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572" r:id="rId3"/>
    <p:sldId id="587" r:id="rId4"/>
    <p:sldId id="573" r:id="rId5"/>
    <p:sldId id="574" r:id="rId6"/>
    <p:sldId id="575" r:id="rId7"/>
    <p:sldId id="58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- المنظر الأول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1F0FE-DAE4-4C0B-973F-7759C26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276527"/>
            <a:ext cx="2894970" cy="4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F1A60-EA7F-4A43-A0C5-C5DA9657D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692579"/>
            <a:ext cx="11060068" cy="5649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DB131-A428-4DAD-8CB5-1E63A586B341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527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16F77-66CA-4494-B2F5-87A9BAC18BAE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EBAE2-B61E-458B-9BFE-234A7498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161733"/>
            <a:ext cx="1117438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1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DF8FB2-8EBC-4CBF-B480-6503FCC0FEF8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ص18 أ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835D1-7B2F-42DA-8688-24A861368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747603"/>
            <a:ext cx="1101243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3443B-E07E-4E83-A732-D0EF268C89B5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ص18 ب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506D4-2546-4F3C-8259-6BDEF8A1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18" y="688499"/>
            <a:ext cx="8380164" cy="54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16F77-66CA-4494-B2F5-87A9BAC18BAE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ص19 أ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92401-5314-404F-A131-44A5066A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652075"/>
            <a:ext cx="9745435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16F77-66CA-4494-B2F5-87A9BAC18BAE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ص19 ب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0B0A2-DC6B-4C66-9984-B1491922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285311"/>
            <a:ext cx="8554644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(5) الفصل الثالث - المنظر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91</cp:revision>
  <dcterms:created xsi:type="dcterms:W3CDTF">2020-09-13T16:40:33Z</dcterms:created>
  <dcterms:modified xsi:type="dcterms:W3CDTF">2026-06-13T11:02:56Z</dcterms:modified>
</cp:coreProperties>
</file>