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576" r:id="rId3"/>
    <p:sldId id="577" r:id="rId4"/>
    <p:sldId id="578" r:id="rId5"/>
    <p:sldId id="579" r:id="rId6"/>
    <p:sldId id="582" r:id="rId7"/>
    <p:sldId id="581" r:id="rId8"/>
    <p:sldId id="583" r:id="rId9"/>
    <p:sldId id="584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ar-EG" sz="1800" b="1" dirty="0"/>
              <a:t>22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2198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مسرحية عالم وطاغية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(6)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</a:t>
            </a:r>
            <a:r>
              <a:rPr lang="ar-EG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 - المنظر الثاني والثالث</a:t>
            </a:r>
            <a:br>
              <a:rPr lang="ar-EG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(نهاية المسرحية)</a:t>
            </a:r>
            <a:endParaRPr lang="ar-EG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1F0FE-DAE4-4C0B-973F-7759C26A5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2" y="2276527"/>
            <a:ext cx="2894970" cy="408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80289C7-7A72-4919-9BE7-CD34BCA7D80F}"/>
              </a:ext>
            </a:extLst>
          </p:cNvPr>
          <p:cNvSpPr txBox="1"/>
          <p:nvPr/>
        </p:nvSpPr>
        <p:spPr>
          <a:xfrm>
            <a:off x="437002" y="3139929"/>
            <a:ext cx="11317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EG" sz="9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المنظر الثاني</a:t>
            </a:r>
          </a:p>
        </p:txBody>
      </p:sp>
    </p:spTree>
    <p:extLst>
      <p:ext uri="{BB962C8B-B14F-4D97-AF65-F5344CB8AC3E}">
        <p14:creationId xmlns:p14="http://schemas.microsoft.com/office/powerpoint/2010/main" val="27504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69E151-6AB0-4A3D-910C-352FC1B83BE4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ص20 أ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3D831-F321-4EAE-B25C-9D686FFD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92" y="671127"/>
            <a:ext cx="10498015" cy="55157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A9D555-D3E0-487A-A12F-ABE8AD430A04}"/>
              </a:ext>
            </a:extLst>
          </p:cNvPr>
          <p:cNvSpPr txBox="1"/>
          <p:nvPr/>
        </p:nvSpPr>
        <p:spPr>
          <a:xfrm rot="20192143">
            <a:off x="336132" y="795057"/>
            <a:ext cx="4263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The situation gets tense when a letter arrives from the Caliph with a strict order: the captured rebels must say they are disbelievers to save their lives, or they will be killed immediately.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A4085A-410A-4B64-B994-947FD367D3AB}"/>
              </a:ext>
            </a:extLst>
          </p:cNvPr>
          <p:cNvCxnSpPr>
            <a:endCxn id="3" idx="2"/>
          </p:cNvCxnSpPr>
          <p:nvPr/>
        </p:nvCxnSpPr>
        <p:spPr>
          <a:xfrm flipH="1" flipV="1">
            <a:off x="2762015" y="2211304"/>
            <a:ext cx="2261677" cy="2564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8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19A78A-49A9-4CEB-B574-8E497B746C9F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ص20 ب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8489D-2C83-498D-A147-C92F92909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02" y="1361786"/>
            <a:ext cx="11069595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7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1E32F9-82CC-461A-A109-8F98D9941B13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ص21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B5401-804F-4A90-B96B-813B1DEC2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107" y="853808"/>
            <a:ext cx="9723786" cy="565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3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0B0F38-A81D-4232-A54A-39552A6E7DE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ص24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8E12C-7DB8-45C1-BE42-AB94A0874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154" y="280548"/>
            <a:ext cx="9192908" cy="6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8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80289C7-7A72-4919-9BE7-CD34BCA7D80F}"/>
              </a:ext>
            </a:extLst>
          </p:cNvPr>
          <p:cNvSpPr txBox="1"/>
          <p:nvPr/>
        </p:nvSpPr>
        <p:spPr>
          <a:xfrm>
            <a:off x="437002" y="3429000"/>
            <a:ext cx="11317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EG" sz="9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المنظر الأخير</a:t>
            </a:r>
          </a:p>
        </p:txBody>
      </p:sp>
    </p:spTree>
    <p:extLst>
      <p:ext uri="{BB962C8B-B14F-4D97-AF65-F5344CB8AC3E}">
        <p14:creationId xmlns:p14="http://schemas.microsoft.com/office/powerpoint/2010/main" val="31071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985DEC-0C3F-4363-A8AD-B1651030B5A2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ص25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444FF-7FCF-4212-B8CF-587FBC34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37" y="757220"/>
            <a:ext cx="9922526" cy="569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5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7FF70-122D-474D-B83D-82AAE0CD3E84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ص26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C4555-3FF5-4345-B8A8-8386E1AAD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03" y="947391"/>
            <a:ext cx="10345594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7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71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Sakkal Majalla</vt:lpstr>
      <vt:lpstr>Office Theme</vt:lpstr>
      <vt:lpstr>(6) الفصل الثالث - المنظر الثاني والثالث (نهاية المسرحية)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93</cp:revision>
  <dcterms:created xsi:type="dcterms:W3CDTF">2020-09-13T16:40:33Z</dcterms:created>
  <dcterms:modified xsi:type="dcterms:W3CDTF">2026-06-14T19:22:17Z</dcterms:modified>
</cp:coreProperties>
</file>