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534" r:id="rId3"/>
    <p:sldId id="517" r:id="rId4"/>
    <p:sldId id="553" r:id="rId5"/>
    <p:sldId id="554" r:id="rId6"/>
    <p:sldId id="555" r:id="rId7"/>
    <p:sldId id="556" r:id="rId8"/>
    <p:sldId id="557" r:id="rId9"/>
    <p:sldId id="558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</a:t>
            </a:r>
            <a:r>
              <a:rPr lang="ar-EG" sz="1800" b="1" dirty="0"/>
              <a:t> </a:t>
            </a:r>
            <a:r>
              <a:rPr lang="en-US" sz="1800" b="1" dirty="0"/>
              <a:t>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015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نتعامل مع القرآن العظيم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الباب الأول: خَصَائِصُ القُرْآنِ وَمَقَاصِدُه</a:t>
            </a:r>
            <a:b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الأول: خصائص القرآن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E7896-20F5-49FC-BD18-0C2AE512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7" y="4485348"/>
            <a:ext cx="3306675" cy="18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63F7EE-17BB-4685-B677-5EA000FAE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11" y="707539"/>
            <a:ext cx="8563778" cy="54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3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ص22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1- القرآن كتاب إلهي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91140-CB8F-4B7F-8DB0-F71F07CEB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89" y="1633490"/>
            <a:ext cx="12221378" cy="35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ص31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2- كتاب محفوظ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FD5BF-437D-4E53-A384-86E1F4487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" y="1641513"/>
            <a:ext cx="12187814" cy="447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1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ص40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3- كتاب معجز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A7540-86AE-4E11-813F-17DF64CCA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732"/>
            <a:ext cx="12192000" cy="36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8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ص43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4- كتاب مبِين مُيَسَّر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66596-CEAB-4108-A943-AF96B781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8" y="1545093"/>
            <a:ext cx="12103864" cy="376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9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ص53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5- كتاب الدين كله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76E51-6525-4DE9-BA63-3EA8F3497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65" y="1267047"/>
            <a:ext cx="9929870" cy="491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0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ص63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6- كتاب الزمن كله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8AA3D-F8A8-45BB-A12E-3CDF6BAC2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1198707"/>
            <a:ext cx="11850754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3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ص67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7- كتاب الإنسانية كلها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1C3DE-32A7-4907-A451-06396E5B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66517"/>
            <a:ext cx="12192002" cy="50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50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55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(1) الباب الأول: خَصَائِصُ القُرْآنِ وَمَقَاصِدُه الفصل الأول: خصائص القرآن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92</cp:revision>
  <dcterms:created xsi:type="dcterms:W3CDTF">2020-09-13T16:40:33Z</dcterms:created>
  <dcterms:modified xsi:type="dcterms:W3CDTF">2026-06-20T10:04:10Z</dcterms:modified>
</cp:coreProperties>
</file>