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71" r:id="rId3"/>
    <p:sldId id="562" r:id="rId4"/>
    <p:sldId id="563" r:id="rId5"/>
    <p:sldId id="564" r:id="rId6"/>
    <p:sldId id="565" r:id="rId7"/>
    <p:sldId id="566" r:id="rId8"/>
    <p:sldId id="567" r:id="rId9"/>
    <p:sldId id="568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ar-EG" sz="1800" b="1" dirty="0"/>
              <a:t>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</a:t>
            </a: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الأول: خَصَائِصُ القُرْآنِ وَمَقَاصِدُه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 مقاصد القرآن</a:t>
            </a:r>
            <a:endParaRPr lang="ar-EG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79110"/>
            <a:ext cx="3317692" cy="18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21B2B-D077-41DD-BB40-3C6D62E4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53" y="786438"/>
            <a:ext cx="9423094" cy="52851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369340-759C-4DE5-9FD9-C01D031B4AC8}"/>
              </a:ext>
            </a:extLst>
          </p:cNvPr>
          <p:cNvSpPr/>
          <p:nvPr/>
        </p:nvSpPr>
        <p:spPr>
          <a:xfrm>
            <a:off x="1384454" y="786438"/>
            <a:ext cx="9423094" cy="72287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ص74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 تصحيح العقائد والتصورات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4C081-FB89-439B-A272-CD972D2FF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072"/>
            <a:ext cx="12192000" cy="441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ص79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 تقرير كرامة الإنسان وحقوقه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FBC9-CB3F-418E-91D2-278E31A7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111"/>
            <a:ext cx="12192000" cy="399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9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ص89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3- عبادة الله وتقواه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3437F-9339-465B-A062-608F7CDE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7023"/>
            <a:ext cx="12191998" cy="50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2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ص93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4- تزكية النفس البشرية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D1944-7588-4C04-B09C-8195C076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06" y="1275323"/>
            <a:ext cx="9834388" cy="49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1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5- تكوين الأسرة وإنصاف المرأة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08F90-3666-4DCD-85FD-1A5B1B91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4" y="1224601"/>
            <a:ext cx="10767152" cy="50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0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ص107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6- بناء الأمة الشهيدة على البشرية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826AC-3F3F-42DD-B1A5-8B0DABA4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6887"/>
            <a:ext cx="12191998" cy="49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ص115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21902-DE0C-46B5-8CEC-AE21C0B2E7B5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7- الدعوة إلى عالم إنساني متعاون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3FEF7-BEE4-4F23-9A9B-277618964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" y="2441848"/>
            <a:ext cx="12169966" cy="197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(2) الباب الأول: خَصَائِصُ القُرْآنِ وَمَقَاصِدُه الفصل الثاني: مقاصد القرآن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91</cp:revision>
  <dcterms:created xsi:type="dcterms:W3CDTF">2020-09-13T16:40:33Z</dcterms:created>
  <dcterms:modified xsi:type="dcterms:W3CDTF">2026-06-20T10:02:32Z</dcterms:modified>
</cp:coreProperties>
</file>