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51" r:id="rId3"/>
    <p:sldId id="517" r:id="rId4"/>
    <p:sldId id="552" r:id="rId5"/>
    <p:sldId id="535" r:id="rId6"/>
    <p:sldId id="553" r:id="rId7"/>
    <p:sldId id="536" r:id="rId8"/>
    <p:sldId id="554" r:id="rId9"/>
    <p:sldId id="53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25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01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نتعامل مع القرآن العظيم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الثاني: كَيْفَ نَتَعَامَلُ مَعَ القُرْآنِ العَظِيمِ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الأول: حفظ القرآن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4466632"/>
            <a:ext cx="3339726" cy="1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1035586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ص131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BE1B6-B5B4-4C4B-A9F6-870A9C63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4114"/>
            <a:ext cx="12191998" cy="41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1575411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ص135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847B1-AFAB-4332-83A3-10C9E99F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791"/>
            <a:ext cx="12192000" cy="36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2115239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ص141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6A1A0-4E9F-466F-9019-E1009C56E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158"/>
            <a:ext cx="12192000" cy="35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CF934-7075-4106-BC96-63A4BFFE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0" y="435166"/>
            <a:ext cx="7746620" cy="59876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A2AB53-1F54-4522-B2C8-874E2A30B1A7}"/>
              </a:ext>
            </a:extLst>
          </p:cNvPr>
          <p:cNvSpPr/>
          <p:nvPr/>
        </p:nvSpPr>
        <p:spPr>
          <a:xfrm>
            <a:off x="2222690" y="2655066"/>
            <a:ext cx="7746620" cy="5398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150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374FF-3711-4EEE-9DEE-641EA25CD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190"/>
            <a:ext cx="12192000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29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(3) الباب الثاني: كَيْفَ نَتَعَامَلُ مَعَ القُرْآنِ العَظِيمِ الفصل الأول: حفظ القرآن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93</cp:revision>
  <dcterms:created xsi:type="dcterms:W3CDTF">2020-09-13T16:40:33Z</dcterms:created>
  <dcterms:modified xsi:type="dcterms:W3CDTF">2026-06-27T18:55:36Z</dcterms:modified>
</cp:coreProperties>
</file>