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555" r:id="rId3"/>
    <p:sldId id="538" r:id="rId4"/>
    <p:sldId id="556" r:id="rId5"/>
    <p:sldId id="539" r:id="rId6"/>
    <p:sldId id="557" r:id="rId7"/>
    <p:sldId id="540" r:id="rId8"/>
    <p:sldId id="558" r:id="rId9"/>
    <p:sldId id="541" r:id="rId10"/>
    <p:sldId id="559" r:id="rId11"/>
    <p:sldId id="542" r:id="rId12"/>
    <p:sldId id="560" r:id="rId13"/>
    <p:sldId id="54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tr-TR" sz="1800" b="1" dirty="0"/>
              <a:t>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tr-TR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الأول: كَيْفَ نَتَعَامَلُ مَعَ القُرْآنِ العَظِيمِ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 تلاوة القرآن وسماعه 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5354198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ص182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3BD9D-C285-4C35-83D2-8A6C0A31A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7001"/>
            <a:ext cx="12191998" cy="4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5883009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ص189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DC72B-D9E8-4210-9BBE-E228125F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837"/>
            <a:ext cx="12192000" cy="27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5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3159087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ص157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00D55-3E04-4B72-A679-1200D180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243"/>
            <a:ext cx="12192000" cy="34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3712685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99D08-F39D-4E98-B8E1-E177677E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0" y="1770155"/>
            <a:ext cx="12258100" cy="33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4241494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22141-F6FF-4445-98BB-A7E63DF2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257"/>
            <a:ext cx="12192000" cy="53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4759287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8E3142-15C4-4D38-A90F-63B698A626BB}"/>
              </a:ext>
            </a:extLst>
          </p:cNvPr>
          <p:cNvGrpSpPr/>
          <p:nvPr/>
        </p:nvGrpSpPr>
        <p:grpSpPr>
          <a:xfrm>
            <a:off x="1" y="1756347"/>
            <a:ext cx="12191998" cy="3345306"/>
            <a:chOff x="1" y="1756347"/>
            <a:chExt cx="12191998" cy="33453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F3F-1127-4FF2-B223-CB55EF397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756347"/>
              <a:ext cx="12191998" cy="334530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2A5329-BBB0-419E-B092-E02A303061FF}"/>
                </a:ext>
              </a:extLst>
            </p:cNvPr>
            <p:cNvSpPr/>
            <p:nvPr/>
          </p:nvSpPr>
          <p:spPr>
            <a:xfrm>
              <a:off x="1" y="4483865"/>
              <a:ext cx="914399" cy="617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97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31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(4) الباب الأول: كَيْفَ نَتَعَامَلُ مَعَ القُرْآنِ العَظِيمِ الفصل الثاني: تلاوة القرآن وسماعه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93</cp:revision>
  <dcterms:created xsi:type="dcterms:W3CDTF">2020-09-13T16:40:33Z</dcterms:created>
  <dcterms:modified xsi:type="dcterms:W3CDTF">2026-06-27T11:04:58Z</dcterms:modified>
</cp:coreProperties>
</file>