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2" r:id="rId3"/>
    <p:sldId id="381" r:id="rId4"/>
    <p:sldId id="387" r:id="rId5"/>
    <p:sldId id="382" r:id="rId6"/>
    <p:sldId id="383" r:id="rId7"/>
    <p:sldId id="384" r:id="rId8"/>
    <p:sldId id="385" r:id="rId9"/>
    <p:sldId id="386" r:id="rId10"/>
    <p:sldId id="388" r:id="rId11"/>
    <p:sldId id="389" r:id="rId12"/>
    <p:sldId id="390" r:id="rId13"/>
    <p:sldId id="391" r:id="rId14"/>
    <p:sldId id="392" r:id="rId15"/>
    <p:sldId id="393" r:id="rId16"/>
    <p:sldId id="379" r:id="rId17"/>
    <p:sldId id="273" r:id="rId18"/>
    <p:sldId id="298" r:id="rId19"/>
    <p:sldId id="299" r:id="rId20"/>
    <p:sldId id="300" r:id="rId21"/>
    <p:sldId id="301" r:id="rId22"/>
    <p:sldId id="302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عُمْرُهُ عَشْرُ سَنَوَات.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يَتَحَدَّثُ دَائِمًا عَنْ مُسْتَقْبَلِهِ، مَاذَا سَيُصْبِحُ؟ وَمَاذَا سَوْفَ يَفْعَلُ؟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عَبْدُ الرَّحْمَن طِفْلٌ صَغِير.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وأَحْيَانًا يَقُولُ إِنَّهُ سَيُصْبِحُ صَيْدَلِيًّا.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وأَحْيَانًا يَقُولُ إِنَّهُ سَيُصْبِحُ مُبَرْمِجًا لِلْحَاسُوب.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أَحْيَانًا يَقُولُ إِنَّهُ سَيُصْبِحُ مُهَنْدِسًا.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وَيُحِبُّ الدِّرَاسَة،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>
              <a:latin typeface="Sakkal Majalla" panose="02000000000000000000" pitchFamily="2" charset="-78"/>
              <a:cs typeface="Sakkal Majalla" panose="02000000000000000000" pitchFamily="2" charset="-78"/>
            </a:rPr>
            <a:t>وَسَيَحْصُل عَلَى مَا يُرِيدُ فِي المُسْتَقْبَل</a:t>
          </a:r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طِفْلٌ ذَكِيٌّ، 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تَلْبَسُ ثِيَابَكَ يَا مَحْمُود؟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لِأَنَّنِي سَأَذْهَبُ إِلَى السُّوق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وَمَاذَا سَتَشْتَرِي مِن السُّوق؟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سَأَشْتَرِي بِنْطَالاً وَقَمِيصًا.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وَمَتَى سَتَعُود؟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سَوْفَ أَعُودُ فِي السَّاعَة السَّادِسَة.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انْتَظِرْ قَلِيلًا. سَوْفَ أَذْهَبُ مَعَك.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سَتَشْتَرِي شَيْئًا مِن السُّوق؟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سَوْفَ أَشْتَرِي حِذَاءً لِأَنَّ حِذَائِي أَصْبَح قديمًا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سَأَنْتَظِرُكَ فِي السَّيَّارَة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عَبْدُ الرَّحْمَن طِفْلٌ صَغِير.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عُمْرُهُ عَشْرُ سَنَوَات.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يَتَحَدَّثُ دَائِمًا عَنْ مُسْتَقْبَلِهِ، مَاذَا سَيُصْبِحُ؟ وَمَاذَا سَوْفَ يَفْعَلُ؟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أَحْيَانًا يَقُولُ إِنَّهُ سَيُصْبِحُ مُهَنْدِسًا.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وأَحْيَانًا يَقُولُ إِنَّهُ سَيُصْبِحُ صَيْدَلِيًّا.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وأَحْيَانًا يَقُولُ إِنَّهُ سَيُصْبِحُ مُبَرْمِجًا لِلْحَاسُوب.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طِفْلٌ ذَكِيٌّ، 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وَيُحِبُّ الدِّرَاسَة،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>
              <a:latin typeface="Sakkal Majalla" panose="02000000000000000000" pitchFamily="2" charset="-78"/>
              <a:cs typeface="Sakkal Majalla" panose="02000000000000000000" pitchFamily="2" charset="-78"/>
            </a:rPr>
            <a:t>وَسَيَحْصُل عَلَى مَا يُرِيدُ فِي المُسْتَقْبَل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تَلْبَسُ ثِيَابَكَ يَا مَحْمُود؟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لِأَنَّنِي سَأَذْهَبُ إِلَى السُّوق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وَمَاذَا سَتَشْتَرِي مِن السُّوق؟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سَأَشْتَرِي بِنْطَالاً وَقَمِيصًا.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وَمَتَى سَتَعُود؟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سَوْفَ أَعُودُ فِي السَّاعَة السَّادِسَة.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انْتَظِرْ قَلِيلًا. سَوْفَ أَذْهَبُ مَعَك.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سَتَشْتَرِي شَيْئًا مِن السُّوق؟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سَوْفَ أَشْتَرِي حِذَاءً لِأَنَّ حِذَائِي أَصْبَح قديمًا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>
              <a:latin typeface="Sakkal Majalla" panose="02000000000000000000" pitchFamily="2" charset="-78"/>
              <a:cs typeface="Sakkal Majalla" panose="02000000000000000000" pitchFamily="2" charset="-78"/>
            </a:rPr>
            <a:t>سَأَنْتَظِرُكَ فِي السَّيَّارَة</a:t>
          </a: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future (</a:t>
            </a:r>
            <a:r>
              <a:rPr lang="ar-EG"/>
              <a:t>2</a:t>
            </a:r>
            <a:r>
              <a:rPr lang="en-US"/>
              <a:t>)</a:t>
            </a:r>
            <a:br>
              <a:rPr lang="en-US" dirty="0"/>
            </a:br>
            <a:r>
              <a:rPr lang="ar-EG" dirty="0"/>
              <a:t>المُسْتَقْبَل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32FC9-54F5-4970-8F2D-7BFA30A62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52" y="894996"/>
            <a:ext cx="7306695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4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فِي المُسْتَقْبَل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28930-C9F6-C4BA-337D-39E27990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218" y="2757168"/>
            <a:ext cx="5731564" cy="36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4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AA506-4F52-4256-93F7-AA81DA194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663" y="1714501"/>
            <a:ext cx="9726675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32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/>
        </p:nvGraphicFramePr>
        <p:xfrm>
          <a:off x="1115391" y="1870581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2F95DB-2726-49DC-97BB-DF0B417A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/>
        </p:nvGraphicFramePr>
        <p:xfrm>
          <a:off x="1115391" y="1870581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549D0D-277D-4343-90FB-31954196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2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/>
        </p:nvGraphicFramePr>
        <p:xfrm>
          <a:off x="1115391" y="1870581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AD19D6-D802-41DE-B5F6-0B72D7E1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6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1116013"/>
            <a:ext cx="12085983" cy="1325562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إِلَى السُّوق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49C98-2039-3C62-1F00-26031806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929" y="2908714"/>
            <a:ext cx="5022143" cy="33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C62BD-ABB3-42A1-A807-76350C881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81" y="77119"/>
            <a:ext cx="9918845" cy="63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880569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442416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83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5BFB6-2BC9-47DB-89ED-2ECB7E82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" y="969484"/>
            <a:ext cx="9730754" cy="2273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EB3AC-88C7-4099-A7CF-C81E9B10D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45" y="3652737"/>
            <a:ext cx="9692076" cy="18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264661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2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44474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46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016363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7EBDE-5519-1754-8730-A178CFFB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762125"/>
            <a:ext cx="6667500" cy="3333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A2F1BA-CF39-48E0-A52F-ADDC5CB1D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6127" cy="13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7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B6164-F651-46CB-67CB-CE2EEC6AF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2000250"/>
            <a:ext cx="6000750" cy="2857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AC85DF-F641-48D5-B7CC-82ACA2A78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6127" cy="13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1E19D-5E6B-6010-FF70-0AC96B209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67875"/>
            <a:ext cx="8534400" cy="42751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D4F030-F0F0-4650-B0E8-22B810E4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6127" cy="13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9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DA29BC-1C19-D279-64A9-E8D5E8496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196" y="1392080"/>
            <a:ext cx="5615608" cy="4492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C2EC67-1DDF-40B7-9090-B0C1312EA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6127" cy="13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4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228AE-ED49-AB1C-5251-D8CF2FB50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992" y="1659835"/>
            <a:ext cx="6230016" cy="3538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311515-312A-4940-B13F-3CBF50EF5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6127" cy="13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1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70D8B-969B-B91E-C92C-1F894C655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718433"/>
            <a:ext cx="9496425" cy="4752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D33ADA-9EF8-40A4-9F8F-5997F1F1E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6127" cy="13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2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ADA5E7-9536-7263-294F-8032E6D7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2000250"/>
            <a:ext cx="6000750" cy="2857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16FD8F-FABC-4F80-A9BE-F79596E6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6127" cy="13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47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150</Words>
  <Application>Microsoft Office PowerPoint</Application>
  <PresentationFormat>Widescreen</PresentationFormat>
  <Paragraphs>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Sakkal Majalla</vt:lpstr>
      <vt:lpstr>Office Theme</vt:lpstr>
      <vt:lpstr>The future (2) المُسْتَقْبَل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فِي المُسْتَقْبَل</vt:lpstr>
      <vt:lpstr>PowerPoint Presentation</vt:lpstr>
      <vt:lpstr>PowerPoint Presentation</vt:lpstr>
      <vt:lpstr>PowerPoint Presentation</vt:lpstr>
      <vt:lpstr>PowerPoint Presentation</vt:lpstr>
      <vt:lpstr>النَّصُّ الثَّانِي إِلَى السُّوق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51</cp:revision>
  <dcterms:created xsi:type="dcterms:W3CDTF">2020-09-13T16:40:33Z</dcterms:created>
  <dcterms:modified xsi:type="dcterms:W3CDTF">2026-07-05T15:54:31Z</dcterms:modified>
</cp:coreProperties>
</file>