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73" r:id="rId4"/>
    <p:sldId id="303" r:id="rId5"/>
    <p:sldId id="371" r:id="rId6"/>
    <p:sldId id="372" r:id="rId7"/>
    <p:sldId id="374" r:id="rId8"/>
    <p:sldId id="373" r:id="rId9"/>
    <p:sldId id="375" r:id="rId10"/>
    <p:sldId id="376" r:id="rId11"/>
    <p:sldId id="377" r:id="rId12"/>
    <p:sldId id="432" r:id="rId13"/>
    <p:sldId id="378" r:id="rId14"/>
    <p:sldId id="460" r:id="rId15"/>
    <p:sldId id="461" r:id="rId16"/>
    <p:sldId id="301" r:id="rId17"/>
    <p:sldId id="299" r:id="rId18"/>
    <p:sldId id="434" r:id="rId19"/>
    <p:sldId id="379" r:id="rId20"/>
    <p:sldId id="399" r:id="rId21"/>
    <p:sldId id="435" r:id="rId22"/>
    <p:sldId id="400" r:id="rId23"/>
    <p:sldId id="302" r:id="rId24"/>
    <p:sldId id="437" r:id="rId25"/>
    <p:sldId id="438" r:id="rId26"/>
    <p:sldId id="439" r:id="rId27"/>
    <p:sldId id="440" r:id="rId28"/>
    <p:sldId id="441" r:id="rId29"/>
    <p:sldId id="499" r:id="rId30"/>
    <p:sldId id="500" r:id="rId31"/>
    <p:sldId id="403" r:id="rId32"/>
    <p:sldId id="410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5"/>
      <dgm:spPr/>
    </dgm:pt>
    <dgm:pt modelId="{5CA504D4-F275-442C-8396-7C6299725E9B}" type="pres">
      <dgm:prSet presAssocID="{22E16AC3-F842-4EF6-AAAF-4CCBAB5611FB}" presName="connTx" presStyleLbl="parChTrans1D2" presStyleIdx="4" presStyleCnt="5"/>
      <dgm:spPr/>
    </dgm:pt>
    <dgm:pt modelId="{27775E2D-6AB4-46FB-A615-A707B464FF19}" type="pres">
      <dgm:prSet presAssocID="{87FFF041-7416-4BE0-9713-9B10AD891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539EDEE9-0CDB-4A3E-B353-1770D835C8C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27775E2D-6AB4-46FB-A615-A707B464FF19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</a:t>
            </a:r>
            <a:r>
              <a:rPr lang="tr-TR" sz="1800" b="1" dirty="0"/>
              <a:t>2</a:t>
            </a:r>
            <a:r>
              <a:rPr lang="en-CA" sz="1800" b="1" dirty="0"/>
              <a:t>E – Arabic Curriculum – Lecture No. 29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BIwDLEVK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ZYywy0GkgQ?si=NSttYhP2HXfFhk2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Final review (1)</a:t>
            </a:r>
            <a:br>
              <a:rPr lang="ar-EG"/>
            </a:br>
            <a:r>
              <a:rPr lang="ar-EG"/>
              <a:t>مُرَاجَعَة نِهَائِيَّة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مُمْطِر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175F2-6299-4502-B03A-250CBFCC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3" y="2776446"/>
            <a:ext cx="3896134" cy="35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 حَارٌّ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1B8D5-AE31-4E0B-A07D-17195988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31" y="2781209"/>
            <a:ext cx="3809139" cy="3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مُشْمِسٌ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15CA-5247-4AEB-B2AF-87161625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67" y="2790736"/>
            <a:ext cx="3917667" cy="3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هُنَاكَ ضَبَاب فِي الشَّارِع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9F57-C278-41BB-B742-A1671053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63" y="2790736"/>
            <a:ext cx="3711675" cy="32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DE8B5-64F3-4A00-9A13-F09EEB33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D2880-6331-47E8-B148-5ADAB77F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11" y="1861854"/>
            <a:ext cx="9444778" cy="43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F3FBB-E092-41E8-B1D1-598E656D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750DB-A01E-4B83-B96B-D7CC8C13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" y="0"/>
            <a:ext cx="9210270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الحَيَوَانَات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04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9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37" y="278394"/>
            <a:ext cx="6375127" cy="630121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954817" y="127478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30113-1527-0E4A-978A-931452A7BE10}"/>
              </a:ext>
            </a:extLst>
          </p:cNvPr>
          <p:cNvSpPr/>
          <p:nvPr/>
        </p:nvSpPr>
        <p:spPr>
          <a:xfrm>
            <a:off x="2393458" y="431425"/>
            <a:ext cx="7283942" cy="252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26F93-7D1A-4630-9C63-F5F1C2F0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547-F340-4B1A-8EF3-E7DEB1D4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05" y="1498294"/>
            <a:ext cx="7879790" cy="3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557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448" y="2773017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44C59-A764-473B-8175-65CA0C6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0EA04-3921-40B8-A322-B7E41510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47" y="396607"/>
            <a:ext cx="4586906" cy="6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الفُنْدُق 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64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الحَجْز فِي الفُنْدُق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7D85-3121-829E-4FB5-07298E9E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828046"/>
            <a:ext cx="725906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0B79-7401-4EDB-A65B-3508FA1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1" y="333549"/>
            <a:ext cx="5479058" cy="61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أَحْوَال الجَوّ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96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6DF5C-9FCB-4287-B8A3-5B31E64A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1857155"/>
            <a:ext cx="6544588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8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90EED-88EA-4E9E-B992-520A64A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247470"/>
            <a:ext cx="8811855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229C-D8A5-40EC-BA1F-833717561D4D}"/>
              </a:ext>
            </a:extLst>
          </p:cNvPr>
          <p:cNvSpPr txBox="1"/>
          <p:nvPr/>
        </p:nvSpPr>
        <p:spPr>
          <a:xfrm>
            <a:off x="4264819" y="5699835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https://youtu.be/OjBIwDLEVKA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3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F0E1-9EC3-42F6-9378-74BC9DE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23" y="2176287"/>
            <a:ext cx="4324954" cy="2505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14A89-F902-482F-AF00-92052539D97A}"/>
              </a:ext>
            </a:extLst>
          </p:cNvPr>
          <p:cNvSpPr txBox="1"/>
          <p:nvPr/>
        </p:nvSpPr>
        <p:spPr>
          <a:xfrm>
            <a:off x="3054427" y="540639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https://youtu.be/rZYywy0GkgQ?si=NSttYhP2HXfFhk2K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99159-9733-45B6-88D0-104DAB98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299" y="4747776"/>
            <a:ext cx="3027452" cy="1962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61DC8-9AF1-4E98-95FD-90A01A4A3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0241"/>
            <a:ext cx="3027452" cy="19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C73A5-3498-4043-934F-6B5706B46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874" y="143481"/>
            <a:ext cx="3027452" cy="2013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BCEC7-F152-449A-A603-3591635D3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274" y="3963705"/>
            <a:ext cx="2907586" cy="1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مُثْلِج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DCDAA-E853-4380-9D5E-F7DE2E19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08" y="2776446"/>
            <a:ext cx="3682385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عَاصِف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FF272-2458-4E58-8070-F44CC9E7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6" y="2785972"/>
            <a:ext cx="3787529" cy="3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ظَهَرَ البَرْق في السَّمَاء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98B6-9A13-4A2B-9A8E-9B7042AF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4" y="2766919"/>
            <a:ext cx="3731592" cy="3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غَائِم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4DD7-8893-45C4-BA3C-4C478C28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65" y="2776446"/>
            <a:ext cx="3977071" cy="3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بَارِد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22F9-BC6A-4148-A426-C70A7063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89" y="2795498"/>
            <a:ext cx="3942823" cy="34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160</Words>
  <Application>Microsoft Office PowerPoint</Application>
  <PresentationFormat>Widescreen</PresentationFormat>
  <Paragraphs>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Sakkal Majalla</vt:lpstr>
      <vt:lpstr>Office Theme</vt:lpstr>
      <vt:lpstr>Final review (1) مُرَاجَعَة نِهَائِيَّة (1)</vt:lpstr>
      <vt:lpstr>PowerPoint Presentation</vt:lpstr>
      <vt:lpstr>PowerPoint Presentation</vt:lpstr>
      <vt:lpstr>PowerPoint Presentation</vt:lpstr>
      <vt:lpstr>الجَوُّ مُثْلِج</vt:lpstr>
      <vt:lpstr>الجَوُّ عَاصِف</vt:lpstr>
      <vt:lpstr>ظَهَرَ البَرْق في السَّمَاء</vt:lpstr>
      <vt:lpstr>الجَوُّ غَائِم</vt:lpstr>
      <vt:lpstr>الجَوُّ بَارِد</vt:lpstr>
      <vt:lpstr>الجَوُّ مُمْطِر</vt:lpstr>
      <vt:lpstr>الجَوُّ  حَارٌّ</vt:lpstr>
      <vt:lpstr>الجَوُّ مُشْمِسٌ</vt:lpstr>
      <vt:lpstr>هُنَاكَ ضَبَاب فِي الشَّارِع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 الحَجْز فِي الفُنْدُق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55</cp:revision>
  <dcterms:created xsi:type="dcterms:W3CDTF">2020-09-13T16:40:33Z</dcterms:created>
  <dcterms:modified xsi:type="dcterms:W3CDTF">2026-01-31T17:32:02Z</dcterms:modified>
  <cp:category/>
</cp:coreProperties>
</file>