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367" r:id="rId4"/>
    <p:sldId id="447" r:id="rId5"/>
    <p:sldId id="448" r:id="rId6"/>
    <p:sldId id="449" r:id="rId7"/>
    <p:sldId id="379" r:id="rId8"/>
    <p:sldId id="469" r:id="rId9"/>
    <p:sldId id="470" r:id="rId10"/>
    <p:sldId id="384" r:id="rId11"/>
    <p:sldId id="471" r:id="rId12"/>
    <p:sldId id="380" r:id="rId13"/>
    <p:sldId id="275" r:id="rId14"/>
    <p:sldId id="369" r:id="rId15"/>
    <p:sldId id="294" r:id="rId16"/>
    <p:sldId id="460" r:id="rId17"/>
    <p:sldId id="383" r:id="rId18"/>
    <p:sldId id="472" r:id="rId19"/>
    <p:sldId id="466" r:id="rId20"/>
    <p:sldId id="473" r:id="rId21"/>
    <p:sldId id="273" r:id="rId22"/>
    <p:sldId id="370" r:id="rId23"/>
    <p:sldId id="461" r:id="rId24"/>
    <p:sldId id="382" r:id="rId25"/>
    <p:sldId id="462" r:id="rId26"/>
    <p:sldId id="387" r:id="rId27"/>
    <p:sldId id="385" r:id="rId28"/>
    <p:sldId id="386" r:id="rId29"/>
    <p:sldId id="467" r:id="rId30"/>
    <p:sldId id="298" r:id="rId31"/>
    <p:sldId id="388" r:id="rId32"/>
    <p:sldId id="389" r:id="rId33"/>
    <p:sldId id="390" r:id="rId34"/>
    <p:sldId id="391" r:id="rId35"/>
    <p:sldId id="423" r:id="rId36"/>
    <p:sldId id="463" r:id="rId37"/>
    <p:sldId id="464" r:id="rId38"/>
    <p:sldId id="474" r:id="rId39"/>
    <p:sldId id="468" r:id="rId40"/>
    <p:sldId id="475" r:id="rId41"/>
    <p:sldId id="476" r:id="rId42"/>
    <p:sldId id="25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1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 تَارِيخِيَّة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مَعْبَد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مَقْبَرَة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قَنْطَرَة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قَلْعَة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03D415-91DC-4FB0-AF56-52804100820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مُتْحَف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4C1E97-2E1F-48CB-84AC-0456D35FC8F7}" type="parTrans" cxnId="{768FC10B-4201-46C0-9DC5-0499AC5703FB}">
      <dgm:prSet/>
      <dgm:spPr/>
      <dgm:t>
        <a:bodyPr/>
        <a:lstStyle/>
        <a:p>
          <a:endParaRPr lang="en-US"/>
        </a:p>
      </dgm:t>
    </dgm:pt>
    <dgm:pt modelId="{9BF290FF-FC40-4CE0-9D7F-44D45777DCC4}" type="sibTrans" cxnId="{768FC10B-4201-46C0-9DC5-0499AC5703FB}">
      <dgm:prSet/>
      <dgm:spPr/>
    </dgm:pt>
    <dgm:pt modelId="{C9291DD2-3269-4559-B5A3-D480DA31526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حِصْن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D5049C-A756-48B7-854F-07AD8CC86068}" type="parTrans" cxnId="{6B2CEED0-3655-4593-A9EC-6ACF7F48A262}">
      <dgm:prSet/>
      <dgm:spPr/>
      <dgm:t>
        <a:bodyPr/>
        <a:lstStyle/>
        <a:p>
          <a:endParaRPr lang="en-US"/>
        </a:p>
      </dgm:t>
    </dgm:pt>
    <dgm:pt modelId="{76B75F4D-D42B-41ED-8789-E1BC1B203B01}" type="sibTrans" cxnId="{6B2CEED0-3655-4593-A9EC-6ACF7F48A262}">
      <dgm:prSet/>
      <dgm:spPr/>
    </dgm:pt>
    <dgm:pt modelId="{44947C2F-28AB-40D1-B294-84DF22F033D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5CB09A-B1F9-40F3-B621-1241E0E6642D}" type="parTrans" cxnId="{66CC0196-BF63-4091-BA6A-AED47B6D9302}">
      <dgm:prSet/>
      <dgm:spPr/>
      <dgm:t>
        <a:bodyPr/>
        <a:lstStyle/>
        <a:p>
          <a:endParaRPr lang="en-US"/>
        </a:p>
      </dgm:t>
    </dgm:pt>
    <dgm:pt modelId="{B1B6D494-C6BA-40B8-846D-0C77DDE9EBCD}" type="sibTrans" cxnId="{66CC0196-BF63-4091-BA6A-AED47B6D9302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7"/>
      <dgm:spPr/>
    </dgm:pt>
    <dgm:pt modelId="{CC1912E5-215E-403E-A28F-018A9943EE0E}" type="pres">
      <dgm:prSet presAssocID="{C2388991-07F6-442E-AC47-6DB9B9EA3568}" presName="connTx" presStyleLbl="parChTrans1D2" presStyleIdx="0" presStyleCnt="7"/>
      <dgm:spPr/>
    </dgm:pt>
    <dgm:pt modelId="{D76B4B5C-4592-4226-BFF2-97E54732AC2F}" type="pres">
      <dgm:prSet presAssocID="{183B88EE-A8DB-4B20-BB7C-DFE461B111D0}" presName="node" presStyleLbl="node1" presStyleIdx="0" presStyleCnt="7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7"/>
      <dgm:spPr/>
    </dgm:pt>
    <dgm:pt modelId="{BEA67E68-2ADB-4E42-A8E2-E267BF9D6556}" type="pres">
      <dgm:prSet presAssocID="{254AE587-813E-4F31-B7A5-7B3187897ADE}" presName="connTx" presStyleLbl="parChTrans1D2" presStyleIdx="1" presStyleCnt="7"/>
      <dgm:spPr/>
    </dgm:pt>
    <dgm:pt modelId="{BFCC64D9-A169-41D1-B6EF-0EC42675CECF}" type="pres">
      <dgm:prSet presAssocID="{6D138601-B780-4AC6-8ECF-3BE33E2C6B77}" presName="node" presStyleLbl="node1" presStyleIdx="1" presStyleCnt="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7"/>
      <dgm:spPr/>
    </dgm:pt>
    <dgm:pt modelId="{FAD6C87C-51D7-4C77-B39A-2F60E302F23C}" type="pres">
      <dgm:prSet presAssocID="{9A1CA1D5-06AC-4AA4-9AE1-2F0FC95F2711}" presName="connTx" presStyleLbl="parChTrans1D2" presStyleIdx="2" presStyleCnt="7"/>
      <dgm:spPr/>
    </dgm:pt>
    <dgm:pt modelId="{6DA2094A-F5F8-46FF-8774-1564261B37E1}" type="pres">
      <dgm:prSet presAssocID="{C1FAE245-3ABC-4B24-9F30-ED935D6AC081}" presName="node" presStyleLbl="node1" presStyleIdx="2" presStyleCnt="7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7"/>
      <dgm:spPr/>
    </dgm:pt>
    <dgm:pt modelId="{C2E00B56-D313-43AF-B0B8-EE9EE0E45574}" type="pres">
      <dgm:prSet presAssocID="{102BB25D-1F0C-4DC0-9899-60DF75E61A4C}" presName="connTx" presStyleLbl="parChTrans1D2" presStyleIdx="3" presStyleCnt="7"/>
      <dgm:spPr/>
    </dgm:pt>
    <dgm:pt modelId="{B6BAC1A6-4BC3-4BB6-9C63-EE1B9FB7E618}" type="pres">
      <dgm:prSet presAssocID="{00B774C7-310D-4187-8044-8F79221C96D4}" presName="node" presStyleLbl="node1" presStyleIdx="3" presStyleCnt="7">
        <dgm:presLayoutVars>
          <dgm:bulletEnabled val="1"/>
        </dgm:presLayoutVars>
      </dgm:prSet>
      <dgm:spPr/>
    </dgm:pt>
    <dgm:pt modelId="{A7D0E03E-1736-4CF3-A42B-DB168DCF8BBE}" type="pres">
      <dgm:prSet presAssocID="{7B4C1E97-2E1F-48CB-84AC-0456D35FC8F7}" presName="Name9" presStyleLbl="parChTrans1D2" presStyleIdx="4" presStyleCnt="7"/>
      <dgm:spPr/>
    </dgm:pt>
    <dgm:pt modelId="{E6438DC6-4745-4F0A-BB96-6E5D8AE5EB0F}" type="pres">
      <dgm:prSet presAssocID="{7B4C1E97-2E1F-48CB-84AC-0456D35FC8F7}" presName="connTx" presStyleLbl="parChTrans1D2" presStyleIdx="4" presStyleCnt="7"/>
      <dgm:spPr/>
    </dgm:pt>
    <dgm:pt modelId="{8E866B6C-F1DA-4377-BB0E-4851C432C1F4}" type="pres">
      <dgm:prSet presAssocID="{F303D415-91DC-4FB0-AF56-528041008201}" presName="node" presStyleLbl="node1" presStyleIdx="4" presStyleCnt="7">
        <dgm:presLayoutVars>
          <dgm:bulletEnabled val="1"/>
        </dgm:presLayoutVars>
      </dgm:prSet>
      <dgm:spPr/>
    </dgm:pt>
    <dgm:pt modelId="{994CC211-041B-4193-B44D-D2BEFDB03B34}" type="pres">
      <dgm:prSet presAssocID="{F8D5049C-A756-48B7-854F-07AD8CC86068}" presName="Name9" presStyleLbl="parChTrans1D2" presStyleIdx="5" presStyleCnt="7"/>
      <dgm:spPr/>
    </dgm:pt>
    <dgm:pt modelId="{4F6DA408-6754-43F6-86E4-B3B869DC8685}" type="pres">
      <dgm:prSet presAssocID="{F8D5049C-A756-48B7-854F-07AD8CC86068}" presName="connTx" presStyleLbl="parChTrans1D2" presStyleIdx="5" presStyleCnt="7"/>
      <dgm:spPr/>
    </dgm:pt>
    <dgm:pt modelId="{3A879523-C818-4A62-8E5E-7CD4FCA7564E}" type="pres">
      <dgm:prSet presAssocID="{C9291DD2-3269-4559-B5A3-D480DA315264}" presName="node" presStyleLbl="node1" presStyleIdx="5" presStyleCnt="7">
        <dgm:presLayoutVars>
          <dgm:bulletEnabled val="1"/>
        </dgm:presLayoutVars>
      </dgm:prSet>
      <dgm:spPr/>
    </dgm:pt>
    <dgm:pt modelId="{C6877ABC-B4B8-4DD1-915C-5EB094B925EF}" type="pres">
      <dgm:prSet presAssocID="{4D5CB09A-B1F9-40F3-B621-1241E0E6642D}" presName="Name9" presStyleLbl="parChTrans1D2" presStyleIdx="6" presStyleCnt="7"/>
      <dgm:spPr/>
    </dgm:pt>
    <dgm:pt modelId="{9B6E0A0D-EBA9-4128-AF1E-8C55AC3433E9}" type="pres">
      <dgm:prSet presAssocID="{4D5CB09A-B1F9-40F3-B621-1241E0E6642D}" presName="connTx" presStyleLbl="parChTrans1D2" presStyleIdx="6" presStyleCnt="7"/>
      <dgm:spPr/>
    </dgm:pt>
    <dgm:pt modelId="{E31AE4A4-6574-4B9F-8C1F-E0245AC222D7}" type="pres">
      <dgm:prSet presAssocID="{44947C2F-28AB-40D1-B294-84DF22F033D9}" presName="node" presStyleLbl="node1" presStyleIdx="6" presStyleCnt="7">
        <dgm:presLayoutVars>
          <dgm:bulletEnabled val="1"/>
        </dgm:presLayoutVars>
      </dgm:prSet>
      <dgm:spPr/>
    </dgm:pt>
  </dgm:ptLst>
  <dgm:cxnLst>
    <dgm:cxn modelId="{5E08B803-8C9F-4575-B72B-9F915A46946B}" type="presOf" srcId="{F8D5049C-A756-48B7-854F-07AD8CC86068}" destId="{4F6DA408-6754-43F6-86E4-B3B869DC8685}" srcOrd="1" destOrd="0" presId="urn:microsoft.com/office/officeart/2005/8/layout/radial1"/>
    <dgm:cxn modelId="{768FC10B-4201-46C0-9DC5-0499AC5703FB}" srcId="{915165F4-27B5-4EAB-944C-A9BA2AAB4DE3}" destId="{F303D415-91DC-4FB0-AF56-528041008201}" srcOrd="4" destOrd="0" parTransId="{7B4C1E97-2E1F-48CB-84AC-0456D35FC8F7}" sibTransId="{9BF290FF-FC40-4CE0-9D7F-44D45777DCC4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0D311C24-43ED-4C58-A322-983616B1A175}" type="presOf" srcId="{44947C2F-28AB-40D1-B294-84DF22F033D9}" destId="{E31AE4A4-6574-4B9F-8C1F-E0245AC222D7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C243073C-AFF7-4BA7-A797-31B62413428F}" type="presOf" srcId="{4D5CB09A-B1F9-40F3-B621-1241E0E6642D}" destId="{C6877ABC-B4B8-4DD1-915C-5EB094B925EF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3475A565-135F-4748-8962-C256A86942F7}" type="presOf" srcId="{C9291DD2-3269-4559-B5A3-D480DA315264}" destId="{3A879523-C818-4A62-8E5E-7CD4FCA7564E}" srcOrd="0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66CC0196-BF63-4091-BA6A-AED47B6D9302}" srcId="{915165F4-27B5-4EAB-944C-A9BA2AAB4DE3}" destId="{44947C2F-28AB-40D1-B294-84DF22F033D9}" srcOrd="6" destOrd="0" parTransId="{4D5CB09A-B1F9-40F3-B621-1241E0E6642D}" sibTransId="{B1B6D494-C6BA-40B8-846D-0C77DDE9EBCD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3E7109C2-0F1F-4EF2-A2BE-0EBFDA92C628}" type="presOf" srcId="{F303D415-91DC-4FB0-AF56-528041008201}" destId="{8E866B6C-F1DA-4377-BB0E-4851C432C1F4}" srcOrd="0" destOrd="0" presId="urn:microsoft.com/office/officeart/2005/8/layout/radial1"/>
    <dgm:cxn modelId="{B61BFBCA-AEF5-4F40-B440-7BB20051A214}" type="presOf" srcId="{7B4C1E97-2E1F-48CB-84AC-0456D35FC8F7}" destId="{E6438DC6-4745-4F0A-BB96-6E5D8AE5EB0F}" srcOrd="1" destOrd="0" presId="urn:microsoft.com/office/officeart/2005/8/layout/radial1"/>
    <dgm:cxn modelId="{6B2CEED0-3655-4593-A9EC-6ACF7F48A262}" srcId="{915165F4-27B5-4EAB-944C-A9BA2AAB4DE3}" destId="{C9291DD2-3269-4559-B5A3-D480DA315264}" srcOrd="5" destOrd="0" parTransId="{F8D5049C-A756-48B7-854F-07AD8CC86068}" sibTransId="{76B75F4D-D42B-41ED-8789-E1BC1B203B01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A0942DE5-9724-4BF7-B06C-279359968633}" type="presOf" srcId="{F8D5049C-A756-48B7-854F-07AD8CC86068}" destId="{994CC211-041B-4193-B44D-D2BEFDB03B34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F64F6F3-9FF5-47FE-B0CE-6208F4F781C0}" type="presOf" srcId="{4D5CB09A-B1F9-40F3-B621-1241E0E6642D}" destId="{9B6E0A0D-EBA9-4128-AF1E-8C55AC3433E9}" srcOrd="1" destOrd="0" presId="urn:microsoft.com/office/officeart/2005/8/layout/radial1"/>
    <dgm:cxn modelId="{95447EFD-67D0-4311-B9EF-6983738C54F3}" type="presOf" srcId="{7B4C1E97-2E1F-48CB-84AC-0456D35FC8F7}" destId="{A7D0E03E-1736-4CF3-A42B-DB168DCF8BBE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35218416-AB58-44C8-905D-0477C86EE9D2}" type="presParOf" srcId="{7F8C1E0C-5CCF-401C-BBAD-ABCA7E9C1736}" destId="{A7D0E03E-1736-4CF3-A42B-DB168DCF8BBE}" srcOrd="9" destOrd="0" presId="urn:microsoft.com/office/officeart/2005/8/layout/radial1"/>
    <dgm:cxn modelId="{98610753-E147-4DA4-B0C6-71498BBC1789}" type="presParOf" srcId="{A7D0E03E-1736-4CF3-A42B-DB168DCF8BBE}" destId="{E6438DC6-4745-4F0A-BB96-6E5D8AE5EB0F}" srcOrd="0" destOrd="0" presId="urn:microsoft.com/office/officeart/2005/8/layout/radial1"/>
    <dgm:cxn modelId="{B50FEF33-B47B-463D-89BB-312616E36925}" type="presParOf" srcId="{7F8C1E0C-5CCF-401C-BBAD-ABCA7E9C1736}" destId="{8E866B6C-F1DA-4377-BB0E-4851C432C1F4}" srcOrd="10" destOrd="0" presId="urn:microsoft.com/office/officeart/2005/8/layout/radial1"/>
    <dgm:cxn modelId="{33D9B702-C742-4D11-83DE-A106E4031422}" type="presParOf" srcId="{7F8C1E0C-5CCF-401C-BBAD-ABCA7E9C1736}" destId="{994CC211-041B-4193-B44D-D2BEFDB03B34}" srcOrd="11" destOrd="0" presId="urn:microsoft.com/office/officeart/2005/8/layout/radial1"/>
    <dgm:cxn modelId="{ED40BD14-FDC5-42B6-9B20-8F996CD72394}" type="presParOf" srcId="{994CC211-041B-4193-B44D-D2BEFDB03B34}" destId="{4F6DA408-6754-43F6-86E4-B3B869DC8685}" srcOrd="0" destOrd="0" presId="urn:microsoft.com/office/officeart/2005/8/layout/radial1"/>
    <dgm:cxn modelId="{FDD40299-A0BA-4A43-8A0E-07C5B9798189}" type="presParOf" srcId="{7F8C1E0C-5CCF-401C-BBAD-ABCA7E9C1736}" destId="{3A879523-C818-4A62-8E5E-7CD4FCA7564E}" srcOrd="12" destOrd="0" presId="urn:microsoft.com/office/officeart/2005/8/layout/radial1"/>
    <dgm:cxn modelId="{80B1F5C9-E89E-4345-B3BA-80F07C0741C1}" type="presParOf" srcId="{7F8C1E0C-5CCF-401C-BBAD-ABCA7E9C1736}" destId="{C6877ABC-B4B8-4DD1-915C-5EB094B925EF}" srcOrd="13" destOrd="0" presId="urn:microsoft.com/office/officeart/2005/8/layout/radial1"/>
    <dgm:cxn modelId="{EB671D9F-7D93-4EA7-8389-ED8F067EBED3}" type="presParOf" srcId="{C6877ABC-B4B8-4DD1-915C-5EB094B925EF}" destId="{9B6E0A0D-EBA9-4128-AF1E-8C55AC3433E9}" srcOrd="0" destOrd="0" presId="urn:microsoft.com/office/officeart/2005/8/layout/radial1"/>
    <dgm:cxn modelId="{EB9FB04F-282A-4ADA-A5D6-3DC90AC13B99}" type="presParOf" srcId="{7F8C1E0C-5CCF-401C-BBAD-ABCA7E9C1736}" destId="{E31AE4A4-6574-4B9F-8C1F-E0245AC222D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يَدْعُو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يُشَارِك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يَجْتَمِع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AD527-4A80-4094-8888-BA204394B22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يَتَبَادَل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579F75-C050-4B48-9DC2-252D9324CC3C}" type="parTrans" cxnId="{8C3D94F5-E960-4C68-AD5E-10F979663B82}">
      <dgm:prSet/>
      <dgm:spPr/>
      <dgm:t>
        <a:bodyPr/>
        <a:lstStyle/>
        <a:p>
          <a:endParaRPr lang="en-US"/>
        </a:p>
      </dgm:t>
    </dgm:pt>
    <dgm:pt modelId="{68BBEF49-D791-4568-98C7-2E3F8786C52E}" type="sibTrans" cxnId="{8C3D94F5-E960-4C68-AD5E-10F979663B82}">
      <dgm:prSet/>
      <dgm:spPr/>
    </dgm:pt>
    <dgm:pt modelId="{CB8015A6-E51C-4326-8095-F0ECAA83B44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يُوَزِّع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746045-91BA-4B9D-882F-E51FB60EE44F}" type="parTrans" cxnId="{E7602E20-8C15-47E6-8A89-113EE30E95E5}">
      <dgm:prSet/>
      <dgm:spPr/>
      <dgm:t>
        <a:bodyPr/>
        <a:lstStyle/>
        <a:p>
          <a:endParaRPr lang="en-US"/>
        </a:p>
      </dgm:t>
    </dgm:pt>
    <dgm:pt modelId="{BA72C936-CC92-449E-95C7-0FB4843399B6}" type="sibTrans" cxnId="{E7602E20-8C15-47E6-8A89-113EE30E95E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9EEA6D6-FF80-4A0F-8663-24344E70BFEE}" type="pres">
      <dgm:prSet presAssocID="{75579F75-C050-4B48-9DC2-252D9324CC3C}" presName="Name9" presStyleLbl="parChTrans1D2" presStyleIdx="4" presStyleCnt="6"/>
      <dgm:spPr/>
    </dgm:pt>
    <dgm:pt modelId="{C7C056E3-0B92-46E9-AA7F-EC4FB9B1AD50}" type="pres">
      <dgm:prSet presAssocID="{75579F75-C050-4B48-9DC2-252D9324CC3C}" presName="connTx" presStyleLbl="parChTrans1D2" presStyleIdx="4" presStyleCnt="6"/>
      <dgm:spPr/>
    </dgm:pt>
    <dgm:pt modelId="{7F711A10-4023-4B11-B16D-650ED9FE2D35}" type="pres">
      <dgm:prSet presAssocID="{D8BAD527-4A80-4094-8888-BA204394B223}" presName="node" presStyleLbl="node1" presStyleIdx="4" presStyleCnt="6">
        <dgm:presLayoutVars>
          <dgm:bulletEnabled val="1"/>
        </dgm:presLayoutVars>
      </dgm:prSet>
      <dgm:spPr/>
    </dgm:pt>
    <dgm:pt modelId="{A096775B-F371-4B85-BC65-E4489305F760}" type="pres">
      <dgm:prSet presAssocID="{85746045-91BA-4B9D-882F-E51FB60EE44F}" presName="Name9" presStyleLbl="parChTrans1D2" presStyleIdx="5" presStyleCnt="6"/>
      <dgm:spPr/>
    </dgm:pt>
    <dgm:pt modelId="{790E7402-E71D-4717-AD0D-91CAF99381B0}" type="pres">
      <dgm:prSet presAssocID="{85746045-91BA-4B9D-882F-E51FB60EE44F}" presName="connTx" presStyleLbl="parChTrans1D2" presStyleIdx="5" presStyleCnt="6"/>
      <dgm:spPr/>
    </dgm:pt>
    <dgm:pt modelId="{E4664666-D406-4CF5-82F6-9A489926C6DB}" type="pres">
      <dgm:prSet presAssocID="{CB8015A6-E51C-4326-8095-F0ECAA83B44E}" presName="node" presStyleLbl="node1" presStyleIdx="5" presStyleCnt="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487961A-2330-4D32-9590-5889ACB7F553}" type="presOf" srcId="{85746045-91BA-4B9D-882F-E51FB60EE44F}" destId="{A096775B-F371-4B85-BC65-E4489305F760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E7602E20-8C15-47E6-8A89-113EE30E95E5}" srcId="{915165F4-27B5-4EAB-944C-A9BA2AAB4DE3}" destId="{CB8015A6-E51C-4326-8095-F0ECAA83B44E}" srcOrd="5" destOrd="0" parTransId="{85746045-91BA-4B9D-882F-E51FB60EE44F}" sibTransId="{BA72C936-CC92-449E-95C7-0FB4843399B6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163F3358-659A-4D1C-8B1C-4A63D9690D01}" type="presOf" srcId="{85746045-91BA-4B9D-882F-E51FB60EE44F}" destId="{790E7402-E71D-4717-AD0D-91CAF99381B0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9DFA7FA3-E353-4267-AF63-08FCA75EFD8E}" type="presOf" srcId="{75579F75-C050-4B48-9DC2-252D9324CC3C}" destId="{C7C056E3-0B92-46E9-AA7F-EC4FB9B1AD50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462587B0-F206-4626-8567-A6DA0D8923E0}" type="presOf" srcId="{75579F75-C050-4B48-9DC2-252D9324CC3C}" destId="{F9EEA6D6-FF80-4A0F-8663-24344E70BFEE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3C672E1-483A-4210-9119-9474AF27BD11}" type="presOf" srcId="{CB8015A6-E51C-4326-8095-F0ECAA83B44E}" destId="{E4664666-D406-4CF5-82F6-9A489926C6DB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B7870EC-6B9F-4CA2-9717-4EE7BE2246B4}" type="presOf" srcId="{D8BAD527-4A80-4094-8888-BA204394B223}" destId="{7F711A10-4023-4B11-B16D-650ED9FE2D35}" srcOrd="0" destOrd="0" presId="urn:microsoft.com/office/officeart/2005/8/layout/radial1"/>
    <dgm:cxn modelId="{8C3D94F5-E960-4C68-AD5E-10F979663B82}" srcId="{915165F4-27B5-4EAB-944C-A9BA2AAB4DE3}" destId="{D8BAD527-4A80-4094-8888-BA204394B223}" srcOrd="4" destOrd="0" parTransId="{75579F75-C050-4B48-9DC2-252D9324CC3C}" sibTransId="{68BBEF49-D791-4568-98C7-2E3F8786C52E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193BEC66-F8BE-42DF-9A83-05F04958B9FE}" type="presParOf" srcId="{7F8C1E0C-5CCF-401C-BBAD-ABCA7E9C1736}" destId="{F9EEA6D6-FF80-4A0F-8663-24344E70BFEE}" srcOrd="9" destOrd="0" presId="urn:microsoft.com/office/officeart/2005/8/layout/radial1"/>
    <dgm:cxn modelId="{90A1A74F-5CC4-48B2-AB2E-D74169FECD60}" type="presParOf" srcId="{F9EEA6D6-FF80-4A0F-8663-24344E70BFEE}" destId="{C7C056E3-0B92-46E9-AA7F-EC4FB9B1AD50}" srcOrd="0" destOrd="0" presId="urn:microsoft.com/office/officeart/2005/8/layout/radial1"/>
    <dgm:cxn modelId="{46411B39-EC92-492A-ABAE-6524F7D02AED}" type="presParOf" srcId="{7F8C1E0C-5CCF-401C-BBAD-ABCA7E9C1736}" destId="{7F711A10-4023-4B11-B16D-650ED9FE2D35}" srcOrd="10" destOrd="0" presId="urn:microsoft.com/office/officeart/2005/8/layout/radial1"/>
    <dgm:cxn modelId="{13269768-46CD-4132-9191-C99EF99A2FCB}" type="presParOf" srcId="{7F8C1E0C-5CCF-401C-BBAD-ABCA7E9C1736}" destId="{A096775B-F371-4B85-BC65-E4489305F760}" srcOrd="11" destOrd="0" presId="urn:microsoft.com/office/officeart/2005/8/layout/radial1"/>
    <dgm:cxn modelId="{30FAB0B2-72A4-4B99-85D2-136A9C51E9E3}" type="presParOf" srcId="{A096775B-F371-4B85-BC65-E4489305F760}" destId="{790E7402-E71D-4717-AD0D-91CAF99381B0}" srcOrd="0" destOrd="0" presId="urn:microsoft.com/office/officeart/2005/8/layout/radial1"/>
    <dgm:cxn modelId="{387D1C18-6A4A-473A-87AC-B0E812DF755E}" type="presParOf" srcId="{7F8C1E0C-5CCF-401C-BBAD-ABCA7E9C1736}" destId="{E4664666-D406-4CF5-82F6-9A489926C6D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المُسْتَشْفَى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مَرِيض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طَبِيب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سَيَّارَة الإِسْعَاف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مُمَرِّض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D90CDF-2BA9-43BD-8189-3F3FDA54142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فَرِيق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BE753B3-EE96-4AB5-9A6B-EF178DECC01F}" type="parTrans" cxnId="{936B4316-6AEC-40AF-88B8-1019184B90AE}">
      <dgm:prSet/>
      <dgm:spPr/>
      <dgm:t>
        <a:bodyPr/>
        <a:lstStyle/>
        <a:p>
          <a:endParaRPr lang="en-US"/>
        </a:p>
      </dgm:t>
    </dgm:pt>
    <dgm:pt modelId="{8CF942E6-8D27-47B6-ACAC-CBB0F01239AA}" type="sibTrans" cxnId="{936B4316-6AEC-40AF-88B8-1019184B90AE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E3347DC8-2EA4-41A3-8DAF-42A76390C08D}" type="pres">
      <dgm:prSet presAssocID="{5BE753B3-EE96-4AB5-9A6B-EF178DECC01F}" presName="Name9" presStyleLbl="parChTrans1D2" presStyleIdx="4" presStyleCnt="5"/>
      <dgm:spPr/>
    </dgm:pt>
    <dgm:pt modelId="{F3605927-EF55-4BE4-B75A-8EFCBC60E97E}" type="pres">
      <dgm:prSet presAssocID="{5BE753B3-EE96-4AB5-9A6B-EF178DECC01F}" presName="connTx" presStyleLbl="parChTrans1D2" presStyleIdx="4" presStyleCnt="5"/>
      <dgm:spPr/>
    </dgm:pt>
    <dgm:pt modelId="{55EAE6F5-68E7-461E-B45D-CFE06F179A50}" type="pres">
      <dgm:prSet presAssocID="{A7D90CDF-2BA9-43BD-8189-3F3FDA54142A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936B4316-6AEC-40AF-88B8-1019184B90AE}" srcId="{915165F4-27B5-4EAB-944C-A9BA2AAB4DE3}" destId="{A7D90CDF-2BA9-43BD-8189-3F3FDA54142A}" srcOrd="4" destOrd="0" parTransId="{5BE753B3-EE96-4AB5-9A6B-EF178DECC01F}" sibTransId="{8CF942E6-8D27-47B6-ACAC-CBB0F01239AA}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2509932B-7449-4331-950C-BAE0554EBC90}" type="presOf" srcId="{5BE753B3-EE96-4AB5-9A6B-EF178DECC01F}" destId="{F3605927-EF55-4BE4-B75A-8EFCBC60E97E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AC4D536F-8BC9-43C7-8DE7-A9BCB5F59E91}" type="presOf" srcId="{5BE753B3-EE96-4AB5-9A6B-EF178DECC01F}" destId="{E3347DC8-2EA4-41A3-8DAF-42A76390C08D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59FD36B1-7109-47CA-B649-DF36764427E6}" type="presOf" srcId="{A7D90CDF-2BA9-43BD-8189-3F3FDA54142A}" destId="{55EAE6F5-68E7-461E-B45D-CFE06F179A50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EDC9D8F3-197A-4D22-B211-32E9CB60E0D9}" type="presParOf" srcId="{7F8C1E0C-5CCF-401C-BBAD-ABCA7E9C1736}" destId="{E3347DC8-2EA4-41A3-8DAF-42A76390C08D}" srcOrd="9" destOrd="0" presId="urn:microsoft.com/office/officeart/2005/8/layout/radial1"/>
    <dgm:cxn modelId="{672C9277-77EA-4001-BFAD-12107328F60B}" type="presParOf" srcId="{E3347DC8-2EA4-41A3-8DAF-42A76390C08D}" destId="{F3605927-EF55-4BE4-B75A-8EFCBC60E97E}" srcOrd="0" destOrd="0" presId="urn:microsoft.com/office/officeart/2005/8/layout/radial1"/>
    <dgm:cxn modelId="{036D27C4-02C9-400F-BA34-F7D5D0C78929}" type="presParOf" srcId="{7F8C1E0C-5CCF-401C-BBAD-ABCA7E9C1736}" destId="{55EAE6F5-68E7-461E-B45D-CFE06F179A5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الصَّيْدَلِيَّة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دَوَاء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وَصْفَة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حُقْنَة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يَشْفِي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يُعَالِج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يَأْخُذ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فَبَعْضُهُمْ يَذْهَبُونَ إِلَى المُسْتَشْفَى لِأَنَّهُمْ مَرْضَى يُرِيدُونَ الشِّفَاء.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وَبَعْضُهُم يَأْتُونَ لِزِيَارَةِ المَرْضَى يَحْمِلُونَ مَعَهُمْ الأَزْهَار.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كَثِيرٌ مِنَ النَّاسِ يَذْهَبُونَ إِلَى المُسْتَشْفَى، لَكِنَّهُمْ مُخْتَلِفُون.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وَيُسَاعِدُ هَؤُلاءِ الأَطِبَّاءَ مُمَرِّضُونَ وَمُمَرِّضَات.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وَهُنَاكَ فَرِيقٌ فِي سَيَّارَةِ الإِسْعَافِ يَنْقُلُونَ المَرْضَى فِي حَالَاتِ الضَّرُورَة.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وَبَعْضُهُمْ يَذْهَبُونَ إِلَى المُسْتَشْفَى لِأَنَّهُمْ أَطِبَّاءُ يُعَالِجُونَ المَرْضَى.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بِكَ؟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أَشْعُرُ بِأَلَمٍ فِي بَطْنِي وَرَأْسِي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سَمَحْتَ، اسْتَلْقِ عَلَى السَّرِير، وَاكْشِفْ عَنْ بَطْنِكَ. هَلْ تَنَاوَلْتَ شَيْئًا اليَوْمَ؟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نَعَمْ. تَنَاوَلْتُ بَعْضَ الحَلْوَيَات.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اِفْتَحْ فَمَكَ وَقُلْ: آه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آه.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بَأْسَ. أَكَلْتَ طَعَامًا غَيْرَ نَظِيف، وَيَجِبُ أَنْ تَتَنَاوَلَ بَعْضَ الأَدْوِيَة. خُذْ هَذِهِ الوَصْفَة، وَسَتُسَاعِدُكَ عَلَى الشِّفَاءِ إِنْ شَاءَ الله.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لَكَ.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حُلُم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قَبِيح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أَحْجَار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2E22CED-B7A3-43A9-9D33-ECCCC6D4924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جَمِيل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B5B35-4004-4064-BE01-F268FEF4C2F5}" type="parTrans" cxnId="{752D2E7C-BD4B-4C6E-B389-290EAE6018CF}">
      <dgm:prSet/>
      <dgm:spPr/>
      <dgm:t>
        <a:bodyPr/>
        <a:lstStyle/>
        <a:p>
          <a:endParaRPr lang="en-US"/>
        </a:p>
      </dgm:t>
    </dgm:pt>
    <dgm:pt modelId="{0E099CA3-24C9-42D5-9E03-A3E5DA43D787}" type="sibTrans" cxnId="{752D2E7C-BD4B-4C6E-B389-290EAE6018CF}">
      <dgm:prSet/>
      <dgm:spPr/>
      <dgm:t>
        <a:bodyPr/>
        <a:lstStyle/>
        <a:p>
          <a:endParaRPr lang="en-US"/>
        </a:p>
      </dgm:t>
    </dgm:pt>
    <dgm:pt modelId="{FADB39B8-82FB-4F50-9218-7DAACBFAE75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تَارِيخِيّ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EA43EC-ECFD-4461-87CE-36E2BE1A2109}" type="parTrans" cxnId="{0A45BC28-6EB2-4C12-8212-4AF1BD3A7D16}">
      <dgm:prSet/>
      <dgm:spPr/>
      <dgm:t>
        <a:bodyPr/>
        <a:lstStyle/>
        <a:p>
          <a:endParaRPr lang="en-US"/>
        </a:p>
      </dgm:t>
    </dgm:pt>
    <dgm:pt modelId="{40F47813-7EFC-4F3B-8331-2965260FCEE0}" type="sibTrans" cxnId="{0A45BC28-6EB2-4C12-8212-4AF1BD3A7D16}">
      <dgm:prSet/>
      <dgm:spPr/>
      <dgm:t>
        <a:bodyPr/>
        <a:lstStyle/>
        <a:p>
          <a:endParaRPr lang="en-US"/>
        </a:p>
      </dgm:t>
    </dgm:pt>
    <dgm:pt modelId="{841EA65F-0B67-44BA-99F8-9A93C4B6C7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قَدِيم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2B31F6-F820-4A94-A9DF-6C85AE1E343A}" type="parTrans" cxnId="{D1892500-579F-4491-BD13-8AA733D2BCF0}">
      <dgm:prSet/>
      <dgm:spPr/>
      <dgm:t>
        <a:bodyPr/>
        <a:lstStyle/>
        <a:p>
          <a:endParaRPr lang="en-US"/>
        </a:p>
      </dgm:t>
    </dgm:pt>
    <dgm:pt modelId="{4CF7EACD-6549-4592-8A38-C6CD9C08CD29}" type="sibTrans" cxnId="{D1892500-579F-4491-BD13-8AA733D2BCF0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3ADA3F54-5701-47C7-883C-FDDC890007BC}" type="pres">
      <dgm:prSet presAssocID="{B7EA43EC-ECFD-4461-87CE-36E2BE1A2109}" presName="Name9" presStyleLbl="parChTrans1D2" presStyleIdx="0" presStyleCnt="7"/>
      <dgm:spPr/>
    </dgm:pt>
    <dgm:pt modelId="{7813604B-8FC0-4654-ACBC-B91BD65481D7}" type="pres">
      <dgm:prSet presAssocID="{B7EA43EC-ECFD-4461-87CE-36E2BE1A2109}" presName="connTx" presStyleLbl="parChTrans1D2" presStyleIdx="0" presStyleCnt="7"/>
      <dgm:spPr/>
    </dgm:pt>
    <dgm:pt modelId="{EB90C62E-548B-47C8-98B3-8DFABA536FC2}" type="pres">
      <dgm:prSet presAssocID="{FADB39B8-82FB-4F50-9218-7DAACBFAE755}" presName="node" presStyleLbl="node1" presStyleIdx="0" presStyleCnt="7">
        <dgm:presLayoutVars>
          <dgm:bulletEnabled val="1"/>
        </dgm:presLayoutVars>
      </dgm:prSet>
      <dgm:spPr/>
    </dgm:pt>
    <dgm:pt modelId="{71B69F85-1912-4558-A098-2D12C841218B}" type="pres">
      <dgm:prSet presAssocID="{C2388991-07F6-442E-AC47-6DB9B9EA3568}" presName="Name9" presStyleLbl="parChTrans1D2" presStyleIdx="1" presStyleCnt="7"/>
      <dgm:spPr/>
    </dgm:pt>
    <dgm:pt modelId="{CC1912E5-215E-403E-A28F-018A9943EE0E}" type="pres">
      <dgm:prSet presAssocID="{C2388991-07F6-442E-AC47-6DB9B9EA3568}" presName="connTx" presStyleLbl="parChTrans1D2" presStyleIdx="1" presStyleCnt="7"/>
      <dgm:spPr/>
    </dgm:pt>
    <dgm:pt modelId="{D76B4B5C-4592-4226-BFF2-97E54732AC2F}" type="pres">
      <dgm:prSet presAssocID="{183B88EE-A8DB-4B20-BB7C-DFE461B111D0}" presName="node" presStyleLbl="node1" presStyleIdx="1" presStyleCnt="7">
        <dgm:presLayoutVars>
          <dgm:bulletEnabled val="1"/>
        </dgm:presLayoutVars>
      </dgm:prSet>
      <dgm:spPr/>
    </dgm:pt>
    <dgm:pt modelId="{C882D247-907D-4654-A7B8-5C0C9F80DB90}" type="pres">
      <dgm:prSet presAssocID="{1C3B5B35-4004-4064-BE01-F268FEF4C2F5}" presName="Name9" presStyleLbl="parChTrans1D2" presStyleIdx="2" presStyleCnt="7"/>
      <dgm:spPr/>
    </dgm:pt>
    <dgm:pt modelId="{593F86A5-8755-4451-8FDD-F12F42C3BB93}" type="pres">
      <dgm:prSet presAssocID="{1C3B5B35-4004-4064-BE01-F268FEF4C2F5}" presName="connTx" presStyleLbl="parChTrans1D2" presStyleIdx="2" presStyleCnt="7"/>
      <dgm:spPr/>
    </dgm:pt>
    <dgm:pt modelId="{3A3D5C49-C43E-477A-A3D4-0855BCFD1CC9}" type="pres">
      <dgm:prSet presAssocID="{12E22CED-B7A3-43A9-9D33-ECCCC6D49248}" presName="node" presStyleLbl="node1" presStyleIdx="2" presStyleCnt="7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3" presStyleCnt="7"/>
      <dgm:spPr/>
    </dgm:pt>
    <dgm:pt modelId="{BEA67E68-2ADB-4E42-A8E2-E267BF9D6556}" type="pres">
      <dgm:prSet presAssocID="{254AE587-813E-4F31-B7A5-7B3187897ADE}" presName="connTx" presStyleLbl="parChTrans1D2" presStyleIdx="3" presStyleCnt="7"/>
      <dgm:spPr/>
    </dgm:pt>
    <dgm:pt modelId="{BFCC64D9-A169-41D1-B6EF-0EC42675CECF}" type="pres">
      <dgm:prSet presAssocID="{6D138601-B780-4AC6-8ECF-3BE33E2C6B77}" presName="node" presStyleLbl="node1" presStyleIdx="3" presStyleCnt="7">
        <dgm:presLayoutVars>
          <dgm:bulletEnabled val="1"/>
        </dgm:presLayoutVars>
      </dgm:prSet>
      <dgm:spPr/>
    </dgm:pt>
    <dgm:pt modelId="{C6010F1E-D22B-4DA2-B668-971A5953CBD7}" type="pres">
      <dgm:prSet presAssocID="{D32B31F6-F820-4A94-A9DF-6C85AE1E343A}" presName="Name9" presStyleLbl="parChTrans1D2" presStyleIdx="4" presStyleCnt="7"/>
      <dgm:spPr/>
    </dgm:pt>
    <dgm:pt modelId="{A9996A95-E8CE-4B99-AFD3-1516DAC627E4}" type="pres">
      <dgm:prSet presAssocID="{D32B31F6-F820-4A94-A9DF-6C85AE1E343A}" presName="connTx" presStyleLbl="parChTrans1D2" presStyleIdx="4" presStyleCnt="7"/>
      <dgm:spPr/>
    </dgm:pt>
    <dgm:pt modelId="{30A3C9FE-3E87-405C-8D5A-E9F73AD555E1}" type="pres">
      <dgm:prSet presAssocID="{841EA65F-0B67-44BA-99F8-9A93C4B6C790}" presName="node" presStyleLbl="node1" presStyleIdx="4" presStyleCnt="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5" presStyleCnt="7"/>
      <dgm:spPr/>
    </dgm:pt>
    <dgm:pt modelId="{FAD6C87C-51D7-4C77-B39A-2F60E302F23C}" type="pres">
      <dgm:prSet presAssocID="{9A1CA1D5-06AC-4AA4-9AE1-2F0FC95F2711}" presName="connTx" presStyleLbl="parChTrans1D2" presStyleIdx="5" presStyleCnt="7"/>
      <dgm:spPr/>
    </dgm:pt>
    <dgm:pt modelId="{6DA2094A-F5F8-46FF-8774-1564261B37E1}" type="pres">
      <dgm:prSet presAssocID="{C1FAE245-3ABC-4B24-9F30-ED935D6AC081}" presName="node" presStyleLbl="node1" presStyleIdx="5" presStyleCnt="7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6" presStyleCnt="7"/>
      <dgm:spPr/>
    </dgm:pt>
    <dgm:pt modelId="{C2E00B56-D313-43AF-B0B8-EE9EE0E45574}" type="pres">
      <dgm:prSet presAssocID="{102BB25D-1F0C-4DC0-9899-60DF75E61A4C}" presName="connTx" presStyleLbl="parChTrans1D2" presStyleIdx="6" presStyleCnt="7"/>
      <dgm:spPr/>
    </dgm:pt>
    <dgm:pt modelId="{B6BAC1A6-4BC3-4BB6-9C63-EE1B9FB7E618}" type="pres">
      <dgm:prSet presAssocID="{00B774C7-310D-4187-8044-8F79221C96D4}" presName="node" presStyleLbl="node1" presStyleIdx="6" presStyleCnt="7">
        <dgm:presLayoutVars>
          <dgm:bulletEnabled val="1"/>
        </dgm:presLayoutVars>
      </dgm:prSet>
      <dgm:spPr/>
    </dgm:pt>
  </dgm:ptLst>
  <dgm:cxnLst>
    <dgm:cxn modelId="{D1892500-579F-4491-BD13-8AA733D2BCF0}" srcId="{915165F4-27B5-4EAB-944C-A9BA2AAB4DE3}" destId="{841EA65F-0B67-44BA-99F8-9A93C4B6C790}" srcOrd="4" destOrd="0" parTransId="{D32B31F6-F820-4A94-A9DF-6C85AE1E343A}" sibTransId="{4CF7EACD-6549-4592-8A38-C6CD9C08CD29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0A45BC28-6EB2-4C12-8212-4AF1BD3A7D16}" srcId="{915165F4-27B5-4EAB-944C-A9BA2AAB4DE3}" destId="{FADB39B8-82FB-4F50-9218-7DAACBFAE755}" srcOrd="0" destOrd="0" parTransId="{B7EA43EC-ECFD-4461-87CE-36E2BE1A2109}" sibTransId="{40F47813-7EFC-4F3B-8331-2965260FCEE0}"/>
    <dgm:cxn modelId="{31B7102D-DCAF-4511-B2C3-B10077FCE3BC}" type="presOf" srcId="{D32B31F6-F820-4A94-A9DF-6C85AE1E343A}" destId="{C6010F1E-D22B-4DA2-B668-971A5953CBD7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1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752D2E7C-BD4B-4C6E-B389-290EAE6018CF}" srcId="{915165F4-27B5-4EAB-944C-A9BA2AAB4DE3}" destId="{12E22CED-B7A3-43A9-9D33-ECCCC6D49248}" srcOrd="2" destOrd="0" parTransId="{1C3B5B35-4004-4064-BE01-F268FEF4C2F5}" sibTransId="{0E099CA3-24C9-42D5-9E03-A3E5DA43D787}"/>
    <dgm:cxn modelId="{0EFFC17C-55E4-48C0-AC9A-CFC06FD9DA60}" type="presOf" srcId="{12E22CED-B7A3-43A9-9D33-ECCCC6D49248}" destId="{3A3D5C49-C43E-477A-A3D4-0855BCFD1CC9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6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5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3" destOrd="0" parTransId="{254AE587-813E-4F31-B7A5-7B3187897ADE}" sibTransId="{FC32B233-B71E-4054-8CE1-EBFFAA4410D2}"/>
    <dgm:cxn modelId="{04A0E4B4-14A4-4F4A-9B03-D14574018A05}" type="presOf" srcId="{FADB39B8-82FB-4F50-9218-7DAACBFAE755}" destId="{EB90C62E-548B-47C8-98B3-8DFABA536FC2}" srcOrd="0" destOrd="0" presId="urn:microsoft.com/office/officeart/2005/8/layout/radial1"/>
    <dgm:cxn modelId="{005FF8B6-9D0C-4A00-83FD-8F415C32C934}" type="presOf" srcId="{841EA65F-0B67-44BA-99F8-9A93C4B6C790}" destId="{30A3C9FE-3E87-405C-8D5A-E9F73AD555E1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DF3E78C9-2839-41BC-A527-B51839C39CF7}" type="presOf" srcId="{1C3B5B35-4004-4064-BE01-F268FEF4C2F5}" destId="{C882D247-907D-4654-A7B8-5C0C9F80DB90}" srcOrd="0" destOrd="0" presId="urn:microsoft.com/office/officeart/2005/8/layout/radial1"/>
    <dgm:cxn modelId="{11E586D5-AB49-437D-8B99-6D3E706F0AA8}" type="presOf" srcId="{D32B31F6-F820-4A94-A9DF-6C85AE1E343A}" destId="{A9996A95-E8CE-4B99-AFD3-1516DAC627E4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E7B4ADE5-9F83-4DCC-BFEA-1914661A6DF6}" type="presOf" srcId="{B7EA43EC-ECFD-4461-87CE-36E2BE1A2109}" destId="{3ADA3F54-5701-47C7-883C-FDDC890007BC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38491FC-B16E-4F21-B791-BDAA5E0E82C6}" type="presOf" srcId="{B7EA43EC-ECFD-4461-87CE-36E2BE1A2109}" destId="{7813604B-8FC0-4654-ACBC-B91BD65481D7}" srcOrd="1" destOrd="0" presId="urn:microsoft.com/office/officeart/2005/8/layout/radial1"/>
    <dgm:cxn modelId="{C69C9AFD-5E2C-4CF2-A15D-D8820235F2D9}" type="presOf" srcId="{1C3B5B35-4004-4064-BE01-F268FEF4C2F5}" destId="{593F86A5-8755-4451-8FDD-F12F42C3BB93}" srcOrd="1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B7502443-9665-48C9-96EB-3E540BDA119C}" type="presParOf" srcId="{7F8C1E0C-5CCF-401C-BBAD-ABCA7E9C1736}" destId="{3ADA3F54-5701-47C7-883C-FDDC890007BC}" srcOrd="1" destOrd="0" presId="urn:microsoft.com/office/officeart/2005/8/layout/radial1"/>
    <dgm:cxn modelId="{62779EA7-B379-4BFF-8196-E27BE793D022}" type="presParOf" srcId="{3ADA3F54-5701-47C7-883C-FDDC890007BC}" destId="{7813604B-8FC0-4654-ACBC-B91BD65481D7}" srcOrd="0" destOrd="0" presId="urn:microsoft.com/office/officeart/2005/8/layout/radial1"/>
    <dgm:cxn modelId="{383F64C1-55C6-4EB8-BAE6-8A6814C417BA}" type="presParOf" srcId="{7F8C1E0C-5CCF-401C-BBAD-ABCA7E9C1736}" destId="{EB90C62E-548B-47C8-98B3-8DFABA536FC2}" srcOrd="2" destOrd="0" presId="urn:microsoft.com/office/officeart/2005/8/layout/radial1"/>
    <dgm:cxn modelId="{C3800688-35AA-4725-BB46-4FCB6C2985AC}" type="presParOf" srcId="{7F8C1E0C-5CCF-401C-BBAD-ABCA7E9C1736}" destId="{71B69F85-1912-4558-A098-2D12C841218B}" srcOrd="3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4" destOrd="0" presId="urn:microsoft.com/office/officeart/2005/8/layout/radial1"/>
    <dgm:cxn modelId="{B383BBAE-AF7C-4873-85A0-FDCB2D8B4704}" type="presParOf" srcId="{7F8C1E0C-5CCF-401C-BBAD-ABCA7E9C1736}" destId="{C882D247-907D-4654-A7B8-5C0C9F80DB90}" srcOrd="5" destOrd="0" presId="urn:microsoft.com/office/officeart/2005/8/layout/radial1"/>
    <dgm:cxn modelId="{6B36CCA4-F9A4-4FCF-9FFC-3DE02CE61A27}" type="presParOf" srcId="{C882D247-907D-4654-A7B8-5C0C9F80DB90}" destId="{593F86A5-8755-4451-8FDD-F12F42C3BB93}" srcOrd="0" destOrd="0" presId="urn:microsoft.com/office/officeart/2005/8/layout/radial1"/>
    <dgm:cxn modelId="{A70CBAC4-A80C-4C44-95D2-E1427456D7E7}" type="presParOf" srcId="{7F8C1E0C-5CCF-401C-BBAD-ABCA7E9C1736}" destId="{3A3D5C49-C43E-477A-A3D4-0855BCFD1CC9}" srcOrd="6" destOrd="0" presId="urn:microsoft.com/office/officeart/2005/8/layout/radial1"/>
    <dgm:cxn modelId="{D83BFA19-6E8B-4D55-95B8-A189823DC028}" type="presParOf" srcId="{7F8C1E0C-5CCF-401C-BBAD-ABCA7E9C1736}" destId="{2623C78E-3327-4CF7-9B66-1D164C855536}" srcOrd="7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8" destOrd="0" presId="urn:microsoft.com/office/officeart/2005/8/layout/radial1"/>
    <dgm:cxn modelId="{416A7A6B-CB53-4E0F-A78B-6402EA488A23}" type="presParOf" srcId="{7F8C1E0C-5CCF-401C-BBAD-ABCA7E9C1736}" destId="{C6010F1E-D22B-4DA2-B668-971A5953CBD7}" srcOrd="9" destOrd="0" presId="urn:microsoft.com/office/officeart/2005/8/layout/radial1"/>
    <dgm:cxn modelId="{673E9919-5258-4957-A09C-71E9E0BE4944}" type="presParOf" srcId="{C6010F1E-D22B-4DA2-B668-971A5953CBD7}" destId="{A9996A95-E8CE-4B99-AFD3-1516DAC627E4}" srcOrd="0" destOrd="0" presId="urn:microsoft.com/office/officeart/2005/8/layout/radial1"/>
    <dgm:cxn modelId="{52B04CB0-DB63-4089-9A42-3D2867713586}" type="presParOf" srcId="{7F8C1E0C-5CCF-401C-BBAD-ABCA7E9C1736}" destId="{30A3C9FE-3E87-405C-8D5A-E9F73AD555E1}" srcOrd="10" destOrd="0" presId="urn:microsoft.com/office/officeart/2005/8/layout/radial1"/>
    <dgm:cxn modelId="{41ED2318-E1DF-42E1-B4A3-F537FECCCC91}" type="presParOf" srcId="{7F8C1E0C-5CCF-401C-BBAD-ABCA7E9C1736}" destId="{00F44ACB-C13F-421A-988C-C88821DF2FE0}" srcOrd="11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12" destOrd="0" presId="urn:microsoft.com/office/officeart/2005/8/layout/radial1"/>
    <dgm:cxn modelId="{8CF4CE9B-07F0-4724-B3C0-BDECF4F3A588}" type="presParOf" srcId="{7F8C1E0C-5CCF-401C-BBAD-ABCA7E9C1736}" destId="{0FF437C5-95B9-477E-8B5E-D66830CA9606}" srcOrd="13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الشِّفَاء.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عَلامَات الفِعْل فِي المُسْتَقْبَل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ســــــــَ....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سَوْف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2"/>
      <dgm:spPr/>
    </dgm:pt>
    <dgm:pt modelId="{CC1912E5-215E-403E-A28F-018A9943EE0E}" type="pres">
      <dgm:prSet presAssocID="{C2388991-07F6-442E-AC47-6DB9B9EA3568}" presName="connTx" presStyleLbl="parChTrans1D2" presStyleIdx="0" presStyleCnt="2"/>
      <dgm:spPr/>
    </dgm:pt>
    <dgm:pt modelId="{D76B4B5C-4592-4226-BFF2-97E54732AC2F}" type="pres">
      <dgm:prSet presAssocID="{183B88EE-A8DB-4B20-BB7C-DFE461B111D0}" presName="node" presStyleLbl="node1" presStyleIdx="0" presStyleCnt="2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2"/>
      <dgm:spPr/>
    </dgm:pt>
    <dgm:pt modelId="{BEA67E68-2ADB-4E42-A8E2-E267BF9D6556}" type="pres">
      <dgm:prSet presAssocID="{254AE587-813E-4F31-B7A5-7B3187897ADE}" presName="connTx" presStyleLbl="parChTrans1D2" presStyleIdx="1" presStyleCnt="2"/>
      <dgm:spPr/>
    </dgm:pt>
    <dgm:pt modelId="{BFCC64D9-A169-41D1-B6EF-0EC42675CECF}" type="pres">
      <dgm:prSet presAssocID="{6D138601-B780-4AC6-8ECF-3BE33E2C6B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سَيُصْبِح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مُهَنْدِس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صَيْدَليّ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مُبَرْمِج حَاسُوب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يَقَع... فِي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AD20845-7649-4B88-AF0B-466413CA6C7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B11A5BF-AA7D-4360-AD05-CDBF02342480}" type="parTrans" cxnId="{6590722C-4E67-42FC-9DE4-1524FD5472B4}">
      <dgm:prSet/>
      <dgm:spPr/>
      <dgm:t>
        <a:bodyPr/>
        <a:lstStyle/>
        <a:p>
          <a:endParaRPr lang="en-US"/>
        </a:p>
      </dgm:t>
    </dgm:pt>
    <dgm:pt modelId="{54A1AC91-A5DA-44F6-BF9C-F64B831F3ECB}" type="sibTrans" cxnId="{6590722C-4E67-42FC-9DE4-1524FD5472B4}">
      <dgm:prSet/>
      <dgm:spPr/>
      <dgm:t>
        <a:bodyPr/>
        <a:lstStyle/>
        <a:p>
          <a:endParaRPr lang="en-US"/>
        </a:p>
      </dgm:t>
    </dgm:pt>
    <dgm:pt modelId="{26A96694-4C3F-4626-BA02-D9A5EBD04C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يُحَارِب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2F1BB0-EDCF-4A50-ADDE-9791F07426C4}" type="parTrans" cxnId="{2872709A-EC52-4ABC-A6E7-6C62549AAEEE}">
      <dgm:prSet/>
      <dgm:spPr/>
      <dgm:t>
        <a:bodyPr/>
        <a:lstStyle/>
        <a:p>
          <a:endParaRPr lang="en-US"/>
        </a:p>
      </dgm:t>
    </dgm:pt>
    <dgm:pt modelId="{DAB50A22-B0EF-495F-83ED-9CD81C33E086}" type="sibTrans" cxnId="{2872709A-EC52-4ABC-A6E7-6C62549AAEEE}">
      <dgm:prSet/>
      <dgm:spPr/>
      <dgm:t>
        <a:bodyPr/>
        <a:lstStyle/>
        <a:p>
          <a:endParaRPr lang="en-US"/>
        </a:p>
      </dgm:t>
    </dgm:pt>
    <dgm:pt modelId="{18725954-331F-4DF3-98D2-AF2077EC7703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يَتَعَرَّف / يَعْرِف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F3A68E-A72A-4BA3-B8F0-3B6D10BC3650}" type="parTrans" cxnId="{BAD83BF7-DFA4-41F4-8031-B3DDF6E03B6F}">
      <dgm:prSet/>
      <dgm:spPr/>
      <dgm:t>
        <a:bodyPr/>
        <a:lstStyle/>
        <a:p>
          <a:endParaRPr lang="en-US"/>
        </a:p>
      </dgm:t>
    </dgm:pt>
    <dgm:pt modelId="{0974C354-C008-44BD-A12E-4DA35AE93B5B}" type="sibTrans" cxnId="{BAD83BF7-DFA4-41F4-8031-B3DDF6E03B6F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2623C78E-3327-4CF7-9B66-1D164C855536}" type="pres">
      <dgm:prSet presAssocID="{254AE587-813E-4F31-B7A5-7B3187897ADE}" presName="Name9" presStyleLbl="parChTrans1D2" presStyleIdx="0" presStyleCnt="5"/>
      <dgm:spPr/>
    </dgm:pt>
    <dgm:pt modelId="{BEA67E68-2ADB-4E42-A8E2-E267BF9D6556}" type="pres">
      <dgm:prSet presAssocID="{254AE587-813E-4F31-B7A5-7B3187897ADE}" presName="connTx" presStyleLbl="parChTrans1D2" presStyleIdx="0" presStyleCnt="5"/>
      <dgm:spPr/>
    </dgm:pt>
    <dgm:pt modelId="{BFCC64D9-A169-41D1-B6EF-0EC42675CECF}" type="pres">
      <dgm:prSet presAssocID="{6D138601-B780-4AC6-8ECF-3BE33E2C6B77}" presName="node" presStyleLbl="node1" presStyleIdx="0" presStyleCnt="5">
        <dgm:presLayoutVars>
          <dgm:bulletEnabled val="1"/>
        </dgm:presLayoutVars>
      </dgm:prSet>
      <dgm:spPr/>
    </dgm:pt>
    <dgm:pt modelId="{A7AD76EF-613F-44AA-94A3-158828BD4A6B}" type="pres">
      <dgm:prSet presAssocID="{4AF3A68E-A72A-4BA3-B8F0-3B6D10BC3650}" presName="Name9" presStyleLbl="parChTrans1D2" presStyleIdx="1" presStyleCnt="5"/>
      <dgm:spPr/>
    </dgm:pt>
    <dgm:pt modelId="{DB9758B9-616C-429A-A098-91027B988158}" type="pres">
      <dgm:prSet presAssocID="{4AF3A68E-A72A-4BA3-B8F0-3B6D10BC3650}" presName="connTx" presStyleLbl="parChTrans1D2" presStyleIdx="1" presStyleCnt="5"/>
      <dgm:spPr/>
    </dgm:pt>
    <dgm:pt modelId="{7BA85381-B190-4203-9729-4EE631A153AA}" type="pres">
      <dgm:prSet presAssocID="{18725954-331F-4DF3-98D2-AF2077EC7703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444B824A-A5B7-4017-AD63-CA64ABFE1E0F}" type="pres">
      <dgm:prSet presAssocID="{2B11A5BF-AA7D-4360-AD05-CDBF02342480}" presName="Name9" presStyleLbl="parChTrans1D2" presStyleIdx="3" presStyleCnt="5"/>
      <dgm:spPr/>
    </dgm:pt>
    <dgm:pt modelId="{648578DA-FE1B-48A1-AAB0-84006615C84B}" type="pres">
      <dgm:prSet presAssocID="{2B11A5BF-AA7D-4360-AD05-CDBF02342480}" presName="connTx" presStyleLbl="parChTrans1D2" presStyleIdx="3" presStyleCnt="5"/>
      <dgm:spPr/>
    </dgm:pt>
    <dgm:pt modelId="{10AD21E1-F1EA-43BA-B972-2E106675F0AB}" type="pres">
      <dgm:prSet presAssocID="{AAD20845-7649-4B88-AF0B-466413CA6C74}" presName="node" presStyleLbl="node1" presStyleIdx="3" presStyleCnt="5">
        <dgm:presLayoutVars>
          <dgm:bulletEnabled val="1"/>
        </dgm:presLayoutVars>
      </dgm:prSet>
      <dgm:spPr/>
    </dgm:pt>
    <dgm:pt modelId="{6D6F7B8E-4E72-4151-A991-453CA3BC707C}" type="pres">
      <dgm:prSet presAssocID="{462F1BB0-EDCF-4A50-ADDE-9791F07426C4}" presName="Name9" presStyleLbl="parChTrans1D2" presStyleIdx="4" presStyleCnt="5"/>
      <dgm:spPr/>
    </dgm:pt>
    <dgm:pt modelId="{D9800125-5522-4D02-88C7-0601CBB60239}" type="pres">
      <dgm:prSet presAssocID="{462F1BB0-EDCF-4A50-ADDE-9791F07426C4}" presName="connTx" presStyleLbl="parChTrans1D2" presStyleIdx="4" presStyleCnt="5"/>
      <dgm:spPr/>
    </dgm:pt>
    <dgm:pt modelId="{CADC8B38-24BE-4F42-8124-DD84EC3E3EA4}" type="pres">
      <dgm:prSet presAssocID="{26A96694-4C3F-4626-BA02-D9A5EBD04C94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6590722C-4E67-42FC-9DE4-1524FD5472B4}" srcId="{915165F4-27B5-4EAB-944C-A9BA2AAB4DE3}" destId="{AAD20845-7649-4B88-AF0B-466413CA6C74}" srcOrd="3" destOrd="0" parTransId="{2B11A5BF-AA7D-4360-AD05-CDBF02342480}" sibTransId="{54A1AC91-A5DA-44F6-BF9C-F64B831F3ECB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08877036-9FE1-4C60-9C76-60BD9EA42030}" type="presOf" srcId="{4AF3A68E-A72A-4BA3-B8F0-3B6D10BC3650}" destId="{A7AD76EF-613F-44AA-94A3-158828BD4A6B}" srcOrd="0" destOrd="0" presId="urn:microsoft.com/office/officeart/2005/8/layout/radial1"/>
    <dgm:cxn modelId="{CBCE155C-43FD-4F2F-B29E-467EC2B73031}" type="presOf" srcId="{18725954-331F-4DF3-98D2-AF2077EC7703}" destId="{7BA85381-B190-4203-9729-4EE631A153AA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A8FC844-883E-4456-8DB8-88D7AD9F8242}" type="presOf" srcId="{4AF3A68E-A72A-4BA3-B8F0-3B6D10BC3650}" destId="{DB9758B9-616C-429A-A098-91027B988158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8FD5E36D-B85B-47A5-9239-9DC293E6A41D}" type="presOf" srcId="{26A96694-4C3F-4626-BA02-D9A5EBD04C94}" destId="{CADC8B38-24BE-4F42-8124-DD84EC3E3EA4}" srcOrd="0" destOrd="0" presId="urn:microsoft.com/office/officeart/2005/8/layout/radial1"/>
    <dgm:cxn modelId="{22EC0A50-FC8C-4E8B-8C74-C8DF41E4904B}" type="presOf" srcId="{462F1BB0-EDCF-4A50-ADDE-9791F07426C4}" destId="{D9800125-5522-4D02-88C7-0601CBB60239}" srcOrd="1" destOrd="0" presId="urn:microsoft.com/office/officeart/2005/8/layout/radial1"/>
    <dgm:cxn modelId="{BA9A5271-1974-495C-B57A-4CDF92F4DAC9}" type="presOf" srcId="{462F1BB0-EDCF-4A50-ADDE-9791F07426C4}" destId="{6D6F7B8E-4E72-4151-A991-453CA3BC707C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458B1E7F-D130-4D85-A00E-2A008D674423}" type="presOf" srcId="{2B11A5BF-AA7D-4360-AD05-CDBF02342480}" destId="{444B824A-A5B7-4017-AD63-CA64ABFE1E0F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2872709A-EC52-4ABC-A6E7-6C62549AAEEE}" srcId="{915165F4-27B5-4EAB-944C-A9BA2AAB4DE3}" destId="{26A96694-4C3F-4626-BA02-D9A5EBD04C94}" srcOrd="4" destOrd="0" parTransId="{462F1BB0-EDCF-4A50-ADDE-9791F07426C4}" sibTransId="{DAB50A22-B0EF-495F-83ED-9CD81C33E08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0" destOrd="0" parTransId="{254AE587-813E-4F31-B7A5-7B3187897ADE}" sibTransId="{FC32B233-B71E-4054-8CE1-EBFFAA4410D2}"/>
    <dgm:cxn modelId="{4B9274C6-3431-4767-882D-B8437F55A187}" type="presOf" srcId="{AAD20845-7649-4B88-AF0B-466413CA6C74}" destId="{10AD21E1-F1EA-43BA-B972-2E106675F0AB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117363E6-9112-4E9D-8492-980DB2BF57E4}" type="presOf" srcId="{2B11A5BF-AA7D-4360-AD05-CDBF02342480}" destId="{648578DA-FE1B-48A1-AAB0-84006615C84B}" srcOrd="1" destOrd="0" presId="urn:microsoft.com/office/officeart/2005/8/layout/radial1"/>
    <dgm:cxn modelId="{BAD83BF7-DFA4-41F4-8031-B3DDF6E03B6F}" srcId="{915165F4-27B5-4EAB-944C-A9BA2AAB4DE3}" destId="{18725954-331F-4DF3-98D2-AF2077EC7703}" srcOrd="1" destOrd="0" parTransId="{4AF3A68E-A72A-4BA3-B8F0-3B6D10BC3650}" sibTransId="{0974C354-C008-44BD-A12E-4DA35AE93B5B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D83BFA19-6E8B-4D55-95B8-A189823DC028}" type="presParOf" srcId="{7F8C1E0C-5CCF-401C-BBAD-ABCA7E9C1736}" destId="{2623C78E-3327-4CF7-9B66-1D164C855536}" srcOrd="1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2" destOrd="0" presId="urn:microsoft.com/office/officeart/2005/8/layout/radial1"/>
    <dgm:cxn modelId="{33D8CB8F-85DA-466C-B056-3760EB8B569C}" type="presParOf" srcId="{7F8C1E0C-5CCF-401C-BBAD-ABCA7E9C1736}" destId="{A7AD76EF-613F-44AA-94A3-158828BD4A6B}" srcOrd="3" destOrd="0" presId="urn:microsoft.com/office/officeart/2005/8/layout/radial1"/>
    <dgm:cxn modelId="{C8888A19-0D08-4B1E-AB0D-D62F674EB80B}" type="presParOf" srcId="{A7AD76EF-613F-44AA-94A3-158828BD4A6B}" destId="{DB9758B9-616C-429A-A098-91027B988158}" srcOrd="0" destOrd="0" presId="urn:microsoft.com/office/officeart/2005/8/layout/radial1"/>
    <dgm:cxn modelId="{C2BCB5E1-93B2-481C-837F-122C4A772FD6}" type="presParOf" srcId="{7F8C1E0C-5CCF-401C-BBAD-ABCA7E9C1736}" destId="{7BA85381-B190-4203-9729-4EE631A153AA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213A96AA-5944-452D-9F75-B2AED5626237}" type="presParOf" srcId="{7F8C1E0C-5CCF-401C-BBAD-ABCA7E9C1736}" destId="{444B824A-A5B7-4017-AD63-CA64ABFE1E0F}" srcOrd="7" destOrd="0" presId="urn:microsoft.com/office/officeart/2005/8/layout/radial1"/>
    <dgm:cxn modelId="{D971FE08-9434-4C8C-9BF8-E02124BA40BD}" type="presParOf" srcId="{444B824A-A5B7-4017-AD63-CA64ABFE1E0F}" destId="{648578DA-FE1B-48A1-AAB0-84006615C84B}" srcOrd="0" destOrd="0" presId="urn:microsoft.com/office/officeart/2005/8/layout/radial1"/>
    <dgm:cxn modelId="{517058C0-6ED6-4AEA-A9E1-1D9AFDE0364F}" type="presParOf" srcId="{7F8C1E0C-5CCF-401C-BBAD-ABCA7E9C1736}" destId="{10AD21E1-F1EA-43BA-B972-2E106675F0AB}" srcOrd="8" destOrd="0" presId="urn:microsoft.com/office/officeart/2005/8/layout/radial1"/>
    <dgm:cxn modelId="{04CE7B0C-EE69-4D9D-B161-59DA2B3D28FE}" type="presParOf" srcId="{7F8C1E0C-5CCF-401C-BBAD-ABCA7E9C1736}" destId="{6D6F7B8E-4E72-4151-A991-453CA3BC707C}" srcOrd="9" destOrd="0" presId="urn:microsoft.com/office/officeart/2005/8/layout/radial1"/>
    <dgm:cxn modelId="{8ED33398-D7CC-4210-A75E-A66B5257EF32}" type="presParOf" srcId="{6D6F7B8E-4E72-4151-A991-453CA3BC707C}" destId="{D9800125-5522-4D02-88C7-0601CBB60239}" srcOrd="0" destOrd="0" presId="urn:microsoft.com/office/officeart/2005/8/layout/radial1"/>
    <dgm:cxn modelId="{B1BB27F2-9A03-46BD-8BB9-A0A60D94FB0A}" type="presParOf" srcId="{7F8C1E0C-5CCF-401C-BBAD-ABCA7E9C1736}" destId="{CADC8B38-24BE-4F42-8124-DD84EC3E3EA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يَزُورُهَا السَّائِحُون مِنْ كُلِّ مَكَان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لِيَعْرِفُوا تَارِيخ هَذِهِ 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تَقَع مَدِينَة تَدْمُر فِي سُورْيَة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التِي حَارَبَتْ الرُّومَان بِضْع سِنِين.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كُلُّ مَنْ يَذْهَب إِلَى تَدْمُر يَرَى: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وَيَعْرِفُوا تَارِيخ المَلِكَة زَانُوبْيَة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المَعَابِد القَدِيمَة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المَقَابِر التَّارِيخِيَّة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القَنَاطِر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الَّتِي لَمْ يَبْقَ مِنْهَا إِلَّا الأَعْمِدَة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وَبَعْضَ الأَحْجَار القَدِيمَة فَقَطْ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بَعْضَ الأَبْنِيَة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6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6" custLinFactNeighborX="2557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6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6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6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6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6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6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6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6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6" custLinFactNeighborY="3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6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4" presStyleCnt="6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4" presStyleCnt="6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4" presStyleCnt="6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5" presStyleCnt="6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5" presStyleCnt="6" custLinFactNeighborX="-2048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5" presStyleCnt="6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كَلِمَات المُبَارَكَة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سَعِيد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مُبَارَك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كُلّ عَام وَأَنْتُمْ بِخَيْر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206007" y="2671087"/>
          <a:ext cx="1779984" cy="17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 تَارِيخِيَّة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931760"/>
        <a:ext cx="1258638" cy="1258638"/>
      </dsp:txXfrm>
    </dsp:sp>
    <dsp:sp modelId="{71B69F85-1912-4558-A098-2D12C841218B}">
      <dsp:nvSpPr>
        <dsp:cNvPr id="0" name=""/>
        <dsp:cNvSpPr/>
      </dsp:nvSpPr>
      <dsp:spPr>
        <a:xfrm rot="16200000">
          <a:off x="5652276" y="2214224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3813" y="2205177"/>
        <a:ext cx="44372" cy="44372"/>
      </dsp:txXfrm>
    </dsp:sp>
    <dsp:sp modelId="{D76B4B5C-4592-4226-BFF2-97E54732AC2F}">
      <dsp:nvSpPr>
        <dsp:cNvPr id="0" name=""/>
        <dsp:cNvSpPr/>
      </dsp:nvSpPr>
      <dsp:spPr>
        <a:xfrm>
          <a:off x="5206007" y="365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مَعْبَد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64329"/>
        <a:ext cx="1258638" cy="1258638"/>
      </dsp:txXfrm>
    </dsp:sp>
    <dsp:sp modelId="{2623C78E-3327-4CF7-9B66-1D164C855536}">
      <dsp:nvSpPr>
        <dsp:cNvPr id="0" name=""/>
        <dsp:cNvSpPr/>
      </dsp:nvSpPr>
      <dsp:spPr>
        <a:xfrm rot="19285714">
          <a:off x="6695017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16554" y="2707335"/>
        <a:ext cx="44372" cy="44372"/>
      </dsp:txXfrm>
    </dsp:sp>
    <dsp:sp modelId="{BFCC64D9-A169-41D1-B6EF-0EC42675CECF}">
      <dsp:nvSpPr>
        <dsp:cNvPr id="0" name=""/>
        <dsp:cNvSpPr/>
      </dsp:nvSpPr>
      <dsp:spPr>
        <a:xfrm>
          <a:off x="7291489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مَقْبَرَة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2162" y="1268644"/>
        <a:ext cx="1258638" cy="1258638"/>
      </dsp:txXfrm>
    </dsp:sp>
    <dsp:sp modelId="{00F44ACB-C13F-421A-988C-C88821DF2FE0}">
      <dsp:nvSpPr>
        <dsp:cNvPr id="0" name=""/>
        <dsp:cNvSpPr/>
      </dsp:nvSpPr>
      <dsp:spPr>
        <a:xfrm rot="771429">
          <a:off x="6952553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74090" y="3835672"/>
        <a:ext cx="44372" cy="44372"/>
      </dsp:txXfrm>
    </dsp:sp>
    <dsp:sp modelId="{6DA2094A-F5F8-46FF-8774-1564261B37E1}">
      <dsp:nvSpPr>
        <dsp:cNvPr id="0" name=""/>
        <dsp:cNvSpPr/>
      </dsp:nvSpPr>
      <dsp:spPr>
        <a:xfrm>
          <a:off x="7806560" y="3264646"/>
          <a:ext cx="1779984" cy="1779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قَنْطَرَة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67233" y="3525319"/>
        <a:ext cx="1258638" cy="1258638"/>
      </dsp:txXfrm>
    </dsp:sp>
    <dsp:sp modelId="{0FF437C5-95B9-477E-8B5E-D66830CA9606}">
      <dsp:nvSpPr>
        <dsp:cNvPr id="0" name=""/>
        <dsp:cNvSpPr/>
      </dsp:nvSpPr>
      <dsp:spPr>
        <a:xfrm rot="3857143">
          <a:off x="6230954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2491" y="4740529"/>
        <a:ext cx="44372" cy="44372"/>
      </dsp:txXfrm>
    </dsp:sp>
    <dsp:sp modelId="{B6BAC1A6-4BC3-4BB6-9C63-EE1B9FB7E618}">
      <dsp:nvSpPr>
        <dsp:cNvPr id="0" name=""/>
        <dsp:cNvSpPr/>
      </dsp:nvSpPr>
      <dsp:spPr>
        <a:xfrm>
          <a:off x="6363362" y="5074359"/>
          <a:ext cx="1779984" cy="1779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قَلْعَة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24035" y="5335032"/>
        <a:ext cx="1258638" cy="1258638"/>
      </dsp:txXfrm>
    </dsp:sp>
    <dsp:sp modelId="{A7D0E03E-1736-4CF3-A42B-DB168DCF8BBE}">
      <dsp:nvSpPr>
        <dsp:cNvPr id="0" name=""/>
        <dsp:cNvSpPr/>
      </dsp:nvSpPr>
      <dsp:spPr>
        <a:xfrm rot="6942857">
          <a:off x="5073599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95136" y="4740529"/>
        <a:ext cx="44372" cy="44372"/>
      </dsp:txXfrm>
    </dsp:sp>
    <dsp:sp modelId="{8E866B6C-F1DA-4377-BB0E-4851C432C1F4}">
      <dsp:nvSpPr>
        <dsp:cNvPr id="0" name=""/>
        <dsp:cNvSpPr/>
      </dsp:nvSpPr>
      <dsp:spPr>
        <a:xfrm>
          <a:off x="4048652" y="5074359"/>
          <a:ext cx="1779984" cy="1779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مُتْحَف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9325" y="5335032"/>
        <a:ext cx="1258638" cy="1258638"/>
      </dsp:txXfrm>
    </dsp:sp>
    <dsp:sp modelId="{994CC211-041B-4193-B44D-D2BEFDB03B34}">
      <dsp:nvSpPr>
        <dsp:cNvPr id="0" name=""/>
        <dsp:cNvSpPr/>
      </dsp:nvSpPr>
      <dsp:spPr>
        <a:xfrm rot="10028571">
          <a:off x="4352000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73537" y="3835672"/>
        <a:ext cx="44372" cy="44372"/>
      </dsp:txXfrm>
    </dsp:sp>
    <dsp:sp modelId="{3A879523-C818-4A62-8E5E-7CD4FCA7564E}">
      <dsp:nvSpPr>
        <dsp:cNvPr id="0" name=""/>
        <dsp:cNvSpPr/>
      </dsp:nvSpPr>
      <dsp:spPr>
        <a:xfrm>
          <a:off x="2605454" y="326464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حِصْن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6127" y="3525319"/>
        <a:ext cx="1258638" cy="1258638"/>
      </dsp:txXfrm>
    </dsp:sp>
    <dsp:sp modelId="{C6877ABC-B4B8-4DD1-915C-5EB094B925EF}">
      <dsp:nvSpPr>
        <dsp:cNvPr id="0" name=""/>
        <dsp:cNvSpPr/>
      </dsp:nvSpPr>
      <dsp:spPr>
        <a:xfrm rot="13114286">
          <a:off x="4609535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31073" y="2707335"/>
        <a:ext cx="44372" cy="44372"/>
      </dsp:txXfrm>
    </dsp:sp>
    <dsp:sp modelId="{E31AE4A4-6574-4B9F-8C1F-E0245AC222D7}">
      <dsp:nvSpPr>
        <dsp:cNvPr id="0" name=""/>
        <dsp:cNvSpPr/>
      </dsp:nvSpPr>
      <dsp:spPr>
        <a:xfrm>
          <a:off x="3120526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مَسْرَح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81199" y="1268644"/>
        <a:ext cx="1258638" cy="12586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يَدْعُو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يُشَارِك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يَجْتَمِع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9EEA6D6-FF80-4A0F-8663-24344E70BFEE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F711A10-4023-4B11-B16D-650ED9FE2D35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يَتَبَادَل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A096775B-F371-4B85-BC65-E4489305F76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E4664666-D406-4CF5-82F6-9A489926C6DB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يُوَزِّع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المُسْتَشْفَى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مَرِيض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طَبِيب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سَيَّارَة الإِسْعَاف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مُمَرِّض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E3347DC8-2EA4-41A3-8DAF-42A76390C08D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55EAE6F5-68E7-461E-B45D-CFE06F179A50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فَرِيق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الصَّيْدَلِيَّة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00000">
          <a:off x="5746410" y="2656636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8520" y="2656296"/>
        <a:ext cx="34958" cy="34958"/>
      </dsp:txXfrm>
    </dsp:sp>
    <dsp:sp modelId="{D76B4B5C-4592-4226-BFF2-97E54732AC2F}">
      <dsp:nvSpPr>
        <dsp:cNvPr id="0" name=""/>
        <dsp:cNvSpPr/>
      </dsp:nvSpPr>
      <dsp:spPr>
        <a:xfrm>
          <a:off x="4935140" y="2467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دَوَاء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42475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800000">
          <a:off x="7054497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6607" y="4921969"/>
        <a:ext cx="34958" cy="34958"/>
      </dsp:txXfrm>
    </dsp:sp>
    <dsp:sp modelId="{BFCC64D9-A169-41D1-B6EF-0EC42675CECF}">
      <dsp:nvSpPr>
        <dsp:cNvPr id="0" name=""/>
        <dsp:cNvSpPr/>
      </dsp:nvSpPr>
      <dsp:spPr>
        <a:xfrm>
          <a:off x="7551314" y="4533813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وَصْفَة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1322" y="4873821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000">
          <a:off x="4438323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0433" y="4921969"/>
        <a:ext cx="34958" cy="34958"/>
      </dsp:txXfrm>
    </dsp:sp>
    <dsp:sp modelId="{6DA2094A-F5F8-46FF-8774-1564261B37E1}">
      <dsp:nvSpPr>
        <dsp:cNvPr id="0" name=""/>
        <dsp:cNvSpPr/>
      </dsp:nvSpPr>
      <dsp:spPr>
        <a:xfrm>
          <a:off x="2318966" y="4533813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حُقْنَة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974" y="4873821"/>
        <a:ext cx="1641702" cy="16417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يَشْفِي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يُعَالِج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يَأْخُذ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يَنْقِل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كَثِيرٌ مِنَ النَّاسِ يَذْهَبُونَ إِلَى المُسْتَشْفَى، لَكِنَّهُمْ مُخْتَلِفُون.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فَبَعْضُهُمْ يَذْهَبُونَ إِلَى المُسْتَشْفَى لِأَنَّهُمْ مَرْضَى يُرِيدُونَ الشِّفَاء.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وَبَعْضُهُم يَأْتُونَ لِزِيَارَةِ المَرْضَى يَحْمِلُونَ مَعَهُمْ الأَزْهَار.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وَبَعْضُهُمْ يَذْهَبُونَ إِلَى المُسْتَشْفَى لِأَنَّهُمْ أَطِبَّاءُ يُعَالِجُونَ المَرْضَى.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وَيُسَاعِدُ هَؤُلاءِ الأَطِبَّاءَ مُمَرِّضُونَ وَمُمَرِّضَات.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وَهُنَاكَ فَرِيقٌ فِي سَيَّارَةِ الإِسْعَافِ يَنْقُلُونَ المَرْضَى فِي حَالَاتِ الضَّرُورَة.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بِكَ؟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أَشْعُرُ بِأَلَمٍ فِي بَطْنِي وَرَأْسِي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سَمَحْتَ، اسْتَلْقِ عَلَى السَّرِير، وَاكْشِفْ عَنْ بَطْنِكَ. هَلْ تَنَاوَلْتَ شَيْئًا اليَوْمَ؟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نَعَمْ. تَنَاوَلْتُ بَعْضَ الحَلْوَيَات.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اِفْتَحْ فَمَكَ وَقُلْ: آه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آه.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بَأْسَ. أَكَلْتَ طَعَامًا غَيْرَ نَظِيف، وَيَجِبُ أَنْ تَتَنَاوَلَ بَعْضَ الأَدْوِيَة. خُذْ هَذِهِ الوَصْفَة، وَسَتُسَاعِدُكَ عَلَى الشِّفَاءِ إِنْ شَاءَ الله.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لَكَ.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206007" y="2671087"/>
          <a:ext cx="1779984" cy="17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931760"/>
        <a:ext cx="1258638" cy="1258638"/>
      </dsp:txXfrm>
    </dsp:sp>
    <dsp:sp modelId="{3ADA3F54-5701-47C7-883C-FDDC890007BC}">
      <dsp:nvSpPr>
        <dsp:cNvPr id="0" name=""/>
        <dsp:cNvSpPr/>
      </dsp:nvSpPr>
      <dsp:spPr>
        <a:xfrm rot="16200000">
          <a:off x="5652276" y="2214224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73813" y="2205177"/>
        <a:ext cx="44372" cy="44372"/>
      </dsp:txXfrm>
    </dsp:sp>
    <dsp:sp modelId="{EB90C62E-548B-47C8-98B3-8DFABA536FC2}">
      <dsp:nvSpPr>
        <dsp:cNvPr id="0" name=""/>
        <dsp:cNvSpPr/>
      </dsp:nvSpPr>
      <dsp:spPr>
        <a:xfrm>
          <a:off x="5206007" y="365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تَارِيخِيّ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64329"/>
        <a:ext cx="1258638" cy="1258638"/>
      </dsp:txXfrm>
    </dsp:sp>
    <dsp:sp modelId="{71B69F85-1912-4558-A098-2D12C841218B}">
      <dsp:nvSpPr>
        <dsp:cNvPr id="0" name=""/>
        <dsp:cNvSpPr/>
      </dsp:nvSpPr>
      <dsp:spPr>
        <a:xfrm rot="19285714">
          <a:off x="6695017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16554" y="2707335"/>
        <a:ext cx="44372" cy="44372"/>
      </dsp:txXfrm>
    </dsp:sp>
    <dsp:sp modelId="{D76B4B5C-4592-4226-BFF2-97E54732AC2F}">
      <dsp:nvSpPr>
        <dsp:cNvPr id="0" name=""/>
        <dsp:cNvSpPr/>
      </dsp:nvSpPr>
      <dsp:spPr>
        <a:xfrm>
          <a:off x="7291489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حُلُم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2162" y="1268644"/>
        <a:ext cx="1258638" cy="1258638"/>
      </dsp:txXfrm>
    </dsp:sp>
    <dsp:sp modelId="{C882D247-907D-4654-A7B8-5C0C9F80DB90}">
      <dsp:nvSpPr>
        <dsp:cNvPr id="0" name=""/>
        <dsp:cNvSpPr/>
      </dsp:nvSpPr>
      <dsp:spPr>
        <a:xfrm rot="771429">
          <a:off x="6952553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74090" y="3835672"/>
        <a:ext cx="44372" cy="44372"/>
      </dsp:txXfrm>
    </dsp:sp>
    <dsp:sp modelId="{3A3D5C49-C43E-477A-A3D4-0855BCFD1CC9}">
      <dsp:nvSpPr>
        <dsp:cNvPr id="0" name=""/>
        <dsp:cNvSpPr/>
      </dsp:nvSpPr>
      <dsp:spPr>
        <a:xfrm>
          <a:off x="7806560" y="3264646"/>
          <a:ext cx="1779984" cy="1779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جَمِيل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67233" y="3525319"/>
        <a:ext cx="1258638" cy="1258638"/>
      </dsp:txXfrm>
    </dsp:sp>
    <dsp:sp modelId="{2623C78E-3327-4CF7-9B66-1D164C855536}">
      <dsp:nvSpPr>
        <dsp:cNvPr id="0" name=""/>
        <dsp:cNvSpPr/>
      </dsp:nvSpPr>
      <dsp:spPr>
        <a:xfrm rot="3857143">
          <a:off x="6230954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2491" y="4740529"/>
        <a:ext cx="44372" cy="44372"/>
      </dsp:txXfrm>
    </dsp:sp>
    <dsp:sp modelId="{BFCC64D9-A169-41D1-B6EF-0EC42675CECF}">
      <dsp:nvSpPr>
        <dsp:cNvPr id="0" name=""/>
        <dsp:cNvSpPr/>
      </dsp:nvSpPr>
      <dsp:spPr>
        <a:xfrm>
          <a:off x="6363362" y="5074359"/>
          <a:ext cx="1779984" cy="1779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قَبِيح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24035" y="5335032"/>
        <a:ext cx="1258638" cy="1258638"/>
      </dsp:txXfrm>
    </dsp:sp>
    <dsp:sp modelId="{C6010F1E-D22B-4DA2-B668-971A5953CBD7}">
      <dsp:nvSpPr>
        <dsp:cNvPr id="0" name=""/>
        <dsp:cNvSpPr/>
      </dsp:nvSpPr>
      <dsp:spPr>
        <a:xfrm rot="6942857">
          <a:off x="5073599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95136" y="4740529"/>
        <a:ext cx="44372" cy="44372"/>
      </dsp:txXfrm>
    </dsp:sp>
    <dsp:sp modelId="{30A3C9FE-3E87-405C-8D5A-E9F73AD555E1}">
      <dsp:nvSpPr>
        <dsp:cNvPr id="0" name=""/>
        <dsp:cNvSpPr/>
      </dsp:nvSpPr>
      <dsp:spPr>
        <a:xfrm>
          <a:off x="4048652" y="5074359"/>
          <a:ext cx="1779984" cy="1779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قَدِيم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9325" y="5335032"/>
        <a:ext cx="1258638" cy="1258638"/>
      </dsp:txXfrm>
    </dsp:sp>
    <dsp:sp modelId="{00F44ACB-C13F-421A-988C-C88821DF2FE0}">
      <dsp:nvSpPr>
        <dsp:cNvPr id="0" name=""/>
        <dsp:cNvSpPr/>
      </dsp:nvSpPr>
      <dsp:spPr>
        <a:xfrm rot="10028571">
          <a:off x="4352000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3537" y="3835672"/>
        <a:ext cx="44372" cy="44372"/>
      </dsp:txXfrm>
    </dsp:sp>
    <dsp:sp modelId="{6DA2094A-F5F8-46FF-8774-1564261B37E1}">
      <dsp:nvSpPr>
        <dsp:cNvPr id="0" name=""/>
        <dsp:cNvSpPr/>
      </dsp:nvSpPr>
      <dsp:spPr>
        <a:xfrm>
          <a:off x="2605454" y="326464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أَحْجَار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6127" y="3525319"/>
        <a:ext cx="1258638" cy="1258638"/>
      </dsp:txXfrm>
    </dsp:sp>
    <dsp:sp modelId="{0FF437C5-95B9-477E-8B5E-D66830CA9606}">
      <dsp:nvSpPr>
        <dsp:cNvPr id="0" name=""/>
        <dsp:cNvSpPr/>
      </dsp:nvSpPr>
      <dsp:spPr>
        <a:xfrm rot="13114286">
          <a:off x="4609535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31073" y="2707335"/>
        <a:ext cx="44372" cy="44372"/>
      </dsp:txXfrm>
    </dsp:sp>
    <dsp:sp modelId="{B6BAC1A6-4BC3-4BB6-9C63-EE1B9FB7E618}">
      <dsp:nvSpPr>
        <dsp:cNvPr id="0" name=""/>
        <dsp:cNvSpPr/>
      </dsp:nvSpPr>
      <dsp:spPr>
        <a:xfrm>
          <a:off x="3120526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أَعْمِدَة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81199" y="1268644"/>
        <a:ext cx="1258638" cy="12586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الشِّفَاء.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عَلامَات الفِعْل فِي المُسْتَقْبَل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18" y="2178566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2178337"/>
        <a:ext cx="28538" cy="28538"/>
      </dsp:txXfrm>
    </dsp:sp>
    <dsp:sp modelId="{D76B4B5C-4592-4226-BFF2-97E54732AC2F}">
      <dsp:nvSpPr>
        <dsp:cNvPr id="0" name=""/>
        <dsp:cNvSpPr/>
      </dsp:nvSpPr>
      <dsp:spPr>
        <a:xfrm>
          <a:off x="5144988" y="5201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ســــــــَ....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746"/>
        <a:ext cx="1344933" cy="1344933"/>
      </dsp:txXfrm>
    </dsp:sp>
    <dsp:sp modelId="{2623C78E-3327-4CF7-9B66-1D164C855536}">
      <dsp:nvSpPr>
        <dsp:cNvPr id="0" name=""/>
        <dsp:cNvSpPr/>
      </dsp:nvSpPr>
      <dsp:spPr>
        <a:xfrm rot="5400000">
          <a:off x="5810618" y="4651352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4651124"/>
        <a:ext cx="28538" cy="28538"/>
      </dsp:txXfrm>
    </dsp:sp>
    <dsp:sp modelId="{BFCC64D9-A169-41D1-B6EF-0EC42675CECF}">
      <dsp:nvSpPr>
        <dsp:cNvPr id="0" name=""/>
        <dsp:cNvSpPr/>
      </dsp:nvSpPr>
      <dsp:spPr>
        <a:xfrm>
          <a:off x="5144988" y="4950774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سَوْف ...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319"/>
        <a:ext cx="1344933" cy="134493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سَيُصْبِح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00000">
          <a:off x="5746410" y="2656636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8520" y="2656296"/>
        <a:ext cx="34958" cy="34958"/>
      </dsp:txXfrm>
    </dsp:sp>
    <dsp:sp modelId="{D76B4B5C-4592-4226-BFF2-97E54732AC2F}">
      <dsp:nvSpPr>
        <dsp:cNvPr id="0" name=""/>
        <dsp:cNvSpPr/>
      </dsp:nvSpPr>
      <dsp:spPr>
        <a:xfrm>
          <a:off x="4935140" y="2467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مُهَنْدِس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42475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800000">
          <a:off x="7054497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6607" y="4921969"/>
        <a:ext cx="34958" cy="34958"/>
      </dsp:txXfrm>
    </dsp:sp>
    <dsp:sp modelId="{BFCC64D9-A169-41D1-B6EF-0EC42675CECF}">
      <dsp:nvSpPr>
        <dsp:cNvPr id="0" name=""/>
        <dsp:cNvSpPr/>
      </dsp:nvSpPr>
      <dsp:spPr>
        <a:xfrm>
          <a:off x="7551314" y="4533813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صَيْدَليّ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1322" y="4873821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000">
          <a:off x="4438323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0433" y="4921969"/>
        <a:ext cx="34958" cy="34958"/>
      </dsp:txXfrm>
    </dsp:sp>
    <dsp:sp modelId="{6DA2094A-F5F8-46FF-8774-1564261B37E1}">
      <dsp:nvSpPr>
        <dsp:cNvPr id="0" name=""/>
        <dsp:cNvSpPr/>
      </dsp:nvSpPr>
      <dsp:spPr>
        <a:xfrm>
          <a:off x="2318966" y="4533813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مُبَرْمِج حَاسُوب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974" y="4873821"/>
        <a:ext cx="1641702" cy="1641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2623C78E-3327-4CF7-9B66-1D164C855536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يَقَع... فِي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A7AD76EF-613F-44AA-94A3-158828BD4A6B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44169" y="3256802"/>
        <a:ext cx="30761" cy="30761"/>
      </dsp:txXfrm>
    </dsp:sp>
    <dsp:sp modelId="{7BA85381-B190-4203-9729-4EE631A153AA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يَتَعَرَّف / يَعْرِف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444B824A-A5B7-4017-AD63-CA64ABFE1E0F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99702" y="4742194"/>
        <a:ext cx="30761" cy="30761"/>
      </dsp:txXfrm>
    </dsp:sp>
    <dsp:sp modelId="{10AD21E1-F1EA-43BA-B972-2E106675F0AB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6D6F7B8E-4E72-4151-A991-453CA3BC707C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CADC8B38-24BE-4F42-8124-DD84EC3E3EA4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يُحَارِب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تَقَع مَدِينَة تَدْمُر فِي سُورْيَة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يَزُورُهَا السَّائِحُون مِنْ كُلِّ مَكَان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لِيَعْرِفُوا تَارِيخ هَذِهِ المَدِينَة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وَيَعْرِفُوا تَارِيخ المَلِكَة زَانُوبْيَة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التِي حَارَبَتْ الرُّومَان بِضْع سِنِين.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كُلُّ مَنْ يَذْهَب إِلَى تَدْمُر يَرَى: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القَنَاطِر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المَعَابِد القَدِيمَة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المَقَابِر التَّارِيخِيَّة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بَعْضَ الأَبْنِيَة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الَّتِي لَمْ يَبْقَ مِنْهَا إِلَّا الأَعْمِدَة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>
              <a:latin typeface="Sakkal Majalla" panose="02000000000000000000" pitchFamily="2" charset="-78"/>
              <a:cs typeface="Sakkal Majalla" panose="02000000000000000000" pitchFamily="2" charset="-78"/>
            </a:rPr>
            <a:t>وَبَعْضَ الأَحْجَار القَدِيمَة فَقَطْ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BEB1D-9D1E-406D-9256-8745DFF281E7}">
      <dsp:nvSpPr>
        <dsp:cNvPr id="0" name=""/>
        <dsp:cNvSpPr/>
      </dsp:nvSpPr>
      <dsp:spPr>
        <a:xfrm>
          <a:off x="2617752" y="3155528"/>
          <a:ext cx="326811" cy="1198066"/>
        </a:xfrm>
        <a:custGeom>
          <a:avLst/>
          <a:gdLst/>
          <a:ahLst/>
          <a:cxnLst/>
          <a:rect l="0" t="0" r="0" b="0"/>
          <a:pathLst>
            <a:path>
              <a:moveTo>
                <a:pt x="326811" y="0"/>
              </a:moveTo>
              <a:lnTo>
                <a:pt x="326811" y="1198066"/>
              </a:lnTo>
              <a:lnTo>
                <a:pt x="0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2944564" y="315552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66"/>
              </a:lnTo>
              <a:lnTo>
                <a:pt x="273471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2944564" y="130633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3151435" y="0"/>
              </a:moveTo>
              <a:lnTo>
                <a:pt x="3151435" y="273471"/>
              </a:lnTo>
              <a:lnTo>
                <a:pt x="0" y="273471"/>
              </a:lnTo>
              <a:lnTo>
                <a:pt x="0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8973963" y="3155528"/>
          <a:ext cx="273471" cy="3051344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3051344"/>
              </a:lnTo>
              <a:lnTo>
                <a:pt x="0" y="30513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9247435" y="3155528"/>
          <a:ext cx="273471" cy="304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255"/>
              </a:lnTo>
              <a:lnTo>
                <a:pt x="273471" y="30472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8973963" y="315552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1198066"/>
              </a:lnTo>
              <a:lnTo>
                <a:pt x="0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9247435" y="3155528"/>
          <a:ext cx="340068" cy="119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66"/>
              </a:lnTo>
              <a:lnTo>
                <a:pt x="340068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6095999" y="130633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71"/>
              </a:lnTo>
              <a:lnTo>
                <a:pt x="3151435" y="273471"/>
              </a:lnTo>
              <a:lnTo>
                <a:pt x="3151435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4793753" y="4092"/>
          <a:ext cx="2604492" cy="13022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93753" y="4092"/>
        <a:ext cx="2604492" cy="1302246"/>
      </dsp:txXfrm>
    </dsp:sp>
    <dsp:sp modelId="{1877125B-2192-4ACC-AA54-58271AF6D910}">
      <dsp:nvSpPr>
        <dsp:cNvPr id="0" name=""/>
        <dsp:cNvSpPr/>
      </dsp:nvSpPr>
      <dsp:spPr>
        <a:xfrm>
          <a:off x="7945189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45189" y="1853282"/>
        <a:ext cx="2604492" cy="1302246"/>
      </dsp:txXfrm>
    </dsp:sp>
    <dsp:sp modelId="{69DB3A08-DC3E-40F9-ACEE-05B9FBB47B10}">
      <dsp:nvSpPr>
        <dsp:cNvPr id="0" name=""/>
        <dsp:cNvSpPr/>
      </dsp:nvSpPr>
      <dsp:spPr>
        <a:xfrm>
          <a:off x="9587504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87504" y="3702471"/>
        <a:ext cx="2604492" cy="1302246"/>
      </dsp:txXfrm>
    </dsp:sp>
    <dsp:sp modelId="{5192CFA6-8DA6-469E-87E0-26F3352ECDE1}">
      <dsp:nvSpPr>
        <dsp:cNvPr id="0" name=""/>
        <dsp:cNvSpPr/>
      </dsp:nvSpPr>
      <dsp:spPr>
        <a:xfrm>
          <a:off x="6369471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3702471"/>
        <a:ext cx="2604492" cy="1302246"/>
      </dsp:txXfrm>
    </dsp:sp>
    <dsp:sp modelId="{960F8FA3-3211-4964-BC9E-F3E66B7E6442}">
      <dsp:nvSpPr>
        <dsp:cNvPr id="0" name=""/>
        <dsp:cNvSpPr/>
      </dsp:nvSpPr>
      <dsp:spPr>
        <a:xfrm>
          <a:off x="9520907" y="555166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20907" y="5551661"/>
        <a:ext cx="2604492" cy="1302246"/>
      </dsp:txXfrm>
    </dsp:sp>
    <dsp:sp modelId="{05CDE23A-D456-4DC0-82BE-A1D0723F18BB}">
      <dsp:nvSpPr>
        <dsp:cNvPr id="0" name=""/>
        <dsp:cNvSpPr/>
      </dsp:nvSpPr>
      <dsp:spPr>
        <a:xfrm>
          <a:off x="6369471" y="5555750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5555750"/>
        <a:ext cx="2604492" cy="1302246"/>
      </dsp:txXfrm>
    </dsp:sp>
    <dsp:sp modelId="{99CB9A05-B64B-48EA-9670-BC20C9084EAD}">
      <dsp:nvSpPr>
        <dsp:cNvPr id="0" name=""/>
        <dsp:cNvSpPr/>
      </dsp:nvSpPr>
      <dsp:spPr>
        <a:xfrm>
          <a:off x="1642318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642318" y="1853282"/>
        <a:ext cx="2604492" cy="1302246"/>
      </dsp:txXfrm>
    </dsp:sp>
    <dsp:sp modelId="{D3D57B7D-50F5-49F9-BCFE-94A95349F2D2}">
      <dsp:nvSpPr>
        <dsp:cNvPr id="0" name=""/>
        <dsp:cNvSpPr/>
      </dsp:nvSpPr>
      <dsp:spPr>
        <a:xfrm>
          <a:off x="3218036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3702471"/>
        <a:ext cx="2604492" cy="1302246"/>
      </dsp:txXfrm>
    </dsp:sp>
    <dsp:sp modelId="{6781A412-854B-401F-A837-8E264F785A78}">
      <dsp:nvSpPr>
        <dsp:cNvPr id="0" name=""/>
        <dsp:cNvSpPr/>
      </dsp:nvSpPr>
      <dsp:spPr>
        <a:xfrm>
          <a:off x="13260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260" y="3702471"/>
        <a:ext cx="2604492" cy="13022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كَلِمَات المُبَارَكَة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00000">
          <a:off x="5746410" y="2656636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8520" y="2656296"/>
        <a:ext cx="34958" cy="34958"/>
      </dsp:txXfrm>
    </dsp:sp>
    <dsp:sp modelId="{D76B4B5C-4592-4226-BFF2-97E54732AC2F}">
      <dsp:nvSpPr>
        <dsp:cNvPr id="0" name=""/>
        <dsp:cNvSpPr/>
      </dsp:nvSpPr>
      <dsp:spPr>
        <a:xfrm>
          <a:off x="4935140" y="2467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سَعِيد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42475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800000">
          <a:off x="7054497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6607" y="4921969"/>
        <a:ext cx="34958" cy="34958"/>
      </dsp:txXfrm>
    </dsp:sp>
    <dsp:sp modelId="{BFCC64D9-A169-41D1-B6EF-0EC42675CECF}">
      <dsp:nvSpPr>
        <dsp:cNvPr id="0" name=""/>
        <dsp:cNvSpPr/>
      </dsp:nvSpPr>
      <dsp:spPr>
        <a:xfrm>
          <a:off x="7551314" y="4533813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مُبَارَك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1322" y="4873821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000">
          <a:off x="4438323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0433" y="4921969"/>
        <a:ext cx="34958" cy="34958"/>
      </dsp:txXfrm>
    </dsp:sp>
    <dsp:sp modelId="{6DA2094A-F5F8-46FF-8774-1564261B37E1}">
      <dsp:nvSpPr>
        <dsp:cNvPr id="0" name=""/>
        <dsp:cNvSpPr/>
      </dsp:nvSpPr>
      <dsp:spPr>
        <a:xfrm>
          <a:off x="2318966" y="4533813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كُلّ عَام وَأَنْتُمْ بِخَيْر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974" y="4873821"/>
        <a:ext cx="1641702" cy="1641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</a:t>
            </a:r>
            <a:r>
              <a:rPr lang="tr-TR" sz="1800" b="1" dirty="0"/>
              <a:t>2</a:t>
            </a:r>
            <a:r>
              <a:rPr lang="en-CA" sz="1800" b="1" dirty="0"/>
              <a:t>E – Arabic Curriculum – Lecture No. 30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 dirty="0"/>
              <a:t>Final review (2)</a:t>
            </a:r>
            <a:br>
              <a:rPr lang="ar-EG"/>
            </a:br>
            <a:r>
              <a:rPr lang="ar-EG"/>
              <a:t>مُرَاجَعَة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2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مَدِينَة دِمَشْق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78694-CC0D-70AF-F425-EA6E2483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56" y="2273866"/>
            <a:ext cx="6016488" cy="41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C6178-4179-46FA-A637-F7FCC39B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68" y="1271286"/>
            <a:ext cx="7440063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المُنَاسَبَات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766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7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EA6D6-FF80-4A0F-8663-24344E70B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9EEA6D6-FF80-4A0F-8663-24344E70B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711A10-4023-4B11-B16D-650ED9FE2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F711A10-4023-4B11-B16D-650ED9FE2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96775B-F371-4B85-BC65-E4489305F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A096775B-F371-4B85-BC65-E4489305F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64666-D406-4CF5-82F6-9A489926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E4664666-D406-4CF5-82F6-9A489926C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حَفْلَةُ التَّخَرُّج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3D934-1B68-D9CC-26B2-F7F574D99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25"/>
          <a:stretch/>
        </p:blipFill>
        <p:spPr>
          <a:xfrm>
            <a:off x="2080660" y="2922103"/>
            <a:ext cx="7916380" cy="32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1BE48-0174-4BAA-9C9A-BCC63D41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21" y="1042654"/>
            <a:ext cx="667795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4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37" y="278394"/>
            <a:ext cx="6375127" cy="6301211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954817" y="1274783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B30113-1527-0E4A-978A-931452A7BE10}"/>
              </a:ext>
            </a:extLst>
          </p:cNvPr>
          <p:cNvSpPr/>
          <p:nvPr/>
        </p:nvSpPr>
        <p:spPr>
          <a:xfrm>
            <a:off x="2393458" y="2897436"/>
            <a:ext cx="7283942" cy="3504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9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يَوْمُ العِيد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576D6-B480-333A-A4A3-6D7F5A6B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241" y="2802835"/>
            <a:ext cx="3899518" cy="36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1FC250-1B76-4DA7-A254-EA9FD170645F}"/>
              </a:ext>
            </a:extLst>
          </p:cNvPr>
          <p:cNvGrpSpPr/>
          <p:nvPr/>
        </p:nvGrpSpPr>
        <p:grpSpPr>
          <a:xfrm>
            <a:off x="299367" y="238125"/>
            <a:ext cx="9612066" cy="5891323"/>
            <a:chOff x="299367" y="0"/>
            <a:chExt cx="9612066" cy="58913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33E015-6195-4410-845B-A9833E345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5350" y="0"/>
              <a:ext cx="5129513" cy="43934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609831-60EC-494D-B618-C6DB78968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367" y="4300426"/>
              <a:ext cx="9612066" cy="159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الصِّحَّة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4099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0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347DC8-2EA4-41A3-8DAF-42A76390C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E3347DC8-2EA4-41A3-8DAF-42A76390C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EAE6F5-68E7-461E-B45D-CFE06F179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55EAE6F5-68E7-461E-B45D-CFE06F179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6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فِي المُسْتَشْفَى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244B8-89F9-25E2-6200-DC7D7F60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05" y="2886856"/>
            <a:ext cx="7087589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08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/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5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/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8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أَحْمَد عِنْدَ الطَّبِيب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EE474-DD6B-0C52-59F6-1D40BA526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03" y="2801498"/>
            <a:ext cx="3162995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7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جَوْلَة سِيَاحِيَّة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9953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9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47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4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3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المُسْتَقْبَل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4169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4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فِي المُسْتَقْبَل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28930-C9F6-C4BA-337D-39E27990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18" y="2757168"/>
            <a:ext cx="5731564" cy="36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38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AA506-4F52-4256-93F7-AA81DA19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63" y="1714501"/>
            <a:ext cx="972667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3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0E03E-1736-4CF3-A42B-DB168DCF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7D0E03E-1736-4CF3-A42B-DB168DCF8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866B6C-F1DA-4377-BB0E-4851C432C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E866B6C-F1DA-4377-BB0E-4851C432C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4CC211-041B-4193-B44D-D2BEFDB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94CC211-041B-4193-B44D-D2BEFDB03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79523-C818-4A62-8E5E-7CD4FCA75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A879523-C818-4A62-8E5E-7CD4FCA75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877ABC-B4B8-4DD1-915C-5EB094B92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C6877ABC-B4B8-4DD1-915C-5EB094B92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AE4A4-6574-4B9F-8C1F-E0245AC22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E31AE4A4-6574-4B9F-8C1F-E0245AC22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116013"/>
            <a:ext cx="12085983" cy="132556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السُّوق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49C98-2039-3C62-1F00-26031806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929" y="2908714"/>
            <a:ext cx="5022143" cy="33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4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C62BD-ABB3-42A1-A807-76350C881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81" y="77119"/>
            <a:ext cx="9918845" cy="63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29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2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A3F54-5701-47C7-883C-FDDC89000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ADA3F54-5701-47C7-883C-FDDC89000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90C62E-548B-47C8-98B3-8DFABA536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B90C62E-548B-47C8-98B3-8DFABA536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82D247-907D-4654-A7B8-5C0C9F80D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882D247-907D-4654-A7B8-5C0C9F80D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3D5C49-C43E-477A-A3D4-0855BCFD1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A3D5C49-C43E-477A-A3D4-0855BCFD1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010F1E-D22B-4DA2-B668-971A5953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6010F1E-D22B-4DA2-B668-971A5953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A3C9FE-3E87-405C-8D5A-E9F73AD5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30A3C9FE-3E87-405C-8D5A-E9F73AD55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1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D76EF-613F-44AA-94A3-158828BD4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A7AD76EF-613F-44AA-94A3-158828BD4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A85381-B190-4203-9729-4EE631A1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BA85381-B190-4203-9729-4EE631A1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B824A-A5B7-4017-AD63-CA64ABFE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444B824A-A5B7-4017-AD63-CA64ABFE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AD21E1-F1EA-43BA-B972-2E106675F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0AD21E1-F1EA-43BA-B972-2E106675F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6F7B8E-4E72-4151-A991-453CA3BC7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6D6F7B8E-4E72-4151-A991-453CA3BC7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DC8B38-24BE-4F42-8124-DD84EC3E3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ADC8B38-24BE-4F42-8124-DD84EC3E3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95673"/>
            <a:ext cx="121920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مَدِينَة تَدْمُر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5D703-A8D0-2B4E-F66C-B1BADC351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11" y="2597345"/>
            <a:ext cx="646837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3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7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359</Words>
  <Application>Microsoft Office PowerPoint</Application>
  <PresentationFormat>Widescreen</PresentationFormat>
  <Paragraphs>134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Sakkal Majalla</vt:lpstr>
      <vt:lpstr>Office Theme</vt:lpstr>
      <vt:lpstr>Final review (2) مُرَاجَعَة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مَدِينَة تَدْمُر</vt:lpstr>
      <vt:lpstr>PowerPoint Presentation</vt:lpstr>
      <vt:lpstr>PowerPoint Presentation</vt:lpstr>
      <vt:lpstr>PowerPoint Presentation</vt:lpstr>
      <vt:lpstr>PowerPoint Presentation</vt:lpstr>
      <vt:lpstr>النَّصُّ الثَّانِي مَدِينَة دِمَشْق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حَفْلَةُ التَّخَرُّج</vt:lpstr>
      <vt:lpstr>PowerPoint Presentation</vt:lpstr>
      <vt:lpstr>النَّصُّ الثَّاني يَوْمُ العِيد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فِي المُسْتَشْفَى</vt:lpstr>
      <vt:lpstr>PowerPoint Presentation</vt:lpstr>
      <vt:lpstr>PowerPoint Presentation</vt:lpstr>
      <vt:lpstr>النَّصُّ الثَّانِي أَحْمَد عِنْدَ الطَّبِيب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فِي المُسْتَقْبَل</vt:lpstr>
      <vt:lpstr>PowerPoint Presentation</vt:lpstr>
      <vt:lpstr>النَّصُّ الثَّانِي إِلَى السُّوق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49</cp:revision>
  <dcterms:created xsi:type="dcterms:W3CDTF">2020-09-13T16:40:33Z</dcterms:created>
  <dcterms:modified xsi:type="dcterms:W3CDTF">2025-02-01T12:48:58Z</dcterms:modified>
  <cp:category/>
</cp:coreProperties>
</file>