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261E – Arabic Curriculum – Lecture No. </a:t>
            </a:r>
            <a:r>
              <a:rPr lang="ar-EG" sz="1800" b="1" dirty="0"/>
              <a:t>27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الخِلَافَةُ فِي الأَرْضِ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340B73-7A9F-490F-983D-EA2BFAE4F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863" y="3052710"/>
            <a:ext cx="7878274" cy="7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857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083B43-E17D-47C9-8F26-6676EC001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229" y="1904787"/>
            <a:ext cx="10145541" cy="30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020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A35B3F-0B99-46D4-949A-34C8F483F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9584"/>
            <a:ext cx="12192000" cy="441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25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AC27B5-8FCB-4604-935A-27F17B5F2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08" y="2104840"/>
            <a:ext cx="11174384" cy="264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37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4FB3A5-1D60-4886-9449-8781327CC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56" y="430454"/>
            <a:ext cx="9289774" cy="599709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265CB09-E1A4-4725-8DB8-E72ECF34D9A5}"/>
              </a:ext>
            </a:extLst>
          </p:cNvPr>
          <p:cNvCxnSpPr/>
          <p:nvPr/>
        </p:nvCxnSpPr>
        <p:spPr>
          <a:xfrm>
            <a:off x="7961243" y="1510748"/>
            <a:ext cx="64935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F26BC3-2433-4505-AB52-1925B7AEB301}"/>
              </a:ext>
            </a:extLst>
          </p:cNvPr>
          <p:cNvCxnSpPr/>
          <p:nvPr/>
        </p:nvCxnSpPr>
        <p:spPr>
          <a:xfrm>
            <a:off x="6861313" y="2597427"/>
            <a:ext cx="64935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694C9A-220E-4D2D-B470-4E82346ADE96}"/>
              </a:ext>
            </a:extLst>
          </p:cNvPr>
          <p:cNvCxnSpPr/>
          <p:nvPr/>
        </p:nvCxnSpPr>
        <p:spPr>
          <a:xfrm>
            <a:off x="7070034" y="3690730"/>
            <a:ext cx="64935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C97482D-9850-451E-BDF6-0EEDEE3FA0DC}"/>
              </a:ext>
            </a:extLst>
          </p:cNvPr>
          <p:cNvCxnSpPr>
            <a:cxnSpLocks/>
          </p:cNvCxnSpPr>
          <p:nvPr/>
        </p:nvCxnSpPr>
        <p:spPr>
          <a:xfrm>
            <a:off x="6987209" y="4754217"/>
            <a:ext cx="42738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CD185A-962D-4B20-B43E-4C963D85281C}"/>
              </a:ext>
            </a:extLst>
          </p:cNvPr>
          <p:cNvCxnSpPr>
            <a:cxnSpLocks/>
          </p:cNvCxnSpPr>
          <p:nvPr/>
        </p:nvCxnSpPr>
        <p:spPr>
          <a:xfrm>
            <a:off x="6669157" y="5867400"/>
            <a:ext cx="7918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161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F9CE3F-6B64-4490-B63F-8C26FC9F3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7454"/>
            <a:ext cx="1219200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94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190ECD-2135-4B52-90D8-595E6C606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388" y="1855436"/>
            <a:ext cx="8945223" cy="398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507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F4C4DE-ACCA-4C02-B57E-C4704D81A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74" y="1710893"/>
            <a:ext cx="10986052" cy="454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D06BEB-5A1E-42FD-8315-F49FE8316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679" y="3086052"/>
            <a:ext cx="6382641" cy="6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C0B8E8-BD2B-4F88-A50C-C089EE730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496" y="3052710"/>
            <a:ext cx="5249008" cy="7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EDF396-4266-4C56-A549-CD4E4A4A8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57518"/>
            <a:ext cx="12192000" cy="134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91DAC9-3B5B-483B-AEA8-84427F8F0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073" y="3028894"/>
            <a:ext cx="8087854" cy="8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6B895F-2968-4040-9B72-B2D1A0E18828}"/>
              </a:ext>
            </a:extLst>
          </p:cNvPr>
          <p:cNvGrpSpPr/>
          <p:nvPr/>
        </p:nvGrpSpPr>
        <p:grpSpPr>
          <a:xfrm>
            <a:off x="4052602" y="2402316"/>
            <a:ext cx="4086795" cy="1543358"/>
            <a:chOff x="4052602" y="2402316"/>
            <a:chExt cx="4086795" cy="154335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ECA1D75-8108-4F3D-997E-2E52315D6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52602" y="2402316"/>
              <a:ext cx="4086795" cy="78115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79C2BE7-7AD2-4211-B656-FCD98F897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47945" y="3250252"/>
              <a:ext cx="3296110" cy="6954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AFB35E-41A3-4454-B1FD-6495606D0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706" y="3028894"/>
            <a:ext cx="5820587" cy="8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47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CEA1B20-CEA8-4BDC-AB18-CAC71BF71854}"/>
              </a:ext>
            </a:extLst>
          </p:cNvPr>
          <p:cNvGrpSpPr/>
          <p:nvPr/>
        </p:nvGrpSpPr>
        <p:grpSpPr>
          <a:xfrm>
            <a:off x="4238366" y="2412255"/>
            <a:ext cx="3715268" cy="1538182"/>
            <a:chOff x="4238366" y="2412255"/>
            <a:chExt cx="3715268" cy="153818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E4E5448-34EC-4A27-A282-A74FE7A23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38366" y="2412255"/>
              <a:ext cx="3715268" cy="78115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4D93875-318C-4114-80EE-6602BE16C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00472" y="3245489"/>
              <a:ext cx="2191056" cy="7049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4391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25</Words>
  <Application>Microsoft Office PowerPoint</Application>
  <PresentationFormat>Widescreen</PresentationFormat>
  <Paragraphs>19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الخِلَافَةُ فِي الأَرْضِ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41</cp:revision>
  <dcterms:created xsi:type="dcterms:W3CDTF">2020-09-13T16:40:33Z</dcterms:created>
  <dcterms:modified xsi:type="dcterms:W3CDTF">2026-05-23T13:11:48Z</dcterms:modified>
</cp:coreProperties>
</file>