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مِن شَجَاعَةِ الرَّسُولِ صلى الله عليه وسلم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BEF40-ED1E-40A2-83DE-A3F7F5EA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15" y="0"/>
            <a:ext cx="7298370" cy="6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6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A3C98-CAE5-4AD8-B093-B3364B8E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1778180"/>
            <a:ext cx="12155596" cy="431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509190-3C63-4ADD-B339-52799A3E5189}"/>
              </a:ext>
            </a:extLst>
          </p:cNvPr>
          <p:cNvCxnSpPr/>
          <p:nvPr/>
        </p:nvCxnSpPr>
        <p:spPr>
          <a:xfrm>
            <a:off x="6390861" y="3429000"/>
            <a:ext cx="675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EDBDA5-0229-476A-9440-C0E00604E7C6}"/>
              </a:ext>
            </a:extLst>
          </p:cNvPr>
          <p:cNvCxnSpPr/>
          <p:nvPr/>
        </p:nvCxnSpPr>
        <p:spPr>
          <a:xfrm>
            <a:off x="10290314" y="4028661"/>
            <a:ext cx="675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C0CDEC-1D8C-4BF3-9803-3B0130054849}"/>
              </a:ext>
            </a:extLst>
          </p:cNvPr>
          <p:cNvCxnSpPr/>
          <p:nvPr/>
        </p:nvCxnSpPr>
        <p:spPr>
          <a:xfrm>
            <a:off x="10429461" y="4615070"/>
            <a:ext cx="675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C8CAB-3E96-478A-88D5-8FC24C52C685}"/>
              </a:ext>
            </a:extLst>
          </p:cNvPr>
          <p:cNvCxnSpPr/>
          <p:nvPr/>
        </p:nvCxnSpPr>
        <p:spPr>
          <a:xfrm>
            <a:off x="9157253" y="5241234"/>
            <a:ext cx="675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EDC560-3C2E-4F4F-8165-01AB422E0F89}"/>
              </a:ext>
            </a:extLst>
          </p:cNvPr>
          <p:cNvCxnSpPr/>
          <p:nvPr/>
        </p:nvCxnSpPr>
        <p:spPr>
          <a:xfrm>
            <a:off x="6036365" y="5986669"/>
            <a:ext cx="675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6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7C897-D033-43E8-AD73-5E420D61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325"/>
            <a:ext cx="12192000" cy="44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FD3BB-3522-4858-A3BC-F8525242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444"/>
            <a:ext cx="12192000" cy="47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2F01E-9B11-4DAE-8243-E1BECB2E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2004941"/>
            <a:ext cx="10278909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F6EB7-7B8E-431D-BDEC-9B0D0CA8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3" y="0"/>
            <a:ext cx="9134953" cy="64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E4496-3490-4FDE-BE3B-0A0BB8E1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622"/>
            <a:ext cx="12192000" cy="13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FCCD-6831-4239-9505-AF45EBF6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350"/>
            <a:ext cx="12192000" cy="13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E0EF6-2A0B-48A6-AE85-089AF0CC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939"/>
            <a:ext cx="12192000" cy="2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2B890-3C3D-4275-881D-C93ACAFD9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118"/>
            <a:ext cx="12192000" cy="12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909E0C-AD1B-4E06-8176-39C60C59F338}"/>
              </a:ext>
            </a:extLst>
          </p:cNvPr>
          <p:cNvGrpSpPr/>
          <p:nvPr/>
        </p:nvGrpSpPr>
        <p:grpSpPr>
          <a:xfrm>
            <a:off x="2349795" y="1"/>
            <a:ext cx="7492410" cy="6410738"/>
            <a:chOff x="3024187" y="685385"/>
            <a:chExt cx="6143625" cy="491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87D340-3376-4497-8EC4-1130D374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3712" y="685385"/>
              <a:ext cx="61245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7B200D-054F-49F1-A683-37374BBD7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187" y="3058354"/>
              <a:ext cx="6143625" cy="12382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2EF26E-9F4B-43F3-975E-2AC9F7681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362" y="4958589"/>
              <a:ext cx="562927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07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0CE33-8D09-438F-8476-B1D7C658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357023"/>
            <a:ext cx="775443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046ED-C0CC-4C47-8957-EB10727A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" y="366285"/>
            <a:ext cx="9802593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27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مِن شَجَاعَةِ الرَّسُولِ صلى الله عليه وسلم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2022-01-29T05:22:17Z</dcterms:modified>
</cp:coreProperties>
</file>