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82" r:id="rId5"/>
    <p:sldId id="274" r:id="rId6"/>
    <p:sldId id="279" r:id="rId7"/>
    <p:sldId id="275" r:id="rId8"/>
    <p:sldId id="283" r:id="rId9"/>
    <p:sldId id="276" r:id="rId10"/>
    <p:sldId id="284" r:id="rId11"/>
    <p:sldId id="277" r:id="rId12"/>
    <p:sldId id="285" r:id="rId13"/>
    <p:sldId id="280" r:id="rId14"/>
    <p:sldId id="286" r:id="rId15"/>
    <p:sldId id="281" r:id="rId16"/>
    <p:sldId id="28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</a:t>
            </a:r>
            <a:r>
              <a:rPr lang="en-US" sz="1800" b="1" dirty="0"/>
              <a:t>. </a:t>
            </a:r>
            <a:r>
              <a:rPr lang="ar-EG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مُرَاجَعَةُ القِرَاءَة</a:t>
            </a:r>
            <a:br>
              <a:rPr lang="ar-EG" dirty="0"/>
            </a:br>
            <a:r>
              <a:rPr lang="en-US" dirty="0"/>
              <a:t>Reading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551DF-5A43-49A0-B99F-AF72542E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747347"/>
            <a:ext cx="10907647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AC83A-7730-48EE-9970-FC7B7FE0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56" y="61442"/>
            <a:ext cx="10584712" cy="63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44A51-BAAC-4356-B0DF-09C08234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1285576"/>
            <a:ext cx="762106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7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C5D1C-4732-44F3-A044-49866460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7" y="1764151"/>
            <a:ext cx="11208026" cy="47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83B43-E17D-47C9-8F26-6676EC00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1904787"/>
            <a:ext cx="10145541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29937-27FB-4B6C-884A-78B76ABF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3" y="0"/>
            <a:ext cx="9212761" cy="64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9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0CE33-8D09-438F-8476-B1D7C658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1357023"/>
            <a:ext cx="7754432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9B8624-6E34-4D9E-864E-FF1FBDBD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81682"/>
              </p:ext>
            </p:extLst>
          </p:nvPr>
        </p:nvGraphicFramePr>
        <p:xfrm>
          <a:off x="838201" y="0"/>
          <a:ext cx="9144000" cy="652780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53418">
                  <a:extLst>
                    <a:ext uri="{9D8B030D-6E8A-4147-A177-3AD203B41FA5}">
                      <a16:colId xmlns:a16="http://schemas.microsoft.com/office/drawing/2014/main" val="3382638134"/>
                    </a:ext>
                  </a:extLst>
                </a:gridCol>
                <a:gridCol w="7490582">
                  <a:extLst>
                    <a:ext uri="{9D8B030D-6E8A-4147-A177-3AD203B41FA5}">
                      <a16:colId xmlns:a16="http://schemas.microsoft.com/office/drawing/2014/main" val="626233164"/>
                    </a:ext>
                  </a:extLst>
                </a:gridCol>
              </a:tblGrid>
              <a:tr h="785269">
                <a:tc>
                  <a:txBody>
                    <a:bodyPr/>
                    <a:lstStyle/>
                    <a:p>
                      <a:pPr marL="0" marR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القراءة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449850"/>
                  </a:ext>
                </a:extLst>
              </a:tr>
              <a:tr h="90318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1.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965" marR="0" indent="-227965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حرية العقيدة في الإسلام</a:t>
                      </a:r>
                      <a:endParaRPr lang="en-US" sz="4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010469"/>
                  </a:ext>
                </a:extLst>
              </a:tr>
              <a:tr h="785269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2.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965" marR="0" indent="-227965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48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يكون</a:t>
                      </a:r>
                      <a:endParaRPr lang="en-US" sz="4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980758"/>
                  </a:ext>
                </a:extLst>
              </a:tr>
              <a:tr h="785269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3.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965" marR="0" indent="-227965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الرزق الطيب</a:t>
                      </a:r>
                      <a:endParaRPr lang="en-US" sz="4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56245"/>
                  </a:ext>
                </a:extLst>
              </a:tr>
              <a:tr h="785269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4.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965" marR="0" indent="-227965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خمس كلمات</a:t>
                      </a:r>
                      <a:endParaRPr lang="en-US" sz="4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177767"/>
                  </a:ext>
                </a:extLst>
              </a:tr>
              <a:tr h="785269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5.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965" marR="0" indent="-227965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 والعبادة</a:t>
                      </a:r>
                      <a:endParaRPr lang="en-US" sz="4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998594"/>
                  </a:ext>
                </a:extLst>
              </a:tr>
              <a:tr h="785269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6.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965" marR="0" indent="-227965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الخلافة في الأرض</a:t>
                      </a:r>
                      <a:endParaRPr lang="en-US" sz="4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690409"/>
                  </a:ext>
                </a:extLst>
              </a:tr>
              <a:tr h="913006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42240" algn="r"/>
                        </a:tabLst>
                      </a:pPr>
                      <a:r>
                        <a:rPr lang="ar-EG" sz="4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7.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7965" marR="0" indent="-227965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شجاعة الرسول </a:t>
                      </a:r>
                      <a:r>
                        <a:rPr lang="en-US" sz="4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00000000000000000" pitchFamily="2" charset="2"/>
                        </a:rPr>
                        <a:t></a:t>
                      </a:r>
                      <a:endParaRPr lang="en-US" sz="4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72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76C44-B739-4CAB-8C74-C39AD291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0" y="1786081"/>
            <a:ext cx="11039061" cy="47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1126F-7DCB-49F5-99AF-D5E9CBDF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4" y="1909486"/>
            <a:ext cx="1040275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2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744B0-8380-4490-8B3E-4FA315DD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273"/>
            <a:ext cx="12192000" cy="41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C1C70-9DC8-4655-B2B0-A8F4A58E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2033392"/>
            <a:ext cx="12155596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44649-6271-48EE-A2D7-3997E26B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160"/>
            <a:ext cx="12192000" cy="64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29700-8920-4FDE-B3DD-E39FE153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796852"/>
            <a:ext cx="10450383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23945-57EB-41AC-8CBD-FA408ADE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585"/>
            <a:ext cx="12192000" cy="42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60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مُرَاجَعَةُ القِرَاءَة Reading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47</cp:revision>
  <dcterms:created xsi:type="dcterms:W3CDTF">2020-09-13T16:40:33Z</dcterms:created>
  <dcterms:modified xsi:type="dcterms:W3CDTF">2023-07-02T12:40:45Z</dcterms:modified>
</cp:coreProperties>
</file>