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72" r:id="rId4"/>
    <p:sldId id="273" r:id="rId5"/>
    <p:sldId id="280" r:id="rId6"/>
    <p:sldId id="281" r:id="rId7"/>
    <p:sldId id="287" r:id="rId8"/>
    <p:sldId id="282" r:id="rId9"/>
    <p:sldId id="283" r:id="rId10"/>
    <p:sldId id="284" r:id="rId11"/>
    <p:sldId id="285" r:id="rId12"/>
    <p:sldId id="286" r:id="rId13"/>
    <p:sldId id="27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التَّوْحِيد رُوحُ الإِسْلَام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2F68F-22AB-DCD5-82C5-6BA97EA7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34" y="0"/>
            <a:ext cx="5915555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B7CFB-2293-F4C4-DCF2-199056E8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1908056"/>
            <a:ext cx="12050807" cy="36581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3A1605-14C2-8A14-77C9-B2D0C5EF3FA7}"/>
              </a:ext>
            </a:extLst>
          </p:cNvPr>
          <p:cNvCxnSpPr/>
          <p:nvPr/>
        </p:nvCxnSpPr>
        <p:spPr>
          <a:xfrm flipH="1">
            <a:off x="9074426" y="2554357"/>
            <a:ext cx="10634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40FE47-232C-DCA4-474B-E4F68BF8CD19}"/>
              </a:ext>
            </a:extLst>
          </p:cNvPr>
          <p:cNvCxnSpPr>
            <a:cxnSpLocks/>
          </p:cNvCxnSpPr>
          <p:nvPr/>
        </p:nvCxnSpPr>
        <p:spPr>
          <a:xfrm flipH="1">
            <a:off x="10595113" y="3750366"/>
            <a:ext cx="689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21FAB6-8853-63E3-B416-A73872C3FD37}"/>
              </a:ext>
            </a:extLst>
          </p:cNvPr>
          <p:cNvCxnSpPr>
            <a:cxnSpLocks/>
          </p:cNvCxnSpPr>
          <p:nvPr/>
        </p:nvCxnSpPr>
        <p:spPr>
          <a:xfrm flipH="1">
            <a:off x="9495182" y="4933123"/>
            <a:ext cx="1789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9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A38AE-7663-3AC6-0721-27BAF274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6" y="2181051"/>
            <a:ext cx="8440328" cy="24958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73567A-2955-B2D5-B023-E0F9A2569678}"/>
              </a:ext>
            </a:extLst>
          </p:cNvPr>
          <p:cNvCxnSpPr>
            <a:cxnSpLocks/>
          </p:cNvCxnSpPr>
          <p:nvPr/>
        </p:nvCxnSpPr>
        <p:spPr>
          <a:xfrm flipH="1">
            <a:off x="7017026" y="2902227"/>
            <a:ext cx="606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F2EC8A-0EBF-3F92-0093-02718411A419}"/>
              </a:ext>
            </a:extLst>
          </p:cNvPr>
          <p:cNvCxnSpPr>
            <a:cxnSpLocks/>
          </p:cNvCxnSpPr>
          <p:nvPr/>
        </p:nvCxnSpPr>
        <p:spPr>
          <a:xfrm flipH="1">
            <a:off x="4913243" y="4028662"/>
            <a:ext cx="606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78B9E-37B9-CAA8-D099-87D94F77A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61" y="1276049"/>
            <a:ext cx="8449854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4512616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2451-6AA2-0995-2AE4-9E40D6CC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53" y="0"/>
            <a:ext cx="1088509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454FA-BBD3-F075-6B8D-2BA823F4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6" y="2753140"/>
            <a:ext cx="11895639" cy="1195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7F78CF-CE7A-7A06-EE9B-0DD3EE48B10C}"/>
              </a:ext>
            </a:extLst>
          </p:cNvPr>
          <p:cNvSpPr/>
          <p:nvPr/>
        </p:nvSpPr>
        <p:spPr>
          <a:xfrm>
            <a:off x="159876" y="3429000"/>
            <a:ext cx="4213341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FFB89-3EC6-E342-5362-7BAAE0F5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2571630"/>
            <a:ext cx="10259857" cy="1714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BA4731-6F74-7D0B-826A-4EAB6CE6586A}"/>
              </a:ext>
            </a:extLst>
          </p:cNvPr>
          <p:cNvSpPr/>
          <p:nvPr/>
        </p:nvSpPr>
        <p:spPr>
          <a:xfrm>
            <a:off x="4397259" y="2445026"/>
            <a:ext cx="6828669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B7273-F3F3-6C7E-25DF-B4224422E159}"/>
              </a:ext>
            </a:extLst>
          </p:cNvPr>
          <p:cNvSpPr/>
          <p:nvPr/>
        </p:nvSpPr>
        <p:spPr>
          <a:xfrm>
            <a:off x="862242" y="2053733"/>
            <a:ext cx="6828669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CDE88-17EE-13FC-F882-DE3CC25D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2585920"/>
            <a:ext cx="10326541" cy="1686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83A38-E0FD-ED2D-869D-7EB3A18CC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5" y="2585920"/>
            <a:ext cx="10459910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8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CDE88-17EE-13FC-F882-DE3CC25D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2585920"/>
            <a:ext cx="10326541" cy="168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6F2FB-9934-7178-FED4-A8BFE2EDF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34" y="2638314"/>
            <a:ext cx="10431331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8F6D1-1D1E-9CC4-B7C3-18E89753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96" y="421993"/>
            <a:ext cx="9109367" cy="55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BA551-5E2D-3635-914B-AA5223E3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33" y="594917"/>
            <a:ext cx="9097645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46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التَّوْحِيد رُوحُ الإِسْلَام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51</cp:revision>
  <dcterms:created xsi:type="dcterms:W3CDTF">2020-09-13T16:40:33Z</dcterms:created>
  <dcterms:modified xsi:type="dcterms:W3CDTF">2026-05-23T13:34:02Z</dcterms:modified>
</cp:coreProperties>
</file>