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95" r:id="rId4"/>
    <p:sldId id="289" r:id="rId5"/>
    <p:sldId id="290" r:id="rId6"/>
    <p:sldId id="291" r:id="rId7"/>
    <p:sldId id="292" r:id="rId8"/>
    <p:sldId id="293" r:id="rId9"/>
    <p:sldId id="29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  <dgm:t>
        <a:bodyPr/>
        <a:lstStyle/>
        <a:p>
          <a:endParaRPr lang="en-US"/>
        </a:p>
      </dgm:t>
    </dgm:pt>
    <dgm:pt modelId="{1239EB43-F43B-48EF-80EA-CCF093A0DC91}" type="sibTrans" cxnId="{F23604B3-347A-4076-ACB0-34A47F6501D3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مُرَاجَعَةُ القِرَاءَة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475553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24E4BC-DCA0-4E1B-80FF-FBB43B7B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37C25-E154-4E4E-96CF-E1A5F3A9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7433A-CD55-4DE6-9F26-A93798732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71" y="23027"/>
            <a:ext cx="8049658" cy="64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9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32CA8-8ED5-B37B-0CB6-0DC4F22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14" y="131316"/>
            <a:ext cx="10780644" cy="633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37FD1-5B28-5333-0E7D-5A093C733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" y="68055"/>
            <a:ext cx="11685104" cy="64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1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4E23B-25C1-453D-FE59-ED2AE6518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79" y="1690267"/>
            <a:ext cx="10704443" cy="48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91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2451-6AA2-0995-2AE4-9E40D6C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53" y="0"/>
            <a:ext cx="1088509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14053-F18E-D9CD-D19D-B2CCB04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96" y="0"/>
            <a:ext cx="8543200" cy="648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4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42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مُرَاجَعَةُ القِرَاءَة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57</cp:revision>
  <dcterms:created xsi:type="dcterms:W3CDTF">2020-09-13T16:40:33Z</dcterms:created>
  <dcterms:modified xsi:type="dcterms:W3CDTF">2026-07-11T15:33:07Z</dcterms:modified>
</cp:coreProperties>
</file>