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86" r:id="rId3"/>
    <p:sldId id="279" r:id="rId4"/>
    <p:sldId id="280" r:id="rId5"/>
    <p:sldId id="283" r:id="rId6"/>
    <p:sldId id="281" r:id="rId7"/>
    <p:sldId id="282" r:id="rId8"/>
    <p:sldId id="271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375" autoAdjust="0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9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FA6A8-9529-4299-AE3E-B51F34C66CEC}" type="doc">
      <dgm:prSet loTypeId="urn:microsoft.com/office/officeart/2005/8/layout/radial3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CEB2BEB0-1AAF-4A7E-85D1-1E8B21D28925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علوم العربية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317C521E-C5AD-49F3-A884-E561E7F398F4}" type="parTrans" cxnId="{FBA8B0C3-E2D3-47B6-8202-A3C87A250F01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72F55C97-B016-45B0-8E5E-8D7C9FF2514C}" type="sibTrans" cxnId="{FBA8B0C3-E2D3-47B6-8202-A3C87A250F01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1C65D1B-B9DA-493B-8972-1A23CB951AB6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اللغة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190C1102-BD56-454E-84D2-1DA7C1BD59C8}" type="parTrans" cxnId="{1D1BDB3A-9115-4F85-8994-333A371E9F9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80455F9C-BFCA-4D77-BE5C-56D0A82CD7D3}" type="sibTrans" cxnId="{1D1BDB3A-9115-4F85-8994-333A371E9F9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F58196E-A2F7-4C7D-AE7F-6E42A3317B6F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النحو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57D009A-C81D-4F42-BCA1-7F7361AB64EF}" type="parTrans" cxnId="{619554CA-4245-4AAD-9E71-9F303082A10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91278221-FB5B-4C98-8500-015E91B1915B}" type="sibTrans" cxnId="{619554CA-4245-4AAD-9E71-9F303082A10C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8039B91-DBD4-4666-A9FE-F8B3751C21DA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الصرف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26C986D6-8BBD-4F45-91AA-FC487A704A8B}" type="parTrans" cxnId="{DA0CF876-49DD-4D27-9F6A-BA7DC3ED3059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D1A56E4-32E5-492E-90D9-F8392AC5FA6F}" type="sibTrans" cxnId="{DA0CF876-49DD-4D27-9F6A-BA7DC3ED3059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5A3F525F-E707-4B2D-AB2B-384A73825365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البلاغة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BD49B657-B4D4-4665-8335-62CBAF4E3013}" type="parTrans" cxnId="{EF549CDD-C3F4-4A02-B51E-640C34FD80B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D116E291-CA46-4C77-A74F-B80ED8D9E380}" type="sibTrans" cxnId="{EF549CDD-C3F4-4A02-B51E-640C34FD80B7}">
      <dgm:prSet/>
      <dgm:spPr/>
      <dgm:t>
        <a:bodyPr/>
        <a:lstStyle/>
        <a:p>
          <a:pPr rtl="1"/>
          <a:endParaRPr lang="en-US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A5E1CFD3-1D0D-42E0-9201-2FAD02DF010F}">
      <dgm:prSet phldrT="[Text]"/>
      <dgm:spPr/>
      <dgm:t>
        <a:bodyPr/>
        <a:lstStyle/>
        <a:p>
          <a:pPr rtl="1"/>
          <a:r>
            <a:rPr lang="ar-EG" dirty="0">
              <a:latin typeface="Sakkal Majalla" panose="02000000000000000000" pitchFamily="2" charset="-78"/>
              <a:cs typeface="Sakkal Majalla" panose="02000000000000000000" pitchFamily="2" charset="-78"/>
            </a:rPr>
            <a:t>الشعر</a:t>
          </a:r>
          <a:endParaRPr lang="en-US" dirty="0">
            <a:latin typeface="Sakkal Majalla" panose="02000000000000000000" pitchFamily="2" charset="-78"/>
            <a:cs typeface="Sakkal Majalla" panose="02000000000000000000" pitchFamily="2" charset="-78"/>
          </a:endParaRPr>
        </a:p>
      </dgm:t>
    </dgm:pt>
    <dgm:pt modelId="{4673A2D0-9580-48B2-860A-9DD258634C20}" type="parTrans" cxnId="{3CF2FC9C-1D55-4EE7-B295-A2D6D5303373}">
      <dgm:prSet/>
      <dgm:spPr/>
      <dgm:t>
        <a:bodyPr/>
        <a:lstStyle/>
        <a:p>
          <a:endParaRPr lang="en-US"/>
        </a:p>
      </dgm:t>
    </dgm:pt>
    <dgm:pt modelId="{640AEDB6-7079-4B85-A48B-CBC99EF7B049}" type="sibTrans" cxnId="{3CF2FC9C-1D55-4EE7-B295-A2D6D5303373}">
      <dgm:prSet/>
      <dgm:spPr/>
      <dgm:t>
        <a:bodyPr/>
        <a:lstStyle/>
        <a:p>
          <a:endParaRPr lang="en-US"/>
        </a:p>
      </dgm:t>
    </dgm:pt>
    <dgm:pt modelId="{9184E729-5429-4A35-B41F-DA9CDA61B5B3}" type="pres">
      <dgm:prSet presAssocID="{8E2FA6A8-9529-4299-AE3E-B51F34C66CEC}" presName="composite" presStyleCnt="0">
        <dgm:presLayoutVars>
          <dgm:chMax val="1"/>
          <dgm:dir/>
          <dgm:resizeHandles val="exact"/>
        </dgm:presLayoutVars>
      </dgm:prSet>
      <dgm:spPr/>
    </dgm:pt>
    <dgm:pt modelId="{DF6D14A7-9239-4AC5-81C9-B8DBDD04E781}" type="pres">
      <dgm:prSet presAssocID="{8E2FA6A8-9529-4299-AE3E-B51F34C66CEC}" presName="radial" presStyleCnt="0">
        <dgm:presLayoutVars>
          <dgm:animLvl val="ctr"/>
        </dgm:presLayoutVars>
      </dgm:prSet>
      <dgm:spPr/>
    </dgm:pt>
    <dgm:pt modelId="{AB299197-DF1A-4903-807F-463626649E70}" type="pres">
      <dgm:prSet presAssocID="{CEB2BEB0-1AAF-4A7E-85D1-1E8B21D28925}" presName="centerShape" presStyleLbl="vennNode1" presStyleIdx="0" presStyleCnt="6"/>
      <dgm:spPr/>
    </dgm:pt>
    <dgm:pt modelId="{E4798221-79E5-4B09-9135-F2A4AA4B30AA}" type="pres">
      <dgm:prSet presAssocID="{21C65D1B-B9DA-493B-8972-1A23CB951AB6}" presName="node" presStyleLbl="vennNode1" presStyleIdx="1" presStyleCnt="6">
        <dgm:presLayoutVars>
          <dgm:bulletEnabled val="1"/>
        </dgm:presLayoutVars>
      </dgm:prSet>
      <dgm:spPr/>
    </dgm:pt>
    <dgm:pt modelId="{FC4FE2A1-300C-4AE5-8326-982C0E8355C9}" type="pres">
      <dgm:prSet presAssocID="{5F58196E-A2F7-4C7D-AE7F-6E42A3317B6F}" presName="node" presStyleLbl="vennNode1" presStyleIdx="2" presStyleCnt="6">
        <dgm:presLayoutVars>
          <dgm:bulletEnabled val="1"/>
        </dgm:presLayoutVars>
      </dgm:prSet>
      <dgm:spPr/>
    </dgm:pt>
    <dgm:pt modelId="{A9DCC4D2-9B4F-4D51-8102-3878487CA98B}" type="pres">
      <dgm:prSet presAssocID="{B8039B91-DBD4-4666-A9FE-F8B3751C21DA}" presName="node" presStyleLbl="vennNode1" presStyleIdx="3" presStyleCnt="6">
        <dgm:presLayoutVars>
          <dgm:bulletEnabled val="1"/>
        </dgm:presLayoutVars>
      </dgm:prSet>
      <dgm:spPr/>
    </dgm:pt>
    <dgm:pt modelId="{94D42886-DAE8-49E2-8B31-69EBD6AC7B9C}" type="pres">
      <dgm:prSet presAssocID="{5A3F525F-E707-4B2D-AB2B-384A73825365}" presName="node" presStyleLbl="vennNode1" presStyleIdx="4" presStyleCnt="6">
        <dgm:presLayoutVars>
          <dgm:bulletEnabled val="1"/>
        </dgm:presLayoutVars>
      </dgm:prSet>
      <dgm:spPr/>
    </dgm:pt>
    <dgm:pt modelId="{14A7B072-C5D5-4769-9230-177F4D9ECF97}" type="pres">
      <dgm:prSet presAssocID="{A5E1CFD3-1D0D-42E0-9201-2FAD02DF010F}" presName="node" presStyleLbl="vennNode1" presStyleIdx="5" presStyleCnt="6">
        <dgm:presLayoutVars>
          <dgm:bulletEnabled val="1"/>
        </dgm:presLayoutVars>
      </dgm:prSet>
      <dgm:spPr/>
    </dgm:pt>
  </dgm:ptLst>
  <dgm:cxnLst>
    <dgm:cxn modelId="{A8C4FD0D-2B50-42D8-AC0C-87B63D37831E}" type="presOf" srcId="{21C65D1B-B9DA-493B-8972-1A23CB951AB6}" destId="{E4798221-79E5-4B09-9135-F2A4AA4B30AA}" srcOrd="0" destOrd="0" presId="urn:microsoft.com/office/officeart/2005/8/layout/radial3"/>
    <dgm:cxn modelId="{8B69AD2F-4BB3-420E-9E6E-C257F705079A}" type="presOf" srcId="{5F58196E-A2F7-4C7D-AE7F-6E42A3317B6F}" destId="{FC4FE2A1-300C-4AE5-8326-982C0E8355C9}" srcOrd="0" destOrd="0" presId="urn:microsoft.com/office/officeart/2005/8/layout/radial3"/>
    <dgm:cxn modelId="{1D1BDB3A-9115-4F85-8994-333A371E9F97}" srcId="{CEB2BEB0-1AAF-4A7E-85D1-1E8B21D28925}" destId="{21C65D1B-B9DA-493B-8972-1A23CB951AB6}" srcOrd="0" destOrd="0" parTransId="{190C1102-BD56-454E-84D2-1DA7C1BD59C8}" sibTransId="{80455F9C-BFCA-4D77-BE5C-56D0A82CD7D3}"/>
    <dgm:cxn modelId="{70C7C23B-F6E7-4874-B611-4D59DAE67D32}" type="presOf" srcId="{A5E1CFD3-1D0D-42E0-9201-2FAD02DF010F}" destId="{14A7B072-C5D5-4769-9230-177F4D9ECF97}" srcOrd="0" destOrd="0" presId="urn:microsoft.com/office/officeart/2005/8/layout/radial3"/>
    <dgm:cxn modelId="{BA552466-5DA0-452C-A82E-2F91DEFF8DB4}" type="presOf" srcId="{5A3F525F-E707-4B2D-AB2B-384A73825365}" destId="{94D42886-DAE8-49E2-8B31-69EBD6AC7B9C}" srcOrd="0" destOrd="0" presId="urn:microsoft.com/office/officeart/2005/8/layout/radial3"/>
    <dgm:cxn modelId="{4251AE66-41F0-4F66-A2AA-3346EEEF9DDE}" type="presOf" srcId="{B8039B91-DBD4-4666-A9FE-F8B3751C21DA}" destId="{A9DCC4D2-9B4F-4D51-8102-3878487CA98B}" srcOrd="0" destOrd="0" presId="urn:microsoft.com/office/officeart/2005/8/layout/radial3"/>
    <dgm:cxn modelId="{1E066876-2F1C-4600-AA59-DEEAD1139FFC}" type="presOf" srcId="{8E2FA6A8-9529-4299-AE3E-B51F34C66CEC}" destId="{9184E729-5429-4A35-B41F-DA9CDA61B5B3}" srcOrd="0" destOrd="0" presId="urn:microsoft.com/office/officeart/2005/8/layout/radial3"/>
    <dgm:cxn modelId="{DA0CF876-49DD-4D27-9F6A-BA7DC3ED3059}" srcId="{CEB2BEB0-1AAF-4A7E-85D1-1E8B21D28925}" destId="{B8039B91-DBD4-4666-A9FE-F8B3751C21DA}" srcOrd="2" destOrd="0" parTransId="{26C986D6-8BBD-4F45-91AA-FC487A704A8B}" sibTransId="{BD1A56E4-32E5-492E-90D9-F8392AC5FA6F}"/>
    <dgm:cxn modelId="{3CF2FC9C-1D55-4EE7-B295-A2D6D5303373}" srcId="{CEB2BEB0-1AAF-4A7E-85D1-1E8B21D28925}" destId="{A5E1CFD3-1D0D-42E0-9201-2FAD02DF010F}" srcOrd="4" destOrd="0" parTransId="{4673A2D0-9580-48B2-860A-9DD258634C20}" sibTransId="{640AEDB6-7079-4B85-A48B-CBC99EF7B049}"/>
    <dgm:cxn modelId="{931525AB-F3B2-436C-B26F-FCFE797F1A77}" type="presOf" srcId="{CEB2BEB0-1AAF-4A7E-85D1-1E8B21D28925}" destId="{AB299197-DF1A-4903-807F-463626649E70}" srcOrd="0" destOrd="0" presId="urn:microsoft.com/office/officeart/2005/8/layout/radial3"/>
    <dgm:cxn modelId="{FBA8B0C3-E2D3-47B6-8202-A3C87A250F01}" srcId="{8E2FA6A8-9529-4299-AE3E-B51F34C66CEC}" destId="{CEB2BEB0-1AAF-4A7E-85D1-1E8B21D28925}" srcOrd="0" destOrd="0" parTransId="{317C521E-C5AD-49F3-A884-E561E7F398F4}" sibTransId="{72F55C97-B016-45B0-8E5E-8D7C9FF2514C}"/>
    <dgm:cxn modelId="{619554CA-4245-4AAD-9E71-9F303082A10C}" srcId="{CEB2BEB0-1AAF-4A7E-85D1-1E8B21D28925}" destId="{5F58196E-A2F7-4C7D-AE7F-6E42A3317B6F}" srcOrd="1" destOrd="0" parTransId="{A57D009A-C81D-4F42-BCA1-7F7361AB64EF}" sibTransId="{91278221-FB5B-4C98-8500-015E91B1915B}"/>
    <dgm:cxn modelId="{EF549CDD-C3F4-4A02-B51E-640C34FD80B7}" srcId="{CEB2BEB0-1AAF-4A7E-85D1-1E8B21D28925}" destId="{5A3F525F-E707-4B2D-AB2B-384A73825365}" srcOrd="3" destOrd="0" parTransId="{BD49B657-B4D4-4665-8335-62CBAF4E3013}" sibTransId="{D116E291-CA46-4C77-A74F-B80ED8D9E380}"/>
    <dgm:cxn modelId="{B0F3BAA5-7E87-4307-8DC6-DDE3181BB1B0}" type="presParOf" srcId="{9184E729-5429-4A35-B41F-DA9CDA61B5B3}" destId="{DF6D14A7-9239-4AC5-81C9-B8DBDD04E781}" srcOrd="0" destOrd="0" presId="urn:microsoft.com/office/officeart/2005/8/layout/radial3"/>
    <dgm:cxn modelId="{1D8D256C-3104-47CE-ABC1-4A34BFB1AA33}" type="presParOf" srcId="{DF6D14A7-9239-4AC5-81C9-B8DBDD04E781}" destId="{AB299197-DF1A-4903-807F-463626649E70}" srcOrd="0" destOrd="0" presId="urn:microsoft.com/office/officeart/2005/8/layout/radial3"/>
    <dgm:cxn modelId="{BEE754C7-34A0-4A05-AC98-A2950D1C7308}" type="presParOf" srcId="{DF6D14A7-9239-4AC5-81C9-B8DBDD04E781}" destId="{E4798221-79E5-4B09-9135-F2A4AA4B30AA}" srcOrd="1" destOrd="0" presId="urn:microsoft.com/office/officeart/2005/8/layout/radial3"/>
    <dgm:cxn modelId="{63A0035E-BB90-49BE-BCDB-4C59F21F233E}" type="presParOf" srcId="{DF6D14A7-9239-4AC5-81C9-B8DBDD04E781}" destId="{FC4FE2A1-300C-4AE5-8326-982C0E8355C9}" srcOrd="2" destOrd="0" presId="urn:microsoft.com/office/officeart/2005/8/layout/radial3"/>
    <dgm:cxn modelId="{40D6C7E8-A197-4056-A0D0-C8231FB57B09}" type="presParOf" srcId="{DF6D14A7-9239-4AC5-81C9-B8DBDD04E781}" destId="{A9DCC4D2-9B4F-4D51-8102-3878487CA98B}" srcOrd="3" destOrd="0" presId="urn:microsoft.com/office/officeart/2005/8/layout/radial3"/>
    <dgm:cxn modelId="{D32CF193-6BCE-4551-A722-D68820CF0133}" type="presParOf" srcId="{DF6D14A7-9239-4AC5-81C9-B8DBDD04E781}" destId="{94D42886-DAE8-49E2-8B31-69EBD6AC7B9C}" srcOrd="4" destOrd="0" presId="urn:microsoft.com/office/officeart/2005/8/layout/radial3"/>
    <dgm:cxn modelId="{F0DE3FD3-68ED-4C9D-B547-7CCEDAB36595}" type="presParOf" srcId="{DF6D14A7-9239-4AC5-81C9-B8DBDD04E781}" destId="{14A7B072-C5D5-4769-9230-177F4D9ECF97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99197-DF1A-4903-807F-463626649E70}">
      <dsp:nvSpPr>
        <dsp:cNvPr id="0" name=""/>
        <dsp:cNvSpPr/>
      </dsp:nvSpPr>
      <dsp:spPr>
        <a:xfrm>
          <a:off x="4218618" y="1619770"/>
          <a:ext cx="3754763" cy="3754763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82550" tIns="82550" rIns="82550" bIns="82550" numCol="1" spcCol="1270" anchor="ctr" anchorCtr="0">
          <a:noAutofit/>
        </a:bodyPr>
        <a:lstStyle/>
        <a:p>
          <a:pPr marL="0" lvl="0" indent="0" algn="ctr" defTabSz="2889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6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علوم العربية</a:t>
          </a:r>
          <a:endParaRPr lang="en-US" sz="6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4768490" y="2169642"/>
        <a:ext cx="2655019" cy="2655019"/>
      </dsp:txXfrm>
    </dsp:sp>
    <dsp:sp modelId="{E4798221-79E5-4B09-9135-F2A4AA4B30AA}">
      <dsp:nvSpPr>
        <dsp:cNvPr id="0" name=""/>
        <dsp:cNvSpPr/>
      </dsp:nvSpPr>
      <dsp:spPr>
        <a:xfrm>
          <a:off x="5157309" y="115843"/>
          <a:ext cx="1877381" cy="1877381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اللغة</a:t>
          </a:r>
          <a:endParaRPr lang="en-US" sz="4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5432245" y="390779"/>
        <a:ext cx="1327509" cy="1327509"/>
      </dsp:txXfrm>
    </dsp:sp>
    <dsp:sp modelId="{FC4FE2A1-300C-4AE5-8326-982C0E8355C9}">
      <dsp:nvSpPr>
        <dsp:cNvPr id="0" name=""/>
        <dsp:cNvSpPr/>
      </dsp:nvSpPr>
      <dsp:spPr>
        <a:xfrm>
          <a:off x="7480376" y="1803650"/>
          <a:ext cx="1877381" cy="1877381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النحو</a:t>
          </a:r>
          <a:endParaRPr lang="en-US" sz="4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7755312" y="2078586"/>
        <a:ext cx="1327509" cy="1327509"/>
      </dsp:txXfrm>
    </dsp:sp>
    <dsp:sp modelId="{A9DCC4D2-9B4F-4D51-8102-3878487CA98B}">
      <dsp:nvSpPr>
        <dsp:cNvPr id="0" name=""/>
        <dsp:cNvSpPr/>
      </dsp:nvSpPr>
      <dsp:spPr>
        <a:xfrm>
          <a:off x="6593044" y="4534580"/>
          <a:ext cx="1877381" cy="1877381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الصرف</a:t>
          </a:r>
          <a:endParaRPr lang="en-US" sz="4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6867980" y="4809516"/>
        <a:ext cx="1327509" cy="1327509"/>
      </dsp:txXfrm>
    </dsp:sp>
    <dsp:sp modelId="{94D42886-DAE8-49E2-8B31-69EBD6AC7B9C}">
      <dsp:nvSpPr>
        <dsp:cNvPr id="0" name=""/>
        <dsp:cNvSpPr/>
      </dsp:nvSpPr>
      <dsp:spPr>
        <a:xfrm>
          <a:off x="3721574" y="4534580"/>
          <a:ext cx="1877381" cy="1877381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البلاغة</a:t>
          </a:r>
          <a:endParaRPr lang="en-US" sz="4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996510" y="4809516"/>
        <a:ext cx="1327509" cy="1327509"/>
      </dsp:txXfrm>
    </dsp:sp>
    <dsp:sp modelId="{14A7B072-C5D5-4769-9230-177F4D9ECF97}">
      <dsp:nvSpPr>
        <dsp:cNvPr id="0" name=""/>
        <dsp:cNvSpPr/>
      </dsp:nvSpPr>
      <dsp:spPr>
        <a:xfrm>
          <a:off x="2834241" y="1803650"/>
          <a:ext cx="1877381" cy="1877381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2000250" rtl="1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ar-EG" sz="4500" kern="1200" dirty="0">
              <a:latin typeface="Sakkal Majalla" panose="02000000000000000000" pitchFamily="2" charset="-78"/>
              <a:cs typeface="Sakkal Majalla" panose="02000000000000000000" pitchFamily="2" charset="-78"/>
            </a:rPr>
            <a:t>الشعر</a:t>
          </a:r>
          <a:endParaRPr lang="en-US" sz="4500" kern="1200" dirty="0">
            <a:latin typeface="Sakkal Majalla" panose="02000000000000000000" pitchFamily="2" charset="-78"/>
            <a:cs typeface="Sakkal Majalla" panose="02000000000000000000" pitchFamily="2" charset="-78"/>
          </a:endParaRPr>
        </a:p>
      </dsp:txBody>
      <dsp:txXfrm>
        <a:off x="3109177" y="2078586"/>
        <a:ext cx="1327509" cy="13275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7/4/2026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27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مُنَاظَرَةٌ بَيْنَ عُلُومِ اللُّغَة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16033E92-10E3-4B85-A0E6-E59F93759CF6}"/>
              </a:ext>
            </a:extLst>
          </p:cNvPr>
          <p:cNvGraphicFramePr/>
          <p:nvPr/>
        </p:nvGraphicFramePr>
        <p:xfrm>
          <a:off x="0" y="0"/>
          <a:ext cx="12192000" cy="6527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15277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B299197-DF1A-4903-807F-463626649E7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graphicEl>
                                              <a:dgm id="{AB299197-DF1A-4903-807F-463626649E7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E4798221-79E5-4B09-9135-F2A4AA4B30A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graphicEl>
                                              <a:dgm id="{E4798221-79E5-4B09-9135-F2A4AA4B30A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FC4FE2A1-300C-4AE5-8326-982C0E8355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graphicEl>
                                              <a:dgm id="{FC4FE2A1-300C-4AE5-8326-982C0E8355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A9DCC4D2-9B4F-4D51-8102-3878487CA98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graphicEl>
                                              <a:dgm id="{A9DCC4D2-9B4F-4D51-8102-3878487CA98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94D42886-DAE8-49E2-8B31-69EBD6AC7B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>
                                            <p:graphicEl>
                                              <a:dgm id="{94D42886-DAE8-49E2-8B31-69EBD6AC7B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graphicEl>
                                              <a:dgm id="{14A7B072-C5D5-4769-9230-177F4D9ECF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graphicEl>
                                              <a:dgm id="{14A7B072-C5D5-4769-9230-177F4D9ECF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80F156-6F68-4611-B7E8-AF6840C6AE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7978E74-5FA9-47B1-B22E-FE441A9C9447}"/>
              </a:ext>
            </a:extLst>
          </p:cNvPr>
          <p:cNvSpPr/>
          <p:nvPr/>
        </p:nvSpPr>
        <p:spPr>
          <a:xfrm>
            <a:off x="7534275" y="2894744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5EF40CE-B789-4394-8F89-F3E6B4069737}"/>
              </a:ext>
            </a:extLst>
          </p:cNvPr>
          <p:cNvSpPr/>
          <p:nvPr/>
        </p:nvSpPr>
        <p:spPr>
          <a:xfrm>
            <a:off x="5172076" y="2894744"/>
            <a:ext cx="102118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12040E-1BBF-41E3-844B-5FF492B585DE}"/>
              </a:ext>
            </a:extLst>
          </p:cNvPr>
          <p:cNvSpPr/>
          <p:nvPr/>
        </p:nvSpPr>
        <p:spPr>
          <a:xfrm>
            <a:off x="2400300" y="2894744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5D79A54-53AD-461C-9F9F-146EC2DEEF14}"/>
              </a:ext>
            </a:extLst>
          </p:cNvPr>
          <p:cNvSpPr/>
          <p:nvPr/>
        </p:nvSpPr>
        <p:spPr>
          <a:xfrm>
            <a:off x="10848975" y="3429000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90510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D9D73D-41CD-42C0-AE63-D5635626BB2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6498"/>
          <a:stretch/>
        </p:blipFill>
        <p:spPr>
          <a:xfrm>
            <a:off x="1" y="1924049"/>
            <a:ext cx="11877674" cy="3067051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E5EE4F0E-B55B-43FC-9BCE-643C274E1F5C}"/>
              </a:ext>
            </a:extLst>
          </p:cNvPr>
          <p:cNvSpPr/>
          <p:nvPr/>
        </p:nvSpPr>
        <p:spPr>
          <a:xfrm>
            <a:off x="9772650" y="2552883"/>
            <a:ext cx="123073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F4A2FE-77C9-41E2-BCBB-BD0D25084CBC}"/>
              </a:ext>
            </a:extLst>
          </p:cNvPr>
          <p:cNvSpPr/>
          <p:nvPr/>
        </p:nvSpPr>
        <p:spPr>
          <a:xfrm>
            <a:off x="7772400" y="2552883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BFC4B0-2AFB-4F12-8146-08A778279117}"/>
              </a:ext>
            </a:extLst>
          </p:cNvPr>
          <p:cNvSpPr/>
          <p:nvPr/>
        </p:nvSpPr>
        <p:spPr>
          <a:xfrm>
            <a:off x="4686300" y="2656619"/>
            <a:ext cx="9354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C09F0CC-9DC0-4280-9B5E-49787A5A5CF0}"/>
              </a:ext>
            </a:extLst>
          </p:cNvPr>
          <p:cNvSpPr/>
          <p:nvPr/>
        </p:nvSpPr>
        <p:spPr>
          <a:xfrm>
            <a:off x="1809751" y="2656619"/>
            <a:ext cx="102118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3A26343-52B6-4074-AC44-7156BAEC21B8}"/>
              </a:ext>
            </a:extLst>
          </p:cNvPr>
          <p:cNvSpPr/>
          <p:nvPr/>
        </p:nvSpPr>
        <p:spPr>
          <a:xfrm>
            <a:off x="733426" y="2656619"/>
            <a:ext cx="85925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69942AE-D0F2-4965-8E79-E9B11AF21459}"/>
              </a:ext>
            </a:extLst>
          </p:cNvPr>
          <p:cNvSpPr/>
          <p:nvPr/>
        </p:nvSpPr>
        <p:spPr>
          <a:xfrm>
            <a:off x="10955427" y="3181717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3BAC561-4AC8-4AF1-8A42-08E09A13EC7B}"/>
              </a:ext>
            </a:extLst>
          </p:cNvPr>
          <p:cNvSpPr/>
          <p:nvPr/>
        </p:nvSpPr>
        <p:spPr>
          <a:xfrm>
            <a:off x="8317332" y="3733280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38738A5-A876-469E-AB58-8110A27CE69B}"/>
              </a:ext>
            </a:extLst>
          </p:cNvPr>
          <p:cNvSpPr/>
          <p:nvPr/>
        </p:nvSpPr>
        <p:spPr>
          <a:xfrm>
            <a:off x="10611853" y="4344807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5BAB0EE-D791-4287-906E-60F5D4315127}"/>
              </a:ext>
            </a:extLst>
          </p:cNvPr>
          <p:cNvSpPr/>
          <p:nvPr/>
        </p:nvSpPr>
        <p:spPr>
          <a:xfrm>
            <a:off x="8905875" y="4345030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0ECDE19-DA21-4C2C-8052-E9D9C7DB2B66}"/>
              </a:ext>
            </a:extLst>
          </p:cNvPr>
          <p:cNvSpPr/>
          <p:nvPr/>
        </p:nvSpPr>
        <p:spPr>
          <a:xfrm>
            <a:off x="600075" y="4345030"/>
            <a:ext cx="6905625" cy="64607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542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C85F075-A60D-480D-8437-E2D6D995E1E0}"/>
              </a:ext>
            </a:extLst>
          </p:cNvPr>
          <p:cNvGrpSpPr/>
          <p:nvPr/>
        </p:nvGrpSpPr>
        <p:grpSpPr>
          <a:xfrm>
            <a:off x="1" y="2133600"/>
            <a:ext cx="11877674" cy="3162299"/>
            <a:chOff x="1" y="2133600"/>
            <a:chExt cx="11877674" cy="316229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A8D9D73D-41CD-42C0-AE63-D5635626BB2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/>
            <a:srcRect t="49500" b="14020"/>
            <a:stretch/>
          </p:blipFill>
          <p:spPr>
            <a:xfrm>
              <a:off x="1" y="2133600"/>
              <a:ext cx="11877674" cy="1761942"/>
            </a:xfrm>
            <a:prstGeom prst="rect">
              <a:avLst/>
            </a:prstGeom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DEF64AAA-2E11-4419-9A77-F656CA0EEC7B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/>
            <a:srcRect t="27707"/>
            <a:stretch/>
          </p:blipFill>
          <p:spPr>
            <a:xfrm>
              <a:off x="347980" y="3991422"/>
              <a:ext cx="11390504" cy="1304477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AD67D5D3-C504-4C6B-943A-0A88094D4082}"/>
                </a:ext>
              </a:extLst>
            </p:cNvPr>
            <p:cNvSpPr/>
            <p:nvPr/>
          </p:nvSpPr>
          <p:spPr>
            <a:xfrm>
              <a:off x="7629525" y="2133600"/>
              <a:ext cx="3981450" cy="609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A532226F-B761-4C91-A99A-437833116844}"/>
              </a:ext>
            </a:extLst>
          </p:cNvPr>
          <p:cNvSpPr/>
          <p:nvPr/>
        </p:nvSpPr>
        <p:spPr>
          <a:xfrm>
            <a:off x="2085975" y="2208944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C5EFCB7-5596-4E73-9ACA-47BE372B567F}"/>
              </a:ext>
            </a:extLst>
          </p:cNvPr>
          <p:cNvSpPr/>
          <p:nvPr/>
        </p:nvSpPr>
        <p:spPr>
          <a:xfrm>
            <a:off x="9791700" y="2785115"/>
            <a:ext cx="12021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BB7238E-2783-44C6-B2A8-718C8B0F23F4}"/>
              </a:ext>
            </a:extLst>
          </p:cNvPr>
          <p:cNvSpPr/>
          <p:nvPr/>
        </p:nvSpPr>
        <p:spPr>
          <a:xfrm>
            <a:off x="4991100" y="2785115"/>
            <a:ext cx="6878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D8A6D270-24E6-4A69-AF03-63C47762FB3C}"/>
              </a:ext>
            </a:extLst>
          </p:cNvPr>
          <p:cNvSpPr/>
          <p:nvPr/>
        </p:nvSpPr>
        <p:spPr>
          <a:xfrm>
            <a:off x="2000250" y="2785115"/>
            <a:ext cx="181451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57A039E-F83E-4C9C-8623-6EF9A48730C9}"/>
              </a:ext>
            </a:extLst>
          </p:cNvPr>
          <p:cNvSpPr/>
          <p:nvPr/>
        </p:nvSpPr>
        <p:spPr>
          <a:xfrm>
            <a:off x="1116432" y="2813690"/>
            <a:ext cx="49053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EC354F-8071-4304-A440-69EF7A4751E5}"/>
              </a:ext>
            </a:extLst>
          </p:cNvPr>
          <p:cNvSpPr/>
          <p:nvPr/>
        </p:nvSpPr>
        <p:spPr>
          <a:xfrm>
            <a:off x="5819775" y="3409226"/>
            <a:ext cx="78305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A308723-4B26-4684-A9AE-942B7D5F6DEC}"/>
              </a:ext>
            </a:extLst>
          </p:cNvPr>
          <p:cNvSpPr/>
          <p:nvPr/>
        </p:nvSpPr>
        <p:spPr>
          <a:xfrm>
            <a:off x="2647951" y="3409226"/>
            <a:ext cx="134503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ED35D16-8E55-4ED9-AD20-96A7C798FB9C}"/>
              </a:ext>
            </a:extLst>
          </p:cNvPr>
          <p:cNvSpPr/>
          <p:nvPr/>
        </p:nvSpPr>
        <p:spPr>
          <a:xfrm>
            <a:off x="9784182" y="3895542"/>
            <a:ext cx="1750593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7272BBB-09B0-41EF-B355-70F839087188}"/>
              </a:ext>
            </a:extLst>
          </p:cNvPr>
          <p:cNvSpPr/>
          <p:nvPr/>
        </p:nvSpPr>
        <p:spPr>
          <a:xfrm>
            <a:off x="7000875" y="3943482"/>
            <a:ext cx="117834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B2A1D89-ACD5-4EEB-9623-316F10AD63D3}"/>
              </a:ext>
            </a:extLst>
          </p:cNvPr>
          <p:cNvSpPr/>
          <p:nvPr/>
        </p:nvSpPr>
        <p:spPr>
          <a:xfrm>
            <a:off x="2647952" y="3962532"/>
            <a:ext cx="1185188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BA37F156-25C3-42EE-B70A-BC941FFD783E}"/>
              </a:ext>
            </a:extLst>
          </p:cNvPr>
          <p:cNvSpPr/>
          <p:nvPr/>
        </p:nvSpPr>
        <p:spPr>
          <a:xfrm>
            <a:off x="1752600" y="4039047"/>
            <a:ext cx="552452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88300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2D25946-CB18-4D07-BEF0-7C21F2ED61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509" y="2514600"/>
            <a:ext cx="11843657" cy="178117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307ADA9-23AC-431E-A024-809A294DFD4E}"/>
              </a:ext>
            </a:extLst>
          </p:cNvPr>
          <p:cNvSpPr/>
          <p:nvPr/>
        </p:nvSpPr>
        <p:spPr>
          <a:xfrm>
            <a:off x="7343775" y="2894744"/>
            <a:ext cx="36596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3FA3B69-5C21-41A0-8B1C-0A968E606922}"/>
              </a:ext>
            </a:extLst>
          </p:cNvPr>
          <p:cNvSpPr/>
          <p:nvPr/>
        </p:nvSpPr>
        <p:spPr>
          <a:xfrm>
            <a:off x="6019800" y="2870931"/>
            <a:ext cx="62606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75C0D46-F41B-4C31-A052-BF211D6AE860}"/>
              </a:ext>
            </a:extLst>
          </p:cNvPr>
          <p:cNvSpPr/>
          <p:nvPr/>
        </p:nvSpPr>
        <p:spPr>
          <a:xfrm>
            <a:off x="3695701" y="2894744"/>
            <a:ext cx="1151316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7CCCEE4-5981-45F6-AC4C-7D291BAD9787}"/>
              </a:ext>
            </a:extLst>
          </p:cNvPr>
          <p:cNvSpPr/>
          <p:nvPr/>
        </p:nvSpPr>
        <p:spPr>
          <a:xfrm>
            <a:off x="638175" y="2894744"/>
            <a:ext cx="2751145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2660FA8-4C21-4F9C-A7E2-580DC852D6DB}"/>
              </a:ext>
            </a:extLst>
          </p:cNvPr>
          <p:cNvSpPr/>
          <p:nvPr/>
        </p:nvSpPr>
        <p:spPr>
          <a:xfrm>
            <a:off x="638175" y="3513441"/>
            <a:ext cx="1068807" cy="534256"/>
          </a:xfrm>
          <a:prstGeom prst="rect">
            <a:avLst/>
          </a:prstGeom>
          <a:solidFill>
            <a:srgbClr val="FFFF00">
              <a:alpha val="41569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1" eaLnBrk="1" latinLnBrk="0" hangingPunct="1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8512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CBF4790-BF4D-4E40-984A-8ADC6DB801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043" y="2362200"/>
            <a:ext cx="11767931" cy="2114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1412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</TotalTime>
  <Words>19</Words>
  <Application>Microsoft Office PowerPoint</Application>
  <PresentationFormat>Widescreen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Sakkal Majalla</vt:lpstr>
      <vt:lpstr>Office Theme</vt:lpstr>
      <vt:lpstr>مُنَاظَرَةٌ بَيْنَ عُلُومِ اللُّغَة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58</cp:revision>
  <dcterms:created xsi:type="dcterms:W3CDTF">2020-09-13T16:40:33Z</dcterms:created>
  <dcterms:modified xsi:type="dcterms:W3CDTF">2026-07-04T18:51:30Z</dcterms:modified>
</cp:coreProperties>
</file>