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516" r:id="rId3"/>
    <p:sldId id="565" r:id="rId4"/>
    <p:sldId id="571" r:id="rId5"/>
    <p:sldId id="578" r:id="rId6"/>
    <p:sldId id="579" r:id="rId7"/>
    <p:sldId id="572" r:id="rId8"/>
    <p:sldId id="580" r:id="rId9"/>
    <p:sldId id="581" r:id="rId10"/>
    <p:sldId id="583" r:id="rId11"/>
    <p:sldId id="584" r:id="rId12"/>
    <p:sldId id="585" r:id="rId13"/>
    <p:sldId id="58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 custT="1"/>
      <dgm:spPr/>
      <dgm:t>
        <a:bodyPr lIns="0" tIns="0" rIns="0" bIns="0"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الباب الثالث: الفهم والتفسير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الأول: أهمية التفسير والحاجة إليه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الثاني: المنهج الأمثل في التفسير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الثالث: مزالق ومحاذير في الفهم والتفسير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الرابع: التفسير العلمي للقرآن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 custScaleX="147086" custScaleY="142777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 custScaleX="220808" custRadScaleRad="99798" custRadScaleInc="216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 custScaleX="195837" custRadScaleRad="14615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 custScaleX="256655" custRadScaleRad="10021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 custScaleX="211354" custRadScaleRad="146222" custRadScaleInc="-3880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781330" y="2081782"/>
          <a:ext cx="2775753" cy="2694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الباب الثالث: الفهم والتفسير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87830" y="2476373"/>
        <a:ext cx="1962753" cy="1905253"/>
      </dsp:txXfrm>
    </dsp:sp>
    <dsp:sp modelId="{71B69F85-1912-4558-A098-2D12C841218B}">
      <dsp:nvSpPr>
        <dsp:cNvPr id="0" name=""/>
        <dsp:cNvSpPr/>
      </dsp:nvSpPr>
      <dsp:spPr>
        <a:xfrm rot="16258455">
          <a:off x="6113520" y="1988092"/>
          <a:ext cx="15990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59908" y="13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89476" y="1998025"/>
        <a:ext cx="7995" cy="7995"/>
      </dsp:txXfrm>
    </dsp:sp>
    <dsp:sp modelId="{D76B4B5C-4592-4226-BFF2-97E54732AC2F}">
      <dsp:nvSpPr>
        <dsp:cNvPr id="0" name=""/>
        <dsp:cNvSpPr/>
      </dsp:nvSpPr>
      <dsp:spPr>
        <a:xfrm>
          <a:off x="4127374" y="34944"/>
          <a:ext cx="4167008" cy="18871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الأول: أهمية التفسير والحاجة إليه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37618" y="311313"/>
        <a:ext cx="2946520" cy="1334425"/>
      </dsp:txXfrm>
    </dsp:sp>
    <dsp:sp modelId="{2623C78E-3327-4CF7-9B66-1D164C855536}">
      <dsp:nvSpPr>
        <dsp:cNvPr id="0" name=""/>
        <dsp:cNvSpPr/>
      </dsp:nvSpPr>
      <dsp:spPr>
        <a:xfrm>
          <a:off x="7557084" y="3415069"/>
          <a:ext cx="35347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353474" y="13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984" y="3420163"/>
        <a:ext cx="17673" cy="17673"/>
      </dsp:txXfrm>
    </dsp:sp>
    <dsp:sp modelId="{BFCC64D9-A169-41D1-B6EF-0EC42675CECF}">
      <dsp:nvSpPr>
        <dsp:cNvPr id="0" name=""/>
        <dsp:cNvSpPr/>
      </dsp:nvSpPr>
      <dsp:spPr>
        <a:xfrm>
          <a:off x="7910558" y="2485418"/>
          <a:ext cx="3695765" cy="18871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الثاني: المنهج الأمثل في التفسير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51790" y="2761787"/>
        <a:ext cx="2613301" cy="1334425"/>
      </dsp:txXfrm>
    </dsp:sp>
    <dsp:sp modelId="{00F44ACB-C13F-421A-988C-C88821DF2FE0}">
      <dsp:nvSpPr>
        <dsp:cNvPr id="0" name=""/>
        <dsp:cNvSpPr/>
      </dsp:nvSpPr>
      <dsp:spPr>
        <a:xfrm rot="5400000">
          <a:off x="6084061" y="4847433"/>
          <a:ext cx="17029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70293" y="13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64950" y="4857107"/>
        <a:ext cx="8514" cy="8514"/>
      </dsp:txXfrm>
    </dsp:sp>
    <dsp:sp modelId="{6DA2094A-F5F8-46FF-8774-1564261B37E1}">
      <dsp:nvSpPr>
        <dsp:cNvPr id="0" name=""/>
        <dsp:cNvSpPr/>
      </dsp:nvSpPr>
      <dsp:spPr>
        <a:xfrm>
          <a:off x="3747457" y="4946511"/>
          <a:ext cx="4843500" cy="1887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الثالث: مزالق ومحاذير في الفهم والتفسير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56771" y="5222880"/>
        <a:ext cx="3424872" cy="1334425"/>
      </dsp:txXfrm>
    </dsp:sp>
    <dsp:sp modelId="{0FF437C5-95B9-477E-8B5E-D66830CA9606}">
      <dsp:nvSpPr>
        <dsp:cNvPr id="0" name=""/>
        <dsp:cNvSpPr/>
      </dsp:nvSpPr>
      <dsp:spPr>
        <a:xfrm rot="10695240">
          <a:off x="4570094" y="3460584"/>
          <a:ext cx="211969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211969" y="13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670779" y="3469215"/>
        <a:ext cx="10598" cy="10598"/>
      </dsp:txXfrm>
    </dsp:sp>
    <dsp:sp modelId="{B6BAC1A6-4BC3-4BB6-9C63-EE1B9FB7E618}">
      <dsp:nvSpPr>
        <dsp:cNvPr id="0" name=""/>
        <dsp:cNvSpPr/>
      </dsp:nvSpPr>
      <dsp:spPr>
        <a:xfrm>
          <a:off x="585673" y="2594828"/>
          <a:ext cx="3988596" cy="18871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الرابع: التفسير العلمي للقرآن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169789" y="2871197"/>
        <a:ext cx="2820364" cy="133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28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015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نتعامل مع القرآن العظيم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19" y="2288625"/>
            <a:ext cx="11295962" cy="23876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الثالث: الفَهْمُ وَالتَّفْسِير</a:t>
            </a:r>
            <a:b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الثالث: مزالق ومحاذير في الفهم والتفسير</a:t>
            </a:r>
            <a:br>
              <a:rPr lang="ar-E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الرابع: التفسير العلمي للقرآن</a:t>
            </a:r>
            <a:endParaRPr lang="ar-EG" sz="6000" b="1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8300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7896-20F5-49FC-BD18-0C2AE51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" y="4466632"/>
            <a:ext cx="3339726" cy="18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6AD24-3188-481C-833E-F102F72CB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2138182"/>
            <a:ext cx="11822175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6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5867E-6124-4AF8-875E-1E94BF6AB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889"/>
            <a:ext cx="12192000" cy="40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7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932C9-3896-4BA1-9902-D5D3486EF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834"/>
            <a:ext cx="12192000" cy="495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970F4-37DA-49F6-A5DA-668C1CB0F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8" y="1375500"/>
            <a:ext cx="12037764" cy="41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22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A707B-A99E-4798-A79A-460E40B3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" y="958468"/>
            <a:ext cx="12152922" cy="4941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026C8E-D465-46A1-9641-ACB40B151194}"/>
              </a:ext>
            </a:extLst>
          </p:cNvPr>
          <p:cNvSpPr/>
          <p:nvPr/>
        </p:nvSpPr>
        <p:spPr>
          <a:xfrm>
            <a:off x="220336" y="4335141"/>
            <a:ext cx="11755000" cy="7160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8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ص265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F90E30E-D683-4E67-9EF0-1184055937DE}"/>
              </a:ext>
            </a:extLst>
          </p:cNvPr>
          <p:cNvSpPr txBox="1"/>
          <p:nvPr/>
        </p:nvSpPr>
        <p:spPr>
          <a:xfrm>
            <a:off x="117513" y="1905506"/>
            <a:ext cx="11956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EG" sz="9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الثالث:</a:t>
            </a:r>
          </a:p>
          <a:p>
            <a:pPr algn="ctr" rtl="1"/>
            <a:r>
              <a:rPr lang="ar-EG" sz="9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مزالق ومحاذير في الفهم والتفسير</a:t>
            </a:r>
          </a:p>
        </p:txBody>
      </p:sp>
    </p:spTree>
    <p:extLst>
      <p:ext uri="{BB962C8B-B14F-4D97-AF65-F5344CB8AC3E}">
        <p14:creationId xmlns:p14="http://schemas.microsoft.com/office/powerpoint/2010/main" val="352673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ص267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1-	اتباع المتشابهات وترك المحكمات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93CB4-AEB1-4626-BA61-8B6530FE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06" y="1261434"/>
            <a:ext cx="11016388" cy="50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ص353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2-	الشرود عن إجماع الأمة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746DA-1224-4AEA-8656-F67648761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" y="1128391"/>
            <a:ext cx="11974596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ص369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F90E30E-D683-4E67-9EF0-1184055937DE}"/>
              </a:ext>
            </a:extLst>
          </p:cNvPr>
          <p:cNvSpPr txBox="1"/>
          <p:nvPr/>
        </p:nvSpPr>
        <p:spPr>
          <a:xfrm>
            <a:off x="437002" y="1905506"/>
            <a:ext cx="113179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EG" sz="9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الرابع:</a:t>
            </a:r>
          </a:p>
          <a:p>
            <a:pPr algn="ctr" rtl="1"/>
            <a:r>
              <a:rPr lang="ar-EG" sz="9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التفسير العلمي للقرآن</a:t>
            </a:r>
          </a:p>
        </p:txBody>
      </p:sp>
    </p:spTree>
    <p:extLst>
      <p:ext uri="{BB962C8B-B14F-4D97-AF65-F5344CB8AC3E}">
        <p14:creationId xmlns:p14="http://schemas.microsoft.com/office/powerpoint/2010/main" val="73222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ص371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1-	بين المعارضين والمؤيدين من المعاصرين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C3F3E-4F0F-4C3A-A88D-7A0683EB3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" y="1514208"/>
            <a:ext cx="11965070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4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ص379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2-	الموقف الذي نختاره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BCF63-E729-4563-B070-7C9E85AC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7" y="1259137"/>
            <a:ext cx="11869806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1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109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(5) الباب الثالث: الفَهْمُ وَالتَّفْسِير الفصل الثالث: مزالق ومحاذير في الفهم والتفسير الفصل الرابع: التفسير العلمي للقرآن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94</cp:revision>
  <dcterms:created xsi:type="dcterms:W3CDTF">2020-09-13T16:40:33Z</dcterms:created>
  <dcterms:modified xsi:type="dcterms:W3CDTF">2026-07-04T14:17:04Z</dcterms:modified>
</cp:coreProperties>
</file>