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302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303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304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27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9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7/11/2026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561E – Arabic Curriculum – Lecture No. </a:t>
            </a:r>
            <a:r>
              <a:rPr lang="ar-EG" sz="1800" b="1" dirty="0"/>
              <a:t>29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77784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285262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E67BA-27E2-48AA-8CDB-96585382D743}"/>
              </a:ext>
            </a:extLst>
          </p:cNvPr>
          <p:cNvSpPr txBox="1"/>
          <p:nvPr userDrawn="1"/>
        </p:nvSpPr>
        <p:spPr>
          <a:xfrm>
            <a:off x="1" y="0"/>
            <a:ext cx="2198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مسرحية عالم وطاغية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EG" sz="2200" b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يوسف القرضاوي</a:t>
            </a:r>
            <a:endParaRPr lang="en-US" sz="2200" b="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مسرحية</a:t>
            </a:r>
            <a:br>
              <a:rPr lang="ar-EG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"عالم وطاغية"</a:t>
            </a:r>
            <a:endParaRPr lang="ar-EG" sz="6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1F0FE-DAE4-4C0B-973F-7759C26A5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52" y="2276527"/>
            <a:ext cx="2894970" cy="408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076AE-1F2F-46A4-AEEE-66CABBEB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E2BBE-CBC6-4138-9665-F4AF747E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255F81-436C-475E-A088-D0EBDA835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576387"/>
            <a:ext cx="117062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85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076AE-1F2F-46A4-AEEE-66CABBEB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E2BBE-CBC6-4138-9665-F4AF747E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9317AB-56C1-42E9-8FD5-247DA9A0F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657350"/>
            <a:ext cx="117157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85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076AE-1F2F-46A4-AEEE-66CABBEB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E2BBE-CBC6-4138-9665-F4AF747E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4AFFB5-427A-4E6D-9F52-5DA576B73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853933"/>
            <a:ext cx="115443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rtl="1"/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</a:t>
            </a:r>
            <a:r>
              <a:rPr lang="ar-E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br>
              <a:rPr lang="ar-E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EG" sz="6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1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076AE-1F2F-46A4-AEEE-66CABBEB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E2BBE-CBC6-4138-9665-F4AF747E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FDF428-EDC6-459A-A34B-1FC0C9B97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614487"/>
            <a:ext cx="116776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93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076AE-1F2F-46A4-AEEE-66CABBEB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E2BBE-CBC6-4138-9665-F4AF747E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044A7F-73A6-4D3C-B422-64E425E35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43050"/>
            <a:ext cx="117348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5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076AE-1F2F-46A4-AEEE-66CABBEB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E2BBE-CBC6-4138-9665-F4AF747E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98A47C-6D03-4751-BD3F-E23D6E3F4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628775"/>
            <a:ext cx="11658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14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076AE-1F2F-46A4-AEEE-66CABBEB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E2BBE-CBC6-4138-9665-F4AF747E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51171D-2D84-40C0-AFA2-ACB6B5267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638300"/>
            <a:ext cx="117157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59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076AE-1F2F-46A4-AEEE-66CABBEB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E2BBE-CBC6-4138-9665-F4AF747E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AFC93-94F5-4B77-8364-095A2DCFF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1647825"/>
            <a:ext cx="116871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64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076AE-1F2F-46A4-AEEE-66CABBEB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E2BBE-CBC6-4138-9665-F4AF747E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6E9738-E26A-4368-9E5A-042568291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1600200"/>
            <a:ext cx="117633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0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rtl="1"/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المقدمة + الفصل </a:t>
            </a:r>
            <a:r>
              <a:rPr lang="ar-E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br>
              <a:rPr lang="ar-E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EG" sz="6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22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076AE-1F2F-46A4-AEEE-66CABBEB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E2BBE-CBC6-4138-9665-F4AF747E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116CE0-310C-4066-AE80-E8F7D4E6E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1666875"/>
            <a:ext cx="1174432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0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076AE-1F2F-46A4-AEEE-66CABBEB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E2BBE-CBC6-4138-9665-F4AF747E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64520D-A3FE-4710-B93B-779FAC75E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1624012"/>
            <a:ext cx="1163002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66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076AE-1F2F-46A4-AEEE-66CABBEB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E2BBE-CBC6-4138-9665-F4AF747E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05468-6049-4CA6-A215-1F360953A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604962"/>
            <a:ext cx="117919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58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076AE-1F2F-46A4-AEEE-66CABBEB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E2BBE-CBC6-4138-9665-F4AF747E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E2CC10-5ABC-45DC-8994-7CAD07ADC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685925"/>
            <a:ext cx="116776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57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rtl="1"/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</a:t>
            </a:r>
            <a:r>
              <a:rPr lang="ar-E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</a:t>
            </a:r>
            <a:br>
              <a:rPr lang="ar-E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EG" sz="6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94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076AE-1F2F-46A4-AEEE-66CABBEB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E2BBE-CBC6-4138-9665-F4AF747E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477E9-D19D-4086-874F-9D8AD7445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671637"/>
            <a:ext cx="1167765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15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076AE-1F2F-46A4-AEEE-66CABBEB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E2BBE-CBC6-4138-9665-F4AF747E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4314CD-3836-48E4-A23C-A7B193409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690687"/>
            <a:ext cx="117729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30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076AE-1F2F-46A4-AEEE-66CABBEB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E2BBE-CBC6-4138-9665-F4AF747E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944D5C-72DB-42DA-9D30-AC13417BE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1657350"/>
            <a:ext cx="1157287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67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076AE-1F2F-46A4-AEEE-66CABBEB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E2BBE-CBC6-4138-9665-F4AF747E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619036-906A-4BF1-BD16-683000B13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614487"/>
            <a:ext cx="117062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13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076AE-1F2F-46A4-AEEE-66CABBEB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E2BBE-CBC6-4138-9665-F4AF747E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8A26EF-7F08-4956-B6D0-87A6191DF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1643062"/>
            <a:ext cx="118014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0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076AE-1F2F-46A4-AEEE-66CABBEB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E2BBE-CBC6-4138-9665-F4AF747E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929812-50B3-4161-9418-7403B9713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619250"/>
            <a:ext cx="116395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01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076AE-1F2F-46A4-AEEE-66CABBEB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E2BBE-CBC6-4138-9665-F4AF747E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C9F7DA-F5CE-4F70-819F-A99E9A402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647825"/>
            <a:ext cx="117157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03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076AE-1F2F-46A4-AEEE-66CABBEB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E2BBE-CBC6-4138-9665-F4AF747E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01404-D922-4F7D-9077-5B1C4C521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1595437"/>
            <a:ext cx="116871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29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076AE-1F2F-46A4-AEEE-66CABBEB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E2BBE-CBC6-4138-9665-F4AF747E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80280-77F2-4E95-8ACE-0B5DD1036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685925"/>
            <a:ext cx="116586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007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076AE-1F2F-46A4-AEEE-66CABBEB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E2BBE-CBC6-4138-9665-F4AF747E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6C2310-B054-4479-9287-32D7C707B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633537"/>
            <a:ext cx="117729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91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076AE-1F2F-46A4-AEEE-66CABBEB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E2BBE-CBC6-4138-9665-F4AF747E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ECF4DB-5F07-4AB6-B670-AC2543C6C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1700212"/>
            <a:ext cx="116490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67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076AE-1F2F-46A4-AEEE-66CABBEB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E2BBE-CBC6-4138-9665-F4AF747E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4946A8-D4B5-42AC-883A-0FCD27D28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1533525"/>
            <a:ext cx="1176337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0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076AE-1F2F-46A4-AEEE-66CABBEB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E2BBE-CBC6-4138-9665-F4AF747E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108D4C-D74D-4031-B342-0EAACE3F8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1600200"/>
            <a:ext cx="117443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3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076AE-1F2F-46A4-AEEE-66CABBEB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E2BBE-CBC6-4138-9665-F4AF747E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278C39-37FB-439A-9D01-2CE6B32CB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704975"/>
            <a:ext cx="116967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75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076AE-1F2F-46A4-AEEE-66CABBEB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E2BBE-CBC6-4138-9665-F4AF747E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FCB309-77B3-40CF-8B2F-71098A2CC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662112"/>
            <a:ext cx="117919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35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076AE-1F2F-46A4-AEEE-66CABBEB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E2BBE-CBC6-4138-9665-F4AF747E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EA28E5-0C75-468E-90A6-78F6FC6A0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643062"/>
            <a:ext cx="117157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87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076AE-1F2F-46A4-AEEE-66CABBEB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E2BBE-CBC6-4138-9665-F4AF747E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CD574-34A8-4873-9F3C-9FF6A69A1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543050"/>
            <a:ext cx="117157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41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103</Words>
  <Application>Microsoft Office PowerPoint</Application>
  <PresentationFormat>Widescreen</PresentationFormat>
  <Paragraphs>73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Sakkal Majalla</vt:lpstr>
      <vt:lpstr>Office Theme</vt:lpstr>
      <vt:lpstr> مراجعة مسرحية "عالم وطاغية"</vt:lpstr>
      <vt:lpstr> المقدمة + الفصل الأول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الفصل الثاني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الفصل الثالث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98</cp:revision>
  <dcterms:created xsi:type="dcterms:W3CDTF">2020-09-13T16:40:33Z</dcterms:created>
  <dcterms:modified xsi:type="dcterms:W3CDTF">2026-07-11T09:28:12Z</dcterms:modified>
</cp:coreProperties>
</file>