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559" r:id="rId2"/>
    <p:sldId id="256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92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93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4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2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</a:t>
            </a:r>
            <a:r>
              <a:rPr lang="ar-EG" sz="1800" b="1" dirty="0"/>
              <a:t> 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0BB970-148B-4BAA-87BC-5AB83FAB5D57}"/>
              </a:ext>
            </a:extLst>
          </p:cNvPr>
          <p:cNvGrpSpPr/>
          <p:nvPr userDrawn="1"/>
        </p:nvGrpSpPr>
        <p:grpSpPr>
          <a:xfrm>
            <a:off x="9782759" y="130630"/>
            <a:ext cx="2278615" cy="1240184"/>
            <a:chOff x="9743662" y="56012"/>
            <a:chExt cx="2476500" cy="15133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A79718-0341-3243-9AE1-3D0C2DA74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069186" y="56012"/>
              <a:ext cx="1825452" cy="13331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8A766A-995A-9C41-BF6C-E3EBFD67ED69}"/>
                </a:ext>
              </a:extLst>
            </p:cNvPr>
            <p:cNvSpPr/>
            <p:nvPr userDrawn="1"/>
          </p:nvSpPr>
          <p:spPr>
            <a:xfrm>
              <a:off x="9743662" y="1230832"/>
              <a:ext cx="2476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KW" sz="1600" b="1" dirty="0">
                  <a:solidFill>
                    <a:schemeClr val="accent1">
                      <a:lumMod val="75000"/>
                    </a:schemeClr>
                  </a:solidFill>
                </a:rPr>
                <a:t>أكاديمية آيات للعلوم الإسلامية 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على كتاب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"كيف نتعامل مع القرآن العظيم"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4485348"/>
            <a:ext cx="3306675" cy="18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A31A-DCFA-43E3-B53A-05734839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04950"/>
            <a:ext cx="11658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D78B0-61CE-4049-8B79-79737095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33512"/>
            <a:ext cx="11715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5FB26-9BBE-43F4-BE73-2F603C6E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71612"/>
            <a:ext cx="11601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5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الثاني: كَيْفَ نَتَعَامَلُ مَعَ القُرْآنِ العَظِيمِ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A0600-F0BA-4963-8FE6-8A2DAA590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62087"/>
            <a:ext cx="116776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7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5E8F2-A77A-4B90-8964-7985D399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476375"/>
            <a:ext cx="116871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0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F967B-9C24-4D30-AC81-C391EB71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471612"/>
            <a:ext cx="11591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B4D9F-1651-4F39-A31D-E98BD37B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38275"/>
            <a:ext cx="1170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7B730-2C98-4C60-BFA9-A70C7B6C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447800"/>
            <a:ext cx="117633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DD9D7-15E9-4851-8E05-FC069C78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62087"/>
            <a:ext cx="11658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الأول: خَصَائِصُ القُرْآنِ وَمَقَاصِدُه</a:t>
            </a:r>
            <a:b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4485348"/>
            <a:ext cx="3306675" cy="18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BA291-0664-4FA8-9867-E08CA547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57325"/>
            <a:ext cx="116776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39913-335A-4A28-99E8-AB47EAFA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462087"/>
            <a:ext cx="118205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7F8AE-BC1B-4EA4-93F4-6FF9F0DD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57325"/>
            <a:ext cx="117157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8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57108-4738-4A3F-9D69-58E22F47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90662"/>
            <a:ext cx="11706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8625"/>
            <a:ext cx="9144000" cy="238760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الثالث: الفَهْمُ وَالتَّفْسِير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8300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E20D3-3357-405A-8AA0-18604C02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447800"/>
            <a:ext cx="117538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1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73969-AA45-4A46-8F87-CF413DD9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14475"/>
            <a:ext cx="11610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96382-3A35-4996-8362-B312885B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447800"/>
            <a:ext cx="116490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7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3CDD0-4F97-4A78-B000-D4455FD0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52562"/>
            <a:ext cx="11620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0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31580-5570-47C2-A418-A0891D96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95425"/>
            <a:ext cx="11715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5E3DB-5AAB-4427-87C4-7C578522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419225"/>
            <a:ext cx="116871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72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C8B1A-79FE-43AD-91DA-C4AAB0951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00187"/>
            <a:ext cx="117062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47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CD32D-0CBB-4110-84B4-FBA8B954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504950"/>
            <a:ext cx="118014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9D28B-EB02-4962-934C-FB51261C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419225"/>
            <a:ext cx="11744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0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0961B-3E50-4B7B-A494-8078D4F1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62087"/>
            <a:ext cx="11658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3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3EFDC-409E-484F-95C9-5F62DC58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4475"/>
            <a:ext cx="11734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3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 الاتِّبَاعُ وَالعَمَلُ وَالدَّعْوَةُ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2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E8060-778C-4A24-BD43-AD12B891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71612"/>
            <a:ext cx="11715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EE823-A4C2-4C00-87AB-7355B532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14462"/>
            <a:ext cx="117157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0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879EB-7560-4B4C-8A47-201CF735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38275"/>
            <a:ext cx="116586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F9A44-F55B-4AC6-84DE-C2F17F87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376362"/>
            <a:ext cx="117062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120C0-596F-4B04-A72C-D5BEAD1F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504950"/>
            <a:ext cx="118205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7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6B904-45A9-4566-9BB6-9CDD82B8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390650"/>
            <a:ext cx="117443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9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73E5D-0DBA-46F2-8CEB-19430F02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447800"/>
            <a:ext cx="117443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8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3D368-8DF8-4410-997F-DD112D58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43037"/>
            <a:ext cx="116586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7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941A2-C9CD-454E-9259-DD5E35DB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85900"/>
            <a:ext cx="11677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3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9F301-55BD-46A9-9D52-5D02D71B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14475"/>
            <a:ext cx="11772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3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E0EDA-6667-4436-8609-8452F1D4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514475"/>
            <a:ext cx="11820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52048-0EEE-4FCC-A937-63F02A8E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43037"/>
            <a:ext cx="117919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C17FC-8DEB-4FCF-9FCC-F236ECD5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428750"/>
            <a:ext cx="11630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8777D-813A-46B3-8AEF-18C4F634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33512"/>
            <a:ext cx="115633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016CB-EBCD-4714-BB6F-3F850BF1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452562"/>
            <a:ext cx="11801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3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21D-F239-40CC-BBB2-325AAC5F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121C8-4923-4757-A136-A346490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E9C9A-5A98-46DB-A73C-BB01949E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428750"/>
            <a:ext cx="117633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150</Words>
  <Application>Microsoft Office PowerPoint</Application>
  <PresentationFormat>Widescreen</PresentationFormat>
  <Paragraphs>96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Sakkal Majalla</vt:lpstr>
      <vt:lpstr>Office Theme</vt:lpstr>
      <vt:lpstr>مراجعة على كتاب "كيف نتعامل مع القرآن العظيم"</vt:lpstr>
      <vt:lpstr> الباب الأول: خَصَائِصُ القُرْآنِ وَمَقَاصِدُه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الباب الثاني: كَيْفَ نَتَعَامَلُ مَعَ القُرْآنِ العَظِيمِ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الباب الثالث: الفَهْمُ وَالتَّفْسِير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الباب الرابع: الاتِّبَاعُ وَالعَمَلُ وَالدَّعْوَةُ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100</cp:revision>
  <dcterms:created xsi:type="dcterms:W3CDTF">2020-09-13T16:40:33Z</dcterms:created>
  <dcterms:modified xsi:type="dcterms:W3CDTF">2026-07-11T13:46:03Z</dcterms:modified>
</cp:coreProperties>
</file>