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386" r:id="rId2"/>
    <p:sldId id="256" r:id="rId3"/>
    <p:sldId id="307" r:id="rId4"/>
    <p:sldId id="295" r:id="rId5"/>
    <p:sldId id="309" r:id="rId6"/>
    <p:sldId id="305" r:id="rId7"/>
    <p:sldId id="283" r:id="rId8"/>
    <p:sldId id="287" r:id="rId9"/>
    <p:sldId id="302" r:id="rId10"/>
    <p:sldId id="288" r:id="rId11"/>
    <p:sldId id="289" r:id="rId12"/>
    <p:sldId id="284" r:id="rId13"/>
    <p:sldId id="290" r:id="rId14"/>
    <p:sldId id="291" r:id="rId15"/>
    <p:sldId id="292" r:id="rId16"/>
    <p:sldId id="293" r:id="rId17"/>
    <p:sldId id="297" r:id="rId18"/>
    <p:sldId id="298" r:id="rId19"/>
    <p:sldId id="299" r:id="rId20"/>
    <p:sldId id="304" r:id="rId21"/>
    <p:sldId id="296" r:id="rId22"/>
    <p:sldId id="285" r:id="rId23"/>
    <p:sldId id="303" r:id="rId24"/>
    <p:sldId id="286" r:id="rId25"/>
    <p:sldId id="294" r:id="rId26"/>
    <p:sldId id="301" r:id="rId27"/>
    <p:sldId id="300" r:id="rId28"/>
    <p:sldId id="2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/>
              <a:t>LNG 161 E </a:t>
            </a:r>
            <a:r>
              <a:rPr lang="en-CA" sz="1800" b="1" dirty="0"/>
              <a:t>– Arabic Curriculum – Lecture No. </a:t>
            </a:r>
            <a:r>
              <a:rPr lang="ar-EG" sz="1800" b="1" dirty="0"/>
              <a:t>1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DA876C8-ECF6-C5DB-B0D6-22574BCF919F}"/>
              </a:ext>
            </a:extLst>
          </p:cNvPr>
          <p:cNvSpPr txBox="1"/>
          <p:nvPr/>
        </p:nvSpPr>
        <p:spPr>
          <a:xfrm>
            <a:off x="3191219" y="1905506"/>
            <a:ext cx="58095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>
                <a:solidFill>
                  <a:srgbClr val="FF0000"/>
                </a:solidFill>
              </a:rPr>
              <a:t>Level </a:t>
            </a:r>
            <a:r>
              <a:rPr lang="en-US" sz="9600" b="1" dirty="0">
                <a:solidFill>
                  <a:srgbClr val="FF0000"/>
                </a:solidFill>
              </a:rPr>
              <a:t>1 (LNG 161E)</a:t>
            </a:r>
          </a:p>
        </p:txBody>
      </p:sp>
    </p:spTree>
    <p:extLst>
      <p:ext uri="{BB962C8B-B14F-4D97-AF65-F5344CB8AC3E}">
        <p14:creationId xmlns:p14="http://schemas.microsoft.com/office/powerpoint/2010/main" val="115002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AA4455-58F3-4A53-BF3B-5436A743E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>
            <a:normAutofit/>
          </a:bodyPr>
          <a:lstStyle/>
          <a:p>
            <a:pPr algn="ctr" rtl="1"/>
            <a:r>
              <a:rPr lang="ar-EG" sz="6000" b="1">
                <a:latin typeface="Sakkal Majalla" panose="02000000000000000000" pitchFamily="2" charset="-78"/>
                <a:cs typeface="Sakkal Majalla" panose="02000000000000000000" pitchFamily="2" charset="-78"/>
              </a:rPr>
              <a:t>التَّحِيَّات </a:t>
            </a:r>
            <a:r>
              <a:rPr lang="ar-EG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وَالتَّعَارُف</a:t>
            </a:r>
            <a:br>
              <a:rPr lang="ar-EG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en-US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Greetings &amp; acquaintance (1)</a:t>
            </a:r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B57CDB-4225-4FCF-BE55-F159EA846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206" y="164402"/>
            <a:ext cx="6860995" cy="59922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0AB3E8-E46D-B245-A186-B0468C90EF1A}"/>
              </a:ext>
            </a:extLst>
          </p:cNvPr>
          <p:cNvSpPr/>
          <p:nvPr/>
        </p:nvSpPr>
        <p:spPr>
          <a:xfrm>
            <a:off x="2415207" y="238534"/>
            <a:ext cx="7298748" cy="8647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7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56EE93-1831-4C9C-A672-217D97DC38E7}"/>
              </a:ext>
            </a:extLst>
          </p:cNvPr>
          <p:cNvSpPr txBox="1"/>
          <p:nvPr/>
        </p:nvSpPr>
        <p:spPr>
          <a:xfrm>
            <a:off x="1779104" y="2166730"/>
            <a:ext cx="89452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أوَّلاً:</a:t>
            </a:r>
          </a:p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التَّحِيَّات</a:t>
            </a:r>
            <a:endParaRPr lang="en-US" sz="9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914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صَبَاحُ الخَيْر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صَبَاحُ النُّور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141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مَسَاءُ الخَيْر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>
                <a:latin typeface="Sakkal Majalla" panose="02000000000000000000" pitchFamily="2" charset="-78"/>
                <a:cs typeface="Sakkal Majalla" panose="02000000000000000000" pitchFamily="2" charset="-78"/>
              </a:rPr>
              <a:t>مَسَاءُ  </a:t>
            </a:r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النُّور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299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2266120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مَرْحَبًا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2266120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مَرْحَبًا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109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9" y="2434874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أَهْلاً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1" y="2434874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أَهْلاً بِك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30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9" y="1351508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أَهْلاً وَسَهْلاً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1" y="1351508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أَهْلاً وَسَهْلاً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812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91" y="1351508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أَهْلاً وَسَهْلاً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1" y="2028616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مَرْحَبًا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294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9" y="2028616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مَرْحَبًا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1" y="1351508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أَهْلاً وَسَهْلاً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07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السَّلامُ عَلَيْكُم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وَعَلَيْكُم السَّلام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475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إِلَى اللِّقَاء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إِلَى اللِّقَاء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934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مَعَ السَّلامَة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مَعَ السَّلامَة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259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إِلَى اللِّقَاء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مَعَ السَّلامَة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587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مَعَ السَّلامَة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إِلَى اللِّقَاء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301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سَعِيدٌ بِلِقَائِك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وَأَنَا أَيْضًا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686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2107096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تَشَرَّفْنَا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2107096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تَشَرَّفْنَا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944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تَشَرَّفْنَا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الشَّرَف لِي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290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تَشَرَّفْنَا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وَأَنَا أَيْضًا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7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56EE93-1831-4C9C-A672-217D97DC38E7}"/>
              </a:ext>
            </a:extLst>
          </p:cNvPr>
          <p:cNvSpPr txBox="1"/>
          <p:nvPr/>
        </p:nvSpPr>
        <p:spPr>
          <a:xfrm>
            <a:off x="1779104" y="2166730"/>
            <a:ext cx="89452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ثَانِيًا:</a:t>
            </a:r>
          </a:p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التَّعَارُف</a:t>
            </a:r>
            <a:endParaRPr lang="en-US" sz="9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46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مَا اسمُكَ؟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2146850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اسْمِي ...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858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8875644" y="1470991"/>
            <a:ext cx="30811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مَنْ هَذا؟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مَنْ هَذِه؟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2146850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هَذَا ... / هَذِه ...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5546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كَيْفَ حَالُكَ؟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2246244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بِخَيْر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372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كَيْفَ حَالُكَ؟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4" y="1348800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الْحَمْدُ لِلَّه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37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1470991"/>
            <a:ext cx="274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كَيْفَ حَالُكَ؟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4" y="1348800"/>
            <a:ext cx="2743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بِخَيْر وَالْحَمْدُ لِلَّه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834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2554358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شُكْرًا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4" y="2432167"/>
            <a:ext cx="2743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عَفْوًا</a:t>
            </a:r>
            <a:endParaRPr lang="en-US" sz="8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534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272</Words>
  <Application>Microsoft Office PowerPoint</Application>
  <PresentationFormat>Widescreen</PresentationFormat>
  <Paragraphs>123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Sakkal Majalla</vt:lpstr>
      <vt:lpstr>Office Theme</vt:lpstr>
      <vt:lpstr>PowerPoint Presentation</vt:lpstr>
      <vt:lpstr>التَّحِيَّات وَالتَّعَارُف Greetings &amp; acquaintance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EHB</cp:lastModifiedBy>
  <cp:revision>46</cp:revision>
  <dcterms:created xsi:type="dcterms:W3CDTF">2020-09-13T16:40:33Z</dcterms:created>
  <dcterms:modified xsi:type="dcterms:W3CDTF">2024-09-28T14:06:25Z</dcterms:modified>
</cp:coreProperties>
</file>