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91" r:id="rId3"/>
    <p:sldId id="289" r:id="rId4"/>
    <p:sldId id="290" r:id="rId5"/>
    <p:sldId id="292" r:id="rId6"/>
    <p:sldId id="293" r:id="rId7"/>
    <p:sldId id="294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1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ما اسمك؟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اسمي ...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وأنت ...؟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اسمي ...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هل ...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نعم / لا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مَن هذا / هذه؟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هذا ... / هذه ...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كيف حالك؟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بخير والحمد لله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ما اسمك؟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اسمي ...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وأنت ...؟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اسمي ...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هل ...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نعم / لا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مَن هذا / هذه؟</a:t>
          </a:r>
          <a:endParaRPr lang="en-US" sz="2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هذا ... / هذه ...</a:t>
          </a:r>
          <a:endParaRPr lang="en-US" sz="2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كيف حالك؟</a:t>
          </a:r>
          <a:endParaRPr lang="en-US" sz="2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بخير والحمد لله</a:t>
          </a:r>
          <a:endParaRPr lang="en-US" sz="2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161 E – Arabic Curriculum – Lecture No. </a:t>
            </a:r>
            <a:r>
              <a:rPr lang="en-US" sz="1800" b="1" dirty="0"/>
              <a:t>2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FC126A-753F-420A-997E-65F152BBC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>
            <a:normAutofit/>
          </a:bodyPr>
          <a:lstStyle/>
          <a:p>
            <a:pPr algn="ctr" rtl="1"/>
            <a:r>
              <a:rPr lang="ar-EG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التَّحِيَّات وَالتَّعَارُف</a:t>
            </a:r>
            <a:br>
              <a:rPr lang="ar-EG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en-US" sz="6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Greetings &amp; acquaintance (2)</a:t>
            </a:r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241872-FB6B-4AB8-913D-AD6866B3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67" b="91389" l="10000" r="90000">
                        <a14:foregroundMark x1="20417" y1="88194" x2="20417" y2="88194"/>
                        <a14:foregroundMark x1="74444" y1="91389" x2="74444" y2="91389"/>
                        <a14:foregroundMark x1="84583" y1="59583" x2="84583" y2="59583"/>
                        <a14:foregroundMark x1="84722" y1="55694" x2="84722" y2="55694"/>
                        <a14:foregroundMark x1="84722" y1="55694" x2="82083" y2="59028"/>
                        <a14:foregroundMark x1="14167" y1="52778" x2="14167" y2="52778"/>
                        <a14:foregroundMark x1="14444" y1="55556" x2="14444" y2="56389"/>
                        <a14:foregroundMark x1="13472" y1="54306" x2="11528" y2="60278"/>
                        <a14:foregroundMark x1="15556" y1="57639" x2="15000" y2="61389"/>
                        <a14:foregroundMark x1="82083" y1="10972" x2="70694" y2="14444"/>
                        <a14:foregroundMark x1="70694" y1="14444" x2="70972" y2="19028"/>
                        <a14:foregroundMark x1="73889" y1="9028" x2="73889" y2="9028"/>
                        <a14:foregroundMark x1="75556" y1="5278" x2="75556" y2="5278"/>
                        <a14:foregroundMark x1="75417" y1="4167" x2="67500" y2="7361"/>
                        <a14:foregroundMark x1="67500" y1="7361" x2="65278" y2="14306"/>
                        <a14:foregroundMark x1="65278" y1="14306" x2="70556" y2="20139"/>
                        <a14:foregroundMark x1="70556" y1="20139" x2="76806" y2="20694"/>
                        <a14:foregroundMark x1="32639" y1="24444" x2="33889" y2="17222"/>
                        <a14:foregroundMark x1="33889" y1="17222" x2="31806" y2="9167"/>
                        <a14:foregroundMark x1="31806" y1="9167" x2="22778" y2="6806"/>
                        <a14:foregroundMark x1="22778" y1="6806" x2="18333" y2="14861"/>
                        <a14:foregroundMark x1="18333" y1="14861" x2="19028" y2="22083"/>
                        <a14:backgroundMark x1="15833" y1="4306" x2="15833" y2="4306"/>
                        <a14:backgroundMark x1="29028" y1="2222" x2="29028" y2="2222"/>
                        <a14:backgroundMark x1="36667" y1="8750" x2="36667" y2="8750"/>
                        <a14:backgroundMark x1="14861" y1="6111" x2="14861" y2="6111"/>
                        <a14:backgroundMark x1="15694" y1="6111" x2="15694" y2="6111"/>
                        <a14:backgroundMark x1="14861" y1="6528" x2="14861" y2="6528"/>
                        <a14:backgroundMark x1="17361" y1="3889" x2="17361" y2="3889"/>
                        <a14:backgroundMark x1="63750" y1="6389" x2="63750" y2="6389"/>
                        <a14:backgroundMark x1="64306" y1="5556" x2="64306" y2="5556"/>
                        <a14:backgroundMark x1="65556" y1="4444" x2="65556" y2="4444"/>
                        <a14:backgroundMark x1="68056" y1="2917" x2="68056" y2="2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E76A82-4B48-40E7-A671-D867949A9DB3}"/>
              </a:ext>
            </a:extLst>
          </p:cNvPr>
          <p:cNvSpPr txBox="1"/>
          <p:nvPr/>
        </p:nvSpPr>
        <p:spPr>
          <a:xfrm>
            <a:off x="9064487" y="2683339"/>
            <a:ext cx="274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612B0-99CE-4AD6-B24D-142A9B596A6F}"/>
              </a:ext>
            </a:extLst>
          </p:cNvPr>
          <p:cNvSpPr txBox="1"/>
          <p:nvPr/>
        </p:nvSpPr>
        <p:spPr>
          <a:xfrm>
            <a:off x="384313" y="2683339"/>
            <a:ext cx="274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8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378853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47CCAA4-3797-4CE4-9F50-ED6B494BD7C0}"/>
              </a:ext>
            </a:extLst>
          </p:cNvPr>
          <p:cNvGraphicFramePr/>
          <p:nvPr/>
        </p:nvGraphicFramePr>
        <p:xfrm>
          <a:off x="3815905" y="-176668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45929A1-82CB-4693-9E0B-BAB6891E316A}"/>
              </a:ext>
            </a:extLst>
          </p:cNvPr>
          <p:cNvGraphicFramePr/>
          <p:nvPr/>
        </p:nvGraphicFramePr>
        <p:xfrm>
          <a:off x="3811103" y="2074333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1A3148B-A757-48F9-B7B5-C26E906C7080}"/>
              </a:ext>
            </a:extLst>
          </p:cNvPr>
          <p:cNvGraphicFramePr/>
          <p:nvPr/>
        </p:nvGraphicFramePr>
        <p:xfrm>
          <a:off x="3811104" y="4325334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895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5" grpId="0">
        <p:bldSub>
          <a:bldDgm bld="one"/>
        </p:bldSub>
      </p:bldGraphic>
      <p:bldGraphic spid="6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47CCAA4-3797-4CE4-9F50-ED6B494BD7C0}"/>
              </a:ext>
            </a:extLst>
          </p:cNvPr>
          <p:cNvGraphicFramePr/>
          <p:nvPr/>
        </p:nvGraphicFramePr>
        <p:xfrm>
          <a:off x="3815905" y="717180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45929A1-82CB-4693-9E0B-BAB6891E316A}"/>
              </a:ext>
            </a:extLst>
          </p:cNvPr>
          <p:cNvGraphicFramePr/>
          <p:nvPr/>
        </p:nvGraphicFramePr>
        <p:xfrm>
          <a:off x="3811103" y="2968181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1277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CB89C4-9D61-4329-B42D-FD920C3E6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CD7980-8D56-4473-A71C-1E023DF1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8A35A4-7BE4-481E-954F-20B7FC454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192" y="649995"/>
            <a:ext cx="7967616" cy="555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7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B1605B-C2CE-4B11-9D50-CD9F69D80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21439B-45F2-4474-8403-D9E2E9D0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CEDC6-E5DE-4B62-B581-8D186B5D4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811" y="826266"/>
            <a:ext cx="7678378" cy="520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1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DEE30-6C9D-432E-9343-CEB62719D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7128E9-BA02-47E5-ABEC-61EAE04D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BCEF56-338F-491A-A8E1-FAA0B4AC9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488" y="1299991"/>
            <a:ext cx="7069024" cy="4258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AE0C49-F964-4F74-B0D2-E2A1A67B3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4517651" cy="306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35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60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Sakkal Majalla</vt:lpstr>
      <vt:lpstr>Office Theme</vt:lpstr>
      <vt:lpstr>التَّحِيَّات وَالتَّعَارُف Greetings &amp; acquaintance (2)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51</cp:revision>
  <dcterms:created xsi:type="dcterms:W3CDTF">2020-09-13T16:40:33Z</dcterms:created>
  <dcterms:modified xsi:type="dcterms:W3CDTF">2026-09-27T16:51:21Z</dcterms:modified>
</cp:coreProperties>
</file>