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80" r:id="rId3"/>
    <p:sldId id="279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الكَسْبُ الحَلالُ فِي الإِسْلامِ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الرُّكُوعُ وَالسُّجُود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بَيْنَ خَالِد وَعُمَر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أَجْمَعُ الحَطَب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الطَّاعَة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الأُخُوَّةُ فِي اللهِ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الرَّسُولُ مُحَمَّدٌ صَلَّى اللهُ عَلَيْهِ وَسَلَّمَ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261E – Arabic Curriculum – Lecture No. </a:t>
            </a:r>
            <a:r>
              <a:rPr lang="en-US" sz="1800" b="1" dirty="0"/>
              <a:t>1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D11594-8FD5-43E1-8D9D-E3584A082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181" y="54166"/>
            <a:ext cx="4553638" cy="637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C594894-1524-D2C7-CB3D-AA1A8E3C48D2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147EA19A-685F-40C9-9310-F1BCFAB3F10B}"/>
              </a:ext>
            </a:extLst>
          </p:cNvPr>
          <p:cNvSpPr/>
          <p:nvPr/>
        </p:nvSpPr>
        <p:spPr>
          <a:xfrm>
            <a:off x="2223052" y="66101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1523212"/>
          </a:xfrm>
        </p:spPr>
        <p:txBody>
          <a:bodyPr/>
          <a:lstStyle/>
          <a:p>
            <a:pPr rtl="1"/>
            <a:r>
              <a:rPr lang="ar-EG" dirty="0"/>
              <a:t>الكَسْبُ الحَلالُ فِي الإِسْلامِ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0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D680EE-1D74-4323-942F-55CF5C0DF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3728"/>
            <a:ext cx="12192000" cy="273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84BB1C-376B-46A9-8873-4792BF1FB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00027"/>
            <a:ext cx="12192000" cy="46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A568CC-1114-498E-829C-4ECC4E2EE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86211"/>
            <a:ext cx="12192000" cy="399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2EBAC-01BF-42D2-A1AF-840E9E6F5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2748"/>
            <a:ext cx="12192000" cy="418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83D1D5-EFFB-4344-BED3-CD1BE92A0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7845"/>
            <a:ext cx="12192000" cy="485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104C50-7E5E-44EC-BF6F-ACFC861C9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6696"/>
            <a:ext cx="12192000" cy="479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0B1C41-D720-40E7-9EBA-3645BE34C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3515"/>
            <a:ext cx="12192000" cy="342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47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الكَسْبُ الحَلالُ فِي الإِسْلامِ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46</cp:revision>
  <dcterms:created xsi:type="dcterms:W3CDTF">2020-09-13T16:40:33Z</dcterms:created>
  <dcterms:modified xsi:type="dcterms:W3CDTF">2026-09-26T17:21:17Z</dcterms:modified>
</cp:coreProperties>
</file>