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5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4" r:id="rId15"/>
    <p:sldId id="283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262E – Arabic Curriculum – Lecture No</a:t>
            </a:r>
            <a:r>
              <a:rPr lang="en-US" sz="1800" b="1" dirty="0"/>
              <a:t> 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12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6.jp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rtl="1"/>
            <a:r>
              <a:rPr lang="ar-EG" dirty="0"/>
              <a:t>صَلاحُ الدِّينِ الأَيُّوبِيّ</a:t>
            </a:r>
            <a:br>
              <a:rPr lang="ar-EG" dirty="0"/>
            </a:br>
            <a:r>
              <a:rPr lang="ar-EG" dirty="0"/>
              <a:t>وَالنَّصْرَانِيّ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C2B7895-97A9-412B-BEF6-A88CAD9F2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17" y="89452"/>
            <a:ext cx="1490870" cy="838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3C4E11-299A-4A34-972A-5EC0BA8FB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28066"/>
            <a:ext cx="1484905" cy="928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42640-2051-4BA2-B114-D784A567EA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4154" y="1856132"/>
            <a:ext cx="931359" cy="9313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03F4E7-5189-48AE-AC38-BFE2EF0551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26" y="2866867"/>
            <a:ext cx="1484906" cy="7070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A445D1-71D1-4126-A5B4-FBA0EDE7B6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410" y="3715557"/>
            <a:ext cx="1840274" cy="8763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896232-F89D-4629-BBB9-9975DFB647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26" y="4615069"/>
            <a:ext cx="1191287" cy="8541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98F914-B6DB-468E-85A7-E57636C75C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1842" y="5492978"/>
            <a:ext cx="1083365" cy="8125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1FFFC4B-5D94-414B-9240-939E032C66B7}"/>
              </a:ext>
            </a:extLst>
          </p:cNvPr>
          <p:cNvSpPr/>
          <p:nvPr/>
        </p:nvSpPr>
        <p:spPr>
          <a:xfrm>
            <a:off x="2223052" y="66101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5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0D1D5-9C07-426D-8210-6F17CB2F0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5" y="0"/>
            <a:ext cx="9310854" cy="650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08AA41-04EF-421D-9288-BB6EA0339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8781"/>
            <a:ext cx="12192000" cy="134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9E5A0-A36B-4319-94D1-938954F07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7334"/>
            <a:ext cx="12192000" cy="134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ACEAB1-EEA7-4C2E-9819-C6826FFDA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03" y="2109603"/>
            <a:ext cx="10164594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5E5EF0-78E0-4A20-A555-341504AD7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6325"/>
            <a:ext cx="12192000" cy="264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EBB55-E3A1-443B-8DC3-1A358FA9C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231" y="1433234"/>
            <a:ext cx="7611537" cy="399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5D0375-063D-45AC-AA3F-1F09F7884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56" y="428206"/>
            <a:ext cx="9183382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8E2E5-FE24-4669-A709-33EE98EDE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304" y="0"/>
            <a:ext cx="5752204" cy="649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7E70D6-CE87-4677-81A3-98C797817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6" y="1674638"/>
            <a:ext cx="11702923" cy="48128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F4838A-9EAB-4000-B669-14644FB08E34}"/>
              </a:ext>
            </a:extLst>
          </p:cNvPr>
          <p:cNvCxnSpPr/>
          <p:nvPr/>
        </p:nvCxnSpPr>
        <p:spPr>
          <a:xfrm>
            <a:off x="5464366" y="3205908"/>
            <a:ext cx="71609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7F346B-7330-42E0-BCA4-223C53155994}"/>
              </a:ext>
            </a:extLst>
          </p:cNvPr>
          <p:cNvCxnSpPr/>
          <p:nvPr/>
        </p:nvCxnSpPr>
        <p:spPr>
          <a:xfrm>
            <a:off x="9054028" y="4459995"/>
            <a:ext cx="71609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E0C2D-0C7C-4136-A6DE-6F5911E787F0}"/>
              </a:ext>
            </a:extLst>
          </p:cNvPr>
          <p:cNvCxnSpPr>
            <a:cxnSpLocks/>
          </p:cNvCxnSpPr>
          <p:nvPr/>
        </p:nvCxnSpPr>
        <p:spPr>
          <a:xfrm>
            <a:off x="7998246" y="5682867"/>
            <a:ext cx="86390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477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9AE270-74AB-4224-B285-CD12FED6B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31" y="2095314"/>
            <a:ext cx="7792537" cy="266737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6073C8-6332-4AD7-BFB4-3CC21D48A1A0}"/>
              </a:ext>
            </a:extLst>
          </p:cNvPr>
          <p:cNvCxnSpPr>
            <a:cxnSpLocks/>
          </p:cNvCxnSpPr>
          <p:nvPr/>
        </p:nvCxnSpPr>
        <p:spPr>
          <a:xfrm>
            <a:off x="6411817" y="2732182"/>
            <a:ext cx="112372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FE164F-7F1D-497E-AD8B-D4A6220C0E4B}"/>
              </a:ext>
            </a:extLst>
          </p:cNvPr>
          <p:cNvCxnSpPr>
            <a:cxnSpLocks/>
          </p:cNvCxnSpPr>
          <p:nvPr/>
        </p:nvCxnSpPr>
        <p:spPr>
          <a:xfrm>
            <a:off x="6599104" y="4010140"/>
            <a:ext cx="111270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384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3E2136-D411-4DAA-BB75-16F83C04B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92" y="1719972"/>
            <a:ext cx="10136015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11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DEFEA-94CD-44A1-B4D7-5A88080B0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4545"/>
            <a:ext cx="12192000" cy="460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74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66C1C-46AA-465E-B865-830439E68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704" y="1938129"/>
            <a:ext cx="9078592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75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52</Words>
  <Application>Microsoft Office PowerPoint</Application>
  <PresentationFormat>Widescreen</PresentationFormat>
  <Paragraphs>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Sakkal Majalla</vt:lpstr>
      <vt:lpstr>Office Theme</vt:lpstr>
      <vt:lpstr>صَلاحُ الدِّينِ الأَيُّوبِيّ وَالنَّصْرَانِيّ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44</cp:revision>
  <dcterms:created xsi:type="dcterms:W3CDTF">2020-09-13T16:40:33Z</dcterms:created>
  <dcterms:modified xsi:type="dcterms:W3CDTF">2026-09-26T16:26:39Z</dcterms:modified>
</cp:coreProperties>
</file>