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93" r:id="rId3"/>
    <p:sldId id="291" r:id="rId4"/>
    <p:sldId id="272" r:id="rId5"/>
    <p:sldId id="273" r:id="rId6"/>
    <p:sldId id="275" r:id="rId7"/>
    <p:sldId id="276" r:id="rId8"/>
    <p:sldId id="292" r:id="rId9"/>
    <p:sldId id="278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جِئْتَنِي بِالتَّمْرِ وَلَمْ تَنْزِعْ مِنْهُ النَّوَى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القَاضِي العَادِلُ فَتْحٌ لِلإِسْلَام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 جَمَالُ رَسُولِ الله صَلَّى اللهُ عَلَيْهِ وَسَلَّم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الإِمَامُ أَبُو حَنِيفَةَ يَخَافُ "الزَّلْزَلَة"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احذَرِ الثَّعْلَبَ فَإِنَّهُ خَدُوع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الدُّعَاءُ هُوَ العِبَادَة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7- إنْ لَمْ تَكُنْ مِنَ الصَّالِحِينَ فَكُنْ مِنَ النَّاصِحِينَ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 جَمَالُ رَسُولِ الله صَلَّى اللهُ عَلَيْهِ وَسَلَّم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جِئْتَنِي بِالتَّمْرِ وَلَمْ تَنْزِعْ مِنْهُ النَّوَى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القَاضِي العَادِلُ فَتْحٌ لِلإِسْلَام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الإِمَامُ أَبُو حَنِيفَةَ يَخَافُ "الزَّلْزَلَة"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احذَرِ الثَّعْلَبَ فَإِنَّهُ خَدُوع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الدُّعَاءُ هُوَ العِبَادَة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7- إنْ لَمْ تَكُنْ مِنَ الصَّالِحِينَ فَكُنْ مِنَ النَّاصِحِينَ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361E – Arabic Curriculum – Lecture No. </a:t>
            </a:r>
            <a:r>
              <a:rPr lang="en-US" sz="1800" b="1" dirty="0"/>
              <a:t>1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48154D-2F2B-6C85-6311-8CFB62FD2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839" y="176270"/>
            <a:ext cx="4490322" cy="623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C94FC7CD-66A8-46A8-B21D-A428CB9FDC67}"/>
              </a:ext>
            </a:extLst>
          </p:cNvPr>
          <p:cNvSpPr/>
          <p:nvPr/>
        </p:nvSpPr>
        <p:spPr>
          <a:xfrm>
            <a:off x="2223052" y="66101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7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rtl="1"/>
            <a:r>
              <a:rPr lang="ar-EG" dirty="0"/>
              <a:t>الحِكَايَةُ الأُولَى</a:t>
            </a:r>
            <a:br>
              <a:rPr lang="ar-EG" dirty="0"/>
            </a:br>
            <a:r>
              <a:rPr lang="ar-EG" dirty="0"/>
              <a:t>جَمَالُ رَسُولِ الله صَلَّى اللهُ عَلَيْهِ وَسَلَّم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71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68A759-BEB2-0D8E-5382-544AC0AF5D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7302"/>
            <a:ext cx="12192000" cy="580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F105DA-0A0D-44EE-D5FE-3B6B5A6EA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65" y="316814"/>
            <a:ext cx="11784070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821C37-DF4E-479D-0083-54A3C0FD5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496" y="0"/>
            <a:ext cx="8484503" cy="652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7FF3C8-B3E8-3D6F-7FD3-664ED4FF3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600" y="1619"/>
            <a:ext cx="6982799" cy="6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A470BE-A025-7A33-9A5C-5F4E569DA1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987" y="151976"/>
            <a:ext cx="7887801" cy="60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7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89C299-7843-3D13-056B-ADD6D673C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724" y="140577"/>
            <a:ext cx="7716327" cy="625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74</Words>
  <Application>Microsoft Office PowerPoint</Application>
  <PresentationFormat>Widescreen</PresentationFormat>
  <Paragraphs>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Sakkal Majalla</vt:lpstr>
      <vt:lpstr>Office Theme</vt:lpstr>
      <vt:lpstr>PowerPoint Presentation</vt:lpstr>
      <vt:lpstr>PowerPoint Presentation</vt:lpstr>
      <vt:lpstr>الحِكَايَةُ الأُولَى جَمَالُ رَسُولِ الله صَلَّى اللهُ عَلَيْهِ وَسَلَّم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60</cp:revision>
  <dcterms:created xsi:type="dcterms:W3CDTF">2020-09-13T16:40:33Z</dcterms:created>
  <dcterms:modified xsi:type="dcterms:W3CDTF">2026-09-26T16:28:39Z</dcterms:modified>
</cp:coreProperties>
</file>