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2" r:id="rId2"/>
    <p:sldId id="516" r:id="rId3"/>
    <p:sldId id="515" r:id="rId4"/>
    <p:sldId id="517" r:id="rId5"/>
    <p:sldId id="534" r:id="rId6"/>
    <p:sldId id="535" r:id="rId7"/>
    <p:sldId id="518" r:id="rId8"/>
    <p:sldId id="519" r:id="rId9"/>
    <p:sldId id="520" r:id="rId10"/>
    <p:sldId id="521" r:id="rId11"/>
    <p:sldId id="522" r:id="rId12"/>
    <p:sldId id="523" r:id="rId13"/>
    <p:sldId id="524" r:id="rId14"/>
    <p:sldId id="525" r:id="rId15"/>
    <p:sldId id="526" r:id="rId16"/>
    <p:sldId id="527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84" autoAdjust="0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9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71FB2B-154F-4FD0-A943-E7C532F8F999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D710BA0-4B8F-438C-A372-179DA35B416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العبادة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775CB5D-EBDF-479C-9439-B8BD0DCB1DEB}" type="parTrans" cxnId="{0827E4A9-CA1B-48C2-9824-4AFE96B6AB9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D2B17DD-B3B3-4997-A64E-29E755EAF161}" type="sibTrans" cxnId="{0827E4A9-CA1B-48C2-9824-4AFE96B6AB9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2681EC4-FE48-49A0-B0BF-AB58CEB3824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الخضوع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1AC6BEC-8662-4A55-9CBA-5973276BE900}" type="parTrans" cxnId="{68255427-73A4-4971-AE49-C8208858D8E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7C1FC26-87D8-46E5-8239-86910BCEFB72}" type="sibTrans" cxnId="{68255427-73A4-4971-AE49-C8208858D8E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557F9EE-9B7A-4B14-9CD1-69DD0FA5BD42}">
      <dgm:prSet phldrT="[Text]"/>
      <dgm:spPr/>
      <dgm:t>
        <a:bodyPr/>
        <a:lstStyle/>
        <a:p>
          <a:pPr rtl="1"/>
          <a:r>
            <a:rPr lang="ar-EG">
              <a:latin typeface="Sakkal Majalla" panose="02000000000000000000" pitchFamily="2" charset="-78"/>
              <a:cs typeface="Sakkal Majalla" panose="02000000000000000000" pitchFamily="2" charset="-78"/>
            </a:rPr>
            <a:t>الحب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1DF905C-3FBF-4E61-BFA3-FA4AF0F4E924}" type="parTrans" cxnId="{E2111E82-FF7C-4D34-8582-3A83829DAB30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F97E7DD-FC9F-4198-A864-0E3DB0DEFD79}" type="sibTrans" cxnId="{E2111E82-FF7C-4D34-8582-3A83829DAB30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E4ACDC7-3CD6-48A6-B7E3-08E101D2FA37}" type="pres">
      <dgm:prSet presAssocID="{F371FB2B-154F-4FD0-A943-E7C532F8F999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CAC68109-E32E-43C1-ABBF-AFAA478F2155}" type="pres">
      <dgm:prSet presAssocID="{7D710BA0-4B8F-438C-A372-179DA35B416C}" presName="hierRoot1" presStyleCnt="0">
        <dgm:presLayoutVars>
          <dgm:hierBranch val="init"/>
        </dgm:presLayoutVars>
      </dgm:prSet>
      <dgm:spPr/>
    </dgm:pt>
    <dgm:pt modelId="{B13B5963-0D96-4C7F-A806-30D785FB69EA}" type="pres">
      <dgm:prSet presAssocID="{7D710BA0-4B8F-438C-A372-179DA35B416C}" presName="rootComposite1" presStyleCnt="0"/>
      <dgm:spPr/>
    </dgm:pt>
    <dgm:pt modelId="{21629231-AA88-4C01-B8E8-FD51B4CAED3D}" type="pres">
      <dgm:prSet presAssocID="{7D710BA0-4B8F-438C-A372-179DA35B416C}" presName="rootText1" presStyleLbl="node0" presStyleIdx="0" presStyleCnt="1">
        <dgm:presLayoutVars>
          <dgm:chPref val="3"/>
        </dgm:presLayoutVars>
      </dgm:prSet>
      <dgm:spPr/>
    </dgm:pt>
    <dgm:pt modelId="{E0C017EC-01F0-4340-A1FC-9CB0DD862380}" type="pres">
      <dgm:prSet presAssocID="{7D710BA0-4B8F-438C-A372-179DA35B416C}" presName="rootConnector1" presStyleLbl="node1" presStyleIdx="0" presStyleCnt="0"/>
      <dgm:spPr/>
    </dgm:pt>
    <dgm:pt modelId="{780ECA75-AB4D-47FB-B819-CB07BE1E6082}" type="pres">
      <dgm:prSet presAssocID="{7D710BA0-4B8F-438C-A372-179DA35B416C}" presName="hierChild2" presStyleCnt="0"/>
      <dgm:spPr/>
    </dgm:pt>
    <dgm:pt modelId="{33233B68-08B8-4D35-869D-29EA865B3738}" type="pres">
      <dgm:prSet presAssocID="{91AC6BEC-8662-4A55-9CBA-5973276BE900}" presName="Name37" presStyleLbl="parChTrans1D2" presStyleIdx="0" presStyleCnt="2"/>
      <dgm:spPr/>
    </dgm:pt>
    <dgm:pt modelId="{1D8387E1-B959-42F8-9B86-41D44701CE4A}" type="pres">
      <dgm:prSet presAssocID="{F2681EC4-FE48-49A0-B0BF-AB58CEB3824D}" presName="hierRoot2" presStyleCnt="0">
        <dgm:presLayoutVars>
          <dgm:hierBranch val="hang"/>
        </dgm:presLayoutVars>
      </dgm:prSet>
      <dgm:spPr/>
    </dgm:pt>
    <dgm:pt modelId="{A114F5BB-D52B-40FD-BDFB-575BDEBD4612}" type="pres">
      <dgm:prSet presAssocID="{F2681EC4-FE48-49A0-B0BF-AB58CEB3824D}" presName="rootComposite" presStyleCnt="0"/>
      <dgm:spPr/>
    </dgm:pt>
    <dgm:pt modelId="{1877125B-2192-4ACC-AA54-58271AF6D910}" type="pres">
      <dgm:prSet presAssocID="{F2681EC4-FE48-49A0-B0BF-AB58CEB3824D}" presName="rootText" presStyleLbl="node2" presStyleIdx="0" presStyleCnt="2">
        <dgm:presLayoutVars>
          <dgm:chPref val="3"/>
        </dgm:presLayoutVars>
      </dgm:prSet>
      <dgm:spPr/>
    </dgm:pt>
    <dgm:pt modelId="{BDFE3F6C-19F0-4511-99C1-C8AF6A6D67AF}" type="pres">
      <dgm:prSet presAssocID="{F2681EC4-FE48-49A0-B0BF-AB58CEB3824D}" presName="rootConnector" presStyleLbl="node2" presStyleIdx="0" presStyleCnt="2"/>
      <dgm:spPr/>
    </dgm:pt>
    <dgm:pt modelId="{BFC6B6A6-8D51-4B38-9718-A64D8544E48A}" type="pres">
      <dgm:prSet presAssocID="{F2681EC4-FE48-49A0-B0BF-AB58CEB3824D}" presName="hierChild4" presStyleCnt="0"/>
      <dgm:spPr/>
    </dgm:pt>
    <dgm:pt modelId="{9FAB6222-9ADA-4A3E-A4B7-76F90DCEA630}" type="pres">
      <dgm:prSet presAssocID="{F2681EC4-FE48-49A0-B0BF-AB58CEB3824D}" presName="hierChild5" presStyleCnt="0"/>
      <dgm:spPr/>
    </dgm:pt>
    <dgm:pt modelId="{D8834616-2232-4E56-ACCB-1182B1613417}" type="pres">
      <dgm:prSet presAssocID="{71DF905C-3FBF-4E61-BFA3-FA4AF0F4E924}" presName="Name37" presStyleLbl="parChTrans1D2" presStyleIdx="1" presStyleCnt="2"/>
      <dgm:spPr/>
    </dgm:pt>
    <dgm:pt modelId="{9A0F3362-F1E4-462F-AE4B-AD921DA64F3C}" type="pres">
      <dgm:prSet presAssocID="{8557F9EE-9B7A-4B14-9CD1-69DD0FA5BD42}" presName="hierRoot2" presStyleCnt="0">
        <dgm:presLayoutVars>
          <dgm:hierBranch val="hang"/>
        </dgm:presLayoutVars>
      </dgm:prSet>
      <dgm:spPr/>
    </dgm:pt>
    <dgm:pt modelId="{E18579F9-E7C1-49C2-9968-49FBE17C07C7}" type="pres">
      <dgm:prSet presAssocID="{8557F9EE-9B7A-4B14-9CD1-69DD0FA5BD42}" presName="rootComposite" presStyleCnt="0"/>
      <dgm:spPr/>
    </dgm:pt>
    <dgm:pt modelId="{99CB9A05-B64B-48EA-9670-BC20C9084EAD}" type="pres">
      <dgm:prSet presAssocID="{8557F9EE-9B7A-4B14-9CD1-69DD0FA5BD42}" presName="rootText" presStyleLbl="node2" presStyleIdx="1" presStyleCnt="2">
        <dgm:presLayoutVars>
          <dgm:chPref val="3"/>
        </dgm:presLayoutVars>
      </dgm:prSet>
      <dgm:spPr/>
    </dgm:pt>
    <dgm:pt modelId="{88586742-76D6-49F6-8B0A-61F0A5D79258}" type="pres">
      <dgm:prSet presAssocID="{8557F9EE-9B7A-4B14-9CD1-69DD0FA5BD42}" presName="rootConnector" presStyleLbl="node2" presStyleIdx="1" presStyleCnt="2"/>
      <dgm:spPr/>
    </dgm:pt>
    <dgm:pt modelId="{4249367B-3E28-46E7-B7CA-5EDDAA6EAF64}" type="pres">
      <dgm:prSet presAssocID="{8557F9EE-9B7A-4B14-9CD1-69DD0FA5BD42}" presName="hierChild4" presStyleCnt="0"/>
      <dgm:spPr/>
    </dgm:pt>
    <dgm:pt modelId="{79A0D51F-2FA9-4670-8947-8739DDDEA61A}" type="pres">
      <dgm:prSet presAssocID="{8557F9EE-9B7A-4B14-9CD1-69DD0FA5BD42}" presName="hierChild5" presStyleCnt="0"/>
      <dgm:spPr/>
    </dgm:pt>
    <dgm:pt modelId="{98D6AD82-F73F-43E3-AB87-59408B9584C5}" type="pres">
      <dgm:prSet presAssocID="{7D710BA0-4B8F-438C-A372-179DA35B416C}" presName="hierChild3" presStyleCnt="0"/>
      <dgm:spPr/>
    </dgm:pt>
  </dgm:ptLst>
  <dgm:cxnLst>
    <dgm:cxn modelId="{6DF36115-B461-4D34-BDDE-921E904850F4}" type="presOf" srcId="{91AC6BEC-8662-4A55-9CBA-5973276BE900}" destId="{33233B68-08B8-4D35-869D-29EA865B3738}" srcOrd="0" destOrd="0" presId="urn:microsoft.com/office/officeart/2005/8/layout/orgChart1"/>
    <dgm:cxn modelId="{68255427-73A4-4971-AE49-C8208858D8E3}" srcId="{7D710BA0-4B8F-438C-A372-179DA35B416C}" destId="{F2681EC4-FE48-49A0-B0BF-AB58CEB3824D}" srcOrd="0" destOrd="0" parTransId="{91AC6BEC-8662-4A55-9CBA-5973276BE900}" sibTransId="{67C1FC26-87D8-46E5-8239-86910BCEFB72}"/>
    <dgm:cxn modelId="{4A60022F-1E82-4775-8E50-4DCDF8EFF1A8}" type="presOf" srcId="{F2681EC4-FE48-49A0-B0BF-AB58CEB3824D}" destId="{1877125B-2192-4ACC-AA54-58271AF6D910}" srcOrd="0" destOrd="0" presId="urn:microsoft.com/office/officeart/2005/8/layout/orgChart1"/>
    <dgm:cxn modelId="{BFF06C7C-2731-4743-B9A5-3E4DB159CF5C}" type="presOf" srcId="{7D710BA0-4B8F-438C-A372-179DA35B416C}" destId="{21629231-AA88-4C01-B8E8-FD51B4CAED3D}" srcOrd="0" destOrd="0" presId="urn:microsoft.com/office/officeart/2005/8/layout/orgChart1"/>
    <dgm:cxn modelId="{E2111E82-FF7C-4D34-8582-3A83829DAB30}" srcId="{7D710BA0-4B8F-438C-A372-179DA35B416C}" destId="{8557F9EE-9B7A-4B14-9CD1-69DD0FA5BD42}" srcOrd="1" destOrd="0" parTransId="{71DF905C-3FBF-4E61-BFA3-FA4AF0F4E924}" sibTransId="{EF97E7DD-FC9F-4198-A864-0E3DB0DEFD79}"/>
    <dgm:cxn modelId="{E822B497-41EE-4860-B364-9DEDBC38FC5A}" type="presOf" srcId="{7D710BA0-4B8F-438C-A372-179DA35B416C}" destId="{E0C017EC-01F0-4340-A1FC-9CB0DD862380}" srcOrd="1" destOrd="0" presId="urn:microsoft.com/office/officeart/2005/8/layout/orgChart1"/>
    <dgm:cxn modelId="{C66CBCA0-F15F-4917-A92A-275419D30564}" type="presOf" srcId="{71DF905C-3FBF-4E61-BFA3-FA4AF0F4E924}" destId="{D8834616-2232-4E56-ACCB-1182B1613417}" srcOrd="0" destOrd="0" presId="urn:microsoft.com/office/officeart/2005/8/layout/orgChart1"/>
    <dgm:cxn modelId="{0827E4A9-CA1B-48C2-9824-4AFE96B6AB93}" srcId="{F371FB2B-154F-4FD0-A943-E7C532F8F999}" destId="{7D710BA0-4B8F-438C-A372-179DA35B416C}" srcOrd="0" destOrd="0" parTransId="{E775CB5D-EBDF-479C-9439-B8BD0DCB1DEB}" sibTransId="{0D2B17DD-B3B3-4997-A64E-29E755EAF161}"/>
    <dgm:cxn modelId="{972026C1-941C-4DB1-92FA-F37869DFBC10}" type="presOf" srcId="{F2681EC4-FE48-49A0-B0BF-AB58CEB3824D}" destId="{BDFE3F6C-19F0-4511-99C1-C8AF6A6D67AF}" srcOrd="1" destOrd="0" presId="urn:microsoft.com/office/officeart/2005/8/layout/orgChart1"/>
    <dgm:cxn modelId="{275F2AC1-01D5-4E50-81A3-C1A2C008B559}" type="presOf" srcId="{8557F9EE-9B7A-4B14-9CD1-69DD0FA5BD42}" destId="{99CB9A05-B64B-48EA-9670-BC20C9084EAD}" srcOrd="0" destOrd="0" presId="urn:microsoft.com/office/officeart/2005/8/layout/orgChart1"/>
    <dgm:cxn modelId="{FFB7CFDC-7547-48E7-87DB-2D983C00B30D}" type="presOf" srcId="{F371FB2B-154F-4FD0-A943-E7C532F8F999}" destId="{1E4ACDC7-3CD6-48A6-B7E3-08E101D2FA37}" srcOrd="0" destOrd="0" presId="urn:microsoft.com/office/officeart/2005/8/layout/orgChart1"/>
    <dgm:cxn modelId="{3FB7BDF7-1482-4121-A457-69AE7BF27938}" type="presOf" srcId="{8557F9EE-9B7A-4B14-9CD1-69DD0FA5BD42}" destId="{88586742-76D6-49F6-8B0A-61F0A5D79258}" srcOrd="1" destOrd="0" presId="urn:microsoft.com/office/officeart/2005/8/layout/orgChart1"/>
    <dgm:cxn modelId="{26F3D9F1-987D-48C1-8CC7-CC4FB6B94C69}" type="presParOf" srcId="{1E4ACDC7-3CD6-48A6-B7E3-08E101D2FA37}" destId="{CAC68109-E32E-43C1-ABBF-AFAA478F2155}" srcOrd="0" destOrd="0" presId="urn:microsoft.com/office/officeart/2005/8/layout/orgChart1"/>
    <dgm:cxn modelId="{183D29C9-B0E7-4C56-B332-2563B90A0EF6}" type="presParOf" srcId="{CAC68109-E32E-43C1-ABBF-AFAA478F2155}" destId="{B13B5963-0D96-4C7F-A806-30D785FB69EA}" srcOrd="0" destOrd="0" presId="urn:microsoft.com/office/officeart/2005/8/layout/orgChart1"/>
    <dgm:cxn modelId="{B72BBEB6-208F-4845-A58E-E7EEE972E269}" type="presParOf" srcId="{B13B5963-0D96-4C7F-A806-30D785FB69EA}" destId="{21629231-AA88-4C01-B8E8-FD51B4CAED3D}" srcOrd="0" destOrd="0" presId="urn:microsoft.com/office/officeart/2005/8/layout/orgChart1"/>
    <dgm:cxn modelId="{9E86A976-2377-465A-8039-333B4BEE8B67}" type="presParOf" srcId="{B13B5963-0D96-4C7F-A806-30D785FB69EA}" destId="{E0C017EC-01F0-4340-A1FC-9CB0DD862380}" srcOrd="1" destOrd="0" presId="urn:microsoft.com/office/officeart/2005/8/layout/orgChart1"/>
    <dgm:cxn modelId="{E848EB85-34FA-4FD1-A4BA-2B464E85234C}" type="presParOf" srcId="{CAC68109-E32E-43C1-ABBF-AFAA478F2155}" destId="{780ECA75-AB4D-47FB-B819-CB07BE1E6082}" srcOrd="1" destOrd="0" presId="urn:microsoft.com/office/officeart/2005/8/layout/orgChart1"/>
    <dgm:cxn modelId="{3CB936E4-E033-45EE-807C-96D108601563}" type="presParOf" srcId="{780ECA75-AB4D-47FB-B819-CB07BE1E6082}" destId="{33233B68-08B8-4D35-869D-29EA865B3738}" srcOrd="0" destOrd="0" presId="urn:microsoft.com/office/officeart/2005/8/layout/orgChart1"/>
    <dgm:cxn modelId="{75008A57-BF4C-4B95-9491-C7E431A6B1D2}" type="presParOf" srcId="{780ECA75-AB4D-47FB-B819-CB07BE1E6082}" destId="{1D8387E1-B959-42F8-9B86-41D44701CE4A}" srcOrd="1" destOrd="0" presId="urn:microsoft.com/office/officeart/2005/8/layout/orgChart1"/>
    <dgm:cxn modelId="{8163E948-5B56-4B85-AC41-148F85833D30}" type="presParOf" srcId="{1D8387E1-B959-42F8-9B86-41D44701CE4A}" destId="{A114F5BB-D52B-40FD-BDFB-575BDEBD4612}" srcOrd="0" destOrd="0" presId="urn:microsoft.com/office/officeart/2005/8/layout/orgChart1"/>
    <dgm:cxn modelId="{539C98C6-3D42-414D-9305-BA1374941709}" type="presParOf" srcId="{A114F5BB-D52B-40FD-BDFB-575BDEBD4612}" destId="{1877125B-2192-4ACC-AA54-58271AF6D910}" srcOrd="0" destOrd="0" presId="urn:microsoft.com/office/officeart/2005/8/layout/orgChart1"/>
    <dgm:cxn modelId="{12C3166D-B491-4A5F-ABB5-718C480FCAC8}" type="presParOf" srcId="{A114F5BB-D52B-40FD-BDFB-575BDEBD4612}" destId="{BDFE3F6C-19F0-4511-99C1-C8AF6A6D67AF}" srcOrd="1" destOrd="0" presId="urn:microsoft.com/office/officeart/2005/8/layout/orgChart1"/>
    <dgm:cxn modelId="{60B56BE5-310F-4121-86B5-95BFB6E82BC5}" type="presParOf" srcId="{1D8387E1-B959-42F8-9B86-41D44701CE4A}" destId="{BFC6B6A6-8D51-4B38-9718-A64D8544E48A}" srcOrd="1" destOrd="0" presId="urn:microsoft.com/office/officeart/2005/8/layout/orgChart1"/>
    <dgm:cxn modelId="{87453EFF-5D5D-4CED-938D-DFF4B1A39BB6}" type="presParOf" srcId="{1D8387E1-B959-42F8-9B86-41D44701CE4A}" destId="{9FAB6222-9ADA-4A3E-A4B7-76F90DCEA630}" srcOrd="2" destOrd="0" presId="urn:microsoft.com/office/officeart/2005/8/layout/orgChart1"/>
    <dgm:cxn modelId="{3784AEAC-4D48-4570-8B8A-4833F811D915}" type="presParOf" srcId="{780ECA75-AB4D-47FB-B819-CB07BE1E6082}" destId="{D8834616-2232-4E56-ACCB-1182B1613417}" srcOrd="2" destOrd="0" presId="urn:microsoft.com/office/officeart/2005/8/layout/orgChart1"/>
    <dgm:cxn modelId="{BFF69289-C8E0-4C71-9612-5BCE6B8ABD76}" type="presParOf" srcId="{780ECA75-AB4D-47FB-B819-CB07BE1E6082}" destId="{9A0F3362-F1E4-462F-AE4B-AD921DA64F3C}" srcOrd="3" destOrd="0" presId="urn:microsoft.com/office/officeart/2005/8/layout/orgChart1"/>
    <dgm:cxn modelId="{E40C1424-A08E-4851-9842-433F3BBDC850}" type="presParOf" srcId="{9A0F3362-F1E4-462F-AE4B-AD921DA64F3C}" destId="{E18579F9-E7C1-49C2-9968-49FBE17C07C7}" srcOrd="0" destOrd="0" presId="urn:microsoft.com/office/officeart/2005/8/layout/orgChart1"/>
    <dgm:cxn modelId="{18984949-0092-4960-B085-1C81DBE69D5A}" type="presParOf" srcId="{E18579F9-E7C1-49C2-9968-49FBE17C07C7}" destId="{99CB9A05-B64B-48EA-9670-BC20C9084EAD}" srcOrd="0" destOrd="0" presId="urn:microsoft.com/office/officeart/2005/8/layout/orgChart1"/>
    <dgm:cxn modelId="{F6C217FB-CBB1-449C-B976-104E19085893}" type="presParOf" srcId="{E18579F9-E7C1-49C2-9968-49FBE17C07C7}" destId="{88586742-76D6-49F6-8B0A-61F0A5D79258}" srcOrd="1" destOrd="0" presId="urn:microsoft.com/office/officeart/2005/8/layout/orgChart1"/>
    <dgm:cxn modelId="{C182537E-AB72-4465-87A3-A05F121D6120}" type="presParOf" srcId="{9A0F3362-F1E4-462F-AE4B-AD921DA64F3C}" destId="{4249367B-3E28-46E7-B7CA-5EDDAA6EAF64}" srcOrd="1" destOrd="0" presId="urn:microsoft.com/office/officeart/2005/8/layout/orgChart1"/>
    <dgm:cxn modelId="{A2EEF585-8852-41B5-A893-F49330B0CED1}" type="presParOf" srcId="{9A0F3362-F1E4-462F-AE4B-AD921DA64F3C}" destId="{79A0D51F-2FA9-4670-8947-8739DDDEA61A}" srcOrd="2" destOrd="0" presId="urn:microsoft.com/office/officeart/2005/8/layout/orgChart1"/>
    <dgm:cxn modelId="{0758C8B4-E725-49D6-A15D-C946C895C672}" type="presParOf" srcId="{CAC68109-E32E-43C1-ABBF-AFAA478F2155}" destId="{98D6AD82-F73F-43E3-AB87-59408B9584C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 lIns="0" tIns="0" rIns="0" bIns="0"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من أحب بدون اتباع</a:t>
          </a:r>
        </a:p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(الصوفية)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 lIns="0" tIns="0" rIns="0" bIns="0"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من اتبع بدون محبة</a:t>
          </a:r>
        </a:p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(المنافقون)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 custRadScaleRad="100030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 custT="1"/>
      <dgm:spPr/>
      <dgm:t>
        <a:bodyPr lIns="0" rIns="0"/>
        <a:lstStyle/>
        <a:p>
          <a:pPr algn="just" rtl="1"/>
          <a:r>
            <a:rPr lang="ar-EG" sz="3600" dirty="0">
              <a:latin typeface="Sakkal Majalla" panose="02000000000000000000" pitchFamily="2" charset="-78"/>
              <a:cs typeface="Sakkal Majalla" panose="02000000000000000000" pitchFamily="2" charset="-78"/>
            </a:rPr>
            <a:t>2- يمنح المسلم وحدة الوجهة</a:t>
          </a:r>
          <a:endParaRPr lang="en-US" sz="36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algn="just" rtl="1"/>
          <a:endParaRPr lang="en-US" sz="36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algn="just" rtl="1"/>
          <a:endParaRPr lang="en-US" sz="36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 custT="1"/>
      <dgm:spPr/>
      <dgm:t>
        <a:bodyPr lIns="0" rIns="0"/>
        <a:lstStyle/>
        <a:p>
          <a:pPr algn="just" rtl="1"/>
          <a:r>
            <a:rPr lang="ar-EG" sz="3600" dirty="0">
              <a:latin typeface="Sakkal Majalla" panose="02000000000000000000" pitchFamily="2" charset="-78"/>
              <a:cs typeface="Sakkal Majalla" panose="02000000000000000000" pitchFamily="2" charset="-78"/>
            </a:rPr>
            <a:t>3- يُشعر المسلم بالسكينة</a:t>
          </a:r>
          <a:endParaRPr lang="en-US" sz="36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algn="just" rtl="1"/>
          <a:endParaRPr lang="en-US" sz="36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algn="just" rtl="1"/>
          <a:endParaRPr lang="en-US" sz="36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 custT="1"/>
      <dgm:spPr/>
      <dgm:t>
        <a:bodyPr lIns="0" rIns="0"/>
        <a:lstStyle/>
        <a:p>
          <a:pPr algn="just" rtl="1"/>
          <a:r>
            <a:rPr lang="ar-EG" sz="3600" dirty="0">
              <a:latin typeface="Sakkal Majalla" panose="02000000000000000000" pitchFamily="2" charset="-78"/>
              <a:cs typeface="Sakkal Majalla" panose="02000000000000000000" pitchFamily="2" charset="-78"/>
            </a:rPr>
            <a:t>1- يصبغ حياة المسلم بالصبغة الربانية</a:t>
          </a:r>
          <a:endParaRPr lang="en-US" sz="36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algn="just" rtl="1"/>
          <a:endParaRPr lang="en-US" sz="36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algn="just" rtl="1"/>
          <a:endParaRPr lang="en-US" sz="360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3"/>
      <dgm:spPr/>
    </dgm:pt>
    <dgm:pt modelId="{0EA2069B-3659-4929-8E8C-525B8015012F}" type="pres">
      <dgm:prSet presAssocID="{38274475-A7C9-4C34-8FC2-507B3F195890}" presName="parentText" presStyleLbl="node1" presStyleIdx="0" presStyleCnt="3" custScaleX="132372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3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3"/>
      <dgm:spPr/>
    </dgm:pt>
    <dgm:pt modelId="{170DE394-6C4F-4C09-B119-0910362E0669}" type="pres">
      <dgm:prSet presAssocID="{2C77B128-EA26-49E6-88F9-E9FBCAA3A61D}" presName="parentText" presStyleLbl="node1" presStyleIdx="1" presStyleCnt="3" custScaleX="132372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3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3"/>
      <dgm:spPr/>
    </dgm:pt>
    <dgm:pt modelId="{F041AEE6-7F0C-429F-A5D3-905F776C7E70}" type="pres">
      <dgm:prSet presAssocID="{BA552BBE-015D-4071-A1EC-8B9882E94C65}" presName="parentText" presStyleLbl="node1" presStyleIdx="2" presStyleCnt="3" custScaleX="132372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71FB2B-154F-4FD0-A943-E7C532F8F999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D710BA0-4B8F-438C-A372-179DA35B416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مراتب العبودية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775CB5D-EBDF-479C-9439-B8BD0DCB1DEB}" type="parTrans" cxnId="{0827E4A9-CA1B-48C2-9824-4AFE96B6AB9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D2B17DD-B3B3-4997-A64E-29E755EAF161}" type="sibTrans" cxnId="{0827E4A9-CA1B-48C2-9824-4AFE96B6AB9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2681EC4-FE48-49A0-B0BF-AB58CEB3824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القلب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1AC6BEC-8662-4A55-9CBA-5973276BE900}" type="parTrans" cxnId="{68255427-73A4-4971-AE49-C8208858D8E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7C1FC26-87D8-46E5-8239-86910BCEFB72}" type="sibTrans" cxnId="{68255427-73A4-4971-AE49-C8208858D8E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557F9EE-9B7A-4B14-9CD1-69DD0FA5BD42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اللسان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1DF905C-3FBF-4E61-BFA3-FA4AF0F4E924}" type="parTrans" cxnId="{E2111E82-FF7C-4D34-8582-3A83829DAB30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F97E7DD-FC9F-4198-A864-0E3DB0DEFD79}" type="sibTrans" cxnId="{E2111E82-FF7C-4D34-8582-3A83829DAB30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284E696-336E-45F2-B623-0227BA27FBD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الخشوع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FA020D1-8FD7-4B40-9E03-27EACC395BB2}" type="parTrans" cxnId="{2B269948-133D-44AD-98D4-53658C2FFF35}">
      <dgm:prSet/>
      <dgm:spPr/>
      <dgm:t>
        <a:bodyPr/>
        <a:lstStyle/>
        <a:p>
          <a:endParaRPr lang="en-US"/>
        </a:p>
      </dgm:t>
    </dgm:pt>
    <dgm:pt modelId="{E7F87CEE-9901-4E4B-B1BD-6195E01C426F}" type="sibTrans" cxnId="{2B269948-133D-44AD-98D4-53658C2FFF35}">
      <dgm:prSet/>
      <dgm:spPr/>
      <dgm:t>
        <a:bodyPr/>
        <a:lstStyle/>
        <a:p>
          <a:endParaRPr lang="en-US"/>
        </a:p>
      </dgm:t>
    </dgm:pt>
    <dgm:pt modelId="{57BF3A4F-5B47-4C4B-AC04-3BEFC720599F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الحب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FF64FB8-5E73-4D90-8C56-CDFB9FDE9C7F}" type="parTrans" cxnId="{6D746921-6A7E-4653-9F37-97E1DE70E6E6}">
      <dgm:prSet/>
      <dgm:spPr/>
      <dgm:t>
        <a:bodyPr/>
        <a:lstStyle/>
        <a:p>
          <a:endParaRPr lang="en-US"/>
        </a:p>
      </dgm:t>
    </dgm:pt>
    <dgm:pt modelId="{5FB3E812-BE46-4BBF-8A4B-BF0CBC74918C}" type="sibTrans" cxnId="{6D746921-6A7E-4653-9F37-97E1DE70E6E6}">
      <dgm:prSet/>
      <dgm:spPr/>
      <dgm:t>
        <a:bodyPr/>
        <a:lstStyle/>
        <a:p>
          <a:endParaRPr lang="en-US"/>
        </a:p>
      </dgm:t>
    </dgm:pt>
    <dgm:pt modelId="{9F0A19E8-4F13-4F17-BD3D-93808188DEB1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الخشية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A93460B-2D62-4AA2-955D-0F07999562D5}" type="parTrans" cxnId="{1DEDBF96-53C2-4D46-9CF1-6780DB7B6E9A}">
      <dgm:prSet/>
      <dgm:spPr/>
      <dgm:t>
        <a:bodyPr/>
        <a:lstStyle/>
        <a:p>
          <a:endParaRPr lang="en-US"/>
        </a:p>
      </dgm:t>
    </dgm:pt>
    <dgm:pt modelId="{15FDA24C-5A57-421A-8FE1-E971A7BF315D}" type="sibTrans" cxnId="{1DEDBF96-53C2-4D46-9CF1-6780DB7B6E9A}">
      <dgm:prSet/>
      <dgm:spPr/>
      <dgm:t>
        <a:bodyPr/>
        <a:lstStyle/>
        <a:p>
          <a:endParaRPr lang="en-US"/>
        </a:p>
      </dgm:t>
    </dgm:pt>
    <dgm:pt modelId="{424BBFA7-654D-4A9D-A7F8-1F06FBB4095B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التوكل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E5B5F05-1296-4912-B988-F5523ECDDC20}" type="parTrans" cxnId="{329C27D2-B2A5-4CF9-8B6F-8FDCB2059E66}">
      <dgm:prSet/>
      <dgm:spPr/>
      <dgm:t>
        <a:bodyPr/>
        <a:lstStyle/>
        <a:p>
          <a:endParaRPr lang="en-US"/>
        </a:p>
      </dgm:t>
    </dgm:pt>
    <dgm:pt modelId="{E24F0C4B-FB64-4CFC-AFE6-3C7A3F830A26}" type="sibTrans" cxnId="{329C27D2-B2A5-4CF9-8B6F-8FDCB2059E66}">
      <dgm:prSet/>
      <dgm:spPr/>
      <dgm:t>
        <a:bodyPr/>
        <a:lstStyle/>
        <a:p>
          <a:endParaRPr lang="en-US"/>
        </a:p>
      </dgm:t>
    </dgm:pt>
    <dgm:pt modelId="{5BB0D956-20CD-44DE-9F51-DC8B3180040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الأمر بالمعروف</a:t>
          </a:r>
        </a:p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والنهي عن المنكر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3430A4B-AB5B-4AD5-9DF7-712BA191B799}" type="parTrans" cxnId="{E953B0C3-48D7-4CC1-9A21-321230E067A4}">
      <dgm:prSet/>
      <dgm:spPr/>
      <dgm:t>
        <a:bodyPr/>
        <a:lstStyle/>
        <a:p>
          <a:endParaRPr lang="en-US"/>
        </a:p>
      </dgm:t>
    </dgm:pt>
    <dgm:pt modelId="{3ADC8168-01FA-46B3-9A4A-DBCFDD15A699}" type="sibTrans" cxnId="{E953B0C3-48D7-4CC1-9A21-321230E067A4}">
      <dgm:prSet/>
      <dgm:spPr/>
      <dgm:t>
        <a:bodyPr/>
        <a:lstStyle/>
        <a:p>
          <a:endParaRPr lang="en-US"/>
        </a:p>
      </dgm:t>
    </dgm:pt>
    <dgm:pt modelId="{BA1C5657-4052-4EB6-A478-0D1B36138B03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النطق بالشهادتين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249E479-38BB-4064-AA3F-C9CAA0AB4021}" type="parTrans" cxnId="{B1F1F977-4F03-451B-86E3-B2FE7E74CB1F}">
      <dgm:prSet/>
      <dgm:spPr/>
      <dgm:t>
        <a:bodyPr/>
        <a:lstStyle/>
        <a:p>
          <a:endParaRPr lang="en-US"/>
        </a:p>
      </dgm:t>
    </dgm:pt>
    <dgm:pt modelId="{AD5EA1FC-BD4A-4AA0-BF62-38C43A7A4B2F}" type="sibTrans" cxnId="{B1F1F977-4F03-451B-86E3-B2FE7E74CB1F}">
      <dgm:prSet/>
      <dgm:spPr/>
      <dgm:t>
        <a:bodyPr/>
        <a:lstStyle/>
        <a:p>
          <a:endParaRPr lang="en-US"/>
        </a:p>
      </dgm:t>
    </dgm:pt>
    <dgm:pt modelId="{CC19D97B-481F-4026-999D-C50E10F49802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تلاوة القرآن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1CB2BE4-BC86-4B87-BBDD-EE6E31AB7678}" type="parTrans" cxnId="{74669667-D68E-43C5-BAF5-0159EB355F07}">
      <dgm:prSet/>
      <dgm:spPr/>
      <dgm:t>
        <a:bodyPr/>
        <a:lstStyle/>
        <a:p>
          <a:endParaRPr lang="en-US"/>
        </a:p>
      </dgm:t>
    </dgm:pt>
    <dgm:pt modelId="{8CBCAB46-837E-4CD8-AD9E-42575C90F3BD}" type="sibTrans" cxnId="{74669667-D68E-43C5-BAF5-0159EB355F07}">
      <dgm:prSet/>
      <dgm:spPr/>
      <dgm:t>
        <a:bodyPr/>
        <a:lstStyle/>
        <a:p>
          <a:endParaRPr lang="en-US"/>
        </a:p>
      </dgm:t>
    </dgm:pt>
    <dgm:pt modelId="{8BB1E2B5-3B67-40E2-BB02-26814635D1F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الأذكار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9F476AD-EDD0-4CF7-A5CE-CE18EA00CD82}" type="parTrans" cxnId="{26E52771-7A93-45E9-A810-BAA625E76BF1}">
      <dgm:prSet/>
      <dgm:spPr/>
      <dgm:t>
        <a:bodyPr/>
        <a:lstStyle/>
        <a:p>
          <a:endParaRPr lang="en-US"/>
        </a:p>
      </dgm:t>
    </dgm:pt>
    <dgm:pt modelId="{F55595AB-3F8E-4005-A456-CB279541BEEE}" type="sibTrans" cxnId="{26E52771-7A93-45E9-A810-BAA625E76BF1}">
      <dgm:prSet/>
      <dgm:spPr/>
      <dgm:t>
        <a:bodyPr/>
        <a:lstStyle/>
        <a:p>
          <a:endParaRPr lang="en-US"/>
        </a:p>
      </dgm:t>
    </dgm:pt>
    <dgm:pt modelId="{811328B5-A3CB-4AAE-8D24-1591107847A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الجوارح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54CD26D-B8CF-49AE-8B2F-01B00393E39E}" type="parTrans" cxnId="{FEFE2DFF-E495-40E0-AD88-85B8FCE4B198}">
      <dgm:prSet/>
      <dgm:spPr/>
      <dgm:t>
        <a:bodyPr/>
        <a:lstStyle/>
        <a:p>
          <a:endParaRPr lang="en-US"/>
        </a:p>
      </dgm:t>
    </dgm:pt>
    <dgm:pt modelId="{9613BEDD-C2C4-440D-897A-83C8B415BA09}" type="sibTrans" cxnId="{FEFE2DFF-E495-40E0-AD88-85B8FCE4B198}">
      <dgm:prSet/>
      <dgm:spPr/>
      <dgm:t>
        <a:bodyPr/>
        <a:lstStyle/>
        <a:p>
          <a:endParaRPr lang="en-US"/>
        </a:p>
      </dgm:t>
    </dgm:pt>
    <dgm:pt modelId="{28F425C9-8CE0-4971-86D4-B3FCB77998CF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الصلاة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F0574B4-80E9-4772-8806-F0FB724860C0}" type="parTrans" cxnId="{3E6F3224-489F-4C3C-81F4-DC212E08F989}">
      <dgm:prSet/>
      <dgm:spPr/>
      <dgm:t>
        <a:bodyPr/>
        <a:lstStyle/>
        <a:p>
          <a:endParaRPr lang="en-US"/>
        </a:p>
      </dgm:t>
    </dgm:pt>
    <dgm:pt modelId="{53BC19A7-952F-4A75-B1CE-FC1F1F48879A}" type="sibTrans" cxnId="{3E6F3224-489F-4C3C-81F4-DC212E08F989}">
      <dgm:prSet/>
      <dgm:spPr/>
      <dgm:t>
        <a:bodyPr/>
        <a:lstStyle/>
        <a:p>
          <a:endParaRPr lang="en-US"/>
        </a:p>
      </dgm:t>
    </dgm:pt>
    <dgm:pt modelId="{1078652F-2AD4-4C1C-B8F7-6F024A44EF49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تجنب النظر إلى الحرام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F0006C5-76AC-41FB-B67F-0379C8984C8B}" type="parTrans" cxnId="{CD9FA23E-678A-41BC-AB79-F356F076B3F8}">
      <dgm:prSet/>
      <dgm:spPr/>
      <dgm:t>
        <a:bodyPr/>
        <a:lstStyle/>
        <a:p>
          <a:endParaRPr lang="en-US"/>
        </a:p>
      </dgm:t>
    </dgm:pt>
    <dgm:pt modelId="{EA2949C6-25BB-48E3-8456-9A10C7509173}" type="sibTrans" cxnId="{CD9FA23E-678A-41BC-AB79-F356F076B3F8}">
      <dgm:prSet/>
      <dgm:spPr/>
      <dgm:t>
        <a:bodyPr/>
        <a:lstStyle/>
        <a:p>
          <a:endParaRPr lang="en-US"/>
        </a:p>
      </dgm:t>
    </dgm:pt>
    <dgm:pt modelId="{DD898067-91B3-44C7-9293-408CDD4CDB9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السير في مرضات الله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5E51DD0-E9B5-4C1F-90E4-71419CEE4D76}" type="parTrans" cxnId="{FF2A0EEB-7EAC-4546-B791-3CEE4E5FB373}">
      <dgm:prSet/>
      <dgm:spPr/>
      <dgm:t>
        <a:bodyPr/>
        <a:lstStyle/>
        <a:p>
          <a:endParaRPr lang="en-US"/>
        </a:p>
      </dgm:t>
    </dgm:pt>
    <dgm:pt modelId="{C908E02F-6B65-4A2E-9DD9-93DC866574E4}" type="sibTrans" cxnId="{FF2A0EEB-7EAC-4546-B791-3CEE4E5FB373}">
      <dgm:prSet/>
      <dgm:spPr/>
      <dgm:t>
        <a:bodyPr/>
        <a:lstStyle/>
        <a:p>
          <a:endParaRPr lang="en-US"/>
        </a:p>
      </dgm:t>
    </dgm:pt>
    <dgm:pt modelId="{DB180CDC-2378-42FD-9F63-8932BCA303BB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الاستماع إلى ما يحبه الله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7285F06-8FA2-4F7A-BB28-22B22623A946}" type="parTrans" cxnId="{98C99322-C53D-4E5D-ADEA-9E2944C1D4BA}">
      <dgm:prSet/>
      <dgm:spPr/>
      <dgm:t>
        <a:bodyPr/>
        <a:lstStyle/>
        <a:p>
          <a:endParaRPr lang="en-US"/>
        </a:p>
      </dgm:t>
    </dgm:pt>
    <dgm:pt modelId="{E5EC7F81-E1A0-49D2-BE55-BF4E81DE5966}" type="sibTrans" cxnId="{98C99322-C53D-4E5D-ADEA-9E2944C1D4BA}">
      <dgm:prSet/>
      <dgm:spPr/>
      <dgm:t>
        <a:bodyPr/>
        <a:lstStyle/>
        <a:p>
          <a:endParaRPr lang="en-US"/>
        </a:p>
      </dgm:t>
    </dgm:pt>
    <dgm:pt modelId="{1318537E-2541-4F9A-B139-B6F478FFA94E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أداء الشهادة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CA85E70-5928-4DBF-BB18-20A12524FFD2}" type="parTrans" cxnId="{1C420B95-C82F-4D01-9BB0-1CEF258BF7C9}">
      <dgm:prSet/>
      <dgm:spPr/>
      <dgm:t>
        <a:bodyPr/>
        <a:lstStyle/>
        <a:p>
          <a:endParaRPr lang="en-US"/>
        </a:p>
      </dgm:t>
    </dgm:pt>
    <dgm:pt modelId="{53A9955E-C17E-4CA5-942F-E0950C53408F}" type="sibTrans" cxnId="{1C420B95-C82F-4D01-9BB0-1CEF258BF7C9}">
      <dgm:prSet/>
      <dgm:spPr/>
      <dgm:t>
        <a:bodyPr/>
        <a:lstStyle/>
        <a:p>
          <a:endParaRPr lang="en-US"/>
        </a:p>
      </dgm:t>
    </dgm:pt>
    <dgm:pt modelId="{1E4ACDC7-3CD6-48A6-B7E3-08E101D2FA37}" type="pres">
      <dgm:prSet presAssocID="{F371FB2B-154F-4FD0-A943-E7C532F8F999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CAC68109-E32E-43C1-ABBF-AFAA478F2155}" type="pres">
      <dgm:prSet presAssocID="{7D710BA0-4B8F-438C-A372-179DA35B416C}" presName="hierRoot1" presStyleCnt="0">
        <dgm:presLayoutVars>
          <dgm:hierBranch val="init"/>
        </dgm:presLayoutVars>
      </dgm:prSet>
      <dgm:spPr/>
    </dgm:pt>
    <dgm:pt modelId="{B13B5963-0D96-4C7F-A806-30D785FB69EA}" type="pres">
      <dgm:prSet presAssocID="{7D710BA0-4B8F-438C-A372-179DA35B416C}" presName="rootComposite1" presStyleCnt="0"/>
      <dgm:spPr/>
    </dgm:pt>
    <dgm:pt modelId="{21629231-AA88-4C01-B8E8-FD51B4CAED3D}" type="pres">
      <dgm:prSet presAssocID="{7D710BA0-4B8F-438C-A372-179DA35B416C}" presName="rootText1" presStyleLbl="node0" presStyleIdx="0" presStyleCnt="1">
        <dgm:presLayoutVars>
          <dgm:chPref val="3"/>
        </dgm:presLayoutVars>
      </dgm:prSet>
      <dgm:spPr/>
    </dgm:pt>
    <dgm:pt modelId="{E0C017EC-01F0-4340-A1FC-9CB0DD862380}" type="pres">
      <dgm:prSet presAssocID="{7D710BA0-4B8F-438C-A372-179DA35B416C}" presName="rootConnector1" presStyleLbl="node1" presStyleIdx="0" presStyleCnt="0"/>
      <dgm:spPr/>
    </dgm:pt>
    <dgm:pt modelId="{780ECA75-AB4D-47FB-B819-CB07BE1E6082}" type="pres">
      <dgm:prSet presAssocID="{7D710BA0-4B8F-438C-A372-179DA35B416C}" presName="hierChild2" presStyleCnt="0"/>
      <dgm:spPr/>
    </dgm:pt>
    <dgm:pt modelId="{33233B68-08B8-4D35-869D-29EA865B3738}" type="pres">
      <dgm:prSet presAssocID="{91AC6BEC-8662-4A55-9CBA-5973276BE900}" presName="Name37" presStyleLbl="parChTrans1D2" presStyleIdx="0" presStyleCnt="3"/>
      <dgm:spPr/>
    </dgm:pt>
    <dgm:pt modelId="{1D8387E1-B959-42F8-9B86-41D44701CE4A}" type="pres">
      <dgm:prSet presAssocID="{F2681EC4-FE48-49A0-B0BF-AB58CEB3824D}" presName="hierRoot2" presStyleCnt="0">
        <dgm:presLayoutVars>
          <dgm:hierBranch val="hang"/>
        </dgm:presLayoutVars>
      </dgm:prSet>
      <dgm:spPr/>
    </dgm:pt>
    <dgm:pt modelId="{A114F5BB-D52B-40FD-BDFB-575BDEBD4612}" type="pres">
      <dgm:prSet presAssocID="{F2681EC4-FE48-49A0-B0BF-AB58CEB3824D}" presName="rootComposite" presStyleCnt="0"/>
      <dgm:spPr/>
    </dgm:pt>
    <dgm:pt modelId="{1877125B-2192-4ACC-AA54-58271AF6D910}" type="pres">
      <dgm:prSet presAssocID="{F2681EC4-FE48-49A0-B0BF-AB58CEB3824D}" presName="rootText" presStyleLbl="node2" presStyleIdx="0" presStyleCnt="3">
        <dgm:presLayoutVars>
          <dgm:chPref val="3"/>
        </dgm:presLayoutVars>
      </dgm:prSet>
      <dgm:spPr/>
    </dgm:pt>
    <dgm:pt modelId="{BDFE3F6C-19F0-4511-99C1-C8AF6A6D67AF}" type="pres">
      <dgm:prSet presAssocID="{F2681EC4-FE48-49A0-B0BF-AB58CEB3824D}" presName="rootConnector" presStyleLbl="node2" presStyleIdx="0" presStyleCnt="3"/>
      <dgm:spPr/>
    </dgm:pt>
    <dgm:pt modelId="{BFC6B6A6-8D51-4B38-9718-A64D8544E48A}" type="pres">
      <dgm:prSet presAssocID="{F2681EC4-FE48-49A0-B0BF-AB58CEB3824D}" presName="hierChild4" presStyleCnt="0"/>
      <dgm:spPr/>
    </dgm:pt>
    <dgm:pt modelId="{C292ED33-8EA0-4FCE-83D0-3189CD38A0CD}" type="pres">
      <dgm:prSet presAssocID="{FFF64FB8-5E73-4D90-8C56-CDFB9FDE9C7F}" presName="Name48" presStyleLbl="parChTrans1D3" presStyleIdx="0" presStyleCnt="13"/>
      <dgm:spPr/>
    </dgm:pt>
    <dgm:pt modelId="{542140DE-13D8-4B80-93E9-38CFA046722B}" type="pres">
      <dgm:prSet presAssocID="{57BF3A4F-5B47-4C4B-AC04-3BEFC720599F}" presName="hierRoot2" presStyleCnt="0">
        <dgm:presLayoutVars>
          <dgm:hierBranch val="hang"/>
        </dgm:presLayoutVars>
      </dgm:prSet>
      <dgm:spPr/>
    </dgm:pt>
    <dgm:pt modelId="{B40BCA92-8220-44BE-A568-694328F599B7}" type="pres">
      <dgm:prSet presAssocID="{57BF3A4F-5B47-4C4B-AC04-3BEFC720599F}" presName="rootComposite" presStyleCnt="0"/>
      <dgm:spPr/>
    </dgm:pt>
    <dgm:pt modelId="{69DB3A08-DC3E-40F9-ACEE-05B9FBB47B10}" type="pres">
      <dgm:prSet presAssocID="{57BF3A4F-5B47-4C4B-AC04-3BEFC720599F}" presName="rootText" presStyleLbl="node3" presStyleIdx="0" presStyleCnt="13">
        <dgm:presLayoutVars>
          <dgm:chPref val="3"/>
        </dgm:presLayoutVars>
      </dgm:prSet>
      <dgm:spPr/>
    </dgm:pt>
    <dgm:pt modelId="{0F077F98-64BA-4439-9136-C436D0A6FA2F}" type="pres">
      <dgm:prSet presAssocID="{57BF3A4F-5B47-4C4B-AC04-3BEFC720599F}" presName="rootConnector" presStyleLbl="node3" presStyleIdx="0" presStyleCnt="13"/>
      <dgm:spPr/>
    </dgm:pt>
    <dgm:pt modelId="{352BDCD1-48C5-455E-8D1B-7F3CBE840C98}" type="pres">
      <dgm:prSet presAssocID="{57BF3A4F-5B47-4C4B-AC04-3BEFC720599F}" presName="hierChild4" presStyleCnt="0"/>
      <dgm:spPr/>
    </dgm:pt>
    <dgm:pt modelId="{FBE6BB12-83AB-465C-80BA-F19BBE4022D5}" type="pres">
      <dgm:prSet presAssocID="{57BF3A4F-5B47-4C4B-AC04-3BEFC720599F}" presName="hierChild5" presStyleCnt="0"/>
      <dgm:spPr/>
    </dgm:pt>
    <dgm:pt modelId="{206A54EE-683F-40D3-9B48-58B1F70440EA}" type="pres">
      <dgm:prSet presAssocID="{DA93460B-2D62-4AA2-955D-0F07999562D5}" presName="Name48" presStyleLbl="parChTrans1D3" presStyleIdx="1" presStyleCnt="13"/>
      <dgm:spPr/>
    </dgm:pt>
    <dgm:pt modelId="{D1D05D1B-F74E-4326-807A-F6EA4EE9362E}" type="pres">
      <dgm:prSet presAssocID="{9F0A19E8-4F13-4F17-BD3D-93808188DEB1}" presName="hierRoot2" presStyleCnt="0">
        <dgm:presLayoutVars>
          <dgm:hierBranch val="hang"/>
        </dgm:presLayoutVars>
      </dgm:prSet>
      <dgm:spPr/>
    </dgm:pt>
    <dgm:pt modelId="{23041B75-B389-49D1-97DE-EBD6CB93ED9A}" type="pres">
      <dgm:prSet presAssocID="{9F0A19E8-4F13-4F17-BD3D-93808188DEB1}" presName="rootComposite" presStyleCnt="0"/>
      <dgm:spPr/>
    </dgm:pt>
    <dgm:pt modelId="{5192CFA6-8DA6-469E-87E0-26F3352ECDE1}" type="pres">
      <dgm:prSet presAssocID="{9F0A19E8-4F13-4F17-BD3D-93808188DEB1}" presName="rootText" presStyleLbl="node3" presStyleIdx="1" presStyleCnt="13">
        <dgm:presLayoutVars>
          <dgm:chPref val="3"/>
        </dgm:presLayoutVars>
      </dgm:prSet>
      <dgm:spPr/>
    </dgm:pt>
    <dgm:pt modelId="{07296862-E377-4157-A142-EDD2D9CF28E6}" type="pres">
      <dgm:prSet presAssocID="{9F0A19E8-4F13-4F17-BD3D-93808188DEB1}" presName="rootConnector" presStyleLbl="node3" presStyleIdx="1" presStyleCnt="13"/>
      <dgm:spPr/>
    </dgm:pt>
    <dgm:pt modelId="{FEEA907C-EC34-4968-85A2-CBB20497D66B}" type="pres">
      <dgm:prSet presAssocID="{9F0A19E8-4F13-4F17-BD3D-93808188DEB1}" presName="hierChild4" presStyleCnt="0"/>
      <dgm:spPr/>
    </dgm:pt>
    <dgm:pt modelId="{A818E0B9-F053-4420-85D8-FF63927052CA}" type="pres">
      <dgm:prSet presAssocID="{9F0A19E8-4F13-4F17-BD3D-93808188DEB1}" presName="hierChild5" presStyleCnt="0"/>
      <dgm:spPr/>
    </dgm:pt>
    <dgm:pt modelId="{BD6BDB63-338C-44E9-AED6-C22784AD4EA9}" type="pres">
      <dgm:prSet presAssocID="{CE5B5F05-1296-4912-B988-F5523ECDDC20}" presName="Name48" presStyleLbl="parChTrans1D3" presStyleIdx="2" presStyleCnt="13"/>
      <dgm:spPr/>
    </dgm:pt>
    <dgm:pt modelId="{3FD2E1DD-1364-4F83-B316-51B2AD1D45C0}" type="pres">
      <dgm:prSet presAssocID="{424BBFA7-654D-4A9D-A7F8-1F06FBB4095B}" presName="hierRoot2" presStyleCnt="0">
        <dgm:presLayoutVars>
          <dgm:hierBranch val="hang"/>
        </dgm:presLayoutVars>
      </dgm:prSet>
      <dgm:spPr/>
    </dgm:pt>
    <dgm:pt modelId="{C8A30D29-261A-4B96-ADD5-0D52F40DFF9C}" type="pres">
      <dgm:prSet presAssocID="{424BBFA7-654D-4A9D-A7F8-1F06FBB4095B}" presName="rootComposite" presStyleCnt="0"/>
      <dgm:spPr/>
    </dgm:pt>
    <dgm:pt modelId="{960F8FA3-3211-4964-BC9E-F3E66B7E6442}" type="pres">
      <dgm:prSet presAssocID="{424BBFA7-654D-4A9D-A7F8-1F06FBB4095B}" presName="rootText" presStyleLbl="node3" presStyleIdx="2" presStyleCnt="13">
        <dgm:presLayoutVars>
          <dgm:chPref val="3"/>
        </dgm:presLayoutVars>
      </dgm:prSet>
      <dgm:spPr/>
    </dgm:pt>
    <dgm:pt modelId="{8B27E230-E7CB-4913-A555-0F38528933F2}" type="pres">
      <dgm:prSet presAssocID="{424BBFA7-654D-4A9D-A7F8-1F06FBB4095B}" presName="rootConnector" presStyleLbl="node3" presStyleIdx="2" presStyleCnt="13"/>
      <dgm:spPr/>
    </dgm:pt>
    <dgm:pt modelId="{2F6BA30C-1B05-4128-9558-FF900983C867}" type="pres">
      <dgm:prSet presAssocID="{424BBFA7-654D-4A9D-A7F8-1F06FBB4095B}" presName="hierChild4" presStyleCnt="0"/>
      <dgm:spPr/>
    </dgm:pt>
    <dgm:pt modelId="{BD92A15A-A5B0-4A45-BB3F-C21D757686AD}" type="pres">
      <dgm:prSet presAssocID="{424BBFA7-654D-4A9D-A7F8-1F06FBB4095B}" presName="hierChild5" presStyleCnt="0"/>
      <dgm:spPr/>
    </dgm:pt>
    <dgm:pt modelId="{FCA931BA-1C08-484C-BC10-D4FB276973F9}" type="pres">
      <dgm:prSet presAssocID="{BFA020D1-8FD7-4B40-9E03-27EACC395BB2}" presName="Name48" presStyleLbl="parChTrans1D3" presStyleIdx="3" presStyleCnt="13"/>
      <dgm:spPr/>
    </dgm:pt>
    <dgm:pt modelId="{2CF77E2E-C4F2-4C53-A436-5F53F83C573E}" type="pres">
      <dgm:prSet presAssocID="{F284E696-336E-45F2-B623-0227BA27FBD5}" presName="hierRoot2" presStyleCnt="0">
        <dgm:presLayoutVars>
          <dgm:hierBranch val="hang"/>
        </dgm:presLayoutVars>
      </dgm:prSet>
      <dgm:spPr/>
    </dgm:pt>
    <dgm:pt modelId="{8F5F9C88-0D4C-40D6-AAF1-B1846FF64CBB}" type="pres">
      <dgm:prSet presAssocID="{F284E696-336E-45F2-B623-0227BA27FBD5}" presName="rootComposite" presStyleCnt="0"/>
      <dgm:spPr/>
    </dgm:pt>
    <dgm:pt modelId="{05CDE23A-D456-4DC0-82BE-A1D0723F18BB}" type="pres">
      <dgm:prSet presAssocID="{F284E696-336E-45F2-B623-0227BA27FBD5}" presName="rootText" presStyleLbl="node3" presStyleIdx="3" presStyleCnt="13">
        <dgm:presLayoutVars>
          <dgm:chPref val="3"/>
        </dgm:presLayoutVars>
      </dgm:prSet>
      <dgm:spPr/>
    </dgm:pt>
    <dgm:pt modelId="{B1E1C263-0B28-4393-8E12-4737529F9C70}" type="pres">
      <dgm:prSet presAssocID="{F284E696-336E-45F2-B623-0227BA27FBD5}" presName="rootConnector" presStyleLbl="node3" presStyleIdx="3" presStyleCnt="13"/>
      <dgm:spPr/>
    </dgm:pt>
    <dgm:pt modelId="{54DF3F66-0B9E-4C95-9826-410B2232B720}" type="pres">
      <dgm:prSet presAssocID="{F284E696-336E-45F2-B623-0227BA27FBD5}" presName="hierChild4" presStyleCnt="0"/>
      <dgm:spPr/>
    </dgm:pt>
    <dgm:pt modelId="{2FF4A735-D9B0-4876-8ADD-BD2106FB8B9B}" type="pres">
      <dgm:prSet presAssocID="{F284E696-336E-45F2-B623-0227BA27FBD5}" presName="hierChild5" presStyleCnt="0"/>
      <dgm:spPr/>
    </dgm:pt>
    <dgm:pt modelId="{9FAB6222-9ADA-4A3E-A4B7-76F90DCEA630}" type="pres">
      <dgm:prSet presAssocID="{F2681EC4-FE48-49A0-B0BF-AB58CEB3824D}" presName="hierChild5" presStyleCnt="0"/>
      <dgm:spPr/>
    </dgm:pt>
    <dgm:pt modelId="{D8834616-2232-4E56-ACCB-1182B1613417}" type="pres">
      <dgm:prSet presAssocID="{71DF905C-3FBF-4E61-BFA3-FA4AF0F4E924}" presName="Name37" presStyleLbl="parChTrans1D2" presStyleIdx="1" presStyleCnt="3"/>
      <dgm:spPr/>
    </dgm:pt>
    <dgm:pt modelId="{9A0F3362-F1E4-462F-AE4B-AD921DA64F3C}" type="pres">
      <dgm:prSet presAssocID="{8557F9EE-9B7A-4B14-9CD1-69DD0FA5BD42}" presName="hierRoot2" presStyleCnt="0">
        <dgm:presLayoutVars>
          <dgm:hierBranch val="hang"/>
        </dgm:presLayoutVars>
      </dgm:prSet>
      <dgm:spPr/>
    </dgm:pt>
    <dgm:pt modelId="{E18579F9-E7C1-49C2-9968-49FBE17C07C7}" type="pres">
      <dgm:prSet presAssocID="{8557F9EE-9B7A-4B14-9CD1-69DD0FA5BD42}" presName="rootComposite" presStyleCnt="0"/>
      <dgm:spPr/>
    </dgm:pt>
    <dgm:pt modelId="{99CB9A05-B64B-48EA-9670-BC20C9084EAD}" type="pres">
      <dgm:prSet presAssocID="{8557F9EE-9B7A-4B14-9CD1-69DD0FA5BD42}" presName="rootText" presStyleLbl="node2" presStyleIdx="1" presStyleCnt="3">
        <dgm:presLayoutVars>
          <dgm:chPref val="3"/>
        </dgm:presLayoutVars>
      </dgm:prSet>
      <dgm:spPr/>
    </dgm:pt>
    <dgm:pt modelId="{88586742-76D6-49F6-8B0A-61F0A5D79258}" type="pres">
      <dgm:prSet presAssocID="{8557F9EE-9B7A-4B14-9CD1-69DD0FA5BD42}" presName="rootConnector" presStyleLbl="node2" presStyleIdx="1" presStyleCnt="3"/>
      <dgm:spPr/>
    </dgm:pt>
    <dgm:pt modelId="{4249367B-3E28-46E7-B7CA-5EDDAA6EAF64}" type="pres">
      <dgm:prSet presAssocID="{8557F9EE-9B7A-4B14-9CD1-69DD0FA5BD42}" presName="hierChild4" presStyleCnt="0"/>
      <dgm:spPr/>
    </dgm:pt>
    <dgm:pt modelId="{12B65101-9036-4E5D-A8F1-E28B744115B6}" type="pres">
      <dgm:prSet presAssocID="{B249E479-38BB-4064-AA3F-C9CAA0AB4021}" presName="Name48" presStyleLbl="parChTrans1D3" presStyleIdx="4" presStyleCnt="13"/>
      <dgm:spPr/>
    </dgm:pt>
    <dgm:pt modelId="{9492CBF5-C1EA-4231-BCFE-A14939FFE24D}" type="pres">
      <dgm:prSet presAssocID="{BA1C5657-4052-4EB6-A478-0D1B36138B03}" presName="hierRoot2" presStyleCnt="0">
        <dgm:presLayoutVars>
          <dgm:hierBranch val="hang"/>
        </dgm:presLayoutVars>
      </dgm:prSet>
      <dgm:spPr/>
    </dgm:pt>
    <dgm:pt modelId="{262F6CBA-BB18-45F3-998C-4468E3DA15B0}" type="pres">
      <dgm:prSet presAssocID="{BA1C5657-4052-4EB6-A478-0D1B36138B03}" presName="rootComposite" presStyleCnt="0"/>
      <dgm:spPr/>
    </dgm:pt>
    <dgm:pt modelId="{D3D57B7D-50F5-49F9-BCFE-94A95349F2D2}" type="pres">
      <dgm:prSet presAssocID="{BA1C5657-4052-4EB6-A478-0D1B36138B03}" presName="rootText" presStyleLbl="node3" presStyleIdx="4" presStyleCnt="13">
        <dgm:presLayoutVars>
          <dgm:chPref val="3"/>
        </dgm:presLayoutVars>
      </dgm:prSet>
      <dgm:spPr/>
    </dgm:pt>
    <dgm:pt modelId="{C5D8CEA7-E0CD-40B0-9F6F-D070133D6C22}" type="pres">
      <dgm:prSet presAssocID="{BA1C5657-4052-4EB6-A478-0D1B36138B03}" presName="rootConnector" presStyleLbl="node3" presStyleIdx="4" presStyleCnt="13"/>
      <dgm:spPr/>
    </dgm:pt>
    <dgm:pt modelId="{A1F8BA28-4D53-4B50-857E-E7243BFD2CEC}" type="pres">
      <dgm:prSet presAssocID="{BA1C5657-4052-4EB6-A478-0D1B36138B03}" presName="hierChild4" presStyleCnt="0"/>
      <dgm:spPr/>
    </dgm:pt>
    <dgm:pt modelId="{FE99B8C2-238B-489E-A1F4-7F34908320CE}" type="pres">
      <dgm:prSet presAssocID="{BA1C5657-4052-4EB6-A478-0D1B36138B03}" presName="hierChild5" presStyleCnt="0"/>
      <dgm:spPr/>
    </dgm:pt>
    <dgm:pt modelId="{C70BEB1D-9D1E-406D-9256-8745DFF281E7}" type="pres">
      <dgm:prSet presAssocID="{E1CB2BE4-BC86-4B87-BBDD-EE6E31AB7678}" presName="Name48" presStyleLbl="parChTrans1D3" presStyleIdx="5" presStyleCnt="13"/>
      <dgm:spPr/>
    </dgm:pt>
    <dgm:pt modelId="{C9DB112B-4615-47E0-98F5-7C3FBA6F3B9A}" type="pres">
      <dgm:prSet presAssocID="{CC19D97B-481F-4026-999D-C50E10F49802}" presName="hierRoot2" presStyleCnt="0">
        <dgm:presLayoutVars>
          <dgm:hierBranch val="hang"/>
        </dgm:presLayoutVars>
      </dgm:prSet>
      <dgm:spPr/>
    </dgm:pt>
    <dgm:pt modelId="{A5D90227-8274-4743-AD5C-394978D0868E}" type="pres">
      <dgm:prSet presAssocID="{CC19D97B-481F-4026-999D-C50E10F49802}" presName="rootComposite" presStyleCnt="0"/>
      <dgm:spPr/>
    </dgm:pt>
    <dgm:pt modelId="{6781A412-854B-401F-A837-8E264F785A78}" type="pres">
      <dgm:prSet presAssocID="{CC19D97B-481F-4026-999D-C50E10F49802}" presName="rootText" presStyleLbl="node3" presStyleIdx="5" presStyleCnt="13" custLinFactNeighborX="-2557">
        <dgm:presLayoutVars>
          <dgm:chPref val="3"/>
        </dgm:presLayoutVars>
      </dgm:prSet>
      <dgm:spPr/>
    </dgm:pt>
    <dgm:pt modelId="{A001435C-3942-4E0B-A2D0-9896A0B56D1F}" type="pres">
      <dgm:prSet presAssocID="{CC19D97B-481F-4026-999D-C50E10F49802}" presName="rootConnector" presStyleLbl="node3" presStyleIdx="5" presStyleCnt="13"/>
      <dgm:spPr/>
    </dgm:pt>
    <dgm:pt modelId="{3DE29EAC-E671-4AE9-B8E7-A8239497EF9A}" type="pres">
      <dgm:prSet presAssocID="{CC19D97B-481F-4026-999D-C50E10F49802}" presName="hierChild4" presStyleCnt="0"/>
      <dgm:spPr/>
    </dgm:pt>
    <dgm:pt modelId="{0ADB7734-908D-4C0C-9DA1-BCD099CCEA46}" type="pres">
      <dgm:prSet presAssocID="{CC19D97B-481F-4026-999D-C50E10F49802}" presName="hierChild5" presStyleCnt="0"/>
      <dgm:spPr/>
    </dgm:pt>
    <dgm:pt modelId="{3B348E5E-C708-4F5E-A504-AAEAEEF45066}" type="pres">
      <dgm:prSet presAssocID="{89F476AD-EDD0-4CF7-A5CE-CE18EA00CD82}" presName="Name48" presStyleLbl="parChTrans1D3" presStyleIdx="6" presStyleCnt="13"/>
      <dgm:spPr/>
    </dgm:pt>
    <dgm:pt modelId="{996E67FB-DCD0-4FF0-837E-B0CE798FF979}" type="pres">
      <dgm:prSet presAssocID="{8BB1E2B5-3B67-40E2-BB02-26814635D1F6}" presName="hierRoot2" presStyleCnt="0">
        <dgm:presLayoutVars>
          <dgm:hierBranch val="hang"/>
        </dgm:presLayoutVars>
      </dgm:prSet>
      <dgm:spPr/>
    </dgm:pt>
    <dgm:pt modelId="{F6EA9A7F-2CBB-479F-B0D1-B2A3DEEA4682}" type="pres">
      <dgm:prSet presAssocID="{8BB1E2B5-3B67-40E2-BB02-26814635D1F6}" presName="rootComposite" presStyleCnt="0"/>
      <dgm:spPr/>
    </dgm:pt>
    <dgm:pt modelId="{B08DA2A1-F465-4DEE-B8A7-F09943A27716}" type="pres">
      <dgm:prSet presAssocID="{8BB1E2B5-3B67-40E2-BB02-26814635D1F6}" presName="rootText" presStyleLbl="node3" presStyleIdx="6" presStyleCnt="13">
        <dgm:presLayoutVars>
          <dgm:chPref val="3"/>
        </dgm:presLayoutVars>
      </dgm:prSet>
      <dgm:spPr/>
    </dgm:pt>
    <dgm:pt modelId="{BB89E035-E96C-4203-BA79-9A89F5F01C88}" type="pres">
      <dgm:prSet presAssocID="{8BB1E2B5-3B67-40E2-BB02-26814635D1F6}" presName="rootConnector" presStyleLbl="node3" presStyleIdx="6" presStyleCnt="13"/>
      <dgm:spPr/>
    </dgm:pt>
    <dgm:pt modelId="{DA1747B6-586B-415F-BD27-2D3DF3C25946}" type="pres">
      <dgm:prSet presAssocID="{8BB1E2B5-3B67-40E2-BB02-26814635D1F6}" presName="hierChild4" presStyleCnt="0"/>
      <dgm:spPr/>
    </dgm:pt>
    <dgm:pt modelId="{86D3F4C4-6380-4DE1-A6B2-2FB2850F4097}" type="pres">
      <dgm:prSet presAssocID="{8BB1E2B5-3B67-40E2-BB02-26814635D1F6}" presName="hierChild5" presStyleCnt="0"/>
      <dgm:spPr/>
    </dgm:pt>
    <dgm:pt modelId="{C467D954-33DC-4781-9AE4-EBED05CB0ED8}" type="pres">
      <dgm:prSet presAssocID="{F3430A4B-AB5B-4AD5-9DF7-712BA191B799}" presName="Name48" presStyleLbl="parChTrans1D3" presStyleIdx="7" presStyleCnt="13"/>
      <dgm:spPr/>
    </dgm:pt>
    <dgm:pt modelId="{27DD010F-E108-458A-A84D-ED717B2301E2}" type="pres">
      <dgm:prSet presAssocID="{5BB0D956-20CD-44DE-9F51-DC8B31800408}" presName="hierRoot2" presStyleCnt="0">
        <dgm:presLayoutVars>
          <dgm:hierBranch val="hang"/>
        </dgm:presLayoutVars>
      </dgm:prSet>
      <dgm:spPr/>
    </dgm:pt>
    <dgm:pt modelId="{248238D8-B8F3-4235-B192-45B3DFBCD61D}" type="pres">
      <dgm:prSet presAssocID="{5BB0D956-20CD-44DE-9F51-DC8B31800408}" presName="rootComposite" presStyleCnt="0"/>
      <dgm:spPr/>
    </dgm:pt>
    <dgm:pt modelId="{3A5942A4-E33D-468C-94C2-3787ADB64AEE}" type="pres">
      <dgm:prSet presAssocID="{5BB0D956-20CD-44DE-9F51-DC8B31800408}" presName="rootText" presStyleLbl="node3" presStyleIdx="7" presStyleCnt="13">
        <dgm:presLayoutVars>
          <dgm:chPref val="3"/>
        </dgm:presLayoutVars>
      </dgm:prSet>
      <dgm:spPr/>
    </dgm:pt>
    <dgm:pt modelId="{34A757C2-1A1E-415E-97F9-FC4BC16CA8BB}" type="pres">
      <dgm:prSet presAssocID="{5BB0D956-20CD-44DE-9F51-DC8B31800408}" presName="rootConnector" presStyleLbl="node3" presStyleIdx="7" presStyleCnt="13"/>
      <dgm:spPr/>
    </dgm:pt>
    <dgm:pt modelId="{49155D48-F4FA-4720-BEEF-62EA75279E9F}" type="pres">
      <dgm:prSet presAssocID="{5BB0D956-20CD-44DE-9F51-DC8B31800408}" presName="hierChild4" presStyleCnt="0"/>
      <dgm:spPr/>
    </dgm:pt>
    <dgm:pt modelId="{A3398699-D02B-4E3D-A5D8-93376B67CD38}" type="pres">
      <dgm:prSet presAssocID="{5BB0D956-20CD-44DE-9F51-DC8B31800408}" presName="hierChild5" presStyleCnt="0"/>
      <dgm:spPr/>
    </dgm:pt>
    <dgm:pt modelId="{9C3F719A-BB2A-4C46-AB35-79FAC3A774D8}" type="pres">
      <dgm:prSet presAssocID="{1CA85E70-5928-4DBF-BB18-20A12524FFD2}" presName="Name48" presStyleLbl="parChTrans1D3" presStyleIdx="8" presStyleCnt="13"/>
      <dgm:spPr/>
    </dgm:pt>
    <dgm:pt modelId="{3F99CD75-153E-4D3E-9D72-3A688E6C1C41}" type="pres">
      <dgm:prSet presAssocID="{1318537E-2541-4F9A-B139-B6F478FFA94E}" presName="hierRoot2" presStyleCnt="0">
        <dgm:presLayoutVars>
          <dgm:hierBranch val="init"/>
        </dgm:presLayoutVars>
      </dgm:prSet>
      <dgm:spPr/>
    </dgm:pt>
    <dgm:pt modelId="{12B25612-265C-4142-A6D9-D40BA4D181DB}" type="pres">
      <dgm:prSet presAssocID="{1318537E-2541-4F9A-B139-B6F478FFA94E}" presName="rootComposite" presStyleCnt="0"/>
      <dgm:spPr/>
    </dgm:pt>
    <dgm:pt modelId="{1FA1893C-9A64-4E11-AC35-EF78EE848971}" type="pres">
      <dgm:prSet presAssocID="{1318537E-2541-4F9A-B139-B6F478FFA94E}" presName="rootText" presStyleLbl="node3" presStyleIdx="8" presStyleCnt="13">
        <dgm:presLayoutVars>
          <dgm:chPref val="3"/>
        </dgm:presLayoutVars>
      </dgm:prSet>
      <dgm:spPr/>
    </dgm:pt>
    <dgm:pt modelId="{0A35F674-F0D1-4538-B01E-1AC5185007E4}" type="pres">
      <dgm:prSet presAssocID="{1318537E-2541-4F9A-B139-B6F478FFA94E}" presName="rootConnector" presStyleLbl="node3" presStyleIdx="8" presStyleCnt="13"/>
      <dgm:spPr/>
    </dgm:pt>
    <dgm:pt modelId="{AC07F849-4051-4CF8-9CFB-60CF732D1FCC}" type="pres">
      <dgm:prSet presAssocID="{1318537E-2541-4F9A-B139-B6F478FFA94E}" presName="hierChild4" presStyleCnt="0"/>
      <dgm:spPr/>
    </dgm:pt>
    <dgm:pt modelId="{E8682BED-97E1-4ECD-97F0-CA0366FB8EBB}" type="pres">
      <dgm:prSet presAssocID="{1318537E-2541-4F9A-B139-B6F478FFA94E}" presName="hierChild5" presStyleCnt="0"/>
      <dgm:spPr/>
    </dgm:pt>
    <dgm:pt modelId="{79A0D51F-2FA9-4670-8947-8739DDDEA61A}" type="pres">
      <dgm:prSet presAssocID="{8557F9EE-9B7A-4B14-9CD1-69DD0FA5BD42}" presName="hierChild5" presStyleCnt="0"/>
      <dgm:spPr/>
    </dgm:pt>
    <dgm:pt modelId="{BC1D0682-783D-41EF-8B26-70C92064A757}" type="pres">
      <dgm:prSet presAssocID="{354CD26D-B8CF-49AE-8B2F-01B00393E39E}" presName="Name37" presStyleLbl="parChTrans1D2" presStyleIdx="2" presStyleCnt="3"/>
      <dgm:spPr/>
    </dgm:pt>
    <dgm:pt modelId="{BBD29B4E-5411-4D32-ABBE-EE9BEE1807EF}" type="pres">
      <dgm:prSet presAssocID="{811328B5-A3CB-4AAE-8D24-1591107847A5}" presName="hierRoot2" presStyleCnt="0">
        <dgm:presLayoutVars>
          <dgm:hierBranch val="init"/>
        </dgm:presLayoutVars>
      </dgm:prSet>
      <dgm:spPr/>
    </dgm:pt>
    <dgm:pt modelId="{89E3DCD0-82D1-430C-AA29-7E3B75283865}" type="pres">
      <dgm:prSet presAssocID="{811328B5-A3CB-4AAE-8D24-1591107847A5}" presName="rootComposite" presStyleCnt="0"/>
      <dgm:spPr/>
    </dgm:pt>
    <dgm:pt modelId="{528E67B1-0AA3-40B3-BFD5-4E14C3DBD466}" type="pres">
      <dgm:prSet presAssocID="{811328B5-A3CB-4AAE-8D24-1591107847A5}" presName="rootText" presStyleLbl="node2" presStyleIdx="2" presStyleCnt="3">
        <dgm:presLayoutVars>
          <dgm:chPref val="3"/>
        </dgm:presLayoutVars>
      </dgm:prSet>
      <dgm:spPr/>
    </dgm:pt>
    <dgm:pt modelId="{FB54C79D-7D65-4766-8C58-779B579FC72C}" type="pres">
      <dgm:prSet presAssocID="{811328B5-A3CB-4AAE-8D24-1591107847A5}" presName="rootConnector" presStyleLbl="node2" presStyleIdx="2" presStyleCnt="3"/>
      <dgm:spPr/>
    </dgm:pt>
    <dgm:pt modelId="{FC1046D9-E2C0-4F5C-B71B-F9E187574363}" type="pres">
      <dgm:prSet presAssocID="{811328B5-A3CB-4AAE-8D24-1591107847A5}" presName="hierChild4" presStyleCnt="0"/>
      <dgm:spPr/>
    </dgm:pt>
    <dgm:pt modelId="{AF467D3D-E4C1-470D-9BD7-86573B1763D5}" type="pres">
      <dgm:prSet presAssocID="{AF0574B4-80E9-4772-8806-F0FB724860C0}" presName="Name37" presStyleLbl="parChTrans1D3" presStyleIdx="9" presStyleCnt="13"/>
      <dgm:spPr/>
    </dgm:pt>
    <dgm:pt modelId="{872874F3-FD09-4EAE-BD0B-0DAE6A9B94C2}" type="pres">
      <dgm:prSet presAssocID="{28F425C9-8CE0-4971-86D4-B3FCB77998CF}" presName="hierRoot2" presStyleCnt="0">
        <dgm:presLayoutVars>
          <dgm:hierBranch val="init"/>
        </dgm:presLayoutVars>
      </dgm:prSet>
      <dgm:spPr/>
    </dgm:pt>
    <dgm:pt modelId="{A48F9D05-6B0E-4B51-B7F9-FF42638613C3}" type="pres">
      <dgm:prSet presAssocID="{28F425C9-8CE0-4971-86D4-B3FCB77998CF}" presName="rootComposite" presStyleCnt="0"/>
      <dgm:spPr/>
    </dgm:pt>
    <dgm:pt modelId="{3A83FC90-F1F8-4B4E-8D45-61FDE7D7BE40}" type="pres">
      <dgm:prSet presAssocID="{28F425C9-8CE0-4971-86D4-B3FCB77998CF}" presName="rootText" presStyleLbl="node3" presStyleIdx="9" presStyleCnt="13">
        <dgm:presLayoutVars>
          <dgm:chPref val="3"/>
        </dgm:presLayoutVars>
      </dgm:prSet>
      <dgm:spPr/>
    </dgm:pt>
    <dgm:pt modelId="{B9C561D0-F2B9-4C28-9D13-6B305E0D987E}" type="pres">
      <dgm:prSet presAssocID="{28F425C9-8CE0-4971-86D4-B3FCB77998CF}" presName="rootConnector" presStyleLbl="node3" presStyleIdx="9" presStyleCnt="13"/>
      <dgm:spPr/>
    </dgm:pt>
    <dgm:pt modelId="{C36114FE-6C51-4788-A9C0-C2D5B9173AB6}" type="pres">
      <dgm:prSet presAssocID="{28F425C9-8CE0-4971-86D4-B3FCB77998CF}" presName="hierChild4" presStyleCnt="0"/>
      <dgm:spPr/>
    </dgm:pt>
    <dgm:pt modelId="{4E5694BE-FCD4-4181-99AB-C798ADB3C673}" type="pres">
      <dgm:prSet presAssocID="{28F425C9-8CE0-4971-86D4-B3FCB77998CF}" presName="hierChild5" presStyleCnt="0"/>
      <dgm:spPr/>
    </dgm:pt>
    <dgm:pt modelId="{0651579E-AD0C-46E9-9748-F41749F1EC20}" type="pres">
      <dgm:prSet presAssocID="{0F0006C5-76AC-41FB-B67F-0379C8984C8B}" presName="Name37" presStyleLbl="parChTrans1D3" presStyleIdx="10" presStyleCnt="13"/>
      <dgm:spPr/>
    </dgm:pt>
    <dgm:pt modelId="{513E965E-4AD3-4173-8E98-B23A51FC4F59}" type="pres">
      <dgm:prSet presAssocID="{1078652F-2AD4-4C1C-B8F7-6F024A44EF49}" presName="hierRoot2" presStyleCnt="0">
        <dgm:presLayoutVars>
          <dgm:hierBranch val="init"/>
        </dgm:presLayoutVars>
      </dgm:prSet>
      <dgm:spPr/>
    </dgm:pt>
    <dgm:pt modelId="{17A4A801-8CED-480A-A0D1-51859E0A5D87}" type="pres">
      <dgm:prSet presAssocID="{1078652F-2AD4-4C1C-B8F7-6F024A44EF49}" presName="rootComposite" presStyleCnt="0"/>
      <dgm:spPr/>
    </dgm:pt>
    <dgm:pt modelId="{F891AD13-DB27-4D61-8495-AFEE61DCD00D}" type="pres">
      <dgm:prSet presAssocID="{1078652F-2AD4-4C1C-B8F7-6F024A44EF49}" presName="rootText" presStyleLbl="node3" presStyleIdx="10" presStyleCnt="13" custLinFactNeighborX="-2557">
        <dgm:presLayoutVars>
          <dgm:chPref val="3"/>
        </dgm:presLayoutVars>
      </dgm:prSet>
      <dgm:spPr/>
    </dgm:pt>
    <dgm:pt modelId="{F72DD780-C39E-41CC-A1C0-73BDBB454C5C}" type="pres">
      <dgm:prSet presAssocID="{1078652F-2AD4-4C1C-B8F7-6F024A44EF49}" presName="rootConnector" presStyleLbl="node3" presStyleIdx="10" presStyleCnt="13"/>
      <dgm:spPr/>
    </dgm:pt>
    <dgm:pt modelId="{3C58C65C-90CC-42EE-A11F-857F409E17B9}" type="pres">
      <dgm:prSet presAssocID="{1078652F-2AD4-4C1C-B8F7-6F024A44EF49}" presName="hierChild4" presStyleCnt="0"/>
      <dgm:spPr/>
    </dgm:pt>
    <dgm:pt modelId="{DFB8F9D8-F2FC-4554-9810-C3BA2B5903A3}" type="pres">
      <dgm:prSet presAssocID="{1078652F-2AD4-4C1C-B8F7-6F024A44EF49}" presName="hierChild5" presStyleCnt="0"/>
      <dgm:spPr/>
    </dgm:pt>
    <dgm:pt modelId="{2673329C-AFE4-484A-8FE0-07F0BBDB0DCB}" type="pres">
      <dgm:prSet presAssocID="{D5E51DD0-E9B5-4C1F-90E4-71419CEE4D76}" presName="Name37" presStyleLbl="parChTrans1D3" presStyleIdx="11" presStyleCnt="13"/>
      <dgm:spPr/>
    </dgm:pt>
    <dgm:pt modelId="{B33016B9-A73D-4115-84EE-3616C0A56A76}" type="pres">
      <dgm:prSet presAssocID="{DD898067-91B3-44C7-9293-408CDD4CDB94}" presName="hierRoot2" presStyleCnt="0">
        <dgm:presLayoutVars>
          <dgm:hierBranch val="init"/>
        </dgm:presLayoutVars>
      </dgm:prSet>
      <dgm:spPr/>
    </dgm:pt>
    <dgm:pt modelId="{63349E17-B7BB-46EC-BA3E-70B3D7DF7FEC}" type="pres">
      <dgm:prSet presAssocID="{DD898067-91B3-44C7-9293-408CDD4CDB94}" presName="rootComposite" presStyleCnt="0"/>
      <dgm:spPr/>
    </dgm:pt>
    <dgm:pt modelId="{67833971-A0E2-4CB3-940D-F46EDB1FD5ED}" type="pres">
      <dgm:prSet presAssocID="{DD898067-91B3-44C7-9293-408CDD4CDB94}" presName="rootText" presStyleLbl="node3" presStyleIdx="11" presStyleCnt="13">
        <dgm:presLayoutVars>
          <dgm:chPref val="3"/>
        </dgm:presLayoutVars>
      </dgm:prSet>
      <dgm:spPr/>
    </dgm:pt>
    <dgm:pt modelId="{4217F7D0-75AA-432E-88D8-540E0F2B2264}" type="pres">
      <dgm:prSet presAssocID="{DD898067-91B3-44C7-9293-408CDD4CDB94}" presName="rootConnector" presStyleLbl="node3" presStyleIdx="11" presStyleCnt="13"/>
      <dgm:spPr/>
    </dgm:pt>
    <dgm:pt modelId="{0BD558E8-286C-4895-91B2-29B13C67AF8C}" type="pres">
      <dgm:prSet presAssocID="{DD898067-91B3-44C7-9293-408CDD4CDB94}" presName="hierChild4" presStyleCnt="0"/>
      <dgm:spPr/>
    </dgm:pt>
    <dgm:pt modelId="{C746CB20-9285-4053-A5DB-33F8D41CED48}" type="pres">
      <dgm:prSet presAssocID="{DD898067-91B3-44C7-9293-408CDD4CDB94}" presName="hierChild5" presStyleCnt="0"/>
      <dgm:spPr/>
    </dgm:pt>
    <dgm:pt modelId="{50C41E24-79C0-418F-91EF-5F8E642A67E3}" type="pres">
      <dgm:prSet presAssocID="{B7285F06-8FA2-4F7A-BB28-22B22623A946}" presName="Name37" presStyleLbl="parChTrans1D3" presStyleIdx="12" presStyleCnt="13"/>
      <dgm:spPr/>
    </dgm:pt>
    <dgm:pt modelId="{35D1B19B-1C53-47BC-AFAB-226F5953317D}" type="pres">
      <dgm:prSet presAssocID="{DB180CDC-2378-42FD-9F63-8932BCA303BB}" presName="hierRoot2" presStyleCnt="0">
        <dgm:presLayoutVars>
          <dgm:hierBranch val="init"/>
        </dgm:presLayoutVars>
      </dgm:prSet>
      <dgm:spPr/>
    </dgm:pt>
    <dgm:pt modelId="{58DEECD7-023A-4C7C-AFC9-8BA5DC3EA358}" type="pres">
      <dgm:prSet presAssocID="{DB180CDC-2378-42FD-9F63-8932BCA303BB}" presName="rootComposite" presStyleCnt="0"/>
      <dgm:spPr/>
    </dgm:pt>
    <dgm:pt modelId="{019743DD-2410-4A39-B7D5-E8434868EBD9}" type="pres">
      <dgm:prSet presAssocID="{DB180CDC-2378-42FD-9F63-8932BCA303BB}" presName="rootText" presStyleLbl="node3" presStyleIdx="12" presStyleCnt="13">
        <dgm:presLayoutVars>
          <dgm:chPref val="3"/>
        </dgm:presLayoutVars>
      </dgm:prSet>
      <dgm:spPr/>
    </dgm:pt>
    <dgm:pt modelId="{1684B656-3148-4585-987D-DED3497DAE5F}" type="pres">
      <dgm:prSet presAssocID="{DB180CDC-2378-42FD-9F63-8932BCA303BB}" presName="rootConnector" presStyleLbl="node3" presStyleIdx="12" presStyleCnt="13"/>
      <dgm:spPr/>
    </dgm:pt>
    <dgm:pt modelId="{DA4BDF12-E11C-44E7-8882-CCEB71F85E6F}" type="pres">
      <dgm:prSet presAssocID="{DB180CDC-2378-42FD-9F63-8932BCA303BB}" presName="hierChild4" presStyleCnt="0"/>
      <dgm:spPr/>
    </dgm:pt>
    <dgm:pt modelId="{66C2F506-8EE3-4C47-9AD6-AF0F69647B44}" type="pres">
      <dgm:prSet presAssocID="{DB180CDC-2378-42FD-9F63-8932BCA303BB}" presName="hierChild5" presStyleCnt="0"/>
      <dgm:spPr/>
    </dgm:pt>
    <dgm:pt modelId="{0BB4948F-2920-4D68-A488-EC2B5B986D0D}" type="pres">
      <dgm:prSet presAssocID="{811328B5-A3CB-4AAE-8D24-1591107847A5}" presName="hierChild5" presStyleCnt="0"/>
      <dgm:spPr/>
    </dgm:pt>
    <dgm:pt modelId="{98D6AD82-F73F-43E3-AB87-59408B9584C5}" type="pres">
      <dgm:prSet presAssocID="{7D710BA0-4B8F-438C-A372-179DA35B416C}" presName="hierChild3" presStyleCnt="0"/>
      <dgm:spPr/>
    </dgm:pt>
  </dgm:ptLst>
  <dgm:cxnLst>
    <dgm:cxn modelId="{24E18C02-E11F-4FC0-8A6E-ED7097CA8E60}" type="presOf" srcId="{9F0A19E8-4F13-4F17-BD3D-93808188DEB1}" destId="{07296862-E377-4157-A142-EDD2D9CF28E6}" srcOrd="1" destOrd="0" presId="urn:microsoft.com/office/officeart/2005/8/layout/orgChart1"/>
    <dgm:cxn modelId="{E3919D03-CB31-4258-9F9C-7C97ED13A738}" type="presOf" srcId="{BFA020D1-8FD7-4B40-9E03-27EACC395BB2}" destId="{FCA931BA-1C08-484C-BC10-D4FB276973F9}" srcOrd="0" destOrd="0" presId="urn:microsoft.com/office/officeart/2005/8/layout/orgChart1"/>
    <dgm:cxn modelId="{38B6B506-A3F2-4888-BC23-D4D2FB37FC35}" type="presOf" srcId="{89F476AD-EDD0-4CF7-A5CE-CE18EA00CD82}" destId="{3B348E5E-C708-4F5E-A504-AAEAEEF45066}" srcOrd="0" destOrd="0" presId="urn:microsoft.com/office/officeart/2005/8/layout/orgChart1"/>
    <dgm:cxn modelId="{41C31D0A-D604-4C00-848D-51ADA144402A}" type="presOf" srcId="{AF0574B4-80E9-4772-8806-F0FB724860C0}" destId="{AF467D3D-E4C1-470D-9BD7-86573B1763D5}" srcOrd="0" destOrd="0" presId="urn:microsoft.com/office/officeart/2005/8/layout/orgChart1"/>
    <dgm:cxn modelId="{0982180B-3273-47C9-B8D4-5DD2110AA7C9}" type="presOf" srcId="{28F425C9-8CE0-4971-86D4-B3FCB77998CF}" destId="{3A83FC90-F1F8-4B4E-8D45-61FDE7D7BE40}" srcOrd="0" destOrd="0" presId="urn:microsoft.com/office/officeart/2005/8/layout/orgChart1"/>
    <dgm:cxn modelId="{1F2F7014-2099-40B5-9CB8-21AF095B641F}" type="presOf" srcId="{1078652F-2AD4-4C1C-B8F7-6F024A44EF49}" destId="{F891AD13-DB27-4D61-8495-AFEE61DCD00D}" srcOrd="0" destOrd="0" presId="urn:microsoft.com/office/officeart/2005/8/layout/orgChart1"/>
    <dgm:cxn modelId="{73552C15-74F6-4F39-8CE8-1D61FFEC7B46}" type="presOf" srcId="{1078652F-2AD4-4C1C-B8F7-6F024A44EF49}" destId="{F72DD780-C39E-41CC-A1C0-73BDBB454C5C}" srcOrd="1" destOrd="0" presId="urn:microsoft.com/office/officeart/2005/8/layout/orgChart1"/>
    <dgm:cxn modelId="{6DF36115-B461-4D34-BDDE-921E904850F4}" type="presOf" srcId="{91AC6BEC-8662-4A55-9CBA-5973276BE900}" destId="{33233B68-08B8-4D35-869D-29EA865B3738}" srcOrd="0" destOrd="0" presId="urn:microsoft.com/office/officeart/2005/8/layout/orgChart1"/>
    <dgm:cxn modelId="{03E57F1D-AFAE-47CE-BA3D-10794300702B}" type="presOf" srcId="{B249E479-38BB-4064-AA3F-C9CAA0AB4021}" destId="{12B65101-9036-4E5D-A8F1-E28B744115B6}" srcOrd="0" destOrd="0" presId="urn:microsoft.com/office/officeart/2005/8/layout/orgChart1"/>
    <dgm:cxn modelId="{6D746921-6A7E-4653-9F37-97E1DE70E6E6}" srcId="{F2681EC4-FE48-49A0-B0BF-AB58CEB3824D}" destId="{57BF3A4F-5B47-4C4B-AC04-3BEFC720599F}" srcOrd="0" destOrd="0" parTransId="{FFF64FB8-5E73-4D90-8C56-CDFB9FDE9C7F}" sibTransId="{5FB3E812-BE46-4BBF-8A4B-BF0CBC74918C}"/>
    <dgm:cxn modelId="{98C99322-C53D-4E5D-ADEA-9E2944C1D4BA}" srcId="{811328B5-A3CB-4AAE-8D24-1591107847A5}" destId="{DB180CDC-2378-42FD-9F63-8932BCA303BB}" srcOrd="3" destOrd="0" parTransId="{B7285F06-8FA2-4F7A-BB28-22B22623A946}" sibTransId="{E5EC7F81-E1A0-49D2-BE55-BF4E81DE5966}"/>
    <dgm:cxn modelId="{3E6F3224-489F-4C3C-81F4-DC212E08F989}" srcId="{811328B5-A3CB-4AAE-8D24-1591107847A5}" destId="{28F425C9-8CE0-4971-86D4-B3FCB77998CF}" srcOrd="0" destOrd="0" parTransId="{AF0574B4-80E9-4772-8806-F0FB724860C0}" sibTransId="{53BC19A7-952F-4A75-B1CE-FC1F1F48879A}"/>
    <dgm:cxn modelId="{68255427-73A4-4971-AE49-C8208858D8E3}" srcId="{7D710BA0-4B8F-438C-A372-179DA35B416C}" destId="{F2681EC4-FE48-49A0-B0BF-AB58CEB3824D}" srcOrd="0" destOrd="0" parTransId="{91AC6BEC-8662-4A55-9CBA-5973276BE900}" sibTransId="{67C1FC26-87D8-46E5-8239-86910BCEFB72}"/>
    <dgm:cxn modelId="{8715F428-2154-46EE-B886-AC48FC1EE26C}" type="presOf" srcId="{1CA85E70-5928-4DBF-BB18-20A12524FFD2}" destId="{9C3F719A-BB2A-4C46-AB35-79FAC3A774D8}" srcOrd="0" destOrd="0" presId="urn:microsoft.com/office/officeart/2005/8/layout/orgChart1"/>
    <dgm:cxn modelId="{967EF92D-C783-4001-B27A-611EEF21ED3F}" type="presOf" srcId="{DB180CDC-2378-42FD-9F63-8932BCA303BB}" destId="{1684B656-3148-4585-987D-DED3497DAE5F}" srcOrd="1" destOrd="0" presId="urn:microsoft.com/office/officeart/2005/8/layout/orgChart1"/>
    <dgm:cxn modelId="{4A60022F-1E82-4775-8E50-4DCDF8EFF1A8}" type="presOf" srcId="{F2681EC4-FE48-49A0-B0BF-AB58CEB3824D}" destId="{1877125B-2192-4ACC-AA54-58271AF6D910}" srcOrd="0" destOrd="0" presId="urn:microsoft.com/office/officeart/2005/8/layout/orgChart1"/>
    <dgm:cxn modelId="{3E339C31-97BF-4359-906A-2095363FFF47}" type="presOf" srcId="{5BB0D956-20CD-44DE-9F51-DC8B31800408}" destId="{3A5942A4-E33D-468C-94C2-3787ADB64AEE}" srcOrd="0" destOrd="0" presId="urn:microsoft.com/office/officeart/2005/8/layout/orgChart1"/>
    <dgm:cxn modelId="{13D2E138-E41A-4D4C-89DF-04E7DAE0DE85}" type="presOf" srcId="{E1CB2BE4-BC86-4B87-BBDD-EE6E31AB7678}" destId="{C70BEB1D-9D1E-406D-9256-8745DFF281E7}" srcOrd="0" destOrd="0" presId="urn:microsoft.com/office/officeart/2005/8/layout/orgChart1"/>
    <dgm:cxn modelId="{221EFE3C-87A8-496D-B30A-E281A2E0CB56}" type="presOf" srcId="{57BF3A4F-5B47-4C4B-AC04-3BEFC720599F}" destId="{69DB3A08-DC3E-40F9-ACEE-05B9FBB47B10}" srcOrd="0" destOrd="0" presId="urn:microsoft.com/office/officeart/2005/8/layout/orgChart1"/>
    <dgm:cxn modelId="{CD9FA23E-678A-41BC-AB79-F356F076B3F8}" srcId="{811328B5-A3CB-4AAE-8D24-1591107847A5}" destId="{1078652F-2AD4-4C1C-B8F7-6F024A44EF49}" srcOrd="1" destOrd="0" parTransId="{0F0006C5-76AC-41FB-B67F-0379C8984C8B}" sibTransId="{EA2949C6-25BB-48E3-8456-9A10C7509173}"/>
    <dgm:cxn modelId="{DEEC9C5C-CF72-4D06-862D-E8BF737F96E8}" type="presOf" srcId="{424BBFA7-654D-4A9D-A7F8-1F06FBB4095B}" destId="{960F8FA3-3211-4964-BC9E-F3E66B7E6442}" srcOrd="0" destOrd="0" presId="urn:microsoft.com/office/officeart/2005/8/layout/orgChart1"/>
    <dgm:cxn modelId="{37510762-43C0-4F45-8050-4B438E64DC64}" type="presOf" srcId="{1318537E-2541-4F9A-B139-B6F478FFA94E}" destId="{1FA1893C-9A64-4E11-AC35-EF78EE848971}" srcOrd="0" destOrd="0" presId="urn:microsoft.com/office/officeart/2005/8/layout/orgChart1"/>
    <dgm:cxn modelId="{8EFF5E44-6A24-4E7B-BE95-9F945235DCB5}" type="presOf" srcId="{CC19D97B-481F-4026-999D-C50E10F49802}" destId="{A001435C-3942-4E0B-A2D0-9896A0B56D1F}" srcOrd="1" destOrd="0" presId="urn:microsoft.com/office/officeart/2005/8/layout/orgChart1"/>
    <dgm:cxn modelId="{CEEE6E67-C895-4929-AE1E-686A7556E09B}" type="presOf" srcId="{D5E51DD0-E9B5-4C1F-90E4-71419CEE4D76}" destId="{2673329C-AFE4-484A-8FE0-07F0BBDB0DCB}" srcOrd="0" destOrd="0" presId="urn:microsoft.com/office/officeart/2005/8/layout/orgChart1"/>
    <dgm:cxn modelId="{74669667-D68E-43C5-BAF5-0159EB355F07}" srcId="{8557F9EE-9B7A-4B14-9CD1-69DD0FA5BD42}" destId="{CC19D97B-481F-4026-999D-C50E10F49802}" srcOrd="1" destOrd="0" parTransId="{E1CB2BE4-BC86-4B87-BBDD-EE6E31AB7678}" sibTransId="{8CBCAB46-837E-4CD8-AD9E-42575C90F3BD}"/>
    <dgm:cxn modelId="{2B269948-133D-44AD-98D4-53658C2FFF35}" srcId="{F2681EC4-FE48-49A0-B0BF-AB58CEB3824D}" destId="{F284E696-336E-45F2-B623-0227BA27FBD5}" srcOrd="3" destOrd="0" parTransId="{BFA020D1-8FD7-4B40-9E03-27EACC395BB2}" sibTransId="{E7F87CEE-9901-4E4B-B1BD-6195E01C426F}"/>
    <dgm:cxn modelId="{4656484C-A067-4841-AE4D-3606A36B44EF}" type="presOf" srcId="{F284E696-336E-45F2-B623-0227BA27FBD5}" destId="{05CDE23A-D456-4DC0-82BE-A1D0723F18BB}" srcOrd="0" destOrd="0" presId="urn:microsoft.com/office/officeart/2005/8/layout/orgChart1"/>
    <dgm:cxn modelId="{F071556C-BB4B-4438-8FDA-AE22533AA17A}" type="presOf" srcId="{1318537E-2541-4F9A-B139-B6F478FFA94E}" destId="{0A35F674-F0D1-4538-B01E-1AC5185007E4}" srcOrd="1" destOrd="0" presId="urn:microsoft.com/office/officeart/2005/8/layout/orgChart1"/>
    <dgm:cxn modelId="{26E52771-7A93-45E9-A810-BAA625E76BF1}" srcId="{8557F9EE-9B7A-4B14-9CD1-69DD0FA5BD42}" destId="{8BB1E2B5-3B67-40E2-BB02-26814635D1F6}" srcOrd="2" destOrd="0" parTransId="{89F476AD-EDD0-4CF7-A5CE-CE18EA00CD82}" sibTransId="{F55595AB-3F8E-4005-A456-CB279541BEEE}"/>
    <dgm:cxn modelId="{BAC7CB74-413B-49E0-9258-38858B03D61B}" type="presOf" srcId="{354CD26D-B8CF-49AE-8B2F-01B00393E39E}" destId="{BC1D0682-783D-41EF-8B26-70C92064A757}" srcOrd="0" destOrd="0" presId="urn:microsoft.com/office/officeart/2005/8/layout/orgChart1"/>
    <dgm:cxn modelId="{B1F1F977-4F03-451B-86E3-B2FE7E74CB1F}" srcId="{8557F9EE-9B7A-4B14-9CD1-69DD0FA5BD42}" destId="{BA1C5657-4052-4EB6-A478-0D1B36138B03}" srcOrd="0" destOrd="0" parTransId="{B249E479-38BB-4064-AA3F-C9CAA0AB4021}" sibTransId="{AD5EA1FC-BD4A-4AA0-BF62-38C43A7A4B2F}"/>
    <dgm:cxn modelId="{44ADB85A-2217-4210-9DFA-F83705A6EF65}" type="presOf" srcId="{B7285F06-8FA2-4F7A-BB28-22B22623A946}" destId="{50C41E24-79C0-418F-91EF-5F8E642A67E3}" srcOrd="0" destOrd="0" presId="urn:microsoft.com/office/officeart/2005/8/layout/orgChart1"/>
    <dgm:cxn modelId="{BFF06C7C-2731-4743-B9A5-3E4DB159CF5C}" type="presOf" srcId="{7D710BA0-4B8F-438C-A372-179DA35B416C}" destId="{21629231-AA88-4C01-B8E8-FD51B4CAED3D}" srcOrd="0" destOrd="0" presId="urn:microsoft.com/office/officeart/2005/8/layout/orgChart1"/>
    <dgm:cxn modelId="{10F0FC7F-2DD6-4D1F-BACA-9EE319E5860A}" type="presOf" srcId="{FFF64FB8-5E73-4D90-8C56-CDFB9FDE9C7F}" destId="{C292ED33-8EA0-4FCE-83D0-3189CD38A0CD}" srcOrd="0" destOrd="0" presId="urn:microsoft.com/office/officeart/2005/8/layout/orgChart1"/>
    <dgm:cxn modelId="{D8279280-DE3B-4EA8-9C1D-17316257A298}" type="presOf" srcId="{811328B5-A3CB-4AAE-8D24-1591107847A5}" destId="{FB54C79D-7D65-4766-8C58-779B579FC72C}" srcOrd="1" destOrd="0" presId="urn:microsoft.com/office/officeart/2005/8/layout/orgChart1"/>
    <dgm:cxn modelId="{E2111E82-FF7C-4D34-8582-3A83829DAB30}" srcId="{7D710BA0-4B8F-438C-A372-179DA35B416C}" destId="{8557F9EE-9B7A-4B14-9CD1-69DD0FA5BD42}" srcOrd="1" destOrd="0" parTransId="{71DF905C-3FBF-4E61-BFA3-FA4AF0F4E924}" sibTransId="{EF97E7DD-FC9F-4198-A864-0E3DB0DEFD79}"/>
    <dgm:cxn modelId="{10597E8B-7AC6-4587-AFD4-A5FE77609679}" type="presOf" srcId="{28F425C9-8CE0-4971-86D4-B3FCB77998CF}" destId="{B9C561D0-F2B9-4C28-9D13-6B305E0D987E}" srcOrd="1" destOrd="0" presId="urn:microsoft.com/office/officeart/2005/8/layout/orgChart1"/>
    <dgm:cxn modelId="{3CC3A994-22FA-4172-BCDF-4AA7D6DD9F71}" type="presOf" srcId="{DD898067-91B3-44C7-9293-408CDD4CDB94}" destId="{67833971-A0E2-4CB3-940D-F46EDB1FD5ED}" srcOrd="0" destOrd="0" presId="urn:microsoft.com/office/officeart/2005/8/layout/orgChart1"/>
    <dgm:cxn modelId="{1C420B95-C82F-4D01-9BB0-1CEF258BF7C9}" srcId="{8557F9EE-9B7A-4B14-9CD1-69DD0FA5BD42}" destId="{1318537E-2541-4F9A-B139-B6F478FFA94E}" srcOrd="4" destOrd="0" parTransId="{1CA85E70-5928-4DBF-BB18-20A12524FFD2}" sibTransId="{53A9955E-C17E-4CA5-942F-E0950C53408F}"/>
    <dgm:cxn modelId="{1DEDBF96-53C2-4D46-9CF1-6780DB7B6E9A}" srcId="{F2681EC4-FE48-49A0-B0BF-AB58CEB3824D}" destId="{9F0A19E8-4F13-4F17-BD3D-93808188DEB1}" srcOrd="1" destOrd="0" parTransId="{DA93460B-2D62-4AA2-955D-0F07999562D5}" sibTransId="{15FDA24C-5A57-421A-8FE1-E971A7BF315D}"/>
    <dgm:cxn modelId="{E822B497-41EE-4860-B364-9DEDBC38FC5A}" type="presOf" srcId="{7D710BA0-4B8F-438C-A372-179DA35B416C}" destId="{E0C017EC-01F0-4340-A1FC-9CB0DD862380}" srcOrd="1" destOrd="0" presId="urn:microsoft.com/office/officeart/2005/8/layout/orgChart1"/>
    <dgm:cxn modelId="{C66CBCA0-F15F-4917-A92A-275419D30564}" type="presOf" srcId="{71DF905C-3FBF-4E61-BFA3-FA4AF0F4E924}" destId="{D8834616-2232-4E56-ACCB-1182B1613417}" srcOrd="0" destOrd="0" presId="urn:microsoft.com/office/officeart/2005/8/layout/orgChart1"/>
    <dgm:cxn modelId="{6241F1A1-EB88-4BBB-8D48-06A0C6A1E9E9}" type="presOf" srcId="{CC19D97B-481F-4026-999D-C50E10F49802}" destId="{6781A412-854B-401F-A837-8E264F785A78}" srcOrd="0" destOrd="0" presId="urn:microsoft.com/office/officeart/2005/8/layout/orgChart1"/>
    <dgm:cxn modelId="{0827E4A9-CA1B-48C2-9824-4AFE96B6AB93}" srcId="{F371FB2B-154F-4FD0-A943-E7C532F8F999}" destId="{7D710BA0-4B8F-438C-A372-179DA35B416C}" srcOrd="0" destOrd="0" parTransId="{E775CB5D-EBDF-479C-9439-B8BD0DCB1DEB}" sibTransId="{0D2B17DD-B3B3-4997-A64E-29E755EAF161}"/>
    <dgm:cxn modelId="{24537CAF-D50A-42C4-880E-F7FD094A6DEA}" type="presOf" srcId="{424BBFA7-654D-4A9D-A7F8-1F06FBB4095B}" destId="{8B27E230-E7CB-4913-A555-0F38528933F2}" srcOrd="1" destOrd="0" presId="urn:microsoft.com/office/officeart/2005/8/layout/orgChart1"/>
    <dgm:cxn modelId="{3355B8B0-458E-4F0E-A426-95C54CF65CA4}" type="presOf" srcId="{CE5B5F05-1296-4912-B988-F5523ECDDC20}" destId="{BD6BDB63-338C-44E9-AED6-C22784AD4EA9}" srcOrd="0" destOrd="0" presId="urn:microsoft.com/office/officeart/2005/8/layout/orgChart1"/>
    <dgm:cxn modelId="{CDD35BB3-A77E-4026-AD19-A41723CF7C22}" type="presOf" srcId="{8BB1E2B5-3B67-40E2-BB02-26814635D1F6}" destId="{BB89E035-E96C-4203-BA79-9A89F5F01C88}" srcOrd="1" destOrd="0" presId="urn:microsoft.com/office/officeart/2005/8/layout/orgChart1"/>
    <dgm:cxn modelId="{972026C1-941C-4DB1-92FA-F37869DFBC10}" type="presOf" srcId="{F2681EC4-FE48-49A0-B0BF-AB58CEB3824D}" destId="{BDFE3F6C-19F0-4511-99C1-C8AF6A6D67AF}" srcOrd="1" destOrd="0" presId="urn:microsoft.com/office/officeart/2005/8/layout/orgChart1"/>
    <dgm:cxn modelId="{275F2AC1-01D5-4E50-81A3-C1A2C008B559}" type="presOf" srcId="{8557F9EE-9B7A-4B14-9CD1-69DD0FA5BD42}" destId="{99CB9A05-B64B-48EA-9670-BC20C9084EAD}" srcOrd="0" destOrd="0" presId="urn:microsoft.com/office/officeart/2005/8/layout/orgChart1"/>
    <dgm:cxn modelId="{E953B0C3-48D7-4CC1-9A21-321230E067A4}" srcId="{8557F9EE-9B7A-4B14-9CD1-69DD0FA5BD42}" destId="{5BB0D956-20CD-44DE-9F51-DC8B31800408}" srcOrd="3" destOrd="0" parTransId="{F3430A4B-AB5B-4AD5-9DF7-712BA191B799}" sibTransId="{3ADC8168-01FA-46B3-9A4A-DBCFDD15A699}"/>
    <dgm:cxn modelId="{DF9B04CB-622E-4239-914D-A390F98867BB}" type="presOf" srcId="{F3430A4B-AB5B-4AD5-9DF7-712BA191B799}" destId="{C467D954-33DC-4781-9AE4-EBED05CB0ED8}" srcOrd="0" destOrd="0" presId="urn:microsoft.com/office/officeart/2005/8/layout/orgChart1"/>
    <dgm:cxn modelId="{92CBD5CE-EB53-43BD-A586-66176564B2BA}" type="presOf" srcId="{F284E696-336E-45F2-B623-0227BA27FBD5}" destId="{B1E1C263-0B28-4393-8E12-4737529F9C70}" srcOrd="1" destOrd="0" presId="urn:microsoft.com/office/officeart/2005/8/layout/orgChart1"/>
    <dgm:cxn modelId="{C7302BCF-AB56-46E4-9DD3-07DC692E9899}" type="presOf" srcId="{57BF3A4F-5B47-4C4B-AC04-3BEFC720599F}" destId="{0F077F98-64BA-4439-9136-C436D0A6FA2F}" srcOrd="1" destOrd="0" presId="urn:microsoft.com/office/officeart/2005/8/layout/orgChart1"/>
    <dgm:cxn modelId="{A218AECF-25E0-40C0-A109-BA3427061CA5}" type="presOf" srcId="{DD898067-91B3-44C7-9293-408CDD4CDB94}" destId="{4217F7D0-75AA-432E-88D8-540E0F2B2264}" srcOrd="1" destOrd="0" presId="urn:microsoft.com/office/officeart/2005/8/layout/orgChart1"/>
    <dgm:cxn modelId="{329C27D2-B2A5-4CF9-8B6F-8FDCB2059E66}" srcId="{F2681EC4-FE48-49A0-B0BF-AB58CEB3824D}" destId="{424BBFA7-654D-4A9D-A7F8-1F06FBB4095B}" srcOrd="2" destOrd="0" parTransId="{CE5B5F05-1296-4912-B988-F5523ECDDC20}" sibTransId="{E24F0C4B-FB64-4CFC-AFE6-3C7A3F830A26}"/>
    <dgm:cxn modelId="{1297CED5-2CF6-4984-97D9-098C83E0AEE1}" type="presOf" srcId="{BA1C5657-4052-4EB6-A478-0D1B36138B03}" destId="{D3D57B7D-50F5-49F9-BCFE-94A95349F2D2}" srcOrd="0" destOrd="0" presId="urn:microsoft.com/office/officeart/2005/8/layout/orgChart1"/>
    <dgm:cxn modelId="{6EA64EDC-8B8D-4EAF-B2FF-9CD0A495155D}" type="presOf" srcId="{BA1C5657-4052-4EB6-A478-0D1B36138B03}" destId="{C5D8CEA7-E0CD-40B0-9F6F-D070133D6C22}" srcOrd="1" destOrd="0" presId="urn:microsoft.com/office/officeart/2005/8/layout/orgChart1"/>
    <dgm:cxn modelId="{FFB7CFDC-7547-48E7-87DB-2D983C00B30D}" type="presOf" srcId="{F371FB2B-154F-4FD0-A943-E7C532F8F999}" destId="{1E4ACDC7-3CD6-48A6-B7E3-08E101D2FA37}" srcOrd="0" destOrd="0" presId="urn:microsoft.com/office/officeart/2005/8/layout/orgChart1"/>
    <dgm:cxn modelId="{FD5C20E2-8D49-4AA4-84B9-8C04A161896A}" type="presOf" srcId="{8BB1E2B5-3B67-40E2-BB02-26814635D1F6}" destId="{B08DA2A1-F465-4DEE-B8A7-F09943A27716}" srcOrd="0" destOrd="0" presId="urn:microsoft.com/office/officeart/2005/8/layout/orgChart1"/>
    <dgm:cxn modelId="{08A7E3E3-961D-469C-9202-78823F2C78A6}" type="presOf" srcId="{811328B5-A3CB-4AAE-8D24-1591107847A5}" destId="{528E67B1-0AA3-40B3-BFD5-4E14C3DBD466}" srcOrd="0" destOrd="0" presId="urn:microsoft.com/office/officeart/2005/8/layout/orgChart1"/>
    <dgm:cxn modelId="{76B0ABE5-4ACB-4A2C-A938-32E3C331AB16}" type="presOf" srcId="{0F0006C5-76AC-41FB-B67F-0379C8984C8B}" destId="{0651579E-AD0C-46E9-9748-F41749F1EC20}" srcOrd="0" destOrd="0" presId="urn:microsoft.com/office/officeart/2005/8/layout/orgChart1"/>
    <dgm:cxn modelId="{FF2A0EEB-7EAC-4546-B791-3CEE4E5FB373}" srcId="{811328B5-A3CB-4AAE-8D24-1591107847A5}" destId="{DD898067-91B3-44C7-9293-408CDD4CDB94}" srcOrd="2" destOrd="0" parTransId="{D5E51DD0-E9B5-4C1F-90E4-71419CEE4D76}" sibTransId="{C908E02F-6B65-4A2E-9DD9-93DC866574E4}"/>
    <dgm:cxn modelId="{A193FAF4-7D2A-4BD2-94B4-AC4C670BE4A9}" type="presOf" srcId="{DB180CDC-2378-42FD-9F63-8932BCA303BB}" destId="{019743DD-2410-4A39-B7D5-E8434868EBD9}" srcOrd="0" destOrd="0" presId="urn:microsoft.com/office/officeart/2005/8/layout/orgChart1"/>
    <dgm:cxn modelId="{3FB7BDF7-1482-4121-A457-69AE7BF27938}" type="presOf" srcId="{8557F9EE-9B7A-4B14-9CD1-69DD0FA5BD42}" destId="{88586742-76D6-49F6-8B0A-61F0A5D79258}" srcOrd="1" destOrd="0" presId="urn:microsoft.com/office/officeart/2005/8/layout/orgChart1"/>
    <dgm:cxn modelId="{1CF0FAF7-ACAE-465D-AC57-841FCAD80D90}" type="presOf" srcId="{5BB0D956-20CD-44DE-9F51-DC8B31800408}" destId="{34A757C2-1A1E-415E-97F9-FC4BC16CA8BB}" srcOrd="1" destOrd="0" presId="urn:microsoft.com/office/officeart/2005/8/layout/orgChart1"/>
    <dgm:cxn modelId="{4A9687FA-DFD3-474D-832A-215E0571310D}" type="presOf" srcId="{DA93460B-2D62-4AA2-955D-0F07999562D5}" destId="{206A54EE-683F-40D3-9B48-58B1F70440EA}" srcOrd="0" destOrd="0" presId="urn:microsoft.com/office/officeart/2005/8/layout/orgChart1"/>
    <dgm:cxn modelId="{CD8CF9FA-4509-4103-8A54-4A4007F79292}" type="presOf" srcId="{9F0A19E8-4F13-4F17-BD3D-93808188DEB1}" destId="{5192CFA6-8DA6-469E-87E0-26F3352ECDE1}" srcOrd="0" destOrd="0" presId="urn:microsoft.com/office/officeart/2005/8/layout/orgChart1"/>
    <dgm:cxn modelId="{FEFE2DFF-E495-40E0-AD88-85B8FCE4B198}" srcId="{7D710BA0-4B8F-438C-A372-179DA35B416C}" destId="{811328B5-A3CB-4AAE-8D24-1591107847A5}" srcOrd="2" destOrd="0" parTransId="{354CD26D-B8CF-49AE-8B2F-01B00393E39E}" sibTransId="{9613BEDD-C2C4-440D-897A-83C8B415BA09}"/>
    <dgm:cxn modelId="{26F3D9F1-987D-48C1-8CC7-CC4FB6B94C69}" type="presParOf" srcId="{1E4ACDC7-3CD6-48A6-B7E3-08E101D2FA37}" destId="{CAC68109-E32E-43C1-ABBF-AFAA478F2155}" srcOrd="0" destOrd="0" presId="urn:microsoft.com/office/officeart/2005/8/layout/orgChart1"/>
    <dgm:cxn modelId="{183D29C9-B0E7-4C56-B332-2563B90A0EF6}" type="presParOf" srcId="{CAC68109-E32E-43C1-ABBF-AFAA478F2155}" destId="{B13B5963-0D96-4C7F-A806-30D785FB69EA}" srcOrd="0" destOrd="0" presId="urn:microsoft.com/office/officeart/2005/8/layout/orgChart1"/>
    <dgm:cxn modelId="{B72BBEB6-208F-4845-A58E-E7EEE972E269}" type="presParOf" srcId="{B13B5963-0D96-4C7F-A806-30D785FB69EA}" destId="{21629231-AA88-4C01-B8E8-FD51B4CAED3D}" srcOrd="0" destOrd="0" presId="urn:microsoft.com/office/officeart/2005/8/layout/orgChart1"/>
    <dgm:cxn modelId="{9E86A976-2377-465A-8039-333B4BEE8B67}" type="presParOf" srcId="{B13B5963-0D96-4C7F-A806-30D785FB69EA}" destId="{E0C017EC-01F0-4340-A1FC-9CB0DD862380}" srcOrd="1" destOrd="0" presId="urn:microsoft.com/office/officeart/2005/8/layout/orgChart1"/>
    <dgm:cxn modelId="{E848EB85-34FA-4FD1-A4BA-2B464E85234C}" type="presParOf" srcId="{CAC68109-E32E-43C1-ABBF-AFAA478F2155}" destId="{780ECA75-AB4D-47FB-B819-CB07BE1E6082}" srcOrd="1" destOrd="0" presId="urn:microsoft.com/office/officeart/2005/8/layout/orgChart1"/>
    <dgm:cxn modelId="{3CB936E4-E033-45EE-807C-96D108601563}" type="presParOf" srcId="{780ECA75-AB4D-47FB-B819-CB07BE1E6082}" destId="{33233B68-08B8-4D35-869D-29EA865B3738}" srcOrd="0" destOrd="0" presId="urn:microsoft.com/office/officeart/2005/8/layout/orgChart1"/>
    <dgm:cxn modelId="{75008A57-BF4C-4B95-9491-C7E431A6B1D2}" type="presParOf" srcId="{780ECA75-AB4D-47FB-B819-CB07BE1E6082}" destId="{1D8387E1-B959-42F8-9B86-41D44701CE4A}" srcOrd="1" destOrd="0" presId="urn:microsoft.com/office/officeart/2005/8/layout/orgChart1"/>
    <dgm:cxn modelId="{8163E948-5B56-4B85-AC41-148F85833D30}" type="presParOf" srcId="{1D8387E1-B959-42F8-9B86-41D44701CE4A}" destId="{A114F5BB-D52B-40FD-BDFB-575BDEBD4612}" srcOrd="0" destOrd="0" presId="urn:microsoft.com/office/officeart/2005/8/layout/orgChart1"/>
    <dgm:cxn modelId="{539C98C6-3D42-414D-9305-BA1374941709}" type="presParOf" srcId="{A114F5BB-D52B-40FD-BDFB-575BDEBD4612}" destId="{1877125B-2192-4ACC-AA54-58271AF6D910}" srcOrd="0" destOrd="0" presId="urn:microsoft.com/office/officeart/2005/8/layout/orgChart1"/>
    <dgm:cxn modelId="{12C3166D-B491-4A5F-ABB5-718C480FCAC8}" type="presParOf" srcId="{A114F5BB-D52B-40FD-BDFB-575BDEBD4612}" destId="{BDFE3F6C-19F0-4511-99C1-C8AF6A6D67AF}" srcOrd="1" destOrd="0" presId="urn:microsoft.com/office/officeart/2005/8/layout/orgChart1"/>
    <dgm:cxn modelId="{60B56BE5-310F-4121-86B5-95BFB6E82BC5}" type="presParOf" srcId="{1D8387E1-B959-42F8-9B86-41D44701CE4A}" destId="{BFC6B6A6-8D51-4B38-9718-A64D8544E48A}" srcOrd="1" destOrd="0" presId="urn:microsoft.com/office/officeart/2005/8/layout/orgChart1"/>
    <dgm:cxn modelId="{D7DE077E-3F3C-486B-A27A-94B7C24A5F8C}" type="presParOf" srcId="{BFC6B6A6-8D51-4B38-9718-A64D8544E48A}" destId="{C292ED33-8EA0-4FCE-83D0-3189CD38A0CD}" srcOrd="0" destOrd="0" presId="urn:microsoft.com/office/officeart/2005/8/layout/orgChart1"/>
    <dgm:cxn modelId="{948A6DEB-E2D0-40A8-ADB1-81ECB1B2F9B4}" type="presParOf" srcId="{BFC6B6A6-8D51-4B38-9718-A64D8544E48A}" destId="{542140DE-13D8-4B80-93E9-38CFA046722B}" srcOrd="1" destOrd="0" presId="urn:microsoft.com/office/officeart/2005/8/layout/orgChart1"/>
    <dgm:cxn modelId="{3D22265B-5ED8-406B-8212-8CBA15E89600}" type="presParOf" srcId="{542140DE-13D8-4B80-93E9-38CFA046722B}" destId="{B40BCA92-8220-44BE-A568-694328F599B7}" srcOrd="0" destOrd="0" presId="urn:microsoft.com/office/officeart/2005/8/layout/orgChart1"/>
    <dgm:cxn modelId="{E3231E64-2136-4890-89D5-FCDCE8EACDFC}" type="presParOf" srcId="{B40BCA92-8220-44BE-A568-694328F599B7}" destId="{69DB3A08-DC3E-40F9-ACEE-05B9FBB47B10}" srcOrd="0" destOrd="0" presId="urn:microsoft.com/office/officeart/2005/8/layout/orgChart1"/>
    <dgm:cxn modelId="{6916CD3E-12B0-49E2-980B-446B56F9C2B3}" type="presParOf" srcId="{B40BCA92-8220-44BE-A568-694328F599B7}" destId="{0F077F98-64BA-4439-9136-C436D0A6FA2F}" srcOrd="1" destOrd="0" presId="urn:microsoft.com/office/officeart/2005/8/layout/orgChart1"/>
    <dgm:cxn modelId="{2A576A19-324F-4244-A65F-0502FD02464C}" type="presParOf" srcId="{542140DE-13D8-4B80-93E9-38CFA046722B}" destId="{352BDCD1-48C5-455E-8D1B-7F3CBE840C98}" srcOrd="1" destOrd="0" presId="urn:microsoft.com/office/officeart/2005/8/layout/orgChart1"/>
    <dgm:cxn modelId="{A7E9ACEF-3E3B-4753-9C69-8DDE559FF8E6}" type="presParOf" srcId="{542140DE-13D8-4B80-93E9-38CFA046722B}" destId="{FBE6BB12-83AB-465C-80BA-F19BBE4022D5}" srcOrd="2" destOrd="0" presId="urn:microsoft.com/office/officeart/2005/8/layout/orgChart1"/>
    <dgm:cxn modelId="{EA4C856D-AAD7-460F-8327-805F829EBEE9}" type="presParOf" srcId="{BFC6B6A6-8D51-4B38-9718-A64D8544E48A}" destId="{206A54EE-683F-40D3-9B48-58B1F70440EA}" srcOrd="2" destOrd="0" presId="urn:microsoft.com/office/officeart/2005/8/layout/orgChart1"/>
    <dgm:cxn modelId="{B5DB5CA3-36EA-4111-8B55-246F0B892EE2}" type="presParOf" srcId="{BFC6B6A6-8D51-4B38-9718-A64D8544E48A}" destId="{D1D05D1B-F74E-4326-807A-F6EA4EE9362E}" srcOrd="3" destOrd="0" presId="urn:microsoft.com/office/officeart/2005/8/layout/orgChart1"/>
    <dgm:cxn modelId="{30E03C33-058B-45B1-B0F8-4E8511DED610}" type="presParOf" srcId="{D1D05D1B-F74E-4326-807A-F6EA4EE9362E}" destId="{23041B75-B389-49D1-97DE-EBD6CB93ED9A}" srcOrd="0" destOrd="0" presId="urn:microsoft.com/office/officeart/2005/8/layout/orgChart1"/>
    <dgm:cxn modelId="{354599AA-0735-4D3B-9C00-2BD25B8D67C9}" type="presParOf" srcId="{23041B75-B389-49D1-97DE-EBD6CB93ED9A}" destId="{5192CFA6-8DA6-469E-87E0-26F3352ECDE1}" srcOrd="0" destOrd="0" presId="urn:microsoft.com/office/officeart/2005/8/layout/orgChart1"/>
    <dgm:cxn modelId="{8E473833-3D85-4BF2-A2BA-EC976BE08B64}" type="presParOf" srcId="{23041B75-B389-49D1-97DE-EBD6CB93ED9A}" destId="{07296862-E377-4157-A142-EDD2D9CF28E6}" srcOrd="1" destOrd="0" presId="urn:microsoft.com/office/officeart/2005/8/layout/orgChart1"/>
    <dgm:cxn modelId="{68759C3F-C8C9-436B-A5EB-F461EE03D9F7}" type="presParOf" srcId="{D1D05D1B-F74E-4326-807A-F6EA4EE9362E}" destId="{FEEA907C-EC34-4968-85A2-CBB20497D66B}" srcOrd="1" destOrd="0" presId="urn:microsoft.com/office/officeart/2005/8/layout/orgChart1"/>
    <dgm:cxn modelId="{6FAFF625-B4B7-4816-8487-13C5D075FF7F}" type="presParOf" srcId="{D1D05D1B-F74E-4326-807A-F6EA4EE9362E}" destId="{A818E0B9-F053-4420-85D8-FF63927052CA}" srcOrd="2" destOrd="0" presId="urn:microsoft.com/office/officeart/2005/8/layout/orgChart1"/>
    <dgm:cxn modelId="{F1C3FE77-D327-41B6-972C-108B82E5F1AF}" type="presParOf" srcId="{BFC6B6A6-8D51-4B38-9718-A64D8544E48A}" destId="{BD6BDB63-338C-44E9-AED6-C22784AD4EA9}" srcOrd="4" destOrd="0" presId="urn:microsoft.com/office/officeart/2005/8/layout/orgChart1"/>
    <dgm:cxn modelId="{F9A2C830-F5A3-4474-82CF-F57ECE326D09}" type="presParOf" srcId="{BFC6B6A6-8D51-4B38-9718-A64D8544E48A}" destId="{3FD2E1DD-1364-4F83-B316-51B2AD1D45C0}" srcOrd="5" destOrd="0" presId="urn:microsoft.com/office/officeart/2005/8/layout/orgChart1"/>
    <dgm:cxn modelId="{22BDC9A1-59F5-4BBF-B831-673C85904C9D}" type="presParOf" srcId="{3FD2E1DD-1364-4F83-B316-51B2AD1D45C0}" destId="{C8A30D29-261A-4B96-ADD5-0D52F40DFF9C}" srcOrd="0" destOrd="0" presId="urn:microsoft.com/office/officeart/2005/8/layout/orgChart1"/>
    <dgm:cxn modelId="{D44D22DA-B27C-4E6B-A4B0-23B4B51B6F69}" type="presParOf" srcId="{C8A30D29-261A-4B96-ADD5-0D52F40DFF9C}" destId="{960F8FA3-3211-4964-BC9E-F3E66B7E6442}" srcOrd="0" destOrd="0" presId="urn:microsoft.com/office/officeart/2005/8/layout/orgChart1"/>
    <dgm:cxn modelId="{D73732F2-FB1D-4351-BF51-920302AC82EB}" type="presParOf" srcId="{C8A30D29-261A-4B96-ADD5-0D52F40DFF9C}" destId="{8B27E230-E7CB-4913-A555-0F38528933F2}" srcOrd="1" destOrd="0" presId="urn:microsoft.com/office/officeart/2005/8/layout/orgChart1"/>
    <dgm:cxn modelId="{1693074C-65FA-4CBD-8A59-594CC5238133}" type="presParOf" srcId="{3FD2E1DD-1364-4F83-B316-51B2AD1D45C0}" destId="{2F6BA30C-1B05-4128-9558-FF900983C867}" srcOrd="1" destOrd="0" presId="urn:microsoft.com/office/officeart/2005/8/layout/orgChart1"/>
    <dgm:cxn modelId="{E0D54B9F-9E04-4CBE-B9B3-D006CAF54550}" type="presParOf" srcId="{3FD2E1DD-1364-4F83-B316-51B2AD1D45C0}" destId="{BD92A15A-A5B0-4A45-BB3F-C21D757686AD}" srcOrd="2" destOrd="0" presId="urn:microsoft.com/office/officeart/2005/8/layout/orgChart1"/>
    <dgm:cxn modelId="{6797D17F-1F44-4BAA-9628-FBA0497DE291}" type="presParOf" srcId="{BFC6B6A6-8D51-4B38-9718-A64D8544E48A}" destId="{FCA931BA-1C08-484C-BC10-D4FB276973F9}" srcOrd="6" destOrd="0" presId="urn:microsoft.com/office/officeart/2005/8/layout/orgChart1"/>
    <dgm:cxn modelId="{42738C0C-B743-4B33-866E-90B12F2C72E3}" type="presParOf" srcId="{BFC6B6A6-8D51-4B38-9718-A64D8544E48A}" destId="{2CF77E2E-C4F2-4C53-A436-5F53F83C573E}" srcOrd="7" destOrd="0" presId="urn:microsoft.com/office/officeart/2005/8/layout/orgChart1"/>
    <dgm:cxn modelId="{E202B9F4-6075-4562-8D86-7A23A3A77428}" type="presParOf" srcId="{2CF77E2E-C4F2-4C53-A436-5F53F83C573E}" destId="{8F5F9C88-0D4C-40D6-AAF1-B1846FF64CBB}" srcOrd="0" destOrd="0" presId="urn:microsoft.com/office/officeart/2005/8/layout/orgChart1"/>
    <dgm:cxn modelId="{5793FCD1-7FFE-4B5D-A221-121F3D7A5588}" type="presParOf" srcId="{8F5F9C88-0D4C-40D6-AAF1-B1846FF64CBB}" destId="{05CDE23A-D456-4DC0-82BE-A1D0723F18BB}" srcOrd="0" destOrd="0" presId="urn:microsoft.com/office/officeart/2005/8/layout/orgChart1"/>
    <dgm:cxn modelId="{6408B4C1-A14C-46C5-BB6C-3C6A59F80F95}" type="presParOf" srcId="{8F5F9C88-0D4C-40D6-AAF1-B1846FF64CBB}" destId="{B1E1C263-0B28-4393-8E12-4737529F9C70}" srcOrd="1" destOrd="0" presId="urn:microsoft.com/office/officeart/2005/8/layout/orgChart1"/>
    <dgm:cxn modelId="{099D11D4-F309-4154-BCA7-22EACD3D5A3D}" type="presParOf" srcId="{2CF77E2E-C4F2-4C53-A436-5F53F83C573E}" destId="{54DF3F66-0B9E-4C95-9826-410B2232B720}" srcOrd="1" destOrd="0" presId="urn:microsoft.com/office/officeart/2005/8/layout/orgChart1"/>
    <dgm:cxn modelId="{B8217283-AD7D-4D85-A632-AC38C4084E3E}" type="presParOf" srcId="{2CF77E2E-C4F2-4C53-A436-5F53F83C573E}" destId="{2FF4A735-D9B0-4876-8ADD-BD2106FB8B9B}" srcOrd="2" destOrd="0" presId="urn:microsoft.com/office/officeart/2005/8/layout/orgChart1"/>
    <dgm:cxn modelId="{87453EFF-5D5D-4CED-938D-DFF4B1A39BB6}" type="presParOf" srcId="{1D8387E1-B959-42F8-9B86-41D44701CE4A}" destId="{9FAB6222-9ADA-4A3E-A4B7-76F90DCEA630}" srcOrd="2" destOrd="0" presId="urn:microsoft.com/office/officeart/2005/8/layout/orgChart1"/>
    <dgm:cxn modelId="{3784AEAC-4D48-4570-8B8A-4833F811D915}" type="presParOf" srcId="{780ECA75-AB4D-47FB-B819-CB07BE1E6082}" destId="{D8834616-2232-4E56-ACCB-1182B1613417}" srcOrd="2" destOrd="0" presId="urn:microsoft.com/office/officeart/2005/8/layout/orgChart1"/>
    <dgm:cxn modelId="{BFF69289-C8E0-4C71-9612-5BCE6B8ABD76}" type="presParOf" srcId="{780ECA75-AB4D-47FB-B819-CB07BE1E6082}" destId="{9A0F3362-F1E4-462F-AE4B-AD921DA64F3C}" srcOrd="3" destOrd="0" presId="urn:microsoft.com/office/officeart/2005/8/layout/orgChart1"/>
    <dgm:cxn modelId="{E40C1424-A08E-4851-9842-433F3BBDC850}" type="presParOf" srcId="{9A0F3362-F1E4-462F-AE4B-AD921DA64F3C}" destId="{E18579F9-E7C1-49C2-9968-49FBE17C07C7}" srcOrd="0" destOrd="0" presId="urn:microsoft.com/office/officeart/2005/8/layout/orgChart1"/>
    <dgm:cxn modelId="{18984949-0092-4960-B085-1C81DBE69D5A}" type="presParOf" srcId="{E18579F9-E7C1-49C2-9968-49FBE17C07C7}" destId="{99CB9A05-B64B-48EA-9670-BC20C9084EAD}" srcOrd="0" destOrd="0" presId="urn:microsoft.com/office/officeart/2005/8/layout/orgChart1"/>
    <dgm:cxn modelId="{F6C217FB-CBB1-449C-B976-104E19085893}" type="presParOf" srcId="{E18579F9-E7C1-49C2-9968-49FBE17C07C7}" destId="{88586742-76D6-49F6-8B0A-61F0A5D79258}" srcOrd="1" destOrd="0" presId="urn:microsoft.com/office/officeart/2005/8/layout/orgChart1"/>
    <dgm:cxn modelId="{C182537E-AB72-4465-87A3-A05F121D6120}" type="presParOf" srcId="{9A0F3362-F1E4-462F-AE4B-AD921DA64F3C}" destId="{4249367B-3E28-46E7-B7CA-5EDDAA6EAF64}" srcOrd="1" destOrd="0" presId="urn:microsoft.com/office/officeart/2005/8/layout/orgChart1"/>
    <dgm:cxn modelId="{C6289FBF-1DED-46D3-87EC-09FABE9EE2E1}" type="presParOf" srcId="{4249367B-3E28-46E7-B7CA-5EDDAA6EAF64}" destId="{12B65101-9036-4E5D-A8F1-E28B744115B6}" srcOrd="0" destOrd="0" presId="urn:microsoft.com/office/officeart/2005/8/layout/orgChart1"/>
    <dgm:cxn modelId="{6BE2762F-5FCA-4312-A6B6-3DA29DC03EFA}" type="presParOf" srcId="{4249367B-3E28-46E7-B7CA-5EDDAA6EAF64}" destId="{9492CBF5-C1EA-4231-BCFE-A14939FFE24D}" srcOrd="1" destOrd="0" presId="urn:microsoft.com/office/officeart/2005/8/layout/orgChart1"/>
    <dgm:cxn modelId="{FA582BB4-9A84-4839-88E7-BDA0BC942004}" type="presParOf" srcId="{9492CBF5-C1EA-4231-BCFE-A14939FFE24D}" destId="{262F6CBA-BB18-45F3-998C-4468E3DA15B0}" srcOrd="0" destOrd="0" presId="urn:microsoft.com/office/officeart/2005/8/layout/orgChart1"/>
    <dgm:cxn modelId="{E2541E37-80A7-4202-BBC1-A17398FC2AE8}" type="presParOf" srcId="{262F6CBA-BB18-45F3-998C-4468E3DA15B0}" destId="{D3D57B7D-50F5-49F9-BCFE-94A95349F2D2}" srcOrd="0" destOrd="0" presId="urn:microsoft.com/office/officeart/2005/8/layout/orgChart1"/>
    <dgm:cxn modelId="{58F92A18-9F1B-4632-8536-37A8DDC34C54}" type="presParOf" srcId="{262F6CBA-BB18-45F3-998C-4468E3DA15B0}" destId="{C5D8CEA7-E0CD-40B0-9F6F-D070133D6C22}" srcOrd="1" destOrd="0" presId="urn:microsoft.com/office/officeart/2005/8/layout/orgChart1"/>
    <dgm:cxn modelId="{BE5651B4-581B-4AE8-8438-08D548F3348D}" type="presParOf" srcId="{9492CBF5-C1EA-4231-BCFE-A14939FFE24D}" destId="{A1F8BA28-4D53-4B50-857E-E7243BFD2CEC}" srcOrd="1" destOrd="0" presId="urn:microsoft.com/office/officeart/2005/8/layout/orgChart1"/>
    <dgm:cxn modelId="{DC911E6E-5E42-4627-ABA5-914105EA263B}" type="presParOf" srcId="{9492CBF5-C1EA-4231-BCFE-A14939FFE24D}" destId="{FE99B8C2-238B-489E-A1F4-7F34908320CE}" srcOrd="2" destOrd="0" presId="urn:microsoft.com/office/officeart/2005/8/layout/orgChart1"/>
    <dgm:cxn modelId="{A2B60223-33F5-4D2C-9101-1BEE4805B02A}" type="presParOf" srcId="{4249367B-3E28-46E7-B7CA-5EDDAA6EAF64}" destId="{C70BEB1D-9D1E-406D-9256-8745DFF281E7}" srcOrd="2" destOrd="0" presId="urn:microsoft.com/office/officeart/2005/8/layout/orgChart1"/>
    <dgm:cxn modelId="{771B2BCD-B960-4726-A858-C6156D5B02CB}" type="presParOf" srcId="{4249367B-3E28-46E7-B7CA-5EDDAA6EAF64}" destId="{C9DB112B-4615-47E0-98F5-7C3FBA6F3B9A}" srcOrd="3" destOrd="0" presId="urn:microsoft.com/office/officeart/2005/8/layout/orgChart1"/>
    <dgm:cxn modelId="{04E97A17-968E-44E9-9AED-DC39B09072EF}" type="presParOf" srcId="{C9DB112B-4615-47E0-98F5-7C3FBA6F3B9A}" destId="{A5D90227-8274-4743-AD5C-394978D0868E}" srcOrd="0" destOrd="0" presId="urn:microsoft.com/office/officeart/2005/8/layout/orgChart1"/>
    <dgm:cxn modelId="{0994D905-EDDF-4D53-B7FC-8D56DC99051D}" type="presParOf" srcId="{A5D90227-8274-4743-AD5C-394978D0868E}" destId="{6781A412-854B-401F-A837-8E264F785A78}" srcOrd="0" destOrd="0" presId="urn:microsoft.com/office/officeart/2005/8/layout/orgChart1"/>
    <dgm:cxn modelId="{4CFF87E4-9B86-46F1-B5A4-9EC00D7A96C8}" type="presParOf" srcId="{A5D90227-8274-4743-AD5C-394978D0868E}" destId="{A001435C-3942-4E0B-A2D0-9896A0B56D1F}" srcOrd="1" destOrd="0" presId="urn:microsoft.com/office/officeart/2005/8/layout/orgChart1"/>
    <dgm:cxn modelId="{11EC3334-2002-4195-9ADE-C79747AD024E}" type="presParOf" srcId="{C9DB112B-4615-47E0-98F5-7C3FBA6F3B9A}" destId="{3DE29EAC-E671-4AE9-B8E7-A8239497EF9A}" srcOrd="1" destOrd="0" presId="urn:microsoft.com/office/officeart/2005/8/layout/orgChart1"/>
    <dgm:cxn modelId="{F536D12C-1F75-4640-9C4A-D130B6DA8FDA}" type="presParOf" srcId="{C9DB112B-4615-47E0-98F5-7C3FBA6F3B9A}" destId="{0ADB7734-908D-4C0C-9DA1-BCD099CCEA46}" srcOrd="2" destOrd="0" presId="urn:microsoft.com/office/officeart/2005/8/layout/orgChart1"/>
    <dgm:cxn modelId="{AC37CC64-1F75-479A-A620-8D1212CA3372}" type="presParOf" srcId="{4249367B-3E28-46E7-B7CA-5EDDAA6EAF64}" destId="{3B348E5E-C708-4F5E-A504-AAEAEEF45066}" srcOrd="4" destOrd="0" presId="urn:microsoft.com/office/officeart/2005/8/layout/orgChart1"/>
    <dgm:cxn modelId="{7187D98F-FEEF-45A8-A3A1-FA40EAA466B7}" type="presParOf" srcId="{4249367B-3E28-46E7-B7CA-5EDDAA6EAF64}" destId="{996E67FB-DCD0-4FF0-837E-B0CE798FF979}" srcOrd="5" destOrd="0" presId="urn:microsoft.com/office/officeart/2005/8/layout/orgChart1"/>
    <dgm:cxn modelId="{F31546F2-EFFE-4A2C-9511-9F450CA5453D}" type="presParOf" srcId="{996E67FB-DCD0-4FF0-837E-B0CE798FF979}" destId="{F6EA9A7F-2CBB-479F-B0D1-B2A3DEEA4682}" srcOrd="0" destOrd="0" presId="urn:microsoft.com/office/officeart/2005/8/layout/orgChart1"/>
    <dgm:cxn modelId="{C6C00C65-D245-4D69-9C4E-9C1EED15A172}" type="presParOf" srcId="{F6EA9A7F-2CBB-479F-B0D1-B2A3DEEA4682}" destId="{B08DA2A1-F465-4DEE-B8A7-F09943A27716}" srcOrd="0" destOrd="0" presId="urn:microsoft.com/office/officeart/2005/8/layout/orgChart1"/>
    <dgm:cxn modelId="{E837AA6E-BE3C-4C85-8E30-BAF3F16BDA56}" type="presParOf" srcId="{F6EA9A7F-2CBB-479F-B0D1-B2A3DEEA4682}" destId="{BB89E035-E96C-4203-BA79-9A89F5F01C88}" srcOrd="1" destOrd="0" presId="urn:microsoft.com/office/officeart/2005/8/layout/orgChart1"/>
    <dgm:cxn modelId="{7D438BC1-5223-4541-AB4C-4CDCF43A36AE}" type="presParOf" srcId="{996E67FB-DCD0-4FF0-837E-B0CE798FF979}" destId="{DA1747B6-586B-415F-BD27-2D3DF3C25946}" srcOrd="1" destOrd="0" presId="urn:microsoft.com/office/officeart/2005/8/layout/orgChart1"/>
    <dgm:cxn modelId="{B7982A58-3DCD-4123-97E4-0E1B91E0B26F}" type="presParOf" srcId="{996E67FB-DCD0-4FF0-837E-B0CE798FF979}" destId="{86D3F4C4-6380-4DE1-A6B2-2FB2850F4097}" srcOrd="2" destOrd="0" presId="urn:microsoft.com/office/officeart/2005/8/layout/orgChart1"/>
    <dgm:cxn modelId="{7DDFC574-6EFB-4636-BE3B-ABDAB9A0C244}" type="presParOf" srcId="{4249367B-3E28-46E7-B7CA-5EDDAA6EAF64}" destId="{C467D954-33DC-4781-9AE4-EBED05CB0ED8}" srcOrd="6" destOrd="0" presId="urn:microsoft.com/office/officeart/2005/8/layout/orgChart1"/>
    <dgm:cxn modelId="{E885FEA3-5118-4730-BD0B-98BD78C2C55F}" type="presParOf" srcId="{4249367B-3E28-46E7-B7CA-5EDDAA6EAF64}" destId="{27DD010F-E108-458A-A84D-ED717B2301E2}" srcOrd="7" destOrd="0" presId="urn:microsoft.com/office/officeart/2005/8/layout/orgChart1"/>
    <dgm:cxn modelId="{29048945-30AA-4678-A814-53666800FA64}" type="presParOf" srcId="{27DD010F-E108-458A-A84D-ED717B2301E2}" destId="{248238D8-B8F3-4235-B192-45B3DFBCD61D}" srcOrd="0" destOrd="0" presId="urn:microsoft.com/office/officeart/2005/8/layout/orgChart1"/>
    <dgm:cxn modelId="{0A1D556E-61F3-4AB5-A35D-0ABD0B4BBD85}" type="presParOf" srcId="{248238D8-B8F3-4235-B192-45B3DFBCD61D}" destId="{3A5942A4-E33D-468C-94C2-3787ADB64AEE}" srcOrd="0" destOrd="0" presId="urn:microsoft.com/office/officeart/2005/8/layout/orgChart1"/>
    <dgm:cxn modelId="{395F1019-81A1-4F10-BD4D-63BE4637A04F}" type="presParOf" srcId="{248238D8-B8F3-4235-B192-45B3DFBCD61D}" destId="{34A757C2-1A1E-415E-97F9-FC4BC16CA8BB}" srcOrd="1" destOrd="0" presId="urn:microsoft.com/office/officeart/2005/8/layout/orgChart1"/>
    <dgm:cxn modelId="{D8547AC0-0FC0-4A84-9DBC-143349AD9853}" type="presParOf" srcId="{27DD010F-E108-458A-A84D-ED717B2301E2}" destId="{49155D48-F4FA-4720-BEEF-62EA75279E9F}" srcOrd="1" destOrd="0" presId="urn:microsoft.com/office/officeart/2005/8/layout/orgChart1"/>
    <dgm:cxn modelId="{87AD975F-4587-4453-A399-9EB2C5F008B6}" type="presParOf" srcId="{27DD010F-E108-458A-A84D-ED717B2301E2}" destId="{A3398699-D02B-4E3D-A5D8-93376B67CD38}" srcOrd="2" destOrd="0" presId="urn:microsoft.com/office/officeart/2005/8/layout/orgChart1"/>
    <dgm:cxn modelId="{F168001F-ABDD-4E51-A13C-C7779A6CCAFF}" type="presParOf" srcId="{4249367B-3E28-46E7-B7CA-5EDDAA6EAF64}" destId="{9C3F719A-BB2A-4C46-AB35-79FAC3A774D8}" srcOrd="8" destOrd="0" presId="urn:microsoft.com/office/officeart/2005/8/layout/orgChart1"/>
    <dgm:cxn modelId="{EFDFF8CE-56B9-45CB-9A47-E7F5012B7093}" type="presParOf" srcId="{4249367B-3E28-46E7-B7CA-5EDDAA6EAF64}" destId="{3F99CD75-153E-4D3E-9D72-3A688E6C1C41}" srcOrd="9" destOrd="0" presId="urn:microsoft.com/office/officeart/2005/8/layout/orgChart1"/>
    <dgm:cxn modelId="{E02EED6E-E7E6-4B62-8ADE-CB52D654E3AE}" type="presParOf" srcId="{3F99CD75-153E-4D3E-9D72-3A688E6C1C41}" destId="{12B25612-265C-4142-A6D9-D40BA4D181DB}" srcOrd="0" destOrd="0" presId="urn:microsoft.com/office/officeart/2005/8/layout/orgChart1"/>
    <dgm:cxn modelId="{B948854C-37D1-4CA6-A1DF-6FA241E1415B}" type="presParOf" srcId="{12B25612-265C-4142-A6D9-D40BA4D181DB}" destId="{1FA1893C-9A64-4E11-AC35-EF78EE848971}" srcOrd="0" destOrd="0" presId="urn:microsoft.com/office/officeart/2005/8/layout/orgChart1"/>
    <dgm:cxn modelId="{3E1CB633-F68A-4C9C-AD93-A091C9ADD50A}" type="presParOf" srcId="{12B25612-265C-4142-A6D9-D40BA4D181DB}" destId="{0A35F674-F0D1-4538-B01E-1AC5185007E4}" srcOrd="1" destOrd="0" presId="urn:microsoft.com/office/officeart/2005/8/layout/orgChart1"/>
    <dgm:cxn modelId="{3F73830C-41B6-4EBC-8F57-6D0A7E262C0D}" type="presParOf" srcId="{3F99CD75-153E-4D3E-9D72-3A688E6C1C41}" destId="{AC07F849-4051-4CF8-9CFB-60CF732D1FCC}" srcOrd="1" destOrd="0" presId="urn:microsoft.com/office/officeart/2005/8/layout/orgChart1"/>
    <dgm:cxn modelId="{040F01A5-35EE-4A9D-8B66-B3E22416D0BB}" type="presParOf" srcId="{3F99CD75-153E-4D3E-9D72-3A688E6C1C41}" destId="{E8682BED-97E1-4ECD-97F0-CA0366FB8EBB}" srcOrd="2" destOrd="0" presId="urn:microsoft.com/office/officeart/2005/8/layout/orgChart1"/>
    <dgm:cxn modelId="{A2EEF585-8852-41B5-A893-F49330B0CED1}" type="presParOf" srcId="{9A0F3362-F1E4-462F-AE4B-AD921DA64F3C}" destId="{79A0D51F-2FA9-4670-8947-8739DDDEA61A}" srcOrd="2" destOrd="0" presId="urn:microsoft.com/office/officeart/2005/8/layout/orgChart1"/>
    <dgm:cxn modelId="{111DD4B5-BDF4-4413-9283-22B230A16C08}" type="presParOf" srcId="{780ECA75-AB4D-47FB-B819-CB07BE1E6082}" destId="{BC1D0682-783D-41EF-8B26-70C92064A757}" srcOrd="4" destOrd="0" presId="urn:microsoft.com/office/officeart/2005/8/layout/orgChart1"/>
    <dgm:cxn modelId="{71A7D200-7F8E-4901-A3EC-63AE5F8FE62C}" type="presParOf" srcId="{780ECA75-AB4D-47FB-B819-CB07BE1E6082}" destId="{BBD29B4E-5411-4D32-ABBE-EE9BEE1807EF}" srcOrd="5" destOrd="0" presId="urn:microsoft.com/office/officeart/2005/8/layout/orgChart1"/>
    <dgm:cxn modelId="{BDEA922A-B804-4F42-9F09-206FD3A2482E}" type="presParOf" srcId="{BBD29B4E-5411-4D32-ABBE-EE9BEE1807EF}" destId="{89E3DCD0-82D1-430C-AA29-7E3B75283865}" srcOrd="0" destOrd="0" presId="urn:microsoft.com/office/officeart/2005/8/layout/orgChart1"/>
    <dgm:cxn modelId="{4F027C3D-FDED-4A03-9E46-81BF889FA8C2}" type="presParOf" srcId="{89E3DCD0-82D1-430C-AA29-7E3B75283865}" destId="{528E67B1-0AA3-40B3-BFD5-4E14C3DBD466}" srcOrd="0" destOrd="0" presId="urn:microsoft.com/office/officeart/2005/8/layout/orgChart1"/>
    <dgm:cxn modelId="{073D8120-D1F3-4112-92FF-26ACAE12DC94}" type="presParOf" srcId="{89E3DCD0-82D1-430C-AA29-7E3B75283865}" destId="{FB54C79D-7D65-4766-8C58-779B579FC72C}" srcOrd="1" destOrd="0" presId="urn:microsoft.com/office/officeart/2005/8/layout/orgChart1"/>
    <dgm:cxn modelId="{5A47B904-5B88-4CCC-AE5D-C0299AC92A86}" type="presParOf" srcId="{BBD29B4E-5411-4D32-ABBE-EE9BEE1807EF}" destId="{FC1046D9-E2C0-4F5C-B71B-F9E187574363}" srcOrd="1" destOrd="0" presId="urn:microsoft.com/office/officeart/2005/8/layout/orgChart1"/>
    <dgm:cxn modelId="{75E66A16-BBB7-49AD-946C-C06D63BA2740}" type="presParOf" srcId="{FC1046D9-E2C0-4F5C-B71B-F9E187574363}" destId="{AF467D3D-E4C1-470D-9BD7-86573B1763D5}" srcOrd="0" destOrd="0" presId="urn:microsoft.com/office/officeart/2005/8/layout/orgChart1"/>
    <dgm:cxn modelId="{CA2C34E9-59A9-4EE7-93E4-030F8ECD14B3}" type="presParOf" srcId="{FC1046D9-E2C0-4F5C-B71B-F9E187574363}" destId="{872874F3-FD09-4EAE-BD0B-0DAE6A9B94C2}" srcOrd="1" destOrd="0" presId="urn:microsoft.com/office/officeart/2005/8/layout/orgChart1"/>
    <dgm:cxn modelId="{ABC99737-41E3-4896-9581-87BB2F30B512}" type="presParOf" srcId="{872874F3-FD09-4EAE-BD0B-0DAE6A9B94C2}" destId="{A48F9D05-6B0E-4B51-B7F9-FF42638613C3}" srcOrd="0" destOrd="0" presId="urn:microsoft.com/office/officeart/2005/8/layout/orgChart1"/>
    <dgm:cxn modelId="{31C63A1E-EE51-414C-80D1-0C2767C38122}" type="presParOf" srcId="{A48F9D05-6B0E-4B51-B7F9-FF42638613C3}" destId="{3A83FC90-F1F8-4B4E-8D45-61FDE7D7BE40}" srcOrd="0" destOrd="0" presId="urn:microsoft.com/office/officeart/2005/8/layout/orgChart1"/>
    <dgm:cxn modelId="{98B242AB-F620-4B17-A425-45DFA912CB0F}" type="presParOf" srcId="{A48F9D05-6B0E-4B51-B7F9-FF42638613C3}" destId="{B9C561D0-F2B9-4C28-9D13-6B305E0D987E}" srcOrd="1" destOrd="0" presId="urn:microsoft.com/office/officeart/2005/8/layout/orgChart1"/>
    <dgm:cxn modelId="{3A5053DA-81EC-42D2-963C-5CCA17F59CFD}" type="presParOf" srcId="{872874F3-FD09-4EAE-BD0B-0DAE6A9B94C2}" destId="{C36114FE-6C51-4788-A9C0-C2D5B9173AB6}" srcOrd="1" destOrd="0" presId="urn:microsoft.com/office/officeart/2005/8/layout/orgChart1"/>
    <dgm:cxn modelId="{4ECCEB62-9B2A-4013-A805-146B9EDAA63F}" type="presParOf" srcId="{872874F3-FD09-4EAE-BD0B-0DAE6A9B94C2}" destId="{4E5694BE-FCD4-4181-99AB-C798ADB3C673}" srcOrd="2" destOrd="0" presId="urn:microsoft.com/office/officeart/2005/8/layout/orgChart1"/>
    <dgm:cxn modelId="{1BE1246C-6517-40EC-A295-6FC57A3226E3}" type="presParOf" srcId="{FC1046D9-E2C0-4F5C-B71B-F9E187574363}" destId="{0651579E-AD0C-46E9-9748-F41749F1EC20}" srcOrd="2" destOrd="0" presId="urn:microsoft.com/office/officeart/2005/8/layout/orgChart1"/>
    <dgm:cxn modelId="{D7687AFE-6283-4EE4-BEEF-9B1388D66425}" type="presParOf" srcId="{FC1046D9-E2C0-4F5C-B71B-F9E187574363}" destId="{513E965E-4AD3-4173-8E98-B23A51FC4F59}" srcOrd="3" destOrd="0" presId="urn:microsoft.com/office/officeart/2005/8/layout/orgChart1"/>
    <dgm:cxn modelId="{0C9B31CB-6FD8-47CF-B847-87D5E10D5EE4}" type="presParOf" srcId="{513E965E-4AD3-4173-8E98-B23A51FC4F59}" destId="{17A4A801-8CED-480A-A0D1-51859E0A5D87}" srcOrd="0" destOrd="0" presId="urn:microsoft.com/office/officeart/2005/8/layout/orgChart1"/>
    <dgm:cxn modelId="{60A2C41E-A060-4D6D-9AD3-42CF198EAC11}" type="presParOf" srcId="{17A4A801-8CED-480A-A0D1-51859E0A5D87}" destId="{F891AD13-DB27-4D61-8495-AFEE61DCD00D}" srcOrd="0" destOrd="0" presId="urn:microsoft.com/office/officeart/2005/8/layout/orgChart1"/>
    <dgm:cxn modelId="{43ECF97D-4264-4A64-AA2A-B5D85C0CE3C8}" type="presParOf" srcId="{17A4A801-8CED-480A-A0D1-51859E0A5D87}" destId="{F72DD780-C39E-41CC-A1C0-73BDBB454C5C}" srcOrd="1" destOrd="0" presId="urn:microsoft.com/office/officeart/2005/8/layout/orgChart1"/>
    <dgm:cxn modelId="{8C030F1F-09F5-49F9-B935-20E74F8F31CC}" type="presParOf" srcId="{513E965E-4AD3-4173-8E98-B23A51FC4F59}" destId="{3C58C65C-90CC-42EE-A11F-857F409E17B9}" srcOrd="1" destOrd="0" presId="urn:microsoft.com/office/officeart/2005/8/layout/orgChart1"/>
    <dgm:cxn modelId="{41386881-F45E-4BED-9C46-D2EE26CCC219}" type="presParOf" srcId="{513E965E-4AD3-4173-8E98-B23A51FC4F59}" destId="{DFB8F9D8-F2FC-4554-9810-C3BA2B5903A3}" srcOrd="2" destOrd="0" presId="urn:microsoft.com/office/officeart/2005/8/layout/orgChart1"/>
    <dgm:cxn modelId="{09F434DC-F91A-464C-8A3C-32BA495659A1}" type="presParOf" srcId="{FC1046D9-E2C0-4F5C-B71B-F9E187574363}" destId="{2673329C-AFE4-484A-8FE0-07F0BBDB0DCB}" srcOrd="4" destOrd="0" presId="urn:microsoft.com/office/officeart/2005/8/layout/orgChart1"/>
    <dgm:cxn modelId="{15FC4AF5-5636-469D-9E80-126F2601401D}" type="presParOf" srcId="{FC1046D9-E2C0-4F5C-B71B-F9E187574363}" destId="{B33016B9-A73D-4115-84EE-3616C0A56A76}" srcOrd="5" destOrd="0" presId="urn:microsoft.com/office/officeart/2005/8/layout/orgChart1"/>
    <dgm:cxn modelId="{12766F63-1F06-4CA6-B019-9F44EBFC5279}" type="presParOf" srcId="{B33016B9-A73D-4115-84EE-3616C0A56A76}" destId="{63349E17-B7BB-46EC-BA3E-70B3D7DF7FEC}" srcOrd="0" destOrd="0" presId="urn:microsoft.com/office/officeart/2005/8/layout/orgChart1"/>
    <dgm:cxn modelId="{F05D29AD-CF3A-496B-9A4C-B6F9D977E695}" type="presParOf" srcId="{63349E17-B7BB-46EC-BA3E-70B3D7DF7FEC}" destId="{67833971-A0E2-4CB3-940D-F46EDB1FD5ED}" srcOrd="0" destOrd="0" presId="urn:microsoft.com/office/officeart/2005/8/layout/orgChart1"/>
    <dgm:cxn modelId="{363EE1E1-6D07-4788-82A9-4C67841CAEC5}" type="presParOf" srcId="{63349E17-B7BB-46EC-BA3E-70B3D7DF7FEC}" destId="{4217F7D0-75AA-432E-88D8-540E0F2B2264}" srcOrd="1" destOrd="0" presId="urn:microsoft.com/office/officeart/2005/8/layout/orgChart1"/>
    <dgm:cxn modelId="{9A5C2981-1A53-413B-AB73-C32E05D79871}" type="presParOf" srcId="{B33016B9-A73D-4115-84EE-3616C0A56A76}" destId="{0BD558E8-286C-4895-91B2-29B13C67AF8C}" srcOrd="1" destOrd="0" presId="urn:microsoft.com/office/officeart/2005/8/layout/orgChart1"/>
    <dgm:cxn modelId="{2004CAA8-8042-4699-B174-60C14CBA1789}" type="presParOf" srcId="{B33016B9-A73D-4115-84EE-3616C0A56A76}" destId="{C746CB20-9285-4053-A5DB-33F8D41CED48}" srcOrd="2" destOrd="0" presId="urn:microsoft.com/office/officeart/2005/8/layout/orgChart1"/>
    <dgm:cxn modelId="{7F22353A-A6B6-4D8B-ACB8-04F43FDF01EB}" type="presParOf" srcId="{FC1046D9-E2C0-4F5C-B71B-F9E187574363}" destId="{50C41E24-79C0-418F-91EF-5F8E642A67E3}" srcOrd="6" destOrd="0" presId="urn:microsoft.com/office/officeart/2005/8/layout/orgChart1"/>
    <dgm:cxn modelId="{DB4A1D16-2305-4149-8C50-77C1351D124D}" type="presParOf" srcId="{FC1046D9-E2C0-4F5C-B71B-F9E187574363}" destId="{35D1B19B-1C53-47BC-AFAB-226F5953317D}" srcOrd="7" destOrd="0" presId="urn:microsoft.com/office/officeart/2005/8/layout/orgChart1"/>
    <dgm:cxn modelId="{56295211-89C3-45A8-8B3B-1505EEBD7681}" type="presParOf" srcId="{35D1B19B-1C53-47BC-AFAB-226F5953317D}" destId="{58DEECD7-023A-4C7C-AFC9-8BA5DC3EA358}" srcOrd="0" destOrd="0" presId="urn:microsoft.com/office/officeart/2005/8/layout/orgChart1"/>
    <dgm:cxn modelId="{0788B5E8-E889-4C38-8AD3-495F80FB664C}" type="presParOf" srcId="{58DEECD7-023A-4C7C-AFC9-8BA5DC3EA358}" destId="{019743DD-2410-4A39-B7D5-E8434868EBD9}" srcOrd="0" destOrd="0" presId="urn:microsoft.com/office/officeart/2005/8/layout/orgChart1"/>
    <dgm:cxn modelId="{44253AAF-1992-48E7-A83F-556202D209C3}" type="presParOf" srcId="{58DEECD7-023A-4C7C-AFC9-8BA5DC3EA358}" destId="{1684B656-3148-4585-987D-DED3497DAE5F}" srcOrd="1" destOrd="0" presId="urn:microsoft.com/office/officeart/2005/8/layout/orgChart1"/>
    <dgm:cxn modelId="{FE33EA1A-6B68-4B8D-B3C7-1EE391D1DA1D}" type="presParOf" srcId="{35D1B19B-1C53-47BC-AFAB-226F5953317D}" destId="{DA4BDF12-E11C-44E7-8882-CCEB71F85E6F}" srcOrd="1" destOrd="0" presId="urn:microsoft.com/office/officeart/2005/8/layout/orgChart1"/>
    <dgm:cxn modelId="{72E3EC1C-9CC9-479E-BBD6-3CF0276EDFF3}" type="presParOf" srcId="{35D1B19B-1C53-47BC-AFAB-226F5953317D}" destId="{66C2F506-8EE3-4C47-9AD6-AF0F69647B44}" srcOrd="2" destOrd="0" presId="urn:microsoft.com/office/officeart/2005/8/layout/orgChart1"/>
    <dgm:cxn modelId="{FCF6868B-616B-4CDA-A322-FE68188807E5}" type="presParOf" srcId="{BBD29B4E-5411-4D32-ABBE-EE9BEE1807EF}" destId="{0BB4948F-2920-4D68-A488-EC2B5B986D0D}" srcOrd="2" destOrd="0" presId="urn:microsoft.com/office/officeart/2005/8/layout/orgChart1"/>
    <dgm:cxn modelId="{0758C8B4-E725-49D6-A15D-C946C895C672}" type="presParOf" srcId="{CAC68109-E32E-43C1-ABBF-AFAA478F2155}" destId="{98D6AD82-F73F-43E3-AB87-59408B9584C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834616-2232-4E56-ACCB-1182B1613417}">
      <dsp:nvSpPr>
        <dsp:cNvPr id="0" name=""/>
        <dsp:cNvSpPr/>
      </dsp:nvSpPr>
      <dsp:spPr>
        <a:xfrm>
          <a:off x="4144360" y="1614025"/>
          <a:ext cx="1951639" cy="677428"/>
        </a:xfrm>
        <a:custGeom>
          <a:avLst/>
          <a:gdLst/>
          <a:ahLst/>
          <a:cxnLst/>
          <a:rect l="0" t="0" r="0" b="0"/>
          <a:pathLst>
            <a:path>
              <a:moveTo>
                <a:pt x="1951639" y="0"/>
              </a:moveTo>
              <a:lnTo>
                <a:pt x="1951639" y="338714"/>
              </a:lnTo>
              <a:lnTo>
                <a:pt x="0" y="338714"/>
              </a:lnTo>
              <a:lnTo>
                <a:pt x="0" y="67742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233B68-08B8-4D35-869D-29EA865B3738}">
      <dsp:nvSpPr>
        <dsp:cNvPr id="0" name=""/>
        <dsp:cNvSpPr/>
      </dsp:nvSpPr>
      <dsp:spPr>
        <a:xfrm>
          <a:off x="6096000" y="1614025"/>
          <a:ext cx="1951639" cy="6774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714"/>
              </a:lnTo>
              <a:lnTo>
                <a:pt x="1951639" y="338714"/>
              </a:lnTo>
              <a:lnTo>
                <a:pt x="1951639" y="67742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629231-AA88-4C01-B8E8-FD51B4CAED3D}">
      <dsp:nvSpPr>
        <dsp:cNvPr id="0" name=""/>
        <dsp:cNvSpPr/>
      </dsp:nvSpPr>
      <dsp:spPr>
        <a:xfrm>
          <a:off x="4483075" y="1100"/>
          <a:ext cx="3225849" cy="161292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6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العبادة</a:t>
          </a:r>
          <a:endParaRPr lang="en-US" sz="6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483075" y="1100"/>
        <a:ext cx="3225849" cy="1612924"/>
      </dsp:txXfrm>
    </dsp:sp>
    <dsp:sp modelId="{1877125B-2192-4ACC-AA54-58271AF6D910}">
      <dsp:nvSpPr>
        <dsp:cNvPr id="0" name=""/>
        <dsp:cNvSpPr/>
      </dsp:nvSpPr>
      <dsp:spPr>
        <a:xfrm>
          <a:off x="6434714" y="2291454"/>
          <a:ext cx="3225849" cy="16129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6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الخضوع</a:t>
          </a:r>
          <a:endParaRPr lang="en-US" sz="6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434714" y="2291454"/>
        <a:ext cx="3225849" cy="1612924"/>
      </dsp:txXfrm>
    </dsp:sp>
    <dsp:sp modelId="{99CB9A05-B64B-48EA-9670-BC20C9084EAD}">
      <dsp:nvSpPr>
        <dsp:cNvPr id="0" name=""/>
        <dsp:cNvSpPr/>
      </dsp:nvSpPr>
      <dsp:spPr>
        <a:xfrm>
          <a:off x="2531436" y="2291454"/>
          <a:ext cx="3225849" cy="16129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6500" kern="1200">
              <a:latin typeface="Sakkal Majalla" panose="02000000000000000000" pitchFamily="2" charset="-78"/>
              <a:cs typeface="Sakkal Majalla" panose="02000000000000000000" pitchFamily="2" charset="-78"/>
            </a:rPr>
            <a:t>الحب</a:t>
          </a:r>
          <a:endParaRPr lang="en-US" sz="6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31436" y="2291454"/>
        <a:ext cx="3225849" cy="16129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4778359" y="309"/>
          <a:ext cx="3762038" cy="3762038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4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من أحب بدون اتباع</a:t>
          </a:r>
        </a:p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4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(الصوفية)</a:t>
          </a:r>
          <a:endParaRPr lang="en-US" sz="44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5436716" y="940819"/>
        <a:ext cx="3103681" cy="1881019"/>
      </dsp:txXfrm>
    </dsp:sp>
    <dsp:sp modelId="{D7D64575-3C34-46C7-BE59-1E1865291916}">
      <dsp:nvSpPr>
        <dsp:cNvPr id="0" name=""/>
        <dsp:cNvSpPr/>
      </dsp:nvSpPr>
      <dsp:spPr>
        <a:xfrm rot="16200000">
          <a:off x="2064" y="309"/>
          <a:ext cx="3762038" cy="3762038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4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من اتبع بدون محبة</a:t>
          </a:r>
        </a:p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4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(المنافقون)</a:t>
          </a:r>
          <a:endParaRPr lang="en-US" sz="44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2064" y="940818"/>
        <a:ext cx="3103681" cy="18810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545260"/>
          <a:ext cx="9961217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33052" y="58180"/>
          <a:ext cx="9230104" cy="9741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just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6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يصبغ حياة المسلم بالصبغة الربانية</a:t>
          </a:r>
          <a:endParaRPr lang="en-US" sz="36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80607" y="105735"/>
        <a:ext cx="9134994" cy="879050"/>
      </dsp:txXfrm>
    </dsp:sp>
    <dsp:sp modelId="{DA6EC800-4A5E-4433-B1BD-149B73673078}">
      <dsp:nvSpPr>
        <dsp:cNvPr id="0" name=""/>
        <dsp:cNvSpPr/>
      </dsp:nvSpPr>
      <dsp:spPr>
        <a:xfrm>
          <a:off x="0" y="2042141"/>
          <a:ext cx="9961217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33052" y="1555060"/>
          <a:ext cx="9230104" cy="97416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just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6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يمنح المسلم وحدة الوجهة</a:t>
          </a:r>
          <a:endParaRPr lang="en-US" sz="36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80607" y="1602615"/>
        <a:ext cx="9134994" cy="879050"/>
      </dsp:txXfrm>
    </dsp:sp>
    <dsp:sp modelId="{342FEC3C-0F30-4065-BD27-3AF9C6FE50CB}">
      <dsp:nvSpPr>
        <dsp:cNvPr id="0" name=""/>
        <dsp:cNvSpPr/>
      </dsp:nvSpPr>
      <dsp:spPr>
        <a:xfrm>
          <a:off x="0" y="3539021"/>
          <a:ext cx="9961217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33052" y="3051940"/>
          <a:ext cx="9230104" cy="97416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just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6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يُشعر المسلم بالسكينة</a:t>
          </a:r>
          <a:endParaRPr lang="en-US" sz="36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80607" y="3099495"/>
        <a:ext cx="9134994" cy="8790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C41E24-79C0-418F-91EF-5F8E642A67E3}">
      <dsp:nvSpPr>
        <dsp:cNvPr id="0" name=""/>
        <dsp:cNvSpPr/>
      </dsp:nvSpPr>
      <dsp:spPr>
        <a:xfrm>
          <a:off x="759769" y="1798967"/>
          <a:ext cx="222788" cy="38468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46822"/>
              </a:lnTo>
              <a:lnTo>
                <a:pt x="222788" y="384682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3329C-AFE4-484A-8FE0-07F0BBDB0DCB}">
      <dsp:nvSpPr>
        <dsp:cNvPr id="0" name=""/>
        <dsp:cNvSpPr/>
      </dsp:nvSpPr>
      <dsp:spPr>
        <a:xfrm>
          <a:off x="759769" y="1798967"/>
          <a:ext cx="222788" cy="2792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92288"/>
              </a:lnTo>
              <a:lnTo>
                <a:pt x="222788" y="279228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51579E-AD0C-46E9-9748-F41749F1EC20}">
      <dsp:nvSpPr>
        <dsp:cNvPr id="0" name=""/>
        <dsp:cNvSpPr/>
      </dsp:nvSpPr>
      <dsp:spPr>
        <a:xfrm>
          <a:off x="759769" y="1798967"/>
          <a:ext cx="184810" cy="1737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7753"/>
              </a:lnTo>
              <a:lnTo>
                <a:pt x="184810" y="173775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467D3D-E4C1-470D-9BD7-86573B1763D5}">
      <dsp:nvSpPr>
        <dsp:cNvPr id="0" name=""/>
        <dsp:cNvSpPr/>
      </dsp:nvSpPr>
      <dsp:spPr>
        <a:xfrm>
          <a:off x="759769" y="1798967"/>
          <a:ext cx="222788" cy="683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3219"/>
              </a:lnTo>
              <a:lnTo>
                <a:pt x="222788" y="68321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1D0682-783D-41EF-8B26-70C92064A757}">
      <dsp:nvSpPr>
        <dsp:cNvPr id="0" name=""/>
        <dsp:cNvSpPr/>
      </dsp:nvSpPr>
      <dsp:spPr>
        <a:xfrm>
          <a:off x="1353873" y="744433"/>
          <a:ext cx="3330695" cy="311904"/>
        </a:xfrm>
        <a:custGeom>
          <a:avLst/>
          <a:gdLst/>
          <a:ahLst/>
          <a:cxnLst/>
          <a:rect l="0" t="0" r="0" b="0"/>
          <a:pathLst>
            <a:path>
              <a:moveTo>
                <a:pt x="3330695" y="0"/>
              </a:moveTo>
              <a:lnTo>
                <a:pt x="3330695" y="155952"/>
              </a:lnTo>
              <a:lnTo>
                <a:pt x="0" y="155952"/>
              </a:lnTo>
              <a:lnTo>
                <a:pt x="0" y="31190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3F719A-BB2A-4C46-AB35-79FAC3A774D8}">
      <dsp:nvSpPr>
        <dsp:cNvPr id="0" name=""/>
        <dsp:cNvSpPr/>
      </dsp:nvSpPr>
      <dsp:spPr>
        <a:xfrm>
          <a:off x="4420935" y="1798967"/>
          <a:ext cx="155952" cy="2792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92288"/>
              </a:lnTo>
              <a:lnTo>
                <a:pt x="155952" y="279228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67D954-33DC-4781-9AE4-EBED05CB0ED8}">
      <dsp:nvSpPr>
        <dsp:cNvPr id="0" name=""/>
        <dsp:cNvSpPr/>
      </dsp:nvSpPr>
      <dsp:spPr>
        <a:xfrm>
          <a:off x="4264983" y="1798967"/>
          <a:ext cx="155952" cy="1737753"/>
        </a:xfrm>
        <a:custGeom>
          <a:avLst/>
          <a:gdLst/>
          <a:ahLst/>
          <a:cxnLst/>
          <a:rect l="0" t="0" r="0" b="0"/>
          <a:pathLst>
            <a:path>
              <a:moveTo>
                <a:pt x="155952" y="0"/>
              </a:moveTo>
              <a:lnTo>
                <a:pt x="155952" y="1737753"/>
              </a:lnTo>
              <a:lnTo>
                <a:pt x="0" y="173775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348E5E-C708-4F5E-A504-AAEAEEF45066}">
      <dsp:nvSpPr>
        <dsp:cNvPr id="0" name=""/>
        <dsp:cNvSpPr/>
      </dsp:nvSpPr>
      <dsp:spPr>
        <a:xfrm>
          <a:off x="4420935" y="1798967"/>
          <a:ext cx="155952" cy="1737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7753"/>
              </a:lnTo>
              <a:lnTo>
                <a:pt x="155952" y="173775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0BEB1D-9D1E-406D-9256-8745DFF281E7}">
      <dsp:nvSpPr>
        <dsp:cNvPr id="0" name=""/>
        <dsp:cNvSpPr/>
      </dsp:nvSpPr>
      <dsp:spPr>
        <a:xfrm>
          <a:off x="4227004" y="1798967"/>
          <a:ext cx="193930" cy="683219"/>
        </a:xfrm>
        <a:custGeom>
          <a:avLst/>
          <a:gdLst/>
          <a:ahLst/>
          <a:cxnLst/>
          <a:rect l="0" t="0" r="0" b="0"/>
          <a:pathLst>
            <a:path>
              <a:moveTo>
                <a:pt x="193930" y="0"/>
              </a:moveTo>
              <a:lnTo>
                <a:pt x="193930" y="683219"/>
              </a:lnTo>
              <a:lnTo>
                <a:pt x="0" y="68321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B65101-9036-4E5D-A8F1-E28B744115B6}">
      <dsp:nvSpPr>
        <dsp:cNvPr id="0" name=""/>
        <dsp:cNvSpPr/>
      </dsp:nvSpPr>
      <dsp:spPr>
        <a:xfrm>
          <a:off x="4420935" y="1798967"/>
          <a:ext cx="155952" cy="683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3219"/>
              </a:lnTo>
              <a:lnTo>
                <a:pt x="155952" y="68321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34616-2232-4E56-ACCB-1182B1613417}">
      <dsp:nvSpPr>
        <dsp:cNvPr id="0" name=""/>
        <dsp:cNvSpPr/>
      </dsp:nvSpPr>
      <dsp:spPr>
        <a:xfrm>
          <a:off x="4420935" y="744433"/>
          <a:ext cx="263633" cy="311904"/>
        </a:xfrm>
        <a:custGeom>
          <a:avLst/>
          <a:gdLst/>
          <a:ahLst/>
          <a:cxnLst/>
          <a:rect l="0" t="0" r="0" b="0"/>
          <a:pathLst>
            <a:path>
              <a:moveTo>
                <a:pt x="263633" y="0"/>
              </a:moveTo>
              <a:lnTo>
                <a:pt x="263633" y="155952"/>
              </a:lnTo>
              <a:lnTo>
                <a:pt x="0" y="155952"/>
              </a:lnTo>
              <a:lnTo>
                <a:pt x="0" y="31190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A931BA-1C08-484C-BC10-D4FB276973F9}">
      <dsp:nvSpPr>
        <dsp:cNvPr id="0" name=""/>
        <dsp:cNvSpPr/>
      </dsp:nvSpPr>
      <dsp:spPr>
        <a:xfrm>
          <a:off x="7859311" y="1798967"/>
          <a:ext cx="155952" cy="1737753"/>
        </a:xfrm>
        <a:custGeom>
          <a:avLst/>
          <a:gdLst/>
          <a:ahLst/>
          <a:cxnLst/>
          <a:rect l="0" t="0" r="0" b="0"/>
          <a:pathLst>
            <a:path>
              <a:moveTo>
                <a:pt x="155952" y="0"/>
              </a:moveTo>
              <a:lnTo>
                <a:pt x="155952" y="1737753"/>
              </a:lnTo>
              <a:lnTo>
                <a:pt x="0" y="173775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6BDB63-338C-44E9-AED6-C22784AD4EA9}">
      <dsp:nvSpPr>
        <dsp:cNvPr id="0" name=""/>
        <dsp:cNvSpPr/>
      </dsp:nvSpPr>
      <dsp:spPr>
        <a:xfrm>
          <a:off x="8015263" y="1798967"/>
          <a:ext cx="155952" cy="1737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7753"/>
              </a:lnTo>
              <a:lnTo>
                <a:pt x="155952" y="173775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6A54EE-683F-40D3-9B48-58B1F70440EA}">
      <dsp:nvSpPr>
        <dsp:cNvPr id="0" name=""/>
        <dsp:cNvSpPr/>
      </dsp:nvSpPr>
      <dsp:spPr>
        <a:xfrm>
          <a:off x="7859311" y="1798967"/>
          <a:ext cx="155952" cy="683219"/>
        </a:xfrm>
        <a:custGeom>
          <a:avLst/>
          <a:gdLst/>
          <a:ahLst/>
          <a:cxnLst/>
          <a:rect l="0" t="0" r="0" b="0"/>
          <a:pathLst>
            <a:path>
              <a:moveTo>
                <a:pt x="155952" y="0"/>
              </a:moveTo>
              <a:lnTo>
                <a:pt x="155952" y="683219"/>
              </a:lnTo>
              <a:lnTo>
                <a:pt x="0" y="68321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92ED33-8EA0-4FCE-83D0-3189CD38A0CD}">
      <dsp:nvSpPr>
        <dsp:cNvPr id="0" name=""/>
        <dsp:cNvSpPr/>
      </dsp:nvSpPr>
      <dsp:spPr>
        <a:xfrm>
          <a:off x="8015263" y="1798967"/>
          <a:ext cx="155952" cy="683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3219"/>
              </a:lnTo>
              <a:lnTo>
                <a:pt x="155952" y="68321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233B68-08B8-4D35-869D-29EA865B3738}">
      <dsp:nvSpPr>
        <dsp:cNvPr id="0" name=""/>
        <dsp:cNvSpPr/>
      </dsp:nvSpPr>
      <dsp:spPr>
        <a:xfrm>
          <a:off x="4684568" y="744433"/>
          <a:ext cx="3330695" cy="311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952"/>
              </a:lnTo>
              <a:lnTo>
                <a:pt x="3330695" y="155952"/>
              </a:lnTo>
              <a:lnTo>
                <a:pt x="3330695" y="31190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629231-AA88-4C01-B8E8-FD51B4CAED3D}">
      <dsp:nvSpPr>
        <dsp:cNvPr id="0" name=""/>
        <dsp:cNvSpPr/>
      </dsp:nvSpPr>
      <dsp:spPr>
        <a:xfrm>
          <a:off x="3941939" y="1803"/>
          <a:ext cx="1485259" cy="7426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مراتب العبودية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941939" y="1803"/>
        <a:ext cx="1485259" cy="742629"/>
      </dsp:txXfrm>
    </dsp:sp>
    <dsp:sp modelId="{1877125B-2192-4ACC-AA54-58271AF6D910}">
      <dsp:nvSpPr>
        <dsp:cNvPr id="0" name=""/>
        <dsp:cNvSpPr/>
      </dsp:nvSpPr>
      <dsp:spPr>
        <a:xfrm>
          <a:off x="7272634" y="1056337"/>
          <a:ext cx="1485259" cy="7426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القلب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7272634" y="1056337"/>
        <a:ext cx="1485259" cy="742629"/>
      </dsp:txXfrm>
    </dsp:sp>
    <dsp:sp modelId="{69DB3A08-DC3E-40F9-ACEE-05B9FBB47B10}">
      <dsp:nvSpPr>
        <dsp:cNvPr id="0" name=""/>
        <dsp:cNvSpPr/>
      </dsp:nvSpPr>
      <dsp:spPr>
        <a:xfrm>
          <a:off x="8171216" y="2110872"/>
          <a:ext cx="1485259" cy="742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الحب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8171216" y="2110872"/>
        <a:ext cx="1485259" cy="742629"/>
      </dsp:txXfrm>
    </dsp:sp>
    <dsp:sp modelId="{5192CFA6-8DA6-469E-87E0-26F3352ECDE1}">
      <dsp:nvSpPr>
        <dsp:cNvPr id="0" name=""/>
        <dsp:cNvSpPr/>
      </dsp:nvSpPr>
      <dsp:spPr>
        <a:xfrm>
          <a:off x="6374051" y="2110872"/>
          <a:ext cx="1485259" cy="742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الخشية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374051" y="2110872"/>
        <a:ext cx="1485259" cy="742629"/>
      </dsp:txXfrm>
    </dsp:sp>
    <dsp:sp modelId="{960F8FA3-3211-4964-BC9E-F3E66B7E6442}">
      <dsp:nvSpPr>
        <dsp:cNvPr id="0" name=""/>
        <dsp:cNvSpPr/>
      </dsp:nvSpPr>
      <dsp:spPr>
        <a:xfrm>
          <a:off x="8171216" y="3165406"/>
          <a:ext cx="1485259" cy="742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التوكل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8171216" y="3165406"/>
        <a:ext cx="1485259" cy="742629"/>
      </dsp:txXfrm>
    </dsp:sp>
    <dsp:sp modelId="{05CDE23A-D456-4DC0-82BE-A1D0723F18BB}">
      <dsp:nvSpPr>
        <dsp:cNvPr id="0" name=""/>
        <dsp:cNvSpPr/>
      </dsp:nvSpPr>
      <dsp:spPr>
        <a:xfrm>
          <a:off x="6374051" y="3165406"/>
          <a:ext cx="1485259" cy="742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الخشوع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374051" y="3165406"/>
        <a:ext cx="1485259" cy="742629"/>
      </dsp:txXfrm>
    </dsp:sp>
    <dsp:sp modelId="{99CB9A05-B64B-48EA-9670-BC20C9084EAD}">
      <dsp:nvSpPr>
        <dsp:cNvPr id="0" name=""/>
        <dsp:cNvSpPr/>
      </dsp:nvSpPr>
      <dsp:spPr>
        <a:xfrm>
          <a:off x="3678305" y="1056337"/>
          <a:ext cx="1485259" cy="7426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اللسان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678305" y="1056337"/>
        <a:ext cx="1485259" cy="742629"/>
      </dsp:txXfrm>
    </dsp:sp>
    <dsp:sp modelId="{D3D57B7D-50F5-49F9-BCFE-94A95349F2D2}">
      <dsp:nvSpPr>
        <dsp:cNvPr id="0" name=""/>
        <dsp:cNvSpPr/>
      </dsp:nvSpPr>
      <dsp:spPr>
        <a:xfrm>
          <a:off x="4576887" y="2110872"/>
          <a:ext cx="1485259" cy="742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النطق بالشهادتين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576887" y="2110872"/>
        <a:ext cx="1485259" cy="742629"/>
      </dsp:txXfrm>
    </dsp:sp>
    <dsp:sp modelId="{6781A412-854B-401F-A837-8E264F785A78}">
      <dsp:nvSpPr>
        <dsp:cNvPr id="0" name=""/>
        <dsp:cNvSpPr/>
      </dsp:nvSpPr>
      <dsp:spPr>
        <a:xfrm>
          <a:off x="2741745" y="2110872"/>
          <a:ext cx="1485259" cy="742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تلاوة القرآن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741745" y="2110872"/>
        <a:ext cx="1485259" cy="742629"/>
      </dsp:txXfrm>
    </dsp:sp>
    <dsp:sp modelId="{B08DA2A1-F465-4DEE-B8A7-F09943A27716}">
      <dsp:nvSpPr>
        <dsp:cNvPr id="0" name=""/>
        <dsp:cNvSpPr/>
      </dsp:nvSpPr>
      <dsp:spPr>
        <a:xfrm>
          <a:off x="4576887" y="3165406"/>
          <a:ext cx="1485259" cy="742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الأذكار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576887" y="3165406"/>
        <a:ext cx="1485259" cy="742629"/>
      </dsp:txXfrm>
    </dsp:sp>
    <dsp:sp modelId="{3A5942A4-E33D-468C-94C2-3787ADB64AEE}">
      <dsp:nvSpPr>
        <dsp:cNvPr id="0" name=""/>
        <dsp:cNvSpPr/>
      </dsp:nvSpPr>
      <dsp:spPr>
        <a:xfrm>
          <a:off x="2779723" y="3165406"/>
          <a:ext cx="1485259" cy="742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الأمر بالمعروف</a:t>
          </a: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والنهي عن المنكر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779723" y="3165406"/>
        <a:ext cx="1485259" cy="742629"/>
      </dsp:txXfrm>
    </dsp:sp>
    <dsp:sp modelId="{1FA1893C-9A64-4E11-AC35-EF78EE848971}">
      <dsp:nvSpPr>
        <dsp:cNvPr id="0" name=""/>
        <dsp:cNvSpPr/>
      </dsp:nvSpPr>
      <dsp:spPr>
        <a:xfrm>
          <a:off x="4576887" y="4219941"/>
          <a:ext cx="1485259" cy="742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أداء الشهادة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576887" y="4219941"/>
        <a:ext cx="1485259" cy="742629"/>
      </dsp:txXfrm>
    </dsp:sp>
    <dsp:sp modelId="{528E67B1-0AA3-40B3-BFD5-4E14C3DBD466}">
      <dsp:nvSpPr>
        <dsp:cNvPr id="0" name=""/>
        <dsp:cNvSpPr/>
      </dsp:nvSpPr>
      <dsp:spPr>
        <a:xfrm>
          <a:off x="611243" y="1056337"/>
          <a:ext cx="1485259" cy="7426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الجوارح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11243" y="1056337"/>
        <a:ext cx="1485259" cy="742629"/>
      </dsp:txXfrm>
    </dsp:sp>
    <dsp:sp modelId="{3A83FC90-F1F8-4B4E-8D45-61FDE7D7BE40}">
      <dsp:nvSpPr>
        <dsp:cNvPr id="0" name=""/>
        <dsp:cNvSpPr/>
      </dsp:nvSpPr>
      <dsp:spPr>
        <a:xfrm>
          <a:off x="982558" y="2110872"/>
          <a:ext cx="1485259" cy="742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الصلاة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82558" y="2110872"/>
        <a:ext cx="1485259" cy="742629"/>
      </dsp:txXfrm>
    </dsp:sp>
    <dsp:sp modelId="{F891AD13-DB27-4D61-8495-AFEE61DCD00D}">
      <dsp:nvSpPr>
        <dsp:cNvPr id="0" name=""/>
        <dsp:cNvSpPr/>
      </dsp:nvSpPr>
      <dsp:spPr>
        <a:xfrm>
          <a:off x="944580" y="3165406"/>
          <a:ext cx="1485259" cy="742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تجنب النظر إلى الحرام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44580" y="3165406"/>
        <a:ext cx="1485259" cy="742629"/>
      </dsp:txXfrm>
    </dsp:sp>
    <dsp:sp modelId="{67833971-A0E2-4CB3-940D-F46EDB1FD5ED}">
      <dsp:nvSpPr>
        <dsp:cNvPr id="0" name=""/>
        <dsp:cNvSpPr/>
      </dsp:nvSpPr>
      <dsp:spPr>
        <a:xfrm>
          <a:off x="982558" y="4219941"/>
          <a:ext cx="1485259" cy="742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السير في مرضات الله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82558" y="4219941"/>
        <a:ext cx="1485259" cy="742629"/>
      </dsp:txXfrm>
    </dsp:sp>
    <dsp:sp modelId="{019743DD-2410-4A39-B7D5-E8434868EBD9}">
      <dsp:nvSpPr>
        <dsp:cNvPr id="0" name=""/>
        <dsp:cNvSpPr/>
      </dsp:nvSpPr>
      <dsp:spPr>
        <a:xfrm>
          <a:off x="982558" y="5274475"/>
          <a:ext cx="1485259" cy="742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الاستماع إلى ما يحبه الله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82558" y="5274475"/>
        <a:ext cx="1485259" cy="7426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562E – Arabic Curriculum – Lecture No. </a:t>
            </a:r>
            <a:r>
              <a:rPr lang="en-US" sz="1800" b="1" dirty="0"/>
              <a:t>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E67BA-27E2-48AA-8CDB-96585382D743}"/>
              </a:ext>
            </a:extLst>
          </p:cNvPr>
          <p:cNvSpPr txBox="1"/>
          <p:nvPr userDrawn="1"/>
        </p:nvSpPr>
        <p:spPr>
          <a:xfrm>
            <a:off x="1" y="0"/>
            <a:ext cx="30153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العبادة في الإسلام</a:t>
            </a:r>
            <a:endParaRPr lang="en-US" sz="2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EG" sz="2200" b="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يوسف القرضاوي</a:t>
            </a:r>
            <a:endParaRPr lang="en-US" sz="2200" b="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80289C7-7A72-4919-9BE7-CD34BCA7D80F}"/>
              </a:ext>
            </a:extLst>
          </p:cNvPr>
          <p:cNvSpPr txBox="1"/>
          <p:nvPr/>
        </p:nvSpPr>
        <p:spPr>
          <a:xfrm>
            <a:off x="437002" y="2236015"/>
            <a:ext cx="1131799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 الحلقة الأولى:</a:t>
            </a:r>
          </a:p>
          <a:p>
            <a:pPr algn="ctr" rtl="1"/>
            <a:r>
              <a:rPr lang="ar-EG" sz="8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مُهِمَّة العِبَادَةِ.. حَقِيقَتُهَا وَمَجَالَاتُهَا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9 - 92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CEBA53-BEC7-4F63-B412-59BF757421EC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60353" y="4812368"/>
            <a:ext cx="2943577" cy="165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93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46EE83-C14D-4624-8608-8A12234AF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7718"/>
            <a:ext cx="12192000" cy="596028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253388" y="3745738"/>
            <a:ext cx="11575055" cy="6889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ص12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الأسئلة الخالدة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74F377-CC11-4582-A534-6A8B59260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21953"/>
            <a:ext cx="12192002" cy="480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54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ص13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>
                <a:solidFill>
                  <a:srgbClr val="002060"/>
                </a:solidFill>
              </a:rPr>
              <a:t>(1) من أين؟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4D3FB8-508A-4200-81E2-11C478478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20" y="1685582"/>
            <a:ext cx="12235440" cy="348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4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ص16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>
                <a:solidFill>
                  <a:srgbClr val="002060"/>
                </a:solidFill>
              </a:rPr>
              <a:t>(2) إلى أين؟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CF42F0-D9DC-497B-AB4B-038781DB9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8" y="1344059"/>
            <a:ext cx="12175224" cy="416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435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ص20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>
                <a:solidFill>
                  <a:srgbClr val="002060"/>
                </a:solidFill>
              </a:rPr>
              <a:t>(3) لماذا خُلق الإنسان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BE77BA-59D1-456E-843A-81B3FBAFE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9972"/>
            <a:ext cx="12192000" cy="345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539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ص22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عبادة حتى الموت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D1EBF7-27D5-4D3D-B4A3-F84F4D143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39094"/>
            <a:ext cx="12191998" cy="417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45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ص27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معنى العبادة في اللغة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4DDDF1-B1B9-45E0-BCE7-1573A57E3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6811"/>
            <a:ext cx="12192000" cy="222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57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ص33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معنى العبادة في الشرع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31AFE18-50C7-4910-97EA-DED149DA0CC5}"/>
              </a:ext>
            </a:extLst>
          </p:cNvPr>
          <p:cNvGraphicFramePr/>
          <p:nvPr/>
        </p:nvGraphicFramePr>
        <p:xfrm>
          <a:off x="0" y="1476260"/>
          <a:ext cx="12192000" cy="3905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931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629231-AA88-4C01-B8E8-FD51B4CAE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21629231-AA88-4C01-B8E8-FD51B4CAE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233B68-08B8-4D35-869D-29EA865B37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33233B68-08B8-4D35-869D-29EA865B37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877125B-2192-4ACC-AA54-58271AF6D9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877125B-2192-4ACC-AA54-58271AF6D9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834616-2232-4E56-ACCB-1182B16134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D8834616-2232-4E56-ACCB-1182B16134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CB9A05-B64B-48EA-9670-BC20C9084E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99CB9A05-B64B-48EA-9670-BC20C9084E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ص40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خطأ صنفين في العبادة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CB5BBC5-A4A9-4F4F-B905-BF0F71781EF2}"/>
              </a:ext>
            </a:extLst>
          </p:cNvPr>
          <p:cNvGraphicFramePr/>
          <p:nvPr/>
        </p:nvGraphicFramePr>
        <p:xfrm>
          <a:off x="1825127" y="1459337"/>
          <a:ext cx="8541746" cy="3762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794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ص44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مزاعم المستشرقين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7E7548-2D65-4C60-A1E1-1E336B004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25" y="1206351"/>
            <a:ext cx="12216650" cy="512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95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ص57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مجالات العبادة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C90C87-DDB3-4480-9FFA-A43B76414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966" y="2109729"/>
            <a:ext cx="12209932" cy="263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83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ص62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عمل الإنسان في معاشه عبادة بشروط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C5DC2EA-ED50-40F2-BA7E-068DC44C9A94}"/>
              </a:ext>
            </a:extLst>
          </p:cNvPr>
          <p:cNvSpPr txBox="1">
            <a:spLocks/>
          </p:cNvSpPr>
          <p:nvPr/>
        </p:nvSpPr>
        <p:spPr>
          <a:xfrm>
            <a:off x="838200" y="1790794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 panose="020B0604020202020204" pitchFamily="34" charset="0"/>
              <a:buNone/>
            </a:pPr>
            <a:r>
              <a:rPr lang="ar-EG" sz="5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1- أن يكون العمل مشروعًا في نظر الإسلام</a:t>
            </a:r>
          </a:p>
          <a:p>
            <a:pPr marL="0" indent="0" algn="r" rtl="1">
              <a:buFont typeface="Arial" panose="020B0604020202020204" pitchFamily="34" charset="0"/>
              <a:buNone/>
            </a:pPr>
            <a:r>
              <a:rPr lang="ar-EG" sz="5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2- أن تصحبه النية الصالحة</a:t>
            </a:r>
          </a:p>
          <a:p>
            <a:pPr marL="0" indent="0" algn="r" rtl="1">
              <a:buFont typeface="Arial" panose="020B0604020202020204" pitchFamily="34" charset="0"/>
              <a:buNone/>
            </a:pPr>
            <a:r>
              <a:rPr lang="ar-EG" sz="5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3- أن يؤدى العمل بإتقان وهو الإحسان</a:t>
            </a:r>
          </a:p>
          <a:p>
            <a:pPr marL="0" indent="0" algn="r" rtl="1">
              <a:buFont typeface="Arial" panose="020B0604020202020204" pitchFamily="34" charset="0"/>
              <a:buNone/>
            </a:pPr>
            <a:r>
              <a:rPr lang="ar-EG" sz="5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4- أن يلتزم المسلم فيه بحدود الإسلام</a:t>
            </a:r>
          </a:p>
          <a:p>
            <a:pPr marL="0" indent="0" algn="r" rtl="1">
              <a:buFont typeface="Arial" panose="020B0604020202020204" pitchFamily="34" charset="0"/>
              <a:buNone/>
            </a:pPr>
            <a:r>
              <a:rPr lang="ar-EG" sz="5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5- ألا يشغله عمله هذا عن واجباته الدينية</a:t>
            </a:r>
            <a:endParaRPr lang="en-US" sz="5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167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ص64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حتى أعمال الغريزة وقضاء الشهوة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96BD92-1666-438B-A417-ED371038B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4793"/>
            <a:ext cx="12192000" cy="346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21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71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آثار هذا الشمول في النفس والحياة</a:t>
            </a:r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595F1BF-AE63-4E1B-8BF9-DAA0763A6320}"/>
              </a:ext>
            </a:extLst>
          </p:cNvPr>
          <p:cNvGraphicFramePr/>
          <p:nvPr/>
        </p:nvGraphicFramePr>
        <p:xfrm>
          <a:off x="1115391" y="1379852"/>
          <a:ext cx="9961218" cy="4428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745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5937325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ص81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EB7E4B0-1A95-4625-827F-B88CDD0575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5545583"/>
              </p:ext>
            </p:extLst>
          </p:nvPr>
        </p:nvGraphicFramePr>
        <p:xfrm>
          <a:off x="947451" y="7318"/>
          <a:ext cx="10267720" cy="6018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824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629231-AA88-4C01-B8E8-FD51B4CAE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21629231-AA88-4C01-B8E8-FD51B4CAE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233B68-08B8-4D35-869D-29EA865B37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33233B68-08B8-4D35-869D-29EA865B37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877125B-2192-4ACC-AA54-58271AF6D9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877125B-2192-4ACC-AA54-58271AF6D9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834616-2232-4E56-ACCB-1182B16134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D8834616-2232-4E56-ACCB-1182B16134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CB9A05-B64B-48EA-9670-BC20C9084E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99CB9A05-B64B-48EA-9670-BC20C9084E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1D0682-783D-41EF-8B26-70C92064A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BC1D0682-783D-41EF-8B26-70C92064A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8E67B1-0AA3-40B3-BFD5-4E14C3DBD4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528E67B1-0AA3-40B3-BFD5-4E14C3DBD4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92ED33-8EA0-4FCE-83D0-3189CD38A0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C292ED33-8EA0-4FCE-83D0-3189CD38A0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DB3A08-DC3E-40F9-ACEE-05B9FBB47B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9DB3A08-DC3E-40F9-ACEE-05B9FBB47B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6A54EE-683F-40D3-9B48-58B1F7044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206A54EE-683F-40D3-9B48-58B1F70440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92CFA6-8DA6-469E-87E0-26F3352ECD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5192CFA6-8DA6-469E-87E0-26F3352ECD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6BDB63-338C-44E9-AED6-C22784AD4E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BD6BDB63-338C-44E9-AED6-C22784AD4E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0F8FA3-3211-4964-BC9E-F3E66B7E64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960F8FA3-3211-4964-BC9E-F3E66B7E64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A931BA-1C08-484C-BC10-D4FB276973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graphicEl>
                                              <a:dgm id="{FCA931BA-1C08-484C-BC10-D4FB276973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CDE23A-D456-4DC0-82BE-A1D0723F1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05CDE23A-D456-4DC0-82BE-A1D0723F18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B65101-9036-4E5D-A8F1-E28B74411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>
                                            <p:graphicEl>
                                              <a:dgm id="{12B65101-9036-4E5D-A8F1-E28B744115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3D57B7D-50F5-49F9-BCFE-94A95349F2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D3D57B7D-50F5-49F9-BCFE-94A95349F2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0BEB1D-9D1E-406D-9256-8745DFF281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C70BEB1D-9D1E-406D-9256-8745DFF281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81A412-854B-401F-A837-8E264F785A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6781A412-854B-401F-A837-8E264F785A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348E5E-C708-4F5E-A504-AAEAEEF450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">
                                            <p:graphicEl>
                                              <a:dgm id="{3B348E5E-C708-4F5E-A504-AAEAEEF450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08DA2A1-F465-4DEE-B8A7-F09943A277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B08DA2A1-F465-4DEE-B8A7-F09943A277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67D954-33DC-4781-9AE4-EBED05CB0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>
                                            <p:graphicEl>
                                              <a:dgm id="{C467D954-33DC-4781-9AE4-EBED05CB0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5942A4-E33D-468C-94C2-3787ADB64A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">
                                            <p:graphicEl>
                                              <a:dgm id="{3A5942A4-E33D-468C-94C2-3787ADB64A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3F719A-BB2A-4C46-AB35-79FAC3A774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">
                                            <p:graphicEl>
                                              <a:dgm id="{9C3F719A-BB2A-4C46-AB35-79FAC3A774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A1893C-9A64-4E11-AC35-EF78EE8489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">
                                            <p:graphicEl>
                                              <a:dgm id="{1FA1893C-9A64-4E11-AC35-EF78EE8489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467D3D-E4C1-470D-9BD7-86573B1763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">
                                            <p:graphicEl>
                                              <a:dgm id="{AF467D3D-E4C1-470D-9BD7-86573B1763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83FC90-F1F8-4B4E-8D45-61FDE7D7BE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">
                                            <p:graphicEl>
                                              <a:dgm id="{3A83FC90-F1F8-4B4E-8D45-61FDE7D7BE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51579E-AD0C-46E9-9748-F41749F1E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">
                                            <p:graphicEl>
                                              <a:dgm id="{0651579E-AD0C-46E9-9748-F41749F1EC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891AD13-DB27-4D61-8495-AFEE61DCD0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">
                                            <p:graphicEl>
                                              <a:dgm id="{F891AD13-DB27-4D61-8495-AFEE61DCD0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73329C-AFE4-484A-8FE0-07F0BBDB0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">
                                            <p:graphicEl>
                                              <a:dgm id="{2673329C-AFE4-484A-8FE0-07F0BBDB0D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833971-A0E2-4CB3-940D-F46EDB1FD5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">
                                            <p:graphicEl>
                                              <a:dgm id="{67833971-A0E2-4CB3-940D-F46EDB1FD5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C41E24-79C0-418F-91EF-5F8E642A67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">
                                            <p:graphicEl>
                                              <a:dgm id="{50C41E24-79C0-418F-91EF-5F8E642A67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9743DD-2410-4A39-B7D5-E8434868EB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">
                                            <p:graphicEl>
                                              <a:dgm id="{019743DD-2410-4A39-B7D5-E8434868EB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190</Words>
  <Application>Microsoft Office PowerPoint</Application>
  <PresentationFormat>Widescreen</PresentationFormat>
  <Paragraphs>66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96</cp:revision>
  <dcterms:created xsi:type="dcterms:W3CDTF">2020-09-13T16:40:33Z</dcterms:created>
  <dcterms:modified xsi:type="dcterms:W3CDTF">2026-09-25T18:22:49Z</dcterms:modified>
</cp:coreProperties>
</file>