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72" r:id="rId2"/>
    <p:sldId id="516" r:id="rId3"/>
    <p:sldId id="515" r:id="rId4"/>
    <p:sldId id="517" r:id="rId5"/>
    <p:sldId id="534" r:id="rId6"/>
    <p:sldId id="535" r:id="rId7"/>
    <p:sldId id="536" r:id="rId8"/>
    <p:sldId id="520" r:id="rId9"/>
    <p:sldId id="521" r:id="rId10"/>
    <p:sldId id="537" r:id="rId11"/>
    <p:sldId id="538" r:id="rId12"/>
    <p:sldId id="539" r:id="rId13"/>
    <p:sldId id="540" r:id="rId14"/>
    <p:sldId id="541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9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C4FFEE-DA4F-473E-B009-9CF139D7475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72C80B1-9FD3-4833-A863-ED6832C18AB7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لماذا نعبد الله؟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67F8C24-4E02-4F57-8376-2F0139A5C8CC}" type="parTrans" cxnId="{8BA5F621-00FA-4ED1-AE47-54F41AB9F1E7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174F581-2B8A-4D41-B221-297EBE0FE034}" type="sibTrans" cxnId="{8BA5F621-00FA-4ED1-AE47-54F41AB9F1E7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F218E71-6D01-4D9D-9B78-10BAC2788405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(أ) العبادة غذاء للروح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95A17D9-0568-4A1A-8F07-4189E3BA4AC1}" type="parTrans" cxnId="{646D8D24-3211-4C17-AA66-EC91C264C2B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77B5192-86BD-412C-82A7-D52330EE7476}" type="sibTrans" cxnId="{646D8D24-3211-4C17-AA66-EC91C264C2B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20059AD-E451-4317-AC01-08C50830BF01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(ب) العبودية لله سبيل الحرية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6B1AB56-355E-46A0-BB2A-45802EA7300F}" type="parTrans" cxnId="{FA2C4FC0-DBC1-4E0D-9C97-5C66201379CD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A4FDE36-7B6D-405B-AB9F-6351E830407D}" type="sibTrans" cxnId="{FA2C4FC0-DBC1-4E0D-9C97-5C66201379CD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7A92B2B-2648-4905-BF71-73BD5921C641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(ج) العبادة ابتلاء إلهي يُصقل الإنسان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4A23407-DD01-40C9-BF00-68A1E94C53F3}" type="parTrans" cxnId="{62D16A08-649A-4607-BCA0-4B653CC0BF05}">
      <dgm:prSet/>
      <dgm:spPr/>
      <dgm:t>
        <a:bodyPr/>
        <a:lstStyle/>
        <a:p>
          <a:endParaRPr lang="en-US"/>
        </a:p>
      </dgm:t>
    </dgm:pt>
    <dgm:pt modelId="{0DFB6CAF-71C5-426E-9842-A39989C10C6F}" type="sibTrans" cxnId="{62D16A08-649A-4607-BCA0-4B653CC0BF05}">
      <dgm:prSet/>
      <dgm:spPr/>
      <dgm:t>
        <a:bodyPr/>
        <a:lstStyle/>
        <a:p>
          <a:endParaRPr lang="en-US"/>
        </a:p>
      </dgm:t>
    </dgm:pt>
    <dgm:pt modelId="{1A8E1F7C-8200-46DE-9622-92B49F7DCBF3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(د) العبادة حق الله على عباده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3FCA895-A864-4590-8255-F1113AD3611E}" type="parTrans" cxnId="{B9A421F4-E6D7-4684-B9F5-AFE755ADC09D}">
      <dgm:prSet/>
      <dgm:spPr/>
      <dgm:t>
        <a:bodyPr/>
        <a:lstStyle/>
        <a:p>
          <a:endParaRPr lang="en-US"/>
        </a:p>
      </dgm:t>
    </dgm:pt>
    <dgm:pt modelId="{2DA0ABC5-2F5F-4D32-9511-45E94FF90C92}" type="sibTrans" cxnId="{B9A421F4-E6D7-4684-B9F5-AFE755ADC09D}">
      <dgm:prSet/>
      <dgm:spPr/>
      <dgm:t>
        <a:bodyPr/>
        <a:lstStyle/>
        <a:p>
          <a:endParaRPr lang="en-US"/>
        </a:p>
      </dgm:t>
    </dgm:pt>
    <dgm:pt modelId="{A81E1891-7847-4E3C-A39B-320653C2D5BB}" type="pres">
      <dgm:prSet presAssocID="{7CC4FFEE-DA4F-473E-B009-9CF139D7475C}" presName="Name0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E2025DC5-36BB-4372-A3BA-4D1991CCA89D}" type="pres">
      <dgm:prSet presAssocID="{172C80B1-9FD3-4833-A863-ED6832C18AB7}" presName="root1" presStyleCnt="0"/>
      <dgm:spPr/>
    </dgm:pt>
    <dgm:pt modelId="{3FF31F48-70BC-4455-9ABC-2BB0D0C4C073}" type="pres">
      <dgm:prSet presAssocID="{172C80B1-9FD3-4833-A863-ED6832C18AB7}" presName="LevelOneTextNode" presStyleLbl="node0" presStyleIdx="0" presStyleCnt="1">
        <dgm:presLayoutVars>
          <dgm:chPref val="3"/>
        </dgm:presLayoutVars>
      </dgm:prSet>
      <dgm:spPr/>
    </dgm:pt>
    <dgm:pt modelId="{0965308E-C4C3-45BA-8923-FB85B1DD3AF9}" type="pres">
      <dgm:prSet presAssocID="{172C80B1-9FD3-4833-A863-ED6832C18AB7}" presName="level2hierChild" presStyleCnt="0"/>
      <dgm:spPr/>
    </dgm:pt>
    <dgm:pt modelId="{72BCA1F5-B544-4607-BFDE-B6CFC8D0FF39}" type="pres">
      <dgm:prSet presAssocID="{D95A17D9-0568-4A1A-8F07-4189E3BA4AC1}" presName="conn2-1" presStyleLbl="parChTrans1D2" presStyleIdx="0" presStyleCnt="4"/>
      <dgm:spPr/>
    </dgm:pt>
    <dgm:pt modelId="{D37F5514-F240-4A8D-B67A-20562810D5A0}" type="pres">
      <dgm:prSet presAssocID="{D95A17D9-0568-4A1A-8F07-4189E3BA4AC1}" presName="connTx" presStyleLbl="parChTrans1D2" presStyleIdx="0" presStyleCnt="4"/>
      <dgm:spPr/>
    </dgm:pt>
    <dgm:pt modelId="{6FEF68BA-B849-4DEB-A7FE-18E36AA8E505}" type="pres">
      <dgm:prSet presAssocID="{1F218E71-6D01-4D9D-9B78-10BAC2788405}" presName="root2" presStyleCnt="0"/>
      <dgm:spPr/>
    </dgm:pt>
    <dgm:pt modelId="{F7E220F9-9F3A-458E-B870-83CC3EA3FB15}" type="pres">
      <dgm:prSet presAssocID="{1F218E71-6D01-4D9D-9B78-10BAC2788405}" presName="LevelTwoTextNode" presStyleLbl="node2" presStyleIdx="0" presStyleCnt="4">
        <dgm:presLayoutVars>
          <dgm:chPref val="3"/>
        </dgm:presLayoutVars>
      </dgm:prSet>
      <dgm:spPr/>
    </dgm:pt>
    <dgm:pt modelId="{C4385047-1C5C-43C3-85BF-FB43A7EE41BC}" type="pres">
      <dgm:prSet presAssocID="{1F218E71-6D01-4D9D-9B78-10BAC2788405}" presName="level3hierChild" presStyleCnt="0"/>
      <dgm:spPr/>
    </dgm:pt>
    <dgm:pt modelId="{F9443166-B1FF-493D-BC3E-0A67C71B076A}" type="pres">
      <dgm:prSet presAssocID="{96B1AB56-355E-46A0-BB2A-45802EA7300F}" presName="conn2-1" presStyleLbl="parChTrans1D2" presStyleIdx="1" presStyleCnt="4"/>
      <dgm:spPr/>
    </dgm:pt>
    <dgm:pt modelId="{5CC8697A-2535-4765-A185-EC0174176805}" type="pres">
      <dgm:prSet presAssocID="{96B1AB56-355E-46A0-BB2A-45802EA7300F}" presName="connTx" presStyleLbl="parChTrans1D2" presStyleIdx="1" presStyleCnt="4"/>
      <dgm:spPr/>
    </dgm:pt>
    <dgm:pt modelId="{65F50956-288D-4DFF-B71A-6BDA73F956CB}" type="pres">
      <dgm:prSet presAssocID="{920059AD-E451-4317-AC01-08C50830BF01}" presName="root2" presStyleCnt="0"/>
      <dgm:spPr/>
    </dgm:pt>
    <dgm:pt modelId="{E08B683D-0B78-447A-8B6A-F9D722957FC1}" type="pres">
      <dgm:prSet presAssocID="{920059AD-E451-4317-AC01-08C50830BF01}" presName="LevelTwoTextNode" presStyleLbl="node2" presStyleIdx="1" presStyleCnt="4">
        <dgm:presLayoutVars>
          <dgm:chPref val="3"/>
        </dgm:presLayoutVars>
      </dgm:prSet>
      <dgm:spPr/>
    </dgm:pt>
    <dgm:pt modelId="{496CE892-F853-4F99-AF18-88E766E3E6BB}" type="pres">
      <dgm:prSet presAssocID="{920059AD-E451-4317-AC01-08C50830BF01}" presName="level3hierChild" presStyleCnt="0"/>
      <dgm:spPr/>
    </dgm:pt>
    <dgm:pt modelId="{D42DB8EA-C1FB-4398-9E6D-5A5DC65C3D00}" type="pres">
      <dgm:prSet presAssocID="{B4A23407-DD01-40C9-BF00-68A1E94C53F3}" presName="conn2-1" presStyleLbl="parChTrans1D2" presStyleIdx="2" presStyleCnt="4"/>
      <dgm:spPr/>
    </dgm:pt>
    <dgm:pt modelId="{F8E4C1CF-54DD-4B4E-916E-FD6B96024350}" type="pres">
      <dgm:prSet presAssocID="{B4A23407-DD01-40C9-BF00-68A1E94C53F3}" presName="connTx" presStyleLbl="parChTrans1D2" presStyleIdx="2" presStyleCnt="4"/>
      <dgm:spPr/>
    </dgm:pt>
    <dgm:pt modelId="{B734DF6F-F8DD-4893-BF42-FE36E5564C85}" type="pres">
      <dgm:prSet presAssocID="{17A92B2B-2648-4905-BF71-73BD5921C641}" presName="root2" presStyleCnt="0"/>
      <dgm:spPr/>
    </dgm:pt>
    <dgm:pt modelId="{CE9F83AF-2651-4A9C-882A-68E32F5C94FC}" type="pres">
      <dgm:prSet presAssocID="{17A92B2B-2648-4905-BF71-73BD5921C641}" presName="LevelTwoTextNode" presStyleLbl="node2" presStyleIdx="2" presStyleCnt="4">
        <dgm:presLayoutVars>
          <dgm:chPref val="3"/>
        </dgm:presLayoutVars>
      </dgm:prSet>
      <dgm:spPr/>
    </dgm:pt>
    <dgm:pt modelId="{F542B80A-B0B8-49F1-B32E-B045F8E4DA51}" type="pres">
      <dgm:prSet presAssocID="{17A92B2B-2648-4905-BF71-73BD5921C641}" presName="level3hierChild" presStyleCnt="0"/>
      <dgm:spPr/>
    </dgm:pt>
    <dgm:pt modelId="{0A029437-7B6D-401A-AA69-D135ED077602}" type="pres">
      <dgm:prSet presAssocID="{63FCA895-A864-4590-8255-F1113AD3611E}" presName="conn2-1" presStyleLbl="parChTrans1D2" presStyleIdx="3" presStyleCnt="4"/>
      <dgm:spPr/>
    </dgm:pt>
    <dgm:pt modelId="{2F1B07D3-99FF-4522-982B-B041EE651600}" type="pres">
      <dgm:prSet presAssocID="{63FCA895-A864-4590-8255-F1113AD3611E}" presName="connTx" presStyleLbl="parChTrans1D2" presStyleIdx="3" presStyleCnt="4"/>
      <dgm:spPr/>
    </dgm:pt>
    <dgm:pt modelId="{816CDAC4-635C-44F5-BF37-95B12D37DBC3}" type="pres">
      <dgm:prSet presAssocID="{1A8E1F7C-8200-46DE-9622-92B49F7DCBF3}" presName="root2" presStyleCnt="0"/>
      <dgm:spPr/>
    </dgm:pt>
    <dgm:pt modelId="{29249E62-A446-469A-AABF-EFF2E6BF0D56}" type="pres">
      <dgm:prSet presAssocID="{1A8E1F7C-8200-46DE-9622-92B49F7DCBF3}" presName="LevelTwoTextNode" presStyleLbl="node2" presStyleIdx="3" presStyleCnt="4">
        <dgm:presLayoutVars>
          <dgm:chPref val="3"/>
        </dgm:presLayoutVars>
      </dgm:prSet>
      <dgm:spPr/>
    </dgm:pt>
    <dgm:pt modelId="{72E63AB5-1E4E-4CD0-A587-660287A6DBFF}" type="pres">
      <dgm:prSet presAssocID="{1A8E1F7C-8200-46DE-9622-92B49F7DCBF3}" presName="level3hierChild" presStyleCnt="0"/>
      <dgm:spPr/>
    </dgm:pt>
  </dgm:ptLst>
  <dgm:cxnLst>
    <dgm:cxn modelId="{62D16A08-649A-4607-BCA0-4B653CC0BF05}" srcId="{172C80B1-9FD3-4833-A863-ED6832C18AB7}" destId="{17A92B2B-2648-4905-BF71-73BD5921C641}" srcOrd="2" destOrd="0" parTransId="{B4A23407-DD01-40C9-BF00-68A1E94C53F3}" sibTransId="{0DFB6CAF-71C5-426E-9842-A39989C10C6F}"/>
    <dgm:cxn modelId="{8BA5F621-00FA-4ED1-AE47-54F41AB9F1E7}" srcId="{7CC4FFEE-DA4F-473E-B009-9CF139D7475C}" destId="{172C80B1-9FD3-4833-A863-ED6832C18AB7}" srcOrd="0" destOrd="0" parTransId="{367F8C24-4E02-4F57-8376-2F0139A5C8CC}" sibTransId="{1174F581-2B8A-4D41-B221-297EBE0FE034}"/>
    <dgm:cxn modelId="{646D8D24-3211-4C17-AA66-EC91C264C2B2}" srcId="{172C80B1-9FD3-4833-A863-ED6832C18AB7}" destId="{1F218E71-6D01-4D9D-9B78-10BAC2788405}" srcOrd="0" destOrd="0" parTransId="{D95A17D9-0568-4A1A-8F07-4189E3BA4AC1}" sibTransId="{B77B5192-86BD-412C-82A7-D52330EE7476}"/>
    <dgm:cxn modelId="{89F8DF30-C11B-486C-B3FF-623B8CC12172}" type="presOf" srcId="{172C80B1-9FD3-4833-A863-ED6832C18AB7}" destId="{3FF31F48-70BC-4455-9ABC-2BB0D0C4C073}" srcOrd="0" destOrd="0" presId="urn:microsoft.com/office/officeart/2008/layout/HorizontalMultiLevelHierarchy"/>
    <dgm:cxn modelId="{2323F04B-61F6-41E5-B8B0-E6392D012028}" type="presOf" srcId="{920059AD-E451-4317-AC01-08C50830BF01}" destId="{E08B683D-0B78-447A-8B6A-F9D722957FC1}" srcOrd="0" destOrd="0" presId="urn:microsoft.com/office/officeart/2008/layout/HorizontalMultiLevelHierarchy"/>
    <dgm:cxn modelId="{C076AB54-7920-43F2-9C21-900BBB7D1036}" type="presOf" srcId="{63FCA895-A864-4590-8255-F1113AD3611E}" destId="{2F1B07D3-99FF-4522-982B-B041EE651600}" srcOrd="1" destOrd="0" presId="urn:microsoft.com/office/officeart/2008/layout/HorizontalMultiLevelHierarchy"/>
    <dgm:cxn modelId="{8FDB1078-65D4-4CE9-BC1A-CB894BC0052C}" type="presOf" srcId="{1A8E1F7C-8200-46DE-9622-92B49F7DCBF3}" destId="{29249E62-A446-469A-AABF-EFF2E6BF0D56}" srcOrd="0" destOrd="0" presId="urn:microsoft.com/office/officeart/2008/layout/HorizontalMultiLevelHierarchy"/>
    <dgm:cxn modelId="{1053017D-1BB8-4E3E-8324-5698EB15A51F}" type="presOf" srcId="{7CC4FFEE-DA4F-473E-B009-9CF139D7475C}" destId="{A81E1891-7847-4E3C-A39B-320653C2D5BB}" srcOrd="0" destOrd="0" presId="urn:microsoft.com/office/officeart/2008/layout/HorizontalMultiLevelHierarchy"/>
    <dgm:cxn modelId="{F940DF97-6B98-4384-8439-D4C07B349575}" type="presOf" srcId="{96B1AB56-355E-46A0-BB2A-45802EA7300F}" destId="{5CC8697A-2535-4765-A185-EC0174176805}" srcOrd="1" destOrd="0" presId="urn:microsoft.com/office/officeart/2008/layout/HorizontalMultiLevelHierarchy"/>
    <dgm:cxn modelId="{DA81C2A9-0DDF-4187-BFD9-5E212F809776}" type="presOf" srcId="{96B1AB56-355E-46A0-BB2A-45802EA7300F}" destId="{F9443166-B1FF-493D-BC3E-0A67C71B076A}" srcOrd="0" destOrd="0" presId="urn:microsoft.com/office/officeart/2008/layout/HorizontalMultiLevelHierarchy"/>
    <dgm:cxn modelId="{0025F3AF-B18C-4F81-8974-009B48F8457D}" type="presOf" srcId="{D95A17D9-0568-4A1A-8F07-4189E3BA4AC1}" destId="{72BCA1F5-B544-4607-BFDE-B6CFC8D0FF39}" srcOrd="0" destOrd="0" presId="urn:microsoft.com/office/officeart/2008/layout/HorizontalMultiLevelHierarchy"/>
    <dgm:cxn modelId="{FA2C4FC0-DBC1-4E0D-9C97-5C66201379CD}" srcId="{172C80B1-9FD3-4833-A863-ED6832C18AB7}" destId="{920059AD-E451-4317-AC01-08C50830BF01}" srcOrd="1" destOrd="0" parTransId="{96B1AB56-355E-46A0-BB2A-45802EA7300F}" sibTransId="{4A4FDE36-7B6D-405B-AB9F-6351E830407D}"/>
    <dgm:cxn modelId="{21A2D6C4-1D33-4777-90D3-EDCD2E31F6AE}" type="presOf" srcId="{B4A23407-DD01-40C9-BF00-68A1E94C53F3}" destId="{F8E4C1CF-54DD-4B4E-916E-FD6B96024350}" srcOrd="1" destOrd="0" presId="urn:microsoft.com/office/officeart/2008/layout/HorizontalMultiLevelHierarchy"/>
    <dgm:cxn modelId="{DBD119C6-701F-4E77-94BA-CA324324A892}" type="presOf" srcId="{B4A23407-DD01-40C9-BF00-68A1E94C53F3}" destId="{D42DB8EA-C1FB-4398-9E6D-5A5DC65C3D00}" srcOrd="0" destOrd="0" presId="urn:microsoft.com/office/officeart/2008/layout/HorizontalMultiLevelHierarchy"/>
    <dgm:cxn modelId="{25417FD4-B3EF-4755-B648-4ABF4F997E34}" type="presOf" srcId="{D95A17D9-0568-4A1A-8F07-4189E3BA4AC1}" destId="{D37F5514-F240-4A8D-B67A-20562810D5A0}" srcOrd="1" destOrd="0" presId="urn:microsoft.com/office/officeart/2008/layout/HorizontalMultiLevelHierarchy"/>
    <dgm:cxn modelId="{CA7A82E9-9454-49F0-AA11-D0BF0478C03C}" type="presOf" srcId="{63FCA895-A864-4590-8255-F1113AD3611E}" destId="{0A029437-7B6D-401A-AA69-D135ED077602}" srcOrd="0" destOrd="0" presId="urn:microsoft.com/office/officeart/2008/layout/HorizontalMultiLevelHierarchy"/>
    <dgm:cxn modelId="{BACECBEB-5BEE-4FA5-961A-1B2DD6A1CED0}" type="presOf" srcId="{1F218E71-6D01-4D9D-9B78-10BAC2788405}" destId="{F7E220F9-9F3A-458E-B870-83CC3EA3FB15}" srcOrd="0" destOrd="0" presId="urn:microsoft.com/office/officeart/2008/layout/HorizontalMultiLevelHierarchy"/>
    <dgm:cxn modelId="{07158EF1-A6C2-46DE-A6CB-DDC07545C289}" type="presOf" srcId="{17A92B2B-2648-4905-BF71-73BD5921C641}" destId="{CE9F83AF-2651-4A9C-882A-68E32F5C94FC}" srcOrd="0" destOrd="0" presId="urn:microsoft.com/office/officeart/2008/layout/HorizontalMultiLevelHierarchy"/>
    <dgm:cxn modelId="{B9A421F4-E6D7-4684-B9F5-AFE755ADC09D}" srcId="{172C80B1-9FD3-4833-A863-ED6832C18AB7}" destId="{1A8E1F7C-8200-46DE-9622-92B49F7DCBF3}" srcOrd="3" destOrd="0" parTransId="{63FCA895-A864-4590-8255-F1113AD3611E}" sibTransId="{2DA0ABC5-2F5F-4D32-9511-45E94FF90C92}"/>
    <dgm:cxn modelId="{998CE4A3-6E8E-41B3-9113-B01746EF1D8E}" type="presParOf" srcId="{A81E1891-7847-4E3C-A39B-320653C2D5BB}" destId="{E2025DC5-36BB-4372-A3BA-4D1991CCA89D}" srcOrd="0" destOrd="0" presId="urn:microsoft.com/office/officeart/2008/layout/HorizontalMultiLevelHierarchy"/>
    <dgm:cxn modelId="{F08F8985-2736-4C41-9431-B777B00316F8}" type="presParOf" srcId="{E2025DC5-36BB-4372-A3BA-4D1991CCA89D}" destId="{3FF31F48-70BC-4455-9ABC-2BB0D0C4C073}" srcOrd="0" destOrd="0" presId="urn:microsoft.com/office/officeart/2008/layout/HorizontalMultiLevelHierarchy"/>
    <dgm:cxn modelId="{61E09A44-E680-43B6-8C2B-7A3B1C5C86DE}" type="presParOf" srcId="{E2025DC5-36BB-4372-A3BA-4D1991CCA89D}" destId="{0965308E-C4C3-45BA-8923-FB85B1DD3AF9}" srcOrd="1" destOrd="0" presId="urn:microsoft.com/office/officeart/2008/layout/HorizontalMultiLevelHierarchy"/>
    <dgm:cxn modelId="{CF62071E-CAFF-4100-972D-3B0C3C29716F}" type="presParOf" srcId="{0965308E-C4C3-45BA-8923-FB85B1DD3AF9}" destId="{72BCA1F5-B544-4607-BFDE-B6CFC8D0FF39}" srcOrd="0" destOrd="0" presId="urn:microsoft.com/office/officeart/2008/layout/HorizontalMultiLevelHierarchy"/>
    <dgm:cxn modelId="{B61CCE70-FD39-4A68-A81D-DD18008A3417}" type="presParOf" srcId="{72BCA1F5-B544-4607-BFDE-B6CFC8D0FF39}" destId="{D37F5514-F240-4A8D-B67A-20562810D5A0}" srcOrd="0" destOrd="0" presId="urn:microsoft.com/office/officeart/2008/layout/HorizontalMultiLevelHierarchy"/>
    <dgm:cxn modelId="{61BC86D5-264E-45A6-A037-AF04490CD57D}" type="presParOf" srcId="{0965308E-C4C3-45BA-8923-FB85B1DD3AF9}" destId="{6FEF68BA-B849-4DEB-A7FE-18E36AA8E505}" srcOrd="1" destOrd="0" presId="urn:microsoft.com/office/officeart/2008/layout/HorizontalMultiLevelHierarchy"/>
    <dgm:cxn modelId="{4AF104FB-437A-4C36-AAAA-A6334AA837F2}" type="presParOf" srcId="{6FEF68BA-B849-4DEB-A7FE-18E36AA8E505}" destId="{F7E220F9-9F3A-458E-B870-83CC3EA3FB15}" srcOrd="0" destOrd="0" presId="urn:microsoft.com/office/officeart/2008/layout/HorizontalMultiLevelHierarchy"/>
    <dgm:cxn modelId="{52ABA646-8CF4-4596-A8D8-D0BE7E1ACA74}" type="presParOf" srcId="{6FEF68BA-B849-4DEB-A7FE-18E36AA8E505}" destId="{C4385047-1C5C-43C3-85BF-FB43A7EE41BC}" srcOrd="1" destOrd="0" presId="urn:microsoft.com/office/officeart/2008/layout/HorizontalMultiLevelHierarchy"/>
    <dgm:cxn modelId="{30933605-C911-41ED-9317-50A39103D27C}" type="presParOf" srcId="{0965308E-C4C3-45BA-8923-FB85B1DD3AF9}" destId="{F9443166-B1FF-493D-BC3E-0A67C71B076A}" srcOrd="2" destOrd="0" presId="urn:microsoft.com/office/officeart/2008/layout/HorizontalMultiLevelHierarchy"/>
    <dgm:cxn modelId="{38B95C03-1416-49F5-AA27-2FD4D48DE85B}" type="presParOf" srcId="{F9443166-B1FF-493D-BC3E-0A67C71B076A}" destId="{5CC8697A-2535-4765-A185-EC0174176805}" srcOrd="0" destOrd="0" presId="urn:microsoft.com/office/officeart/2008/layout/HorizontalMultiLevelHierarchy"/>
    <dgm:cxn modelId="{6D43181D-75BF-4A9F-88C9-EA0186DE69D2}" type="presParOf" srcId="{0965308E-C4C3-45BA-8923-FB85B1DD3AF9}" destId="{65F50956-288D-4DFF-B71A-6BDA73F956CB}" srcOrd="3" destOrd="0" presId="urn:microsoft.com/office/officeart/2008/layout/HorizontalMultiLevelHierarchy"/>
    <dgm:cxn modelId="{5BAE8C8B-129E-434B-9CD7-85F87411A55C}" type="presParOf" srcId="{65F50956-288D-4DFF-B71A-6BDA73F956CB}" destId="{E08B683D-0B78-447A-8B6A-F9D722957FC1}" srcOrd="0" destOrd="0" presId="urn:microsoft.com/office/officeart/2008/layout/HorizontalMultiLevelHierarchy"/>
    <dgm:cxn modelId="{FD51BC7C-0AD6-4B40-B7FD-40FC97DAEFC4}" type="presParOf" srcId="{65F50956-288D-4DFF-B71A-6BDA73F956CB}" destId="{496CE892-F853-4F99-AF18-88E766E3E6BB}" srcOrd="1" destOrd="0" presId="urn:microsoft.com/office/officeart/2008/layout/HorizontalMultiLevelHierarchy"/>
    <dgm:cxn modelId="{9B17271E-B3CC-4003-A854-A7D0968C8B61}" type="presParOf" srcId="{0965308E-C4C3-45BA-8923-FB85B1DD3AF9}" destId="{D42DB8EA-C1FB-4398-9E6D-5A5DC65C3D00}" srcOrd="4" destOrd="0" presId="urn:microsoft.com/office/officeart/2008/layout/HorizontalMultiLevelHierarchy"/>
    <dgm:cxn modelId="{F284A9C3-B654-4EAB-9A7A-FDA12BD31AE6}" type="presParOf" srcId="{D42DB8EA-C1FB-4398-9E6D-5A5DC65C3D00}" destId="{F8E4C1CF-54DD-4B4E-916E-FD6B96024350}" srcOrd="0" destOrd="0" presId="urn:microsoft.com/office/officeart/2008/layout/HorizontalMultiLevelHierarchy"/>
    <dgm:cxn modelId="{01E6CB21-4578-4086-B1AD-135D4FA88481}" type="presParOf" srcId="{0965308E-C4C3-45BA-8923-FB85B1DD3AF9}" destId="{B734DF6F-F8DD-4893-BF42-FE36E5564C85}" srcOrd="5" destOrd="0" presId="urn:microsoft.com/office/officeart/2008/layout/HorizontalMultiLevelHierarchy"/>
    <dgm:cxn modelId="{F02F3789-467A-4143-BCF4-AFCDD244FF3F}" type="presParOf" srcId="{B734DF6F-F8DD-4893-BF42-FE36E5564C85}" destId="{CE9F83AF-2651-4A9C-882A-68E32F5C94FC}" srcOrd="0" destOrd="0" presId="urn:microsoft.com/office/officeart/2008/layout/HorizontalMultiLevelHierarchy"/>
    <dgm:cxn modelId="{F960A912-575C-48B9-8ABD-82185D5B94BB}" type="presParOf" srcId="{B734DF6F-F8DD-4893-BF42-FE36E5564C85}" destId="{F542B80A-B0B8-49F1-B32E-B045F8E4DA51}" srcOrd="1" destOrd="0" presId="urn:microsoft.com/office/officeart/2008/layout/HorizontalMultiLevelHierarchy"/>
    <dgm:cxn modelId="{A0D2CDCC-B2F0-4570-977E-7D2995C9F818}" type="presParOf" srcId="{0965308E-C4C3-45BA-8923-FB85B1DD3AF9}" destId="{0A029437-7B6D-401A-AA69-D135ED077602}" srcOrd="6" destOrd="0" presId="urn:microsoft.com/office/officeart/2008/layout/HorizontalMultiLevelHierarchy"/>
    <dgm:cxn modelId="{E7A454E5-AB1D-4823-89C3-22169AF717D4}" type="presParOf" srcId="{0A029437-7B6D-401A-AA69-D135ED077602}" destId="{2F1B07D3-99FF-4522-982B-B041EE651600}" srcOrd="0" destOrd="0" presId="urn:microsoft.com/office/officeart/2008/layout/HorizontalMultiLevelHierarchy"/>
    <dgm:cxn modelId="{4B2FA3DA-AE0D-4D0F-A8C3-94C61CF36170}" type="presParOf" srcId="{0965308E-C4C3-45BA-8923-FB85B1DD3AF9}" destId="{816CDAC4-635C-44F5-BF37-95B12D37DBC3}" srcOrd="7" destOrd="0" presId="urn:microsoft.com/office/officeart/2008/layout/HorizontalMultiLevelHierarchy"/>
    <dgm:cxn modelId="{A0FE0506-3355-4D29-81F7-2E4237A74DC9}" type="presParOf" srcId="{816CDAC4-635C-44F5-BF37-95B12D37DBC3}" destId="{29249E62-A446-469A-AABF-EFF2E6BF0D56}" srcOrd="0" destOrd="0" presId="urn:microsoft.com/office/officeart/2008/layout/HorizontalMultiLevelHierarchy"/>
    <dgm:cxn modelId="{0CF5AD49-0F2A-406C-BAE7-2363963423ED}" type="presParOf" srcId="{816CDAC4-635C-44F5-BF37-95B12D37DBC3}" destId="{72E63AB5-1E4E-4CD0-A587-660287A6DBF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A161E2-4067-47B6-A556-F2884FA61823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8C28684-D4BD-4BBE-9E12-B038FCE08402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لا يُعبد إلا الله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EFF45B0-4885-461C-8C1B-BEC75F139524}" type="parTrans" cxnId="{A8429CDE-10C6-4563-B4A3-2FB015ED4BED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C1E3DDC-298C-4A29-B8E0-0D01210D95AE}" type="sibTrans" cxnId="{A8429CDE-10C6-4563-B4A3-2FB015ED4BED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B0DD383-C162-4F60-8D16-6327DEB6CEF1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تحرير العبادة من رق الكهنوت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0AA8565-8B94-4F68-8C39-ADDC1D98B7B3}" type="parTrans" cxnId="{2E26A509-FF12-41C3-A9FB-E48D99935749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BE4B506-960A-4451-BD81-FDDE94041F47}" type="sibTrans" cxnId="{2E26A509-FF12-41C3-A9FB-E48D99935749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1C526EA-A4F5-42C4-97A9-C9E9F9714939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إخلاص القلوب أساس القبول 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98F9E25-374A-46F5-8F78-3BC769629B18}" type="parTrans" cxnId="{478E1946-7E3A-4A74-B6E9-BD0B35EBDFF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44A3FEF-B7E7-430A-961D-FDCBE8D7A407}" type="sibTrans" cxnId="{478E1946-7E3A-4A74-B6E9-BD0B35EBDFF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617DEA6-A14D-4AED-9E9F-D7B3665D808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لا يُعبد الله إلا بما شرع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1A13933-B915-4BFE-AFEA-C2842B5B9E5B}" type="parTrans" cxnId="{736C64A2-60F6-462A-B838-D1CFE00FB317}">
      <dgm:prSet/>
      <dgm:spPr/>
      <dgm:t>
        <a:bodyPr/>
        <a:lstStyle/>
        <a:p>
          <a:endParaRPr lang="en-US"/>
        </a:p>
      </dgm:t>
    </dgm:pt>
    <dgm:pt modelId="{1ABF1DE7-51B9-4990-994F-A340200DB6C8}" type="sibTrans" cxnId="{736C64A2-60F6-462A-B838-D1CFE00FB317}">
      <dgm:prSet/>
      <dgm:spPr/>
      <dgm:t>
        <a:bodyPr/>
        <a:lstStyle/>
        <a:p>
          <a:endParaRPr lang="en-US"/>
        </a:p>
      </dgm:t>
    </dgm:pt>
    <dgm:pt modelId="{DB740E18-7014-433E-AC7B-8FC68614052B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التوازن بين الروحية والمادية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01C1C40-5FA9-463F-8DCC-3ACC51146612}" type="parTrans" cxnId="{AC0518C8-68AA-4A8F-9DEE-49BDDCDF63F3}">
      <dgm:prSet/>
      <dgm:spPr/>
      <dgm:t>
        <a:bodyPr/>
        <a:lstStyle/>
        <a:p>
          <a:endParaRPr lang="en-US"/>
        </a:p>
      </dgm:t>
    </dgm:pt>
    <dgm:pt modelId="{5CA7B8FB-8C05-42C7-899D-94707F5D3CB2}" type="sibTrans" cxnId="{AC0518C8-68AA-4A8F-9DEE-49BDDCDF63F3}">
      <dgm:prSet/>
      <dgm:spPr/>
      <dgm:t>
        <a:bodyPr/>
        <a:lstStyle/>
        <a:p>
          <a:endParaRPr lang="en-US"/>
        </a:p>
      </dgm:t>
    </dgm:pt>
    <dgm:pt modelId="{D4964B60-BD23-4C28-BDD2-FCAF2E5C7581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اليُسر ورفع الحرج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BB556CD-1FD2-4C81-9B70-41BBFB4BEB44}" type="parTrans" cxnId="{48770DDB-2D24-4D41-A1E2-497B4FC81F40}">
      <dgm:prSet/>
      <dgm:spPr/>
      <dgm:t>
        <a:bodyPr/>
        <a:lstStyle/>
        <a:p>
          <a:endParaRPr lang="en-US"/>
        </a:p>
      </dgm:t>
    </dgm:pt>
    <dgm:pt modelId="{B83CF991-CCD2-4526-B20B-ED1DA5948D8C}" type="sibTrans" cxnId="{48770DDB-2D24-4D41-A1E2-497B4FC81F40}">
      <dgm:prSet/>
      <dgm:spPr/>
      <dgm:t>
        <a:bodyPr/>
        <a:lstStyle/>
        <a:p>
          <a:endParaRPr lang="en-US"/>
        </a:p>
      </dgm:t>
    </dgm:pt>
    <dgm:pt modelId="{ECB6C84B-A248-472F-862D-3737CCB5FBDE}" type="pres">
      <dgm:prSet presAssocID="{B2A161E2-4067-47B6-A556-F2884FA61823}" presName="Name0" presStyleCnt="0">
        <dgm:presLayoutVars>
          <dgm:dir val="rev"/>
          <dgm:resizeHandles val="exact"/>
        </dgm:presLayoutVars>
      </dgm:prSet>
      <dgm:spPr/>
    </dgm:pt>
    <dgm:pt modelId="{FFFEC815-2DA3-49DC-9DB7-3FA05C1A2A4F}" type="pres">
      <dgm:prSet presAssocID="{A8C28684-D4BD-4BBE-9E12-B038FCE08402}" presName="node" presStyleLbl="node1" presStyleIdx="0" presStyleCnt="6">
        <dgm:presLayoutVars>
          <dgm:bulletEnabled val="1"/>
        </dgm:presLayoutVars>
      </dgm:prSet>
      <dgm:spPr/>
    </dgm:pt>
    <dgm:pt modelId="{D008F72E-B351-4816-8E25-2E9B8D7C6506}" type="pres">
      <dgm:prSet presAssocID="{9C1E3DDC-298C-4A29-B8E0-0D01210D95AE}" presName="sibTrans" presStyleCnt="0"/>
      <dgm:spPr/>
    </dgm:pt>
    <dgm:pt modelId="{07B31C5C-F646-4445-9CA5-9EB5B8DCE03E}" type="pres">
      <dgm:prSet presAssocID="{3B0DD383-C162-4F60-8D16-6327DEB6CEF1}" presName="node" presStyleLbl="node1" presStyleIdx="1" presStyleCnt="6">
        <dgm:presLayoutVars>
          <dgm:bulletEnabled val="1"/>
        </dgm:presLayoutVars>
      </dgm:prSet>
      <dgm:spPr/>
    </dgm:pt>
    <dgm:pt modelId="{EBD06AA1-608A-4B5D-8201-1CD08C740C5E}" type="pres">
      <dgm:prSet presAssocID="{CBE4B506-960A-4451-BD81-FDDE94041F47}" presName="sibTrans" presStyleCnt="0"/>
      <dgm:spPr/>
    </dgm:pt>
    <dgm:pt modelId="{08C08C8B-23EB-41B4-85DF-01DAC43E3E2B}" type="pres">
      <dgm:prSet presAssocID="{A1C526EA-A4F5-42C4-97A9-C9E9F9714939}" presName="node" presStyleLbl="node1" presStyleIdx="2" presStyleCnt="6">
        <dgm:presLayoutVars>
          <dgm:bulletEnabled val="1"/>
        </dgm:presLayoutVars>
      </dgm:prSet>
      <dgm:spPr/>
    </dgm:pt>
    <dgm:pt modelId="{1C4D5FA8-4598-46F7-876D-D53BF3F38C27}" type="pres">
      <dgm:prSet presAssocID="{244A3FEF-B7E7-430A-961D-FDCBE8D7A407}" presName="sibTrans" presStyleCnt="0"/>
      <dgm:spPr/>
    </dgm:pt>
    <dgm:pt modelId="{7FEF7186-D3B6-4B5E-B7EE-789379C6B6CC}" type="pres">
      <dgm:prSet presAssocID="{4617DEA6-A14D-4AED-9E9F-D7B3665D8084}" presName="node" presStyleLbl="node1" presStyleIdx="3" presStyleCnt="6">
        <dgm:presLayoutVars>
          <dgm:bulletEnabled val="1"/>
        </dgm:presLayoutVars>
      </dgm:prSet>
      <dgm:spPr/>
    </dgm:pt>
    <dgm:pt modelId="{E957E49B-36B6-45AC-BB6F-286DE379718C}" type="pres">
      <dgm:prSet presAssocID="{1ABF1DE7-51B9-4990-994F-A340200DB6C8}" presName="sibTrans" presStyleCnt="0"/>
      <dgm:spPr/>
    </dgm:pt>
    <dgm:pt modelId="{530AE911-2C91-4A2E-9AC8-5E47016DFD5A}" type="pres">
      <dgm:prSet presAssocID="{DB740E18-7014-433E-AC7B-8FC68614052B}" presName="node" presStyleLbl="node1" presStyleIdx="4" presStyleCnt="6">
        <dgm:presLayoutVars>
          <dgm:bulletEnabled val="1"/>
        </dgm:presLayoutVars>
      </dgm:prSet>
      <dgm:spPr/>
    </dgm:pt>
    <dgm:pt modelId="{C0D201B0-F056-4DA9-AC08-F4AD61BFD0C1}" type="pres">
      <dgm:prSet presAssocID="{5CA7B8FB-8C05-42C7-899D-94707F5D3CB2}" presName="sibTrans" presStyleCnt="0"/>
      <dgm:spPr/>
    </dgm:pt>
    <dgm:pt modelId="{935B45F7-F1BC-4D75-ABA1-1B7C9F882553}" type="pres">
      <dgm:prSet presAssocID="{D4964B60-BD23-4C28-BDD2-FCAF2E5C7581}" presName="node" presStyleLbl="node1" presStyleIdx="5" presStyleCnt="6">
        <dgm:presLayoutVars>
          <dgm:bulletEnabled val="1"/>
        </dgm:presLayoutVars>
      </dgm:prSet>
      <dgm:spPr/>
    </dgm:pt>
  </dgm:ptLst>
  <dgm:cxnLst>
    <dgm:cxn modelId="{2E26A509-FF12-41C3-A9FB-E48D99935749}" srcId="{B2A161E2-4067-47B6-A556-F2884FA61823}" destId="{3B0DD383-C162-4F60-8D16-6327DEB6CEF1}" srcOrd="1" destOrd="0" parTransId="{90AA8565-8B94-4F68-8C39-ADDC1D98B7B3}" sibTransId="{CBE4B506-960A-4451-BD81-FDDE94041F47}"/>
    <dgm:cxn modelId="{DD7D6313-837E-4A12-BA3F-438EA056A1C9}" type="presOf" srcId="{A8C28684-D4BD-4BBE-9E12-B038FCE08402}" destId="{FFFEC815-2DA3-49DC-9DB7-3FA05C1A2A4F}" srcOrd="0" destOrd="0" presId="urn:microsoft.com/office/officeart/2005/8/layout/hList6"/>
    <dgm:cxn modelId="{36B72214-47A2-45F5-B385-CCC6219760C0}" type="presOf" srcId="{DB740E18-7014-433E-AC7B-8FC68614052B}" destId="{530AE911-2C91-4A2E-9AC8-5E47016DFD5A}" srcOrd="0" destOrd="0" presId="urn:microsoft.com/office/officeart/2005/8/layout/hList6"/>
    <dgm:cxn modelId="{01BDA664-4AD2-4FBB-90AB-CF557B331AE9}" type="presOf" srcId="{3B0DD383-C162-4F60-8D16-6327DEB6CEF1}" destId="{07B31C5C-F646-4445-9CA5-9EB5B8DCE03E}" srcOrd="0" destOrd="0" presId="urn:microsoft.com/office/officeart/2005/8/layout/hList6"/>
    <dgm:cxn modelId="{024FD244-9E67-452B-B6FE-54DFA2C55B08}" type="presOf" srcId="{B2A161E2-4067-47B6-A556-F2884FA61823}" destId="{ECB6C84B-A248-472F-862D-3737CCB5FBDE}" srcOrd="0" destOrd="0" presId="urn:microsoft.com/office/officeart/2005/8/layout/hList6"/>
    <dgm:cxn modelId="{478E1946-7E3A-4A74-B6E9-BD0B35EBDFF3}" srcId="{B2A161E2-4067-47B6-A556-F2884FA61823}" destId="{A1C526EA-A4F5-42C4-97A9-C9E9F9714939}" srcOrd="2" destOrd="0" parTransId="{E98F9E25-374A-46F5-8F78-3BC769629B18}" sibTransId="{244A3FEF-B7E7-430A-961D-FDCBE8D7A407}"/>
    <dgm:cxn modelId="{736C64A2-60F6-462A-B838-D1CFE00FB317}" srcId="{B2A161E2-4067-47B6-A556-F2884FA61823}" destId="{4617DEA6-A14D-4AED-9E9F-D7B3665D8084}" srcOrd="3" destOrd="0" parTransId="{C1A13933-B915-4BFE-AFEA-C2842B5B9E5B}" sibTransId="{1ABF1DE7-51B9-4990-994F-A340200DB6C8}"/>
    <dgm:cxn modelId="{410C63AA-4BC3-4A14-8EF4-DC62F7309E02}" type="presOf" srcId="{4617DEA6-A14D-4AED-9E9F-D7B3665D8084}" destId="{7FEF7186-D3B6-4B5E-B7EE-789379C6B6CC}" srcOrd="0" destOrd="0" presId="urn:microsoft.com/office/officeart/2005/8/layout/hList6"/>
    <dgm:cxn modelId="{AC0518C8-68AA-4A8F-9DEE-49BDDCDF63F3}" srcId="{B2A161E2-4067-47B6-A556-F2884FA61823}" destId="{DB740E18-7014-433E-AC7B-8FC68614052B}" srcOrd="4" destOrd="0" parTransId="{801C1C40-5FA9-463F-8DCC-3ACC51146612}" sibTransId="{5CA7B8FB-8C05-42C7-899D-94707F5D3CB2}"/>
    <dgm:cxn modelId="{3262C1D5-0579-4D47-8BFD-F3C8CE51B4EF}" type="presOf" srcId="{A1C526EA-A4F5-42C4-97A9-C9E9F9714939}" destId="{08C08C8B-23EB-41B4-85DF-01DAC43E3E2B}" srcOrd="0" destOrd="0" presId="urn:microsoft.com/office/officeart/2005/8/layout/hList6"/>
    <dgm:cxn modelId="{4D3AF0D8-868E-43CF-AFB9-5EACFD7F4A98}" type="presOf" srcId="{D4964B60-BD23-4C28-BDD2-FCAF2E5C7581}" destId="{935B45F7-F1BC-4D75-ABA1-1B7C9F882553}" srcOrd="0" destOrd="0" presId="urn:microsoft.com/office/officeart/2005/8/layout/hList6"/>
    <dgm:cxn modelId="{48770DDB-2D24-4D41-A1E2-497B4FC81F40}" srcId="{B2A161E2-4067-47B6-A556-F2884FA61823}" destId="{D4964B60-BD23-4C28-BDD2-FCAF2E5C7581}" srcOrd="5" destOrd="0" parTransId="{ABB556CD-1FD2-4C81-9B70-41BBFB4BEB44}" sibTransId="{B83CF991-CCD2-4526-B20B-ED1DA5948D8C}"/>
    <dgm:cxn modelId="{A8429CDE-10C6-4563-B4A3-2FB015ED4BED}" srcId="{B2A161E2-4067-47B6-A556-F2884FA61823}" destId="{A8C28684-D4BD-4BBE-9E12-B038FCE08402}" srcOrd="0" destOrd="0" parTransId="{BEFF45B0-4885-461C-8C1B-BEC75F139524}" sibTransId="{9C1E3DDC-298C-4A29-B8E0-0D01210D95AE}"/>
    <dgm:cxn modelId="{012C0DC2-969A-4921-9713-666161C78473}" type="presParOf" srcId="{ECB6C84B-A248-472F-862D-3737CCB5FBDE}" destId="{FFFEC815-2DA3-49DC-9DB7-3FA05C1A2A4F}" srcOrd="0" destOrd="0" presId="urn:microsoft.com/office/officeart/2005/8/layout/hList6"/>
    <dgm:cxn modelId="{FFCB5AAB-8283-47F1-99E2-47D49DC6B487}" type="presParOf" srcId="{ECB6C84B-A248-472F-862D-3737CCB5FBDE}" destId="{D008F72E-B351-4816-8E25-2E9B8D7C6506}" srcOrd="1" destOrd="0" presId="urn:microsoft.com/office/officeart/2005/8/layout/hList6"/>
    <dgm:cxn modelId="{03F9C6E6-48A4-4745-A9B9-5416C8E53811}" type="presParOf" srcId="{ECB6C84B-A248-472F-862D-3737CCB5FBDE}" destId="{07B31C5C-F646-4445-9CA5-9EB5B8DCE03E}" srcOrd="2" destOrd="0" presId="urn:microsoft.com/office/officeart/2005/8/layout/hList6"/>
    <dgm:cxn modelId="{6ECFD5A1-3354-4717-B0DE-A5408B318805}" type="presParOf" srcId="{ECB6C84B-A248-472F-862D-3737CCB5FBDE}" destId="{EBD06AA1-608A-4B5D-8201-1CD08C740C5E}" srcOrd="3" destOrd="0" presId="urn:microsoft.com/office/officeart/2005/8/layout/hList6"/>
    <dgm:cxn modelId="{0752DDF8-E32B-4F4B-9E0B-ACA0FD98E6D9}" type="presParOf" srcId="{ECB6C84B-A248-472F-862D-3737CCB5FBDE}" destId="{08C08C8B-23EB-41B4-85DF-01DAC43E3E2B}" srcOrd="4" destOrd="0" presId="urn:microsoft.com/office/officeart/2005/8/layout/hList6"/>
    <dgm:cxn modelId="{0500EC01-DCD0-47AB-AEEF-80D22424A383}" type="presParOf" srcId="{ECB6C84B-A248-472F-862D-3737CCB5FBDE}" destId="{1C4D5FA8-4598-46F7-876D-D53BF3F38C27}" srcOrd="5" destOrd="0" presId="urn:microsoft.com/office/officeart/2005/8/layout/hList6"/>
    <dgm:cxn modelId="{FA39BF93-8B7E-43B4-96BB-0C6615C1EFD6}" type="presParOf" srcId="{ECB6C84B-A248-472F-862D-3737CCB5FBDE}" destId="{7FEF7186-D3B6-4B5E-B7EE-789379C6B6CC}" srcOrd="6" destOrd="0" presId="urn:microsoft.com/office/officeart/2005/8/layout/hList6"/>
    <dgm:cxn modelId="{C7AF6222-C4DE-4E36-BE4F-BB9A74239137}" type="presParOf" srcId="{ECB6C84B-A248-472F-862D-3737CCB5FBDE}" destId="{E957E49B-36B6-45AC-BB6F-286DE379718C}" srcOrd="7" destOrd="0" presId="urn:microsoft.com/office/officeart/2005/8/layout/hList6"/>
    <dgm:cxn modelId="{3498F0A8-A757-4C26-B383-40E0ACE1471F}" type="presParOf" srcId="{ECB6C84B-A248-472F-862D-3737CCB5FBDE}" destId="{530AE911-2C91-4A2E-9AC8-5E47016DFD5A}" srcOrd="8" destOrd="0" presId="urn:microsoft.com/office/officeart/2005/8/layout/hList6"/>
    <dgm:cxn modelId="{BE181FC9-E3A9-461D-93E3-A753FE8D1F99}" type="presParOf" srcId="{ECB6C84B-A248-472F-862D-3737CCB5FBDE}" destId="{C0D201B0-F056-4DA9-AC08-F4AD61BFD0C1}" srcOrd="9" destOrd="0" presId="urn:microsoft.com/office/officeart/2005/8/layout/hList6"/>
    <dgm:cxn modelId="{9F7C81B1-CFAD-49B8-8F7A-4D0814508989}" type="presParOf" srcId="{ECB6C84B-A248-472F-862D-3737CCB5FBDE}" destId="{935B45F7-F1BC-4D75-ABA1-1B7C9F882553}" srcOrd="1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029437-7B6D-401A-AA69-D135ED077602}">
      <dsp:nvSpPr>
        <dsp:cNvPr id="0" name=""/>
        <dsp:cNvSpPr/>
      </dsp:nvSpPr>
      <dsp:spPr>
        <a:xfrm>
          <a:off x="5635560" y="3429000"/>
          <a:ext cx="854781" cy="2443162"/>
        </a:xfrm>
        <a:custGeom>
          <a:avLst/>
          <a:gdLst/>
          <a:ahLst/>
          <a:cxnLst/>
          <a:rect l="0" t="0" r="0" b="0"/>
          <a:pathLst>
            <a:path>
              <a:moveTo>
                <a:pt x="854781" y="0"/>
              </a:moveTo>
              <a:lnTo>
                <a:pt x="427390" y="0"/>
              </a:lnTo>
              <a:lnTo>
                <a:pt x="427390" y="2443162"/>
              </a:lnTo>
              <a:lnTo>
                <a:pt x="0" y="244316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998241" y="4585871"/>
        <a:ext cx="129418" cy="129418"/>
      </dsp:txXfrm>
    </dsp:sp>
    <dsp:sp modelId="{D42DB8EA-C1FB-4398-9E6D-5A5DC65C3D00}">
      <dsp:nvSpPr>
        <dsp:cNvPr id="0" name=""/>
        <dsp:cNvSpPr/>
      </dsp:nvSpPr>
      <dsp:spPr>
        <a:xfrm>
          <a:off x="5635560" y="3429000"/>
          <a:ext cx="854781" cy="814387"/>
        </a:xfrm>
        <a:custGeom>
          <a:avLst/>
          <a:gdLst/>
          <a:ahLst/>
          <a:cxnLst/>
          <a:rect l="0" t="0" r="0" b="0"/>
          <a:pathLst>
            <a:path>
              <a:moveTo>
                <a:pt x="854781" y="0"/>
              </a:moveTo>
              <a:lnTo>
                <a:pt x="427390" y="0"/>
              </a:lnTo>
              <a:lnTo>
                <a:pt x="427390" y="814387"/>
              </a:lnTo>
              <a:lnTo>
                <a:pt x="0" y="81438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033435" y="3806678"/>
        <a:ext cx="59031" cy="59031"/>
      </dsp:txXfrm>
    </dsp:sp>
    <dsp:sp modelId="{F9443166-B1FF-493D-BC3E-0A67C71B076A}">
      <dsp:nvSpPr>
        <dsp:cNvPr id="0" name=""/>
        <dsp:cNvSpPr/>
      </dsp:nvSpPr>
      <dsp:spPr>
        <a:xfrm>
          <a:off x="5635560" y="2614612"/>
          <a:ext cx="854781" cy="814387"/>
        </a:xfrm>
        <a:custGeom>
          <a:avLst/>
          <a:gdLst/>
          <a:ahLst/>
          <a:cxnLst/>
          <a:rect l="0" t="0" r="0" b="0"/>
          <a:pathLst>
            <a:path>
              <a:moveTo>
                <a:pt x="854781" y="814387"/>
              </a:moveTo>
              <a:lnTo>
                <a:pt x="427390" y="814387"/>
              </a:lnTo>
              <a:lnTo>
                <a:pt x="427390" y="0"/>
              </a:ln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033435" y="2992290"/>
        <a:ext cx="59031" cy="59031"/>
      </dsp:txXfrm>
    </dsp:sp>
    <dsp:sp modelId="{72BCA1F5-B544-4607-BFDE-B6CFC8D0FF39}">
      <dsp:nvSpPr>
        <dsp:cNvPr id="0" name=""/>
        <dsp:cNvSpPr/>
      </dsp:nvSpPr>
      <dsp:spPr>
        <a:xfrm>
          <a:off x="5635560" y="985837"/>
          <a:ext cx="854781" cy="2443162"/>
        </a:xfrm>
        <a:custGeom>
          <a:avLst/>
          <a:gdLst/>
          <a:ahLst/>
          <a:cxnLst/>
          <a:rect l="0" t="0" r="0" b="0"/>
          <a:pathLst>
            <a:path>
              <a:moveTo>
                <a:pt x="854781" y="2443162"/>
              </a:moveTo>
              <a:lnTo>
                <a:pt x="427390" y="2443162"/>
              </a:lnTo>
              <a:lnTo>
                <a:pt x="427390" y="0"/>
              </a:ln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998241" y="2142709"/>
        <a:ext cx="129418" cy="129418"/>
      </dsp:txXfrm>
    </dsp:sp>
    <dsp:sp modelId="{3FF31F48-70BC-4455-9ABC-2BB0D0C4C073}">
      <dsp:nvSpPr>
        <dsp:cNvPr id="0" name=""/>
        <dsp:cNvSpPr/>
      </dsp:nvSpPr>
      <dsp:spPr>
        <a:xfrm rot="5400000">
          <a:off x="3712851" y="2777490"/>
          <a:ext cx="6858000" cy="13030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65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لماذا نعبد الله؟</a:t>
          </a:r>
          <a:endParaRPr lang="en-US" sz="65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712851" y="2777490"/>
        <a:ext cx="6858000" cy="1303020"/>
      </dsp:txXfrm>
    </dsp:sp>
    <dsp:sp modelId="{F7E220F9-9F3A-458E-B870-83CC3EA3FB15}">
      <dsp:nvSpPr>
        <dsp:cNvPr id="0" name=""/>
        <dsp:cNvSpPr/>
      </dsp:nvSpPr>
      <dsp:spPr>
        <a:xfrm>
          <a:off x="1361655" y="334327"/>
          <a:ext cx="4273905" cy="13030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(أ) العبادة غذاء للروح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1361655" y="334327"/>
        <a:ext cx="4273905" cy="1303020"/>
      </dsp:txXfrm>
    </dsp:sp>
    <dsp:sp modelId="{E08B683D-0B78-447A-8B6A-F9D722957FC1}">
      <dsp:nvSpPr>
        <dsp:cNvPr id="0" name=""/>
        <dsp:cNvSpPr/>
      </dsp:nvSpPr>
      <dsp:spPr>
        <a:xfrm>
          <a:off x="1361655" y="1963102"/>
          <a:ext cx="4273905" cy="13030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(ب) العبودية لله سبيل الحرية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1361655" y="1963102"/>
        <a:ext cx="4273905" cy="1303020"/>
      </dsp:txXfrm>
    </dsp:sp>
    <dsp:sp modelId="{CE9F83AF-2651-4A9C-882A-68E32F5C94FC}">
      <dsp:nvSpPr>
        <dsp:cNvPr id="0" name=""/>
        <dsp:cNvSpPr/>
      </dsp:nvSpPr>
      <dsp:spPr>
        <a:xfrm>
          <a:off x="1361655" y="3591877"/>
          <a:ext cx="4273905" cy="13030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(ج) العبادة ابتلاء إلهي يُصقل الإنسان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1361655" y="3591877"/>
        <a:ext cx="4273905" cy="1303020"/>
      </dsp:txXfrm>
    </dsp:sp>
    <dsp:sp modelId="{29249E62-A446-469A-AABF-EFF2E6BF0D56}">
      <dsp:nvSpPr>
        <dsp:cNvPr id="0" name=""/>
        <dsp:cNvSpPr/>
      </dsp:nvSpPr>
      <dsp:spPr>
        <a:xfrm>
          <a:off x="1361655" y="5220652"/>
          <a:ext cx="4273905" cy="13030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(د) العبادة حق الله على عباده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1361655" y="5220652"/>
        <a:ext cx="4273905" cy="13030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FEC815-2DA3-49DC-9DB7-3FA05C1A2A4F}">
      <dsp:nvSpPr>
        <dsp:cNvPr id="0" name=""/>
        <dsp:cNvSpPr/>
      </dsp:nvSpPr>
      <dsp:spPr>
        <a:xfrm rot="5400000">
          <a:off x="8871208" y="1405001"/>
          <a:ext cx="4720956" cy="1910953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0" tIns="0" rIns="243121" bIns="0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لا يُعبد إلا الله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10276209" y="944191"/>
        <a:ext cx="1910953" cy="2832574"/>
      </dsp:txXfrm>
    </dsp:sp>
    <dsp:sp modelId="{07B31C5C-F646-4445-9CA5-9EB5B8DCE03E}">
      <dsp:nvSpPr>
        <dsp:cNvPr id="0" name=""/>
        <dsp:cNvSpPr/>
      </dsp:nvSpPr>
      <dsp:spPr>
        <a:xfrm rot="5400000">
          <a:off x="6816933" y="1405001"/>
          <a:ext cx="4720956" cy="1910953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0" tIns="0" rIns="243121" bIns="0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تحرير العبادة من رق الكهنوت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8221934" y="944191"/>
        <a:ext cx="1910953" cy="2832574"/>
      </dsp:txXfrm>
    </dsp:sp>
    <dsp:sp modelId="{08C08C8B-23EB-41B4-85DF-01DAC43E3E2B}">
      <dsp:nvSpPr>
        <dsp:cNvPr id="0" name=""/>
        <dsp:cNvSpPr/>
      </dsp:nvSpPr>
      <dsp:spPr>
        <a:xfrm rot="5400000">
          <a:off x="4762659" y="1405001"/>
          <a:ext cx="4720956" cy="1910953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0" tIns="0" rIns="243121" bIns="0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إخلاص القلوب أساس القبول 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6167660" y="944191"/>
        <a:ext cx="1910953" cy="2832574"/>
      </dsp:txXfrm>
    </dsp:sp>
    <dsp:sp modelId="{7FEF7186-D3B6-4B5E-B7EE-789379C6B6CC}">
      <dsp:nvSpPr>
        <dsp:cNvPr id="0" name=""/>
        <dsp:cNvSpPr/>
      </dsp:nvSpPr>
      <dsp:spPr>
        <a:xfrm rot="5400000">
          <a:off x="2708384" y="1405001"/>
          <a:ext cx="4720956" cy="1910953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0" tIns="0" rIns="243121" bIns="0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لا يُعبد الله إلا بما شرع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4113385" y="944191"/>
        <a:ext cx="1910953" cy="2832574"/>
      </dsp:txXfrm>
    </dsp:sp>
    <dsp:sp modelId="{530AE911-2C91-4A2E-9AC8-5E47016DFD5A}">
      <dsp:nvSpPr>
        <dsp:cNvPr id="0" name=""/>
        <dsp:cNvSpPr/>
      </dsp:nvSpPr>
      <dsp:spPr>
        <a:xfrm rot="5400000">
          <a:off x="654110" y="1405001"/>
          <a:ext cx="4720956" cy="1910953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0" tIns="0" rIns="243121" bIns="0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التوازن بين الروحية والمادية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059111" y="944191"/>
        <a:ext cx="1910953" cy="2832574"/>
      </dsp:txXfrm>
    </dsp:sp>
    <dsp:sp modelId="{935B45F7-F1BC-4D75-ABA1-1B7C9F882553}">
      <dsp:nvSpPr>
        <dsp:cNvPr id="0" name=""/>
        <dsp:cNvSpPr/>
      </dsp:nvSpPr>
      <dsp:spPr>
        <a:xfrm rot="5400000">
          <a:off x="-1400164" y="1405001"/>
          <a:ext cx="4720956" cy="1910953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0" tIns="0" rIns="243121" bIns="0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اليُسر ورفع الحرج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4837" y="944191"/>
        <a:ext cx="1910953" cy="2832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562E – Arabic Curriculum – Lecture No. </a:t>
            </a:r>
            <a:r>
              <a:rPr lang="en-US" sz="1800" b="1" dirty="0"/>
              <a:t>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E67BA-27E2-48AA-8CDB-96585382D743}"/>
              </a:ext>
            </a:extLst>
          </p:cNvPr>
          <p:cNvSpPr txBox="1"/>
          <p:nvPr userDrawn="1"/>
        </p:nvSpPr>
        <p:spPr>
          <a:xfrm>
            <a:off x="1" y="0"/>
            <a:ext cx="30153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العبادة في الإسلام</a:t>
            </a:r>
            <a:endParaRPr lang="en-US" sz="2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EG" sz="2200" b="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يوسف القرضاوي</a:t>
            </a:r>
            <a:endParaRPr lang="en-US" sz="2200" b="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80289C7-7A72-4919-9BE7-CD34BCA7D80F}"/>
              </a:ext>
            </a:extLst>
          </p:cNvPr>
          <p:cNvSpPr txBox="1"/>
          <p:nvPr/>
        </p:nvSpPr>
        <p:spPr>
          <a:xfrm>
            <a:off x="437002" y="2158894"/>
            <a:ext cx="1131799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(2) الحلقة الثانية:</a:t>
            </a:r>
          </a:p>
          <a:p>
            <a:pPr algn="ctr" rtl="1"/>
            <a:r>
              <a:rPr lang="ar-EG" sz="9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غَايَةُ العِبَادَةِ وَكَيْفِيَّةُ إِصْلَاحِهَا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 </a:t>
            </a:r>
            <a:r>
              <a:rPr lang="ar-EG" sz="6600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93 - 209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921909-5A63-4473-9824-246CB260A69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60353" y="4990641"/>
            <a:ext cx="2646233" cy="148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93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46EE83-C14D-4624-8608-8A12234AF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9752"/>
            <a:ext cx="12192000" cy="596028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253388" y="4450819"/>
            <a:ext cx="11575055" cy="6889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لماذا نعبد الله؟</a:t>
            </a:r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DECFC95-3632-4A23-9271-7473E6F3F082}"/>
              </a:ext>
            </a:extLst>
          </p:cNvPr>
          <p:cNvGraphicFramePr/>
          <p:nvPr/>
        </p:nvGraphicFramePr>
        <p:xfrm>
          <a:off x="1233889" y="0"/>
          <a:ext cx="9155017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255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FF31F48-70BC-4455-9ABC-2BB0D0C4C0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3FF31F48-70BC-4455-9ABC-2BB0D0C4C0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2BCA1F5-B544-4607-BFDE-B6CFC8D0FF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72BCA1F5-B544-4607-BFDE-B6CFC8D0FF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7E220F9-9F3A-458E-B870-83CC3EA3FB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F7E220F9-9F3A-458E-B870-83CC3EA3FB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9443166-B1FF-493D-BC3E-0A67C71B07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dgm id="{F9443166-B1FF-493D-BC3E-0A67C71B07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08B683D-0B78-447A-8B6A-F9D722957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E08B683D-0B78-447A-8B6A-F9D722957F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42DB8EA-C1FB-4398-9E6D-5A5DC65C3D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D42DB8EA-C1FB-4398-9E6D-5A5DC65C3D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E9F83AF-2651-4A9C-882A-68E32F5C94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CE9F83AF-2651-4A9C-882A-68E32F5C94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A029437-7B6D-401A-AA69-D135ED0776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0A029437-7B6D-401A-AA69-D135ED0776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9249E62-A446-469A-AABF-EFF2E6BF0D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graphicEl>
                                              <a:dgm id="{29249E62-A446-469A-AABF-EFF2E6BF0D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ص97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>
                <a:solidFill>
                  <a:schemeClr val="tx2"/>
                </a:solidFill>
              </a:rPr>
              <a:t>(أ) العبادة غذاء للروح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CA87F2-B3DA-4855-BA69-E35645408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860" y="1439849"/>
            <a:ext cx="11136279" cy="463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4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ص104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>
                <a:solidFill>
                  <a:schemeClr val="tx2"/>
                </a:solidFill>
              </a:rPr>
              <a:t>(ب) العبودية لله سبيل الحرية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943DE6-47BD-44CE-ABB5-6BC8A2251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4303"/>
            <a:ext cx="12192000" cy="344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62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ص106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>
                <a:solidFill>
                  <a:schemeClr val="tx2"/>
                </a:solidFill>
              </a:rPr>
              <a:t>(ج) العبادة ابتلاء إلهي يُصقل الإنسان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0EEC93-9E0A-484D-A509-FECF8FE3D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60" y="1707614"/>
            <a:ext cx="12198720" cy="344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720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ص107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>
                <a:solidFill>
                  <a:schemeClr val="tx2"/>
                </a:solidFill>
              </a:rPr>
              <a:t>(د) العبادة حق الله على عباده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EA8787-B5CC-4A75-82FA-5FAC5F1DD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6965"/>
            <a:ext cx="12192000" cy="495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59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/>
              <a:t>الإصلاح الإسلامي في مجال العبادة</a:t>
            </a:r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3BF1C50-336E-4416-B423-99C26FC489E2}"/>
              </a:ext>
            </a:extLst>
          </p:cNvPr>
          <p:cNvGraphicFramePr/>
          <p:nvPr/>
        </p:nvGraphicFramePr>
        <p:xfrm>
          <a:off x="0" y="1927952"/>
          <a:ext cx="12192000" cy="4720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931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FFEC815-2DA3-49DC-9DB7-3FA05C1A2A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FFFEC815-2DA3-49DC-9DB7-3FA05C1A2A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7B31C5C-F646-4445-9CA5-9EB5B8DCE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07B31C5C-F646-4445-9CA5-9EB5B8DCE0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8C08C8B-23EB-41B4-85DF-01DAC43E3E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dgm id="{08C08C8B-23EB-41B4-85DF-01DAC43E3E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FEF7186-D3B6-4B5E-B7EE-789379C6B6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dgm id="{7FEF7186-D3B6-4B5E-B7EE-789379C6B6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30AE911-2C91-4A2E-9AC8-5E47016DFD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530AE911-2C91-4A2E-9AC8-5E47016DFD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35B45F7-F1BC-4D75-ABA1-1B7C9F8825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935B45F7-F1BC-4D75-ABA1-1B7C9F8825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ص139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>
                <a:solidFill>
                  <a:schemeClr val="tx2"/>
                </a:solidFill>
              </a:rPr>
              <a:t>1- لا يُعبد إلا الله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6F5618-EB5C-4107-B6FF-7777012CA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5" y="1305496"/>
            <a:ext cx="12174310" cy="495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45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ص153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>
                <a:solidFill>
                  <a:schemeClr val="tx2"/>
                </a:solidFill>
              </a:rPr>
              <a:t>2- تحرير العبادة من رق الكهنوت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A2A83B-9E16-49CD-9931-848AC1F9B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65870"/>
            <a:ext cx="12191998" cy="419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35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ص165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>
                <a:solidFill>
                  <a:schemeClr val="tx2"/>
                </a:solidFill>
              </a:rPr>
              <a:t>3- إخلاص القلوب أساس القبول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4253C2-57C7-4972-B532-FC6D0D097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70" y="1150465"/>
            <a:ext cx="10010660" cy="57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563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ص174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>
                <a:solidFill>
                  <a:schemeClr val="tx2"/>
                </a:solidFill>
              </a:rPr>
              <a:t>4- لا يُعبد الله إلا بما شرع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55A18A-9078-4CD3-85F8-8FA0216D1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5615"/>
            <a:ext cx="12192000" cy="288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084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ص185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>
                <a:solidFill>
                  <a:schemeClr val="tx2"/>
                </a:solidFill>
              </a:rPr>
              <a:t>5- التوازن بين الروحية والمادية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91FF7F-6933-4219-A72B-46EC704D7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73930"/>
            <a:ext cx="12191998" cy="411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26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ص200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94AC36-989B-40DC-83CD-676ECB01CF52}"/>
              </a:ext>
            </a:extLst>
          </p:cNvPr>
          <p:cNvSpPr txBox="1">
            <a:spLocks/>
          </p:cNvSpPr>
          <p:nvPr/>
        </p:nvSpPr>
        <p:spPr>
          <a:xfrm>
            <a:off x="838200" y="2641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rtl="1">
              <a:lnSpc>
                <a:spcPct val="90000"/>
              </a:lnSpc>
              <a:spcBef>
                <a:spcPct val="0"/>
              </a:spcBef>
              <a:buNone/>
              <a:defRPr sz="4400" b="1">
                <a:solidFill>
                  <a:srgbClr val="FF0000"/>
                </a:solidFill>
                <a:latin typeface="Sakkal Majalla" panose="02000000000000000000" pitchFamily="2" charset="-78"/>
                <a:ea typeface="+mj-ea"/>
                <a:cs typeface="Sakkal Majalla" panose="02000000000000000000" pitchFamily="2" charset="-78"/>
              </a:defRPr>
            </a:lvl1pPr>
          </a:lstStyle>
          <a:p>
            <a:r>
              <a:rPr lang="ar-EG" dirty="0">
                <a:solidFill>
                  <a:schemeClr val="tx2"/>
                </a:solidFill>
              </a:rPr>
              <a:t>6- اليُسر ورفع الحرج 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3019FC-D46D-4A2C-BC4E-A504BF412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71" y="1361270"/>
            <a:ext cx="11345858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802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161</Words>
  <Application>Microsoft Office PowerPoint</Application>
  <PresentationFormat>Widescreen</PresentationFormat>
  <Paragraphs>39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96</cp:revision>
  <dcterms:created xsi:type="dcterms:W3CDTF">2020-09-13T16:40:33Z</dcterms:created>
  <dcterms:modified xsi:type="dcterms:W3CDTF">2026-09-25T18:28:36Z</dcterms:modified>
</cp:coreProperties>
</file>