
<file path=[Content_Types].xml><?xml version="1.0" encoding="utf-8"?>
<Types xmlns="http://schemas.openxmlformats.org/package/2006/content-types">
  <Default Extension="c5HG3gKo1jmabedSeWgu-QHaHa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4"/>
  </p:notesMasterIdLst>
  <p:sldIdLst>
    <p:sldId id="256" r:id="rId2"/>
    <p:sldId id="267" r:id="rId3"/>
    <p:sldId id="258" r:id="rId4"/>
    <p:sldId id="259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60" r:id="rId13"/>
    <p:sldId id="261" r:id="rId14"/>
    <p:sldId id="276" r:id="rId15"/>
    <p:sldId id="277" r:id="rId16"/>
    <p:sldId id="278" r:id="rId17"/>
    <p:sldId id="279" r:id="rId18"/>
    <p:sldId id="282" r:id="rId19"/>
    <p:sldId id="280" r:id="rId20"/>
    <p:sldId id="281" r:id="rId21"/>
    <p:sldId id="283" r:id="rId22"/>
    <p:sldId id="284" r:id="rId23"/>
    <p:sldId id="262" r:id="rId24"/>
    <p:sldId id="263" r:id="rId25"/>
    <p:sldId id="287" r:id="rId26"/>
    <p:sldId id="286" r:id="rId27"/>
    <p:sldId id="288" r:id="rId28"/>
    <p:sldId id="289" r:id="rId29"/>
    <p:sldId id="290" r:id="rId30"/>
    <p:sldId id="291" r:id="rId31"/>
    <p:sldId id="293" r:id="rId32"/>
    <p:sldId id="294" r:id="rId33"/>
    <p:sldId id="292" r:id="rId34"/>
    <p:sldId id="295" r:id="rId35"/>
    <p:sldId id="304" r:id="rId36"/>
    <p:sldId id="296" r:id="rId37"/>
    <p:sldId id="297" r:id="rId38"/>
    <p:sldId id="298" r:id="rId39"/>
    <p:sldId id="299" r:id="rId40"/>
    <p:sldId id="300" r:id="rId41"/>
    <p:sldId id="301" r:id="rId42"/>
    <p:sldId id="305" r:id="rId43"/>
    <p:sldId id="302" r:id="rId44"/>
    <p:sldId id="303" r:id="rId45"/>
    <p:sldId id="306" r:id="rId46"/>
    <p:sldId id="310" r:id="rId47"/>
    <p:sldId id="311" r:id="rId48"/>
    <p:sldId id="308" r:id="rId49"/>
    <p:sldId id="312" r:id="rId50"/>
    <p:sldId id="313" r:id="rId51"/>
    <p:sldId id="315" r:id="rId52"/>
    <p:sldId id="316" r:id="rId53"/>
    <p:sldId id="317" r:id="rId54"/>
    <p:sldId id="318" r:id="rId55"/>
    <p:sldId id="319" r:id="rId56"/>
    <p:sldId id="320" r:id="rId57"/>
    <p:sldId id="321" r:id="rId58"/>
    <p:sldId id="322" r:id="rId59"/>
    <p:sldId id="323" r:id="rId60"/>
    <p:sldId id="324" r:id="rId61"/>
    <p:sldId id="325" r:id="rId62"/>
    <p:sldId id="326" r:id="rId63"/>
    <p:sldId id="327" r:id="rId64"/>
    <p:sldId id="328" r:id="rId65"/>
    <p:sldId id="329" r:id="rId66"/>
    <p:sldId id="331" r:id="rId67"/>
    <p:sldId id="330" r:id="rId68"/>
    <p:sldId id="332" r:id="rId69"/>
    <p:sldId id="335" r:id="rId70"/>
    <p:sldId id="333" r:id="rId71"/>
    <p:sldId id="334" r:id="rId72"/>
    <p:sldId id="336" r:id="rId73"/>
    <p:sldId id="337" r:id="rId74"/>
    <p:sldId id="338" r:id="rId75"/>
    <p:sldId id="339" r:id="rId76"/>
    <p:sldId id="340" r:id="rId77"/>
    <p:sldId id="341" r:id="rId78"/>
    <p:sldId id="342" r:id="rId79"/>
    <p:sldId id="265" r:id="rId80"/>
    <p:sldId id="343" r:id="rId81"/>
    <p:sldId id="266" r:id="rId82"/>
    <p:sldId id="264" r:id="rId8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0000"/>
    <a:srgbClr val="F692A5"/>
    <a:srgbClr val="F26782"/>
    <a:srgbClr val="06F807"/>
    <a:srgbClr val="287601"/>
    <a:srgbClr val="D4FAFC"/>
    <a:srgbClr val="8FF0F6"/>
    <a:srgbClr val="88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F4DB75-E8E6-493F-AAD3-4A91C12EDA75}" v="563" dt="2026-08-25T19:01:18.5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6" autoAdjust="0"/>
    <p:restoredTop sz="95072" autoAdjust="0"/>
  </p:normalViewPr>
  <p:slideViewPr>
    <p:cSldViewPr snapToGrid="0">
      <p:cViewPr varScale="1">
        <p:scale>
          <a:sx n="75" d="100"/>
          <a:sy n="75" d="100"/>
        </p:scale>
        <p:origin x="66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89" Type="http://schemas.microsoft.com/office/2016/11/relationships/changesInfo" Target="changesInfos/changesInfo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microsoft.com/office/2015/10/relationships/revisionInfo" Target="revisionInfo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omna Negm" userId="41dce8271dfe68ed" providerId="LiveId" clId="{3E2D756F-391B-46BC-B138-706578715D31}"/>
    <pc:docChg chg="undo redo custSel addSld delSld modSld sldOrd">
      <pc:chgData name="Yomna Negm" userId="41dce8271dfe68ed" providerId="LiveId" clId="{3E2D756F-391B-46BC-B138-706578715D31}" dt="2026-08-25T19:01:26.862" v="8097" actId="20577"/>
      <pc:docMkLst>
        <pc:docMk/>
      </pc:docMkLst>
      <pc:sldChg chg="modSp mod">
        <pc:chgData name="Yomna Negm" userId="41dce8271dfe68ed" providerId="LiveId" clId="{3E2D756F-391B-46BC-B138-706578715D31}" dt="2026-08-20T17:14:37.741" v="19" actId="20577"/>
        <pc:sldMkLst>
          <pc:docMk/>
          <pc:sldMk cId="3222934545" sldId="256"/>
        </pc:sldMkLst>
        <pc:spChg chg="mod">
          <ac:chgData name="Yomna Negm" userId="41dce8271dfe68ed" providerId="LiveId" clId="{3E2D756F-391B-46BC-B138-706578715D31}" dt="2026-08-20T17:14:12.339" v="4" actId="404"/>
          <ac:spMkLst>
            <pc:docMk/>
            <pc:sldMk cId="3222934545" sldId="256"/>
            <ac:spMk id="2" creationId="{D69D000E-9E1C-7C9C-9AD3-DADE6D13257D}"/>
          </ac:spMkLst>
        </pc:spChg>
        <pc:spChg chg="mod">
          <ac:chgData name="Yomna Negm" userId="41dce8271dfe68ed" providerId="LiveId" clId="{3E2D756F-391B-46BC-B138-706578715D31}" dt="2026-08-20T17:14:37.741" v="19" actId="20577"/>
          <ac:spMkLst>
            <pc:docMk/>
            <pc:sldMk cId="3222934545" sldId="256"/>
            <ac:spMk id="3" creationId="{FD41EDB0-8030-F643-ECCF-B89E2362D084}"/>
          </ac:spMkLst>
        </pc:spChg>
      </pc:sldChg>
      <pc:sldChg chg="modSp mod">
        <pc:chgData name="Yomna Negm" userId="41dce8271dfe68ed" providerId="LiveId" clId="{3E2D756F-391B-46BC-B138-706578715D31}" dt="2026-08-20T17:18:47.178" v="129" actId="113"/>
        <pc:sldMkLst>
          <pc:docMk/>
          <pc:sldMk cId="3011342985" sldId="258"/>
        </pc:sldMkLst>
        <pc:spChg chg="mod">
          <ac:chgData name="Yomna Negm" userId="41dce8271dfe68ed" providerId="LiveId" clId="{3E2D756F-391B-46BC-B138-706578715D31}" dt="2026-08-20T17:18:31.510" v="126" actId="20577"/>
          <ac:spMkLst>
            <pc:docMk/>
            <pc:sldMk cId="3011342985" sldId="258"/>
            <ac:spMk id="2" creationId="{3B5E235A-C2A0-018F-B692-A989FBA42A6A}"/>
          </ac:spMkLst>
        </pc:spChg>
        <pc:spChg chg="mod">
          <ac:chgData name="Yomna Negm" userId="41dce8271dfe68ed" providerId="LiveId" clId="{3E2D756F-391B-46BC-B138-706578715D31}" dt="2026-08-20T17:18:47.178" v="129" actId="113"/>
          <ac:spMkLst>
            <pc:docMk/>
            <pc:sldMk cId="3011342985" sldId="258"/>
            <ac:spMk id="3" creationId="{ADD6629C-B112-AEBB-471C-3AC3592C38BC}"/>
          </ac:spMkLst>
        </pc:spChg>
      </pc:sldChg>
      <pc:sldChg chg="addSp delSp modSp mod">
        <pc:chgData name="Yomna Negm" userId="41dce8271dfe68ed" providerId="LiveId" clId="{3E2D756F-391B-46BC-B138-706578715D31}" dt="2026-08-20T17:43:19.350" v="209" actId="1076"/>
        <pc:sldMkLst>
          <pc:docMk/>
          <pc:sldMk cId="2795626080" sldId="259"/>
        </pc:sldMkLst>
        <pc:spChg chg="mod">
          <ac:chgData name="Yomna Negm" userId="41dce8271dfe68ed" providerId="LiveId" clId="{3E2D756F-391B-46BC-B138-706578715D31}" dt="2026-08-20T17:38:17.510" v="185" actId="2711"/>
          <ac:spMkLst>
            <pc:docMk/>
            <pc:sldMk cId="2795626080" sldId="259"/>
            <ac:spMk id="2" creationId="{150F59F9-1184-3227-0A8C-D5AA8BCB3E5F}"/>
          </ac:spMkLst>
        </pc:spChg>
        <pc:spChg chg="mod">
          <ac:chgData name="Yomna Negm" userId="41dce8271dfe68ed" providerId="LiveId" clId="{3E2D756F-391B-46BC-B138-706578715D31}" dt="2026-08-20T17:19:39.808" v="151" actId="20577"/>
          <ac:spMkLst>
            <pc:docMk/>
            <pc:sldMk cId="2795626080" sldId="259"/>
            <ac:spMk id="6" creationId="{42A587D6-B9CB-3E39-E4DE-176E86E3461C}"/>
          </ac:spMkLst>
        </pc:spChg>
        <pc:spChg chg="add mod">
          <ac:chgData name="Yomna Negm" userId="41dce8271dfe68ed" providerId="LiveId" clId="{3E2D756F-391B-46BC-B138-706578715D31}" dt="2026-08-20T17:41:47.850" v="201" actId="14100"/>
          <ac:spMkLst>
            <pc:docMk/>
            <pc:sldMk cId="2795626080" sldId="259"/>
            <ac:spMk id="8" creationId="{32D26F67-31D2-3243-3591-F98C14EBA960}"/>
          </ac:spMkLst>
        </pc:spChg>
        <pc:picChg chg="add mod modCrop">
          <ac:chgData name="Yomna Negm" userId="41dce8271dfe68ed" providerId="LiveId" clId="{3E2D756F-391B-46BC-B138-706578715D31}" dt="2026-08-20T17:43:19.350" v="209" actId="1076"/>
          <ac:picMkLst>
            <pc:docMk/>
            <pc:sldMk cId="2795626080" sldId="259"/>
            <ac:picMk id="10" creationId="{94A57F41-ED4E-9B8D-AFFB-541C08D4150A}"/>
          </ac:picMkLst>
        </pc:picChg>
      </pc:sldChg>
      <pc:sldChg chg="modSp mod">
        <pc:chgData name="Yomna Negm" userId="41dce8271dfe68ed" providerId="LiveId" clId="{3E2D756F-391B-46BC-B138-706578715D31}" dt="2026-08-20T18:54:41.383" v="1087" actId="2711"/>
        <pc:sldMkLst>
          <pc:docMk/>
          <pc:sldMk cId="623306302" sldId="260"/>
        </pc:sldMkLst>
        <pc:spChg chg="mod">
          <ac:chgData name="Yomna Negm" userId="41dce8271dfe68ed" providerId="LiveId" clId="{3E2D756F-391B-46BC-B138-706578715D31}" dt="2026-08-20T18:54:41.383" v="1087" actId="2711"/>
          <ac:spMkLst>
            <pc:docMk/>
            <pc:sldMk cId="623306302" sldId="260"/>
            <ac:spMk id="2" creationId="{6C41C2F3-BD47-01B8-F74D-1F7183FB1A42}"/>
          </ac:spMkLst>
        </pc:spChg>
        <pc:spChg chg="mod">
          <ac:chgData name="Yomna Negm" userId="41dce8271dfe68ed" providerId="LiveId" clId="{3E2D756F-391B-46BC-B138-706578715D31}" dt="2026-08-20T18:54:31.171" v="1086" actId="2711"/>
          <ac:spMkLst>
            <pc:docMk/>
            <pc:sldMk cId="623306302" sldId="260"/>
            <ac:spMk id="3" creationId="{C7799010-2FC7-0863-0523-549148C1BA13}"/>
          </ac:spMkLst>
        </pc:spChg>
      </pc:sldChg>
      <pc:sldChg chg="addSp delSp modSp mod">
        <pc:chgData name="Yomna Negm" userId="41dce8271dfe68ed" providerId="LiveId" clId="{3E2D756F-391B-46BC-B138-706578715D31}" dt="2026-08-20T19:01:43.891" v="1160" actId="113"/>
        <pc:sldMkLst>
          <pc:docMk/>
          <pc:sldMk cId="735221346" sldId="261"/>
        </pc:sldMkLst>
        <pc:spChg chg="mod">
          <ac:chgData name="Yomna Negm" userId="41dce8271dfe68ed" providerId="LiveId" clId="{3E2D756F-391B-46BC-B138-706578715D31}" dt="2026-08-20T18:56:58.840" v="1114" actId="2711"/>
          <ac:spMkLst>
            <pc:docMk/>
            <pc:sldMk cId="735221346" sldId="261"/>
            <ac:spMk id="2" creationId="{51212476-8E7B-53D4-1E33-5167FE517E48}"/>
          </ac:spMkLst>
        </pc:spChg>
        <pc:spChg chg="mod">
          <ac:chgData name="Yomna Negm" userId="41dce8271dfe68ed" providerId="LiveId" clId="{3E2D756F-391B-46BC-B138-706578715D31}" dt="2026-08-20T18:55:01.447" v="1107" actId="108"/>
          <ac:spMkLst>
            <pc:docMk/>
            <pc:sldMk cId="735221346" sldId="261"/>
            <ac:spMk id="6" creationId="{C04949E3-02FA-4303-FB75-9E5D0FF879E2}"/>
          </ac:spMkLst>
        </pc:spChg>
        <pc:spChg chg="add mod">
          <ac:chgData name="Yomna Negm" userId="41dce8271dfe68ed" providerId="LiveId" clId="{3E2D756F-391B-46BC-B138-706578715D31}" dt="2026-08-20T19:01:40.429" v="1158" actId="113"/>
          <ac:spMkLst>
            <pc:docMk/>
            <pc:sldMk cId="735221346" sldId="261"/>
            <ac:spMk id="8" creationId="{D6E8FD1B-EB86-7C0C-DA49-8C07E2A34B48}"/>
          </ac:spMkLst>
        </pc:spChg>
        <pc:spChg chg="add mod">
          <ac:chgData name="Yomna Negm" userId="41dce8271dfe68ed" providerId="LiveId" clId="{3E2D756F-391B-46BC-B138-706578715D31}" dt="2026-08-20T19:01:43.891" v="1160" actId="113"/>
          <ac:spMkLst>
            <pc:docMk/>
            <pc:sldMk cId="735221346" sldId="261"/>
            <ac:spMk id="10" creationId="{737047EF-67D6-5A12-9A12-C4C24F04CFCD}"/>
          </ac:spMkLst>
        </pc:spChg>
      </pc:sldChg>
      <pc:sldChg chg="addSp delSp modSp mod">
        <pc:chgData name="Yomna Negm" userId="41dce8271dfe68ed" providerId="LiveId" clId="{3E2D756F-391B-46BC-B138-706578715D31}" dt="2026-08-24T00:27:24.315" v="2214" actId="20577"/>
        <pc:sldMkLst>
          <pc:docMk/>
          <pc:sldMk cId="722607880" sldId="262"/>
        </pc:sldMkLst>
        <pc:spChg chg="mod">
          <ac:chgData name="Yomna Negm" userId="41dce8271dfe68ed" providerId="LiveId" clId="{3E2D756F-391B-46BC-B138-706578715D31}" dt="2026-08-24T00:27:06.902" v="2201" actId="20577"/>
          <ac:spMkLst>
            <pc:docMk/>
            <pc:sldMk cId="722607880" sldId="262"/>
            <ac:spMk id="2" creationId="{333A98F6-7801-FCEE-1ABD-A0A36BF1B3A9}"/>
          </ac:spMkLst>
        </pc:spChg>
        <pc:spChg chg="mod">
          <ac:chgData name="Yomna Negm" userId="41dce8271dfe68ed" providerId="LiveId" clId="{3E2D756F-391B-46BC-B138-706578715D31}" dt="2026-08-24T00:27:24.315" v="2214" actId="20577"/>
          <ac:spMkLst>
            <pc:docMk/>
            <pc:sldMk cId="722607880" sldId="262"/>
            <ac:spMk id="3" creationId="{82C7878A-7427-6EF5-9515-B52F81F38A8E}"/>
          </ac:spMkLst>
        </pc:spChg>
        <pc:spChg chg="add del">
          <ac:chgData name="Yomna Negm" userId="41dce8271dfe68ed" providerId="LiveId" clId="{3E2D756F-391B-46BC-B138-706578715D31}" dt="2026-08-24T00:24:22.955" v="2165" actId="21"/>
          <ac:spMkLst>
            <pc:docMk/>
            <pc:sldMk cId="722607880" sldId="262"/>
            <ac:spMk id="9" creationId="{A7AE50D6-231E-4BC9-E7BD-FAC0EF248D36}"/>
          </ac:spMkLst>
        </pc:spChg>
        <pc:picChg chg="add del">
          <ac:chgData name="Yomna Negm" userId="41dce8271dfe68ed" providerId="LiveId" clId="{3E2D756F-391B-46BC-B138-706578715D31}" dt="2026-08-24T00:24:22.955" v="2165" actId="21"/>
          <ac:picMkLst>
            <pc:docMk/>
            <pc:sldMk cId="722607880" sldId="262"/>
            <ac:picMk id="7" creationId="{CB54C5D4-E847-1EE2-D3D9-1BE8BF075060}"/>
          </ac:picMkLst>
        </pc:picChg>
      </pc:sldChg>
      <pc:sldChg chg="addSp delSp modSp mod">
        <pc:chgData name="Yomna Negm" userId="41dce8271dfe68ed" providerId="LiveId" clId="{3E2D756F-391B-46BC-B138-706578715D31}" dt="2026-08-24T00:31:14.466" v="2355" actId="20577"/>
        <pc:sldMkLst>
          <pc:docMk/>
          <pc:sldMk cId="982122211" sldId="263"/>
        </pc:sldMkLst>
        <pc:spChg chg="mod">
          <ac:chgData name="Yomna Negm" userId="41dce8271dfe68ed" providerId="LiveId" clId="{3E2D756F-391B-46BC-B138-706578715D31}" dt="2026-08-24T00:29:10.709" v="2305" actId="2711"/>
          <ac:spMkLst>
            <pc:docMk/>
            <pc:sldMk cId="982122211" sldId="263"/>
            <ac:spMk id="2" creationId="{FDCF6564-6C5E-0E10-59AA-FB1FD3220ECA}"/>
          </ac:spMkLst>
        </pc:spChg>
        <pc:spChg chg="del">
          <ac:chgData name="Yomna Negm" userId="41dce8271dfe68ed" providerId="LiveId" clId="{3E2D756F-391B-46BC-B138-706578715D31}" dt="2026-08-24T00:29:22.275" v="2306" actId="478"/>
          <ac:spMkLst>
            <pc:docMk/>
            <pc:sldMk cId="982122211" sldId="263"/>
            <ac:spMk id="3" creationId="{5042C86E-5FBB-3785-1B3B-5D832C37BB8E}"/>
          </ac:spMkLst>
        </pc:spChg>
        <pc:spChg chg="mod">
          <ac:chgData name="Yomna Negm" userId="41dce8271dfe68ed" providerId="LiveId" clId="{3E2D756F-391B-46BC-B138-706578715D31}" dt="2026-08-24T00:27:50.098" v="2235" actId="113"/>
          <ac:spMkLst>
            <pc:docMk/>
            <pc:sldMk cId="982122211" sldId="263"/>
            <ac:spMk id="6" creationId="{6C0CED76-07F9-05AA-DCFD-76B8F93E39AD}"/>
          </ac:spMkLst>
        </pc:spChg>
        <pc:spChg chg="add mod">
          <ac:chgData name="Yomna Negm" userId="41dce8271dfe68ed" providerId="LiveId" clId="{3E2D756F-391B-46BC-B138-706578715D31}" dt="2026-08-24T00:30:29.314" v="2331" actId="20577"/>
          <ac:spMkLst>
            <pc:docMk/>
            <pc:sldMk cId="982122211" sldId="263"/>
            <ac:spMk id="8" creationId="{0D2FF976-C598-A69D-5EF8-0BA0DD3A8479}"/>
          </ac:spMkLst>
        </pc:spChg>
        <pc:spChg chg="add mod">
          <ac:chgData name="Yomna Negm" userId="41dce8271dfe68ed" providerId="LiveId" clId="{3E2D756F-391B-46BC-B138-706578715D31}" dt="2026-08-24T00:31:14.466" v="2355" actId="20577"/>
          <ac:spMkLst>
            <pc:docMk/>
            <pc:sldMk cId="982122211" sldId="263"/>
            <ac:spMk id="10" creationId="{77B2F736-E788-30C2-19E6-F7D862255B42}"/>
          </ac:spMkLst>
        </pc:spChg>
      </pc:sldChg>
      <pc:sldChg chg="addSp delSp mod">
        <pc:chgData name="Yomna Negm" userId="41dce8271dfe68ed" providerId="LiveId" clId="{3E2D756F-391B-46BC-B138-706578715D31}" dt="2026-08-25T04:34:25.986" v="8004" actId="478"/>
        <pc:sldMkLst>
          <pc:docMk/>
          <pc:sldMk cId="164472660" sldId="264"/>
        </pc:sldMkLst>
        <pc:spChg chg="add del">
          <ac:chgData name="Yomna Negm" userId="41dce8271dfe68ed" providerId="LiveId" clId="{3E2D756F-391B-46BC-B138-706578715D31}" dt="2026-08-25T04:34:25.986" v="8004" actId="478"/>
          <ac:spMkLst>
            <pc:docMk/>
            <pc:sldMk cId="164472660" sldId="264"/>
            <ac:spMk id="7" creationId="{DC357495-C474-7CD5-E1FA-FB5F9C8D69B3}"/>
          </ac:spMkLst>
        </pc:spChg>
        <pc:picChg chg="add del">
          <ac:chgData name="Yomna Negm" userId="41dce8271dfe68ed" providerId="LiveId" clId="{3E2D756F-391B-46BC-B138-706578715D31}" dt="2026-08-25T04:34:24.017" v="8003" actId="478"/>
          <ac:picMkLst>
            <pc:docMk/>
            <pc:sldMk cId="164472660" sldId="264"/>
            <ac:picMk id="5" creationId="{EBACC0EF-9C78-198B-1F12-485C7FB52BC5}"/>
          </ac:picMkLst>
        </pc:picChg>
      </pc:sldChg>
      <pc:sldChg chg="modSp mod">
        <pc:chgData name="Yomna Negm" userId="41dce8271dfe68ed" providerId="LiveId" clId="{3E2D756F-391B-46BC-B138-706578715D31}" dt="2026-08-25T04:31:09.311" v="7948" actId="2711"/>
        <pc:sldMkLst>
          <pc:docMk/>
          <pc:sldMk cId="2426464994" sldId="265"/>
        </pc:sldMkLst>
        <pc:spChg chg="mod">
          <ac:chgData name="Yomna Negm" userId="41dce8271dfe68ed" providerId="LiveId" clId="{3E2D756F-391B-46BC-B138-706578715D31}" dt="2026-08-25T04:31:09.311" v="7948" actId="2711"/>
          <ac:spMkLst>
            <pc:docMk/>
            <pc:sldMk cId="2426464994" sldId="265"/>
            <ac:spMk id="2" creationId="{7E140E69-E27A-B541-A488-207E41F3FBBA}"/>
          </ac:spMkLst>
        </pc:spChg>
        <pc:spChg chg="mod">
          <ac:chgData name="Yomna Negm" userId="41dce8271dfe68ed" providerId="LiveId" clId="{3E2D756F-391B-46BC-B138-706578715D31}" dt="2026-08-25T04:31:09.311" v="7948" actId="2711"/>
          <ac:spMkLst>
            <pc:docMk/>
            <pc:sldMk cId="2426464994" sldId="265"/>
            <ac:spMk id="3" creationId="{4AC3DF1B-271C-993B-C877-9873DF30BF08}"/>
          </ac:spMkLst>
        </pc:spChg>
      </pc:sldChg>
      <pc:sldChg chg="addSp delSp modSp mod modAnim">
        <pc:chgData name="Yomna Negm" userId="41dce8271dfe68ed" providerId="LiveId" clId="{3E2D756F-391B-46BC-B138-706578715D31}" dt="2026-08-25T05:19:21.559" v="8062" actId="1076"/>
        <pc:sldMkLst>
          <pc:docMk/>
          <pc:sldMk cId="1560799231" sldId="266"/>
        </pc:sldMkLst>
        <pc:spChg chg="mod">
          <ac:chgData name="Yomna Negm" userId="41dce8271dfe68ed" providerId="LiveId" clId="{3E2D756F-391B-46BC-B138-706578715D31}" dt="2026-08-25T05:18:19.471" v="8055" actId="1076"/>
          <ac:spMkLst>
            <pc:docMk/>
            <pc:sldMk cId="1560799231" sldId="266"/>
            <ac:spMk id="2" creationId="{39F0050F-B39B-2DB6-C0DB-78DF16AA0B0C}"/>
          </ac:spMkLst>
        </pc:spChg>
        <pc:spChg chg="del">
          <ac:chgData name="Yomna Negm" userId="41dce8271dfe68ed" providerId="LiveId" clId="{3E2D756F-391B-46BC-B138-706578715D31}" dt="2026-08-25T04:32:03.066" v="7957" actId="478"/>
          <ac:spMkLst>
            <pc:docMk/>
            <pc:sldMk cId="1560799231" sldId="266"/>
            <ac:spMk id="3" creationId="{2BB88738-363B-6683-ADA2-3EE382FD786E}"/>
          </ac:spMkLst>
        </pc:spChg>
        <pc:spChg chg="add mod">
          <ac:chgData name="Yomna Negm" userId="41dce8271dfe68ed" providerId="LiveId" clId="{3E2D756F-391B-46BC-B138-706578715D31}" dt="2026-08-25T05:18:37.486" v="8057" actId="1076"/>
          <ac:spMkLst>
            <pc:docMk/>
            <pc:sldMk cId="1560799231" sldId="266"/>
            <ac:spMk id="7" creationId="{C49F100D-8AB8-7F99-218E-0361FBC8BE6E}"/>
          </ac:spMkLst>
        </pc:spChg>
        <pc:spChg chg="add mod">
          <ac:chgData name="Yomna Negm" userId="41dce8271dfe68ed" providerId="LiveId" clId="{3E2D756F-391B-46BC-B138-706578715D31}" dt="2026-08-25T05:18:47.281" v="8058" actId="1076"/>
          <ac:spMkLst>
            <pc:docMk/>
            <pc:sldMk cId="1560799231" sldId="266"/>
            <ac:spMk id="8" creationId="{E76DABCC-DA40-91C7-192B-49179376620C}"/>
          </ac:spMkLst>
        </pc:spChg>
        <pc:spChg chg="add mod">
          <ac:chgData name="Yomna Negm" userId="41dce8271dfe68ed" providerId="LiveId" clId="{3E2D756F-391B-46BC-B138-706578715D31}" dt="2026-08-25T05:18:54.946" v="8059" actId="1076"/>
          <ac:spMkLst>
            <pc:docMk/>
            <pc:sldMk cId="1560799231" sldId="266"/>
            <ac:spMk id="9" creationId="{F465DA91-3B53-23FA-C1D8-1550FF281879}"/>
          </ac:spMkLst>
        </pc:spChg>
        <pc:spChg chg="add mod">
          <ac:chgData name="Yomna Negm" userId="41dce8271dfe68ed" providerId="LiveId" clId="{3E2D756F-391B-46BC-B138-706578715D31}" dt="2026-08-25T05:19:02.627" v="8060" actId="1076"/>
          <ac:spMkLst>
            <pc:docMk/>
            <pc:sldMk cId="1560799231" sldId="266"/>
            <ac:spMk id="10" creationId="{0B92D10A-44BB-96EC-53DC-A9002EFD251C}"/>
          </ac:spMkLst>
        </pc:spChg>
        <pc:spChg chg="mod">
          <ac:chgData name="Yomna Negm" userId="41dce8271dfe68ed" providerId="LiveId" clId="{3E2D756F-391B-46BC-B138-706578715D31}" dt="2026-08-25T05:19:12.356" v="8061" actId="1076"/>
          <ac:spMkLst>
            <pc:docMk/>
            <pc:sldMk cId="1560799231" sldId="266"/>
            <ac:spMk id="11" creationId="{7A62C41D-9870-51E7-A881-83EA3DE1DDD8}"/>
          </ac:spMkLst>
        </pc:spChg>
        <pc:spChg chg="add mod">
          <ac:chgData name="Yomna Negm" userId="41dce8271dfe68ed" providerId="LiveId" clId="{3E2D756F-391B-46BC-B138-706578715D31}" dt="2026-08-25T05:18:27.865" v="8056" actId="255"/>
          <ac:spMkLst>
            <pc:docMk/>
            <pc:sldMk cId="1560799231" sldId="266"/>
            <ac:spMk id="12" creationId="{83008445-493A-B3C4-BDD4-612519C189EE}"/>
          </ac:spMkLst>
        </pc:spChg>
        <pc:spChg chg="add mod">
          <ac:chgData name="Yomna Negm" userId="41dce8271dfe68ed" providerId="LiveId" clId="{3E2D756F-391B-46BC-B138-706578715D31}" dt="2026-08-25T05:18:27.865" v="8056" actId="255"/>
          <ac:spMkLst>
            <pc:docMk/>
            <pc:sldMk cId="1560799231" sldId="266"/>
            <ac:spMk id="13" creationId="{0FC8E6D9-FF02-9554-4332-DCC8B3C571C9}"/>
          </ac:spMkLst>
        </pc:spChg>
        <pc:spChg chg="add mod">
          <ac:chgData name="Yomna Negm" userId="41dce8271dfe68ed" providerId="LiveId" clId="{3E2D756F-391B-46BC-B138-706578715D31}" dt="2026-08-25T04:33:25.570" v="8000" actId="11530"/>
          <ac:spMkLst>
            <pc:docMk/>
            <pc:sldMk cId="1560799231" sldId="266"/>
            <ac:spMk id="14" creationId="{206C6722-8B9A-5478-DAF1-95DBF44F52E4}"/>
          </ac:spMkLst>
        </pc:spChg>
        <pc:spChg chg="add mod">
          <ac:chgData name="Yomna Negm" userId="41dce8271dfe68ed" providerId="LiveId" clId="{3E2D756F-391B-46BC-B138-706578715D31}" dt="2026-08-25T05:18:27.865" v="8056" actId="255"/>
          <ac:spMkLst>
            <pc:docMk/>
            <pc:sldMk cId="1560799231" sldId="266"/>
            <ac:spMk id="15" creationId="{277CE0F9-1438-4AFF-8ED4-FD21FD91D0F2}"/>
          </ac:spMkLst>
        </pc:spChg>
        <pc:spChg chg="mod">
          <ac:chgData name="Yomna Negm" userId="41dce8271dfe68ed" providerId="LiveId" clId="{3E2D756F-391B-46BC-B138-706578715D31}" dt="2026-08-25T05:18:27.865" v="8056" actId="255"/>
          <ac:spMkLst>
            <pc:docMk/>
            <pc:sldMk cId="1560799231" sldId="266"/>
            <ac:spMk id="16" creationId="{E4694722-C903-5829-B499-F8E9F28B563F}"/>
          </ac:spMkLst>
        </pc:spChg>
        <pc:spChg chg="add mod">
          <ac:chgData name="Yomna Negm" userId="41dce8271dfe68ed" providerId="LiveId" clId="{3E2D756F-391B-46BC-B138-706578715D31}" dt="2026-08-25T05:18:27.865" v="8056" actId="255"/>
          <ac:spMkLst>
            <pc:docMk/>
            <pc:sldMk cId="1560799231" sldId="266"/>
            <ac:spMk id="17" creationId="{BEE1FF6F-AACA-0BDB-0CB3-026ACC6A6BBC}"/>
          </ac:spMkLst>
        </pc:spChg>
        <pc:spChg chg="add mod">
          <ac:chgData name="Yomna Negm" userId="41dce8271dfe68ed" providerId="LiveId" clId="{3E2D756F-391B-46BC-B138-706578715D31}" dt="2026-08-25T05:19:21.559" v="8062" actId="1076"/>
          <ac:spMkLst>
            <pc:docMk/>
            <pc:sldMk cId="1560799231" sldId="266"/>
            <ac:spMk id="18" creationId="{352EC79B-DD39-1249-BBA7-CDC1D3FC13E0}"/>
          </ac:spMkLst>
        </pc:spChg>
        <pc:cxnChg chg="mod">
          <ac:chgData name="Yomna Negm" userId="41dce8271dfe68ed" providerId="LiveId" clId="{3E2D756F-391B-46BC-B138-706578715D31}" dt="2026-08-25T04:34:55.671" v="8005" actId="208"/>
          <ac:cxnSpMkLst>
            <pc:docMk/>
            <pc:sldMk cId="1560799231" sldId="266"/>
            <ac:cxnSpMk id="19" creationId="{30E6DC2F-54D0-7FFE-E7A4-1D9480C06AC3}"/>
          </ac:cxnSpMkLst>
        </pc:cxnChg>
        <pc:cxnChg chg="mod">
          <ac:chgData name="Yomna Negm" userId="41dce8271dfe68ed" providerId="LiveId" clId="{3E2D756F-391B-46BC-B138-706578715D31}" dt="2026-08-25T04:34:55.671" v="8005" actId="208"/>
          <ac:cxnSpMkLst>
            <pc:docMk/>
            <pc:sldMk cId="1560799231" sldId="266"/>
            <ac:cxnSpMk id="20" creationId="{DA87F658-0E37-342B-0723-C4528201A6DD}"/>
          </ac:cxnSpMkLst>
        </pc:cxnChg>
        <pc:cxnChg chg="mod">
          <ac:chgData name="Yomna Negm" userId="41dce8271dfe68ed" providerId="LiveId" clId="{3E2D756F-391B-46BC-B138-706578715D31}" dt="2026-08-25T04:34:55.671" v="8005" actId="208"/>
          <ac:cxnSpMkLst>
            <pc:docMk/>
            <pc:sldMk cId="1560799231" sldId="266"/>
            <ac:cxnSpMk id="21" creationId="{C360F7C0-BA89-81CF-BF6A-6952242ECF1D}"/>
          </ac:cxnSpMkLst>
        </pc:cxnChg>
        <pc:cxnChg chg="mod">
          <ac:chgData name="Yomna Negm" userId="41dce8271dfe68ed" providerId="LiveId" clId="{3E2D756F-391B-46BC-B138-706578715D31}" dt="2026-08-25T04:34:55.671" v="8005" actId="208"/>
          <ac:cxnSpMkLst>
            <pc:docMk/>
            <pc:sldMk cId="1560799231" sldId="266"/>
            <ac:cxnSpMk id="22" creationId="{34823C3B-96DC-5C38-3D15-8DAE97113580}"/>
          </ac:cxnSpMkLst>
        </pc:cxnChg>
        <pc:cxnChg chg="mod">
          <ac:chgData name="Yomna Negm" userId="41dce8271dfe68ed" providerId="LiveId" clId="{3E2D756F-391B-46BC-B138-706578715D31}" dt="2026-08-25T04:34:55.671" v="8005" actId="208"/>
          <ac:cxnSpMkLst>
            <pc:docMk/>
            <pc:sldMk cId="1560799231" sldId="266"/>
            <ac:cxnSpMk id="23" creationId="{7F434CF0-279F-B554-1920-D70E54CDB360}"/>
          </ac:cxnSpMkLst>
        </pc:cxnChg>
        <pc:cxnChg chg="mod">
          <ac:chgData name="Yomna Negm" userId="41dce8271dfe68ed" providerId="LiveId" clId="{3E2D756F-391B-46BC-B138-706578715D31}" dt="2026-08-25T04:34:55.671" v="8005" actId="208"/>
          <ac:cxnSpMkLst>
            <pc:docMk/>
            <pc:sldMk cId="1560799231" sldId="266"/>
            <ac:cxnSpMk id="24" creationId="{DD778529-1610-AB31-2289-DC00166DA263}"/>
          </ac:cxnSpMkLst>
        </pc:cxnChg>
      </pc:sldChg>
      <pc:sldChg chg="modSp mod">
        <pc:chgData name="Yomna Negm" userId="41dce8271dfe68ed" providerId="LiveId" clId="{3E2D756F-391B-46BC-B138-706578715D31}" dt="2026-08-25T05:17:50.138" v="8052" actId="14100"/>
        <pc:sldMkLst>
          <pc:docMk/>
          <pc:sldMk cId="2601441811" sldId="267"/>
        </pc:sldMkLst>
        <pc:spChg chg="mod">
          <ac:chgData name="Yomna Negm" userId="41dce8271dfe68ed" providerId="LiveId" clId="{3E2D756F-391B-46BC-B138-706578715D31}" dt="2026-08-20T17:16:47.899" v="31" actId="20577"/>
          <ac:spMkLst>
            <pc:docMk/>
            <pc:sldMk cId="2601441811" sldId="267"/>
            <ac:spMk id="15" creationId="{4D1A4DB1-7453-EBEB-640F-9759B2967615}"/>
          </ac:spMkLst>
        </pc:spChg>
        <pc:spChg chg="mod">
          <ac:chgData name="Yomna Negm" userId="41dce8271dfe68ed" providerId="LiveId" clId="{3E2D756F-391B-46BC-B138-706578715D31}" dt="2026-08-20T18:54:03.944" v="1065" actId="20577"/>
          <ac:spMkLst>
            <pc:docMk/>
            <pc:sldMk cId="2601441811" sldId="267"/>
            <ac:spMk id="17" creationId="{7630C902-92E0-F522-6D6F-5EA76302F726}"/>
          </ac:spMkLst>
        </pc:spChg>
        <pc:spChg chg="mod">
          <ac:chgData name="Yomna Negm" userId="41dce8271dfe68ed" providerId="LiveId" clId="{3E2D756F-391B-46BC-B138-706578715D31}" dt="2026-08-24T00:24:04.997" v="2164" actId="20577"/>
          <ac:spMkLst>
            <pc:docMk/>
            <pc:sldMk cId="2601441811" sldId="267"/>
            <ac:spMk id="19" creationId="{21248DDE-6C33-4337-06F8-B21A5B10AC06}"/>
          </ac:spMkLst>
        </pc:spChg>
        <pc:spChg chg="mod">
          <ac:chgData name="Yomna Negm" userId="41dce8271dfe68ed" providerId="LiveId" clId="{3E2D756F-391B-46BC-B138-706578715D31}" dt="2026-08-24T18:33:26.733" v="3052" actId="20577"/>
          <ac:spMkLst>
            <pc:docMk/>
            <pc:sldMk cId="2601441811" sldId="267"/>
            <ac:spMk id="23" creationId="{7379C643-AC26-E1DD-64CD-CC501C9FB60B}"/>
          </ac:spMkLst>
        </pc:spChg>
        <pc:spChg chg="mod">
          <ac:chgData name="Yomna Negm" userId="41dce8271dfe68ed" providerId="LiveId" clId="{3E2D756F-391B-46BC-B138-706578715D31}" dt="2026-08-24T00:23:35.260" v="2145"/>
          <ac:spMkLst>
            <pc:docMk/>
            <pc:sldMk cId="2601441811" sldId="267"/>
            <ac:spMk id="24" creationId="{322B3ADA-CB20-0C51-C36E-EEC081D00DFE}"/>
          </ac:spMkLst>
        </pc:spChg>
        <pc:spChg chg="mod">
          <ac:chgData name="Yomna Negm" userId="41dce8271dfe68ed" providerId="LiveId" clId="{3E2D756F-391B-46BC-B138-706578715D31}" dt="2026-08-24T00:23:31.482" v="2144"/>
          <ac:spMkLst>
            <pc:docMk/>
            <pc:sldMk cId="2601441811" sldId="267"/>
            <ac:spMk id="25" creationId="{D57B6066-8555-97D3-7691-B5EFFA4EF081}"/>
          </ac:spMkLst>
        </pc:spChg>
        <pc:spChg chg="mod">
          <ac:chgData name="Yomna Negm" userId="41dce8271dfe68ed" providerId="LiveId" clId="{3E2D756F-391B-46BC-B138-706578715D31}" dt="2026-08-24T00:23:28.037" v="2143"/>
          <ac:spMkLst>
            <pc:docMk/>
            <pc:sldMk cId="2601441811" sldId="267"/>
            <ac:spMk id="26" creationId="{E22099F8-EA39-F155-F924-0F05C3C990BA}"/>
          </ac:spMkLst>
        </pc:spChg>
        <pc:spChg chg="mod">
          <ac:chgData name="Yomna Negm" userId="41dce8271dfe68ed" providerId="LiveId" clId="{3E2D756F-391B-46BC-B138-706578715D31}" dt="2026-08-25T05:17:50.138" v="8052" actId="14100"/>
          <ac:spMkLst>
            <pc:docMk/>
            <pc:sldMk cId="2601441811" sldId="267"/>
            <ac:spMk id="27" creationId="{6060E008-D20B-5C62-11B4-88A72F2B07F9}"/>
          </ac:spMkLst>
        </pc:spChg>
      </pc:sldChg>
      <pc:sldChg chg="addSp delSp modSp add mod">
        <pc:chgData name="Yomna Negm" userId="41dce8271dfe68ed" providerId="LiveId" clId="{3E2D756F-391B-46BC-B138-706578715D31}" dt="2026-08-20T17:46:47.057" v="230"/>
        <pc:sldMkLst>
          <pc:docMk/>
          <pc:sldMk cId="140875840" sldId="268"/>
        </pc:sldMkLst>
        <pc:spChg chg="mod">
          <ac:chgData name="Yomna Negm" userId="41dce8271dfe68ed" providerId="LiveId" clId="{3E2D756F-391B-46BC-B138-706578715D31}" dt="2026-08-20T17:46:47.057" v="230"/>
          <ac:spMkLst>
            <pc:docMk/>
            <pc:sldMk cId="140875840" sldId="268"/>
            <ac:spMk id="8" creationId="{9F0B6C3D-BC39-F937-982B-25103E0BFAD6}"/>
          </ac:spMkLst>
        </pc:spChg>
        <pc:picChg chg="add mod modCrop">
          <ac:chgData name="Yomna Negm" userId="41dce8271dfe68ed" providerId="LiveId" clId="{3E2D756F-391B-46BC-B138-706578715D31}" dt="2026-08-20T17:46:18.251" v="228" actId="1076"/>
          <ac:picMkLst>
            <pc:docMk/>
            <pc:sldMk cId="140875840" sldId="268"/>
            <ac:picMk id="3" creationId="{3302C49A-3BF9-F776-FED6-911255B4FBE5}"/>
          </ac:picMkLst>
        </pc:picChg>
      </pc:sldChg>
      <pc:sldChg chg="addSp modSp add mod">
        <pc:chgData name="Yomna Negm" userId="41dce8271dfe68ed" providerId="LiveId" clId="{3E2D756F-391B-46BC-B138-706578715D31}" dt="2026-08-20T17:51:07.950" v="260" actId="207"/>
        <pc:sldMkLst>
          <pc:docMk/>
          <pc:sldMk cId="1558194261" sldId="269"/>
        </pc:sldMkLst>
        <pc:spChg chg="mod">
          <ac:chgData name="Yomna Negm" userId="41dce8271dfe68ed" providerId="LiveId" clId="{3E2D756F-391B-46BC-B138-706578715D31}" dt="2026-08-20T17:50:05.645" v="254" actId="14100"/>
          <ac:spMkLst>
            <pc:docMk/>
            <pc:sldMk cId="1558194261" sldId="269"/>
            <ac:spMk id="8" creationId="{28CBDE31-B672-5C10-D596-E62C218FC8D3}"/>
          </ac:spMkLst>
        </pc:spChg>
        <pc:graphicFrameChg chg="add mod modGraphic">
          <ac:chgData name="Yomna Negm" userId="41dce8271dfe68ed" providerId="LiveId" clId="{3E2D756F-391B-46BC-B138-706578715D31}" dt="2026-08-20T17:51:07.950" v="260" actId="207"/>
          <ac:graphicFrameMkLst>
            <pc:docMk/>
            <pc:sldMk cId="1558194261" sldId="269"/>
            <ac:graphicFrameMk id="9" creationId="{E81C943A-5A50-7D45-FBC6-092138E5A972}"/>
          </ac:graphicFrameMkLst>
        </pc:graphicFrameChg>
        <pc:picChg chg="mod">
          <ac:chgData name="Yomna Negm" userId="41dce8271dfe68ed" providerId="LiveId" clId="{3E2D756F-391B-46BC-B138-706578715D31}" dt="2026-08-20T17:47:52.711" v="233" actId="1076"/>
          <ac:picMkLst>
            <pc:docMk/>
            <pc:sldMk cId="1558194261" sldId="269"/>
            <ac:picMk id="3" creationId="{70DC55D7-7CFA-ED38-FE5E-8A024833F15F}"/>
          </ac:picMkLst>
        </pc:picChg>
      </pc:sldChg>
      <pc:sldChg chg="addSp delSp modSp add mod">
        <pc:chgData name="Yomna Negm" userId="41dce8271dfe68ed" providerId="LiveId" clId="{3E2D756F-391B-46BC-B138-706578715D31}" dt="2026-08-20T17:55:21.582" v="300" actId="1076"/>
        <pc:sldMkLst>
          <pc:docMk/>
          <pc:sldMk cId="1850261221" sldId="270"/>
        </pc:sldMkLst>
        <pc:spChg chg="mod">
          <ac:chgData name="Yomna Negm" userId="41dce8271dfe68ed" providerId="LiveId" clId="{3E2D756F-391B-46BC-B138-706578715D31}" dt="2026-08-20T17:52:01.267" v="274" actId="20577"/>
          <ac:spMkLst>
            <pc:docMk/>
            <pc:sldMk cId="1850261221" sldId="270"/>
            <ac:spMk id="2" creationId="{745AF0BC-9599-6FB3-94C8-39728645A6CD}"/>
          </ac:spMkLst>
        </pc:spChg>
        <pc:spChg chg="mod">
          <ac:chgData name="Yomna Negm" userId="41dce8271dfe68ed" providerId="LiveId" clId="{3E2D756F-391B-46BC-B138-706578715D31}" dt="2026-08-20T17:52:50.718" v="296" actId="113"/>
          <ac:spMkLst>
            <pc:docMk/>
            <pc:sldMk cId="1850261221" sldId="270"/>
            <ac:spMk id="8" creationId="{F5968962-E0CE-9CF7-289A-4C434D47DE8F}"/>
          </ac:spMkLst>
        </pc:spChg>
        <pc:picChg chg="add mod">
          <ac:chgData name="Yomna Negm" userId="41dce8271dfe68ed" providerId="LiveId" clId="{3E2D756F-391B-46BC-B138-706578715D31}" dt="2026-08-20T17:55:21.582" v="300" actId="1076"/>
          <ac:picMkLst>
            <pc:docMk/>
            <pc:sldMk cId="1850261221" sldId="270"/>
            <ac:picMk id="3" creationId="{2C0DD3E0-C59F-21DE-FAB9-F1D768DF1867}"/>
          </ac:picMkLst>
        </pc:picChg>
      </pc:sldChg>
      <pc:sldChg chg="addSp delSp modSp add mod">
        <pc:chgData name="Yomna Negm" userId="41dce8271dfe68ed" providerId="LiveId" clId="{3E2D756F-391B-46BC-B138-706578715D31}" dt="2026-08-23T23:59:29.664" v="1803" actId="22"/>
        <pc:sldMkLst>
          <pc:docMk/>
          <pc:sldMk cId="2350193913" sldId="271"/>
        </pc:sldMkLst>
        <pc:spChg chg="mod">
          <ac:chgData name="Yomna Negm" userId="41dce8271dfe68ed" providerId="LiveId" clId="{3E2D756F-391B-46BC-B138-706578715D31}" dt="2026-08-20T18:01:36.328" v="330"/>
          <ac:spMkLst>
            <pc:docMk/>
            <pc:sldMk cId="2350193913" sldId="271"/>
            <ac:spMk id="2" creationId="{85EB2E6C-E76B-BFCD-801F-74C2CB4A1628}"/>
          </ac:spMkLst>
        </pc:spChg>
        <pc:spChg chg="mod">
          <ac:chgData name="Yomna Negm" userId="41dce8271dfe68ed" providerId="LiveId" clId="{3E2D756F-391B-46BC-B138-706578715D31}" dt="2026-08-20T17:57:43.427" v="316" actId="1076"/>
          <ac:spMkLst>
            <pc:docMk/>
            <pc:sldMk cId="2350193913" sldId="271"/>
            <ac:spMk id="8" creationId="{E87A46D3-AAB3-6E0C-BC8C-24F5DD631B3F}"/>
          </ac:spMkLst>
        </pc:spChg>
        <pc:picChg chg="add">
          <ac:chgData name="Yomna Negm" userId="41dce8271dfe68ed" providerId="LiveId" clId="{3E2D756F-391B-46BC-B138-706578715D31}" dt="2026-08-23T23:59:29.664" v="1803" actId="22"/>
          <ac:picMkLst>
            <pc:docMk/>
            <pc:sldMk cId="2350193913" sldId="271"/>
            <ac:picMk id="12" creationId="{AFFA8A91-CAAE-F888-455C-2B1A21B4E360}"/>
          </ac:picMkLst>
        </pc:picChg>
      </pc:sldChg>
      <pc:sldChg chg="addSp delSp modSp add mod modAnim">
        <pc:chgData name="Yomna Negm" userId="41dce8271dfe68ed" providerId="LiveId" clId="{3E2D756F-391B-46BC-B138-706578715D31}" dt="2026-08-24T18:46:02.896" v="3269" actId="403"/>
        <pc:sldMkLst>
          <pc:docMk/>
          <pc:sldMk cId="1991096459" sldId="272"/>
        </pc:sldMkLst>
        <pc:spChg chg="mod">
          <ac:chgData name="Yomna Negm" userId="41dce8271dfe68ed" providerId="LiveId" clId="{3E2D756F-391B-46BC-B138-706578715D31}" dt="2026-08-20T18:12:35.749" v="524" actId="20577"/>
          <ac:spMkLst>
            <pc:docMk/>
            <pc:sldMk cId="1991096459" sldId="272"/>
            <ac:spMk id="2" creationId="{07B9032D-3086-DE10-1B73-CDDF93333C86}"/>
          </ac:spMkLst>
        </pc:spChg>
        <pc:spChg chg="add mod">
          <ac:chgData name="Yomna Negm" userId="41dce8271dfe68ed" providerId="LiveId" clId="{3E2D756F-391B-46BC-B138-706578715D31}" dt="2026-08-24T18:46:02.896" v="3269" actId="403"/>
          <ac:spMkLst>
            <pc:docMk/>
            <pc:sldMk cId="1991096459" sldId="272"/>
            <ac:spMk id="11" creationId="{F3351A86-DF0E-FDF0-B249-5861421DC3CB}"/>
          </ac:spMkLst>
        </pc:spChg>
        <pc:spChg chg="add mod">
          <ac:chgData name="Yomna Negm" userId="41dce8271dfe68ed" providerId="LiveId" clId="{3E2D756F-391B-46BC-B138-706578715D31}" dt="2026-08-24T18:46:02.896" v="3269" actId="403"/>
          <ac:spMkLst>
            <pc:docMk/>
            <pc:sldMk cId="1991096459" sldId="272"/>
            <ac:spMk id="12" creationId="{A2264355-01D7-5100-6233-6250EBF069D1}"/>
          </ac:spMkLst>
        </pc:spChg>
        <pc:spChg chg="add mod">
          <ac:chgData name="Yomna Negm" userId="41dce8271dfe68ed" providerId="LiveId" clId="{3E2D756F-391B-46BC-B138-706578715D31}" dt="2026-08-20T18:12:12.842" v="521" actId="1036"/>
          <ac:spMkLst>
            <pc:docMk/>
            <pc:sldMk cId="1991096459" sldId="272"/>
            <ac:spMk id="13" creationId="{EF048098-421C-35C5-8B60-3333132C4E9F}"/>
          </ac:spMkLst>
        </pc:spChg>
        <pc:spChg chg="add mod">
          <ac:chgData name="Yomna Negm" userId="41dce8271dfe68ed" providerId="LiveId" clId="{3E2D756F-391B-46BC-B138-706578715D31}" dt="2026-08-20T18:12:12.842" v="521" actId="1036"/>
          <ac:spMkLst>
            <pc:docMk/>
            <pc:sldMk cId="1991096459" sldId="272"/>
            <ac:spMk id="15" creationId="{A533AF41-FA24-4CC4-5603-AAAF95B0B7EF}"/>
          </ac:spMkLst>
        </pc:spChg>
        <pc:picChg chg="add mod">
          <ac:chgData name="Yomna Negm" userId="41dce8271dfe68ed" providerId="LiveId" clId="{3E2D756F-391B-46BC-B138-706578715D31}" dt="2026-08-24T00:00:15.090" v="1829" actId="1035"/>
          <ac:picMkLst>
            <pc:docMk/>
            <pc:sldMk cId="1991096459" sldId="272"/>
            <ac:picMk id="7" creationId="{1782F3D2-B772-B35A-645F-1C477EEA8C83}"/>
          </ac:picMkLst>
        </pc:picChg>
        <pc:picChg chg="add mod modCrop">
          <ac:chgData name="Yomna Negm" userId="41dce8271dfe68ed" providerId="LiveId" clId="{3E2D756F-391B-46BC-B138-706578715D31}" dt="2026-08-24T00:01:25.688" v="1878" actId="1037"/>
          <ac:picMkLst>
            <pc:docMk/>
            <pc:sldMk cId="1991096459" sldId="272"/>
            <ac:picMk id="9" creationId="{0E77B7DC-A2F8-FD80-002D-FE65F6D42EFA}"/>
          </ac:picMkLst>
        </pc:picChg>
        <pc:picChg chg="add del mod modCrop">
          <ac:chgData name="Yomna Negm" userId="41dce8271dfe68ed" providerId="LiveId" clId="{3E2D756F-391B-46BC-B138-706578715D31}" dt="2026-08-24T00:00:49.037" v="1842" actId="478"/>
          <ac:picMkLst>
            <pc:docMk/>
            <pc:sldMk cId="1991096459" sldId="272"/>
            <ac:picMk id="22" creationId="{477CC552-C520-35AB-F2BE-689C5F4B59D1}"/>
          </ac:picMkLst>
        </pc:picChg>
      </pc:sldChg>
      <pc:sldChg chg="addSp delSp modSp add mod delAnim">
        <pc:chgData name="Yomna Negm" userId="41dce8271dfe68ed" providerId="LiveId" clId="{3E2D756F-391B-46BC-B138-706578715D31}" dt="2026-08-24T18:46:46.206" v="3306" actId="1036"/>
        <pc:sldMkLst>
          <pc:docMk/>
          <pc:sldMk cId="2793152226" sldId="273"/>
        </pc:sldMkLst>
        <pc:spChg chg="mod">
          <ac:chgData name="Yomna Negm" userId="41dce8271dfe68ed" providerId="LiveId" clId="{3E2D756F-391B-46BC-B138-706578715D31}" dt="2026-08-20T18:37:51.170" v="851" actId="404"/>
          <ac:spMkLst>
            <pc:docMk/>
            <pc:sldMk cId="2793152226" sldId="273"/>
            <ac:spMk id="2" creationId="{B03D136E-4B1A-1A4A-B0F0-F25418B642A1}"/>
          </ac:spMkLst>
        </pc:spChg>
        <pc:spChg chg="add mod">
          <ac:chgData name="Yomna Negm" userId="41dce8271dfe68ed" providerId="LiveId" clId="{3E2D756F-391B-46BC-B138-706578715D31}" dt="2026-08-24T18:46:46.206" v="3306" actId="1036"/>
          <ac:spMkLst>
            <pc:docMk/>
            <pc:sldMk cId="2793152226" sldId="273"/>
            <ac:spMk id="7" creationId="{E9A62644-493D-5177-EF7F-58A5E2CD29D4}"/>
          </ac:spMkLst>
        </pc:spChg>
        <pc:spChg chg="add mod">
          <ac:chgData name="Yomna Negm" userId="41dce8271dfe68ed" providerId="LiveId" clId="{3E2D756F-391B-46BC-B138-706578715D31}" dt="2026-08-24T18:46:39.799" v="3297" actId="1038"/>
          <ac:spMkLst>
            <pc:docMk/>
            <pc:sldMk cId="2793152226" sldId="273"/>
            <ac:spMk id="10" creationId="{C8E9A633-7D53-C270-03B7-B014497D6F86}"/>
          </ac:spMkLst>
        </pc:spChg>
        <pc:picChg chg="add mod modCrop">
          <ac:chgData name="Yomna Negm" userId="41dce8271dfe68ed" providerId="LiveId" clId="{3E2D756F-391B-46BC-B138-706578715D31}" dt="2026-08-24T18:46:39.799" v="3297" actId="1038"/>
          <ac:picMkLst>
            <pc:docMk/>
            <pc:sldMk cId="2793152226" sldId="273"/>
            <ac:picMk id="8" creationId="{C05848F8-7404-3AE4-27FC-15D9B3F26EF6}"/>
          </ac:picMkLst>
        </pc:picChg>
        <pc:picChg chg="add del mod modCrop">
          <ac:chgData name="Yomna Negm" userId="41dce8271dfe68ed" providerId="LiveId" clId="{3E2D756F-391B-46BC-B138-706578715D31}" dt="2026-08-24T00:01:35.161" v="1881" actId="478"/>
          <ac:picMkLst>
            <pc:docMk/>
            <pc:sldMk cId="2793152226" sldId="273"/>
            <ac:picMk id="9" creationId="{E9BB4343-BADF-FD02-CA47-8EB1875DEE08}"/>
          </ac:picMkLst>
        </pc:picChg>
      </pc:sldChg>
      <pc:sldChg chg="addSp delSp modSp add mod">
        <pc:chgData name="Yomna Negm" userId="41dce8271dfe68ed" providerId="LiveId" clId="{3E2D756F-391B-46BC-B138-706578715D31}" dt="2026-08-24T18:45:35.975" v="3268" actId="1076"/>
        <pc:sldMkLst>
          <pc:docMk/>
          <pc:sldMk cId="836746934" sldId="274"/>
        </pc:sldMkLst>
        <pc:spChg chg="mod">
          <ac:chgData name="Yomna Negm" userId="41dce8271dfe68ed" providerId="LiveId" clId="{3E2D756F-391B-46BC-B138-706578715D31}" dt="2026-08-24T18:45:23.503" v="3267" actId="1076"/>
          <ac:spMkLst>
            <pc:docMk/>
            <pc:sldMk cId="836746934" sldId="274"/>
            <ac:spMk id="7" creationId="{D184E4BC-00FA-4C76-3E6E-397A6B3784B0}"/>
          </ac:spMkLst>
        </pc:spChg>
        <pc:spChg chg="add mod">
          <ac:chgData name="Yomna Negm" userId="41dce8271dfe68ed" providerId="LiveId" clId="{3E2D756F-391B-46BC-B138-706578715D31}" dt="2026-08-24T18:45:35.975" v="3268" actId="1076"/>
          <ac:spMkLst>
            <pc:docMk/>
            <pc:sldMk cId="836746934" sldId="274"/>
            <ac:spMk id="14" creationId="{4DFEE7EB-0346-EBF4-42C1-F2CD8A7B15C8}"/>
          </ac:spMkLst>
        </pc:spChg>
        <pc:picChg chg="add del mod">
          <ac:chgData name="Yomna Negm" userId="41dce8271dfe68ed" providerId="LiveId" clId="{3E2D756F-391B-46BC-B138-706578715D31}" dt="2026-08-24T00:04:56.189" v="1924" actId="478"/>
          <ac:picMkLst>
            <pc:docMk/>
            <pc:sldMk cId="836746934" sldId="274"/>
            <ac:picMk id="8" creationId="{E93BB3FF-CD5B-4D12-A541-2B39103C14CC}"/>
          </ac:picMkLst>
        </pc:picChg>
        <pc:picChg chg="del">
          <ac:chgData name="Yomna Negm" userId="41dce8271dfe68ed" providerId="LiveId" clId="{3E2D756F-391B-46BC-B138-706578715D31}" dt="2026-08-24T00:04:57.365" v="1925" actId="478"/>
          <ac:picMkLst>
            <pc:docMk/>
            <pc:sldMk cId="836746934" sldId="274"/>
            <ac:picMk id="9" creationId="{843728FC-A5BD-E8AD-DC10-3883D32AA692}"/>
          </ac:picMkLst>
        </pc:picChg>
        <pc:picChg chg="add mod">
          <ac:chgData name="Yomna Negm" userId="41dce8271dfe68ed" providerId="LiveId" clId="{3E2D756F-391B-46BC-B138-706578715D31}" dt="2026-08-24T18:45:13.487" v="3264" actId="1076"/>
          <ac:picMkLst>
            <pc:docMk/>
            <pc:sldMk cId="836746934" sldId="274"/>
            <ac:picMk id="10" creationId="{18EAFEE5-4F46-6685-B715-809927E25A93}"/>
          </ac:picMkLst>
        </pc:picChg>
        <pc:picChg chg="add del mod">
          <ac:chgData name="Yomna Negm" userId="41dce8271dfe68ed" providerId="LiveId" clId="{3E2D756F-391B-46BC-B138-706578715D31}" dt="2026-08-24T00:05:18.600" v="1930" actId="478"/>
          <ac:picMkLst>
            <pc:docMk/>
            <pc:sldMk cId="836746934" sldId="274"/>
            <ac:picMk id="12" creationId="{66383878-D093-136E-2B79-79B7E91AD83A}"/>
          </ac:picMkLst>
        </pc:picChg>
      </pc:sldChg>
      <pc:sldChg chg="modSp add del mod">
        <pc:chgData name="Yomna Negm" userId="41dce8271dfe68ed" providerId="LiveId" clId="{3E2D756F-391B-46BC-B138-706578715D31}" dt="2026-08-24T00:24:40.819" v="2167" actId="2696"/>
        <pc:sldMkLst>
          <pc:docMk/>
          <pc:sldMk cId="1089088076" sldId="275"/>
        </pc:sldMkLst>
      </pc:sldChg>
      <pc:sldChg chg="addSp delSp modSp add mod">
        <pc:chgData name="Yomna Negm" userId="41dce8271dfe68ed" providerId="LiveId" clId="{3E2D756F-391B-46BC-B138-706578715D31}" dt="2026-08-24T00:26:10.247" v="2178" actId="207"/>
        <pc:sldMkLst>
          <pc:docMk/>
          <pc:sldMk cId="3595614910" sldId="276"/>
        </pc:sldMkLst>
        <pc:spChg chg="add mod">
          <ac:chgData name="Yomna Negm" userId="41dce8271dfe68ed" providerId="LiveId" clId="{3E2D756F-391B-46BC-B138-706578715D31}" dt="2026-08-20T19:04:45.401" v="1190" actId="1076"/>
          <ac:spMkLst>
            <pc:docMk/>
            <pc:sldMk cId="3595614910" sldId="276"/>
            <ac:spMk id="7" creationId="{98DF65BD-5A73-FF59-6684-9392CE449178}"/>
          </ac:spMkLst>
        </pc:spChg>
        <pc:spChg chg="add mod">
          <ac:chgData name="Yomna Negm" userId="41dce8271dfe68ed" providerId="LiveId" clId="{3E2D756F-391B-46BC-B138-706578715D31}" dt="2026-08-24T00:26:10.247" v="2178" actId="207"/>
          <ac:spMkLst>
            <pc:docMk/>
            <pc:sldMk cId="3595614910" sldId="276"/>
            <ac:spMk id="11" creationId="{718B9BCA-388F-66AA-EFA0-EDFF37E92ECD}"/>
          </ac:spMkLst>
        </pc:spChg>
      </pc:sldChg>
      <pc:sldChg chg="addSp delSp modSp add mod">
        <pc:chgData name="Yomna Negm" userId="41dce8271dfe68ed" providerId="LiveId" clId="{3E2D756F-391B-46BC-B138-706578715D31}" dt="2026-08-24T18:33:53.805" v="3062" actId="1037"/>
        <pc:sldMkLst>
          <pc:docMk/>
          <pc:sldMk cId="30727181" sldId="277"/>
        </pc:sldMkLst>
        <pc:spChg chg="add mod">
          <ac:chgData name="Yomna Negm" userId="41dce8271dfe68ed" providerId="LiveId" clId="{3E2D756F-391B-46BC-B138-706578715D31}" dt="2026-08-20T19:05:11.983" v="1195" actId="1076"/>
          <ac:spMkLst>
            <pc:docMk/>
            <pc:sldMk cId="30727181" sldId="277"/>
            <ac:spMk id="9" creationId="{81D38A2C-72DA-F683-6AEF-52CABC0C938E}"/>
          </ac:spMkLst>
        </pc:spChg>
        <pc:spChg chg="mod">
          <ac:chgData name="Yomna Negm" userId="41dce8271dfe68ed" providerId="LiveId" clId="{3E2D756F-391B-46BC-B138-706578715D31}" dt="2026-08-24T18:33:53.805" v="3062" actId="1037"/>
          <ac:spMkLst>
            <pc:docMk/>
            <pc:sldMk cId="30727181" sldId="277"/>
            <ac:spMk id="11" creationId="{A0DB02CE-8E5D-1364-CD6A-75BC754D9334}"/>
          </ac:spMkLst>
        </pc:spChg>
      </pc:sldChg>
      <pc:sldChg chg="addSp delSp modSp add mod">
        <pc:chgData name="Yomna Negm" userId="41dce8271dfe68ed" providerId="LiveId" clId="{3E2D756F-391B-46BC-B138-706578715D31}" dt="2026-08-24T00:07:46.229" v="1950"/>
        <pc:sldMkLst>
          <pc:docMk/>
          <pc:sldMk cId="67160402" sldId="278"/>
        </pc:sldMkLst>
        <pc:spChg chg="add mod">
          <ac:chgData name="Yomna Negm" userId="41dce8271dfe68ed" providerId="LiveId" clId="{3E2D756F-391B-46BC-B138-706578715D31}" dt="2026-08-20T19:29:55.876" v="1593" actId="1076"/>
          <ac:spMkLst>
            <pc:docMk/>
            <pc:sldMk cId="67160402" sldId="278"/>
            <ac:spMk id="7" creationId="{AB3EA950-B1ED-1C28-F0DC-B06AD0882EDD}"/>
          </ac:spMkLst>
        </pc:spChg>
        <pc:spChg chg="mod">
          <ac:chgData name="Yomna Negm" userId="41dce8271dfe68ed" providerId="LiveId" clId="{3E2D756F-391B-46BC-B138-706578715D31}" dt="2026-08-20T19:29:50.899" v="1592" actId="1076"/>
          <ac:spMkLst>
            <pc:docMk/>
            <pc:sldMk cId="67160402" sldId="278"/>
            <ac:spMk id="9" creationId="{47D76AB4-4430-9152-B29D-9FC5F81AE4D1}"/>
          </ac:spMkLst>
        </pc:spChg>
        <pc:spChg chg="mod">
          <ac:chgData name="Yomna Negm" userId="41dce8271dfe68ed" providerId="LiveId" clId="{3E2D756F-391B-46BC-B138-706578715D31}" dt="2026-08-20T19:29:55.876" v="1593" actId="1076"/>
          <ac:spMkLst>
            <pc:docMk/>
            <pc:sldMk cId="67160402" sldId="278"/>
            <ac:spMk id="11" creationId="{B43F273C-BBD0-58F8-9677-917E9BF75D91}"/>
          </ac:spMkLst>
        </pc:spChg>
        <pc:spChg chg="add mod">
          <ac:chgData name="Yomna Negm" userId="41dce8271dfe68ed" providerId="LiveId" clId="{3E2D756F-391B-46BC-B138-706578715D31}" dt="2026-08-20T19:29:55.876" v="1593" actId="1076"/>
          <ac:spMkLst>
            <pc:docMk/>
            <pc:sldMk cId="67160402" sldId="278"/>
            <ac:spMk id="12" creationId="{6D1D38B3-DAEE-72CC-D66A-E398CEA0A689}"/>
          </ac:spMkLst>
        </pc:spChg>
        <pc:spChg chg="add mod">
          <ac:chgData name="Yomna Negm" userId="41dce8271dfe68ed" providerId="LiveId" clId="{3E2D756F-391B-46BC-B138-706578715D31}" dt="2026-08-24T00:07:46.229" v="1950"/>
          <ac:spMkLst>
            <pc:docMk/>
            <pc:sldMk cId="67160402" sldId="278"/>
            <ac:spMk id="14" creationId="{372739D4-09D9-4A64-F17A-7489987416EE}"/>
          </ac:spMkLst>
        </pc:spChg>
      </pc:sldChg>
      <pc:sldChg chg="addSp delSp modSp add mod">
        <pc:chgData name="Yomna Negm" userId="41dce8271dfe68ed" providerId="LiveId" clId="{3E2D756F-391B-46BC-B138-706578715D31}" dt="2026-08-24T00:08:11.519" v="1951"/>
        <pc:sldMkLst>
          <pc:docMk/>
          <pc:sldMk cId="3637488298" sldId="279"/>
        </pc:sldMkLst>
        <pc:spChg chg="mod">
          <ac:chgData name="Yomna Negm" userId="41dce8271dfe68ed" providerId="LiveId" clId="{3E2D756F-391B-46BC-B138-706578715D31}" dt="2026-08-20T19:18:14.797" v="1388" actId="207"/>
          <ac:spMkLst>
            <pc:docMk/>
            <pc:sldMk cId="3637488298" sldId="279"/>
            <ac:spMk id="7" creationId="{4528512F-2E09-F46F-0CF2-DDBF27EA7158}"/>
          </ac:spMkLst>
        </pc:spChg>
        <pc:spChg chg="add">
          <ac:chgData name="Yomna Negm" userId="41dce8271dfe68ed" providerId="LiveId" clId="{3E2D756F-391B-46BC-B138-706578715D31}" dt="2026-08-20T19:30:05.580" v="1596" actId="22"/>
          <ac:spMkLst>
            <pc:docMk/>
            <pc:sldMk cId="3637488298" sldId="279"/>
            <ac:spMk id="10" creationId="{7AE8D106-D812-DF33-45E9-86CD46EAE440}"/>
          </ac:spMkLst>
        </pc:spChg>
        <pc:spChg chg="mod">
          <ac:chgData name="Yomna Negm" userId="41dce8271dfe68ed" providerId="LiveId" clId="{3E2D756F-391B-46BC-B138-706578715D31}" dt="2026-08-20T19:17:23.838" v="1382" actId="2711"/>
          <ac:spMkLst>
            <pc:docMk/>
            <pc:sldMk cId="3637488298" sldId="279"/>
            <ac:spMk id="11" creationId="{2D0AE697-3393-3331-6B68-FC750B754987}"/>
          </ac:spMkLst>
        </pc:spChg>
        <pc:spChg chg="mod">
          <ac:chgData name="Yomna Negm" userId="41dce8271dfe68ed" providerId="LiveId" clId="{3E2D756F-391B-46BC-B138-706578715D31}" dt="2026-08-20T19:18:01.648" v="1386" actId="207"/>
          <ac:spMkLst>
            <pc:docMk/>
            <pc:sldMk cId="3637488298" sldId="279"/>
            <ac:spMk id="12" creationId="{1A4B6E09-544E-3107-1A09-171E6D9EACE9}"/>
          </ac:spMkLst>
        </pc:spChg>
        <pc:spChg chg="add mod">
          <ac:chgData name="Yomna Negm" userId="41dce8271dfe68ed" providerId="LiveId" clId="{3E2D756F-391B-46BC-B138-706578715D31}" dt="2026-08-24T00:08:11.519" v="1951"/>
          <ac:spMkLst>
            <pc:docMk/>
            <pc:sldMk cId="3637488298" sldId="279"/>
            <ac:spMk id="14" creationId="{69CC09BB-43FC-FAD1-C2F8-AA9B16F676F0}"/>
          </ac:spMkLst>
        </pc:spChg>
      </pc:sldChg>
      <pc:sldChg chg="addSp delSp modSp add mod">
        <pc:chgData name="Yomna Negm" userId="41dce8271dfe68ed" providerId="LiveId" clId="{3E2D756F-391B-46BC-B138-706578715D31}" dt="2026-08-24T18:34:41.541" v="3072" actId="1076"/>
        <pc:sldMkLst>
          <pc:docMk/>
          <pc:sldMk cId="2609140712" sldId="280"/>
        </pc:sldMkLst>
        <pc:spChg chg="mod">
          <ac:chgData name="Yomna Negm" userId="41dce8271dfe68ed" providerId="LiveId" clId="{3E2D756F-391B-46BC-B138-706578715D31}" dt="2026-08-20T19:23:49.484" v="1537" actId="1076"/>
          <ac:spMkLst>
            <pc:docMk/>
            <pc:sldMk cId="2609140712" sldId="280"/>
            <ac:spMk id="7" creationId="{7FEE840C-3FA2-2854-6257-952F91E50705}"/>
          </ac:spMkLst>
        </pc:spChg>
        <pc:spChg chg="add mod">
          <ac:chgData name="Yomna Negm" userId="41dce8271dfe68ed" providerId="LiveId" clId="{3E2D756F-391B-46BC-B138-706578715D31}" dt="2026-08-24T18:34:24.717" v="3069" actId="1076"/>
          <ac:spMkLst>
            <pc:docMk/>
            <pc:sldMk cId="2609140712" sldId="280"/>
            <ac:spMk id="10" creationId="{8D933C4F-8AB1-2C2C-069F-AAFD75F4EB37}"/>
          </ac:spMkLst>
        </pc:spChg>
        <pc:spChg chg="mod">
          <ac:chgData name="Yomna Negm" userId="41dce8271dfe68ed" providerId="LiveId" clId="{3E2D756F-391B-46BC-B138-706578715D31}" dt="2026-08-24T18:34:16.644" v="3067" actId="14100"/>
          <ac:spMkLst>
            <pc:docMk/>
            <pc:sldMk cId="2609140712" sldId="280"/>
            <ac:spMk id="11" creationId="{25FDA27D-D59C-BE12-B9C0-B4714AA7DEC6}"/>
          </ac:spMkLst>
        </pc:spChg>
        <pc:spChg chg="mod">
          <ac:chgData name="Yomna Negm" userId="41dce8271dfe68ed" providerId="LiveId" clId="{3E2D756F-391B-46BC-B138-706578715D31}" dt="2026-08-24T18:34:41.541" v="3072" actId="1076"/>
          <ac:spMkLst>
            <pc:docMk/>
            <pc:sldMk cId="2609140712" sldId="280"/>
            <ac:spMk id="12" creationId="{694B7BF6-CCB2-FB9E-5893-EBAA83F015CA}"/>
          </ac:spMkLst>
        </pc:spChg>
        <pc:spChg chg="add">
          <ac:chgData name="Yomna Negm" userId="41dce8271dfe68ed" providerId="LiveId" clId="{3E2D756F-391B-46BC-B138-706578715D31}" dt="2026-08-20T19:30:12.615" v="1598" actId="22"/>
          <ac:spMkLst>
            <pc:docMk/>
            <pc:sldMk cId="2609140712" sldId="280"/>
            <ac:spMk id="14" creationId="{AD86D033-203A-3978-241A-938F9B2E1AAE}"/>
          </ac:spMkLst>
        </pc:spChg>
        <pc:spChg chg="add mod">
          <ac:chgData name="Yomna Negm" userId="41dce8271dfe68ed" providerId="LiveId" clId="{3E2D756F-391B-46BC-B138-706578715D31}" dt="2026-08-24T00:08:59.064" v="1961" actId="20577"/>
          <ac:spMkLst>
            <pc:docMk/>
            <pc:sldMk cId="2609140712" sldId="280"/>
            <ac:spMk id="16" creationId="{D72A856A-3703-C4AD-0871-17E6A32BF59C}"/>
          </ac:spMkLst>
        </pc:spChg>
      </pc:sldChg>
      <pc:sldChg chg="addSp delSp modSp add mod">
        <pc:chgData name="Yomna Negm" userId="41dce8271dfe68ed" providerId="LiveId" clId="{3E2D756F-391B-46BC-B138-706578715D31}" dt="2026-08-24T18:34:36.216" v="3071" actId="1076"/>
        <pc:sldMkLst>
          <pc:docMk/>
          <pc:sldMk cId="2750945614" sldId="281"/>
        </pc:sldMkLst>
        <pc:spChg chg="mod">
          <ac:chgData name="Yomna Negm" userId="41dce8271dfe68ed" providerId="LiveId" clId="{3E2D756F-391B-46BC-B138-706578715D31}" dt="2026-08-20T19:24:37.719" v="1544" actId="20577"/>
          <ac:spMkLst>
            <pc:docMk/>
            <pc:sldMk cId="2750945614" sldId="281"/>
            <ac:spMk id="7" creationId="{4C0078DB-F1C9-5772-19A9-CF292E84196C}"/>
          </ac:spMkLst>
        </pc:spChg>
        <pc:spChg chg="mod">
          <ac:chgData name="Yomna Negm" userId="41dce8271dfe68ed" providerId="LiveId" clId="{3E2D756F-391B-46BC-B138-706578715D31}" dt="2026-08-24T18:34:30.076" v="3070" actId="403"/>
          <ac:spMkLst>
            <pc:docMk/>
            <pc:sldMk cId="2750945614" sldId="281"/>
            <ac:spMk id="10" creationId="{CF640A69-1B25-18CC-8D7C-8EC63DFEE9DF}"/>
          </ac:spMkLst>
        </pc:spChg>
        <pc:spChg chg="mod">
          <ac:chgData name="Yomna Negm" userId="41dce8271dfe68ed" providerId="LiveId" clId="{3E2D756F-391B-46BC-B138-706578715D31}" dt="2026-08-24T18:34:30.076" v="3070" actId="403"/>
          <ac:spMkLst>
            <pc:docMk/>
            <pc:sldMk cId="2750945614" sldId="281"/>
            <ac:spMk id="11" creationId="{70B73BE5-CC8B-A057-3155-6EF2720680F8}"/>
          </ac:spMkLst>
        </pc:spChg>
        <pc:spChg chg="mod">
          <ac:chgData name="Yomna Negm" userId="41dce8271dfe68ed" providerId="LiveId" clId="{3E2D756F-391B-46BC-B138-706578715D31}" dt="2026-08-24T18:34:36.216" v="3071" actId="1076"/>
          <ac:spMkLst>
            <pc:docMk/>
            <pc:sldMk cId="2750945614" sldId="281"/>
            <ac:spMk id="12" creationId="{5B6AEFB5-6876-B330-1887-1E8525D548C3}"/>
          </ac:spMkLst>
        </pc:spChg>
        <pc:spChg chg="add">
          <ac:chgData name="Yomna Negm" userId="41dce8271dfe68ed" providerId="LiveId" clId="{3E2D756F-391B-46BC-B138-706578715D31}" dt="2026-08-20T19:31:33.801" v="1609" actId="22"/>
          <ac:spMkLst>
            <pc:docMk/>
            <pc:sldMk cId="2750945614" sldId="281"/>
            <ac:spMk id="17" creationId="{2728CE95-55C0-6984-1A28-9D6A63B254B5}"/>
          </ac:spMkLst>
        </pc:spChg>
        <pc:spChg chg="add">
          <ac:chgData name="Yomna Negm" userId="41dce8271dfe68ed" providerId="LiveId" clId="{3E2D756F-391B-46BC-B138-706578715D31}" dt="2026-08-20T19:31:33.801" v="1609" actId="22"/>
          <ac:spMkLst>
            <pc:docMk/>
            <pc:sldMk cId="2750945614" sldId="281"/>
            <ac:spMk id="19" creationId="{42D9079D-5EDC-AE00-47BE-6EFAC842CE09}"/>
          </ac:spMkLst>
        </pc:spChg>
        <pc:spChg chg="add mod">
          <ac:chgData name="Yomna Negm" userId="41dce8271dfe68ed" providerId="LiveId" clId="{3E2D756F-391B-46BC-B138-706578715D31}" dt="2026-08-24T00:09:09.927" v="1962"/>
          <ac:spMkLst>
            <pc:docMk/>
            <pc:sldMk cId="2750945614" sldId="281"/>
            <ac:spMk id="21" creationId="{653CC5F2-6D91-33A3-7772-1E0276C1718F}"/>
          </ac:spMkLst>
        </pc:spChg>
      </pc:sldChg>
      <pc:sldChg chg="modSp add mod">
        <pc:chgData name="Yomna Negm" userId="41dce8271dfe68ed" providerId="LiveId" clId="{3E2D756F-391B-46BC-B138-706578715D31}" dt="2026-08-24T00:08:25.468" v="1957"/>
        <pc:sldMkLst>
          <pc:docMk/>
          <pc:sldMk cId="1609792898" sldId="282"/>
        </pc:sldMkLst>
        <pc:spChg chg="mod">
          <ac:chgData name="Yomna Negm" userId="41dce8271dfe68ed" providerId="LiveId" clId="{3E2D756F-391B-46BC-B138-706578715D31}" dt="2026-08-20T19:37:26.659" v="1783" actId="1076"/>
          <ac:spMkLst>
            <pc:docMk/>
            <pc:sldMk cId="1609792898" sldId="282"/>
            <ac:spMk id="7" creationId="{C929242E-4C68-B032-5C1D-175A20FEA7C3}"/>
          </ac:spMkLst>
        </pc:spChg>
        <pc:spChg chg="mod">
          <ac:chgData name="Yomna Negm" userId="41dce8271dfe68ed" providerId="LiveId" clId="{3E2D756F-391B-46BC-B138-706578715D31}" dt="2026-08-20T19:37:23.305" v="1782" actId="1076"/>
          <ac:spMkLst>
            <pc:docMk/>
            <pc:sldMk cId="1609792898" sldId="282"/>
            <ac:spMk id="11" creationId="{9A8C1CD6-E991-158A-BC2B-C4B3E5489E1D}"/>
          </ac:spMkLst>
        </pc:spChg>
        <pc:spChg chg="mod">
          <ac:chgData name="Yomna Negm" userId="41dce8271dfe68ed" providerId="LiveId" clId="{3E2D756F-391B-46BC-B138-706578715D31}" dt="2026-08-20T19:37:04.136" v="1779" actId="20577"/>
          <ac:spMkLst>
            <pc:docMk/>
            <pc:sldMk cId="1609792898" sldId="282"/>
            <ac:spMk id="12" creationId="{FC9E0156-6681-6890-D2EC-AEE51F166F30}"/>
          </ac:spMkLst>
        </pc:spChg>
        <pc:spChg chg="mod">
          <ac:chgData name="Yomna Negm" userId="41dce8271dfe68ed" providerId="LiveId" clId="{3E2D756F-391B-46BC-B138-706578715D31}" dt="2026-08-24T00:08:25.468" v="1957"/>
          <ac:spMkLst>
            <pc:docMk/>
            <pc:sldMk cId="1609792898" sldId="282"/>
            <ac:spMk id="14" creationId="{EE10626B-CCDF-91A6-375B-E3F143A0C367}"/>
          </ac:spMkLst>
        </pc:spChg>
      </pc:sldChg>
      <pc:sldChg chg="modSp add mod">
        <pc:chgData name="Yomna Negm" userId="41dce8271dfe68ed" providerId="LiveId" clId="{3E2D756F-391B-46BC-B138-706578715D31}" dt="2026-08-24T18:34:54.325" v="3074" actId="1076"/>
        <pc:sldMkLst>
          <pc:docMk/>
          <pc:sldMk cId="2573734299" sldId="283"/>
        </pc:sldMkLst>
        <pc:spChg chg="mod">
          <ac:chgData name="Yomna Negm" userId="41dce8271dfe68ed" providerId="LiveId" clId="{3E2D756F-391B-46BC-B138-706578715D31}" dt="2026-08-24T00:15:23.573" v="2056" actId="20577"/>
          <ac:spMkLst>
            <pc:docMk/>
            <pc:sldMk cId="2573734299" sldId="283"/>
            <ac:spMk id="7" creationId="{440A0DEB-0D19-9A25-2F20-F249DCE9049F}"/>
          </ac:spMkLst>
        </pc:spChg>
        <pc:spChg chg="mod">
          <ac:chgData name="Yomna Negm" userId="41dce8271dfe68ed" providerId="LiveId" clId="{3E2D756F-391B-46BC-B138-706578715D31}" dt="2026-08-24T18:34:48.736" v="3073" actId="403"/>
          <ac:spMkLst>
            <pc:docMk/>
            <pc:sldMk cId="2573734299" sldId="283"/>
            <ac:spMk id="10" creationId="{ADCEBEDD-AC5A-E158-9040-A298F1BE1F81}"/>
          </ac:spMkLst>
        </pc:spChg>
        <pc:spChg chg="mod">
          <ac:chgData name="Yomna Negm" userId="41dce8271dfe68ed" providerId="LiveId" clId="{3E2D756F-391B-46BC-B138-706578715D31}" dt="2026-08-24T18:34:48.736" v="3073" actId="403"/>
          <ac:spMkLst>
            <pc:docMk/>
            <pc:sldMk cId="2573734299" sldId="283"/>
            <ac:spMk id="11" creationId="{8D65711D-DAAC-6F75-ED83-49BD9D52D41E}"/>
          </ac:spMkLst>
        </pc:spChg>
        <pc:spChg chg="mod">
          <ac:chgData name="Yomna Negm" userId="41dce8271dfe68ed" providerId="LiveId" clId="{3E2D756F-391B-46BC-B138-706578715D31}" dt="2026-08-24T18:34:54.325" v="3074" actId="1076"/>
          <ac:spMkLst>
            <pc:docMk/>
            <pc:sldMk cId="2573734299" sldId="283"/>
            <ac:spMk id="12" creationId="{95AE1AC4-57A1-FD84-096C-A7F673B62C90}"/>
          </ac:spMkLst>
        </pc:spChg>
        <pc:spChg chg="mod">
          <ac:chgData name="Yomna Negm" userId="41dce8271dfe68ed" providerId="LiveId" clId="{3E2D756F-391B-46BC-B138-706578715D31}" dt="2026-08-24T00:10:29.572" v="1975" actId="207"/>
          <ac:spMkLst>
            <pc:docMk/>
            <pc:sldMk cId="2573734299" sldId="283"/>
            <ac:spMk id="21" creationId="{92AC07FC-3D7B-702B-1669-0FBB843D490A}"/>
          </ac:spMkLst>
        </pc:spChg>
      </pc:sldChg>
      <pc:sldChg chg="modSp add mod">
        <pc:chgData name="Yomna Negm" userId="41dce8271dfe68ed" providerId="LiveId" clId="{3E2D756F-391B-46BC-B138-706578715D31}" dt="2026-08-24T18:35:02.570" v="3076" actId="1076"/>
        <pc:sldMkLst>
          <pc:docMk/>
          <pc:sldMk cId="496196638" sldId="284"/>
        </pc:sldMkLst>
        <pc:spChg chg="mod">
          <ac:chgData name="Yomna Negm" userId="41dce8271dfe68ed" providerId="LiveId" clId="{3E2D756F-391B-46BC-B138-706578715D31}" dt="2026-08-24T00:21:15.033" v="2126" actId="20577"/>
          <ac:spMkLst>
            <pc:docMk/>
            <pc:sldMk cId="496196638" sldId="284"/>
            <ac:spMk id="7" creationId="{DC1A3E7A-1208-8DA8-B626-B0FEF8C53ACA}"/>
          </ac:spMkLst>
        </pc:spChg>
        <pc:spChg chg="mod">
          <ac:chgData name="Yomna Negm" userId="41dce8271dfe68ed" providerId="LiveId" clId="{3E2D756F-391B-46BC-B138-706578715D31}" dt="2026-08-24T18:34:59.733" v="3075" actId="403"/>
          <ac:spMkLst>
            <pc:docMk/>
            <pc:sldMk cId="496196638" sldId="284"/>
            <ac:spMk id="10" creationId="{F69BA455-B9AE-7DFE-A982-D2BE067D5652}"/>
          </ac:spMkLst>
        </pc:spChg>
        <pc:spChg chg="mod">
          <ac:chgData name="Yomna Negm" userId="41dce8271dfe68ed" providerId="LiveId" clId="{3E2D756F-391B-46BC-B138-706578715D31}" dt="2026-08-24T18:34:59.733" v="3075" actId="403"/>
          <ac:spMkLst>
            <pc:docMk/>
            <pc:sldMk cId="496196638" sldId="284"/>
            <ac:spMk id="11" creationId="{915F4020-A1D8-B446-A4F3-A18AACCE11B6}"/>
          </ac:spMkLst>
        </pc:spChg>
        <pc:spChg chg="mod">
          <ac:chgData name="Yomna Negm" userId="41dce8271dfe68ed" providerId="LiveId" clId="{3E2D756F-391B-46BC-B138-706578715D31}" dt="2026-08-24T18:35:02.570" v="3076" actId="1076"/>
          <ac:spMkLst>
            <pc:docMk/>
            <pc:sldMk cId="496196638" sldId="284"/>
            <ac:spMk id="12" creationId="{346BD9A5-3272-6A9C-0583-82FD41DE3AC6}"/>
          </ac:spMkLst>
        </pc:spChg>
      </pc:sldChg>
      <pc:sldChg chg="addSp delSp modSp add del mod">
        <pc:chgData name="Yomna Negm" userId="41dce8271dfe68ed" providerId="LiveId" clId="{3E2D756F-391B-46BC-B138-706578715D31}" dt="2026-08-24T18:17:48.430" v="2824" actId="2696"/>
        <pc:sldMkLst>
          <pc:docMk/>
          <pc:sldMk cId="1617834514" sldId="285"/>
        </pc:sldMkLst>
        <pc:spChg chg="add del">
          <ac:chgData name="Yomna Negm" userId="41dce8271dfe68ed" providerId="LiveId" clId="{3E2D756F-391B-46BC-B138-706578715D31}" dt="2026-08-24T00:31:51.899" v="2359" actId="478"/>
          <ac:spMkLst>
            <pc:docMk/>
            <pc:sldMk cId="1617834514" sldId="285"/>
            <ac:spMk id="7" creationId="{73D4766E-479A-E09F-0E88-C77D38474252}"/>
          </ac:spMkLst>
        </pc:spChg>
        <pc:spChg chg="mod">
          <ac:chgData name="Yomna Negm" userId="41dce8271dfe68ed" providerId="LiveId" clId="{3E2D756F-391B-46BC-B138-706578715D31}" dt="2026-08-24T00:31:49.907" v="2358" actId="14100"/>
          <ac:spMkLst>
            <pc:docMk/>
            <pc:sldMk cId="1617834514" sldId="285"/>
            <ac:spMk id="8" creationId="{4CB431B6-037E-256B-60C8-7B4030764E6F}"/>
          </ac:spMkLst>
        </pc:spChg>
        <pc:spChg chg="mod">
          <ac:chgData name="Yomna Negm" userId="41dce8271dfe68ed" providerId="LiveId" clId="{3E2D756F-391B-46BC-B138-706578715D31}" dt="2026-08-24T00:31:49.907" v="2358" actId="14100"/>
          <ac:spMkLst>
            <pc:docMk/>
            <pc:sldMk cId="1617834514" sldId="285"/>
            <ac:spMk id="10" creationId="{FFF381B5-D4F1-F278-EE59-C9AE31DB3AB4}"/>
          </ac:spMkLst>
        </pc:spChg>
      </pc:sldChg>
      <pc:sldChg chg="addSp delSp modSp add mod modAnim">
        <pc:chgData name="Yomna Negm" userId="41dce8271dfe68ed" providerId="LiveId" clId="{3E2D756F-391B-46BC-B138-706578715D31}" dt="2026-08-24T18:36:27.685" v="3115" actId="403"/>
        <pc:sldMkLst>
          <pc:docMk/>
          <pc:sldMk cId="3596118075" sldId="286"/>
        </pc:sldMkLst>
        <pc:spChg chg="add del mod">
          <ac:chgData name="Yomna Negm" userId="41dce8271dfe68ed" providerId="LiveId" clId="{3E2D756F-391B-46BC-B138-706578715D31}" dt="2026-08-24T18:17:38.558" v="2821" actId="478"/>
          <ac:spMkLst>
            <pc:docMk/>
            <pc:sldMk cId="3596118075" sldId="286"/>
            <ac:spMk id="7" creationId="{0DA67B95-A9A6-A86E-9984-143B128292D3}"/>
          </ac:spMkLst>
        </pc:spChg>
        <pc:spChg chg="del">
          <ac:chgData name="Yomna Negm" userId="41dce8271dfe68ed" providerId="LiveId" clId="{3E2D756F-391B-46BC-B138-706578715D31}" dt="2026-08-24T18:17:40.249" v="2822" actId="478"/>
          <ac:spMkLst>
            <pc:docMk/>
            <pc:sldMk cId="3596118075" sldId="286"/>
            <ac:spMk id="8" creationId="{FB7AB9A2-83AD-B44A-AEEE-88A48D5E570A}"/>
          </ac:spMkLst>
        </pc:spChg>
        <pc:spChg chg="add">
          <ac:chgData name="Yomna Negm" userId="41dce8271dfe68ed" providerId="LiveId" clId="{3E2D756F-391B-46BC-B138-706578715D31}" dt="2026-08-24T18:17:40.867" v="2823" actId="22"/>
          <ac:spMkLst>
            <pc:docMk/>
            <pc:sldMk cId="3596118075" sldId="286"/>
            <ac:spMk id="10" creationId="{7492BEED-B286-DE74-8FA9-A9D814B4BDE0}"/>
          </ac:spMkLst>
        </pc:spChg>
        <pc:spChg chg="del">
          <ac:chgData name="Yomna Negm" userId="41dce8271dfe68ed" providerId="LiveId" clId="{3E2D756F-391B-46BC-B138-706578715D31}" dt="2026-08-24T00:32:23.690" v="2361" actId="478"/>
          <ac:spMkLst>
            <pc:docMk/>
            <pc:sldMk cId="3596118075" sldId="286"/>
            <ac:spMk id="10" creationId="{F720899F-55C8-FFF6-66A6-D30D330F5939}"/>
          </ac:spMkLst>
        </pc:spChg>
        <pc:spChg chg="add del">
          <ac:chgData name="Yomna Negm" userId="41dce8271dfe68ed" providerId="LiveId" clId="{3E2D756F-391B-46BC-B138-706578715D31}" dt="2026-08-24T00:33:00.924" v="2363" actId="478"/>
          <ac:spMkLst>
            <pc:docMk/>
            <pc:sldMk cId="3596118075" sldId="286"/>
            <ac:spMk id="11" creationId="{7CCDFA1C-6135-37D6-E9CC-3B6B114C1E8E}"/>
          </ac:spMkLst>
        </pc:spChg>
        <pc:spChg chg="add mod">
          <ac:chgData name="Yomna Negm" userId="41dce8271dfe68ed" providerId="LiveId" clId="{3E2D756F-391B-46BC-B138-706578715D31}" dt="2026-08-24T18:20:51.239" v="2888" actId="1076"/>
          <ac:spMkLst>
            <pc:docMk/>
            <pc:sldMk cId="3596118075" sldId="286"/>
            <ac:spMk id="12" creationId="{E3EAC07E-E391-DA4E-AB81-D9B809783DF7}"/>
          </ac:spMkLst>
        </pc:spChg>
        <pc:spChg chg="add mod">
          <ac:chgData name="Yomna Negm" userId="41dce8271dfe68ed" providerId="LiveId" clId="{3E2D756F-391B-46BC-B138-706578715D31}" dt="2026-08-24T18:21:02.794" v="2889" actId="1076"/>
          <ac:spMkLst>
            <pc:docMk/>
            <pc:sldMk cId="3596118075" sldId="286"/>
            <ac:spMk id="14" creationId="{EC54BE19-BE17-75BA-62BE-8B5519ED7CE7}"/>
          </ac:spMkLst>
        </pc:spChg>
        <pc:spChg chg="add mod">
          <ac:chgData name="Yomna Negm" userId="41dce8271dfe68ed" providerId="LiveId" clId="{3E2D756F-391B-46BC-B138-706578715D31}" dt="2026-08-24T18:28:57.173" v="3005" actId="1036"/>
          <ac:spMkLst>
            <pc:docMk/>
            <pc:sldMk cId="3596118075" sldId="286"/>
            <ac:spMk id="15" creationId="{2302169A-770B-0CC8-5B12-11B7770C7A1B}"/>
          </ac:spMkLst>
        </pc:spChg>
        <pc:spChg chg="add del mod">
          <ac:chgData name="Yomna Negm" userId="41dce8271dfe68ed" providerId="LiveId" clId="{3E2D756F-391B-46BC-B138-706578715D31}" dt="2026-08-24T01:09:07.040" v="2538" actId="478"/>
          <ac:spMkLst>
            <pc:docMk/>
            <pc:sldMk cId="3596118075" sldId="286"/>
            <ac:spMk id="15" creationId="{DB7B7A85-7AFC-87CB-FE6F-B253A7220E52}"/>
          </ac:spMkLst>
        </pc:spChg>
        <pc:spChg chg="add mod">
          <ac:chgData name="Yomna Negm" userId="41dce8271dfe68ed" providerId="LiveId" clId="{3E2D756F-391B-46BC-B138-706578715D31}" dt="2026-08-24T18:36:27.685" v="3115" actId="403"/>
          <ac:spMkLst>
            <pc:docMk/>
            <pc:sldMk cId="3596118075" sldId="286"/>
            <ac:spMk id="17" creationId="{66B2F22E-6332-58EE-CE94-355785104F10}"/>
          </ac:spMkLst>
        </pc:spChg>
        <pc:spChg chg="add del mod">
          <ac:chgData name="Yomna Negm" userId="41dce8271dfe68ed" providerId="LiveId" clId="{3E2D756F-391B-46BC-B138-706578715D31}" dt="2026-08-24T01:09:06.225" v="2537" actId="478"/>
          <ac:spMkLst>
            <pc:docMk/>
            <pc:sldMk cId="3596118075" sldId="286"/>
            <ac:spMk id="19" creationId="{98246713-899F-4BA3-BEE9-7B4E8A56C26D}"/>
          </ac:spMkLst>
        </pc:spChg>
        <pc:spChg chg="add mod">
          <ac:chgData name="Yomna Negm" userId="41dce8271dfe68ed" providerId="LiveId" clId="{3E2D756F-391B-46BC-B138-706578715D31}" dt="2026-08-24T18:28:57.173" v="3005" actId="1036"/>
          <ac:spMkLst>
            <pc:docMk/>
            <pc:sldMk cId="3596118075" sldId="286"/>
            <ac:spMk id="19" creationId="{A7074651-0ABA-F7DC-7B7B-329F5032D58A}"/>
          </ac:spMkLst>
        </pc:spChg>
        <pc:spChg chg="add mod">
          <ac:chgData name="Yomna Negm" userId="41dce8271dfe68ed" providerId="LiveId" clId="{3E2D756F-391B-46BC-B138-706578715D31}" dt="2026-08-24T18:20:46.501" v="2886" actId="1076"/>
          <ac:spMkLst>
            <pc:docMk/>
            <pc:sldMk cId="3596118075" sldId="286"/>
            <ac:spMk id="21" creationId="{68429027-506F-5DC8-D0DD-6A76319FF948}"/>
          </ac:spMkLst>
        </pc:spChg>
        <pc:spChg chg="add mod">
          <ac:chgData name="Yomna Negm" userId="41dce8271dfe68ed" providerId="LiveId" clId="{3E2D756F-391B-46BC-B138-706578715D31}" dt="2026-08-24T18:28:57.173" v="3005" actId="1036"/>
          <ac:spMkLst>
            <pc:docMk/>
            <pc:sldMk cId="3596118075" sldId="286"/>
            <ac:spMk id="23" creationId="{A8FBFFE8-AFC3-8D26-8826-7D5FE90A7C17}"/>
          </ac:spMkLst>
        </pc:spChg>
        <pc:spChg chg="add del mod">
          <ac:chgData name="Yomna Negm" userId="41dce8271dfe68ed" providerId="LiveId" clId="{3E2D756F-391B-46BC-B138-706578715D31}" dt="2026-08-24T01:09:06.225" v="2537" actId="478"/>
          <ac:spMkLst>
            <pc:docMk/>
            <pc:sldMk cId="3596118075" sldId="286"/>
            <ac:spMk id="24" creationId="{40469987-7B15-26EE-D60F-9E66B35AAEEC}"/>
          </ac:spMkLst>
        </pc:spChg>
        <pc:spChg chg="add mod">
          <ac:chgData name="Yomna Negm" userId="41dce8271dfe68ed" providerId="LiveId" clId="{3E2D756F-391B-46BC-B138-706578715D31}" dt="2026-08-24T18:28:57.173" v="3005" actId="1036"/>
          <ac:spMkLst>
            <pc:docMk/>
            <pc:sldMk cId="3596118075" sldId="286"/>
            <ac:spMk id="25" creationId="{6CE07914-B0DF-A068-5D35-3CA07E89CF52}"/>
          </ac:spMkLst>
        </pc:spChg>
        <pc:spChg chg="add mod">
          <ac:chgData name="Yomna Negm" userId="41dce8271dfe68ed" providerId="LiveId" clId="{3E2D756F-391B-46BC-B138-706578715D31}" dt="2026-08-24T18:27:21.997" v="2977" actId="1036"/>
          <ac:spMkLst>
            <pc:docMk/>
            <pc:sldMk cId="3596118075" sldId="286"/>
            <ac:spMk id="27" creationId="{A85D95BD-D942-427B-14CE-4A3CDAB30E3B}"/>
          </ac:spMkLst>
        </pc:spChg>
        <pc:spChg chg="add mod">
          <ac:chgData name="Yomna Negm" userId="41dce8271dfe68ed" providerId="LiveId" clId="{3E2D756F-391B-46BC-B138-706578715D31}" dt="2026-08-24T18:28:21.690" v="2999" actId="1035"/>
          <ac:spMkLst>
            <pc:docMk/>
            <pc:sldMk cId="3596118075" sldId="286"/>
            <ac:spMk id="29" creationId="{E8310A9B-2E83-2EFD-722D-E681A435A8F4}"/>
          </ac:spMkLst>
        </pc:spChg>
        <pc:spChg chg="add del mod">
          <ac:chgData name="Yomna Negm" userId="41dce8271dfe68ed" providerId="LiveId" clId="{3E2D756F-391B-46BC-B138-706578715D31}" dt="2026-08-24T01:09:06.225" v="2537" actId="478"/>
          <ac:spMkLst>
            <pc:docMk/>
            <pc:sldMk cId="3596118075" sldId="286"/>
            <ac:spMk id="31" creationId="{1752204B-F569-C31E-7407-41EE79EF7A3A}"/>
          </ac:spMkLst>
        </pc:spChg>
        <pc:spChg chg="add mod">
          <ac:chgData name="Yomna Negm" userId="41dce8271dfe68ed" providerId="LiveId" clId="{3E2D756F-391B-46BC-B138-706578715D31}" dt="2026-08-24T18:23:34.667" v="2905" actId="1076"/>
          <ac:spMkLst>
            <pc:docMk/>
            <pc:sldMk cId="3596118075" sldId="286"/>
            <ac:spMk id="31" creationId="{A0C9C777-2CD0-1CD4-4C8B-C59E9C8822D9}"/>
          </ac:spMkLst>
        </pc:spChg>
        <pc:spChg chg="add mod">
          <ac:chgData name="Yomna Negm" userId="41dce8271dfe68ed" providerId="LiveId" clId="{3E2D756F-391B-46BC-B138-706578715D31}" dt="2026-08-24T18:28:57.173" v="3005" actId="1036"/>
          <ac:spMkLst>
            <pc:docMk/>
            <pc:sldMk cId="3596118075" sldId="286"/>
            <ac:spMk id="32" creationId="{CA8FCC92-A2E8-CDAB-4D02-CFB40D197ECC}"/>
          </ac:spMkLst>
        </pc:spChg>
        <pc:spChg chg="add del mod">
          <ac:chgData name="Yomna Negm" userId="41dce8271dfe68ed" providerId="LiveId" clId="{3E2D756F-391B-46BC-B138-706578715D31}" dt="2026-08-24T01:09:06.225" v="2537" actId="478"/>
          <ac:spMkLst>
            <pc:docMk/>
            <pc:sldMk cId="3596118075" sldId="286"/>
            <ac:spMk id="33" creationId="{0F99318D-7218-B8A5-3288-B9E8FE82DABC}"/>
          </ac:spMkLst>
        </pc:spChg>
        <pc:spChg chg="add mod">
          <ac:chgData name="Yomna Negm" userId="41dce8271dfe68ed" providerId="LiveId" clId="{3E2D756F-391B-46BC-B138-706578715D31}" dt="2026-08-24T18:27:21.997" v="2977" actId="1036"/>
          <ac:spMkLst>
            <pc:docMk/>
            <pc:sldMk cId="3596118075" sldId="286"/>
            <ac:spMk id="34" creationId="{B90707C0-585E-3AD1-B663-6BF44C5D76D0}"/>
          </ac:spMkLst>
        </pc:spChg>
        <pc:spChg chg="add mod">
          <ac:chgData name="Yomna Negm" userId="41dce8271dfe68ed" providerId="LiveId" clId="{3E2D756F-391B-46BC-B138-706578715D31}" dt="2026-08-24T18:28:57.173" v="3005" actId="1036"/>
          <ac:spMkLst>
            <pc:docMk/>
            <pc:sldMk cId="3596118075" sldId="286"/>
            <ac:spMk id="36" creationId="{369C2AD8-523D-8484-A180-1A5BF80DD5C8}"/>
          </ac:spMkLst>
        </pc:spChg>
        <pc:spChg chg="add mod">
          <ac:chgData name="Yomna Negm" userId="41dce8271dfe68ed" providerId="LiveId" clId="{3E2D756F-391B-46BC-B138-706578715D31}" dt="2026-08-24T18:28:57.173" v="3005" actId="1036"/>
          <ac:spMkLst>
            <pc:docMk/>
            <pc:sldMk cId="3596118075" sldId="286"/>
            <ac:spMk id="38" creationId="{8BF33A37-5ECF-068B-40A1-B02D49A55DA9}"/>
          </ac:spMkLst>
        </pc:spChg>
        <pc:spChg chg="add mod">
          <ac:chgData name="Yomna Negm" userId="41dce8271dfe68ed" providerId="LiveId" clId="{3E2D756F-391B-46BC-B138-706578715D31}" dt="2026-08-24T18:28:03.017" v="2998" actId="1036"/>
          <ac:spMkLst>
            <pc:docMk/>
            <pc:sldMk cId="3596118075" sldId="286"/>
            <ac:spMk id="40" creationId="{BF5078A1-86A8-1C9A-FF5F-85511F0CFDBF}"/>
          </ac:spMkLst>
        </pc:spChg>
        <pc:spChg chg="add del mod">
          <ac:chgData name="Yomna Negm" userId="41dce8271dfe68ed" providerId="LiveId" clId="{3E2D756F-391B-46BC-B138-706578715D31}" dt="2026-08-24T18:13:26.775" v="2805" actId="478"/>
          <ac:spMkLst>
            <pc:docMk/>
            <pc:sldMk cId="3596118075" sldId="286"/>
            <ac:spMk id="41" creationId="{88D58B32-3967-A6E7-D296-1C6BF620F7FE}"/>
          </ac:spMkLst>
        </pc:spChg>
        <pc:spChg chg="add del mod">
          <ac:chgData name="Yomna Negm" userId="41dce8271dfe68ed" providerId="LiveId" clId="{3E2D756F-391B-46BC-B138-706578715D31}" dt="2026-08-24T18:13:26.775" v="2805" actId="478"/>
          <ac:spMkLst>
            <pc:docMk/>
            <pc:sldMk cId="3596118075" sldId="286"/>
            <ac:spMk id="43" creationId="{1734DA2B-679F-9AAD-28DE-C2DB32DFDA65}"/>
          </ac:spMkLst>
        </pc:spChg>
        <pc:spChg chg="add mod">
          <ac:chgData name="Yomna Negm" userId="41dce8271dfe68ed" providerId="LiveId" clId="{3E2D756F-391B-46BC-B138-706578715D31}" dt="2026-08-24T18:28:03.017" v="2998" actId="1036"/>
          <ac:spMkLst>
            <pc:docMk/>
            <pc:sldMk cId="3596118075" sldId="286"/>
            <ac:spMk id="44" creationId="{B8828763-AF8D-E97D-55E9-68533C577D4E}"/>
          </ac:spMkLst>
        </pc:spChg>
        <pc:spChg chg="add del mod">
          <ac:chgData name="Yomna Negm" userId="41dce8271dfe68ed" providerId="LiveId" clId="{3E2D756F-391B-46BC-B138-706578715D31}" dt="2026-08-24T18:13:26.775" v="2805" actId="478"/>
          <ac:spMkLst>
            <pc:docMk/>
            <pc:sldMk cId="3596118075" sldId="286"/>
            <ac:spMk id="45" creationId="{76D49B79-6CC7-AC6D-5594-7CA0DFADE92B}"/>
          </ac:spMkLst>
        </pc:spChg>
        <pc:spChg chg="add del mod">
          <ac:chgData name="Yomna Negm" userId="41dce8271dfe68ed" providerId="LiveId" clId="{3E2D756F-391B-46BC-B138-706578715D31}" dt="2026-08-24T18:13:26.775" v="2805" actId="478"/>
          <ac:spMkLst>
            <pc:docMk/>
            <pc:sldMk cId="3596118075" sldId="286"/>
            <ac:spMk id="47" creationId="{3980404C-A197-1ED7-5AF1-772F6B4857E4}"/>
          </ac:spMkLst>
        </pc:spChg>
        <pc:spChg chg="add mod">
          <ac:chgData name="Yomna Negm" userId="41dce8271dfe68ed" providerId="LiveId" clId="{3E2D756F-391B-46BC-B138-706578715D31}" dt="2026-08-24T18:28:57.173" v="3005" actId="1036"/>
          <ac:spMkLst>
            <pc:docMk/>
            <pc:sldMk cId="3596118075" sldId="286"/>
            <ac:spMk id="48" creationId="{E2AF52F0-8735-E934-C676-5B91FED0C643}"/>
          </ac:spMkLst>
        </pc:spChg>
        <pc:spChg chg="add del mod">
          <ac:chgData name="Yomna Negm" userId="41dce8271dfe68ed" providerId="LiveId" clId="{3E2D756F-391B-46BC-B138-706578715D31}" dt="2026-08-24T18:13:26.775" v="2805" actId="478"/>
          <ac:spMkLst>
            <pc:docMk/>
            <pc:sldMk cId="3596118075" sldId="286"/>
            <ac:spMk id="49" creationId="{889AD9C6-6B40-0A8F-038E-44DCEE0DB2D9}"/>
          </ac:spMkLst>
        </pc:spChg>
        <pc:spChg chg="add del mod">
          <ac:chgData name="Yomna Negm" userId="41dce8271dfe68ed" providerId="LiveId" clId="{3E2D756F-391B-46BC-B138-706578715D31}" dt="2026-08-24T18:13:26.775" v="2805" actId="478"/>
          <ac:spMkLst>
            <pc:docMk/>
            <pc:sldMk cId="3596118075" sldId="286"/>
            <ac:spMk id="51" creationId="{47E550E0-18D4-9CCA-5E58-E088E9AB1DBE}"/>
          </ac:spMkLst>
        </pc:spChg>
        <pc:spChg chg="add mod">
          <ac:chgData name="Yomna Negm" userId="41dce8271dfe68ed" providerId="LiveId" clId="{3E2D756F-391B-46BC-B138-706578715D31}" dt="2026-08-24T18:25:45.433" v="2952" actId="1035"/>
          <ac:spMkLst>
            <pc:docMk/>
            <pc:sldMk cId="3596118075" sldId="286"/>
            <ac:spMk id="52" creationId="{C1975FA1-905D-B142-A0D5-7C1E47B05DAE}"/>
          </ac:spMkLst>
        </pc:spChg>
        <pc:spChg chg="add del">
          <ac:chgData name="Yomna Negm" userId="41dce8271dfe68ed" providerId="LiveId" clId="{3E2D756F-391B-46BC-B138-706578715D31}" dt="2026-08-24T02:15:33.815" v="2780" actId="11529"/>
          <ac:spMkLst>
            <pc:docMk/>
            <pc:sldMk cId="3596118075" sldId="286"/>
            <ac:spMk id="52" creationId="{CA52085E-8D81-6B82-A068-FCAF2B1DF13E}"/>
          </ac:spMkLst>
        </pc:spChg>
        <pc:spChg chg="add mod">
          <ac:chgData name="Yomna Negm" userId="41dce8271dfe68ed" providerId="LiveId" clId="{3E2D756F-391B-46BC-B138-706578715D31}" dt="2026-08-24T18:28:57.173" v="3005" actId="1036"/>
          <ac:spMkLst>
            <pc:docMk/>
            <pc:sldMk cId="3596118075" sldId="286"/>
            <ac:spMk id="54" creationId="{F5F032E7-600B-904C-5E7B-A2D645F7EB82}"/>
          </ac:spMkLst>
        </pc:spChg>
        <pc:spChg chg="add mod">
          <ac:chgData name="Yomna Negm" userId="41dce8271dfe68ed" providerId="LiveId" clId="{3E2D756F-391B-46BC-B138-706578715D31}" dt="2026-08-24T18:25:37.125" v="2939" actId="1076"/>
          <ac:spMkLst>
            <pc:docMk/>
            <pc:sldMk cId="3596118075" sldId="286"/>
            <ac:spMk id="56" creationId="{64808FFB-CB8E-B47B-B592-223EDB699EED}"/>
          </ac:spMkLst>
        </pc:spChg>
        <pc:picChg chg="add del mod modCrop">
          <ac:chgData name="Yomna Negm" userId="41dce8271dfe68ed" providerId="LiveId" clId="{3E2D756F-391B-46BC-B138-706578715D31}" dt="2026-08-24T00:33:32.384" v="2385" actId="478"/>
          <ac:picMkLst>
            <pc:docMk/>
            <pc:sldMk cId="3596118075" sldId="286"/>
            <ac:picMk id="7" creationId="{D15E5E89-CD77-3FF6-C075-FF0973E1DC3A}"/>
          </ac:picMkLst>
        </pc:picChg>
        <pc:picChg chg="add del mod modCrop">
          <ac:chgData name="Yomna Negm" userId="41dce8271dfe68ed" providerId="LiveId" clId="{3E2D756F-391B-46BC-B138-706578715D31}" dt="2026-08-24T01:09:06.225" v="2537" actId="478"/>
          <ac:picMkLst>
            <pc:docMk/>
            <pc:sldMk cId="3596118075" sldId="286"/>
            <ac:picMk id="13" creationId="{462B2977-8E62-E555-1670-37CEB3563106}"/>
          </ac:picMkLst>
        </pc:picChg>
        <pc:cxnChg chg="add del mod">
          <ac:chgData name="Yomna Negm" userId="41dce8271dfe68ed" providerId="LiveId" clId="{3E2D756F-391B-46BC-B138-706578715D31}" dt="2026-08-24T01:09:06.225" v="2537" actId="478"/>
          <ac:cxnSpMkLst>
            <pc:docMk/>
            <pc:sldMk cId="3596118075" sldId="286"/>
            <ac:cxnSpMk id="17" creationId="{85153E5C-9476-1CF9-291F-4DF77F292C75}"/>
          </ac:cxnSpMkLst>
        </pc:cxnChg>
        <pc:cxnChg chg="add del mod">
          <ac:chgData name="Yomna Negm" userId="41dce8271dfe68ed" providerId="LiveId" clId="{3E2D756F-391B-46BC-B138-706578715D31}" dt="2026-08-24T01:09:06.225" v="2537" actId="478"/>
          <ac:cxnSpMkLst>
            <pc:docMk/>
            <pc:sldMk cId="3596118075" sldId="286"/>
            <ac:cxnSpMk id="20" creationId="{DD79FC53-67F1-F384-5FD3-6E4ADE6E7AD7}"/>
          </ac:cxnSpMkLst>
        </pc:cxnChg>
        <pc:cxnChg chg="add del mod">
          <ac:chgData name="Yomna Negm" userId="41dce8271dfe68ed" providerId="LiveId" clId="{3E2D756F-391B-46BC-B138-706578715D31}" dt="2026-08-24T01:09:06.225" v="2537" actId="478"/>
          <ac:cxnSpMkLst>
            <pc:docMk/>
            <pc:sldMk cId="3596118075" sldId="286"/>
            <ac:cxnSpMk id="27" creationId="{8A08FA99-ED3E-F509-C7CC-55C3ECA159B0}"/>
          </ac:cxnSpMkLst>
        </pc:cxnChg>
        <pc:cxnChg chg="add del mod">
          <ac:chgData name="Yomna Negm" userId="41dce8271dfe68ed" providerId="LiveId" clId="{3E2D756F-391B-46BC-B138-706578715D31}" dt="2026-08-24T01:09:06.225" v="2537" actId="478"/>
          <ac:cxnSpMkLst>
            <pc:docMk/>
            <pc:sldMk cId="3596118075" sldId="286"/>
            <ac:cxnSpMk id="34" creationId="{745F8E6A-135D-11F8-091C-8574256DE827}"/>
          </ac:cxnSpMkLst>
        </pc:cxnChg>
        <pc:cxnChg chg="add del mod">
          <ac:chgData name="Yomna Negm" userId="41dce8271dfe68ed" providerId="LiveId" clId="{3E2D756F-391B-46BC-B138-706578715D31}" dt="2026-08-24T01:09:06.225" v="2537" actId="478"/>
          <ac:cxnSpMkLst>
            <pc:docMk/>
            <pc:sldMk cId="3596118075" sldId="286"/>
            <ac:cxnSpMk id="37" creationId="{A6CC7242-739F-945C-266B-2360F4CDF80A}"/>
          </ac:cxnSpMkLst>
        </pc:cxnChg>
        <pc:cxnChg chg="add del mod">
          <ac:chgData name="Yomna Negm" userId="41dce8271dfe68ed" providerId="LiveId" clId="{3E2D756F-391B-46BC-B138-706578715D31}" dt="2026-08-24T18:26:01.662" v="2954" actId="11529"/>
          <ac:cxnSpMkLst>
            <pc:docMk/>
            <pc:sldMk cId="3596118075" sldId="286"/>
            <ac:cxnSpMk id="58" creationId="{7F350C16-EC14-F944-5950-8B24505012D5}"/>
          </ac:cxnSpMkLst>
        </pc:cxnChg>
        <pc:cxnChg chg="add mod">
          <ac:chgData name="Yomna Negm" userId="41dce8271dfe68ed" providerId="LiveId" clId="{3E2D756F-391B-46BC-B138-706578715D31}" dt="2026-08-24T18:26:52.673" v="2964" actId="1036"/>
          <ac:cxnSpMkLst>
            <pc:docMk/>
            <pc:sldMk cId="3596118075" sldId="286"/>
            <ac:cxnSpMk id="60" creationId="{326DD829-4C33-603C-6319-E4963A068098}"/>
          </ac:cxnSpMkLst>
        </pc:cxnChg>
        <pc:cxnChg chg="add mod">
          <ac:chgData name="Yomna Negm" userId="41dce8271dfe68ed" providerId="LiveId" clId="{3E2D756F-391B-46BC-B138-706578715D31}" dt="2026-08-24T18:26:46.978" v="2963" actId="1035"/>
          <ac:cxnSpMkLst>
            <pc:docMk/>
            <pc:sldMk cId="3596118075" sldId="286"/>
            <ac:cxnSpMk id="61" creationId="{16995E61-5864-6C93-E7E6-C78B164100BB}"/>
          </ac:cxnSpMkLst>
        </pc:cxnChg>
        <pc:cxnChg chg="add mod">
          <ac:chgData name="Yomna Negm" userId="41dce8271dfe68ed" providerId="LiveId" clId="{3E2D756F-391B-46BC-B138-706578715D31}" dt="2026-08-24T18:26:44.441" v="2962" actId="1076"/>
          <ac:cxnSpMkLst>
            <pc:docMk/>
            <pc:sldMk cId="3596118075" sldId="286"/>
            <ac:cxnSpMk id="62" creationId="{16F72378-05C9-9659-639B-B96ED5AD7EAB}"/>
          </ac:cxnSpMkLst>
        </pc:cxnChg>
        <pc:cxnChg chg="add mod">
          <ac:chgData name="Yomna Negm" userId="41dce8271dfe68ed" providerId="LiveId" clId="{3E2D756F-391B-46BC-B138-706578715D31}" dt="2026-08-24T18:27:00.590" v="2966" actId="1076"/>
          <ac:cxnSpMkLst>
            <pc:docMk/>
            <pc:sldMk cId="3596118075" sldId="286"/>
            <ac:cxnSpMk id="63" creationId="{520309C1-9855-3256-252A-76C6EB634497}"/>
          </ac:cxnSpMkLst>
        </pc:cxnChg>
        <pc:cxnChg chg="add mod">
          <ac:chgData name="Yomna Negm" userId="41dce8271dfe68ed" providerId="LiveId" clId="{3E2D756F-391B-46BC-B138-706578715D31}" dt="2026-08-24T18:27:06.054" v="2968" actId="1076"/>
          <ac:cxnSpMkLst>
            <pc:docMk/>
            <pc:sldMk cId="3596118075" sldId="286"/>
            <ac:cxnSpMk id="64" creationId="{525931D2-8182-137D-DC22-3A4444D3A004}"/>
          </ac:cxnSpMkLst>
        </pc:cxnChg>
      </pc:sldChg>
      <pc:sldChg chg="modSp add mod ord">
        <pc:chgData name="Yomna Negm" userId="41dce8271dfe68ed" providerId="LiveId" clId="{3E2D756F-391B-46BC-B138-706578715D31}" dt="2026-08-24T18:35:33.203" v="3093" actId="20577"/>
        <pc:sldMkLst>
          <pc:docMk/>
          <pc:sldMk cId="3440014977" sldId="287"/>
        </pc:sldMkLst>
        <pc:spChg chg="mod">
          <ac:chgData name="Yomna Negm" userId="41dce8271dfe68ed" providerId="LiveId" clId="{3E2D756F-391B-46BC-B138-706578715D31}" dt="2026-08-24T18:16:44.087" v="2815" actId="207"/>
          <ac:spMkLst>
            <pc:docMk/>
            <pc:sldMk cId="3440014977" sldId="287"/>
            <ac:spMk id="15" creationId="{042AB875-C6AE-B48D-54B1-30DCE165EC0B}"/>
          </ac:spMkLst>
        </pc:spChg>
        <pc:spChg chg="mod">
          <ac:chgData name="Yomna Negm" userId="41dce8271dfe68ed" providerId="LiveId" clId="{3E2D756F-391B-46BC-B138-706578715D31}" dt="2026-08-24T18:35:33.203" v="3093" actId="20577"/>
          <ac:spMkLst>
            <pc:docMk/>
            <pc:sldMk cId="3440014977" sldId="287"/>
            <ac:spMk id="24" creationId="{475C8198-D2B7-E710-3F2F-5BAEF68E9683}"/>
          </ac:spMkLst>
        </pc:spChg>
      </pc:sldChg>
      <pc:sldChg chg="addSp delSp modSp add mod modAnim">
        <pc:chgData name="Yomna Negm" userId="41dce8271dfe68ed" providerId="LiveId" clId="{3E2D756F-391B-46BC-B138-706578715D31}" dt="2026-08-24T18:39:29.702" v="3180"/>
        <pc:sldMkLst>
          <pc:docMk/>
          <pc:sldMk cId="1567813280" sldId="288"/>
        </pc:sldMkLst>
        <pc:spChg chg="add">
          <ac:chgData name="Yomna Negm" userId="41dce8271dfe68ed" providerId="LiveId" clId="{3E2D756F-391B-46BC-B138-706578715D31}" dt="2026-08-24T18:17:31.044" v="2820" actId="22"/>
          <ac:spMkLst>
            <pc:docMk/>
            <pc:sldMk cId="1567813280" sldId="288"/>
            <ac:spMk id="7" creationId="{DA3D592B-77BB-29AD-0DFE-C0CF51AB0419}"/>
          </ac:spMkLst>
        </pc:spChg>
        <pc:spChg chg="del">
          <ac:chgData name="Yomna Negm" userId="41dce8271dfe68ed" providerId="LiveId" clId="{3E2D756F-391B-46BC-B138-706578715D31}" dt="2026-08-24T18:17:30.508" v="2819" actId="478"/>
          <ac:spMkLst>
            <pc:docMk/>
            <pc:sldMk cId="1567813280" sldId="288"/>
            <ac:spMk id="8" creationId="{41663482-5961-5FB0-5B61-672691295E8C}"/>
          </ac:spMkLst>
        </pc:spChg>
        <pc:spChg chg="add mod">
          <ac:chgData name="Yomna Negm" userId="41dce8271dfe68ed" providerId="LiveId" clId="{3E2D756F-391B-46BC-B138-706578715D31}" dt="2026-08-24T18:37:23.306" v="3136" actId="1076"/>
          <ac:spMkLst>
            <pc:docMk/>
            <pc:sldMk cId="1567813280" sldId="288"/>
            <ac:spMk id="10" creationId="{2F86F63F-1A12-FB06-E352-4C96C1AC7EB0}"/>
          </ac:spMkLst>
        </pc:spChg>
        <pc:spChg chg="add mod">
          <ac:chgData name="Yomna Negm" userId="41dce8271dfe68ed" providerId="LiveId" clId="{3E2D756F-391B-46BC-B138-706578715D31}" dt="2026-08-24T18:38:52.738" v="3177" actId="1076"/>
          <ac:spMkLst>
            <pc:docMk/>
            <pc:sldMk cId="1567813280" sldId="288"/>
            <ac:spMk id="12" creationId="{2A0B7EF5-90BB-55B4-7444-D6674C0BBB3F}"/>
          </ac:spMkLst>
        </pc:spChg>
        <pc:spChg chg="mod">
          <ac:chgData name="Yomna Negm" userId="41dce8271dfe68ed" providerId="LiveId" clId="{3E2D756F-391B-46BC-B138-706578715D31}" dt="2026-08-24T18:29:22.322" v="3011" actId="20577"/>
          <ac:spMkLst>
            <pc:docMk/>
            <pc:sldMk cId="1567813280" sldId="288"/>
            <ac:spMk id="14" creationId="{365E74BC-EB96-CE52-20CC-DF25F07ADD8B}"/>
          </ac:spMkLst>
        </pc:spChg>
        <pc:spChg chg="mod">
          <ac:chgData name="Yomna Negm" userId="41dce8271dfe68ed" providerId="LiveId" clId="{3E2D756F-391B-46BC-B138-706578715D31}" dt="2026-08-24T18:29:30.931" v="3012" actId="1076"/>
          <ac:spMkLst>
            <pc:docMk/>
            <pc:sldMk cId="1567813280" sldId="288"/>
            <ac:spMk id="41" creationId="{42E31F9B-EA3C-2F74-FB9D-38ACAD5E61AF}"/>
          </ac:spMkLst>
        </pc:spChg>
        <pc:spChg chg="mod">
          <ac:chgData name="Yomna Negm" userId="41dce8271dfe68ed" providerId="LiveId" clId="{3E2D756F-391B-46BC-B138-706578715D31}" dt="2026-08-24T18:29:38.782" v="3013" actId="1076"/>
          <ac:spMkLst>
            <pc:docMk/>
            <pc:sldMk cId="1567813280" sldId="288"/>
            <ac:spMk id="43" creationId="{6C5E455B-F65F-F7AE-45C2-6D1A2E81398F}"/>
          </ac:spMkLst>
        </pc:spChg>
        <pc:spChg chg="mod">
          <ac:chgData name="Yomna Negm" userId="41dce8271dfe68ed" providerId="LiveId" clId="{3E2D756F-391B-46BC-B138-706578715D31}" dt="2026-08-24T18:29:50.430" v="3020" actId="1037"/>
          <ac:spMkLst>
            <pc:docMk/>
            <pc:sldMk cId="1567813280" sldId="288"/>
            <ac:spMk id="47" creationId="{93DB85AC-3B08-1EC9-8D34-5851F7311AE1}"/>
          </ac:spMkLst>
        </pc:spChg>
        <pc:spChg chg="mod">
          <ac:chgData name="Yomna Negm" userId="41dce8271dfe68ed" providerId="LiveId" clId="{3E2D756F-391B-46BC-B138-706578715D31}" dt="2026-08-24T18:29:50.430" v="3020" actId="1037"/>
          <ac:spMkLst>
            <pc:docMk/>
            <pc:sldMk cId="1567813280" sldId="288"/>
            <ac:spMk id="49" creationId="{E6F5C17C-1D96-ADD4-1BFF-AD7A09B90B1E}"/>
          </ac:spMkLst>
        </pc:spChg>
        <pc:spChg chg="mod">
          <ac:chgData name="Yomna Negm" userId="41dce8271dfe68ed" providerId="LiveId" clId="{3E2D756F-391B-46BC-B138-706578715D31}" dt="2026-08-24T18:29:50.430" v="3020" actId="1037"/>
          <ac:spMkLst>
            <pc:docMk/>
            <pc:sldMk cId="1567813280" sldId="288"/>
            <ac:spMk id="51" creationId="{1E2A8AC7-49E4-F017-26BA-A60E6E61A9B3}"/>
          </ac:spMkLst>
        </pc:spChg>
        <pc:cxnChg chg="add mod">
          <ac:chgData name="Yomna Negm" userId="41dce8271dfe68ed" providerId="LiveId" clId="{3E2D756F-391B-46BC-B138-706578715D31}" dt="2026-08-24T18:31:16.670" v="3028" actId="1076"/>
          <ac:cxnSpMkLst>
            <pc:docMk/>
            <pc:sldMk cId="1567813280" sldId="288"/>
            <ac:cxnSpMk id="9" creationId="{2B9E5168-3874-9D85-EEE9-083E6D7EA41A}"/>
          </ac:cxnSpMkLst>
        </pc:cxnChg>
      </pc:sldChg>
      <pc:sldChg chg="modSp new mod">
        <pc:chgData name="Yomna Negm" userId="41dce8271dfe68ed" providerId="LiveId" clId="{3E2D756F-391B-46BC-B138-706578715D31}" dt="2026-08-24T18:41:08.054" v="3211"/>
        <pc:sldMkLst>
          <pc:docMk/>
          <pc:sldMk cId="3721512834" sldId="289"/>
        </pc:sldMkLst>
        <pc:spChg chg="mod">
          <ac:chgData name="Yomna Negm" userId="41dce8271dfe68ed" providerId="LiveId" clId="{3E2D756F-391B-46BC-B138-706578715D31}" dt="2026-08-24T18:40:55.968" v="3209" actId="255"/>
          <ac:spMkLst>
            <pc:docMk/>
            <pc:sldMk cId="3721512834" sldId="289"/>
            <ac:spMk id="2" creationId="{3C1D69CD-8673-2035-167C-A16B20255A18}"/>
          </ac:spMkLst>
        </pc:spChg>
        <pc:spChg chg="mod">
          <ac:chgData name="Yomna Negm" userId="41dce8271dfe68ed" providerId="LiveId" clId="{3E2D756F-391B-46BC-B138-706578715D31}" dt="2026-08-24T18:41:08.054" v="3211"/>
          <ac:spMkLst>
            <pc:docMk/>
            <pc:sldMk cId="3721512834" sldId="289"/>
            <ac:spMk id="3" creationId="{3CC1D20A-A55B-4F88-3C5D-FE9003C9AFC4}"/>
          </ac:spMkLst>
        </pc:spChg>
      </pc:sldChg>
      <pc:sldChg chg="addSp delSp modSp new mod">
        <pc:chgData name="Yomna Negm" userId="41dce8271dfe68ed" providerId="LiveId" clId="{3E2D756F-391B-46BC-B138-706578715D31}" dt="2026-08-24T18:53:51.891" v="3361"/>
        <pc:sldMkLst>
          <pc:docMk/>
          <pc:sldMk cId="121127453" sldId="290"/>
        </pc:sldMkLst>
        <pc:spChg chg="mod">
          <ac:chgData name="Yomna Negm" userId="41dce8271dfe68ed" providerId="LiveId" clId="{3E2D756F-391B-46BC-B138-706578715D31}" dt="2026-08-24T18:42:44.945" v="3252" actId="2711"/>
          <ac:spMkLst>
            <pc:docMk/>
            <pc:sldMk cId="121127453" sldId="290"/>
            <ac:spMk id="2" creationId="{ECD7E4AB-4E2A-ECC3-14C9-0286A16E893B}"/>
          </ac:spMkLst>
        </pc:spChg>
        <pc:spChg chg="del">
          <ac:chgData name="Yomna Negm" userId="41dce8271dfe68ed" providerId="LiveId" clId="{3E2D756F-391B-46BC-B138-706578715D31}" dt="2026-08-24T18:47:11.289" v="3307" actId="478"/>
          <ac:spMkLst>
            <pc:docMk/>
            <pc:sldMk cId="121127453" sldId="290"/>
            <ac:spMk id="3" creationId="{14C4B570-83E5-ADCB-DDB9-8A3C598A99D2}"/>
          </ac:spMkLst>
        </pc:spChg>
        <pc:spChg chg="mod">
          <ac:chgData name="Yomna Negm" userId="41dce8271dfe68ed" providerId="LiveId" clId="{3E2D756F-391B-46BC-B138-706578715D31}" dt="2026-08-24T18:41:51.977" v="3219" actId="2711"/>
          <ac:spMkLst>
            <pc:docMk/>
            <pc:sldMk cId="121127453" sldId="290"/>
            <ac:spMk id="6" creationId="{16F1757A-AF92-9DEC-04F5-6BC395310742}"/>
          </ac:spMkLst>
        </pc:spChg>
        <pc:spChg chg="add mod">
          <ac:chgData name="Yomna Negm" userId="41dce8271dfe68ed" providerId="LiveId" clId="{3E2D756F-391B-46BC-B138-706578715D31}" dt="2026-08-24T18:53:51.891" v="3361"/>
          <ac:spMkLst>
            <pc:docMk/>
            <pc:sldMk cId="121127453" sldId="290"/>
            <ac:spMk id="7" creationId="{3EE950BA-739B-6929-E830-016076A6EE33}"/>
          </ac:spMkLst>
        </pc:spChg>
        <pc:picChg chg="add del mod modCrop">
          <ac:chgData name="Yomna Negm" userId="41dce8271dfe68ed" providerId="LiveId" clId="{3E2D756F-391B-46BC-B138-706578715D31}" dt="2026-08-24T18:49:30.382" v="3316" actId="478"/>
          <ac:picMkLst>
            <pc:docMk/>
            <pc:sldMk cId="121127453" sldId="290"/>
            <ac:picMk id="8" creationId="{2DFBAC66-89F7-A501-0B7A-AED5A988E31A}"/>
          </ac:picMkLst>
        </pc:picChg>
        <pc:picChg chg="add del mod">
          <ac:chgData name="Yomna Negm" userId="41dce8271dfe68ed" providerId="LiveId" clId="{3E2D756F-391B-46BC-B138-706578715D31}" dt="2026-08-24T18:52:02.501" v="3327" actId="22"/>
          <ac:picMkLst>
            <pc:docMk/>
            <pc:sldMk cId="121127453" sldId="290"/>
            <ac:picMk id="9" creationId="{E5127BA7-B530-6E47-BE90-18875CF90174}"/>
          </ac:picMkLst>
        </pc:picChg>
        <pc:picChg chg="add mod">
          <ac:chgData name="Yomna Negm" userId="41dce8271dfe68ed" providerId="LiveId" clId="{3E2D756F-391B-46BC-B138-706578715D31}" dt="2026-08-24T18:52:40.982" v="3330" actId="1076"/>
          <ac:picMkLst>
            <pc:docMk/>
            <pc:sldMk cId="121127453" sldId="290"/>
            <ac:picMk id="10" creationId="{DAB34BE5-4A32-35FC-0C1B-2CA1DD65BB1C}"/>
          </ac:picMkLst>
        </pc:picChg>
      </pc:sldChg>
      <pc:sldChg chg="addSp delSp modSp add mod modAnim">
        <pc:chgData name="Yomna Negm" userId="41dce8271dfe68ed" providerId="LiveId" clId="{3E2D756F-391B-46BC-B138-706578715D31}" dt="2026-08-24T18:56:27.001" v="3381" actId="1076"/>
        <pc:sldMkLst>
          <pc:docMk/>
          <pc:sldMk cId="1772261117" sldId="291"/>
        </pc:sldMkLst>
        <pc:spChg chg="del">
          <ac:chgData name="Yomna Negm" userId="41dce8271dfe68ed" providerId="LiveId" clId="{3E2D756F-391B-46BC-B138-706578715D31}" dt="2026-08-24T18:54:12.125" v="3362" actId="478"/>
          <ac:spMkLst>
            <pc:docMk/>
            <pc:sldMk cId="1772261117" sldId="291"/>
            <ac:spMk id="7" creationId="{1D2CC9EC-3863-F3BD-5D71-C777FFFB6D4B}"/>
          </ac:spMkLst>
        </pc:spChg>
        <pc:spChg chg="add del mod">
          <ac:chgData name="Yomna Negm" userId="41dce8271dfe68ed" providerId="LiveId" clId="{3E2D756F-391B-46BC-B138-706578715D31}" dt="2026-08-24T18:54:15.653" v="3364" actId="478"/>
          <ac:spMkLst>
            <pc:docMk/>
            <pc:sldMk cId="1772261117" sldId="291"/>
            <ac:spMk id="9" creationId="{91E66440-2C17-DF4E-962C-9B19DDB08196}"/>
          </ac:spMkLst>
        </pc:spChg>
        <pc:spChg chg="add mod">
          <ac:chgData name="Yomna Negm" userId="41dce8271dfe68ed" providerId="LiveId" clId="{3E2D756F-391B-46BC-B138-706578715D31}" dt="2026-08-24T18:54:38.309" v="3367" actId="1076"/>
          <ac:spMkLst>
            <pc:docMk/>
            <pc:sldMk cId="1772261117" sldId="291"/>
            <ac:spMk id="10" creationId="{A25D257C-069F-46C8-0A58-AB3AADA7042D}"/>
          </ac:spMkLst>
        </pc:spChg>
        <pc:cxnChg chg="add mod">
          <ac:chgData name="Yomna Negm" userId="41dce8271dfe68ed" providerId="LiveId" clId="{3E2D756F-391B-46BC-B138-706578715D31}" dt="2026-08-24T18:56:27.001" v="3381" actId="1076"/>
          <ac:cxnSpMkLst>
            <pc:docMk/>
            <pc:sldMk cId="1772261117" sldId="291"/>
            <ac:cxnSpMk id="11" creationId="{F3447620-F81E-C9FB-A512-02F766A2E2F7}"/>
          </ac:cxnSpMkLst>
        </pc:cxnChg>
        <pc:cxnChg chg="add mod">
          <ac:chgData name="Yomna Negm" userId="41dce8271dfe68ed" providerId="LiveId" clId="{3E2D756F-391B-46BC-B138-706578715D31}" dt="2026-08-24T18:55:48.725" v="3378" actId="14100"/>
          <ac:cxnSpMkLst>
            <pc:docMk/>
            <pc:sldMk cId="1772261117" sldId="291"/>
            <ac:cxnSpMk id="15" creationId="{61E39A49-3A1E-AE96-131D-2B200CC7F5AF}"/>
          </ac:cxnSpMkLst>
        </pc:cxnChg>
      </pc:sldChg>
      <pc:sldChg chg="addSp delSp modSp add mod modAnim">
        <pc:chgData name="Yomna Negm" userId="41dce8271dfe68ed" providerId="LiveId" clId="{3E2D756F-391B-46BC-B138-706578715D31}" dt="2026-08-24T19:22:54.525" v="3764"/>
        <pc:sldMkLst>
          <pc:docMk/>
          <pc:sldMk cId="1556020104" sldId="292"/>
        </pc:sldMkLst>
        <pc:spChg chg="mod">
          <ac:chgData name="Yomna Negm" userId="41dce8271dfe68ed" providerId="LiveId" clId="{3E2D756F-391B-46BC-B138-706578715D31}" dt="2026-08-24T18:57:51.850" v="3449" actId="20577"/>
          <ac:spMkLst>
            <pc:docMk/>
            <pc:sldMk cId="1556020104" sldId="292"/>
            <ac:spMk id="2" creationId="{410579F6-151F-BE2F-1DDB-1B1272F118F1}"/>
          </ac:spMkLst>
        </pc:spChg>
        <pc:spChg chg="add mod">
          <ac:chgData name="Yomna Negm" userId="41dce8271dfe68ed" providerId="LiveId" clId="{3E2D756F-391B-46BC-B138-706578715D31}" dt="2026-08-24T19:22:54.525" v="3764"/>
          <ac:spMkLst>
            <pc:docMk/>
            <pc:sldMk cId="1556020104" sldId="292"/>
            <ac:spMk id="7" creationId="{B37E9786-DF8A-A6EA-647B-AFCA5EDAE279}"/>
          </ac:spMkLst>
        </pc:spChg>
        <pc:spChg chg="del">
          <ac:chgData name="Yomna Negm" userId="41dce8271dfe68ed" providerId="LiveId" clId="{3E2D756F-391B-46BC-B138-706578715D31}" dt="2026-08-24T18:58:38.598" v="3452" actId="478"/>
          <ac:spMkLst>
            <pc:docMk/>
            <pc:sldMk cId="1556020104" sldId="292"/>
            <ac:spMk id="10" creationId="{18C6F96C-996C-56A4-5A99-075311FF3E9A}"/>
          </ac:spMkLst>
        </pc:spChg>
        <pc:spChg chg="add mod">
          <ac:chgData name="Yomna Negm" userId="41dce8271dfe68ed" providerId="LiveId" clId="{3E2D756F-391B-46BC-B138-706578715D31}" dt="2026-08-24T19:06:40.486" v="3563" actId="20577"/>
          <ac:spMkLst>
            <pc:docMk/>
            <pc:sldMk cId="1556020104" sldId="292"/>
            <ac:spMk id="14" creationId="{88F4E30B-2F11-D680-537B-7682DD7EDE51}"/>
          </ac:spMkLst>
        </pc:spChg>
        <pc:spChg chg="add mod">
          <ac:chgData name="Yomna Negm" userId="41dce8271dfe68ed" providerId="LiveId" clId="{3E2D756F-391B-46BC-B138-706578715D31}" dt="2026-08-24T19:05:58.737" v="3558" actId="20577"/>
          <ac:spMkLst>
            <pc:docMk/>
            <pc:sldMk cId="1556020104" sldId="292"/>
            <ac:spMk id="16" creationId="{40D1171A-1D60-09EE-289A-DE10826B7CD9}"/>
          </ac:spMkLst>
        </pc:spChg>
        <pc:spChg chg="add mod">
          <ac:chgData name="Yomna Negm" userId="41dce8271dfe68ed" providerId="LiveId" clId="{3E2D756F-391B-46BC-B138-706578715D31}" dt="2026-08-24T19:06:22.140" v="3562" actId="20577"/>
          <ac:spMkLst>
            <pc:docMk/>
            <pc:sldMk cId="1556020104" sldId="292"/>
            <ac:spMk id="18" creationId="{E8AAC9E2-D9B1-EF3E-F96E-3C27794F32FD}"/>
          </ac:spMkLst>
        </pc:spChg>
        <pc:spChg chg="add mod">
          <ac:chgData name="Yomna Negm" userId="41dce8271dfe68ed" providerId="LiveId" clId="{3E2D756F-391B-46BC-B138-706578715D31}" dt="2026-08-24T19:05:06.981" v="3547" actId="1076"/>
          <ac:spMkLst>
            <pc:docMk/>
            <pc:sldMk cId="1556020104" sldId="292"/>
            <ac:spMk id="22" creationId="{D139A53C-2C00-0E85-F554-DFD01F6850F5}"/>
          </ac:spMkLst>
        </pc:spChg>
        <pc:picChg chg="del mod">
          <ac:chgData name="Yomna Negm" userId="41dce8271dfe68ed" providerId="LiveId" clId="{3E2D756F-391B-46BC-B138-706578715D31}" dt="2026-08-24T19:01:32.364" v="3498" actId="478"/>
          <ac:picMkLst>
            <pc:docMk/>
            <pc:sldMk cId="1556020104" sldId="292"/>
            <ac:picMk id="8" creationId="{44A0F7A4-3A7F-D36A-D98F-3164740BDB48}"/>
          </ac:picMkLst>
        </pc:picChg>
        <pc:picChg chg="add mod modCrop">
          <ac:chgData name="Yomna Negm" userId="41dce8271dfe68ed" providerId="LiveId" clId="{3E2D756F-391B-46BC-B138-706578715D31}" dt="2026-08-24T19:09:31.638" v="3590" actId="18131"/>
          <ac:picMkLst>
            <pc:docMk/>
            <pc:sldMk cId="1556020104" sldId="292"/>
            <ac:picMk id="12" creationId="{977CFF1F-394D-B13C-5414-6F3D0FEA3C34}"/>
          </ac:picMkLst>
        </pc:picChg>
        <pc:cxnChg chg="del">
          <ac:chgData name="Yomna Negm" userId="41dce8271dfe68ed" providerId="LiveId" clId="{3E2D756F-391B-46BC-B138-706578715D31}" dt="2026-08-24T18:58:05.501" v="3450" actId="478"/>
          <ac:cxnSpMkLst>
            <pc:docMk/>
            <pc:sldMk cId="1556020104" sldId="292"/>
            <ac:cxnSpMk id="11" creationId="{69D2A967-EA83-529F-3942-6643153EAFFA}"/>
          </ac:cxnSpMkLst>
        </pc:cxnChg>
        <pc:cxnChg chg="del">
          <ac:chgData name="Yomna Negm" userId="41dce8271dfe68ed" providerId="LiveId" clId="{3E2D756F-391B-46BC-B138-706578715D31}" dt="2026-08-24T18:58:06.653" v="3451" actId="478"/>
          <ac:cxnSpMkLst>
            <pc:docMk/>
            <pc:sldMk cId="1556020104" sldId="292"/>
            <ac:cxnSpMk id="15" creationId="{D398221B-372A-DC25-8680-AA00BC821488}"/>
          </ac:cxnSpMkLst>
        </pc:cxnChg>
        <pc:cxnChg chg="add mod">
          <ac:chgData name="Yomna Negm" userId="41dce8271dfe68ed" providerId="LiveId" clId="{3E2D756F-391B-46BC-B138-706578715D31}" dt="2026-08-24T19:04:06.418" v="3541" actId="208"/>
          <ac:cxnSpMkLst>
            <pc:docMk/>
            <pc:sldMk cId="1556020104" sldId="292"/>
            <ac:cxnSpMk id="20" creationId="{26154EC9-FB64-AF14-A49E-57E28AC6AD1C}"/>
          </ac:cxnSpMkLst>
        </pc:cxnChg>
      </pc:sldChg>
      <pc:sldChg chg="modSp add mod ord">
        <pc:chgData name="Yomna Negm" userId="41dce8271dfe68ed" providerId="LiveId" clId="{3E2D756F-391B-46BC-B138-706578715D31}" dt="2026-08-24T19:22:54.525" v="3764"/>
        <pc:sldMkLst>
          <pc:docMk/>
          <pc:sldMk cId="3098469663" sldId="293"/>
        </pc:sldMkLst>
        <pc:spChg chg="mod">
          <ac:chgData name="Yomna Negm" userId="41dce8271dfe68ed" providerId="LiveId" clId="{3E2D756F-391B-46BC-B138-706578715D31}" dt="2026-08-24T19:22:54.525" v="3764"/>
          <ac:spMkLst>
            <pc:docMk/>
            <pc:sldMk cId="3098469663" sldId="293"/>
            <ac:spMk id="7" creationId="{A1318D28-8ED1-A9FC-DEE2-05F7D4887693}"/>
          </ac:spMkLst>
        </pc:spChg>
        <pc:spChg chg="mod">
          <ac:chgData name="Yomna Negm" userId="41dce8271dfe68ed" providerId="LiveId" clId="{3E2D756F-391B-46BC-B138-706578715D31}" dt="2026-08-24T19:07:32.672" v="3571" actId="1076"/>
          <ac:spMkLst>
            <pc:docMk/>
            <pc:sldMk cId="3098469663" sldId="293"/>
            <ac:spMk id="14" creationId="{DD290C65-BED5-E845-FFC9-CD520CC3443E}"/>
          </ac:spMkLst>
        </pc:spChg>
        <pc:spChg chg="mod">
          <ac:chgData name="Yomna Negm" userId="41dce8271dfe68ed" providerId="LiveId" clId="{3E2D756F-391B-46BC-B138-706578715D31}" dt="2026-08-24T19:08:44.399" v="3586" actId="20577"/>
          <ac:spMkLst>
            <pc:docMk/>
            <pc:sldMk cId="3098469663" sldId="293"/>
            <ac:spMk id="16" creationId="{2CB02809-F039-1608-16CD-17675D4221A1}"/>
          </ac:spMkLst>
        </pc:spChg>
        <pc:spChg chg="mod">
          <ac:chgData name="Yomna Negm" userId="41dce8271dfe68ed" providerId="LiveId" clId="{3E2D756F-391B-46BC-B138-706578715D31}" dt="2026-08-24T19:07:52.436" v="3576"/>
          <ac:spMkLst>
            <pc:docMk/>
            <pc:sldMk cId="3098469663" sldId="293"/>
            <ac:spMk id="18" creationId="{C0C635BB-4F16-F897-DB36-C2F5ED1E7F5A}"/>
          </ac:spMkLst>
        </pc:spChg>
        <pc:spChg chg="mod">
          <ac:chgData name="Yomna Negm" userId="41dce8271dfe68ed" providerId="LiveId" clId="{3E2D756F-391B-46BC-B138-706578715D31}" dt="2026-08-24T19:08:12.429" v="3584" actId="20577"/>
          <ac:spMkLst>
            <pc:docMk/>
            <pc:sldMk cId="3098469663" sldId="293"/>
            <ac:spMk id="22" creationId="{BBF11432-E041-D825-DA9B-E3005A0AC0C0}"/>
          </ac:spMkLst>
        </pc:spChg>
        <pc:picChg chg="mod modCrop">
          <ac:chgData name="Yomna Negm" userId="41dce8271dfe68ed" providerId="LiveId" clId="{3E2D756F-391B-46BC-B138-706578715D31}" dt="2026-08-24T19:07:04.916" v="3566" actId="18131"/>
          <ac:picMkLst>
            <pc:docMk/>
            <pc:sldMk cId="3098469663" sldId="293"/>
            <ac:picMk id="12" creationId="{A847EA34-65C3-3D66-8CC5-129828A15D64}"/>
          </ac:picMkLst>
        </pc:picChg>
      </pc:sldChg>
      <pc:sldChg chg="modSp add">
        <pc:chgData name="Yomna Negm" userId="41dce8271dfe68ed" providerId="LiveId" clId="{3E2D756F-391B-46BC-B138-706578715D31}" dt="2026-08-24T19:22:54.525" v="3764"/>
        <pc:sldMkLst>
          <pc:docMk/>
          <pc:sldMk cId="483062318" sldId="294"/>
        </pc:sldMkLst>
        <pc:spChg chg="mod">
          <ac:chgData name="Yomna Negm" userId="41dce8271dfe68ed" providerId="LiveId" clId="{3E2D756F-391B-46BC-B138-706578715D31}" dt="2026-08-24T19:22:54.525" v="3764"/>
          <ac:spMkLst>
            <pc:docMk/>
            <pc:sldMk cId="483062318" sldId="294"/>
            <ac:spMk id="7" creationId="{F248041A-CF9F-2324-5055-B0C3B134FBA8}"/>
          </ac:spMkLst>
        </pc:spChg>
      </pc:sldChg>
      <pc:sldChg chg="addSp delSp modSp add mod delAnim">
        <pc:chgData name="Yomna Negm" userId="41dce8271dfe68ed" providerId="LiveId" clId="{3E2D756F-391B-46BC-B138-706578715D31}" dt="2026-08-24T19:18:42.093" v="3729" actId="1035"/>
        <pc:sldMkLst>
          <pc:docMk/>
          <pc:sldMk cId="1997436230" sldId="295"/>
        </pc:sldMkLst>
        <pc:spChg chg="mod">
          <ac:chgData name="Yomna Negm" userId="41dce8271dfe68ed" providerId="LiveId" clId="{3E2D756F-391B-46BC-B138-706578715D31}" dt="2026-08-24T19:10:52.267" v="3604" actId="20577"/>
          <ac:spMkLst>
            <pc:docMk/>
            <pc:sldMk cId="1997436230" sldId="295"/>
            <ac:spMk id="2" creationId="{42E3B4BA-1A8D-7976-F5F8-80A7ECBDADF8}"/>
          </ac:spMkLst>
        </pc:spChg>
        <pc:spChg chg="del mod">
          <ac:chgData name="Yomna Negm" userId="41dce8271dfe68ed" providerId="LiveId" clId="{3E2D756F-391B-46BC-B138-706578715D31}" dt="2026-08-24T19:11:20.388" v="3606" actId="478"/>
          <ac:spMkLst>
            <pc:docMk/>
            <pc:sldMk cId="1997436230" sldId="295"/>
            <ac:spMk id="7" creationId="{E62596EA-B49B-1B7D-621F-70058A8C71E8}"/>
          </ac:spMkLst>
        </pc:spChg>
        <pc:spChg chg="add mod">
          <ac:chgData name="Yomna Negm" userId="41dce8271dfe68ed" providerId="LiveId" clId="{3E2D756F-391B-46BC-B138-706578715D31}" dt="2026-08-24T19:18:42.093" v="3729" actId="1035"/>
          <ac:spMkLst>
            <pc:docMk/>
            <pc:sldMk cId="1997436230" sldId="295"/>
            <ac:spMk id="10" creationId="{B15C295E-38E0-2C46-4A44-A2304B979631}"/>
          </ac:spMkLst>
        </pc:spChg>
        <pc:spChg chg="del">
          <ac:chgData name="Yomna Negm" userId="41dce8271dfe68ed" providerId="LiveId" clId="{3E2D756F-391B-46BC-B138-706578715D31}" dt="2026-08-24T19:10:08.211" v="3592" actId="478"/>
          <ac:spMkLst>
            <pc:docMk/>
            <pc:sldMk cId="1997436230" sldId="295"/>
            <ac:spMk id="14" creationId="{62864E0D-9300-9A4B-B99A-41BA187BC751}"/>
          </ac:spMkLst>
        </pc:spChg>
        <pc:spChg chg="del">
          <ac:chgData name="Yomna Negm" userId="41dce8271dfe68ed" providerId="LiveId" clId="{3E2D756F-391B-46BC-B138-706578715D31}" dt="2026-08-24T19:10:10.887" v="3593" actId="478"/>
          <ac:spMkLst>
            <pc:docMk/>
            <pc:sldMk cId="1997436230" sldId="295"/>
            <ac:spMk id="16" creationId="{D964C82F-1D63-3A03-F625-05F3053F34ED}"/>
          </ac:spMkLst>
        </pc:spChg>
        <pc:spChg chg="del">
          <ac:chgData name="Yomna Negm" userId="41dce8271dfe68ed" providerId="LiveId" clId="{3E2D756F-391B-46BC-B138-706578715D31}" dt="2026-08-24T19:10:08.211" v="3592" actId="478"/>
          <ac:spMkLst>
            <pc:docMk/>
            <pc:sldMk cId="1997436230" sldId="295"/>
            <ac:spMk id="18" creationId="{EC2B0CDD-AF26-C98A-DB1E-4258F71044B5}"/>
          </ac:spMkLst>
        </pc:spChg>
        <pc:spChg chg="del">
          <ac:chgData name="Yomna Negm" userId="41dce8271dfe68ed" providerId="LiveId" clId="{3E2D756F-391B-46BC-B138-706578715D31}" dt="2026-08-24T19:10:08.211" v="3592" actId="478"/>
          <ac:spMkLst>
            <pc:docMk/>
            <pc:sldMk cId="1997436230" sldId="295"/>
            <ac:spMk id="22" creationId="{274A03F0-9526-BA54-5AE7-A7BAB03EC37B}"/>
          </ac:spMkLst>
        </pc:spChg>
        <pc:picChg chg="add mod">
          <ac:chgData name="Yomna Negm" userId="41dce8271dfe68ed" providerId="LiveId" clId="{3E2D756F-391B-46BC-B138-706578715D31}" dt="2026-08-24T19:17:00.792" v="3709" actId="1076"/>
          <ac:picMkLst>
            <pc:docMk/>
            <pc:sldMk cId="1997436230" sldId="295"/>
            <ac:picMk id="8" creationId="{4A069E14-02AA-34D9-C907-143A3889B27E}"/>
          </ac:picMkLst>
        </pc:picChg>
        <pc:picChg chg="del">
          <ac:chgData name="Yomna Negm" userId="41dce8271dfe68ed" providerId="LiveId" clId="{3E2D756F-391B-46BC-B138-706578715D31}" dt="2026-08-24T19:10:08.211" v="3592" actId="478"/>
          <ac:picMkLst>
            <pc:docMk/>
            <pc:sldMk cId="1997436230" sldId="295"/>
            <ac:picMk id="12" creationId="{196F5B9A-D6DB-5691-E43F-50DFC1152CBE}"/>
          </ac:picMkLst>
        </pc:picChg>
        <pc:cxnChg chg="del">
          <ac:chgData name="Yomna Negm" userId="41dce8271dfe68ed" providerId="LiveId" clId="{3E2D756F-391B-46BC-B138-706578715D31}" dt="2026-08-24T19:10:08.211" v="3592" actId="478"/>
          <ac:cxnSpMkLst>
            <pc:docMk/>
            <pc:sldMk cId="1997436230" sldId="295"/>
            <ac:cxnSpMk id="20" creationId="{C3F0532F-0405-15C3-9072-C99575470AA8}"/>
          </ac:cxnSpMkLst>
        </pc:cxnChg>
      </pc:sldChg>
      <pc:sldChg chg="modSp new mod">
        <pc:chgData name="Yomna Negm" userId="41dce8271dfe68ed" providerId="LiveId" clId="{3E2D756F-391B-46BC-B138-706578715D31}" dt="2026-08-24T19:20:05.596" v="3737" actId="2711"/>
        <pc:sldMkLst>
          <pc:docMk/>
          <pc:sldMk cId="1490377719" sldId="296"/>
        </pc:sldMkLst>
        <pc:spChg chg="mod">
          <ac:chgData name="Yomna Negm" userId="41dce8271dfe68ed" providerId="LiveId" clId="{3E2D756F-391B-46BC-B138-706578715D31}" dt="2026-08-24T19:20:05.596" v="3737" actId="2711"/>
          <ac:spMkLst>
            <pc:docMk/>
            <pc:sldMk cId="1490377719" sldId="296"/>
            <ac:spMk id="2" creationId="{5B1C4A96-829E-2D6A-5531-75D7B5300585}"/>
          </ac:spMkLst>
        </pc:spChg>
        <pc:spChg chg="mod">
          <ac:chgData name="Yomna Negm" userId="41dce8271dfe68ed" providerId="LiveId" clId="{3E2D756F-391B-46BC-B138-706578715D31}" dt="2026-08-24T19:20:01.493" v="3736" actId="2711"/>
          <ac:spMkLst>
            <pc:docMk/>
            <pc:sldMk cId="1490377719" sldId="296"/>
            <ac:spMk id="3" creationId="{DAFF51AF-075A-5272-80C6-9EF4200AAAB9}"/>
          </ac:spMkLst>
        </pc:spChg>
      </pc:sldChg>
      <pc:sldChg chg="addSp delSp modSp new mod">
        <pc:chgData name="Yomna Negm" userId="41dce8271dfe68ed" providerId="LiveId" clId="{3E2D756F-391B-46BC-B138-706578715D31}" dt="2026-08-24T21:39:33.094" v="4707" actId="478"/>
        <pc:sldMkLst>
          <pc:docMk/>
          <pc:sldMk cId="2938214529" sldId="297"/>
        </pc:sldMkLst>
        <pc:spChg chg="mod">
          <ac:chgData name="Yomna Negm" userId="41dce8271dfe68ed" providerId="LiveId" clId="{3E2D756F-391B-46BC-B138-706578715D31}" dt="2026-08-24T19:22:04.987" v="3756" actId="20577"/>
          <ac:spMkLst>
            <pc:docMk/>
            <pc:sldMk cId="2938214529" sldId="297"/>
            <ac:spMk id="2" creationId="{D1706E25-878C-47E9-2BE0-44EFEB89C8AB}"/>
          </ac:spMkLst>
        </pc:spChg>
        <pc:spChg chg="del">
          <ac:chgData name="Yomna Negm" userId="41dce8271dfe68ed" providerId="LiveId" clId="{3E2D756F-391B-46BC-B138-706578715D31}" dt="2026-08-24T19:22:13.698" v="3757" actId="478"/>
          <ac:spMkLst>
            <pc:docMk/>
            <pc:sldMk cId="2938214529" sldId="297"/>
            <ac:spMk id="3" creationId="{CE0EBEAB-A778-3175-9BC7-7E1125F84DD7}"/>
          </ac:spMkLst>
        </pc:spChg>
        <pc:spChg chg="mod">
          <ac:chgData name="Yomna Negm" userId="41dce8271dfe68ed" providerId="LiveId" clId="{3E2D756F-391B-46BC-B138-706578715D31}" dt="2026-08-24T19:20:54.577" v="3743" actId="113"/>
          <ac:spMkLst>
            <pc:docMk/>
            <pc:sldMk cId="2938214529" sldId="297"/>
            <ac:spMk id="6" creationId="{9A859935-9016-A83F-682B-54360E3E8DCF}"/>
          </ac:spMkLst>
        </pc:spChg>
        <pc:spChg chg="add mod">
          <ac:chgData name="Yomna Negm" userId="41dce8271dfe68ed" providerId="LiveId" clId="{3E2D756F-391B-46BC-B138-706578715D31}" dt="2026-08-24T19:39:24.094" v="4079" actId="20577"/>
          <ac:spMkLst>
            <pc:docMk/>
            <pc:sldMk cId="2938214529" sldId="297"/>
            <ac:spMk id="8" creationId="{685F2DAF-17A4-8DF8-C010-9489C17272F0}"/>
          </ac:spMkLst>
        </pc:spChg>
        <pc:picChg chg="add del mod modCrop">
          <ac:chgData name="Yomna Negm" userId="41dce8271dfe68ed" providerId="LiveId" clId="{3E2D756F-391B-46BC-B138-706578715D31}" dt="2026-08-24T21:39:33.094" v="4707" actId="478"/>
          <ac:picMkLst>
            <pc:docMk/>
            <pc:sldMk cId="2938214529" sldId="297"/>
            <ac:picMk id="9" creationId="{910CE1DF-B5E6-04FD-D654-AD03332CA26C}"/>
          </ac:picMkLst>
        </pc:picChg>
        <pc:picChg chg="add mod modCrop">
          <ac:chgData name="Yomna Negm" userId="41dce8271dfe68ed" providerId="LiveId" clId="{3E2D756F-391B-46BC-B138-706578715D31}" dt="2026-08-24T19:31:40.922" v="4000" actId="1076"/>
          <ac:picMkLst>
            <pc:docMk/>
            <pc:sldMk cId="2938214529" sldId="297"/>
            <ac:picMk id="11" creationId="{FAF25852-3A16-F1B0-2A8E-0A0A5E4B4FDF}"/>
          </ac:picMkLst>
        </pc:picChg>
      </pc:sldChg>
      <pc:sldChg chg="addSp delSp modSp add mod">
        <pc:chgData name="Yomna Negm" userId="41dce8271dfe68ed" providerId="LiveId" clId="{3E2D756F-391B-46BC-B138-706578715D31}" dt="2026-08-25T04:05:11.915" v="7555" actId="20577"/>
        <pc:sldMkLst>
          <pc:docMk/>
          <pc:sldMk cId="2830375349" sldId="298"/>
        </pc:sldMkLst>
        <pc:spChg chg="mod">
          <ac:chgData name="Yomna Negm" userId="41dce8271dfe68ed" providerId="LiveId" clId="{3E2D756F-391B-46BC-B138-706578715D31}" dt="2026-08-25T04:03:54.401" v="7547" actId="20577"/>
          <ac:spMkLst>
            <pc:docMk/>
            <pc:sldMk cId="2830375349" sldId="298"/>
            <ac:spMk id="2" creationId="{DA0323F7-2E02-DF5D-78DD-2E9BB83BDC75}"/>
          </ac:spMkLst>
        </pc:spChg>
        <pc:spChg chg="del mod">
          <ac:chgData name="Yomna Negm" userId="41dce8271dfe68ed" providerId="LiveId" clId="{3E2D756F-391B-46BC-B138-706578715D31}" dt="2026-08-25T04:04:11.941" v="7549" actId="478"/>
          <ac:spMkLst>
            <pc:docMk/>
            <pc:sldMk cId="2830375349" sldId="298"/>
            <ac:spMk id="8" creationId="{A190DCAE-7291-05E1-8D9D-6E1807795E72}"/>
          </ac:spMkLst>
        </pc:spChg>
        <pc:spChg chg="add del">
          <ac:chgData name="Yomna Negm" userId="41dce8271dfe68ed" providerId="LiveId" clId="{3E2D756F-391B-46BC-B138-706578715D31}" dt="2026-08-24T19:37:00.968" v="4043" actId="478"/>
          <ac:spMkLst>
            <pc:docMk/>
            <pc:sldMk cId="2830375349" sldId="298"/>
            <ac:spMk id="12" creationId="{BBDB0079-5E59-98DC-D5A8-73C9ED63C56C}"/>
          </ac:spMkLst>
        </pc:spChg>
        <pc:spChg chg="add mod">
          <ac:chgData name="Yomna Negm" userId="41dce8271dfe68ed" providerId="LiveId" clId="{3E2D756F-391B-46BC-B138-706578715D31}" dt="2026-08-24T19:52:24.065" v="4412" actId="20577"/>
          <ac:spMkLst>
            <pc:docMk/>
            <pc:sldMk cId="2830375349" sldId="298"/>
            <ac:spMk id="16" creationId="{3075AF24-8B5F-EEF1-80A4-944B27A56708}"/>
          </ac:spMkLst>
        </pc:spChg>
        <pc:spChg chg="add del mod">
          <ac:chgData name="Yomna Negm" userId="41dce8271dfe68ed" providerId="LiveId" clId="{3E2D756F-391B-46BC-B138-706578715D31}" dt="2026-08-24T19:44:41.866" v="4231" actId="478"/>
          <ac:spMkLst>
            <pc:docMk/>
            <pc:sldMk cId="2830375349" sldId="298"/>
            <ac:spMk id="18" creationId="{92F171DD-E976-0B6D-8BC8-B4578551BA46}"/>
          </ac:spMkLst>
        </pc:spChg>
        <pc:spChg chg="add del mod">
          <ac:chgData name="Yomna Negm" userId="41dce8271dfe68ed" providerId="LiveId" clId="{3E2D756F-391B-46BC-B138-706578715D31}" dt="2026-08-24T19:44:41.866" v="4231" actId="478"/>
          <ac:spMkLst>
            <pc:docMk/>
            <pc:sldMk cId="2830375349" sldId="298"/>
            <ac:spMk id="20" creationId="{0C441C9D-2A27-91BB-BEC2-DA0F0C3FF27C}"/>
          </ac:spMkLst>
        </pc:spChg>
        <pc:spChg chg="add mod">
          <ac:chgData name="Yomna Negm" userId="41dce8271dfe68ed" providerId="LiveId" clId="{3E2D756F-391B-46BC-B138-706578715D31}" dt="2026-08-24T19:45:52.369" v="4297" actId="14100"/>
          <ac:spMkLst>
            <pc:docMk/>
            <pc:sldMk cId="2830375349" sldId="298"/>
            <ac:spMk id="22" creationId="{CB3814DD-1172-CE71-D64B-47031EFB4404}"/>
          </ac:spMkLst>
        </pc:spChg>
        <pc:spChg chg="add del mod">
          <ac:chgData name="Yomna Negm" userId="41dce8271dfe68ed" providerId="LiveId" clId="{3E2D756F-391B-46BC-B138-706578715D31}" dt="2026-08-24T19:44:39.324" v="4230" actId="21"/>
          <ac:spMkLst>
            <pc:docMk/>
            <pc:sldMk cId="2830375349" sldId="298"/>
            <ac:spMk id="24" creationId="{439FF7FC-6769-710D-B669-BAFEFBB52FF0}"/>
          </ac:spMkLst>
        </pc:spChg>
        <pc:spChg chg="add del mod">
          <ac:chgData name="Yomna Negm" userId="41dce8271dfe68ed" providerId="LiveId" clId="{3E2D756F-391B-46BC-B138-706578715D31}" dt="2026-08-24T19:44:39.324" v="4230" actId="21"/>
          <ac:spMkLst>
            <pc:docMk/>
            <pc:sldMk cId="2830375349" sldId="298"/>
            <ac:spMk id="26" creationId="{BF0CAC3D-D6B9-74D9-5990-FF63CD6A7F57}"/>
          </ac:spMkLst>
        </pc:spChg>
        <pc:spChg chg="add mod">
          <ac:chgData name="Yomna Negm" userId="41dce8271dfe68ed" providerId="LiveId" clId="{3E2D756F-391B-46BC-B138-706578715D31}" dt="2026-08-24T19:46:37.559" v="4327" actId="1036"/>
          <ac:spMkLst>
            <pc:docMk/>
            <pc:sldMk cId="2830375349" sldId="298"/>
            <ac:spMk id="28" creationId="{D0EA2501-B4B2-A617-0EA9-724BCB6898D8}"/>
          </ac:spMkLst>
        </pc:spChg>
        <pc:spChg chg="add mod">
          <ac:chgData name="Yomna Negm" userId="41dce8271dfe68ed" providerId="LiveId" clId="{3E2D756F-391B-46BC-B138-706578715D31}" dt="2026-08-24T19:46:37.559" v="4327" actId="1036"/>
          <ac:spMkLst>
            <pc:docMk/>
            <pc:sldMk cId="2830375349" sldId="298"/>
            <ac:spMk id="30" creationId="{D4145AA5-8C56-4858-9974-0BF5051B6130}"/>
          </ac:spMkLst>
        </pc:spChg>
        <pc:spChg chg="add mod">
          <ac:chgData name="Yomna Negm" userId="41dce8271dfe68ed" providerId="LiveId" clId="{3E2D756F-391B-46BC-B138-706578715D31}" dt="2026-08-24T19:46:28.410" v="4314" actId="20577"/>
          <ac:spMkLst>
            <pc:docMk/>
            <pc:sldMk cId="2830375349" sldId="298"/>
            <ac:spMk id="32" creationId="{55281190-34F0-7016-712E-7B1D541F24CB}"/>
          </ac:spMkLst>
        </pc:spChg>
        <pc:spChg chg="add mod">
          <ac:chgData name="Yomna Negm" userId="41dce8271dfe68ed" providerId="LiveId" clId="{3E2D756F-391B-46BC-B138-706578715D31}" dt="2026-08-25T04:05:11.915" v="7555" actId="20577"/>
          <ac:spMkLst>
            <pc:docMk/>
            <pc:sldMk cId="2830375349" sldId="298"/>
            <ac:spMk id="34" creationId="{9D9AFAE6-96E1-F761-5697-91BB754905CA}"/>
          </ac:spMkLst>
        </pc:spChg>
        <pc:picChg chg="add mod modCrop">
          <ac:chgData name="Yomna Negm" userId="41dce8271dfe68ed" providerId="LiveId" clId="{3E2D756F-391B-46BC-B138-706578715D31}" dt="2026-08-25T04:05:07.232" v="7554" actId="1076"/>
          <ac:picMkLst>
            <pc:docMk/>
            <pc:sldMk cId="2830375349" sldId="298"/>
            <ac:picMk id="7" creationId="{3664C715-110D-04EE-52F7-500FAA92D109}"/>
          </ac:picMkLst>
        </pc:picChg>
        <pc:picChg chg="del">
          <ac:chgData name="Yomna Negm" userId="41dce8271dfe68ed" providerId="LiveId" clId="{3E2D756F-391B-46BC-B138-706578715D31}" dt="2026-08-24T19:35:13.054" v="4022" actId="478"/>
          <ac:picMkLst>
            <pc:docMk/>
            <pc:sldMk cId="2830375349" sldId="298"/>
            <ac:picMk id="9" creationId="{A5036DAC-1B2B-922B-02AE-3266FD323864}"/>
          </ac:picMkLst>
        </pc:picChg>
        <pc:picChg chg="add del mod modCrop">
          <ac:chgData name="Yomna Negm" userId="41dce8271dfe68ed" providerId="LiveId" clId="{3E2D756F-391B-46BC-B138-706578715D31}" dt="2026-08-24T19:46:43.612" v="4328" actId="478"/>
          <ac:picMkLst>
            <pc:docMk/>
            <pc:sldMk cId="2830375349" sldId="298"/>
            <ac:picMk id="14" creationId="{9C6FB27F-C9E7-5700-2ED9-0D2D001F8A97}"/>
          </ac:picMkLst>
        </pc:picChg>
      </pc:sldChg>
      <pc:sldChg chg="add del">
        <pc:chgData name="Yomna Negm" userId="41dce8271dfe68ed" providerId="LiveId" clId="{3E2D756F-391B-46BC-B138-706578715D31}" dt="2026-08-24T19:37:57.919" v="4059" actId="47"/>
        <pc:sldMkLst>
          <pc:docMk/>
          <pc:sldMk cId="1306235441" sldId="299"/>
        </pc:sldMkLst>
      </pc:sldChg>
      <pc:sldChg chg="addSp delSp modSp add mod">
        <pc:chgData name="Yomna Negm" userId="41dce8271dfe68ed" providerId="LiveId" clId="{3E2D756F-391B-46BC-B138-706578715D31}" dt="2026-08-25T04:06:57.303" v="7584" actId="14100"/>
        <pc:sldMkLst>
          <pc:docMk/>
          <pc:sldMk cId="2689796829" sldId="299"/>
        </pc:sldMkLst>
        <pc:spChg chg="mod">
          <ac:chgData name="Yomna Negm" userId="41dce8271dfe68ed" providerId="LiveId" clId="{3E2D756F-391B-46BC-B138-706578715D31}" dt="2026-08-25T04:05:41.541" v="7564" actId="20577"/>
          <ac:spMkLst>
            <pc:docMk/>
            <pc:sldMk cId="2689796829" sldId="299"/>
            <ac:spMk id="2" creationId="{8A90C6CF-F921-4B31-4C48-DE27973FBD1A}"/>
          </ac:spMkLst>
        </pc:spChg>
        <pc:spChg chg="del mod">
          <ac:chgData name="Yomna Negm" userId="41dce8271dfe68ed" providerId="LiveId" clId="{3E2D756F-391B-46BC-B138-706578715D31}" dt="2026-08-25T04:05:43.186" v="7566"/>
          <ac:spMkLst>
            <pc:docMk/>
            <pc:sldMk cId="2689796829" sldId="299"/>
            <ac:spMk id="8" creationId="{FE9432C3-5EA1-2924-CA69-7E67AA2193EC}"/>
          </ac:spMkLst>
        </pc:spChg>
        <pc:spChg chg="mod">
          <ac:chgData name="Yomna Negm" userId="41dce8271dfe68ed" providerId="LiveId" clId="{3E2D756F-391B-46BC-B138-706578715D31}" dt="2026-08-24T19:57:13.302" v="4541" actId="20577"/>
          <ac:spMkLst>
            <pc:docMk/>
            <pc:sldMk cId="2689796829" sldId="299"/>
            <ac:spMk id="16" creationId="{9C93432E-537E-F612-6A4D-2BFF4905A983}"/>
          </ac:spMkLst>
        </pc:spChg>
        <pc:spChg chg="add mod">
          <ac:chgData name="Yomna Negm" userId="41dce8271dfe68ed" providerId="LiveId" clId="{3E2D756F-391B-46BC-B138-706578715D31}" dt="2026-08-24T19:56:25.946" v="4507" actId="404"/>
          <ac:spMkLst>
            <pc:docMk/>
            <pc:sldMk cId="2689796829" sldId="299"/>
            <ac:spMk id="18" creationId="{232B7E20-972E-6851-B1EE-0CBE7BE6B4E0}"/>
          </ac:spMkLst>
        </pc:spChg>
        <pc:spChg chg="add mod">
          <ac:chgData name="Yomna Negm" userId="41dce8271dfe68ed" providerId="LiveId" clId="{3E2D756F-391B-46BC-B138-706578715D31}" dt="2026-08-25T04:05:53.240" v="7568" actId="20577"/>
          <ac:spMkLst>
            <pc:docMk/>
            <pc:sldMk cId="2689796829" sldId="299"/>
            <ac:spMk id="20" creationId="{80083324-A255-43A7-7DF3-52F620AF8C6D}"/>
          </ac:spMkLst>
        </pc:spChg>
        <pc:spChg chg="del">
          <ac:chgData name="Yomna Negm" userId="41dce8271dfe68ed" providerId="LiveId" clId="{3E2D756F-391B-46BC-B138-706578715D31}" dt="2026-08-24T19:50:33.081" v="4340" actId="478"/>
          <ac:spMkLst>
            <pc:docMk/>
            <pc:sldMk cId="2689796829" sldId="299"/>
            <ac:spMk id="22" creationId="{7F708B64-A08D-4675-2940-3262C62BB0FA}"/>
          </ac:spMkLst>
        </pc:spChg>
        <pc:spChg chg="mod">
          <ac:chgData name="Yomna Negm" userId="41dce8271dfe68ed" providerId="LiveId" clId="{3E2D756F-391B-46BC-B138-706578715D31}" dt="2026-08-24T19:59:30.544" v="4565" actId="1076"/>
          <ac:spMkLst>
            <pc:docMk/>
            <pc:sldMk cId="2689796829" sldId="299"/>
            <ac:spMk id="28" creationId="{4CEC4225-0613-EC81-78BB-E7D296B5E618}"/>
          </ac:spMkLst>
        </pc:spChg>
        <pc:spChg chg="mod">
          <ac:chgData name="Yomna Negm" userId="41dce8271dfe68ed" providerId="LiveId" clId="{3E2D756F-391B-46BC-B138-706578715D31}" dt="2026-08-24T19:59:30.544" v="4565" actId="1076"/>
          <ac:spMkLst>
            <pc:docMk/>
            <pc:sldMk cId="2689796829" sldId="299"/>
            <ac:spMk id="30" creationId="{7E049CC7-E4A0-7109-F593-8E3CBAFBC912}"/>
          </ac:spMkLst>
        </pc:spChg>
        <pc:spChg chg="del">
          <ac:chgData name="Yomna Negm" userId="41dce8271dfe68ed" providerId="LiveId" clId="{3E2D756F-391B-46BC-B138-706578715D31}" dt="2026-08-24T19:50:31.008" v="4339" actId="478"/>
          <ac:spMkLst>
            <pc:docMk/>
            <pc:sldMk cId="2689796829" sldId="299"/>
            <ac:spMk id="32" creationId="{561EF9B4-6502-D0FB-F855-6166A48320D6}"/>
          </ac:spMkLst>
        </pc:spChg>
        <pc:picChg chg="mod modCrop">
          <ac:chgData name="Yomna Negm" userId="41dce8271dfe68ed" providerId="LiveId" clId="{3E2D756F-391B-46BC-B138-706578715D31}" dt="2026-08-25T04:06:52.408" v="7583" actId="1076"/>
          <ac:picMkLst>
            <pc:docMk/>
            <pc:sldMk cId="2689796829" sldId="299"/>
            <ac:picMk id="7" creationId="{42E84EEF-47CC-07EA-81B2-F3E59FC5B9BA}"/>
          </ac:picMkLst>
        </pc:picChg>
        <pc:picChg chg="add del mod modCrop">
          <ac:chgData name="Yomna Negm" userId="41dce8271dfe68ed" providerId="LiveId" clId="{3E2D756F-391B-46BC-B138-706578715D31}" dt="2026-08-24T19:53:22.924" v="4472" actId="478"/>
          <ac:picMkLst>
            <pc:docMk/>
            <pc:sldMk cId="2689796829" sldId="299"/>
            <ac:picMk id="9" creationId="{EC993003-D86E-5504-01DC-D5E43B0898CA}"/>
          </ac:picMkLst>
        </pc:picChg>
        <pc:cxnChg chg="add mod">
          <ac:chgData name="Yomna Negm" userId="41dce8271dfe68ed" providerId="LiveId" clId="{3E2D756F-391B-46BC-B138-706578715D31}" dt="2026-08-25T04:06:57.303" v="7584" actId="14100"/>
          <ac:cxnSpMkLst>
            <pc:docMk/>
            <pc:sldMk cId="2689796829" sldId="299"/>
            <ac:cxnSpMk id="12" creationId="{338A4B41-5983-F2D3-689A-0B7A5FE90118}"/>
          </ac:cxnSpMkLst>
        </pc:cxnChg>
      </pc:sldChg>
      <pc:sldChg chg="add del">
        <pc:chgData name="Yomna Negm" userId="41dce8271dfe68ed" providerId="LiveId" clId="{3E2D756F-391B-46BC-B138-706578715D31}" dt="2026-08-24T19:37:57.919" v="4059" actId="47"/>
        <pc:sldMkLst>
          <pc:docMk/>
          <pc:sldMk cId="3685789375" sldId="300"/>
        </pc:sldMkLst>
      </pc:sldChg>
      <pc:sldChg chg="addSp delSp modSp add mod">
        <pc:chgData name="Yomna Negm" userId="41dce8271dfe68ed" providerId="LiveId" clId="{3E2D756F-391B-46BC-B138-706578715D31}" dt="2026-08-25T04:06:43.792" v="7582" actId="1076"/>
        <pc:sldMkLst>
          <pc:docMk/>
          <pc:sldMk cId="3716123628" sldId="300"/>
        </pc:sldMkLst>
        <pc:spChg chg="mod">
          <ac:chgData name="Yomna Negm" userId="41dce8271dfe68ed" providerId="LiveId" clId="{3E2D756F-391B-46BC-B138-706578715D31}" dt="2026-08-25T04:06:21.185" v="7576" actId="20577"/>
          <ac:spMkLst>
            <pc:docMk/>
            <pc:sldMk cId="3716123628" sldId="300"/>
            <ac:spMk id="2" creationId="{71F7F7C3-34F9-B8CF-11D3-26279694F88D}"/>
          </ac:spMkLst>
        </pc:spChg>
        <pc:spChg chg="del mod">
          <ac:chgData name="Yomna Negm" userId="41dce8271dfe68ed" providerId="LiveId" clId="{3E2D756F-391B-46BC-B138-706578715D31}" dt="2026-08-25T04:06:22.942" v="7578"/>
          <ac:spMkLst>
            <pc:docMk/>
            <pc:sldMk cId="3716123628" sldId="300"/>
            <ac:spMk id="8" creationId="{B95E3DF3-4BB6-317B-7541-8388E9BCE442}"/>
          </ac:spMkLst>
        </pc:spChg>
        <pc:spChg chg="add mod">
          <ac:chgData name="Yomna Negm" userId="41dce8271dfe68ed" providerId="LiveId" clId="{3E2D756F-391B-46BC-B138-706578715D31}" dt="2026-08-25T04:06:32.255" v="7581" actId="20577"/>
          <ac:spMkLst>
            <pc:docMk/>
            <pc:sldMk cId="3716123628" sldId="300"/>
            <ac:spMk id="15" creationId="{9E05E776-1F7B-3B67-8C8E-87FDB744EF76}"/>
          </ac:spMkLst>
        </pc:spChg>
        <pc:spChg chg="mod">
          <ac:chgData name="Yomna Negm" userId="41dce8271dfe68ed" providerId="LiveId" clId="{3E2D756F-391B-46BC-B138-706578715D31}" dt="2026-08-24T20:02:43.351" v="4667" actId="20577"/>
          <ac:spMkLst>
            <pc:docMk/>
            <pc:sldMk cId="3716123628" sldId="300"/>
            <ac:spMk id="16" creationId="{DC214E61-4E97-A435-AB61-F9C6326CCD60}"/>
          </ac:spMkLst>
        </pc:spChg>
        <pc:spChg chg="del mod">
          <ac:chgData name="Yomna Negm" userId="41dce8271dfe68ed" providerId="LiveId" clId="{3E2D756F-391B-46BC-B138-706578715D31}" dt="2026-08-24T19:57:50.740" v="4547" actId="478"/>
          <ac:spMkLst>
            <pc:docMk/>
            <pc:sldMk cId="3716123628" sldId="300"/>
            <ac:spMk id="18" creationId="{BDE97B61-93A7-A076-E0F0-6B5DF5C3E3EC}"/>
          </ac:spMkLst>
        </pc:spChg>
        <pc:spChg chg="mod">
          <ac:chgData name="Yomna Negm" userId="41dce8271dfe68ed" providerId="LiveId" clId="{3E2D756F-391B-46BC-B138-706578715D31}" dt="2026-08-24T19:59:16.313" v="4564" actId="1076"/>
          <ac:spMkLst>
            <pc:docMk/>
            <pc:sldMk cId="3716123628" sldId="300"/>
            <ac:spMk id="28" creationId="{7D676E6F-372F-65C0-EFA8-3956F0886AA7}"/>
          </ac:spMkLst>
        </pc:spChg>
        <pc:spChg chg="mod">
          <ac:chgData name="Yomna Negm" userId="41dce8271dfe68ed" providerId="LiveId" clId="{3E2D756F-391B-46BC-B138-706578715D31}" dt="2026-08-24T19:59:16.313" v="4564" actId="1076"/>
          <ac:spMkLst>
            <pc:docMk/>
            <pc:sldMk cId="3716123628" sldId="300"/>
            <ac:spMk id="30" creationId="{9B96B6E1-A0F1-B687-AC14-CD518F7E4D6E}"/>
          </ac:spMkLst>
        </pc:spChg>
        <pc:picChg chg="del">
          <ac:chgData name="Yomna Negm" userId="41dce8271dfe68ed" providerId="LiveId" clId="{3E2D756F-391B-46BC-B138-706578715D31}" dt="2026-08-24T19:57:48.579" v="4545" actId="478"/>
          <ac:picMkLst>
            <pc:docMk/>
            <pc:sldMk cId="3716123628" sldId="300"/>
            <ac:picMk id="7" creationId="{6178954A-88A4-D7A0-4015-0B7BF9034B9E}"/>
          </ac:picMkLst>
        </pc:picChg>
        <pc:picChg chg="add mod modCrop">
          <ac:chgData name="Yomna Negm" userId="41dce8271dfe68ed" providerId="LiveId" clId="{3E2D756F-391B-46BC-B138-706578715D31}" dt="2026-08-25T04:06:43.792" v="7582" actId="1076"/>
          <ac:picMkLst>
            <pc:docMk/>
            <pc:sldMk cId="3716123628" sldId="300"/>
            <ac:picMk id="9" creationId="{EBC62B19-77EE-1583-A410-A44A86CAF6CF}"/>
          </ac:picMkLst>
        </pc:picChg>
        <pc:picChg chg="add del mod modCrop">
          <ac:chgData name="Yomna Negm" userId="41dce8271dfe68ed" providerId="LiveId" clId="{3E2D756F-391B-46BC-B138-706578715D31}" dt="2026-08-24T20:02:50.110" v="4668" actId="478"/>
          <ac:picMkLst>
            <pc:docMk/>
            <pc:sldMk cId="3716123628" sldId="300"/>
            <ac:picMk id="13" creationId="{B8665A2F-3739-E33D-34F6-96080943EFFC}"/>
          </ac:picMkLst>
        </pc:picChg>
        <pc:cxnChg chg="del">
          <ac:chgData name="Yomna Negm" userId="41dce8271dfe68ed" providerId="LiveId" clId="{3E2D756F-391B-46BC-B138-706578715D31}" dt="2026-08-24T19:57:51.257" v="4548" actId="478"/>
          <ac:cxnSpMkLst>
            <pc:docMk/>
            <pc:sldMk cId="3716123628" sldId="300"/>
            <ac:cxnSpMk id="12" creationId="{6B0BFB0E-4ED9-8CFF-05FC-E3A6972BB44B}"/>
          </ac:cxnSpMkLst>
        </pc:cxnChg>
      </pc:sldChg>
      <pc:sldChg chg="addSp delSp modSp add mod">
        <pc:chgData name="Yomna Negm" userId="41dce8271dfe68ed" providerId="LiveId" clId="{3E2D756F-391B-46BC-B138-706578715D31}" dt="2026-08-24T21:39:54.149" v="4709" actId="22"/>
        <pc:sldMkLst>
          <pc:docMk/>
          <pc:sldMk cId="2731598919" sldId="301"/>
        </pc:sldMkLst>
        <pc:spChg chg="mod">
          <ac:chgData name="Yomna Negm" userId="41dce8271dfe68ed" providerId="LiveId" clId="{3E2D756F-391B-46BC-B138-706578715D31}" dt="2026-08-24T20:06:20.197" v="4703" actId="27636"/>
          <ac:spMkLst>
            <pc:docMk/>
            <pc:sldMk cId="2731598919" sldId="301"/>
            <ac:spMk id="2" creationId="{DF138478-F60B-23F3-26DD-75D6D3D0F2F7}"/>
          </ac:spMkLst>
        </pc:spChg>
        <pc:spChg chg="del">
          <ac:chgData name="Yomna Negm" userId="41dce8271dfe68ed" providerId="LiveId" clId="{3E2D756F-391B-46BC-B138-706578715D31}" dt="2026-08-24T20:03:18.419" v="4670" actId="478"/>
          <ac:spMkLst>
            <pc:docMk/>
            <pc:sldMk cId="2731598919" sldId="301"/>
            <ac:spMk id="8" creationId="{8CAB30E8-7AFB-5D15-D263-C4D40AF71349}"/>
          </ac:spMkLst>
        </pc:spChg>
        <pc:spChg chg="add del">
          <ac:chgData name="Yomna Negm" userId="41dce8271dfe68ed" providerId="LiveId" clId="{3E2D756F-391B-46BC-B138-706578715D31}" dt="2026-08-24T21:39:54.149" v="4709" actId="22"/>
          <ac:spMkLst>
            <pc:docMk/>
            <pc:sldMk cId="2731598919" sldId="301"/>
            <ac:spMk id="10" creationId="{30221FBA-C373-DBCD-668C-F979E8239020}"/>
          </ac:spMkLst>
        </pc:spChg>
        <pc:spChg chg="mod">
          <ac:chgData name="Yomna Negm" userId="41dce8271dfe68ed" providerId="LiveId" clId="{3E2D756F-391B-46BC-B138-706578715D31}" dt="2026-08-24T20:06:00.731" v="4700" actId="14100"/>
          <ac:spMkLst>
            <pc:docMk/>
            <pc:sldMk cId="2731598919" sldId="301"/>
            <ac:spMk id="16" creationId="{C7225387-4237-7F64-7480-4BB833B4939C}"/>
          </ac:spMkLst>
        </pc:spChg>
        <pc:spChg chg="del mod">
          <ac:chgData name="Yomna Negm" userId="41dce8271dfe68ed" providerId="LiveId" clId="{3E2D756F-391B-46BC-B138-706578715D31}" dt="2026-08-24T20:03:35.432" v="4679" actId="478"/>
          <ac:spMkLst>
            <pc:docMk/>
            <pc:sldMk cId="2731598919" sldId="301"/>
            <ac:spMk id="28" creationId="{E284C2B7-0892-D2F1-A73B-FBC6E6FAFA41}"/>
          </ac:spMkLst>
        </pc:spChg>
        <pc:spChg chg="del mod">
          <ac:chgData name="Yomna Negm" userId="41dce8271dfe68ed" providerId="LiveId" clId="{3E2D756F-391B-46BC-B138-706578715D31}" dt="2026-08-24T20:03:33.716" v="4678" actId="478"/>
          <ac:spMkLst>
            <pc:docMk/>
            <pc:sldMk cId="2731598919" sldId="301"/>
            <ac:spMk id="30" creationId="{767CE110-F7F2-CDDE-7CDE-3DD20BE4CC8D}"/>
          </ac:spMkLst>
        </pc:spChg>
        <pc:picChg chg="add mod modCrop">
          <ac:chgData name="Yomna Negm" userId="41dce8271dfe68ed" providerId="LiveId" clId="{3E2D756F-391B-46BC-B138-706578715D31}" dt="2026-08-24T20:06:05.820" v="4701" actId="1076"/>
          <ac:picMkLst>
            <pc:docMk/>
            <pc:sldMk cId="2731598919" sldId="301"/>
            <ac:picMk id="3" creationId="{5017B0FB-32BE-4E44-07A8-74DC3286B4FC}"/>
          </ac:picMkLst>
        </pc:picChg>
        <pc:picChg chg="del">
          <ac:chgData name="Yomna Negm" userId="41dce8271dfe68ed" providerId="LiveId" clId="{3E2D756F-391B-46BC-B138-706578715D31}" dt="2026-08-24T20:03:23.387" v="4671" actId="478"/>
          <ac:picMkLst>
            <pc:docMk/>
            <pc:sldMk cId="2731598919" sldId="301"/>
            <ac:picMk id="9" creationId="{00B7A08B-D143-0D73-570E-A7675FF365A5}"/>
          </ac:picMkLst>
        </pc:picChg>
      </pc:sldChg>
      <pc:sldChg chg="modSp new mod">
        <pc:chgData name="Yomna Negm" userId="41dce8271dfe68ed" providerId="LiveId" clId="{3E2D756F-391B-46BC-B138-706578715D31}" dt="2026-08-24T22:02:01.578" v="4971" actId="2711"/>
        <pc:sldMkLst>
          <pc:docMk/>
          <pc:sldMk cId="1310102550" sldId="302"/>
        </pc:sldMkLst>
        <pc:spChg chg="mod">
          <ac:chgData name="Yomna Negm" userId="41dce8271dfe68ed" providerId="LiveId" clId="{3E2D756F-391B-46BC-B138-706578715D31}" dt="2026-08-24T22:01:46.941" v="4969" actId="2711"/>
          <ac:spMkLst>
            <pc:docMk/>
            <pc:sldMk cId="1310102550" sldId="302"/>
            <ac:spMk id="2" creationId="{DD937E43-EB13-F378-30BC-B861121D62F0}"/>
          </ac:spMkLst>
        </pc:spChg>
        <pc:spChg chg="mod">
          <ac:chgData name="Yomna Negm" userId="41dce8271dfe68ed" providerId="LiveId" clId="{3E2D756F-391B-46BC-B138-706578715D31}" dt="2026-08-24T22:02:01.578" v="4971" actId="2711"/>
          <ac:spMkLst>
            <pc:docMk/>
            <pc:sldMk cId="1310102550" sldId="302"/>
            <ac:spMk id="3" creationId="{2308CF0C-9C06-A80E-F39C-8059323C30C9}"/>
          </ac:spMkLst>
        </pc:spChg>
      </pc:sldChg>
      <pc:sldChg chg="addSp delSp modSp new mod">
        <pc:chgData name="Yomna Negm" userId="41dce8271dfe68ed" providerId="LiveId" clId="{3E2D756F-391B-46BC-B138-706578715D31}" dt="2026-08-25T03:21:38.769" v="7040" actId="20577"/>
        <pc:sldMkLst>
          <pc:docMk/>
          <pc:sldMk cId="3371695584" sldId="303"/>
        </pc:sldMkLst>
        <pc:spChg chg="del">
          <ac:chgData name="Yomna Negm" userId="41dce8271dfe68ed" providerId="LiveId" clId="{3E2D756F-391B-46BC-B138-706578715D31}" dt="2026-08-24T21:40:34.896" v="4710" actId="478"/>
          <ac:spMkLst>
            <pc:docMk/>
            <pc:sldMk cId="3371695584" sldId="303"/>
            <ac:spMk id="2" creationId="{063781EF-EF51-6B70-60CD-DA2B0AB2DD21}"/>
          </ac:spMkLst>
        </pc:spChg>
        <pc:spChg chg="del">
          <ac:chgData name="Yomna Negm" userId="41dce8271dfe68ed" providerId="LiveId" clId="{3E2D756F-391B-46BC-B138-706578715D31}" dt="2026-08-24T21:40:36.433" v="4711" actId="478"/>
          <ac:spMkLst>
            <pc:docMk/>
            <pc:sldMk cId="3371695584" sldId="303"/>
            <ac:spMk id="3" creationId="{F1F57886-499B-45B2-0D98-ED4784C41246}"/>
          </ac:spMkLst>
        </pc:spChg>
        <pc:spChg chg="mod">
          <ac:chgData name="Yomna Negm" userId="41dce8271dfe68ed" providerId="LiveId" clId="{3E2D756F-391B-46BC-B138-706578715D31}" dt="2026-08-24T22:02:44.558" v="4980" actId="113"/>
          <ac:spMkLst>
            <pc:docMk/>
            <pc:sldMk cId="3371695584" sldId="303"/>
            <ac:spMk id="6" creationId="{DCDC780D-F68C-74D5-5F03-AACF06B14865}"/>
          </ac:spMkLst>
        </pc:spChg>
        <pc:spChg chg="add mod">
          <ac:chgData name="Yomna Negm" userId="41dce8271dfe68ed" providerId="LiveId" clId="{3E2D756F-391B-46BC-B138-706578715D31}" dt="2026-08-25T03:21:38.769" v="7040" actId="20577"/>
          <ac:spMkLst>
            <pc:docMk/>
            <pc:sldMk cId="3371695584" sldId="303"/>
            <ac:spMk id="7" creationId="{029AF522-6EE1-B0FD-A5F0-99CC5018973E}"/>
          </ac:spMkLst>
        </pc:spChg>
        <pc:spChg chg="add mod">
          <ac:chgData name="Yomna Negm" userId="41dce8271dfe68ed" providerId="LiveId" clId="{3E2D756F-391B-46BC-B138-706578715D31}" dt="2026-08-25T00:59:53.080" v="5840" actId="20577"/>
          <ac:spMkLst>
            <pc:docMk/>
            <pc:sldMk cId="3371695584" sldId="303"/>
            <ac:spMk id="8" creationId="{B1490851-98DF-2251-EA48-0CEDC7D260D6}"/>
          </ac:spMkLst>
        </pc:spChg>
      </pc:sldChg>
      <pc:sldChg chg="addSp delSp modSp add mod modShow">
        <pc:chgData name="Yomna Negm" userId="41dce8271dfe68ed" providerId="LiveId" clId="{3E2D756F-391B-46BC-B138-706578715D31}" dt="2026-08-25T04:04:45.407" v="7551" actId="729"/>
        <pc:sldMkLst>
          <pc:docMk/>
          <pc:sldMk cId="284630238" sldId="304"/>
        </pc:sldMkLst>
        <pc:spChg chg="mod">
          <ac:chgData name="Yomna Negm" userId="41dce8271dfe68ed" providerId="LiveId" clId="{3E2D756F-391B-46BC-B138-706578715D31}" dt="2026-08-24T21:43:26.438" v="4733" actId="20577"/>
          <ac:spMkLst>
            <pc:docMk/>
            <pc:sldMk cId="284630238" sldId="304"/>
            <ac:spMk id="2" creationId="{9910136B-E7EC-1A63-5C9C-CBCE5A3A6527}"/>
          </ac:spMkLst>
        </pc:spChg>
        <pc:spChg chg="add mod">
          <ac:chgData name="Yomna Negm" userId="41dce8271dfe68ed" providerId="LiveId" clId="{3E2D756F-391B-46BC-B138-706578715D31}" dt="2026-08-24T21:52:16.821" v="4835" actId="1076"/>
          <ac:spMkLst>
            <pc:docMk/>
            <pc:sldMk cId="284630238" sldId="304"/>
            <ac:spMk id="7" creationId="{3EF439A0-0569-3957-DEE8-9DF85D62D42F}"/>
          </ac:spMkLst>
        </pc:spChg>
        <pc:spChg chg="add del mod">
          <ac:chgData name="Yomna Negm" userId="41dce8271dfe68ed" providerId="LiveId" clId="{3E2D756F-391B-46BC-B138-706578715D31}" dt="2026-08-24T21:52:16.821" v="4835" actId="1076"/>
          <ac:spMkLst>
            <pc:docMk/>
            <pc:sldMk cId="284630238" sldId="304"/>
            <ac:spMk id="10" creationId="{70BFF618-B0DB-11DA-B728-51F745CFBEF8}"/>
          </ac:spMkLst>
        </pc:spChg>
        <pc:spChg chg="add del mod">
          <ac:chgData name="Yomna Negm" userId="41dce8271dfe68ed" providerId="LiveId" clId="{3E2D756F-391B-46BC-B138-706578715D31}" dt="2026-08-24T21:45:57.427" v="4768" actId="478"/>
          <ac:spMkLst>
            <pc:docMk/>
            <pc:sldMk cId="284630238" sldId="304"/>
            <ac:spMk id="11" creationId="{A5397464-C706-C561-83F8-B0F4E6B7A584}"/>
          </ac:spMkLst>
        </pc:spChg>
        <pc:spChg chg="add del mod">
          <ac:chgData name="Yomna Negm" userId="41dce8271dfe68ed" providerId="LiveId" clId="{3E2D756F-391B-46BC-B138-706578715D31}" dt="2026-08-24T21:44:53.085" v="4759" actId="22"/>
          <ac:spMkLst>
            <pc:docMk/>
            <pc:sldMk cId="284630238" sldId="304"/>
            <ac:spMk id="13" creationId="{FF4AD126-0782-1C27-1ACB-A85513AEE941}"/>
          </ac:spMkLst>
        </pc:spChg>
        <pc:spChg chg="add mod">
          <ac:chgData name="Yomna Negm" userId="41dce8271dfe68ed" providerId="LiveId" clId="{3E2D756F-391B-46BC-B138-706578715D31}" dt="2026-08-24T21:52:16.821" v="4835" actId="1076"/>
          <ac:spMkLst>
            <pc:docMk/>
            <pc:sldMk cId="284630238" sldId="304"/>
            <ac:spMk id="15" creationId="{837767CA-F990-8E88-EF77-BA9905EAFE04}"/>
          </ac:spMkLst>
        </pc:spChg>
        <pc:spChg chg="add mod">
          <ac:chgData name="Yomna Negm" userId="41dce8271dfe68ed" providerId="LiveId" clId="{3E2D756F-391B-46BC-B138-706578715D31}" dt="2026-08-24T21:52:16.821" v="4835" actId="1076"/>
          <ac:spMkLst>
            <pc:docMk/>
            <pc:sldMk cId="284630238" sldId="304"/>
            <ac:spMk id="17" creationId="{0B0C476B-F7A5-8641-5A23-11CE09D7DC03}"/>
          </ac:spMkLst>
        </pc:spChg>
        <pc:spChg chg="add mod">
          <ac:chgData name="Yomna Negm" userId="41dce8271dfe68ed" providerId="LiveId" clId="{3E2D756F-391B-46BC-B138-706578715D31}" dt="2026-08-24T21:52:16.821" v="4835" actId="1076"/>
          <ac:spMkLst>
            <pc:docMk/>
            <pc:sldMk cId="284630238" sldId="304"/>
            <ac:spMk id="19" creationId="{418D1018-52A8-1B14-B711-9D1B0560B718}"/>
          </ac:spMkLst>
        </pc:spChg>
        <pc:spChg chg="add mod">
          <ac:chgData name="Yomna Negm" userId="41dce8271dfe68ed" providerId="LiveId" clId="{3E2D756F-391B-46BC-B138-706578715D31}" dt="2026-08-24T21:52:16.821" v="4835" actId="1076"/>
          <ac:spMkLst>
            <pc:docMk/>
            <pc:sldMk cId="284630238" sldId="304"/>
            <ac:spMk id="21" creationId="{AF7650F3-59E0-DAE2-B712-9137BBD5C28E}"/>
          </ac:spMkLst>
        </pc:spChg>
        <pc:picChg chg="add del">
          <ac:chgData name="Yomna Negm" userId="41dce8271dfe68ed" providerId="LiveId" clId="{3E2D756F-391B-46BC-B138-706578715D31}" dt="2026-08-24T21:43:35.436" v="4736" actId="478"/>
          <ac:picMkLst>
            <pc:docMk/>
            <pc:sldMk cId="284630238" sldId="304"/>
            <ac:picMk id="8" creationId="{FD69CE11-78EB-CACC-AE87-E9D54E081359}"/>
          </ac:picMkLst>
        </pc:picChg>
      </pc:sldChg>
      <pc:sldChg chg="addSp delSp modSp add mod">
        <pc:chgData name="Yomna Negm" userId="41dce8271dfe68ed" providerId="LiveId" clId="{3E2D756F-391B-46BC-B138-706578715D31}" dt="2026-08-24T22:00:33.449" v="4941" actId="20577"/>
        <pc:sldMkLst>
          <pc:docMk/>
          <pc:sldMk cId="2151674897" sldId="305"/>
        </pc:sldMkLst>
        <pc:spChg chg="del">
          <ac:chgData name="Yomna Negm" userId="41dce8271dfe68ed" providerId="LiveId" clId="{3E2D756F-391B-46BC-B138-706578715D31}" dt="2026-08-24T21:53:01.853" v="4837" actId="478"/>
          <ac:spMkLst>
            <pc:docMk/>
            <pc:sldMk cId="2151674897" sldId="305"/>
            <ac:spMk id="2" creationId="{F30234E2-A3F6-1F65-6CF6-C73F7761E1E7}"/>
          </ac:spMkLst>
        </pc:spChg>
        <pc:spChg chg="add del mod">
          <ac:chgData name="Yomna Negm" userId="41dce8271dfe68ed" providerId="LiveId" clId="{3E2D756F-391B-46BC-B138-706578715D31}" dt="2026-08-24T21:53:05.797" v="4838" actId="478"/>
          <ac:spMkLst>
            <pc:docMk/>
            <pc:sldMk cId="2151674897" sldId="305"/>
            <ac:spMk id="8" creationId="{1E7523A3-A6EB-9530-E20C-67003AEDE0C3}"/>
          </ac:spMkLst>
        </pc:spChg>
        <pc:spChg chg="add mod">
          <ac:chgData name="Yomna Negm" userId="41dce8271dfe68ed" providerId="LiveId" clId="{3E2D756F-391B-46BC-B138-706578715D31}" dt="2026-08-24T21:53:07.093" v="4839"/>
          <ac:spMkLst>
            <pc:docMk/>
            <pc:sldMk cId="2151674897" sldId="305"/>
            <ac:spMk id="9" creationId="{A68FFA09-66D4-1218-93B7-A5B9F6D12F1F}"/>
          </ac:spMkLst>
        </pc:spChg>
        <pc:spChg chg="add mod">
          <ac:chgData name="Yomna Negm" userId="41dce8271dfe68ed" providerId="LiveId" clId="{3E2D756F-391B-46BC-B138-706578715D31}" dt="2026-08-24T21:54:56.703" v="4861" actId="20577"/>
          <ac:spMkLst>
            <pc:docMk/>
            <pc:sldMk cId="2151674897" sldId="305"/>
            <ac:spMk id="10" creationId="{9D40350B-3091-1AD9-7FA0-B4E35B284AA9}"/>
          </ac:spMkLst>
        </pc:spChg>
        <pc:spChg chg="add mod">
          <ac:chgData name="Yomna Negm" userId="41dce8271dfe68ed" providerId="LiveId" clId="{3E2D756F-391B-46BC-B138-706578715D31}" dt="2026-08-24T21:55:19.626" v="4867" actId="20577"/>
          <ac:spMkLst>
            <pc:docMk/>
            <pc:sldMk cId="2151674897" sldId="305"/>
            <ac:spMk id="12" creationId="{9F361350-44C7-3A95-9201-C62D1FF73B77}"/>
          </ac:spMkLst>
        </pc:spChg>
        <pc:spChg chg="add mod">
          <ac:chgData name="Yomna Negm" userId="41dce8271dfe68ed" providerId="LiveId" clId="{3E2D756F-391B-46BC-B138-706578715D31}" dt="2026-08-24T21:55:35.621" v="4873" actId="20577"/>
          <ac:spMkLst>
            <pc:docMk/>
            <pc:sldMk cId="2151674897" sldId="305"/>
            <ac:spMk id="13" creationId="{CD807827-C23C-8EC5-61AB-A4CC358C4EBF}"/>
          </ac:spMkLst>
        </pc:spChg>
        <pc:spChg chg="add mod">
          <ac:chgData name="Yomna Negm" userId="41dce8271dfe68ed" providerId="LiveId" clId="{3E2D756F-391B-46BC-B138-706578715D31}" dt="2026-08-24T21:55:58.595" v="4886" actId="20577"/>
          <ac:spMkLst>
            <pc:docMk/>
            <pc:sldMk cId="2151674897" sldId="305"/>
            <ac:spMk id="14" creationId="{66097DFC-0731-D5CD-FFAE-FBC40BCA0B75}"/>
          </ac:spMkLst>
        </pc:spChg>
        <pc:spChg chg="add mod">
          <ac:chgData name="Yomna Negm" userId="41dce8271dfe68ed" providerId="LiveId" clId="{3E2D756F-391B-46BC-B138-706578715D31}" dt="2026-08-24T21:56:18.235" v="4887" actId="20577"/>
          <ac:spMkLst>
            <pc:docMk/>
            <pc:sldMk cId="2151674897" sldId="305"/>
            <ac:spMk id="15" creationId="{27E1564C-9F4B-37FA-CDB5-51CCCE1A4825}"/>
          </ac:spMkLst>
        </pc:spChg>
        <pc:spChg chg="del">
          <ac:chgData name="Yomna Negm" userId="41dce8271dfe68ed" providerId="LiveId" clId="{3E2D756F-391B-46BC-B138-706578715D31}" dt="2026-08-24T21:53:01.853" v="4837" actId="478"/>
          <ac:spMkLst>
            <pc:docMk/>
            <pc:sldMk cId="2151674897" sldId="305"/>
            <ac:spMk id="16" creationId="{71BF2407-FA86-BD92-ECD9-3A050E0A6EBD}"/>
          </ac:spMkLst>
        </pc:spChg>
        <pc:spChg chg="add mod">
          <ac:chgData name="Yomna Negm" userId="41dce8271dfe68ed" providerId="LiveId" clId="{3E2D756F-391B-46BC-B138-706578715D31}" dt="2026-08-24T21:56:29.624" v="4891" actId="20577"/>
          <ac:spMkLst>
            <pc:docMk/>
            <pc:sldMk cId="2151674897" sldId="305"/>
            <ac:spMk id="17" creationId="{8C21D6E2-AF0C-3416-AE3C-9D04ABC3FF51}"/>
          </ac:spMkLst>
        </pc:spChg>
        <pc:spChg chg="add mod">
          <ac:chgData name="Yomna Negm" userId="41dce8271dfe68ed" providerId="LiveId" clId="{3E2D756F-391B-46BC-B138-706578715D31}" dt="2026-08-24T21:57:13.747" v="4903" actId="20577"/>
          <ac:spMkLst>
            <pc:docMk/>
            <pc:sldMk cId="2151674897" sldId="305"/>
            <ac:spMk id="19" creationId="{FDF1815D-6741-40F0-17BC-CE000334D2D2}"/>
          </ac:spMkLst>
        </pc:spChg>
        <pc:spChg chg="add mod">
          <ac:chgData name="Yomna Negm" userId="41dce8271dfe68ed" providerId="LiveId" clId="{3E2D756F-391B-46BC-B138-706578715D31}" dt="2026-08-24T21:57:30.596" v="4907" actId="20577"/>
          <ac:spMkLst>
            <pc:docMk/>
            <pc:sldMk cId="2151674897" sldId="305"/>
            <ac:spMk id="21" creationId="{C2619369-F694-B275-EBC0-7B3D575D3798}"/>
          </ac:spMkLst>
        </pc:spChg>
        <pc:spChg chg="add mod">
          <ac:chgData name="Yomna Negm" userId="41dce8271dfe68ed" providerId="LiveId" clId="{3E2D756F-391B-46BC-B138-706578715D31}" dt="2026-08-24T21:57:48.196" v="4908" actId="20577"/>
          <ac:spMkLst>
            <pc:docMk/>
            <pc:sldMk cId="2151674897" sldId="305"/>
            <ac:spMk id="23" creationId="{C075D527-D421-F335-50EC-7892E1D7BB44}"/>
          </ac:spMkLst>
        </pc:spChg>
        <pc:spChg chg="add mod">
          <ac:chgData name="Yomna Negm" userId="41dce8271dfe68ed" providerId="LiveId" clId="{3E2D756F-391B-46BC-B138-706578715D31}" dt="2026-08-24T21:58:18.649" v="4919" actId="20577"/>
          <ac:spMkLst>
            <pc:docMk/>
            <pc:sldMk cId="2151674897" sldId="305"/>
            <ac:spMk id="25" creationId="{4AEA85A0-EB3E-AC8B-9E94-6E1D8A0A0099}"/>
          </ac:spMkLst>
        </pc:spChg>
        <pc:spChg chg="add mod">
          <ac:chgData name="Yomna Negm" userId="41dce8271dfe68ed" providerId="LiveId" clId="{3E2D756F-391B-46BC-B138-706578715D31}" dt="2026-08-24T22:00:04.477" v="4924" actId="20577"/>
          <ac:spMkLst>
            <pc:docMk/>
            <pc:sldMk cId="2151674897" sldId="305"/>
            <ac:spMk id="27" creationId="{81C81C4F-FB51-26CD-2436-5EC496C4C62D}"/>
          </ac:spMkLst>
        </pc:spChg>
        <pc:spChg chg="add mod">
          <ac:chgData name="Yomna Negm" userId="41dce8271dfe68ed" providerId="LiveId" clId="{3E2D756F-391B-46BC-B138-706578715D31}" dt="2026-08-24T22:00:33.449" v="4941" actId="20577"/>
          <ac:spMkLst>
            <pc:docMk/>
            <pc:sldMk cId="2151674897" sldId="305"/>
            <ac:spMk id="29" creationId="{D9705E79-7ABF-67C0-B30E-802742CA8D80}"/>
          </ac:spMkLst>
        </pc:spChg>
        <pc:picChg chg="del">
          <ac:chgData name="Yomna Negm" userId="41dce8271dfe68ed" providerId="LiveId" clId="{3E2D756F-391B-46BC-B138-706578715D31}" dt="2026-08-24T21:53:01.853" v="4837" actId="478"/>
          <ac:picMkLst>
            <pc:docMk/>
            <pc:sldMk cId="2151674897" sldId="305"/>
            <ac:picMk id="3" creationId="{7D79EB38-0B3F-AE19-C51F-DD024C8411BF}"/>
          </ac:picMkLst>
        </pc:picChg>
        <pc:picChg chg="del">
          <ac:chgData name="Yomna Negm" userId="41dce8271dfe68ed" providerId="LiveId" clId="{3E2D756F-391B-46BC-B138-706578715D31}" dt="2026-08-24T21:53:41.076" v="4844" actId="478"/>
          <ac:picMkLst>
            <pc:docMk/>
            <pc:sldMk cId="2151674897" sldId="305"/>
            <ac:picMk id="11" creationId="{BB01E595-E1D3-ED86-3BE2-CC7860FB1F94}"/>
          </ac:picMkLst>
        </pc:picChg>
      </pc:sldChg>
      <pc:sldChg chg="addSp delSp modSp add mod">
        <pc:chgData name="Yomna Negm" userId="41dce8271dfe68ed" providerId="LiveId" clId="{3E2D756F-391B-46BC-B138-706578715D31}" dt="2026-08-25T02:23:26.023" v="6316" actId="1076"/>
        <pc:sldMkLst>
          <pc:docMk/>
          <pc:sldMk cId="868182915" sldId="306"/>
        </pc:sldMkLst>
        <pc:spChg chg="add del mod">
          <ac:chgData name="Yomna Negm" userId="41dce8271dfe68ed" providerId="LiveId" clId="{3E2D756F-391B-46BC-B138-706578715D31}" dt="2026-08-25T00:31:38.391" v="5512" actId="478"/>
          <ac:spMkLst>
            <pc:docMk/>
            <pc:sldMk cId="868182915" sldId="306"/>
            <ac:spMk id="3" creationId="{5FF80060-A434-1E1C-42F0-E68B344C2674}"/>
          </ac:spMkLst>
        </pc:spChg>
        <pc:spChg chg="mod">
          <ac:chgData name="Yomna Negm" userId="41dce8271dfe68ed" providerId="LiveId" clId="{3E2D756F-391B-46BC-B138-706578715D31}" dt="2026-08-25T00:31:36.295" v="5511" actId="20577"/>
          <ac:spMkLst>
            <pc:docMk/>
            <pc:sldMk cId="868182915" sldId="306"/>
            <ac:spMk id="7" creationId="{CB3F223D-6BCB-2462-E385-7EEAB3D1D656}"/>
          </ac:spMkLst>
        </pc:spChg>
        <pc:spChg chg="del">
          <ac:chgData name="Yomna Negm" userId="41dce8271dfe68ed" providerId="LiveId" clId="{3E2D756F-391B-46BC-B138-706578715D31}" dt="2026-08-24T22:11:54.548" v="5215" actId="478"/>
          <ac:spMkLst>
            <pc:docMk/>
            <pc:sldMk cId="868182915" sldId="306"/>
            <ac:spMk id="8" creationId="{7AE8D7B1-E0EB-BA1E-2952-E0A0CF8E024F}"/>
          </ac:spMkLst>
        </pc:spChg>
        <pc:spChg chg="add mod">
          <ac:chgData name="Yomna Negm" userId="41dce8271dfe68ed" providerId="LiveId" clId="{3E2D756F-391B-46BC-B138-706578715D31}" dt="2026-08-25T00:31:51.778" v="5515" actId="1076"/>
          <ac:spMkLst>
            <pc:docMk/>
            <pc:sldMk cId="868182915" sldId="306"/>
            <ac:spMk id="10" creationId="{CACAF448-98BD-B25C-B557-637DFF5CE6C5}"/>
          </ac:spMkLst>
        </pc:spChg>
        <pc:spChg chg="add mod">
          <ac:chgData name="Yomna Negm" userId="41dce8271dfe68ed" providerId="LiveId" clId="{3E2D756F-391B-46BC-B138-706578715D31}" dt="2026-08-25T00:32:05.226" v="5519" actId="1035"/>
          <ac:spMkLst>
            <pc:docMk/>
            <pc:sldMk cId="868182915" sldId="306"/>
            <ac:spMk id="12" creationId="{53C25A25-89DA-93B6-2836-42C24D779C54}"/>
          </ac:spMkLst>
        </pc:spChg>
        <pc:spChg chg="add del">
          <ac:chgData name="Yomna Negm" userId="41dce8271dfe68ed" providerId="LiveId" clId="{3E2D756F-391B-46BC-B138-706578715D31}" dt="2026-08-25T00:21:56.520" v="5327" actId="478"/>
          <ac:spMkLst>
            <pc:docMk/>
            <pc:sldMk cId="868182915" sldId="306"/>
            <ac:spMk id="14" creationId="{B4FECB92-99E1-E00C-3622-C409CC11397A}"/>
          </ac:spMkLst>
        </pc:spChg>
        <pc:spChg chg="add del mod">
          <ac:chgData name="Yomna Negm" userId="41dce8271dfe68ed" providerId="LiveId" clId="{3E2D756F-391B-46BC-B138-706578715D31}" dt="2026-08-25T00:22:38.053" v="5339"/>
          <ac:spMkLst>
            <pc:docMk/>
            <pc:sldMk cId="868182915" sldId="306"/>
            <ac:spMk id="18" creationId="{6CD093A5-B115-D7F6-9002-2C6559BCA8A1}"/>
          </ac:spMkLst>
        </pc:spChg>
        <pc:spChg chg="add mod">
          <ac:chgData name="Yomna Negm" userId="41dce8271dfe68ed" providerId="LiveId" clId="{3E2D756F-391B-46BC-B138-706578715D31}" dt="2026-08-25T00:31:42.745" v="5513" actId="1076"/>
          <ac:spMkLst>
            <pc:docMk/>
            <pc:sldMk cId="868182915" sldId="306"/>
            <ac:spMk id="19" creationId="{5DCCDDB6-5DC3-82BA-40F3-F6318308474A}"/>
          </ac:spMkLst>
        </pc:spChg>
        <pc:picChg chg="add mod modCrop">
          <ac:chgData name="Yomna Negm" userId="41dce8271dfe68ed" providerId="LiveId" clId="{3E2D756F-391B-46BC-B138-706578715D31}" dt="2026-08-25T00:35:51.491" v="5553" actId="1076"/>
          <ac:picMkLst>
            <pc:docMk/>
            <pc:sldMk cId="868182915" sldId="306"/>
            <ac:picMk id="16" creationId="{2CC0203E-5697-8EF2-54F8-4E2FE1DF8A28}"/>
          </ac:picMkLst>
        </pc:picChg>
        <pc:picChg chg="add mod">
          <ac:chgData name="Yomna Negm" userId="41dce8271dfe68ed" providerId="LiveId" clId="{3E2D756F-391B-46BC-B138-706578715D31}" dt="2026-08-25T02:23:26.023" v="6316" actId="1076"/>
          <ac:picMkLst>
            <pc:docMk/>
            <pc:sldMk cId="868182915" sldId="306"/>
            <ac:picMk id="21" creationId="{2E20B7E3-ECB8-F40C-08A0-7FF4098DC9F0}"/>
          </ac:picMkLst>
        </pc:picChg>
      </pc:sldChg>
      <pc:sldChg chg="modSp add del mod">
        <pc:chgData name="Yomna Negm" userId="41dce8271dfe68ed" providerId="LiveId" clId="{3E2D756F-391B-46BC-B138-706578715D31}" dt="2026-08-25T00:32:56.139" v="5528" actId="2696"/>
        <pc:sldMkLst>
          <pc:docMk/>
          <pc:sldMk cId="1608164088" sldId="307"/>
        </pc:sldMkLst>
        <pc:spChg chg="mod">
          <ac:chgData name="Yomna Negm" userId="41dce8271dfe68ed" providerId="LiveId" clId="{3E2D756F-391B-46BC-B138-706578715D31}" dt="2026-08-25T00:28:09.523" v="5473" actId="207"/>
          <ac:spMkLst>
            <pc:docMk/>
            <pc:sldMk cId="1608164088" sldId="307"/>
            <ac:spMk id="10" creationId="{F64DACD1-C233-068C-506E-C261F7FF24AC}"/>
          </ac:spMkLst>
        </pc:spChg>
        <pc:spChg chg="mod">
          <ac:chgData name="Yomna Negm" userId="41dce8271dfe68ed" providerId="LiveId" clId="{3E2D756F-391B-46BC-B138-706578715D31}" dt="2026-08-25T00:26:52.490" v="5442" actId="20577"/>
          <ac:spMkLst>
            <pc:docMk/>
            <pc:sldMk cId="1608164088" sldId="307"/>
            <ac:spMk id="12" creationId="{22EA224D-8313-3F01-11F1-F39A335F03FA}"/>
          </ac:spMkLst>
        </pc:spChg>
        <pc:spChg chg="mod">
          <ac:chgData name="Yomna Negm" userId="41dce8271dfe68ed" providerId="LiveId" clId="{3E2D756F-391B-46BC-B138-706578715D31}" dt="2026-08-25T00:26:48.233" v="5441" actId="20577"/>
          <ac:spMkLst>
            <pc:docMk/>
            <pc:sldMk cId="1608164088" sldId="307"/>
            <ac:spMk id="19" creationId="{4FF5CFCF-A733-143B-BEE9-51E3E4E8116D}"/>
          </ac:spMkLst>
        </pc:spChg>
        <pc:picChg chg="mod modCrop">
          <ac:chgData name="Yomna Negm" userId="41dce8271dfe68ed" providerId="LiveId" clId="{3E2D756F-391B-46BC-B138-706578715D31}" dt="2026-08-25T00:28:36.441" v="5480" actId="18131"/>
          <ac:picMkLst>
            <pc:docMk/>
            <pc:sldMk cId="1608164088" sldId="307"/>
            <ac:picMk id="16" creationId="{932BEABC-2F2B-9569-16F6-CDFCE30425BE}"/>
          </ac:picMkLst>
        </pc:picChg>
      </pc:sldChg>
      <pc:sldChg chg="modSp add del mod">
        <pc:chgData name="Yomna Negm" userId="41dce8271dfe68ed" providerId="LiveId" clId="{3E2D756F-391B-46BC-B138-706578715D31}" dt="2026-08-25T00:23:48.216" v="5353" actId="47"/>
        <pc:sldMkLst>
          <pc:docMk/>
          <pc:sldMk cId="2578656137" sldId="307"/>
        </pc:sldMkLst>
        <pc:picChg chg="mod modCrop">
          <ac:chgData name="Yomna Negm" userId="41dce8271dfe68ed" providerId="LiveId" clId="{3E2D756F-391B-46BC-B138-706578715D31}" dt="2026-08-25T00:23:25.482" v="5352" actId="18131"/>
          <ac:picMkLst>
            <pc:docMk/>
            <pc:sldMk cId="2578656137" sldId="307"/>
            <ac:picMk id="16" creationId="{369D6084-C0A4-C82B-126D-ECEC6A65806A}"/>
          </ac:picMkLst>
        </pc:picChg>
      </pc:sldChg>
      <pc:sldChg chg="addSp delSp modSp add mod">
        <pc:chgData name="Yomna Negm" userId="41dce8271dfe68ed" providerId="LiveId" clId="{3E2D756F-391B-46BC-B138-706578715D31}" dt="2026-08-25T02:21:34.820" v="6302" actId="20577"/>
        <pc:sldMkLst>
          <pc:docMk/>
          <pc:sldMk cId="914759606" sldId="308"/>
        </pc:sldMkLst>
        <pc:spChg chg="del">
          <ac:chgData name="Yomna Negm" userId="41dce8271dfe68ed" providerId="LiveId" clId="{3E2D756F-391B-46BC-B138-706578715D31}" dt="2026-08-25T00:35:24.902" v="5547" actId="478"/>
          <ac:spMkLst>
            <pc:docMk/>
            <pc:sldMk cId="914759606" sldId="308"/>
            <ac:spMk id="3" creationId="{C022B9E6-554E-05D9-A1DD-D25DDB3AECA5}"/>
          </ac:spMkLst>
        </pc:spChg>
        <pc:spChg chg="mod">
          <ac:chgData name="Yomna Negm" userId="41dce8271dfe68ed" providerId="LiveId" clId="{3E2D756F-391B-46BC-B138-706578715D31}" dt="2026-08-25T00:35:19.267" v="5546"/>
          <ac:spMkLst>
            <pc:docMk/>
            <pc:sldMk cId="914759606" sldId="308"/>
            <ac:spMk id="7" creationId="{6F07E84F-E39B-53B2-240A-30EF70EA5925}"/>
          </ac:spMkLst>
        </pc:spChg>
        <pc:spChg chg="del">
          <ac:chgData name="Yomna Negm" userId="41dce8271dfe68ed" providerId="LiveId" clId="{3E2D756F-391B-46BC-B138-706578715D31}" dt="2026-08-25T00:35:32.106" v="5550" actId="478"/>
          <ac:spMkLst>
            <pc:docMk/>
            <pc:sldMk cId="914759606" sldId="308"/>
            <ac:spMk id="10" creationId="{53474376-FAA6-3D34-23CA-C167228D7806}"/>
          </ac:spMkLst>
        </pc:spChg>
        <pc:spChg chg="add mod">
          <ac:chgData name="Yomna Negm" userId="41dce8271dfe68ed" providerId="LiveId" clId="{3E2D756F-391B-46BC-B138-706578715D31}" dt="2026-08-25T02:21:19.001" v="6297" actId="1076"/>
          <ac:spMkLst>
            <pc:docMk/>
            <pc:sldMk cId="914759606" sldId="308"/>
            <ac:spMk id="11" creationId="{85F5AB0E-3F36-4BF7-567A-B4B939671099}"/>
          </ac:spMkLst>
        </pc:spChg>
        <pc:spChg chg="del">
          <ac:chgData name="Yomna Negm" userId="41dce8271dfe68ed" providerId="LiveId" clId="{3E2D756F-391B-46BC-B138-706578715D31}" dt="2026-08-25T00:35:30.437" v="5549" actId="478"/>
          <ac:spMkLst>
            <pc:docMk/>
            <pc:sldMk cId="914759606" sldId="308"/>
            <ac:spMk id="12" creationId="{5271C3A1-DE03-DBAD-0AD5-90300B851BEA}"/>
          </ac:spMkLst>
        </pc:spChg>
        <pc:spChg chg="add mod">
          <ac:chgData name="Yomna Negm" userId="41dce8271dfe68ed" providerId="LiveId" clId="{3E2D756F-391B-46BC-B138-706578715D31}" dt="2026-08-25T00:41:57.914" v="5609" actId="1076"/>
          <ac:spMkLst>
            <pc:docMk/>
            <pc:sldMk cId="914759606" sldId="308"/>
            <ac:spMk id="14" creationId="{EAEACF8A-2169-A176-66D7-196CBE3C81C9}"/>
          </ac:spMkLst>
        </pc:spChg>
        <pc:spChg chg="add del mod">
          <ac:chgData name="Yomna Negm" userId="41dce8271dfe68ed" providerId="LiveId" clId="{3E2D756F-391B-46BC-B138-706578715D31}" dt="2026-08-25T00:55:00.879" v="5793" actId="478"/>
          <ac:spMkLst>
            <pc:docMk/>
            <pc:sldMk cId="914759606" sldId="308"/>
            <ac:spMk id="17" creationId="{B96B8B5C-C8BB-9727-2F1A-90583B084160}"/>
          </ac:spMkLst>
        </pc:spChg>
        <pc:spChg chg="del">
          <ac:chgData name="Yomna Negm" userId="41dce8271dfe68ed" providerId="LiveId" clId="{3E2D756F-391B-46BC-B138-706578715D31}" dt="2026-08-25T00:35:25.740" v="5548" actId="478"/>
          <ac:spMkLst>
            <pc:docMk/>
            <pc:sldMk cId="914759606" sldId="308"/>
            <ac:spMk id="19" creationId="{409CE7BD-9B2F-8422-24E2-D442875E8A28}"/>
          </ac:spMkLst>
        </pc:spChg>
        <pc:spChg chg="add mod">
          <ac:chgData name="Yomna Negm" userId="41dce8271dfe68ed" providerId="LiveId" clId="{3E2D756F-391B-46BC-B138-706578715D31}" dt="2026-08-25T02:21:34.820" v="6302" actId="20577"/>
          <ac:spMkLst>
            <pc:docMk/>
            <pc:sldMk cId="914759606" sldId="308"/>
            <ac:spMk id="20" creationId="{7C2FBA78-18C3-3AA3-3CED-22889577DE60}"/>
          </ac:spMkLst>
        </pc:spChg>
        <pc:spChg chg="add mod">
          <ac:chgData name="Yomna Negm" userId="41dce8271dfe68ed" providerId="LiveId" clId="{3E2D756F-391B-46BC-B138-706578715D31}" dt="2026-08-25T00:54:57.318" v="5792"/>
          <ac:spMkLst>
            <pc:docMk/>
            <pc:sldMk cId="914759606" sldId="308"/>
            <ac:spMk id="22" creationId="{E71C67D8-36F9-44E2-A12D-67CDCB9698A5}"/>
          </ac:spMkLst>
        </pc:spChg>
        <pc:picChg chg="add mod modCrop">
          <ac:chgData name="Yomna Negm" userId="41dce8271dfe68ed" providerId="LiveId" clId="{3E2D756F-391B-46BC-B138-706578715D31}" dt="2026-08-25T00:39:32.987" v="5578" actId="18131"/>
          <ac:picMkLst>
            <pc:docMk/>
            <pc:sldMk cId="914759606" sldId="308"/>
            <ac:picMk id="8" creationId="{D8ADFCCF-3C06-9CF0-972F-F3A43746A55E}"/>
          </ac:picMkLst>
        </pc:picChg>
        <pc:picChg chg="del">
          <ac:chgData name="Yomna Negm" userId="41dce8271dfe68ed" providerId="LiveId" clId="{3E2D756F-391B-46BC-B138-706578715D31}" dt="2026-08-25T00:35:32.671" v="5551" actId="478"/>
          <ac:picMkLst>
            <pc:docMk/>
            <pc:sldMk cId="914759606" sldId="308"/>
            <ac:picMk id="16" creationId="{9969D608-EDE2-3BB6-3586-AF0DEDA46896}"/>
          </ac:picMkLst>
        </pc:picChg>
      </pc:sldChg>
      <pc:sldChg chg="addSp delSp modSp add del mod">
        <pc:chgData name="Yomna Negm" userId="41dce8271dfe68ed" providerId="LiveId" clId="{3E2D756F-391B-46BC-B138-706578715D31}" dt="2026-08-25T00:33:44.779" v="5536" actId="2696"/>
        <pc:sldMkLst>
          <pc:docMk/>
          <pc:sldMk cId="762284181" sldId="309"/>
        </pc:sldMkLst>
        <pc:spChg chg="add del mod">
          <ac:chgData name="Yomna Negm" userId="41dce8271dfe68ed" providerId="LiveId" clId="{3E2D756F-391B-46BC-B138-706578715D31}" dt="2026-08-25T00:33:14.809" v="5531" actId="21"/>
          <ac:spMkLst>
            <pc:docMk/>
            <pc:sldMk cId="762284181" sldId="309"/>
            <ac:spMk id="2" creationId="{90719D2A-EA3F-6262-121A-EF9F484738F8}"/>
          </ac:spMkLst>
        </pc:spChg>
        <pc:spChg chg="del">
          <ac:chgData name="Yomna Negm" userId="41dce8271dfe68ed" providerId="LiveId" clId="{3E2D756F-391B-46BC-B138-706578715D31}" dt="2026-08-25T00:33:14.809" v="5531" actId="21"/>
          <ac:spMkLst>
            <pc:docMk/>
            <pc:sldMk cId="762284181" sldId="309"/>
            <ac:spMk id="3" creationId="{72E753CB-6A3C-0DA9-B132-90DE4B03EDC7}"/>
          </ac:spMkLst>
        </pc:spChg>
        <pc:spChg chg="del">
          <ac:chgData name="Yomna Negm" userId="41dce8271dfe68ed" providerId="LiveId" clId="{3E2D756F-391B-46BC-B138-706578715D31}" dt="2026-08-25T00:31:00.616" v="5504" actId="478"/>
          <ac:spMkLst>
            <pc:docMk/>
            <pc:sldMk cId="762284181" sldId="309"/>
            <ac:spMk id="7" creationId="{F4265BFD-2750-B2C9-360A-4C571C0EF265}"/>
          </ac:spMkLst>
        </pc:spChg>
        <pc:spChg chg="del mod">
          <ac:chgData name="Yomna Negm" userId="41dce8271dfe68ed" providerId="LiveId" clId="{3E2D756F-391B-46BC-B138-706578715D31}" dt="2026-08-25T00:29:34.980" v="5490" actId="478"/>
          <ac:spMkLst>
            <pc:docMk/>
            <pc:sldMk cId="762284181" sldId="309"/>
            <ac:spMk id="10" creationId="{AD590EB3-1EA1-47F5-1599-C643F8594A90}"/>
          </ac:spMkLst>
        </pc:spChg>
        <pc:spChg chg="del">
          <ac:chgData name="Yomna Negm" userId="41dce8271dfe68ed" providerId="LiveId" clId="{3E2D756F-391B-46BC-B138-706578715D31}" dt="2026-08-25T00:29:32.996" v="5484" actId="478"/>
          <ac:spMkLst>
            <pc:docMk/>
            <pc:sldMk cId="762284181" sldId="309"/>
            <ac:spMk id="12" creationId="{A3C1FCB8-13AF-975E-FDC3-84CC62EA9785}"/>
          </ac:spMkLst>
        </pc:spChg>
        <pc:spChg chg="add del mod">
          <ac:chgData name="Yomna Negm" userId="41dce8271dfe68ed" providerId="LiveId" clId="{3E2D756F-391B-46BC-B138-706578715D31}" dt="2026-08-25T00:31:02.434" v="5505" actId="478"/>
          <ac:spMkLst>
            <pc:docMk/>
            <pc:sldMk cId="762284181" sldId="309"/>
            <ac:spMk id="14" creationId="{6A138B95-2040-E4E3-45BF-C1A7329981BE}"/>
          </ac:spMkLst>
        </pc:spChg>
        <pc:spChg chg="add mod">
          <ac:chgData name="Yomna Negm" userId="41dce8271dfe68ed" providerId="LiveId" clId="{3E2D756F-391B-46BC-B138-706578715D31}" dt="2026-08-25T00:31:03.581" v="5506"/>
          <ac:spMkLst>
            <pc:docMk/>
            <pc:sldMk cId="762284181" sldId="309"/>
            <ac:spMk id="15" creationId="{FB7A1AFD-3E94-C78D-8AC6-51551530BFF8}"/>
          </ac:spMkLst>
        </pc:spChg>
        <pc:spChg chg="add del mod">
          <ac:chgData name="Yomna Negm" userId="41dce8271dfe68ed" providerId="LiveId" clId="{3E2D756F-391B-46BC-B138-706578715D31}" dt="2026-08-25T00:33:14.809" v="5531" actId="21"/>
          <ac:spMkLst>
            <pc:docMk/>
            <pc:sldMk cId="762284181" sldId="309"/>
            <ac:spMk id="17" creationId="{F41F43A1-34A1-0343-6884-93FAFB0BF7A6}"/>
          </ac:spMkLst>
        </pc:spChg>
        <pc:spChg chg="del">
          <ac:chgData name="Yomna Negm" userId="41dce8271dfe68ed" providerId="LiveId" clId="{3E2D756F-391B-46BC-B138-706578715D31}" dt="2026-08-25T00:29:30.883" v="5483" actId="478"/>
          <ac:spMkLst>
            <pc:docMk/>
            <pc:sldMk cId="762284181" sldId="309"/>
            <ac:spMk id="19" creationId="{D85C2B52-7C76-4282-AE2D-95F8D295C8FA}"/>
          </ac:spMkLst>
        </pc:spChg>
        <pc:picChg chg="del mod">
          <ac:chgData name="Yomna Negm" userId="41dce8271dfe68ed" providerId="LiveId" clId="{3E2D756F-391B-46BC-B138-706578715D31}" dt="2026-08-25T00:33:14.809" v="5531" actId="21"/>
          <ac:picMkLst>
            <pc:docMk/>
            <pc:sldMk cId="762284181" sldId="309"/>
            <ac:picMk id="16" creationId="{21B744F9-6938-F0A6-8F7E-00C116AB2F49}"/>
          </ac:picMkLst>
        </pc:picChg>
        <pc:cxnChg chg="add del mod">
          <ac:chgData name="Yomna Negm" userId="41dce8271dfe68ed" providerId="LiveId" clId="{3E2D756F-391B-46BC-B138-706578715D31}" dt="2026-08-25T00:33:14.809" v="5531" actId="21"/>
          <ac:cxnSpMkLst>
            <pc:docMk/>
            <pc:sldMk cId="762284181" sldId="309"/>
            <ac:cxnSpMk id="8" creationId="{CF67DC95-DB07-9AA4-E565-ED459F96978B}"/>
          </ac:cxnSpMkLst>
        </pc:cxnChg>
      </pc:sldChg>
      <pc:sldChg chg="addSp delSp modSp add mod">
        <pc:chgData name="Yomna Negm" userId="41dce8271dfe68ed" providerId="LiveId" clId="{3E2D756F-391B-46BC-B138-706578715D31}" dt="2026-08-25T02:23:52.093" v="6321" actId="14100"/>
        <pc:sldMkLst>
          <pc:docMk/>
          <pc:sldMk cId="3860997055" sldId="310"/>
        </pc:sldMkLst>
        <pc:spChg chg="mod">
          <ac:chgData name="Yomna Negm" userId="41dce8271dfe68ed" providerId="LiveId" clId="{3E2D756F-391B-46BC-B138-706578715D31}" dt="2026-08-25T00:32:36.021" v="5523"/>
          <ac:spMkLst>
            <pc:docMk/>
            <pc:sldMk cId="3860997055" sldId="310"/>
            <ac:spMk id="10" creationId="{992D00B0-B1DE-CDD0-00F4-CE06D9EC28B0}"/>
          </ac:spMkLst>
        </pc:spChg>
        <pc:spChg chg="mod">
          <ac:chgData name="Yomna Negm" userId="41dce8271dfe68ed" providerId="LiveId" clId="{3E2D756F-391B-46BC-B138-706578715D31}" dt="2026-08-25T00:32:28.797" v="5522"/>
          <ac:spMkLst>
            <pc:docMk/>
            <pc:sldMk cId="3860997055" sldId="310"/>
            <ac:spMk id="12" creationId="{101E3BB5-157D-2899-0CFE-EA60E3ADF714}"/>
          </ac:spMkLst>
        </pc:spChg>
        <pc:spChg chg="mod">
          <ac:chgData name="Yomna Negm" userId="41dce8271dfe68ed" providerId="LiveId" clId="{3E2D756F-391B-46BC-B138-706578715D31}" dt="2026-08-25T00:32:20.603" v="5521"/>
          <ac:spMkLst>
            <pc:docMk/>
            <pc:sldMk cId="3860997055" sldId="310"/>
            <ac:spMk id="19" creationId="{CF67FB62-69BA-B4BE-E80A-0BFBCA43795E}"/>
          </ac:spMkLst>
        </pc:spChg>
        <pc:picChg chg="add mod ord">
          <ac:chgData name="Yomna Negm" userId="41dce8271dfe68ed" providerId="LiveId" clId="{3E2D756F-391B-46BC-B138-706578715D31}" dt="2026-08-25T00:35:42.953" v="5552" actId="1076"/>
          <ac:picMkLst>
            <pc:docMk/>
            <pc:sldMk cId="3860997055" sldId="310"/>
            <ac:picMk id="3" creationId="{48B83DE8-1231-7FF6-41B9-54A174CEE6F4}"/>
          </ac:picMkLst>
        </pc:picChg>
        <pc:picChg chg="add mod">
          <ac:chgData name="Yomna Negm" userId="41dce8271dfe68ed" providerId="LiveId" clId="{3E2D756F-391B-46BC-B138-706578715D31}" dt="2026-08-25T02:23:52.093" v="6321" actId="14100"/>
          <ac:picMkLst>
            <pc:docMk/>
            <pc:sldMk cId="3860997055" sldId="310"/>
            <ac:picMk id="9" creationId="{0DB7585C-CC86-DE98-0FCE-400EBC8DCC1A}"/>
          </ac:picMkLst>
        </pc:picChg>
        <pc:picChg chg="del">
          <ac:chgData name="Yomna Negm" userId="41dce8271dfe68ed" providerId="LiveId" clId="{3E2D756F-391B-46BC-B138-706578715D31}" dt="2026-08-25T00:32:50.691" v="5527" actId="478"/>
          <ac:picMkLst>
            <pc:docMk/>
            <pc:sldMk cId="3860997055" sldId="310"/>
            <ac:picMk id="16" creationId="{6DD1370B-1EB1-F9C9-9374-5945CD4BC1AB}"/>
          </ac:picMkLst>
        </pc:picChg>
      </pc:sldChg>
      <pc:sldChg chg="addSp delSp modSp add mod">
        <pc:chgData name="Yomna Negm" userId="41dce8271dfe68ed" providerId="LiveId" clId="{3E2D756F-391B-46BC-B138-706578715D31}" dt="2026-08-25T02:24:03.759" v="6323" actId="1076"/>
        <pc:sldMkLst>
          <pc:docMk/>
          <pc:sldMk cId="1426705353" sldId="311"/>
        </pc:sldMkLst>
        <pc:spChg chg="add mod">
          <ac:chgData name="Yomna Negm" userId="41dce8271dfe68ed" providerId="LiveId" clId="{3E2D756F-391B-46BC-B138-706578715D31}" dt="2026-08-25T00:33:35.727" v="5535" actId="14100"/>
          <ac:spMkLst>
            <pc:docMk/>
            <pc:sldMk cId="1426705353" sldId="311"/>
            <ac:spMk id="2" creationId="{72E753CB-6A3C-0DA9-B132-90DE4B03EDC7}"/>
          </ac:spMkLst>
        </pc:spChg>
        <pc:spChg chg="add mod">
          <ac:chgData name="Yomna Negm" userId="41dce8271dfe68ed" providerId="LiveId" clId="{3E2D756F-391B-46BC-B138-706578715D31}" dt="2026-08-25T00:33:17.101" v="5532"/>
          <ac:spMkLst>
            <pc:docMk/>
            <pc:sldMk cId="1426705353" sldId="311"/>
            <ac:spMk id="8" creationId="{90719D2A-EA3F-6262-121A-EF9F484738F8}"/>
          </ac:spMkLst>
        </pc:spChg>
        <pc:spChg chg="del">
          <ac:chgData name="Yomna Negm" userId="41dce8271dfe68ed" providerId="LiveId" clId="{3E2D756F-391B-46BC-B138-706578715D31}" dt="2026-08-25T00:33:05.299" v="5530" actId="478"/>
          <ac:spMkLst>
            <pc:docMk/>
            <pc:sldMk cId="1426705353" sldId="311"/>
            <ac:spMk id="10" creationId="{A283F160-FDB0-05A0-DFEB-0F533D667B95}"/>
          </ac:spMkLst>
        </pc:spChg>
        <pc:spChg chg="del">
          <ac:chgData name="Yomna Negm" userId="41dce8271dfe68ed" providerId="LiveId" clId="{3E2D756F-391B-46BC-B138-706578715D31}" dt="2026-08-25T00:33:05.299" v="5530" actId="478"/>
          <ac:spMkLst>
            <pc:docMk/>
            <pc:sldMk cId="1426705353" sldId="311"/>
            <ac:spMk id="12" creationId="{40AB4251-CEC0-EBF0-5D97-B201CC3AA4AB}"/>
          </ac:spMkLst>
        </pc:spChg>
        <pc:spChg chg="add mod">
          <ac:chgData name="Yomna Negm" userId="41dce8271dfe68ed" providerId="LiveId" clId="{3E2D756F-391B-46BC-B138-706578715D31}" dt="2026-08-25T01:08:08.113" v="5966" actId="1076"/>
          <ac:spMkLst>
            <pc:docMk/>
            <pc:sldMk cId="1426705353" sldId="311"/>
            <ac:spMk id="17" creationId="{F41F43A1-34A1-0343-6884-93FAFB0BF7A6}"/>
          </ac:spMkLst>
        </pc:spChg>
        <pc:spChg chg="del">
          <ac:chgData name="Yomna Negm" userId="41dce8271dfe68ed" providerId="LiveId" clId="{3E2D756F-391B-46BC-B138-706578715D31}" dt="2026-08-25T00:33:05.299" v="5530" actId="478"/>
          <ac:spMkLst>
            <pc:docMk/>
            <pc:sldMk cId="1426705353" sldId="311"/>
            <ac:spMk id="19" creationId="{818D2C0E-5015-2B75-26E7-2DE7423CA7B0}"/>
          </ac:spMkLst>
        </pc:spChg>
        <pc:picChg chg="del">
          <ac:chgData name="Yomna Negm" userId="41dce8271dfe68ed" providerId="LiveId" clId="{3E2D756F-391B-46BC-B138-706578715D31}" dt="2026-08-25T00:33:05.299" v="5530" actId="478"/>
          <ac:picMkLst>
            <pc:docMk/>
            <pc:sldMk cId="1426705353" sldId="311"/>
            <ac:picMk id="3" creationId="{35BD41B3-D89B-48F5-8B7D-E96A1DF8B513}"/>
          </ac:picMkLst>
        </pc:picChg>
        <pc:picChg chg="add mod">
          <ac:chgData name="Yomna Negm" userId="41dce8271dfe68ed" providerId="LiveId" clId="{3E2D756F-391B-46BC-B138-706578715D31}" dt="2026-08-25T02:24:03.759" v="6323" actId="1076"/>
          <ac:picMkLst>
            <pc:docMk/>
            <pc:sldMk cId="1426705353" sldId="311"/>
            <ac:picMk id="13" creationId="{6F8E7D34-E7AA-5AE7-CFEC-0F043F3756CC}"/>
          </ac:picMkLst>
        </pc:picChg>
        <pc:picChg chg="add mod">
          <ac:chgData name="Yomna Negm" userId="41dce8271dfe68ed" providerId="LiveId" clId="{3E2D756F-391B-46BC-B138-706578715D31}" dt="2026-08-25T00:33:17.101" v="5532"/>
          <ac:picMkLst>
            <pc:docMk/>
            <pc:sldMk cId="1426705353" sldId="311"/>
            <ac:picMk id="16" creationId="{21B744F9-6938-F0A6-8F7E-00C116AB2F49}"/>
          </ac:picMkLst>
        </pc:picChg>
        <pc:cxnChg chg="add mod">
          <ac:chgData name="Yomna Negm" userId="41dce8271dfe68ed" providerId="LiveId" clId="{3E2D756F-391B-46BC-B138-706578715D31}" dt="2026-08-25T00:33:17.101" v="5532"/>
          <ac:cxnSpMkLst>
            <pc:docMk/>
            <pc:sldMk cId="1426705353" sldId="311"/>
            <ac:cxnSpMk id="9" creationId="{CF67DC95-DB07-9AA4-E565-ED459F96978B}"/>
          </ac:cxnSpMkLst>
        </pc:cxnChg>
      </pc:sldChg>
      <pc:sldChg chg="addSp delSp modSp add mod">
        <pc:chgData name="Yomna Negm" userId="41dce8271dfe68ed" providerId="LiveId" clId="{3E2D756F-391B-46BC-B138-706578715D31}" dt="2026-08-25T00:55:07.655" v="5795" actId="478"/>
        <pc:sldMkLst>
          <pc:docMk/>
          <pc:sldMk cId="2851068966" sldId="312"/>
        </pc:sldMkLst>
        <pc:spChg chg="del">
          <ac:chgData name="Yomna Negm" userId="41dce8271dfe68ed" providerId="LiveId" clId="{3E2D756F-391B-46BC-B138-706578715D31}" dt="2026-08-25T00:42:06.966" v="5611" actId="478"/>
          <ac:spMkLst>
            <pc:docMk/>
            <pc:sldMk cId="2851068966" sldId="312"/>
            <ac:spMk id="11" creationId="{38CB13C4-4CE7-9ADA-8968-A7169085FBE3}"/>
          </ac:spMkLst>
        </pc:spChg>
        <pc:spChg chg="del mod">
          <ac:chgData name="Yomna Negm" userId="41dce8271dfe68ed" providerId="LiveId" clId="{3E2D756F-391B-46BC-B138-706578715D31}" dt="2026-08-25T00:54:08.988" v="5784" actId="478"/>
          <ac:spMkLst>
            <pc:docMk/>
            <pc:sldMk cId="2851068966" sldId="312"/>
            <ac:spMk id="14" creationId="{A56CBA4A-E503-87FC-1055-D8565DEF2154}"/>
          </ac:spMkLst>
        </pc:spChg>
        <pc:spChg chg="add mod">
          <ac:chgData name="Yomna Negm" userId="41dce8271dfe68ed" providerId="LiveId" clId="{3E2D756F-391B-46BC-B138-706578715D31}" dt="2026-08-25T00:45:39.228" v="5674" actId="1076"/>
          <ac:spMkLst>
            <pc:docMk/>
            <pc:sldMk cId="2851068966" sldId="312"/>
            <ac:spMk id="16" creationId="{05414E45-D868-45E3-9AED-B365AC434EAC}"/>
          </ac:spMkLst>
        </pc:spChg>
        <pc:spChg chg="del mod">
          <ac:chgData name="Yomna Negm" userId="41dce8271dfe68ed" providerId="LiveId" clId="{3E2D756F-391B-46BC-B138-706578715D31}" dt="2026-08-25T00:55:07.655" v="5795" actId="478"/>
          <ac:spMkLst>
            <pc:docMk/>
            <pc:sldMk cId="2851068966" sldId="312"/>
            <ac:spMk id="17" creationId="{DEB53E2A-3B10-1390-4A7C-BF8C08842A54}"/>
          </ac:spMkLst>
        </pc:spChg>
        <pc:spChg chg="add del mod">
          <ac:chgData name="Yomna Negm" userId="41dce8271dfe68ed" providerId="LiveId" clId="{3E2D756F-391B-46BC-B138-706578715D31}" dt="2026-08-25T00:54:11.512" v="5785" actId="478"/>
          <ac:spMkLst>
            <pc:docMk/>
            <pc:sldMk cId="2851068966" sldId="312"/>
            <ac:spMk id="19" creationId="{8BE8ACBB-53A0-A508-BD2E-BFEC4858B48C}"/>
          </ac:spMkLst>
        </pc:spChg>
        <pc:spChg chg="add mod">
          <ac:chgData name="Yomna Negm" userId="41dce8271dfe68ed" providerId="LiveId" clId="{3E2D756F-391B-46BC-B138-706578715D31}" dt="2026-08-25T00:46:10.896" v="5684" actId="1076"/>
          <ac:spMkLst>
            <pc:docMk/>
            <pc:sldMk cId="2851068966" sldId="312"/>
            <ac:spMk id="21" creationId="{8EF99A56-9145-94F0-4405-DC7D136186E0}"/>
          </ac:spMkLst>
        </pc:spChg>
        <pc:spChg chg="add del mod">
          <ac:chgData name="Yomna Negm" userId="41dce8271dfe68ed" providerId="LiveId" clId="{3E2D756F-391B-46BC-B138-706578715D31}" dt="2026-08-25T00:54:14.730" v="5786" actId="478"/>
          <ac:spMkLst>
            <pc:docMk/>
            <pc:sldMk cId="2851068966" sldId="312"/>
            <ac:spMk id="23" creationId="{3321428B-A560-A34E-FDFE-A208EEFF2E36}"/>
          </ac:spMkLst>
        </pc:spChg>
        <pc:spChg chg="add mod">
          <ac:chgData name="Yomna Negm" userId="41dce8271dfe68ed" providerId="LiveId" clId="{3E2D756F-391B-46BC-B138-706578715D31}" dt="2026-08-25T00:46:19.685" v="5689" actId="20577"/>
          <ac:spMkLst>
            <pc:docMk/>
            <pc:sldMk cId="2851068966" sldId="312"/>
            <ac:spMk id="25" creationId="{24A61EF8-B0B5-6FD6-0BA7-92312494327D}"/>
          </ac:spMkLst>
        </pc:spChg>
        <pc:spChg chg="add mod">
          <ac:chgData name="Yomna Negm" userId="41dce8271dfe68ed" providerId="LiveId" clId="{3E2D756F-391B-46BC-B138-706578715D31}" dt="2026-08-25T00:52:41.333" v="5783" actId="1076"/>
          <ac:spMkLst>
            <pc:docMk/>
            <pc:sldMk cId="2851068966" sldId="312"/>
            <ac:spMk id="27" creationId="{A48C28A4-3331-6807-78BD-14512D9AAC55}"/>
          </ac:spMkLst>
        </pc:spChg>
        <pc:spChg chg="add">
          <ac:chgData name="Yomna Negm" userId="41dce8271dfe68ed" providerId="LiveId" clId="{3E2D756F-391B-46BC-B138-706578715D31}" dt="2026-08-25T00:55:05.603" v="5794" actId="22"/>
          <ac:spMkLst>
            <pc:docMk/>
            <pc:sldMk cId="2851068966" sldId="312"/>
            <ac:spMk id="29" creationId="{20FF6CF3-F2D1-B7F5-4CB3-91BF65833431}"/>
          </ac:spMkLst>
        </pc:spChg>
        <pc:picChg chg="add del mod">
          <ac:chgData name="Yomna Negm" userId="41dce8271dfe68ed" providerId="LiveId" clId="{3E2D756F-391B-46BC-B138-706578715D31}" dt="2026-08-25T00:42:33.270" v="5621" actId="478"/>
          <ac:picMkLst>
            <pc:docMk/>
            <pc:sldMk cId="2851068966" sldId="312"/>
            <ac:picMk id="3" creationId="{93467AC2-6618-6F1D-BB7A-9CD05A099180}"/>
          </ac:picMkLst>
        </pc:picChg>
        <pc:picChg chg="mod">
          <ac:chgData name="Yomna Negm" userId="41dce8271dfe68ed" providerId="LiveId" clId="{3E2D756F-391B-46BC-B138-706578715D31}" dt="2026-08-25T00:42:57.578" v="5628" actId="1076"/>
          <ac:picMkLst>
            <pc:docMk/>
            <pc:sldMk cId="2851068966" sldId="312"/>
            <ac:picMk id="8" creationId="{E7F24B8A-BD44-4E98-6DFC-D3F60EF19FD5}"/>
          </ac:picMkLst>
        </pc:picChg>
        <pc:picChg chg="add mod modCrop">
          <ac:chgData name="Yomna Negm" userId="41dce8271dfe68ed" providerId="LiveId" clId="{3E2D756F-391B-46BC-B138-706578715D31}" dt="2026-08-25T00:46:48.716" v="5693" actId="18131"/>
          <ac:picMkLst>
            <pc:docMk/>
            <pc:sldMk cId="2851068966" sldId="312"/>
            <ac:picMk id="10" creationId="{808766D6-B1A4-31D7-5EB9-7A2875927B6A}"/>
          </ac:picMkLst>
        </pc:picChg>
        <pc:picChg chg="add mod modCrop">
          <ac:chgData name="Yomna Negm" userId="41dce8271dfe68ed" providerId="LiveId" clId="{3E2D756F-391B-46BC-B138-706578715D31}" dt="2026-08-25T00:47:08.833" v="5700" actId="18131"/>
          <ac:picMkLst>
            <pc:docMk/>
            <pc:sldMk cId="2851068966" sldId="312"/>
            <ac:picMk id="13" creationId="{0DD4025F-CE0B-FAF3-8533-7BC7A209475C}"/>
          </ac:picMkLst>
        </pc:picChg>
      </pc:sldChg>
      <pc:sldChg chg="addSp delSp modSp add mod ord">
        <pc:chgData name="Yomna Negm" userId="41dce8271dfe68ed" providerId="LiveId" clId="{3E2D756F-391B-46BC-B138-706578715D31}" dt="2026-08-25T00:49:50.279" v="5737" actId="1076"/>
        <pc:sldMkLst>
          <pc:docMk/>
          <pc:sldMk cId="3878447918" sldId="313"/>
        </pc:sldMkLst>
        <pc:spChg chg="mod">
          <ac:chgData name="Yomna Negm" userId="41dce8271dfe68ed" providerId="LiveId" clId="{3E2D756F-391B-46BC-B138-706578715D31}" dt="2026-08-25T00:48:51.184" v="5726"/>
          <ac:spMkLst>
            <pc:docMk/>
            <pc:sldMk cId="3878447918" sldId="313"/>
            <ac:spMk id="7" creationId="{75C8772A-7608-CD26-7573-AC67016DEE72}"/>
          </ac:spMkLst>
        </pc:spChg>
        <pc:spChg chg="del">
          <ac:chgData name="Yomna Negm" userId="41dce8271dfe68ed" providerId="LiveId" clId="{3E2D756F-391B-46BC-B138-706578715D31}" dt="2026-08-25T00:49:27.535" v="5730" actId="478"/>
          <ac:spMkLst>
            <pc:docMk/>
            <pc:sldMk cId="3878447918" sldId="313"/>
            <ac:spMk id="8" creationId="{772FFEE8-5ED0-04C7-3502-2A1AC04A8C41}"/>
          </ac:spMkLst>
        </pc:spChg>
        <pc:spChg chg="mod">
          <ac:chgData name="Yomna Negm" userId="41dce8271dfe68ed" providerId="LiveId" clId="{3E2D756F-391B-46BC-B138-706578715D31}" dt="2026-08-25T00:49:50.279" v="5737" actId="1076"/>
          <ac:spMkLst>
            <pc:docMk/>
            <pc:sldMk cId="3878447918" sldId="313"/>
            <ac:spMk id="17" creationId="{721725E4-F01D-5578-50BD-00B99875E3BE}"/>
          </ac:spMkLst>
        </pc:spChg>
        <pc:picChg chg="add mod">
          <ac:chgData name="Yomna Negm" userId="41dce8271dfe68ed" providerId="LiveId" clId="{3E2D756F-391B-46BC-B138-706578715D31}" dt="2026-08-25T00:49:44.430" v="5736" actId="1076"/>
          <ac:picMkLst>
            <pc:docMk/>
            <pc:sldMk cId="3878447918" sldId="313"/>
            <ac:picMk id="10" creationId="{6C3716D2-0EFD-8831-AF9D-071B4DE538E0}"/>
          </ac:picMkLst>
        </pc:picChg>
        <pc:picChg chg="del">
          <ac:chgData name="Yomna Negm" userId="41dce8271dfe68ed" providerId="LiveId" clId="{3E2D756F-391B-46BC-B138-706578715D31}" dt="2026-08-25T00:49:29.064" v="5732" actId="478"/>
          <ac:picMkLst>
            <pc:docMk/>
            <pc:sldMk cId="3878447918" sldId="313"/>
            <ac:picMk id="16" creationId="{87A18DA4-C2F6-4013-7D08-288057146D19}"/>
          </ac:picMkLst>
        </pc:picChg>
        <pc:cxnChg chg="del">
          <ac:chgData name="Yomna Negm" userId="41dce8271dfe68ed" providerId="LiveId" clId="{3E2D756F-391B-46BC-B138-706578715D31}" dt="2026-08-25T00:49:28.252" v="5731" actId="478"/>
          <ac:cxnSpMkLst>
            <pc:docMk/>
            <pc:sldMk cId="3878447918" sldId="313"/>
            <ac:cxnSpMk id="9" creationId="{587A715A-1506-4C96-E380-5074A917BB37}"/>
          </ac:cxnSpMkLst>
        </pc:cxnChg>
      </pc:sldChg>
      <pc:sldChg chg="addSp delSp add del mod ord">
        <pc:chgData name="Yomna Negm" userId="41dce8271dfe68ed" providerId="LiveId" clId="{3E2D756F-391B-46BC-B138-706578715D31}" dt="2026-08-25T01:00:16.393" v="5844" actId="2696"/>
        <pc:sldMkLst>
          <pc:docMk/>
          <pc:sldMk cId="1390000734" sldId="314"/>
        </pc:sldMkLst>
        <pc:spChg chg="add">
          <ac:chgData name="Yomna Negm" userId="41dce8271dfe68ed" providerId="LiveId" clId="{3E2D756F-391B-46BC-B138-706578715D31}" dt="2026-08-25T00:55:11.114" v="5796" actId="22"/>
          <ac:spMkLst>
            <pc:docMk/>
            <pc:sldMk cId="1390000734" sldId="314"/>
            <ac:spMk id="3" creationId="{9115726E-EB84-F0A2-7F7B-187108EAFEFC}"/>
          </ac:spMkLst>
        </pc:spChg>
        <pc:spChg chg="del">
          <ac:chgData name="Yomna Negm" userId="41dce8271dfe68ed" providerId="LiveId" clId="{3E2D756F-391B-46BC-B138-706578715D31}" dt="2026-08-25T00:55:13.388" v="5797" actId="478"/>
          <ac:spMkLst>
            <pc:docMk/>
            <pc:sldMk cId="1390000734" sldId="314"/>
            <ac:spMk id="17" creationId="{CED0A6ED-1FE8-6BBB-FF71-B25C73F3A671}"/>
          </ac:spMkLst>
        </pc:spChg>
      </pc:sldChg>
      <pc:sldChg chg="addSp delSp modSp add mod ord">
        <pc:chgData name="Yomna Negm" userId="41dce8271dfe68ed" providerId="LiveId" clId="{3E2D756F-391B-46BC-B138-706578715D31}" dt="2026-08-25T02:24:34.283" v="6329" actId="14100"/>
        <pc:sldMkLst>
          <pc:docMk/>
          <pc:sldMk cId="1976119254" sldId="315"/>
        </pc:sldMkLst>
        <pc:spChg chg="add mod">
          <ac:chgData name="Yomna Negm" userId="41dce8271dfe68ed" providerId="LiveId" clId="{3E2D756F-391B-46BC-B138-706578715D31}" dt="2026-08-25T01:05:10.752" v="5942" actId="1038"/>
          <ac:spMkLst>
            <pc:docMk/>
            <pc:sldMk cId="1976119254" sldId="315"/>
            <ac:spMk id="3" creationId="{077E9695-9EDD-69F9-887F-C933963CBC1D}"/>
          </ac:spMkLst>
        </pc:spChg>
        <pc:spChg chg="mod">
          <ac:chgData name="Yomna Negm" userId="41dce8271dfe68ed" providerId="LiveId" clId="{3E2D756F-391B-46BC-B138-706578715D31}" dt="2026-08-25T01:01:08.310" v="5850"/>
          <ac:spMkLst>
            <pc:docMk/>
            <pc:sldMk cId="1976119254" sldId="315"/>
            <ac:spMk id="7" creationId="{29BE6A4E-EC80-AD8A-0985-C750B3BDEB68}"/>
          </ac:spMkLst>
        </pc:spChg>
        <pc:spChg chg="add mod">
          <ac:chgData name="Yomna Negm" userId="41dce8271dfe68ed" providerId="LiveId" clId="{3E2D756F-391B-46BC-B138-706578715D31}" dt="2026-08-25T01:05:10.752" v="5942" actId="1038"/>
          <ac:spMkLst>
            <pc:docMk/>
            <pc:sldMk cId="1976119254" sldId="315"/>
            <ac:spMk id="10" creationId="{2579CAA4-00C6-DF50-DBA6-8C37DEDD4FB2}"/>
          </ac:spMkLst>
        </pc:spChg>
        <pc:spChg chg="mod">
          <ac:chgData name="Yomna Negm" userId="41dce8271dfe68ed" providerId="LiveId" clId="{3E2D756F-391B-46BC-B138-706578715D31}" dt="2026-08-25T01:03:28.041" v="5890" actId="255"/>
          <ac:spMkLst>
            <pc:docMk/>
            <pc:sldMk cId="1976119254" sldId="315"/>
            <ac:spMk id="11" creationId="{3FBEC198-74FE-0A3C-3AF9-61F89B6D78AE}"/>
          </ac:spMkLst>
        </pc:spChg>
        <pc:spChg chg="mod">
          <ac:chgData name="Yomna Negm" userId="41dce8271dfe68ed" providerId="LiveId" clId="{3E2D756F-391B-46BC-B138-706578715D31}" dt="2026-08-25T01:03:08.118" v="5886" actId="1076"/>
          <ac:spMkLst>
            <pc:docMk/>
            <pc:sldMk cId="1976119254" sldId="315"/>
            <ac:spMk id="14" creationId="{120CDE05-C74B-0DA1-3077-5AAB1C5C5F96}"/>
          </ac:spMkLst>
        </pc:spChg>
        <pc:spChg chg="del">
          <ac:chgData name="Yomna Negm" userId="41dce8271dfe68ed" providerId="LiveId" clId="{3E2D756F-391B-46BC-B138-706578715D31}" dt="2026-08-25T01:00:34.645" v="5847" actId="478"/>
          <ac:spMkLst>
            <pc:docMk/>
            <pc:sldMk cId="1976119254" sldId="315"/>
            <ac:spMk id="20" creationId="{BAEC9A10-442A-406C-4BB4-2A8A9647A322}"/>
          </ac:spMkLst>
        </pc:spChg>
        <pc:spChg chg="mod">
          <ac:chgData name="Yomna Negm" userId="41dce8271dfe68ed" providerId="LiveId" clId="{3E2D756F-391B-46BC-B138-706578715D31}" dt="2026-08-25T01:00:26.432" v="5846" actId="20577"/>
          <ac:spMkLst>
            <pc:docMk/>
            <pc:sldMk cId="1976119254" sldId="315"/>
            <ac:spMk id="22" creationId="{FE229CC4-7774-E9E8-F4A5-2842D70C5A8C}"/>
          </ac:spMkLst>
        </pc:spChg>
        <pc:picChg chg="mod modCrop">
          <ac:chgData name="Yomna Negm" userId="41dce8271dfe68ed" providerId="LiveId" clId="{3E2D756F-391B-46BC-B138-706578715D31}" dt="2026-08-25T01:05:10.752" v="5942" actId="1038"/>
          <ac:picMkLst>
            <pc:docMk/>
            <pc:sldMk cId="1976119254" sldId="315"/>
            <ac:picMk id="8" creationId="{69F45BDF-720C-9775-EEE0-B768CDE72BEB}"/>
          </ac:picMkLst>
        </pc:picChg>
        <pc:picChg chg="add mod">
          <ac:chgData name="Yomna Negm" userId="41dce8271dfe68ed" providerId="LiveId" clId="{3E2D756F-391B-46BC-B138-706578715D31}" dt="2026-08-25T02:24:34.283" v="6329" actId="14100"/>
          <ac:picMkLst>
            <pc:docMk/>
            <pc:sldMk cId="1976119254" sldId="315"/>
            <ac:picMk id="13" creationId="{EDA7AA6D-73D4-8791-7BE3-AB6CFD8CAB53}"/>
          </ac:picMkLst>
        </pc:picChg>
      </pc:sldChg>
      <pc:sldChg chg="addSp delSp modSp add mod ord">
        <pc:chgData name="Yomna Negm" userId="41dce8271dfe68ed" providerId="LiveId" clId="{3E2D756F-391B-46BC-B138-706578715D31}" dt="2026-08-25T01:10:04.363" v="6018" actId="207"/>
        <pc:sldMkLst>
          <pc:docMk/>
          <pc:sldMk cId="3249022776" sldId="316"/>
        </pc:sldMkLst>
        <pc:spChg chg="mod">
          <ac:chgData name="Yomna Negm" userId="41dce8271dfe68ed" providerId="LiveId" clId="{3E2D756F-391B-46BC-B138-706578715D31}" dt="2026-08-25T01:06:19.351" v="5955" actId="20577"/>
          <ac:spMkLst>
            <pc:docMk/>
            <pc:sldMk cId="3249022776" sldId="316"/>
            <ac:spMk id="2" creationId="{6F7DEF65-5887-265A-468F-2EC6AE822549}"/>
          </ac:spMkLst>
        </pc:spChg>
        <pc:spChg chg="del">
          <ac:chgData name="Yomna Negm" userId="41dce8271dfe68ed" providerId="LiveId" clId="{3E2D756F-391B-46BC-B138-706578715D31}" dt="2026-08-25T01:06:26.059" v="5956" actId="478"/>
          <ac:spMkLst>
            <pc:docMk/>
            <pc:sldMk cId="3249022776" sldId="316"/>
            <ac:spMk id="8" creationId="{8B481DE0-6F0B-1766-1EA4-728A46FBD0E5}"/>
          </ac:spMkLst>
        </pc:spChg>
        <pc:spChg chg="add mod">
          <ac:chgData name="Yomna Negm" userId="41dce8271dfe68ed" providerId="LiveId" clId="{3E2D756F-391B-46BC-B138-706578715D31}" dt="2026-08-25T01:06:42.397" v="5959" actId="1076"/>
          <ac:spMkLst>
            <pc:docMk/>
            <pc:sldMk cId="3249022776" sldId="316"/>
            <ac:spMk id="12" creationId="{F328C006-2F59-3700-EC93-28EF5DB541C8}"/>
          </ac:spMkLst>
        </pc:spChg>
        <pc:spChg chg="add mod">
          <ac:chgData name="Yomna Negm" userId="41dce8271dfe68ed" providerId="LiveId" clId="{3E2D756F-391B-46BC-B138-706578715D31}" dt="2026-08-25T01:06:42.397" v="5959" actId="1076"/>
          <ac:spMkLst>
            <pc:docMk/>
            <pc:sldMk cId="3249022776" sldId="316"/>
            <ac:spMk id="14" creationId="{F0CCB00F-1C65-3101-C67F-96FEF217BB06}"/>
          </ac:spMkLst>
        </pc:spChg>
        <pc:spChg chg="mod">
          <ac:chgData name="Yomna Negm" userId="41dce8271dfe68ed" providerId="LiveId" clId="{3E2D756F-391B-46BC-B138-706578715D31}" dt="2026-08-25T01:09:42.188" v="6015" actId="1076"/>
          <ac:spMkLst>
            <pc:docMk/>
            <pc:sldMk cId="3249022776" sldId="316"/>
            <ac:spMk id="17" creationId="{291596F8-F223-ED1F-7369-126E1F927055}"/>
          </ac:spMkLst>
        </pc:spChg>
        <pc:spChg chg="add mod">
          <ac:chgData name="Yomna Negm" userId="41dce8271dfe68ed" providerId="LiveId" clId="{3E2D756F-391B-46BC-B138-706578715D31}" dt="2026-08-25T01:10:04.363" v="6018" actId="207"/>
          <ac:spMkLst>
            <pc:docMk/>
            <pc:sldMk cId="3249022776" sldId="316"/>
            <ac:spMk id="18" creationId="{190627D5-5BCB-F818-538D-A85444BD01B7}"/>
          </ac:spMkLst>
        </pc:spChg>
        <pc:picChg chg="add mod modCrop">
          <ac:chgData name="Yomna Negm" userId="41dce8271dfe68ed" providerId="LiveId" clId="{3E2D756F-391B-46BC-B138-706578715D31}" dt="2026-08-25T01:07:00.623" v="5961" actId="732"/>
          <ac:picMkLst>
            <pc:docMk/>
            <pc:sldMk cId="3249022776" sldId="316"/>
            <ac:picMk id="10" creationId="{76E1E76F-E9A9-A858-1EF0-3C6E5BACB339}"/>
          </ac:picMkLst>
        </pc:picChg>
        <pc:picChg chg="del">
          <ac:chgData name="Yomna Negm" userId="41dce8271dfe68ed" providerId="LiveId" clId="{3E2D756F-391B-46BC-B138-706578715D31}" dt="2026-08-25T01:06:26.059" v="5956" actId="478"/>
          <ac:picMkLst>
            <pc:docMk/>
            <pc:sldMk cId="3249022776" sldId="316"/>
            <ac:picMk id="16" creationId="{CCF199E7-58D9-1E60-542F-FE35A2324E8A}"/>
          </ac:picMkLst>
        </pc:picChg>
        <pc:cxnChg chg="del">
          <ac:chgData name="Yomna Negm" userId="41dce8271dfe68ed" providerId="LiveId" clId="{3E2D756F-391B-46BC-B138-706578715D31}" dt="2026-08-25T01:06:27.814" v="5957" actId="478"/>
          <ac:cxnSpMkLst>
            <pc:docMk/>
            <pc:sldMk cId="3249022776" sldId="316"/>
            <ac:cxnSpMk id="9" creationId="{65AC1851-A8B5-1148-85FB-3F6C9E0A4C7E}"/>
          </ac:cxnSpMkLst>
        </pc:cxnChg>
      </pc:sldChg>
      <pc:sldChg chg="addSp delSp modSp add mod ord">
        <pc:chgData name="Yomna Negm" userId="41dce8271dfe68ed" providerId="LiveId" clId="{3E2D756F-391B-46BC-B138-706578715D31}" dt="2026-08-25T02:03:32.234" v="6113" actId="113"/>
        <pc:sldMkLst>
          <pc:docMk/>
          <pc:sldMk cId="2026520243" sldId="317"/>
        </pc:sldMkLst>
        <pc:spChg chg="mod">
          <ac:chgData name="Yomna Negm" userId="41dce8271dfe68ed" providerId="LiveId" clId="{3E2D756F-391B-46BC-B138-706578715D31}" dt="2026-08-25T01:56:56.209" v="6024"/>
          <ac:spMkLst>
            <pc:docMk/>
            <pc:sldMk cId="2026520243" sldId="317"/>
            <ac:spMk id="7" creationId="{EC3EC4A5-119D-3CAF-DF38-97FF36332D06}"/>
          </ac:spMkLst>
        </pc:spChg>
        <pc:spChg chg="mod">
          <ac:chgData name="Yomna Negm" userId="41dce8271dfe68ed" providerId="LiveId" clId="{3E2D756F-391B-46BC-B138-706578715D31}" dt="2026-08-25T02:03:32.234" v="6113" actId="113"/>
          <ac:spMkLst>
            <pc:docMk/>
            <pc:sldMk cId="2026520243" sldId="317"/>
            <ac:spMk id="11" creationId="{4437044E-46CF-8636-D200-6C9A2CBFF72A}"/>
          </ac:spMkLst>
        </pc:spChg>
        <pc:spChg chg="mod">
          <ac:chgData name="Yomna Negm" userId="41dce8271dfe68ed" providerId="LiveId" clId="{3E2D756F-391B-46BC-B138-706578715D31}" dt="2026-08-25T01:57:07.561" v="6026"/>
          <ac:spMkLst>
            <pc:docMk/>
            <pc:sldMk cId="2026520243" sldId="317"/>
            <ac:spMk id="14" creationId="{16B0AE7B-3925-2DC4-7276-EE8E009BF5B8}"/>
          </ac:spMkLst>
        </pc:spChg>
        <pc:spChg chg="del">
          <ac:chgData name="Yomna Negm" userId="41dce8271dfe68ed" providerId="LiveId" clId="{3E2D756F-391B-46BC-B138-706578715D31}" dt="2026-08-25T01:57:00.437" v="6025" actId="478"/>
          <ac:spMkLst>
            <pc:docMk/>
            <pc:sldMk cId="2026520243" sldId="317"/>
            <ac:spMk id="20" creationId="{42BBAC31-4AC5-8C1C-8BD1-F48425A65ED8}"/>
          </ac:spMkLst>
        </pc:spChg>
        <pc:spChg chg="mod">
          <ac:chgData name="Yomna Negm" userId="41dce8271dfe68ed" providerId="LiveId" clId="{3E2D756F-391B-46BC-B138-706578715D31}" dt="2026-08-25T01:56:47.120" v="6023" actId="20577"/>
          <ac:spMkLst>
            <pc:docMk/>
            <pc:sldMk cId="2026520243" sldId="317"/>
            <ac:spMk id="22" creationId="{AD71A5D7-6D44-92AE-6A9A-4BCBC48BF2BF}"/>
          </ac:spMkLst>
        </pc:spChg>
        <pc:picChg chg="add mod modCrop">
          <ac:chgData name="Yomna Negm" userId="41dce8271dfe68ed" providerId="LiveId" clId="{3E2D756F-391B-46BC-B138-706578715D31}" dt="2026-08-25T02:01:56.346" v="6085" actId="14100"/>
          <ac:picMkLst>
            <pc:docMk/>
            <pc:sldMk cId="2026520243" sldId="317"/>
            <ac:picMk id="3" creationId="{6E086DBC-E7C9-2618-F1C2-8DD4D75C21C8}"/>
          </ac:picMkLst>
        </pc:picChg>
        <pc:picChg chg="mod modCrop">
          <ac:chgData name="Yomna Negm" userId="41dce8271dfe68ed" providerId="LiveId" clId="{3E2D756F-391B-46BC-B138-706578715D31}" dt="2026-08-25T02:01:30.249" v="6079" actId="18131"/>
          <ac:picMkLst>
            <pc:docMk/>
            <pc:sldMk cId="2026520243" sldId="317"/>
            <ac:picMk id="8" creationId="{03DADE40-495E-9F74-6B59-47410F8692C3}"/>
          </ac:picMkLst>
        </pc:picChg>
      </pc:sldChg>
      <pc:sldChg chg="addSp delSp modSp add mod">
        <pc:chgData name="Yomna Negm" userId="41dce8271dfe68ed" providerId="LiveId" clId="{3E2D756F-391B-46BC-B138-706578715D31}" dt="2026-08-25T02:24:51.280" v="6332" actId="1076"/>
        <pc:sldMkLst>
          <pc:docMk/>
          <pc:sldMk cId="3698267737" sldId="318"/>
        </pc:sldMkLst>
        <pc:spChg chg="del">
          <ac:chgData name="Yomna Negm" userId="41dce8271dfe68ed" providerId="LiveId" clId="{3E2D756F-391B-46BC-B138-706578715D31}" dt="2026-08-25T02:03:48.348" v="6115" actId="478"/>
          <ac:spMkLst>
            <pc:docMk/>
            <pc:sldMk cId="3698267737" sldId="318"/>
            <ac:spMk id="11" creationId="{8FA5FF2F-869F-61E6-2130-E3CC2BDFB535}"/>
          </ac:spMkLst>
        </pc:spChg>
        <pc:spChg chg="add del mod">
          <ac:chgData name="Yomna Negm" userId="41dce8271dfe68ed" providerId="LiveId" clId="{3E2D756F-391B-46BC-B138-706578715D31}" dt="2026-08-25T02:13:01.470" v="6137" actId="478"/>
          <ac:spMkLst>
            <pc:docMk/>
            <pc:sldMk cId="3698267737" sldId="318"/>
            <ac:spMk id="12" creationId="{9381204C-3D49-C14A-CC1D-BFE2F626D338}"/>
          </ac:spMkLst>
        </pc:spChg>
        <pc:spChg chg="add mod">
          <ac:chgData name="Yomna Negm" userId="41dce8271dfe68ed" providerId="LiveId" clId="{3E2D756F-391B-46BC-B138-706578715D31}" dt="2026-08-25T02:12:14.894" v="6128" actId="208"/>
          <ac:spMkLst>
            <pc:docMk/>
            <pc:sldMk cId="3698267737" sldId="318"/>
            <ac:spMk id="13" creationId="{6261E4EF-9231-464C-2172-48A19E334F6F}"/>
          </ac:spMkLst>
        </pc:spChg>
        <pc:spChg chg="mod">
          <ac:chgData name="Yomna Negm" userId="41dce8271dfe68ed" providerId="LiveId" clId="{3E2D756F-391B-46BC-B138-706578715D31}" dt="2026-08-25T02:14:07.270" v="6170" actId="1076"/>
          <ac:spMkLst>
            <pc:docMk/>
            <pc:sldMk cId="3698267737" sldId="318"/>
            <ac:spMk id="14" creationId="{87D02B2A-3EF6-9731-1659-44DC6BCB3843}"/>
          </ac:spMkLst>
        </pc:spChg>
        <pc:spChg chg="add mod">
          <ac:chgData name="Yomna Negm" userId="41dce8271dfe68ed" providerId="LiveId" clId="{3E2D756F-391B-46BC-B138-706578715D31}" dt="2026-08-25T02:12:39.489" v="6133" actId="14100"/>
          <ac:spMkLst>
            <pc:docMk/>
            <pc:sldMk cId="3698267737" sldId="318"/>
            <ac:spMk id="16" creationId="{F9095B5E-59ED-E73F-6C25-3626B712FBF4}"/>
          </ac:spMkLst>
        </pc:spChg>
        <pc:spChg chg="add mod">
          <ac:chgData name="Yomna Negm" userId="41dce8271dfe68ed" providerId="LiveId" clId="{3E2D756F-391B-46BC-B138-706578715D31}" dt="2026-08-25T02:15:36.992" v="6198" actId="20577"/>
          <ac:spMkLst>
            <pc:docMk/>
            <pc:sldMk cId="3698267737" sldId="318"/>
            <ac:spMk id="18" creationId="{3BCCB36E-D8B9-5F70-4CB8-337EEDAD5909}"/>
          </ac:spMkLst>
        </pc:spChg>
        <pc:spChg chg="add mod">
          <ac:chgData name="Yomna Negm" userId="41dce8271dfe68ed" providerId="LiveId" clId="{3E2D756F-391B-46BC-B138-706578715D31}" dt="2026-08-25T02:15:40.602" v="6200" actId="20577"/>
          <ac:spMkLst>
            <pc:docMk/>
            <pc:sldMk cId="3698267737" sldId="318"/>
            <ac:spMk id="20" creationId="{34726F47-E385-4C16-BC93-11113FD76A67}"/>
          </ac:spMkLst>
        </pc:spChg>
        <pc:picChg chg="mod">
          <ac:chgData name="Yomna Negm" userId="41dce8271dfe68ed" providerId="LiveId" clId="{3E2D756F-391B-46BC-B138-706578715D31}" dt="2026-08-25T02:11:22.915" v="6123" actId="1076"/>
          <ac:picMkLst>
            <pc:docMk/>
            <pc:sldMk cId="3698267737" sldId="318"/>
            <ac:picMk id="8" creationId="{15E67BBC-124D-0BAE-30FF-954C9D2653E7}"/>
          </ac:picMkLst>
        </pc:picChg>
        <pc:picChg chg="add mod">
          <ac:chgData name="Yomna Negm" userId="41dce8271dfe68ed" providerId="LiveId" clId="{3E2D756F-391B-46BC-B138-706578715D31}" dt="2026-08-25T02:11:17.229" v="6122" actId="1076"/>
          <ac:picMkLst>
            <pc:docMk/>
            <pc:sldMk cId="3698267737" sldId="318"/>
            <ac:picMk id="9" creationId="{7F30CE35-90B1-B6EF-CED8-643992949D60}"/>
          </ac:picMkLst>
        </pc:picChg>
        <pc:picChg chg="add mod">
          <ac:chgData name="Yomna Negm" userId="41dce8271dfe68ed" providerId="LiveId" clId="{3E2D756F-391B-46BC-B138-706578715D31}" dt="2026-08-25T02:24:51.280" v="6332" actId="1076"/>
          <ac:picMkLst>
            <pc:docMk/>
            <pc:sldMk cId="3698267737" sldId="318"/>
            <ac:picMk id="23" creationId="{7B29E344-F2C5-0ED9-6C55-20F44A1995A7}"/>
          </ac:picMkLst>
        </pc:picChg>
      </pc:sldChg>
      <pc:sldChg chg="addSp delSp modSp add mod ord">
        <pc:chgData name="Yomna Negm" userId="41dce8271dfe68ed" providerId="LiveId" clId="{3E2D756F-391B-46BC-B138-706578715D31}" dt="2026-08-25T02:42:44.914" v="6617" actId="20577"/>
        <pc:sldMkLst>
          <pc:docMk/>
          <pc:sldMk cId="2152389913" sldId="319"/>
        </pc:sldMkLst>
        <pc:spChg chg="add mod">
          <ac:chgData name="Yomna Negm" userId="41dce8271dfe68ed" providerId="LiveId" clId="{3E2D756F-391B-46BC-B138-706578715D31}" dt="2026-08-25T02:21:54.431" v="6306" actId="20577"/>
          <ac:spMkLst>
            <pc:docMk/>
            <pc:sldMk cId="2152389913" sldId="319"/>
            <ac:spMk id="3" creationId="{986720C3-CE84-EEE4-D57A-AB21B5FDD0DB}"/>
          </ac:spMkLst>
        </pc:spChg>
        <pc:spChg chg="mod">
          <ac:chgData name="Yomna Negm" userId="41dce8271dfe68ed" providerId="LiveId" clId="{3E2D756F-391B-46BC-B138-706578715D31}" dt="2026-08-25T02:17:07.452" v="6206" actId="20577"/>
          <ac:spMkLst>
            <pc:docMk/>
            <pc:sldMk cId="2152389913" sldId="319"/>
            <ac:spMk id="7" creationId="{352489A3-84C4-EA6E-8ED6-876CB0524979}"/>
          </ac:spMkLst>
        </pc:spChg>
        <pc:spChg chg="mod">
          <ac:chgData name="Yomna Negm" userId="41dce8271dfe68ed" providerId="LiveId" clId="{3E2D756F-391B-46BC-B138-706578715D31}" dt="2026-08-25T02:42:44.914" v="6617" actId="20577"/>
          <ac:spMkLst>
            <pc:docMk/>
            <pc:sldMk cId="2152389913" sldId="319"/>
            <ac:spMk id="11" creationId="{31E0745D-1650-1D22-8A62-AB906B04E4C3}"/>
          </ac:spMkLst>
        </pc:spChg>
        <pc:spChg chg="mod">
          <ac:chgData name="Yomna Negm" userId="41dce8271dfe68ed" providerId="LiveId" clId="{3E2D756F-391B-46BC-B138-706578715D31}" dt="2026-08-25T02:21:04.930" v="6295" actId="1076"/>
          <ac:spMkLst>
            <pc:docMk/>
            <pc:sldMk cId="2152389913" sldId="319"/>
            <ac:spMk id="14" creationId="{7D0AE508-8153-24FF-12E3-4A425723D535}"/>
          </ac:spMkLst>
        </pc:spChg>
        <pc:spChg chg="del">
          <ac:chgData name="Yomna Negm" userId="41dce8271dfe68ed" providerId="LiveId" clId="{3E2D756F-391B-46BC-B138-706578715D31}" dt="2026-08-25T02:17:22.466" v="6209" actId="478"/>
          <ac:spMkLst>
            <pc:docMk/>
            <pc:sldMk cId="2152389913" sldId="319"/>
            <ac:spMk id="20" creationId="{52E1F582-E658-FA04-21CF-D45DF44F623F}"/>
          </ac:spMkLst>
        </pc:spChg>
        <pc:spChg chg="mod">
          <ac:chgData name="Yomna Negm" userId="41dce8271dfe68ed" providerId="LiveId" clId="{3E2D756F-391B-46BC-B138-706578715D31}" dt="2026-08-25T02:17:19.347" v="6208" actId="20577"/>
          <ac:spMkLst>
            <pc:docMk/>
            <pc:sldMk cId="2152389913" sldId="319"/>
            <ac:spMk id="22" creationId="{4DB42563-06A6-E07A-0872-0BA90D9EAD95}"/>
          </ac:spMkLst>
        </pc:spChg>
        <pc:picChg chg="mod modCrop">
          <ac:chgData name="Yomna Negm" userId="41dce8271dfe68ed" providerId="LiveId" clId="{3E2D756F-391B-46BC-B138-706578715D31}" dt="2026-08-25T02:17:56.185" v="6217" actId="18131"/>
          <ac:picMkLst>
            <pc:docMk/>
            <pc:sldMk cId="2152389913" sldId="319"/>
            <ac:picMk id="8" creationId="{F9C0BFCD-AF25-E070-E02A-19CEB4C96654}"/>
          </ac:picMkLst>
        </pc:picChg>
        <pc:picChg chg="add mod">
          <ac:chgData name="Yomna Negm" userId="41dce8271dfe68ed" providerId="LiveId" clId="{3E2D756F-391B-46BC-B138-706578715D31}" dt="2026-08-25T02:25:02.062" v="6335" actId="14100"/>
          <ac:picMkLst>
            <pc:docMk/>
            <pc:sldMk cId="2152389913" sldId="319"/>
            <ac:picMk id="10" creationId="{0C5A5612-91A2-CC3C-0CA4-1C281C103AD8}"/>
          </ac:picMkLst>
        </pc:picChg>
      </pc:sldChg>
      <pc:sldChg chg="addSp delSp modSp add mod">
        <pc:chgData name="Yomna Negm" userId="41dce8271dfe68ed" providerId="LiveId" clId="{3E2D756F-391B-46BC-B138-706578715D31}" dt="2026-08-25T02:41:29.270" v="6573" actId="20577"/>
        <pc:sldMkLst>
          <pc:docMk/>
          <pc:sldMk cId="3599043849" sldId="320"/>
        </pc:sldMkLst>
        <pc:spChg chg="del">
          <ac:chgData name="Yomna Negm" userId="41dce8271dfe68ed" providerId="LiveId" clId="{3E2D756F-391B-46BC-B138-706578715D31}" dt="2026-08-25T02:27:19.636" v="6347" actId="478"/>
          <ac:spMkLst>
            <pc:docMk/>
            <pc:sldMk cId="3599043849" sldId="320"/>
            <ac:spMk id="3" creationId="{A680EAEC-F7E9-E1DB-C405-0A2D2F3265E8}"/>
          </ac:spMkLst>
        </pc:spChg>
        <pc:spChg chg="mod">
          <ac:chgData name="Yomna Negm" userId="41dce8271dfe68ed" providerId="LiveId" clId="{3E2D756F-391B-46BC-B138-706578715D31}" dt="2026-08-25T02:41:29.270" v="6573" actId="20577"/>
          <ac:spMkLst>
            <pc:docMk/>
            <pc:sldMk cId="3599043849" sldId="320"/>
            <ac:spMk id="11" creationId="{2F793D1D-AE6E-57E3-3F10-4EF7745EC9CB}"/>
          </ac:spMkLst>
        </pc:spChg>
        <pc:spChg chg="mod">
          <ac:chgData name="Yomna Negm" userId="41dce8271dfe68ed" providerId="LiveId" clId="{3E2D756F-391B-46BC-B138-706578715D31}" dt="2026-08-25T02:27:57.440" v="6362" actId="1036"/>
          <ac:spMkLst>
            <pc:docMk/>
            <pc:sldMk cId="3599043849" sldId="320"/>
            <ac:spMk id="14" creationId="{98EC02D3-1A06-6178-48EB-EF392D053B90}"/>
          </ac:spMkLst>
        </pc:spChg>
        <pc:spChg chg="mod">
          <ac:chgData name="Yomna Negm" userId="41dce8271dfe68ed" providerId="LiveId" clId="{3E2D756F-391B-46BC-B138-706578715D31}" dt="2026-08-25T02:22:48.125" v="6310" actId="20577"/>
          <ac:spMkLst>
            <pc:docMk/>
            <pc:sldMk cId="3599043849" sldId="320"/>
            <ac:spMk id="22" creationId="{EA020428-1C81-0D66-3BA4-2260684C748D}"/>
          </ac:spMkLst>
        </pc:spChg>
        <pc:picChg chg="mod modCrop">
          <ac:chgData name="Yomna Negm" userId="41dce8271dfe68ed" providerId="LiveId" clId="{3E2D756F-391B-46BC-B138-706578715D31}" dt="2026-08-25T02:23:01.449" v="6313" actId="18131"/>
          <ac:picMkLst>
            <pc:docMk/>
            <pc:sldMk cId="3599043849" sldId="320"/>
            <ac:picMk id="8" creationId="{40FADAC2-995A-11CB-FC91-B32A006B93CD}"/>
          </ac:picMkLst>
        </pc:picChg>
        <pc:picChg chg="add mod">
          <ac:chgData name="Yomna Negm" userId="41dce8271dfe68ed" providerId="LiveId" clId="{3E2D756F-391B-46BC-B138-706578715D31}" dt="2026-08-25T02:25:08.885" v="6337" actId="1076"/>
          <ac:picMkLst>
            <pc:docMk/>
            <pc:sldMk cId="3599043849" sldId="320"/>
            <ac:picMk id="9" creationId="{AFF08C24-B0C1-CCDF-7895-BAF8A269B937}"/>
          </ac:picMkLst>
        </pc:picChg>
      </pc:sldChg>
      <pc:sldChg chg="addSp delSp modSp add mod">
        <pc:chgData name="Yomna Negm" userId="41dce8271dfe68ed" providerId="LiveId" clId="{3E2D756F-391B-46BC-B138-706578715D31}" dt="2026-08-25T02:38:21.068" v="6528" actId="14100"/>
        <pc:sldMkLst>
          <pc:docMk/>
          <pc:sldMk cId="1674388822" sldId="321"/>
        </pc:sldMkLst>
        <pc:spChg chg="add mod">
          <ac:chgData name="Yomna Negm" userId="41dce8271dfe68ed" providerId="LiveId" clId="{3E2D756F-391B-46BC-B138-706578715D31}" dt="2026-08-25T02:32:17.067" v="6475" actId="1076"/>
          <ac:spMkLst>
            <pc:docMk/>
            <pc:sldMk cId="1674388822" sldId="321"/>
            <ac:spMk id="3" creationId="{86389506-8F28-07F8-394B-B583F1624B85}"/>
          </ac:spMkLst>
        </pc:spChg>
        <pc:spChg chg="del">
          <ac:chgData name="Yomna Negm" userId="41dce8271dfe68ed" providerId="LiveId" clId="{3E2D756F-391B-46BC-B138-706578715D31}" dt="2026-08-25T02:28:32.423" v="6365" actId="478"/>
          <ac:spMkLst>
            <pc:docMk/>
            <pc:sldMk cId="1674388822" sldId="321"/>
            <ac:spMk id="11" creationId="{EDEFE64C-F917-46E7-2C09-F8C400FC6DAE}"/>
          </ac:spMkLst>
        </pc:spChg>
        <pc:spChg chg="add mod">
          <ac:chgData name="Yomna Negm" userId="41dce8271dfe68ed" providerId="LiveId" clId="{3E2D756F-391B-46BC-B138-706578715D31}" dt="2026-08-25T02:32:09.935" v="6474" actId="1076"/>
          <ac:spMkLst>
            <pc:docMk/>
            <pc:sldMk cId="1674388822" sldId="321"/>
            <ac:spMk id="12" creationId="{BD9A9403-7DB3-4CB5-4C17-8F1F7B81378D}"/>
          </ac:spMkLst>
        </pc:spChg>
        <pc:spChg chg="mod">
          <ac:chgData name="Yomna Negm" userId="41dce8271dfe68ed" providerId="LiveId" clId="{3E2D756F-391B-46BC-B138-706578715D31}" dt="2026-08-25T02:30:47.392" v="6435" actId="1076"/>
          <ac:spMkLst>
            <pc:docMk/>
            <pc:sldMk cId="1674388822" sldId="321"/>
            <ac:spMk id="14" creationId="{7DCBB29C-BDBE-0802-162D-C445B56BF78F}"/>
          </ac:spMkLst>
        </pc:spChg>
        <pc:picChg chg="mod modCrop">
          <ac:chgData name="Yomna Negm" userId="41dce8271dfe68ed" providerId="LiveId" clId="{3E2D756F-391B-46BC-B138-706578715D31}" dt="2026-08-25T02:29:04.065" v="6373" actId="1076"/>
          <ac:picMkLst>
            <pc:docMk/>
            <pc:sldMk cId="1674388822" sldId="321"/>
            <ac:picMk id="8" creationId="{232357C5-6F7F-4541-5C58-2BA89C73233A}"/>
          </ac:picMkLst>
        </pc:picChg>
        <pc:picChg chg="mod">
          <ac:chgData name="Yomna Negm" userId="41dce8271dfe68ed" providerId="LiveId" clId="{3E2D756F-391B-46BC-B138-706578715D31}" dt="2026-08-25T02:29:04.065" v="6373" actId="1076"/>
          <ac:picMkLst>
            <pc:docMk/>
            <pc:sldMk cId="1674388822" sldId="321"/>
            <ac:picMk id="9" creationId="{59171EAC-9AA7-6A12-D628-42F0B00155E1}"/>
          </ac:picMkLst>
        </pc:picChg>
        <pc:cxnChg chg="add mod">
          <ac:chgData name="Yomna Negm" userId="41dce8271dfe68ed" providerId="LiveId" clId="{3E2D756F-391B-46BC-B138-706578715D31}" dt="2026-08-25T02:33:55.738" v="6487" actId="1076"/>
          <ac:cxnSpMkLst>
            <pc:docMk/>
            <pc:sldMk cId="1674388822" sldId="321"/>
            <ac:cxnSpMk id="13" creationId="{3E19C23C-8956-BEC7-5896-D78B2C7555DB}"/>
          </ac:cxnSpMkLst>
        </pc:cxnChg>
        <pc:cxnChg chg="add mod">
          <ac:chgData name="Yomna Negm" userId="41dce8271dfe68ed" providerId="LiveId" clId="{3E2D756F-391B-46BC-B138-706578715D31}" dt="2026-08-25T02:38:21.068" v="6528" actId="14100"/>
          <ac:cxnSpMkLst>
            <pc:docMk/>
            <pc:sldMk cId="1674388822" sldId="321"/>
            <ac:cxnSpMk id="15" creationId="{2D03336D-B809-A6D5-04F5-4DB19BF5904C}"/>
          </ac:cxnSpMkLst>
        </pc:cxnChg>
      </pc:sldChg>
      <pc:sldChg chg="addSp delSp modSp add mod ord">
        <pc:chgData name="Yomna Negm" userId="41dce8271dfe68ed" providerId="LiveId" clId="{3E2D756F-391B-46BC-B138-706578715D31}" dt="2026-08-25T19:00:50.630" v="8093" actId="14100"/>
        <pc:sldMkLst>
          <pc:docMk/>
          <pc:sldMk cId="1771194876" sldId="322"/>
        </pc:sldMkLst>
        <pc:spChg chg="mod">
          <ac:chgData name="Yomna Negm" userId="41dce8271dfe68ed" providerId="LiveId" clId="{3E2D756F-391B-46BC-B138-706578715D31}" dt="2026-08-25T02:44:43.869" v="6650"/>
          <ac:spMkLst>
            <pc:docMk/>
            <pc:sldMk cId="1771194876" sldId="322"/>
            <ac:spMk id="2" creationId="{9E811F6B-86B0-8556-4418-7B97E6A05533}"/>
          </ac:spMkLst>
        </pc:spChg>
        <pc:spChg chg="mod">
          <ac:chgData name="Yomna Negm" userId="41dce8271dfe68ed" providerId="LiveId" clId="{3E2D756F-391B-46BC-B138-706578715D31}" dt="2026-08-25T02:34:45.021" v="6492" actId="20577"/>
          <ac:spMkLst>
            <pc:docMk/>
            <pc:sldMk cId="1771194876" sldId="322"/>
            <ac:spMk id="7" creationId="{940BC653-D840-29A9-FEA9-BD1CAA6AFB4B}"/>
          </ac:spMkLst>
        </pc:spChg>
        <pc:spChg chg="add mod">
          <ac:chgData name="Yomna Negm" userId="41dce8271dfe68ed" providerId="LiveId" clId="{3E2D756F-391B-46BC-B138-706578715D31}" dt="2026-08-25T19:00:46.664" v="8092" actId="1582"/>
          <ac:spMkLst>
            <pc:docMk/>
            <pc:sldMk cId="1771194876" sldId="322"/>
            <ac:spMk id="9" creationId="{582E82A3-9D0E-2CC5-068C-DDC53C590916}"/>
          </ac:spMkLst>
        </pc:spChg>
        <pc:spChg chg="del mod">
          <ac:chgData name="Yomna Negm" userId="41dce8271dfe68ed" providerId="LiveId" clId="{3E2D756F-391B-46BC-B138-706578715D31}" dt="2026-08-25T02:35:03.516" v="6495" actId="478"/>
          <ac:spMkLst>
            <pc:docMk/>
            <pc:sldMk cId="1771194876" sldId="322"/>
            <ac:spMk id="12" creationId="{9D30B79B-DAA6-B5CB-C620-09CEEA749D9D}"/>
          </ac:spMkLst>
        </pc:spChg>
        <pc:spChg chg="add mod">
          <ac:chgData name="Yomna Negm" userId="41dce8271dfe68ed" providerId="LiveId" clId="{3E2D756F-391B-46BC-B138-706578715D31}" dt="2026-08-25T02:36:34.499" v="6511"/>
          <ac:spMkLst>
            <pc:docMk/>
            <pc:sldMk cId="1771194876" sldId="322"/>
            <ac:spMk id="13" creationId="{4A768AC1-89D4-61E4-D690-4D1F4282E1C2}"/>
          </ac:spMkLst>
        </pc:spChg>
        <pc:spChg chg="del">
          <ac:chgData name="Yomna Negm" userId="41dce8271dfe68ed" providerId="LiveId" clId="{3E2D756F-391B-46BC-B138-706578715D31}" dt="2026-08-25T02:35:04.773" v="6496" actId="478"/>
          <ac:spMkLst>
            <pc:docMk/>
            <pc:sldMk cId="1771194876" sldId="322"/>
            <ac:spMk id="14" creationId="{FBEDA362-3BDF-FC37-EC05-99636EC39F6F}"/>
          </ac:spMkLst>
        </pc:spChg>
        <pc:spChg chg="mod">
          <ac:chgData name="Yomna Negm" userId="41dce8271dfe68ed" providerId="LiveId" clId="{3E2D756F-391B-46BC-B138-706578715D31}" dt="2026-08-25T02:37:33.542" v="6518"/>
          <ac:spMkLst>
            <pc:docMk/>
            <pc:sldMk cId="1771194876" sldId="322"/>
            <ac:spMk id="17" creationId="{2E92B598-B69A-066A-CDEF-2C5F94DB0BC1}"/>
          </ac:spMkLst>
        </pc:spChg>
        <pc:spChg chg="del mod">
          <ac:chgData name="Yomna Negm" userId="41dce8271dfe68ed" providerId="LiveId" clId="{3E2D756F-391B-46BC-B138-706578715D31}" dt="2026-08-25T02:37:12.046" v="6515" actId="478"/>
          <ac:spMkLst>
            <pc:docMk/>
            <pc:sldMk cId="1771194876" sldId="322"/>
            <ac:spMk id="18" creationId="{F230665F-D76B-C9F0-2672-DFC3000C1199}"/>
          </ac:spMkLst>
        </pc:spChg>
        <pc:spChg chg="add mod">
          <ac:chgData name="Yomna Negm" userId="41dce8271dfe68ed" providerId="LiveId" clId="{3E2D756F-391B-46BC-B138-706578715D31}" dt="2026-08-25T02:37:55.661" v="6525" actId="20577"/>
          <ac:spMkLst>
            <pc:docMk/>
            <pc:sldMk cId="1771194876" sldId="322"/>
            <ac:spMk id="21" creationId="{280AE302-7B21-93CF-FA82-1C1DB5D9CFA6}"/>
          </ac:spMkLst>
        </pc:spChg>
        <pc:picChg chg="add mod">
          <ac:chgData name="Yomna Negm" userId="41dce8271dfe68ed" providerId="LiveId" clId="{3E2D756F-391B-46BC-B138-706578715D31}" dt="2026-08-25T02:35:13.345" v="6498" actId="1076"/>
          <ac:picMkLst>
            <pc:docMk/>
            <pc:sldMk cId="1771194876" sldId="322"/>
            <ac:picMk id="8" creationId="{5824725F-CF1B-D320-5ABE-802B457D33CC}"/>
          </ac:picMkLst>
        </pc:picChg>
        <pc:picChg chg="del">
          <ac:chgData name="Yomna Negm" userId="41dce8271dfe68ed" providerId="LiveId" clId="{3E2D756F-391B-46BC-B138-706578715D31}" dt="2026-08-25T02:35:00.875" v="6493" actId="478"/>
          <ac:picMkLst>
            <pc:docMk/>
            <pc:sldMk cId="1771194876" sldId="322"/>
            <ac:picMk id="10" creationId="{8C4ABC1E-C773-7B5B-BA70-7EE9C0DDF2EE}"/>
          </ac:picMkLst>
        </pc:picChg>
        <pc:picChg chg="add mod">
          <ac:chgData name="Yomna Negm" userId="41dce8271dfe68ed" providerId="LiveId" clId="{3E2D756F-391B-46BC-B138-706578715D31}" dt="2026-08-25T02:35:25.505" v="6500" actId="1076"/>
          <ac:picMkLst>
            <pc:docMk/>
            <pc:sldMk cId="1771194876" sldId="322"/>
            <ac:picMk id="11" creationId="{505C8956-98E7-09FB-0D64-F5FAEE2743DE}"/>
          </ac:picMkLst>
        </pc:picChg>
        <pc:cxnChg chg="add mod">
          <ac:chgData name="Yomna Negm" userId="41dce8271dfe68ed" providerId="LiveId" clId="{3E2D756F-391B-46BC-B138-706578715D31}" dt="2026-08-25T19:00:50.630" v="8093" actId="14100"/>
          <ac:cxnSpMkLst>
            <pc:docMk/>
            <pc:sldMk cId="1771194876" sldId="322"/>
            <ac:cxnSpMk id="15" creationId="{52080757-7C8F-E405-4C7D-E8F23573D4A0}"/>
          </ac:cxnSpMkLst>
        </pc:cxnChg>
      </pc:sldChg>
      <pc:sldChg chg="modSp add mod ord">
        <pc:chgData name="Yomna Negm" userId="41dce8271dfe68ed" providerId="LiveId" clId="{3E2D756F-391B-46BC-B138-706578715D31}" dt="2026-08-25T02:55:42.244" v="6776" actId="20577"/>
        <pc:sldMkLst>
          <pc:docMk/>
          <pc:sldMk cId="322002446" sldId="323"/>
        </pc:sldMkLst>
        <pc:spChg chg="mod">
          <ac:chgData name="Yomna Negm" userId="41dce8271dfe68ed" providerId="LiveId" clId="{3E2D756F-391B-46BC-B138-706578715D31}" dt="2026-08-25T02:42:23.514" v="6613" actId="113"/>
          <ac:spMkLst>
            <pc:docMk/>
            <pc:sldMk cId="322002446" sldId="323"/>
            <ac:spMk id="11" creationId="{BEC77C67-51E4-4E74-2C8F-7641AAB83EDF}"/>
          </ac:spMkLst>
        </pc:spChg>
        <pc:spChg chg="mod">
          <ac:chgData name="Yomna Negm" userId="41dce8271dfe68ed" providerId="LiveId" clId="{3E2D756F-391B-46BC-B138-706578715D31}" dt="2026-08-25T02:39:41.520" v="6559" actId="20577"/>
          <ac:spMkLst>
            <pc:docMk/>
            <pc:sldMk cId="322002446" sldId="323"/>
            <ac:spMk id="14" creationId="{7B36696C-3EA5-242A-68B5-E96B4B207D92}"/>
          </ac:spMkLst>
        </pc:spChg>
        <pc:spChg chg="mod">
          <ac:chgData name="Yomna Negm" userId="41dce8271dfe68ed" providerId="LiveId" clId="{3E2D756F-391B-46BC-B138-706578715D31}" dt="2026-08-25T02:55:42.244" v="6776" actId="20577"/>
          <ac:spMkLst>
            <pc:docMk/>
            <pc:sldMk cId="322002446" sldId="323"/>
            <ac:spMk id="22" creationId="{65FA0C83-656E-7D24-5142-84F582B12E5A}"/>
          </ac:spMkLst>
        </pc:spChg>
        <pc:picChg chg="mod modCrop">
          <ac:chgData name="Yomna Negm" userId="41dce8271dfe68ed" providerId="LiveId" clId="{3E2D756F-391B-46BC-B138-706578715D31}" dt="2026-08-25T02:39:07.928" v="6552" actId="18131"/>
          <ac:picMkLst>
            <pc:docMk/>
            <pc:sldMk cId="322002446" sldId="323"/>
            <ac:picMk id="8" creationId="{D311A991-26B4-809F-2DBF-753511CEFE82}"/>
          </ac:picMkLst>
        </pc:picChg>
        <pc:picChg chg="mod">
          <ac:chgData name="Yomna Negm" userId="41dce8271dfe68ed" providerId="LiveId" clId="{3E2D756F-391B-46BC-B138-706578715D31}" dt="2026-08-25T02:39:13.425" v="6553" actId="1076"/>
          <ac:picMkLst>
            <pc:docMk/>
            <pc:sldMk cId="322002446" sldId="323"/>
            <ac:picMk id="9" creationId="{6C641C28-890C-EEC7-38DD-A8B334B42430}"/>
          </ac:picMkLst>
        </pc:picChg>
      </pc:sldChg>
      <pc:sldChg chg="addSp delSp modSp add mod">
        <pc:chgData name="Yomna Negm" userId="41dce8271dfe68ed" providerId="LiveId" clId="{3E2D756F-391B-46BC-B138-706578715D31}" dt="2026-08-25T02:55:36.691" v="6775" actId="20577"/>
        <pc:sldMkLst>
          <pc:docMk/>
          <pc:sldMk cId="82103234" sldId="324"/>
        </pc:sldMkLst>
        <pc:spChg chg="del">
          <ac:chgData name="Yomna Negm" userId="41dce8271dfe68ed" providerId="LiveId" clId="{3E2D756F-391B-46BC-B138-706578715D31}" dt="2026-08-25T02:42:59.955" v="6619" actId="478"/>
          <ac:spMkLst>
            <pc:docMk/>
            <pc:sldMk cId="82103234" sldId="324"/>
            <ac:spMk id="11" creationId="{0286117F-49CF-A056-85CC-3339453725C9}"/>
          </ac:spMkLst>
        </pc:spChg>
        <pc:spChg chg="mod">
          <ac:chgData name="Yomna Negm" userId="41dce8271dfe68ed" providerId="LiveId" clId="{3E2D756F-391B-46BC-B138-706578715D31}" dt="2026-08-25T02:43:54.051" v="6648" actId="20577"/>
          <ac:spMkLst>
            <pc:docMk/>
            <pc:sldMk cId="82103234" sldId="324"/>
            <ac:spMk id="14" creationId="{0D1BCF94-3F95-D7B8-4300-53A1A7D90B84}"/>
          </ac:spMkLst>
        </pc:spChg>
        <pc:spChg chg="mod">
          <ac:chgData name="Yomna Negm" userId="41dce8271dfe68ed" providerId="LiveId" clId="{3E2D756F-391B-46BC-B138-706578715D31}" dt="2026-08-25T02:55:36.691" v="6775" actId="20577"/>
          <ac:spMkLst>
            <pc:docMk/>
            <pc:sldMk cId="82103234" sldId="324"/>
            <ac:spMk id="22" creationId="{AD4F8B61-F428-ED3F-5394-A42EF4AAEA56}"/>
          </ac:spMkLst>
        </pc:spChg>
        <pc:picChg chg="add mod modCrop">
          <ac:chgData name="Yomna Negm" userId="41dce8271dfe68ed" providerId="LiveId" clId="{3E2D756F-391B-46BC-B138-706578715D31}" dt="2026-08-25T02:43:33.618" v="6630" actId="18131"/>
          <ac:picMkLst>
            <pc:docMk/>
            <pc:sldMk cId="82103234" sldId="324"/>
            <ac:picMk id="3" creationId="{CDD0B4AB-D4D1-63B8-0CB6-72ABCC6D0FD9}"/>
          </ac:picMkLst>
        </pc:picChg>
        <pc:picChg chg="mod modCrop">
          <ac:chgData name="Yomna Negm" userId="41dce8271dfe68ed" providerId="LiveId" clId="{3E2D756F-391B-46BC-B138-706578715D31}" dt="2026-08-25T02:43:18.265" v="6625" actId="732"/>
          <ac:picMkLst>
            <pc:docMk/>
            <pc:sldMk cId="82103234" sldId="324"/>
            <ac:picMk id="8" creationId="{2BDE38E2-3E12-1840-E65D-274F48594CD4}"/>
          </ac:picMkLst>
        </pc:picChg>
      </pc:sldChg>
      <pc:sldChg chg="addSp delSp modSp add mod ord">
        <pc:chgData name="Yomna Negm" userId="41dce8271dfe68ed" providerId="LiveId" clId="{3E2D756F-391B-46BC-B138-706578715D31}" dt="2026-08-25T02:54:57.240" v="6766" actId="1035"/>
        <pc:sldMkLst>
          <pc:docMk/>
          <pc:sldMk cId="1724182988" sldId="325"/>
        </pc:sldMkLst>
        <pc:spChg chg="mod">
          <ac:chgData name="Yomna Negm" userId="41dce8271dfe68ed" providerId="LiveId" clId="{3E2D756F-391B-46BC-B138-706578715D31}" dt="2026-08-25T02:44:47.643" v="6651"/>
          <ac:spMkLst>
            <pc:docMk/>
            <pc:sldMk cId="1724182988" sldId="325"/>
            <ac:spMk id="2" creationId="{62D3CBF8-3C09-50F8-D5B9-345A0FB7059D}"/>
          </ac:spMkLst>
        </pc:spChg>
        <pc:spChg chg="mod">
          <ac:chgData name="Yomna Negm" userId="41dce8271dfe68ed" providerId="LiveId" clId="{3E2D756F-391B-46BC-B138-706578715D31}" dt="2026-08-25T02:54:57.240" v="6766" actId="1035"/>
          <ac:spMkLst>
            <pc:docMk/>
            <pc:sldMk cId="1724182988" sldId="325"/>
            <ac:spMk id="13" creationId="{6BA496C9-6594-F412-3E58-0C1B60C94A73}"/>
          </ac:spMkLst>
        </pc:spChg>
        <pc:spChg chg="mod">
          <ac:chgData name="Yomna Negm" userId="41dce8271dfe68ed" providerId="LiveId" clId="{3E2D756F-391B-46BC-B138-706578715D31}" dt="2026-08-25T02:53:55.169" v="6752" actId="1076"/>
          <ac:spMkLst>
            <pc:docMk/>
            <pc:sldMk cId="1724182988" sldId="325"/>
            <ac:spMk id="17" creationId="{7B8EA423-9B2C-D090-F969-4382AEA390AA}"/>
          </ac:spMkLst>
        </pc:spChg>
        <pc:spChg chg="mod">
          <ac:chgData name="Yomna Negm" userId="41dce8271dfe68ed" providerId="LiveId" clId="{3E2D756F-391B-46BC-B138-706578715D31}" dt="2026-08-25T02:54:04.980" v="6753"/>
          <ac:spMkLst>
            <pc:docMk/>
            <pc:sldMk cId="1724182988" sldId="325"/>
            <ac:spMk id="21" creationId="{39A9E234-8E82-D6D2-0A87-57B33EAEA1F0}"/>
          </ac:spMkLst>
        </pc:spChg>
        <pc:picChg chg="del">
          <ac:chgData name="Yomna Negm" userId="41dce8271dfe68ed" providerId="LiveId" clId="{3E2D756F-391B-46BC-B138-706578715D31}" dt="2026-08-25T02:45:00.778" v="6654" actId="478"/>
          <ac:picMkLst>
            <pc:docMk/>
            <pc:sldMk cId="1724182988" sldId="325"/>
            <ac:picMk id="8" creationId="{3B99C3B0-BC23-2254-1984-C8B01A1D0B1A}"/>
          </ac:picMkLst>
        </pc:picChg>
        <pc:picChg chg="add mod">
          <ac:chgData name="Yomna Negm" userId="41dce8271dfe68ed" providerId="LiveId" clId="{3E2D756F-391B-46BC-B138-706578715D31}" dt="2026-08-25T02:54:57.240" v="6766" actId="1035"/>
          <ac:picMkLst>
            <pc:docMk/>
            <pc:sldMk cId="1724182988" sldId="325"/>
            <ac:picMk id="9" creationId="{9A2752D4-A4D0-4B50-5E13-02AF7352AC63}"/>
          </ac:picMkLst>
        </pc:picChg>
        <pc:picChg chg="add mod">
          <ac:chgData name="Yomna Negm" userId="41dce8271dfe68ed" providerId="LiveId" clId="{3E2D756F-391B-46BC-B138-706578715D31}" dt="2026-08-25T02:54:57.240" v="6766" actId="1035"/>
          <ac:picMkLst>
            <pc:docMk/>
            <pc:sldMk cId="1724182988" sldId="325"/>
            <ac:picMk id="12" creationId="{183D2697-18E3-1CE2-4AA6-71CEA3110ABD}"/>
          </ac:picMkLst>
        </pc:picChg>
        <pc:cxnChg chg="mod ord">
          <ac:chgData name="Yomna Negm" userId="41dce8271dfe68ed" providerId="LiveId" clId="{3E2D756F-391B-46BC-B138-706578715D31}" dt="2026-08-25T02:54:57.240" v="6766" actId="1035"/>
          <ac:cxnSpMkLst>
            <pc:docMk/>
            <pc:sldMk cId="1724182988" sldId="325"/>
            <ac:cxnSpMk id="15" creationId="{D8F66BB3-F3D7-432A-5711-E5C14CDDCC94}"/>
          </ac:cxnSpMkLst>
        </pc:cxnChg>
      </pc:sldChg>
      <pc:sldChg chg="modSp add mod ord">
        <pc:chgData name="Yomna Negm" userId="41dce8271dfe68ed" providerId="LiveId" clId="{3E2D756F-391B-46BC-B138-706578715D31}" dt="2026-08-25T02:57:49.845" v="6818"/>
        <pc:sldMkLst>
          <pc:docMk/>
          <pc:sldMk cId="560097288" sldId="326"/>
        </pc:sldMkLst>
        <pc:spChg chg="mod">
          <ac:chgData name="Yomna Negm" userId="41dce8271dfe68ed" providerId="LiveId" clId="{3E2D756F-391B-46BC-B138-706578715D31}" dt="2026-08-25T02:57:49.845" v="6818"/>
          <ac:spMkLst>
            <pc:docMk/>
            <pc:sldMk cId="560097288" sldId="326"/>
            <ac:spMk id="11" creationId="{1E4D08D9-AB7E-DAF7-F227-0FFE54ED4799}"/>
          </ac:spMkLst>
        </pc:spChg>
        <pc:spChg chg="mod">
          <ac:chgData name="Yomna Negm" userId="41dce8271dfe68ed" providerId="LiveId" clId="{3E2D756F-391B-46BC-B138-706578715D31}" dt="2026-08-25T02:56:26.296" v="6791" actId="20577"/>
          <ac:spMkLst>
            <pc:docMk/>
            <pc:sldMk cId="560097288" sldId="326"/>
            <ac:spMk id="14" creationId="{821BC4BF-0227-F8C5-4E08-01187C2AD69A}"/>
          </ac:spMkLst>
        </pc:spChg>
        <pc:spChg chg="mod">
          <ac:chgData name="Yomna Negm" userId="41dce8271dfe68ed" providerId="LiveId" clId="{3E2D756F-391B-46BC-B138-706578715D31}" dt="2026-08-25T02:56:05.407" v="6778" actId="20577"/>
          <ac:spMkLst>
            <pc:docMk/>
            <pc:sldMk cId="560097288" sldId="326"/>
            <ac:spMk id="22" creationId="{21E27C40-D6C9-0622-99D4-D4E3597BFEAA}"/>
          </ac:spMkLst>
        </pc:spChg>
        <pc:picChg chg="mod modCrop">
          <ac:chgData name="Yomna Negm" userId="41dce8271dfe68ed" providerId="LiveId" clId="{3E2D756F-391B-46BC-B138-706578715D31}" dt="2026-08-25T02:57:09.159" v="6807" actId="18131"/>
          <ac:picMkLst>
            <pc:docMk/>
            <pc:sldMk cId="560097288" sldId="326"/>
            <ac:picMk id="8" creationId="{A6E6EFC5-E1A0-8EA4-D366-B7E15F6D20C3}"/>
          </ac:picMkLst>
        </pc:picChg>
      </pc:sldChg>
      <pc:sldChg chg="addSp delSp modSp add mod ord">
        <pc:chgData name="Yomna Negm" userId="41dce8271dfe68ed" providerId="LiveId" clId="{3E2D756F-391B-46BC-B138-706578715D31}" dt="2026-08-25T03:00:07.884" v="6860" actId="21"/>
        <pc:sldMkLst>
          <pc:docMk/>
          <pc:sldMk cId="678313037" sldId="327"/>
        </pc:sldMkLst>
        <pc:spChg chg="mod">
          <ac:chgData name="Yomna Negm" userId="41dce8271dfe68ed" providerId="LiveId" clId="{3E2D756F-391B-46BC-B138-706578715D31}" dt="2026-08-25T02:59:27.645" v="6851" actId="20577"/>
          <ac:spMkLst>
            <pc:docMk/>
            <pc:sldMk cId="678313037" sldId="327"/>
            <ac:spMk id="14" creationId="{CDF50577-FE32-8D36-388A-BC409F23A018}"/>
          </ac:spMkLst>
        </pc:spChg>
        <pc:spChg chg="mod">
          <ac:chgData name="Yomna Negm" userId="41dce8271dfe68ed" providerId="LiveId" clId="{3E2D756F-391B-46BC-B138-706578715D31}" dt="2026-08-25T02:58:22.267" v="6822"/>
          <ac:spMkLst>
            <pc:docMk/>
            <pc:sldMk cId="678313037" sldId="327"/>
            <ac:spMk id="22" creationId="{E7C632DC-E324-2A20-0488-37A070432040}"/>
          </ac:spMkLst>
        </pc:spChg>
        <pc:picChg chg="mod modCrop">
          <ac:chgData name="Yomna Negm" userId="41dce8271dfe68ed" providerId="LiveId" clId="{3E2D756F-391B-46BC-B138-706578715D31}" dt="2026-08-25T02:59:10.774" v="6848" actId="18131"/>
          <ac:picMkLst>
            <pc:docMk/>
            <pc:sldMk cId="678313037" sldId="327"/>
            <ac:picMk id="3" creationId="{01612FA1-D7B7-8AEF-D366-92F5462259B2}"/>
          </ac:picMkLst>
        </pc:picChg>
        <pc:picChg chg="add del mod modCrop">
          <ac:chgData name="Yomna Negm" userId="41dce8271dfe68ed" providerId="LiveId" clId="{3E2D756F-391B-46BC-B138-706578715D31}" dt="2026-08-25T03:00:07.884" v="6860" actId="21"/>
          <ac:picMkLst>
            <pc:docMk/>
            <pc:sldMk cId="678313037" sldId="327"/>
            <ac:picMk id="8" creationId="{1681E73D-8F83-FB4A-A753-DFACF3C32740}"/>
          </ac:picMkLst>
        </pc:picChg>
      </pc:sldChg>
      <pc:sldChg chg="addSp delSp modSp add mod ord">
        <pc:chgData name="Yomna Negm" userId="41dce8271dfe68ed" providerId="LiveId" clId="{3E2D756F-391B-46BC-B138-706578715D31}" dt="2026-08-25T03:01:24.334" v="6878"/>
        <pc:sldMkLst>
          <pc:docMk/>
          <pc:sldMk cId="2393571195" sldId="328"/>
        </pc:sldMkLst>
        <pc:spChg chg="del">
          <ac:chgData name="Yomna Negm" userId="41dce8271dfe68ed" providerId="LiveId" clId="{3E2D756F-391B-46BC-B138-706578715D31}" dt="2026-08-25T03:00:02.400" v="6857" actId="478"/>
          <ac:spMkLst>
            <pc:docMk/>
            <pc:sldMk cId="2393571195" sldId="328"/>
            <ac:spMk id="13" creationId="{6A4386C9-37B5-74C2-4193-A5D0C1A1A8DA}"/>
          </ac:spMkLst>
        </pc:spChg>
        <pc:spChg chg="mod">
          <ac:chgData name="Yomna Negm" userId="41dce8271dfe68ed" providerId="LiveId" clId="{3E2D756F-391B-46BC-B138-706578715D31}" dt="2026-08-25T03:01:17.077" v="6877"/>
          <ac:spMkLst>
            <pc:docMk/>
            <pc:sldMk cId="2393571195" sldId="328"/>
            <ac:spMk id="17" creationId="{EA115FAA-2372-FE89-6154-BDAE0D62146A}"/>
          </ac:spMkLst>
        </pc:spChg>
        <pc:spChg chg="mod">
          <ac:chgData name="Yomna Negm" userId="41dce8271dfe68ed" providerId="LiveId" clId="{3E2D756F-391B-46BC-B138-706578715D31}" dt="2026-08-25T03:01:24.334" v="6878"/>
          <ac:spMkLst>
            <pc:docMk/>
            <pc:sldMk cId="2393571195" sldId="328"/>
            <ac:spMk id="21" creationId="{A237F3C6-04E8-214E-F7D8-A0625D1BA5DC}"/>
          </ac:spMkLst>
        </pc:spChg>
        <pc:picChg chg="add mod">
          <ac:chgData name="Yomna Negm" userId="41dce8271dfe68ed" providerId="LiveId" clId="{3E2D756F-391B-46BC-B138-706578715D31}" dt="2026-08-25T03:00:28.047" v="6865" actId="1076"/>
          <ac:picMkLst>
            <pc:docMk/>
            <pc:sldMk cId="2393571195" sldId="328"/>
            <ac:picMk id="8" creationId="{C72639BB-87B7-BE67-EE32-C7F1B08D5610}"/>
          </ac:picMkLst>
        </pc:picChg>
        <pc:picChg chg="del">
          <ac:chgData name="Yomna Negm" userId="41dce8271dfe68ed" providerId="LiveId" clId="{3E2D756F-391B-46BC-B138-706578715D31}" dt="2026-08-25T03:00:03.366" v="6858" actId="478"/>
          <ac:picMkLst>
            <pc:docMk/>
            <pc:sldMk cId="2393571195" sldId="328"/>
            <ac:picMk id="9" creationId="{20D8D621-6929-0DEB-1E9B-04CBA6E8BE72}"/>
          </ac:picMkLst>
        </pc:picChg>
        <pc:picChg chg="del">
          <ac:chgData name="Yomna Negm" userId="41dce8271dfe68ed" providerId="LiveId" clId="{3E2D756F-391B-46BC-B138-706578715D31}" dt="2026-08-25T03:00:00.194" v="6855" actId="478"/>
          <ac:picMkLst>
            <pc:docMk/>
            <pc:sldMk cId="2393571195" sldId="328"/>
            <ac:picMk id="12" creationId="{CF56D9BD-9B7F-263C-1081-9A6FB334067E}"/>
          </ac:picMkLst>
        </pc:picChg>
        <pc:cxnChg chg="del mod">
          <ac:chgData name="Yomna Negm" userId="41dce8271dfe68ed" providerId="LiveId" clId="{3E2D756F-391B-46BC-B138-706578715D31}" dt="2026-08-25T03:00:01.320" v="6856" actId="478"/>
          <ac:cxnSpMkLst>
            <pc:docMk/>
            <pc:sldMk cId="2393571195" sldId="328"/>
            <ac:cxnSpMk id="15" creationId="{079D39EA-97E3-3E86-AF40-D950D9AFF44E}"/>
          </ac:cxnSpMkLst>
        </pc:cxnChg>
      </pc:sldChg>
      <pc:sldChg chg="modSp add mod ord">
        <pc:chgData name="Yomna Negm" userId="41dce8271dfe68ed" providerId="LiveId" clId="{3E2D756F-391B-46BC-B138-706578715D31}" dt="2026-08-25T03:05:00.260" v="6967" actId="20577"/>
        <pc:sldMkLst>
          <pc:docMk/>
          <pc:sldMk cId="3005182002" sldId="329"/>
        </pc:sldMkLst>
        <pc:spChg chg="mod">
          <ac:chgData name="Yomna Negm" userId="41dce8271dfe68ed" providerId="LiveId" clId="{3E2D756F-391B-46BC-B138-706578715D31}" dt="2026-08-25T03:04:32.483" v="6962" actId="113"/>
          <ac:spMkLst>
            <pc:docMk/>
            <pc:sldMk cId="3005182002" sldId="329"/>
            <ac:spMk id="11" creationId="{D6CA41DE-B960-F241-E889-FC59BAC710C4}"/>
          </ac:spMkLst>
        </pc:spChg>
        <pc:spChg chg="mod">
          <ac:chgData name="Yomna Negm" userId="41dce8271dfe68ed" providerId="LiveId" clId="{3E2D756F-391B-46BC-B138-706578715D31}" dt="2026-08-25T03:05:00.260" v="6967" actId="20577"/>
          <ac:spMkLst>
            <pc:docMk/>
            <pc:sldMk cId="3005182002" sldId="329"/>
            <ac:spMk id="14" creationId="{07B41086-BD75-DEC4-37EC-C941ACB46728}"/>
          </ac:spMkLst>
        </pc:spChg>
        <pc:spChg chg="mod">
          <ac:chgData name="Yomna Negm" userId="41dce8271dfe68ed" providerId="LiveId" clId="{3E2D756F-391B-46BC-B138-706578715D31}" dt="2026-08-25T03:02:22.492" v="6887" actId="14100"/>
          <ac:spMkLst>
            <pc:docMk/>
            <pc:sldMk cId="3005182002" sldId="329"/>
            <ac:spMk id="22" creationId="{49BD1DF5-5399-33B6-3D3E-A321E5EB3707}"/>
          </ac:spMkLst>
        </pc:spChg>
      </pc:sldChg>
      <pc:sldChg chg="modSp add mod ord">
        <pc:chgData name="Yomna Negm" userId="41dce8271dfe68ed" providerId="LiveId" clId="{3E2D756F-391B-46BC-B138-706578715D31}" dt="2026-08-25T03:06:33.496" v="6982"/>
        <pc:sldMkLst>
          <pc:docMk/>
          <pc:sldMk cId="290411805" sldId="330"/>
        </pc:sldMkLst>
        <pc:spChg chg="mod">
          <ac:chgData name="Yomna Negm" userId="41dce8271dfe68ed" providerId="LiveId" clId="{3E2D756F-391B-46BC-B138-706578715D31}" dt="2026-08-25T03:06:33.496" v="6982"/>
          <ac:spMkLst>
            <pc:docMk/>
            <pc:sldMk cId="290411805" sldId="330"/>
            <ac:spMk id="17" creationId="{976AA5CF-C474-88A3-2757-D99B695C8D63}"/>
          </ac:spMkLst>
        </pc:spChg>
        <pc:spChg chg="mod">
          <ac:chgData name="Yomna Negm" userId="41dce8271dfe68ed" providerId="LiveId" clId="{3E2D756F-391B-46BC-B138-706578715D31}" dt="2026-08-25T03:05:41.971" v="6971"/>
          <ac:spMkLst>
            <pc:docMk/>
            <pc:sldMk cId="290411805" sldId="330"/>
            <ac:spMk id="21" creationId="{94ABBFEC-A406-8078-051A-B167A890A214}"/>
          </ac:spMkLst>
        </pc:spChg>
        <pc:picChg chg="mod modCrop">
          <ac:chgData name="Yomna Negm" userId="41dce8271dfe68ed" providerId="LiveId" clId="{3E2D756F-391B-46BC-B138-706578715D31}" dt="2026-08-25T03:05:58.210" v="6978" actId="18131"/>
          <ac:picMkLst>
            <pc:docMk/>
            <pc:sldMk cId="290411805" sldId="330"/>
            <ac:picMk id="8" creationId="{EA426328-7B31-457C-21D2-44E532AE932A}"/>
          </ac:picMkLst>
        </pc:picChg>
      </pc:sldChg>
      <pc:sldChg chg="addSp modSp add mod ord">
        <pc:chgData name="Yomna Negm" userId="41dce8271dfe68ed" providerId="LiveId" clId="{3E2D756F-391B-46BC-B138-706578715D31}" dt="2026-08-25T03:07:48.050" v="7002" actId="20577"/>
        <pc:sldMkLst>
          <pc:docMk/>
          <pc:sldMk cId="4036120526" sldId="331"/>
        </pc:sldMkLst>
        <pc:spChg chg="add">
          <ac:chgData name="Yomna Negm" userId="41dce8271dfe68ed" providerId="LiveId" clId="{3E2D756F-391B-46BC-B138-706578715D31}" dt="2026-08-25T03:06:51.625" v="6986" actId="22"/>
          <ac:spMkLst>
            <pc:docMk/>
            <pc:sldMk cId="4036120526" sldId="331"/>
            <ac:spMk id="10" creationId="{D66B0BD9-AA2A-09BF-0B0A-706E6DD6769A}"/>
          </ac:spMkLst>
        </pc:spChg>
        <pc:spChg chg="mod">
          <ac:chgData name="Yomna Negm" userId="41dce8271dfe68ed" providerId="LiveId" clId="{3E2D756F-391B-46BC-B138-706578715D31}" dt="2026-08-25T03:07:48.050" v="7002" actId="20577"/>
          <ac:spMkLst>
            <pc:docMk/>
            <pc:sldMk cId="4036120526" sldId="331"/>
            <ac:spMk id="14" creationId="{E25C7BA7-8F5E-AA51-2A5E-90B38A095FDB}"/>
          </ac:spMkLst>
        </pc:spChg>
        <pc:picChg chg="mod modCrop">
          <ac:chgData name="Yomna Negm" userId="41dce8271dfe68ed" providerId="LiveId" clId="{3E2D756F-391B-46BC-B138-706578715D31}" dt="2026-08-25T03:07:03.842" v="6992" actId="18131"/>
          <ac:picMkLst>
            <pc:docMk/>
            <pc:sldMk cId="4036120526" sldId="331"/>
            <ac:picMk id="3" creationId="{31BBC8CF-F356-16BD-110B-8C8861F0DD77}"/>
          </ac:picMkLst>
        </pc:picChg>
        <pc:picChg chg="mod modCrop">
          <ac:chgData name="Yomna Negm" userId="41dce8271dfe68ed" providerId="LiveId" clId="{3E2D756F-391B-46BC-B138-706578715D31}" dt="2026-08-25T03:07:16.295" v="6998" actId="18131"/>
          <ac:picMkLst>
            <pc:docMk/>
            <pc:sldMk cId="4036120526" sldId="331"/>
            <ac:picMk id="8" creationId="{99561726-EC37-0312-2507-E76D2C53A8DA}"/>
          </ac:picMkLst>
        </pc:picChg>
      </pc:sldChg>
      <pc:sldChg chg="addSp delSp add del mod">
        <pc:chgData name="Yomna Negm" userId="41dce8271dfe68ed" providerId="LiveId" clId="{3E2D756F-391B-46BC-B138-706578715D31}" dt="2026-08-25T03:21:00.465" v="7008" actId="2890"/>
        <pc:sldMkLst>
          <pc:docMk/>
          <pc:sldMk cId="988906083" sldId="332"/>
        </pc:sldMkLst>
        <pc:spChg chg="add del">
          <ac:chgData name="Yomna Negm" userId="41dce8271dfe68ed" providerId="LiveId" clId="{3E2D756F-391B-46BC-B138-706578715D31}" dt="2026-08-25T03:20:59.878" v="7007" actId="478"/>
          <ac:spMkLst>
            <pc:docMk/>
            <pc:sldMk cId="988906083" sldId="332"/>
            <ac:spMk id="2" creationId="{37091E73-F227-AC49-DE05-3409CFA23F85}"/>
          </ac:spMkLst>
        </pc:spChg>
      </pc:sldChg>
      <pc:sldChg chg="addSp delSp modSp add mod">
        <pc:chgData name="Yomna Negm" userId="41dce8271dfe68ed" providerId="LiveId" clId="{3E2D756F-391B-46BC-B138-706578715D31}" dt="2026-08-25T03:38:01.971" v="7091" actId="1076"/>
        <pc:sldMkLst>
          <pc:docMk/>
          <pc:sldMk cId="1557859325" sldId="332"/>
        </pc:sldMkLst>
        <pc:spChg chg="del">
          <ac:chgData name="Yomna Negm" userId="41dce8271dfe68ed" providerId="LiveId" clId="{3E2D756F-391B-46BC-B138-706578715D31}" dt="2026-08-25T03:22:04.885" v="7042" actId="478"/>
          <ac:spMkLst>
            <pc:docMk/>
            <pc:sldMk cId="1557859325" sldId="332"/>
            <ac:spMk id="8" creationId="{4AF0236C-9FDC-647F-1C05-344C00098210}"/>
          </ac:spMkLst>
        </pc:spChg>
        <pc:spChg chg="add mod">
          <ac:chgData name="Yomna Negm" userId="41dce8271dfe68ed" providerId="LiveId" clId="{3E2D756F-391B-46BC-B138-706578715D31}" dt="2026-08-25T03:36:45.116" v="7074" actId="403"/>
          <ac:spMkLst>
            <pc:docMk/>
            <pc:sldMk cId="1557859325" sldId="332"/>
            <ac:spMk id="14" creationId="{996CF67B-642D-E3EC-0699-EA401C60DA84}"/>
          </ac:spMkLst>
        </pc:spChg>
        <pc:spChg chg="add mod">
          <ac:chgData name="Yomna Negm" userId="41dce8271dfe68ed" providerId="LiveId" clId="{3E2D756F-391B-46BC-B138-706578715D31}" dt="2026-08-25T03:36:45.116" v="7074" actId="403"/>
          <ac:spMkLst>
            <pc:docMk/>
            <pc:sldMk cId="1557859325" sldId="332"/>
            <ac:spMk id="16" creationId="{E80AB547-04A5-0426-1C1D-4A672DE5D0CD}"/>
          </ac:spMkLst>
        </pc:spChg>
        <pc:spChg chg="add mod">
          <ac:chgData name="Yomna Negm" userId="41dce8271dfe68ed" providerId="LiveId" clId="{3E2D756F-391B-46BC-B138-706578715D31}" dt="2026-08-25T03:37:06.667" v="7078" actId="1076"/>
          <ac:spMkLst>
            <pc:docMk/>
            <pc:sldMk cId="1557859325" sldId="332"/>
            <ac:spMk id="18" creationId="{2E567EF2-F693-508E-1743-9575C478DAC4}"/>
          </ac:spMkLst>
        </pc:spChg>
        <pc:spChg chg="add mod">
          <ac:chgData name="Yomna Negm" userId="41dce8271dfe68ed" providerId="LiveId" clId="{3E2D756F-391B-46BC-B138-706578715D31}" dt="2026-08-25T03:37:50.184" v="7089" actId="14100"/>
          <ac:spMkLst>
            <pc:docMk/>
            <pc:sldMk cId="1557859325" sldId="332"/>
            <ac:spMk id="20" creationId="{EA49B5C6-7BD4-1F0D-C5DC-1F8469B1B062}"/>
          </ac:spMkLst>
        </pc:spChg>
        <pc:spChg chg="add mod">
          <ac:chgData name="Yomna Negm" userId="41dce8271dfe68ed" providerId="LiveId" clId="{3E2D756F-391B-46BC-B138-706578715D31}" dt="2026-08-25T03:37:12.673" v="7079" actId="1076"/>
          <ac:spMkLst>
            <pc:docMk/>
            <pc:sldMk cId="1557859325" sldId="332"/>
            <ac:spMk id="22" creationId="{DAACA980-A4B7-D5DA-3940-A83D0B7D95C8}"/>
          </ac:spMkLst>
        </pc:spChg>
        <pc:spChg chg="add mod">
          <ac:chgData name="Yomna Negm" userId="41dce8271dfe68ed" providerId="LiveId" clId="{3E2D756F-391B-46BC-B138-706578715D31}" dt="2026-08-25T03:36:45.116" v="7074" actId="403"/>
          <ac:spMkLst>
            <pc:docMk/>
            <pc:sldMk cId="1557859325" sldId="332"/>
            <ac:spMk id="24" creationId="{10D56B99-B573-8094-896C-5C7EECA932A1}"/>
          </ac:spMkLst>
        </pc:spChg>
        <pc:spChg chg="add mod">
          <ac:chgData name="Yomna Negm" userId="41dce8271dfe68ed" providerId="LiveId" clId="{3E2D756F-391B-46BC-B138-706578715D31}" dt="2026-08-25T03:36:56.335" v="7075" actId="1076"/>
          <ac:spMkLst>
            <pc:docMk/>
            <pc:sldMk cId="1557859325" sldId="332"/>
            <ac:spMk id="26" creationId="{E5DCF2EF-E98C-15A5-C60B-1293BDD2D748}"/>
          </ac:spMkLst>
        </pc:spChg>
        <pc:picChg chg="add del mod modCrop">
          <ac:chgData name="Yomna Negm" userId="41dce8271dfe68ed" providerId="LiveId" clId="{3E2D756F-391B-46BC-B138-706578715D31}" dt="2026-08-25T03:27:58.975" v="7054" actId="478"/>
          <ac:picMkLst>
            <pc:docMk/>
            <pc:sldMk cId="1557859325" sldId="332"/>
            <ac:picMk id="3" creationId="{69026D25-5206-4475-1C92-E43E369F7005}"/>
          </ac:picMkLst>
        </pc:picChg>
        <pc:picChg chg="add del mod modCrop">
          <ac:chgData name="Yomna Negm" userId="41dce8271dfe68ed" providerId="LiveId" clId="{3E2D756F-391B-46BC-B138-706578715D31}" dt="2026-08-25T03:34:37.573" v="7065" actId="478"/>
          <ac:picMkLst>
            <pc:docMk/>
            <pc:sldMk cId="1557859325" sldId="332"/>
            <ac:picMk id="10" creationId="{57EB5ACC-EB4D-2189-DB7C-46B0A0E50699}"/>
          </ac:picMkLst>
        </pc:picChg>
        <pc:picChg chg="add mod">
          <ac:chgData name="Yomna Negm" userId="41dce8271dfe68ed" providerId="LiveId" clId="{3E2D756F-391B-46BC-B138-706578715D31}" dt="2026-08-25T03:36:11.912" v="7067" actId="1076"/>
          <ac:picMkLst>
            <pc:docMk/>
            <pc:sldMk cId="1557859325" sldId="332"/>
            <ac:picMk id="12" creationId="{879A236A-E233-84FF-930A-86B6CD7097E3}"/>
          </ac:picMkLst>
        </pc:picChg>
        <pc:picChg chg="add mod modCrop">
          <ac:chgData name="Yomna Negm" userId="41dce8271dfe68ed" providerId="LiveId" clId="{3E2D756F-391B-46BC-B138-706578715D31}" dt="2026-08-25T03:38:01.971" v="7091" actId="1076"/>
          <ac:picMkLst>
            <pc:docMk/>
            <pc:sldMk cId="1557859325" sldId="332"/>
            <ac:picMk id="28" creationId="{02917BBC-4BA6-0052-5290-AF45A33B1302}"/>
          </ac:picMkLst>
        </pc:picChg>
      </pc:sldChg>
      <pc:sldChg chg="modSp new mod">
        <pc:chgData name="Yomna Negm" userId="41dce8271dfe68ed" providerId="LiveId" clId="{3E2D756F-391B-46BC-B138-706578715D31}" dt="2026-08-25T03:41:08.004" v="7131" actId="20577"/>
        <pc:sldMkLst>
          <pc:docMk/>
          <pc:sldMk cId="3015841438" sldId="333"/>
        </pc:sldMkLst>
        <pc:spChg chg="mod">
          <ac:chgData name="Yomna Negm" userId="41dce8271dfe68ed" providerId="LiveId" clId="{3E2D756F-391B-46BC-B138-706578715D31}" dt="2026-08-25T03:40:27.229" v="7108" actId="404"/>
          <ac:spMkLst>
            <pc:docMk/>
            <pc:sldMk cId="3015841438" sldId="333"/>
            <ac:spMk id="2" creationId="{1DB9F984-E9EC-8018-2A9C-4FC71BF482A1}"/>
          </ac:spMkLst>
        </pc:spChg>
        <pc:spChg chg="mod">
          <ac:chgData name="Yomna Negm" userId="41dce8271dfe68ed" providerId="LiveId" clId="{3E2D756F-391B-46BC-B138-706578715D31}" dt="2026-08-25T03:41:08.004" v="7131" actId="20577"/>
          <ac:spMkLst>
            <pc:docMk/>
            <pc:sldMk cId="3015841438" sldId="333"/>
            <ac:spMk id="3" creationId="{47B986D4-AB4A-1A93-9848-793CA1F12CAE}"/>
          </ac:spMkLst>
        </pc:spChg>
      </pc:sldChg>
      <pc:sldChg chg="add del">
        <pc:chgData name="Yomna Negm" userId="41dce8271dfe68ed" providerId="LiveId" clId="{3E2D756F-391B-46BC-B138-706578715D31}" dt="2026-08-25T03:20:58.770" v="7006" actId="2890"/>
        <pc:sldMkLst>
          <pc:docMk/>
          <pc:sldMk cId="3234731579" sldId="333"/>
        </pc:sldMkLst>
      </pc:sldChg>
      <pc:sldChg chg="addSp modSp new mod">
        <pc:chgData name="Yomna Negm" userId="41dce8271dfe68ed" providerId="LiveId" clId="{3E2D756F-391B-46BC-B138-706578715D31}" dt="2026-08-25T03:45:15.887" v="7212" actId="20577"/>
        <pc:sldMkLst>
          <pc:docMk/>
          <pc:sldMk cId="2442677995" sldId="334"/>
        </pc:sldMkLst>
        <pc:spChg chg="mod">
          <ac:chgData name="Yomna Negm" userId="41dce8271dfe68ed" providerId="LiveId" clId="{3E2D756F-391B-46BC-B138-706578715D31}" dt="2026-08-25T03:42:48.425" v="7161" actId="404"/>
          <ac:spMkLst>
            <pc:docMk/>
            <pc:sldMk cId="2442677995" sldId="334"/>
            <ac:spMk id="2" creationId="{44F3DCB7-1FFB-3ADA-F70B-8FFA9897595B}"/>
          </ac:spMkLst>
        </pc:spChg>
        <pc:spChg chg="mod">
          <ac:chgData name="Yomna Negm" userId="41dce8271dfe68ed" providerId="LiveId" clId="{3E2D756F-391B-46BC-B138-706578715D31}" dt="2026-08-25T03:45:15.887" v="7212" actId="20577"/>
          <ac:spMkLst>
            <pc:docMk/>
            <pc:sldMk cId="2442677995" sldId="334"/>
            <ac:spMk id="3" creationId="{C301599E-AA4F-3491-BB32-1393198DFC3C}"/>
          </ac:spMkLst>
        </pc:spChg>
        <pc:spChg chg="mod">
          <ac:chgData name="Yomna Negm" userId="41dce8271dfe68ed" providerId="LiveId" clId="{3E2D756F-391B-46BC-B138-706578715D31}" dt="2026-08-25T03:42:02.770" v="7139" actId="2711"/>
          <ac:spMkLst>
            <pc:docMk/>
            <pc:sldMk cId="2442677995" sldId="334"/>
            <ac:spMk id="6" creationId="{C19FA2D3-6E7B-9D78-3A35-B2751935667A}"/>
          </ac:spMkLst>
        </pc:spChg>
        <pc:picChg chg="add mod modCrop">
          <ac:chgData name="Yomna Negm" userId="41dce8271dfe68ed" providerId="LiveId" clId="{3E2D756F-391B-46BC-B138-706578715D31}" dt="2026-08-25T03:43:51.923" v="7179" actId="18131"/>
          <ac:picMkLst>
            <pc:docMk/>
            <pc:sldMk cId="2442677995" sldId="334"/>
            <ac:picMk id="8" creationId="{936C00E4-D3D1-D8BF-ED8E-2232EF208DEF}"/>
          </ac:picMkLst>
        </pc:picChg>
      </pc:sldChg>
      <pc:sldChg chg="addSp delSp modSp add mod">
        <pc:chgData name="Yomna Negm" userId="41dce8271dfe68ed" providerId="LiveId" clId="{3E2D756F-391B-46BC-B138-706578715D31}" dt="2026-08-25T19:01:26.862" v="8097" actId="20577"/>
        <pc:sldMkLst>
          <pc:docMk/>
          <pc:sldMk cId="2145637995" sldId="335"/>
        </pc:sldMkLst>
        <pc:spChg chg="mod">
          <ac:chgData name="Yomna Negm" userId="41dce8271dfe68ed" providerId="LiveId" clId="{3E2D756F-391B-46BC-B138-706578715D31}" dt="2026-08-25T03:46:52.134" v="7219" actId="120"/>
          <ac:spMkLst>
            <pc:docMk/>
            <pc:sldMk cId="2145637995" sldId="335"/>
            <ac:spMk id="7" creationId="{55516E8E-FBA2-D22A-7EB1-A8999884EFBF}"/>
          </ac:spMkLst>
        </pc:spChg>
        <pc:spChg chg="del">
          <ac:chgData name="Yomna Negm" userId="41dce8271dfe68ed" providerId="LiveId" clId="{3E2D756F-391B-46BC-B138-706578715D31}" dt="2026-08-25T03:46:09.649" v="7216" actId="478"/>
          <ac:spMkLst>
            <pc:docMk/>
            <pc:sldMk cId="2145637995" sldId="335"/>
            <ac:spMk id="14" creationId="{927D98A4-12B8-30F9-6DD2-A6D119628113}"/>
          </ac:spMkLst>
        </pc:spChg>
        <pc:spChg chg="del">
          <ac:chgData name="Yomna Negm" userId="41dce8271dfe68ed" providerId="LiveId" clId="{3E2D756F-391B-46BC-B138-706578715D31}" dt="2026-08-25T03:46:09.649" v="7216" actId="478"/>
          <ac:spMkLst>
            <pc:docMk/>
            <pc:sldMk cId="2145637995" sldId="335"/>
            <ac:spMk id="16" creationId="{04543287-F6E9-CF64-FA0C-04E8EA02F86D}"/>
          </ac:spMkLst>
        </pc:spChg>
        <pc:spChg chg="del">
          <ac:chgData name="Yomna Negm" userId="41dce8271dfe68ed" providerId="LiveId" clId="{3E2D756F-391B-46BC-B138-706578715D31}" dt="2026-08-25T03:46:09.649" v="7216" actId="478"/>
          <ac:spMkLst>
            <pc:docMk/>
            <pc:sldMk cId="2145637995" sldId="335"/>
            <ac:spMk id="18" creationId="{D68C3F73-BDE5-A029-43C1-0596AD22E6A5}"/>
          </ac:spMkLst>
        </pc:spChg>
        <pc:spChg chg="del">
          <ac:chgData name="Yomna Negm" userId="41dce8271dfe68ed" providerId="LiveId" clId="{3E2D756F-391B-46BC-B138-706578715D31}" dt="2026-08-25T03:46:09.649" v="7216" actId="478"/>
          <ac:spMkLst>
            <pc:docMk/>
            <pc:sldMk cId="2145637995" sldId="335"/>
            <ac:spMk id="20" creationId="{C989C50D-1996-3496-DD4C-23D28300B9F6}"/>
          </ac:spMkLst>
        </pc:spChg>
        <pc:spChg chg="del">
          <ac:chgData name="Yomna Negm" userId="41dce8271dfe68ed" providerId="LiveId" clId="{3E2D756F-391B-46BC-B138-706578715D31}" dt="2026-08-25T03:46:09.649" v="7216" actId="478"/>
          <ac:spMkLst>
            <pc:docMk/>
            <pc:sldMk cId="2145637995" sldId="335"/>
            <ac:spMk id="22" creationId="{0361372A-4094-189D-E08C-F9F13429B3FE}"/>
          </ac:spMkLst>
        </pc:spChg>
        <pc:spChg chg="del">
          <ac:chgData name="Yomna Negm" userId="41dce8271dfe68ed" providerId="LiveId" clId="{3E2D756F-391B-46BC-B138-706578715D31}" dt="2026-08-25T03:46:09.649" v="7216" actId="478"/>
          <ac:spMkLst>
            <pc:docMk/>
            <pc:sldMk cId="2145637995" sldId="335"/>
            <ac:spMk id="24" creationId="{DD9423E5-99C6-880F-743F-9630FF5C9EFB}"/>
          </ac:spMkLst>
        </pc:spChg>
        <pc:spChg chg="del">
          <ac:chgData name="Yomna Negm" userId="41dce8271dfe68ed" providerId="LiveId" clId="{3E2D756F-391B-46BC-B138-706578715D31}" dt="2026-08-25T03:46:09.649" v="7216" actId="478"/>
          <ac:spMkLst>
            <pc:docMk/>
            <pc:sldMk cId="2145637995" sldId="335"/>
            <ac:spMk id="26" creationId="{504E5ABB-9B98-A1EB-845E-D109B5FD66A2}"/>
          </ac:spMkLst>
        </pc:spChg>
        <pc:graphicFrameChg chg="add mod modGraphic">
          <ac:chgData name="Yomna Negm" userId="41dce8271dfe68ed" providerId="LiveId" clId="{3E2D756F-391B-46BC-B138-706578715D31}" dt="2026-08-25T19:01:26.862" v="8097" actId="20577"/>
          <ac:graphicFrameMkLst>
            <pc:docMk/>
            <pc:sldMk cId="2145637995" sldId="335"/>
            <ac:graphicFrameMk id="2" creationId="{2DE84AEF-7547-8DF0-8A2A-8E65AEE8AE2C}"/>
          </ac:graphicFrameMkLst>
        </pc:graphicFrameChg>
        <pc:picChg chg="del">
          <ac:chgData name="Yomna Negm" userId="41dce8271dfe68ed" providerId="LiveId" clId="{3E2D756F-391B-46BC-B138-706578715D31}" dt="2026-08-25T03:46:09.649" v="7216" actId="478"/>
          <ac:picMkLst>
            <pc:docMk/>
            <pc:sldMk cId="2145637995" sldId="335"/>
            <ac:picMk id="12" creationId="{CA728EC4-14F9-AC86-795D-7DCCD6425244}"/>
          </ac:picMkLst>
        </pc:picChg>
        <pc:picChg chg="del">
          <ac:chgData name="Yomna Negm" userId="41dce8271dfe68ed" providerId="LiveId" clId="{3E2D756F-391B-46BC-B138-706578715D31}" dt="2026-08-25T03:46:09.649" v="7216" actId="478"/>
          <ac:picMkLst>
            <pc:docMk/>
            <pc:sldMk cId="2145637995" sldId="335"/>
            <ac:picMk id="28" creationId="{8249D1B2-DED5-B618-0506-877F2A7DC3EC}"/>
          </ac:picMkLst>
        </pc:picChg>
      </pc:sldChg>
      <pc:sldChg chg="addSp delSp modSp add mod">
        <pc:chgData name="Yomna Negm" userId="41dce8271dfe68ed" providerId="LiveId" clId="{3E2D756F-391B-46BC-B138-706578715D31}" dt="2026-08-25T04:10:20.784" v="7619" actId="1076"/>
        <pc:sldMkLst>
          <pc:docMk/>
          <pc:sldMk cId="2238120125" sldId="336"/>
        </pc:sldMkLst>
        <pc:spChg chg="del">
          <ac:chgData name="Yomna Negm" userId="41dce8271dfe68ed" providerId="LiveId" clId="{3E2D756F-391B-46BC-B138-706578715D31}" dt="2026-08-25T04:08:07.964" v="7585" actId="478"/>
          <ac:spMkLst>
            <pc:docMk/>
            <pc:sldMk cId="2238120125" sldId="336"/>
            <ac:spMk id="3" creationId="{DA0ADDEA-9EB2-6A94-3BA5-EA923E6CBB11}"/>
          </ac:spMkLst>
        </pc:spChg>
        <pc:spChg chg="add del mod">
          <ac:chgData name="Yomna Negm" userId="41dce8271dfe68ed" providerId="LiveId" clId="{3E2D756F-391B-46BC-B138-706578715D31}" dt="2026-08-25T04:08:11.025" v="7587" actId="478"/>
          <ac:spMkLst>
            <pc:docMk/>
            <pc:sldMk cId="2238120125" sldId="336"/>
            <ac:spMk id="9" creationId="{4AB22CDD-B800-3D95-292E-645F4387DFF3}"/>
          </ac:spMkLst>
        </pc:spChg>
        <pc:spChg chg="add mod">
          <ac:chgData name="Yomna Negm" userId="41dce8271dfe68ed" providerId="LiveId" clId="{3E2D756F-391B-46BC-B138-706578715D31}" dt="2026-08-25T04:09:54.014" v="7616" actId="20577"/>
          <ac:spMkLst>
            <pc:docMk/>
            <pc:sldMk cId="2238120125" sldId="336"/>
            <ac:spMk id="11" creationId="{904C28D6-EB42-231F-7AF3-C7C25643EEF9}"/>
          </ac:spMkLst>
        </pc:spChg>
        <pc:spChg chg="add mod">
          <ac:chgData name="Yomna Negm" userId="41dce8271dfe68ed" providerId="LiveId" clId="{3E2D756F-391B-46BC-B138-706578715D31}" dt="2026-08-25T04:08:31.984" v="7592" actId="20577"/>
          <ac:spMkLst>
            <pc:docMk/>
            <pc:sldMk cId="2238120125" sldId="336"/>
            <ac:spMk id="13" creationId="{6C7AE4A1-18C5-C8D4-664F-08C42C5B70E6}"/>
          </ac:spMkLst>
        </pc:spChg>
        <pc:spChg chg="add del">
          <ac:chgData name="Yomna Negm" userId="41dce8271dfe68ed" providerId="LiveId" clId="{3E2D756F-391B-46BC-B138-706578715D31}" dt="2026-08-25T04:10:09.601" v="7618" actId="478"/>
          <ac:spMkLst>
            <pc:docMk/>
            <pc:sldMk cId="2238120125" sldId="336"/>
            <ac:spMk id="15" creationId="{1E4A4F08-15E7-D132-0292-41B7B0DCF07A}"/>
          </ac:spMkLst>
        </pc:spChg>
        <pc:spChg chg="add">
          <ac:chgData name="Yomna Negm" userId="41dce8271dfe68ed" providerId="LiveId" clId="{3E2D756F-391B-46BC-B138-706578715D31}" dt="2026-08-25T04:10:07.571" v="7617" actId="22"/>
          <ac:spMkLst>
            <pc:docMk/>
            <pc:sldMk cId="2238120125" sldId="336"/>
            <ac:spMk id="17" creationId="{1CB7814C-A719-EA57-A4A8-3028B8AA1718}"/>
          </ac:spMkLst>
        </pc:spChg>
        <pc:picChg chg="mod">
          <ac:chgData name="Yomna Negm" userId="41dce8271dfe68ed" providerId="LiveId" clId="{3E2D756F-391B-46BC-B138-706578715D31}" dt="2026-08-25T04:10:20.784" v="7619" actId="1076"/>
          <ac:picMkLst>
            <pc:docMk/>
            <pc:sldMk cId="2238120125" sldId="336"/>
            <ac:picMk id="8" creationId="{82E03C67-C974-6D05-EC4F-B8D5FB1B3CE0}"/>
          </ac:picMkLst>
        </pc:picChg>
      </pc:sldChg>
      <pc:sldChg chg="addSp delSp modSp add mod">
        <pc:chgData name="Yomna Negm" userId="41dce8271dfe68ed" providerId="LiveId" clId="{3E2D756F-391B-46BC-B138-706578715D31}" dt="2026-08-25T04:17:30.785" v="7752" actId="18131"/>
        <pc:sldMkLst>
          <pc:docMk/>
          <pc:sldMk cId="84825233" sldId="337"/>
        </pc:sldMkLst>
        <pc:spChg chg="del mod">
          <ac:chgData name="Yomna Negm" userId="41dce8271dfe68ed" providerId="LiveId" clId="{3E2D756F-391B-46BC-B138-706578715D31}" dt="2026-08-25T04:12:51.838" v="7661" actId="478"/>
          <ac:spMkLst>
            <pc:docMk/>
            <pc:sldMk cId="84825233" sldId="337"/>
            <ac:spMk id="11" creationId="{9166D365-C818-F41F-7D98-2B6D9ACB5289}"/>
          </ac:spMkLst>
        </pc:spChg>
        <pc:spChg chg="mod">
          <ac:chgData name="Yomna Negm" userId="41dce8271dfe68ed" providerId="LiveId" clId="{3E2D756F-391B-46BC-B138-706578715D31}" dt="2026-08-25T04:13:56.657" v="7699" actId="1038"/>
          <ac:spMkLst>
            <pc:docMk/>
            <pc:sldMk cId="84825233" sldId="337"/>
            <ac:spMk id="13" creationId="{166A2E9C-A3DE-BFFD-933F-9DBAE96EA1FF}"/>
          </ac:spMkLst>
        </pc:spChg>
        <pc:spChg chg="add mod">
          <ac:chgData name="Yomna Negm" userId="41dce8271dfe68ed" providerId="LiveId" clId="{3E2D756F-391B-46BC-B138-706578715D31}" dt="2026-08-25T04:14:30.414" v="7716" actId="1038"/>
          <ac:spMkLst>
            <pc:docMk/>
            <pc:sldMk cId="84825233" sldId="337"/>
            <ac:spMk id="14" creationId="{E10A7CC0-6608-58FC-38E1-8BD4A90EB7D1}"/>
          </ac:spMkLst>
        </pc:spChg>
        <pc:spChg chg="add mod">
          <ac:chgData name="Yomna Negm" userId="41dce8271dfe68ed" providerId="LiveId" clId="{3E2D756F-391B-46BC-B138-706578715D31}" dt="2026-08-25T04:14:35.051" v="7724" actId="1037"/>
          <ac:spMkLst>
            <pc:docMk/>
            <pc:sldMk cId="84825233" sldId="337"/>
            <ac:spMk id="16" creationId="{5BD68CFE-8A86-EB19-A0E2-861A89F767F2}"/>
          </ac:spMkLst>
        </pc:spChg>
        <pc:spChg chg="add del mod">
          <ac:chgData name="Yomna Negm" userId="41dce8271dfe68ed" providerId="LiveId" clId="{3E2D756F-391B-46BC-B138-706578715D31}" dt="2026-08-25T04:13:56.657" v="7699" actId="1038"/>
          <ac:spMkLst>
            <pc:docMk/>
            <pc:sldMk cId="84825233" sldId="337"/>
            <ac:spMk id="19" creationId="{FF399C48-2B87-92EB-2B35-D8304F0C3F1D}"/>
          </ac:spMkLst>
        </pc:spChg>
        <pc:spChg chg="add mod">
          <ac:chgData name="Yomna Negm" userId="41dce8271dfe68ed" providerId="LiveId" clId="{3E2D756F-391B-46BC-B138-706578715D31}" dt="2026-08-25T04:14:19.534" v="7708" actId="1076"/>
          <ac:spMkLst>
            <pc:docMk/>
            <pc:sldMk cId="84825233" sldId="337"/>
            <ac:spMk id="21" creationId="{A1FFD771-3DDC-8AA4-8DFB-D2A903AA2DC8}"/>
          </ac:spMkLst>
        </pc:spChg>
        <pc:picChg chg="add mod">
          <ac:chgData name="Yomna Negm" userId="41dce8271dfe68ed" providerId="LiveId" clId="{3E2D756F-391B-46BC-B138-706578715D31}" dt="2026-08-25T04:14:35.051" v="7724" actId="1037"/>
          <ac:picMkLst>
            <pc:docMk/>
            <pc:sldMk cId="84825233" sldId="337"/>
            <ac:picMk id="7" creationId="{004025C3-BF02-1522-CBC6-147985F56620}"/>
          </ac:picMkLst>
        </pc:picChg>
        <pc:picChg chg="mod modCrop">
          <ac:chgData name="Yomna Negm" userId="41dce8271dfe68ed" providerId="LiveId" clId="{3E2D756F-391B-46BC-B138-706578715D31}" dt="2026-08-25T04:17:08.607" v="7745" actId="18131"/>
          <ac:picMkLst>
            <pc:docMk/>
            <pc:sldMk cId="84825233" sldId="337"/>
            <ac:picMk id="8" creationId="{BC363418-8A7E-66E5-66A0-3D58B7D2E2D9}"/>
          </ac:picMkLst>
        </pc:picChg>
        <pc:picChg chg="add mod modCrop">
          <ac:chgData name="Yomna Negm" userId="41dce8271dfe68ed" providerId="LiveId" clId="{3E2D756F-391B-46BC-B138-706578715D31}" dt="2026-08-25T04:17:30.785" v="7752" actId="18131"/>
          <ac:picMkLst>
            <pc:docMk/>
            <pc:sldMk cId="84825233" sldId="337"/>
            <ac:picMk id="10" creationId="{C8AF7CF9-6AD9-4464-F33D-3602B4E5B000}"/>
          </ac:picMkLst>
        </pc:picChg>
      </pc:sldChg>
      <pc:sldChg chg="add del">
        <pc:chgData name="Yomna Negm" userId="41dce8271dfe68ed" providerId="LiveId" clId="{3E2D756F-391B-46BC-B138-706578715D31}" dt="2026-08-25T04:04:06.755" v="7548" actId="2696"/>
        <pc:sldMkLst>
          <pc:docMk/>
          <pc:sldMk cId="301695868" sldId="337"/>
        </pc:sldMkLst>
      </pc:sldChg>
      <pc:sldChg chg="modSp add mod ord">
        <pc:chgData name="Yomna Negm" userId="41dce8271dfe68ed" providerId="LiveId" clId="{3E2D756F-391B-46BC-B138-706578715D31}" dt="2026-08-25T04:18:13.328" v="7767" actId="18131"/>
        <pc:sldMkLst>
          <pc:docMk/>
          <pc:sldMk cId="2035280810" sldId="338"/>
        </pc:sldMkLst>
        <pc:spChg chg="mod">
          <ac:chgData name="Yomna Negm" userId="41dce8271dfe68ed" providerId="LiveId" clId="{3E2D756F-391B-46BC-B138-706578715D31}" dt="2026-08-25T04:16:47.548" v="7743" actId="113"/>
          <ac:spMkLst>
            <pc:docMk/>
            <pc:sldMk cId="2035280810" sldId="338"/>
            <ac:spMk id="11" creationId="{F1DFA4CA-DFDE-9BD4-2DAA-E93C46B9FEC7}"/>
          </ac:spMkLst>
        </pc:spChg>
        <pc:spChg chg="mod">
          <ac:chgData name="Yomna Negm" userId="41dce8271dfe68ed" providerId="LiveId" clId="{3E2D756F-391B-46BC-B138-706578715D31}" dt="2026-08-25T04:15:38.956" v="7730"/>
          <ac:spMkLst>
            <pc:docMk/>
            <pc:sldMk cId="2035280810" sldId="338"/>
            <ac:spMk id="13" creationId="{895535F7-DBF0-D499-EC55-5A2C62A6A36B}"/>
          </ac:spMkLst>
        </pc:spChg>
        <pc:spChg chg="mod">
          <ac:chgData name="Yomna Negm" userId="41dce8271dfe68ed" providerId="LiveId" clId="{3E2D756F-391B-46BC-B138-706578715D31}" dt="2026-08-25T04:15:30.232" v="7729" actId="20577"/>
          <ac:spMkLst>
            <pc:docMk/>
            <pc:sldMk cId="2035280810" sldId="338"/>
            <ac:spMk id="17" creationId="{908F64F2-307E-8696-779B-CDC7688C77BA}"/>
          </ac:spMkLst>
        </pc:spChg>
        <pc:picChg chg="mod modCrop">
          <ac:chgData name="Yomna Negm" userId="41dce8271dfe68ed" providerId="LiveId" clId="{3E2D756F-391B-46BC-B138-706578715D31}" dt="2026-08-25T04:18:13.328" v="7767" actId="18131"/>
          <ac:picMkLst>
            <pc:docMk/>
            <pc:sldMk cId="2035280810" sldId="338"/>
            <ac:picMk id="8" creationId="{833FD849-B74C-0F9B-F24A-FCED538504B6}"/>
          </ac:picMkLst>
        </pc:picChg>
      </pc:sldChg>
      <pc:sldChg chg="addSp delSp modSp add mod setBg">
        <pc:chgData name="Yomna Negm" userId="41dce8271dfe68ed" providerId="LiveId" clId="{3E2D756F-391B-46BC-B138-706578715D31}" dt="2026-08-25T04:21:10.181" v="7806" actId="20577"/>
        <pc:sldMkLst>
          <pc:docMk/>
          <pc:sldMk cId="1548550237" sldId="339"/>
        </pc:sldMkLst>
        <pc:spChg chg="mod">
          <ac:chgData name="Yomna Negm" userId="41dce8271dfe68ed" providerId="LiveId" clId="{3E2D756F-391B-46BC-B138-706578715D31}" dt="2026-08-25T04:19:04.866" v="7776" actId="26606"/>
          <ac:spMkLst>
            <pc:docMk/>
            <pc:sldMk cId="1548550237" sldId="339"/>
            <ac:spMk id="2" creationId="{B3DDE64A-F13C-87A2-27CB-D5240347C1D4}"/>
          </ac:spMkLst>
        </pc:spChg>
        <pc:spChg chg="mod ord">
          <ac:chgData name="Yomna Negm" userId="41dce8271dfe68ed" providerId="LiveId" clId="{3E2D756F-391B-46BC-B138-706578715D31}" dt="2026-08-25T04:19:04.866" v="7776" actId="26606"/>
          <ac:spMkLst>
            <pc:docMk/>
            <pc:sldMk cId="1548550237" sldId="339"/>
            <ac:spMk id="4" creationId="{6C1AB27D-5269-EC4A-B7FB-56E5359CB2F2}"/>
          </ac:spMkLst>
        </pc:spChg>
        <pc:spChg chg="mod">
          <ac:chgData name="Yomna Negm" userId="41dce8271dfe68ed" providerId="LiveId" clId="{3E2D756F-391B-46BC-B138-706578715D31}" dt="2026-08-25T04:19:04.866" v="7776" actId="26606"/>
          <ac:spMkLst>
            <pc:docMk/>
            <pc:sldMk cId="1548550237" sldId="339"/>
            <ac:spMk id="6" creationId="{AA6C5224-7AA2-871B-48C1-6158D36E599B}"/>
          </ac:spMkLst>
        </pc:spChg>
        <pc:spChg chg="del">
          <ac:chgData name="Yomna Negm" userId="41dce8271dfe68ed" providerId="LiveId" clId="{3E2D756F-391B-46BC-B138-706578715D31}" dt="2026-08-25T04:18:42.001" v="7771" actId="478"/>
          <ac:spMkLst>
            <pc:docMk/>
            <pc:sldMk cId="1548550237" sldId="339"/>
            <ac:spMk id="11" creationId="{7EBB0DF1-12A1-7908-9A25-2088CFDBCAD8}"/>
          </ac:spMkLst>
        </pc:spChg>
        <pc:spChg chg="del">
          <ac:chgData name="Yomna Negm" userId="41dce8271dfe68ed" providerId="LiveId" clId="{3E2D756F-391B-46BC-B138-706578715D31}" dt="2026-08-25T04:18:40.150" v="7770" actId="478"/>
          <ac:spMkLst>
            <pc:docMk/>
            <pc:sldMk cId="1548550237" sldId="339"/>
            <ac:spMk id="13" creationId="{DEB98724-B3C2-2F46-F21C-FF5DF3282078}"/>
          </ac:spMkLst>
        </pc:spChg>
        <pc:spChg chg="add mod">
          <ac:chgData name="Yomna Negm" userId="41dce8271dfe68ed" providerId="LiveId" clId="{3E2D756F-391B-46BC-B138-706578715D31}" dt="2026-08-25T04:20:42.581" v="7799"/>
          <ac:spMkLst>
            <pc:docMk/>
            <pc:sldMk cId="1548550237" sldId="339"/>
            <ac:spMk id="16" creationId="{DFBD6628-6C27-EAB7-0393-A1A8BF8B4E12}"/>
          </ac:spMkLst>
        </pc:spChg>
        <pc:spChg chg="del">
          <ac:chgData name="Yomna Negm" userId="41dce8271dfe68ed" providerId="LiveId" clId="{3E2D756F-391B-46BC-B138-706578715D31}" dt="2026-08-25T04:18:38.472" v="7769" actId="478"/>
          <ac:spMkLst>
            <pc:docMk/>
            <pc:sldMk cId="1548550237" sldId="339"/>
            <ac:spMk id="17" creationId="{8EE6C454-EC00-51B2-AC2A-71E0DE99ADB7}"/>
          </ac:spMkLst>
        </pc:spChg>
        <pc:spChg chg="add del">
          <ac:chgData name="Yomna Negm" userId="41dce8271dfe68ed" providerId="LiveId" clId="{3E2D756F-391B-46BC-B138-706578715D31}" dt="2026-08-25T04:19:04.866" v="7776" actId="26606"/>
          <ac:spMkLst>
            <pc:docMk/>
            <pc:sldMk cId="1548550237" sldId="339"/>
            <ac:spMk id="19" creationId="{398F3DEE-0E56-499F-AFAE-C2DA7C2C815B}"/>
          </ac:spMkLst>
        </pc:spChg>
        <pc:spChg chg="add mod">
          <ac:chgData name="Yomna Negm" userId="41dce8271dfe68ed" providerId="LiveId" clId="{3E2D756F-391B-46BC-B138-706578715D31}" dt="2026-08-25T04:21:10.181" v="7806" actId="20577"/>
          <ac:spMkLst>
            <pc:docMk/>
            <pc:sldMk cId="1548550237" sldId="339"/>
            <ac:spMk id="20" creationId="{83A60415-B460-6CB4-DC60-38634C811D55}"/>
          </ac:spMkLst>
        </pc:spChg>
        <pc:spChg chg="add del">
          <ac:chgData name="Yomna Negm" userId="41dce8271dfe68ed" providerId="LiveId" clId="{3E2D756F-391B-46BC-B138-706578715D31}" dt="2026-08-25T04:19:04.866" v="7776" actId="26606"/>
          <ac:spMkLst>
            <pc:docMk/>
            <pc:sldMk cId="1548550237" sldId="339"/>
            <ac:spMk id="21" creationId="{76077A66-26E5-4BDD-99AC-19998AC56B1C}"/>
          </ac:spMkLst>
        </pc:spChg>
        <pc:spChg chg="add del">
          <ac:chgData name="Yomna Negm" userId="41dce8271dfe68ed" providerId="LiveId" clId="{3E2D756F-391B-46BC-B138-706578715D31}" dt="2026-08-25T04:19:04.866" v="7776" actId="26606"/>
          <ac:spMkLst>
            <pc:docMk/>
            <pc:sldMk cId="1548550237" sldId="339"/>
            <ac:spMk id="23" creationId="{CC7C8FC4-294D-4B63-9B55-1E1BF34CED89}"/>
          </ac:spMkLst>
        </pc:spChg>
        <pc:spChg chg="add del">
          <ac:chgData name="Yomna Negm" userId="41dce8271dfe68ed" providerId="LiveId" clId="{3E2D756F-391B-46BC-B138-706578715D31}" dt="2026-08-25T04:19:04.866" v="7776" actId="26606"/>
          <ac:spMkLst>
            <pc:docMk/>
            <pc:sldMk cId="1548550237" sldId="339"/>
            <ac:spMk id="25" creationId="{16BA2A44-9824-4572-8098-0929558CCE27}"/>
          </ac:spMkLst>
        </pc:spChg>
        <pc:spChg chg="add del">
          <ac:chgData name="Yomna Negm" userId="41dce8271dfe68ed" providerId="LiveId" clId="{3E2D756F-391B-46BC-B138-706578715D31}" dt="2026-08-25T04:19:04.866" v="7776" actId="26606"/>
          <ac:spMkLst>
            <pc:docMk/>
            <pc:sldMk cId="1548550237" sldId="339"/>
            <ac:spMk id="27" creationId="{3881C908-FA5D-4DC1-BC31-59002F2CF5E9}"/>
          </ac:spMkLst>
        </pc:spChg>
        <pc:spChg chg="add del">
          <ac:chgData name="Yomna Negm" userId="41dce8271dfe68ed" providerId="LiveId" clId="{3E2D756F-391B-46BC-B138-706578715D31}" dt="2026-08-25T04:19:04.866" v="7776" actId="26606"/>
          <ac:spMkLst>
            <pc:docMk/>
            <pc:sldMk cId="1548550237" sldId="339"/>
            <ac:spMk id="29" creationId="{470EF6E7-F4E0-4ECC-BF0C-E00309A15C26}"/>
          </ac:spMkLst>
        </pc:spChg>
        <pc:spChg chg="add del">
          <ac:chgData name="Yomna Negm" userId="41dce8271dfe68ed" providerId="LiveId" clId="{3E2D756F-391B-46BC-B138-706578715D31}" dt="2026-08-25T04:19:04.866" v="7776" actId="26606"/>
          <ac:spMkLst>
            <pc:docMk/>
            <pc:sldMk cId="1548550237" sldId="339"/>
            <ac:spMk id="33" creationId="{8D1D1AF0-0A5D-4548-869C-5A5CBCE02CCB}"/>
          </ac:spMkLst>
        </pc:spChg>
        <pc:picChg chg="add del">
          <ac:chgData name="Yomna Negm" userId="41dce8271dfe68ed" providerId="LiveId" clId="{3E2D756F-391B-46BC-B138-706578715D31}" dt="2026-08-25T04:19:23.503" v="7783" actId="478"/>
          <ac:picMkLst>
            <pc:docMk/>
            <pc:sldMk cId="1548550237" sldId="339"/>
            <ac:picMk id="7" creationId="{2741CDA4-7B10-BE53-0944-F6E885B1D34C}"/>
          </ac:picMkLst>
        </pc:picChg>
        <pc:picChg chg="mod">
          <ac:chgData name="Yomna Negm" userId="41dce8271dfe68ed" providerId="LiveId" clId="{3E2D756F-391B-46BC-B138-706578715D31}" dt="2026-08-25T04:19:52.753" v="7792" actId="1076"/>
          <ac:picMkLst>
            <pc:docMk/>
            <pc:sldMk cId="1548550237" sldId="339"/>
            <ac:picMk id="8" creationId="{193EDC17-9C57-E9B1-CD0D-31B37D83D4BC}"/>
          </ac:picMkLst>
        </pc:picChg>
        <pc:picChg chg="add mod">
          <ac:chgData name="Yomna Negm" userId="41dce8271dfe68ed" providerId="LiveId" clId="{3E2D756F-391B-46BC-B138-706578715D31}" dt="2026-08-25T04:19:31.129" v="7786" actId="14100"/>
          <ac:picMkLst>
            <pc:docMk/>
            <pc:sldMk cId="1548550237" sldId="339"/>
            <ac:picMk id="10" creationId="{45FC65D3-1352-4DC8-2004-AAE779012D7C}"/>
          </ac:picMkLst>
        </pc:picChg>
        <pc:picChg chg="add mod">
          <ac:chgData name="Yomna Negm" userId="41dce8271dfe68ed" providerId="LiveId" clId="{3E2D756F-391B-46BC-B138-706578715D31}" dt="2026-08-25T04:19:39.239" v="7789" actId="1076"/>
          <ac:picMkLst>
            <pc:docMk/>
            <pc:sldMk cId="1548550237" sldId="339"/>
            <ac:picMk id="14" creationId="{3A11BC86-B78A-95D3-B83C-67DDF6491D2C}"/>
          </ac:picMkLst>
        </pc:picChg>
      </pc:sldChg>
      <pc:sldChg chg="modSp new mod">
        <pc:chgData name="Yomna Negm" userId="41dce8271dfe68ed" providerId="LiveId" clId="{3E2D756F-391B-46BC-B138-706578715D31}" dt="2026-08-25T04:22:33.506" v="7824" actId="2711"/>
        <pc:sldMkLst>
          <pc:docMk/>
          <pc:sldMk cId="2391283732" sldId="340"/>
        </pc:sldMkLst>
        <pc:spChg chg="mod">
          <ac:chgData name="Yomna Negm" userId="41dce8271dfe68ed" providerId="LiveId" clId="{3E2D756F-391B-46BC-B138-706578715D31}" dt="2026-08-25T04:22:33.506" v="7824" actId="2711"/>
          <ac:spMkLst>
            <pc:docMk/>
            <pc:sldMk cId="2391283732" sldId="340"/>
            <ac:spMk id="2" creationId="{81E55254-623A-6EBE-97EC-3D7A79551943}"/>
          </ac:spMkLst>
        </pc:spChg>
        <pc:spChg chg="mod">
          <ac:chgData name="Yomna Negm" userId="41dce8271dfe68ed" providerId="LiveId" clId="{3E2D756F-391B-46BC-B138-706578715D31}" dt="2026-08-25T04:22:33.506" v="7824" actId="2711"/>
          <ac:spMkLst>
            <pc:docMk/>
            <pc:sldMk cId="2391283732" sldId="340"/>
            <ac:spMk id="3" creationId="{6D240079-8BB4-1500-F377-AD2FB288586D}"/>
          </ac:spMkLst>
        </pc:spChg>
      </pc:sldChg>
      <pc:sldChg chg="addSp modSp new mod">
        <pc:chgData name="Yomna Negm" userId="41dce8271dfe68ed" providerId="LiveId" clId="{3E2D756F-391B-46BC-B138-706578715D31}" dt="2026-08-25T04:28:00.099" v="7903" actId="1076"/>
        <pc:sldMkLst>
          <pc:docMk/>
          <pc:sldMk cId="1911456029" sldId="341"/>
        </pc:sldMkLst>
        <pc:spChg chg="mod">
          <ac:chgData name="Yomna Negm" userId="41dce8271dfe68ed" providerId="LiveId" clId="{3E2D756F-391B-46BC-B138-706578715D31}" dt="2026-08-25T04:28:00.099" v="7903" actId="1076"/>
          <ac:spMkLst>
            <pc:docMk/>
            <pc:sldMk cId="1911456029" sldId="341"/>
            <ac:spMk id="2" creationId="{39C6829A-1FEC-20FA-CE0E-FCFB76C3F229}"/>
          </ac:spMkLst>
        </pc:spChg>
        <pc:spChg chg="mod">
          <ac:chgData name="Yomna Negm" userId="41dce8271dfe68ed" providerId="LiveId" clId="{3E2D756F-391B-46BC-B138-706578715D31}" dt="2026-08-25T04:26:21.693" v="7883" actId="108"/>
          <ac:spMkLst>
            <pc:docMk/>
            <pc:sldMk cId="1911456029" sldId="341"/>
            <ac:spMk id="3" creationId="{DE9E63DB-934E-AEA2-244F-12C777F3EA13}"/>
          </ac:spMkLst>
        </pc:spChg>
        <pc:spChg chg="mod">
          <ac:chgData name="Yomna Negm" userId="41dce8271dfe68ed" providerId="LiveId" clId="{3E2D756F-391B-46BC-B138-706578715D31}" dt="2026-08-25T04:22:55.343" v="7830" actId="113"/>
          <ac:spMkLst>
            <pc:docMk/>
            <pc:sldMk cId="1911456029" sldId="341"/>
            <ac:spMk id="6" creationId="{1793B5C3-BC99-C8BC-3ACF-9BFE5CD340AE}"/>
          </ac:spMkLst>
        </pc:spChg>
        <pc:picChg chg="add mod">
          <ac:chgData name="Yomna Negm" userId="41dce8271dfe68ed" providerId="LiveId" clId="{3E2D756F-391B-46BC-B138-706578715D31}" dt="2026-08-25T04:25:24.017" v="7864" actId="1036"/>
          <ac:picMkLst>
            <pc:docMk/>
            <pc:sldMk cId="1911456029" sldId="341"/>
            <ac:picMk id="8" creationId="{53E89B77-7B64-9CA6-9333-742AC697A3EB}"/>
          </ac:picMkLst>
        </pc:picChg>
      </pc:sldChg>
      <pc:sldChg chg="addSp delSp modSp add mod">
        <pc:chgData name="Yomna Negm" userId="41dce8271dfe68ed" providerId="LiveId" clId="{3E2D756F-391B-46BC-B138-706578715D31}" dt="2026-08-25T04:30:36.148" v="7944" actId="1076"/>
        <pc:sldMkLst>
          <pc:docMk/>
          <pc:sldMk cId="2048823526" sldId="342"/>
        </pc:sldMkLst>
        <pc:spChg chg="mod">
          <ac:chgData name="Yomna Negm" userId="41dce8271dfe68ed" providerId="LiveId" clId="{3E2D756F-391B-46BC-B138-706578715D31}" dt="2026-08-25T04:30:18.033" v="7940" actId="113"/>
          <ac:spMkLst>
            <pc:docMk/>
            <pc:sldMk cId="2048823526" sldId="342"/>
            <ac:spMk id="3" creationId="{FDEB5B5D-DDE6-31ED-5D7A-BEBE9BB45E3C}"/>
          </ac:spMkLst>
        </pc:spChg>
        <pc:picChg chg="del">
          <ac:chgData name="Yomna Negm" userId="41dce8271dfe68ed" providerId="LiveId" clId="{3E2D756F-391B-46BC-B138-706578715D31}" dt="2026-08-25T04:28:20.974" v="7905" actId="478"/>
          <ac:picMkLst>
            <pc:docMk/>
            <pc:sldMk cId="2048823526" sldId="342"/>
            <ac:picMk id="8" creationId="{91CCE256-FE6C-6FDC-424C-9C2FA8A2666A}"/>
          </ac:picMkLst>
        </pc:picChg>
        <pc:picChg chg="add mod modCrop">
          <ac:chgData name="Yomna Negm" userId="41dce8271dfe68ed" providerId="LiveId" clId="{3E2D756F-391B-46BC-B138-706578715D31}" dt="2026-08-25T04:30:36.148" v="7944" actId="1076"/>
          <ac:picMkLst>
            <pc:docMk/>
            <pc:sldMk cId="2048823526" sldId="342"/>
            <ac:picMk id="9" creationId="{B5AA7635-5020-F857-1BEC-858E2742C0F8}"/>
          </ac:picMkLst>
        </pc:picChg>
        <pc:picChg chg="add mod modCrop">
          <ac:chgData name="Yomna Negm" userId="41dce8271dfe68ed" providerId="LiveId" clId="{3E2D756F-391B-46BC-B138-706578715D31}" dt="2026-08-25T04:30:33.832" v="7943" actId="14100"/>
          <ac:picMkLst>
            <pc:docMk/>
            <pc:sldMk cId="2048823526" sldId="342"/>
            <ac:picMk id="11" creationId="{23EB0568-F82B-8E8F-11DA-3DD1D836B97D}"/>
          </ac:picMkLst>
        </pc:picChg>
      </pc:sldChg>
      <pc:sldChg chg="addSp delSp modSp add mod ord delAnim modAnim">
        <pc:chgData name="Yomna Negm" userId="41dce8271dfe68ed" providerId="LiveId" clId="{3E2D756F-391B-46BC-B138-706578715D31}" dt="2026-08-25T05:20:44.600" v="8076" actId="14100"/>
        <pc:sldMkLst>
          <pc:docMk/>
          <pc:sldMk cId="3259805897" sldId="343"/>
        </pc:sldMkLst>
        <pc:spChg chg="mod">
          <ac:chgData name="Yomna Negm" userId="41dce8271dfe68ed" providerId="LiveId" clId="{3E2D756F-391B-46BC-B138-706578715D31}" dt="2026-08-25T04:35:37.791" v="8014" actId="2711"/>
          <ac:spMkLst>
            <pc:docMk/>
            <pc:sldMk cId="3259805897" sldId="343"/>
            <ac:spMk id="2" creationId="{952E92BC-F3F8-92F3-24A3-F6D071BE5A3F}"/>
          </ac:spMkLst>
        </pc:spChg>
        <pc:spChg chg="del">
          <ac:chgData name="Yomna Negm" userId="41dce8271dfe68ed" providerId="LiveId" clId="{3E2D756F-391B-46BC-B138-706578715D31}" dt="2026-08-25T04:35:54.079" v="8015" actId="478"/>
          <ac:spMkLst>
            <pc:docMk/>
            <pc:sldMk cId="3259805897" sldId="343"/>
            <ac:spMk id="8" creationId="{5167580A-9522-CC66-51E0-DE9D6803C3A0}"/>
          </ac:spMkLst>
        </pc:spChg>
        <pc:spChg chg="del">
          <ac:chgData name="Yomna Negm" userId="41dce8271dfe68ed" providerId="LiveId" clId="{3E2D756F-391B-46BC-B138-706578715D31}" dt="2026-08-25T04:35:54.079" v="8015" actId="478"/>
          <ac:spMkLst>
            <pc:docMk/>
            <pc:sldMk cId="3259805897" sldId="343"/>
            <ac:spMk id="9" creationId="{A89AD90A-BA58-3FB6-BF71-B2323E6EF3B7}"/>
          </ac:spMkLst>
        </pc:spChg>
        <pc:spChg chg="del">
          <ac:chgData name="Yomna Negm" userId="41dce8271dfe68ed" providerId="LiveId" clId="{3E2D756F-391B-46BC-B138-706578715D31}" dt="2026-08-25T04:35:54.079" v="8015" actId="478"/>
          <ac:spMkLst>
            <pc:docMk/>
            <pc:sldMk cId="3259805897" sldId="343"/>
            <ac:spMk id="10" creationId="{38060D55-7CE5-85A0-C368-91CC4019771D}"/>
          </ac:spMkLst>
        </pc:spChg>
        <pc:spChg chg="del">
          <ac:chgData name="Yomna Negm" userId="41dce8271dfe68ed" providerId="LiveId" clId="{3E2D756F-391B-46BC-B138-706578715D31}" dt="2026-08-25T04:35:54.079" v="8015" actId="478"/>
          <ac:spMkLst>
            <pc:docMk/>
            <pc:sldMk cId="3259805897" sldId="343"/>
            <ac:spMk id="11" creationId="{870A4E33-8290-A4A6-A316-2A5340496907}"/>
          </ac:spMkLst>
        </pc:spChg>
        <pc:spChg chg="del">
          <ac:chgData name="Yomna Negm" userId="41dce8271dfe68ed" providerId="LiveId" clId="{3E2D756F-391B-46BC-B138-706578715D31}" dt="2026-08-25T04:35:54.079" v="8015" actId="478"/>
          <ac:spMkLst>
            <pc:docMk/>
            <pc:sldMk cId="3259805897" sldId="343"/>
            <ac:spMk id="12" creationId="{79A5C4EE-52B0-CAB2-E8DF-9E9A638097D9}"/>
          </ac:spMkLst>
        </pc:spChg>
        <pc:spChg chg="del">
          <ac:chgData name="Yomna Negm" userId="41dce8271dfe68ed" providerId="LiveId" clId="{3E2D756F-391B-46BC-B138-706578715D31}" dt="2026-08-25T04:35:54.079" v="8015" actId="478"/>
          <ac:spMkLst>
            <pc:docMk/>
            <pc:sldMk cId="3259805897" sldId="343"/>
            <ac:spMk id="14" creationId="{88C77A36-D1CF-F6EC-E155-B44A9D75495D}"/>
          </ac:spMkLst>
        </pc:spChg>
        <pc:spChg chg="del">
          <ac:chgData name="Yomna Negm" userId="41dce8271dfe68ed" providerId="LiveId" clId="{3E2D756F-391B-46BC-B138-706578715D31}" dt="2026-08-25T04:35:54.079" v="8015" actId="478"/>
          <ac:spMkLst>
            <pc:docMk/>
            <pc:sldMk cId="3259805897" sldId="343"/>
            <ac:spMk id="15" creationId="{DDBEDED2-41F1-D126-4993-68458D664669}"/>
          </ac:spMkLst>
        </pc:spChg>
        <pc:spChg chg="del">
          <ac:chgData name="Yomna Negm" userId="41dce8271dfe68ed" providerId="LiveId" clId="{3E2D756F-391B-46BC-B138-706578715D31}" dt="2026-08-25T04:35:54.079" v="8015" actId="478"/>
          <ac:spMkLst>
            <pc:docMk/>
            <pc:sldMk cId="3259805897" sldId="343"/>
            <ac:spMk id="16" creationId="{8E0AB47E-F297-9581-6BDF-BECDD1D955BA}"/>
          </ac:spMkLst>
        </pc:spChg>
        <pc:spChg chg="del">
          <ac:chgData name="Yomna Negm" userId="41dce8271dfe68ed" providerId="LiveId" clId="{3E2D756F-391B-46BC-B138-706578715D31}" dt="2026-08-25T04:35:54.079" v="8015" actId="478"/>
          <ac:spMkLst>
            <pc:docMk/>
            <pc:sldMk cId="3259805897" sldId="343"/>
            <ac:spMk id="17" creationId="{D88A559A-6148-CEA8-255A-72B7D5FFFAD2}"/>
          </ac:spMkLst>
        </pc:spChg>
        <pc:spChg chg="del">
          <ac:chgData name="Yomna Negm" userId="41dce8271dfe68ed" providerId="LiveId" clId="{3E2D756F-391B-46BC-B138-706578715D31}" dt="2026-08-25T04:35:54.079" v="8015" actId="478"/>
          <ac:spMkLst>
            <pc:docMk/>
            <pc:sldMk cId="3259805897" sldId="343"/>
            <ac:spMk id="18" creationId="{A0EC3AE8-A513-6770-22AF-C4555C7B4E62}"/>
          </ac:spMkLst>
        </pc:spChg>
        <pc:spChg chg="add mod">
          <ac:chgData name="Yomna Negm" userId="41dce8271dfe68ed" providerId="LiveId" clId="{3E2D756F-391B-46BC-B138-706578715D31}" dt="2026-08-25T04:36:09.342" v="8018" actId="1076"/>
          <ac:spMkLst>
            <pc:docMk/>
            <pc:sldMk cId="3259805897" sldId="343"/>
            <ac:spMk id="32" creationId="{78E98C77-F21E-BD45-BE80-BF6368B05CF0}"/>
          </ac:spMkLst>
        </pc:spChg>
        <pc:spChg chg="add mod">
          <ac:chgData name="Yomna Negm" userId="41dce8271dfe68ed" providerId="LiveId" clId="{3E2D756F-391B-46BC-B138-706578715D31}" dt="2026-08-25T04:35:55.413" v="8016"/>
          <ac:spMkLst>
            <pc:docMk/>
            <pc:sldMk cId="3259805897" sldId="343"/>
            <ac:spMk id="33" creationId="{A918EFEB-B02D-713D-A950-2AE6BBECEC2F}"/>
          </ac:spMkLst>
        </pc:spChg>
        <pc:spChg chg="add mod">
          <ac:chgData name="Yomna Negm" userId="41dce8271dfe68ed" providerId="LiveId" clId="{3E2D756F-391B-46BC-B138-706578715D31}" dt="2026-08-25T04:35:55.413" v="8016"/>
          <ac:spMkLst>
            <pc:docMk/>
            <pc:sldMk cId="3259805897" sldId="343"/>
            <ac:spMk id="34" creationId="{36CF3E7E-39FC-F609-4F87-CA548F03681D}"/>
          </ac:spMkLst>
        </pc:spChg>
        <pc:spChg chg="add mod">
          <ac:chgData name="Yomna Negm" userId="41dce8271dfe68ed" providerId="LiveId" clId="{3E2D756F-391B-46BC-B138-706578715D31}" dt="2026-08-25T04:35:55.413" v="8016"/>
          <ac:spMkLst>
            <pc:docMk/>
            <pc:sldMk cId="3259805897" sldId="343"/>
            <ac:spMk id="35" creationId="{8A8148D9-F57A-1027-D2F0-443D08B45378}"/>
          </ac:spMkLst>
        </pc:spChg>
        <pc:spChg chg="add mod">
          <ac:chgData name="Yomna Negm" userId="41dce8271dfe68ed" providerId="LiveId" clId="{3E2D756F-391B-46BC-B138-706578715D31}" dt="2026-08-25T04:35:55.413" v="8016"/>
          <ac:spMkLst>
            <pc:docMk/>
            <pc:sldMk cId="3259805897" sldId="343"/>
            <ac:spMk id="36" creationId="{697DEED1-7554-C3B6-14B0-54FF44E33EA6}"/>
          </ac:spMkLst>
        </pc:spChg>
        <pc:spChg chg="add mod">
          <ac:chgData name="Yomna Negm" userId="41dce8271dfe68ed" providerId="LiveId" clId="{3E2D756F-391B-46BC-B138-706578715D31}" dt="2026-08-25T04:35:55.413" v="8016"/>
          <ac:spMkLst>
            <pc:docMk/>
            <pc:sldMk cId="3259805897" sldId="343"/>
            <ac:spMk id="37" creationId="{4EC19BCD-79EE-5970-F559-D08E82227E52}"/>
          </ac:spMkLst>
        </pc:spChg>
        <pc:spChg chg="add mod">
          <ac:chgData name="Yomna Negm" userId="41dce8271dfe68ed" providerId="LiveId" clId="{3E2D756F-391B-46BC-B138-706578715D31}" dt="2026-08-25T05:20:13.397" v="8069" actId="1076"/>
          <ac:spMkLst>
            <pc:docMk/>
            <pc:sldMk cId="3259805897" sldId="343"/>
            <ac:spMk id="52" creationId="{48004D0F-6B01-4664-3153-2223791A88FA}"/>
          </ac:spMkLst>
        </pc:spChg>
        <pc:spChg chg="add mod">
          <ac:chgData name="Yomna Negm" userId="41dce8271dfe68ed" providerId="LiveId" clId="{3E2D756F-391B-46BC-B138-706578715D31}" dt="2026-08-25T05:20:13.397" v="8069" actId="1076"/>
          <ac:spMkLst>
            <pc:docMk/>
            <pc:sldMk cId="3259805897" sldId="343"/>
            <ac:spMk id="53" creationId="{909AAB8D-ECA2-E6BB-1157-B0205411FD75}"/>
          </ac:spMkLst>
        </pc:spChg>
        <pc:spChg chg="add mod">
          <ac:chgData name="Yomna Negm" userId="41dce8271dfe68ed" providerId="LiveId" clId="{3E2D756F-391B-46BC-B138-706578715D31}" dt="2026-08-25T05:20:13.397" v="8069" actId="1076"/>
          <ac:spMkLst>
            <pc:docMk/>
            <pc:sldMk cId="3259805897" sldId="343"/>
            <ac:spMk id="54" creationId="{9BEE7E0D-57DF-58FF-0C51-FB938D321A87}"/>
          </ac:spMkLst>
        </pc:spChg>
        <pc:spChg chg="add mod">
          <ac:chgData name="Yomna Negm" userId="41dce8271dfe68ed" providerId="LiveId" clId="{3E2D756F-391B-46BC-B138-706578715D31}" dt="2026-08-25T05:20:13.397" v="8069" actId="1076"/>
          <ac:spMkLst>
            <pc:docMk/>
            <pc:sldMk cId="3259805897" sldId="343"/>
            <ac:spMk id="55" creationId="{5BB82902-0E39-8494-41D5-F7000DF1A24E}"/>
          </ac:spMkLst>
        </pc:spChg>
        <pc:spChg chg="add mod">
          <ac:chgData name="Yomna Negm" userId="41dce8271dfe68ed" providerId="LiveId" clId="{3E2D756F-391B-46BC-B138-706578715D31}" dt="2026-08-25T05:20:13.397" v="8069" actId="1076"/>
          <ac:spMkLst>
            <pc:docMk/>
            <pc:sldMk cId="3259805897" sldId="343"/>
            <ac:spMk id="56" creationId="{E9CC8C62-1FCD-E9B0-2F6C-59C9C39878FA}"/>
          </ac:spMkLst>
        </pc:spChg>
        <pc:spChg chg="add mod">
          <ac:chgData name="Yomna Negm" userId="41dce8271dfe68ed" providerId="LiveId" clId="{3E2D756F-391B-46BC-B138-706578715D31}" dt="2026-08-25T05:20:13.397" v="8069" actId="1076"/>
          <ac:spMkLst>
            <pc:docMk/>
            <pc:sldMk cId="3259805897" sldId="343"/>
            <ac:spMk id="57" creationId="{DDB53055-9209-C575-740D-6C4449F81711}"/>
          </ac:spMkLst>
        </pc:spChg>
        <pc:picChg chg="add mod">
          <ac:chgData name="Yomna Negm" userId="41dce8271dfe68ed" providerId="LiveId" clId="{3E2D756F-391B-46BC-B138-706578715D31}" dt="2026-08-25T04:35:55.413" v="8016"/>
          <ac:picMkLst>
            <pc:docMk/>
            <pc:sldMk cId="3259805897" sldId="343"/>
            <ac:picMk id="26" creationId="{048152B4-533E-E200-BF73-3291E37C2C88}"/>
          </ac:picMkLst>
        </pc:picChg>
        <pc:picChg chg="add mod">
          <ac:chgData name="Yomna Negm" userId="41dce8271dfe68ed" providerId="LiveId" clId="{3E2D756F-391B-46BC-B138-706578715D31}" dt="2026-08-25T04:35:55.413" v="8016"/>
          <ac:picMkLst>
            <pc:docMk/>
            <pc:sldMk cId="3259805897" sldId="343"/>
            <ac:picMk id="29" creationId="{B3B3970F-B5AB-9205-19FF-9C25BE1C66FB}"/>
          </ac:picMkLst>
        </pc:picChg>
        <pc:picChg chg="add mod">
          <ac:chgData name="Yomna Negm" userId="41dce8271dfe68ed" providerId="LiveId" clId="{3E2D756F-391B-46BC-B138-706578715D31}" dt="2026-08-25T04:35:55.413" v="8016"/>
          <ac:picMkLst>
            <pc:docMk/>
            <pc:sldMk cId="3259805897" sldId="343"/>
            <ac:picMk id="30" creationId="{0C9B64ED-4581-4C8C-1DC6-4F59BD2D324D}"/>
          </ac:picMkLst>
        </pc:picChg>
        <pc:picChg chg="add mod">
          <ac:chgData name="Yomna Negm" userId="41dce8271dfe68ed" providerId="LiveId" clId="{3E2D756F-391B-46BC-B138-706578715D31}" dt="2026-08-25T04:35:55.413" v="8016"/>
          <ac:picMkLst>
            <pc:docMk/>
            <pc:sldMk cId="3259805897" sldId="343"/>
            <ac:picMk id="31" creationId="{4C14DF54-A618-B833-9476-DAE0D482A60B}"/>
          </ac:picMkLst>
        </pc:picChg>
        <pc:picChg chg="add mod">
          <ac:chgData name="Yomna Negm" userId="41dce8271dfe68ed" providerId="LiveId" clId="{3E2D756F-391B-46BC-B138-706578715D31}" dt="2026-08-25T04:36:20.927" v="8021" actId="1076"/>
          <ac:picMkLst>
            <pc:docMk/>
            <pc:sldMk cId="3259805897" sldId="343"/>
            <ac:picMk id="47" creationId="{195FFEC3-B3CD-13C2-F23E-08D3EA7A596F}"/>
          </ac:picMkLst>
        </pc:picChg>
        <pc:picChg chg="add mod">
          <ac:chgData name="Yomna Negm" userId="41dce8271dfe68ed" providerId="LiveId" clId="{3E2D756F-391B-46BC-B138-706578715D31}" dt="2026-08-25T04:36:20.927" v="8021" actId="1076"/>
          <ac:picMkLst>
            <pc:docMk/>
            <pc:sldMk cId="3259805897" sldId="343"/>
            <ac:picMk id="48" creationId="{71450A3C-E1AB-8636-4D73-2E7BA2B3B0CA}"/>
          </ac:picMkLst>
        </pc:picChg>
        <pc:picChg chg="add mod">
          <ac:chgData name="Yomna Negm" userId="41dce8271dfe68ed" providerId="LiveId" clId="{3E2D756F-391B-46BC-B138-706578715D31}" dt="2026-08-25T04:36:20.927" v="8021" actId="1076"/>
          <ac:picMkLst>
            <pc:docMk/>
            <pc:sldMk cId="3259805897" sldId="343"/>
            <ac:picMk id="49" creationId="{4C0738AB-16B2-20C3-5264-C944E2102FFF}"/>
          </ac:picMkLst>
        </pc:picChg>
        <pc:picChg chg="add mod">
          <ac:chgData name="Yomna Negm" userId="41dce8271dfe68ed" providerId="LiveId" clId="{3E2D756F-391B-46BC-B138-706578715D31}" dt="2026-08-25T04:36:20.927" v="8021" actId="1076"/>
          <ac:picMkLst>
            <pc:docMk/>
            <pc:sldMk cId="3259805897" sldId="343"/>
            <ac:picMk id="50" creationId="{0F8BAA4C-3C3D-5712-5B94-8E0DDBB87274}"/>
          </ac:picMkLst>
        </pc:picChg>
        <pc:cxnChg chg="mod">
          <ac:chgData name="Yomna Negm" userId="41dce8271dfe68ed" providerId="LiveId" clId="{3E2D756F-391B-46BC-B138-706578715D31}" dt="2026-08-25T05:20:41.083" v="8075" actId="14100"/>
          <ac:cxnSpMkLst>
            <pc:docMk/>
            <pc:sldMk cId="3259805897" sldId="343"/>
            <ac:cxnSpMk id="58" creationId="{9CCD1001-93C1-D559-37FB-3F52E46D2BEA}"/>
          </ac:cxnSpMkLst>
        </pc:cxnChg>
        <pc:cxnChg chg="mod">
          <ac:chgData name="Yomna Negm" userId="41dce8271dfe68ed" providerId="LiveId" clId="{3E2D756F-391B-46BC-B138-706578715D31}" dt="2026-08-25T05:20:27.256" v="8072" actId="14100"/>
          <ac:cxnSpMkLst>
            <pc:docMk/>
            <pc:sldMk cId="3259805897" sldId="343"/>
            <ac:cxnSpMk id="59" creationId="{C97113A9-42E7-C093-997D-BD607DA8723E}"/>
          </ac:cxnSpMkLst>
        </pc:cxnChg>
        <pc:cxnChg chg="mod">
          <ac:chgData name="Yomna Negm" userId="41dce8271dfe68ed" providerId="LiveId" clId="{3E2D756F-391B-46BC-B138-706578715D31}" dt="2026-08-25T05:20:36.254" v="8074" actId="14100"/>
          <ac:cxnSpMkLst>
            <pc:docMk/>
            <pc:sldMk cId="3259805897" sldId="343"/>
            <ac:cxnSpMk id="60" creationId="{FFB54756-CFE6-B963-95DA-5C4678A417DC}"/>
          </ac:cxnSpMkLst>
        </pc:cxnChg>
        <pc:cxnChg chg="mod">
          <ac:chgData name="Yomna Negm" userId="41dce8271dfe68ed" providerId="LiveId" clId="{3E2D756F-391B-46BC-B138-706578715D31}" dt="2026-08-25T05:20:44.600" v="8076" actId="14100"/>
          <ac:cxnSpMkLst>
            <pc:docMk/>
            <pc:sldMk cId="3259805897" sldId="343"/>
            <ac:cxnSpMk id="61" creationId="{D5B7A69F-E513-8FEC-5C1C-D0D3E01C61FB}"/>
          </ac:cxnSpMkLst>
        </pc:cxnChg>
        <pc:cxnChg chg="mod">
          <ac:chgData name="Yomna Negm" userId="41dce8271dfe68ed" providerId="LiveId" clId="{3E2D756F-391B-46BC-B138-706578715D31}" dt="2026-08-25T05:20:32.454" v="8073" actId="14100"/>
          <ac:cxnSpMkLst>
            <pc:docMk/>
            <pc:sldMk cId="3259805897" sldId="343"/>
            <ac:cxnSpMk id="62" creationId="{25BECAA3-299F-76BC-7278-CA76FDF9121C}"/>
          </ac:cxnSpMkLst>
        </pc:cxnChg>
        <pc:cxnChg chg="mod">
          <ac:chgData name="Yomna Negm" userId="41dce8271dfe68ed" providerId="LiveId" clId="{3E2D756F-391B-46BC-B138-706578715D31}" dt="2026-08-25T05:20:23.269" v="8071" actId="14100"/>
          <ac:cxnSpMkLst>
            <pc:docMk/>
            <pc:sldMk cId="3259805897" sldId="343"/>
            <ac:cxnSpMk id="63" creationId="{30DCC134-BE1E-4606-B8F1-38879ADBF6B2}"/>
          </ac:cxnSpMkLst>
        </pc:cxn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5T04:36:14.758"/>
    </inkml:context>
    <inkml:brush xml:id="br0">
      <inkml:brushProperty name="width" value="0.05" units="cm"/>
      <inkml:brushProperty name="height" value="0.05" units="cm"/>
      <inkml:brushProperty name="color" value="#350C80"/>
      <inkml:brushProperty name="ignorePressure" value="1"/>
    </inkml:brush>
  </inkml:definitions>
  <inkml:trace contextRef="#ctx0" brushRef="#br0">0 1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5T04:36:14.759"/>
    </inkml:context>
    <inkml:brush xml:id="br0">
      <inkml:brushProperty name="width" value="0.05" units="cm"/>
      <inkml:brushProperty name="height" value="0.05" units="cm"/>
      <inkml:brushProperty name="color" value="#350C80"/>
      <inkml:brushProperty name="ignorePressure" value="1"/>
    </inkml:brush>
  </inkml:definitions>
  <inkml:trace contextRef="#ctx0" brushRef="#br0">1 1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4070EC-E45D-8B42-A206-5A0755A07423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05F795-7CEA-844F-850D-B32E7DFE0E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182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2246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4846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53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CA67F-5245-F19F-B2F4-256E2307A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ADC553-876A-3D70-9976-0499A8EE0C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C291D4-B398-1A0D-8BB6-4783EF2762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7A3B6F-2773-21BE-B277-FB5103EC71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51509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153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71A00-280F-0C0A-4AC6-6D5516F66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3D8D71-0519-827F-4D5C-28A5B5D42C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BF8F97-F122-A3CD-68F7-0982027187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B61688-81AF-F6C8-229C-8515FA6191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237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5F795-7CEA-844F-850D-B32E7DFE0EC3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7185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C6C6E-AD00-8BA6-9DEE-565066D941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70909"/>
            <a:ext cx="9144000" cy="1810326"/>
          </a:xfrm>
        </p:spPr>
        <p:txBody>
          <a:bodyPr anchor="ctr"/>
          <a:lstStyle>
            <a:lvl1pPr algn="ctr">
              <a:defRPr sz="6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1B8C30-B949-B6B5-E77E-F1CECC99D4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93227"/>
            <a:ext cx="9144000" cy="593436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250751-C56A-265D-AE1B-2C53D00514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585527"/>
            <a:ext cx="2743200" cy="27247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DB9030A2-C249-8546-A0FF-B81EC141B31A}" type="datetime1">
              <a:rPr lang="en-CA" smtClean="0"/>
              <a:t>2026-08-25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4F7D3-57CD-2268-EA3B-F889F0727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85527"/>
            <a:ext cx="2743200" cy="272473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fld id="{7B9E2073-7571-3141-AB4E-94681825B8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0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eneral 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ECAD-953F-4741-911E-6F16B8C50D47}" type="datetime1">
              <a:rPr lang="en-CA" smtClean="0"/>
              <a:t>2026-08-25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37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en-US" dirty="0"/>
              <a:t>Table of Contents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ECAD-953F-4741-911E-6F16B8C50D47}" type="datetime1">
              <a:rPr lang="en-CA" smtClean="0"/>
              <a:t>2026-08-25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E2A989B-8734-2F7B-A29F-9BEDB4B09898}"/>
              </a:ext>
            </a:extLst>
          </p:cNvPr>
          <p:cNvSpPr/>
          <p:nvPr userDrawn="1"/>
        </p:nvSpPr>
        <p:spPr>
          <a:xfrm>
            <a:off x="8382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7EB3B53-445D-0427-9A64-C6D149F004C9}"/>
              </a:ext>
            </a:extLst>
          </p:cNvPr>
          <p:cNvSpPr/>
          <p:nvPr userDrawn="1"/>
        </p:nvSpPr>
        <p:spPr>
          <a:xfrm>
            <a:off x="8381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B92FEB-8983-2623-2402-5F9A3EE63640}"/>
              </a:ext>
            </a:extLst>
          </p:cNvPr>
          <p:cNvSpPr/>
          <p:nvPr userDrawn="1"/>
        </p:nvSpPr>
        <p:spPr>
          <a:xfrm>
            <a:off x="8381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618560-0859-6836-F386-A7D04CA5463A}"/>
              </a:ext>
            </a:extLst>
          </p:cNvPr>
          <p:cNvSpPr/>
          <p:nvPr userDrawn="1"/>
        </p:nvSpPr>
        <p:spPr>
          <a:xfrm>
            <a:off x="838198" y="4762807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EA3728A-3ACC-B08F-9720-4AF63E0FB4BC}"/>
              </a:ext>
            </a:extLst>
          </p:cNvPr>
          <p:cNvSpPr/>
          <p:nvPr userDrawn="1"/>
        </p:nvSpPr>
        <p:spPr>
          <a:xfrm>
            <a:off x="60960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C1A462-B12E-B831-CB7E-0303871E324D}"/>
              </a:ext>
            </a:extLst>
          </p:cNvPr>
          <p:cNvSpPr/>
          <p:nvPr userDrawn="1"/>
        </p:nvSpPr>
        <p:spPr>
          <a:xfrm>
            <a:off x="60959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B6EEBBA-9157-BF8F-C1D9-1CB15E7EAC5E}"/>
              </a:ext>
            </a:extLst>
          </p:cNvPr>
          <p:cNvSpPr/>
          <p:nvPr userDrawn="1"/>
        </p:nvSpPr>
        <p:spPr>
          <a:xfrm>
            <a:off x="60959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A343874-FABC-3673-97AA-1D992B559E5A}"/>
              </a:ext>
            </a:extLst>
          </p:cNvPr>
          <p:cNvSpPr/>
          <p:nvPr userDrawn="1"/>
        </p:nvSpPr>
        <p:spPr>
          <a:xfrm>
            <a:off x="6095998" y="4762807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tx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08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4F19B75-D71D-3480-BD9B-A441A6AC0BB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763712" y="2372091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B2B7D550-DD54-E472-0E81-11F0EEEDD0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3712" y="3231355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B9D56A76-73B9-84F3-E0C5-E70446E782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63451" y="4095300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7805856E-B599-974E-BBD4-D016DFFFB91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63450" y="4954564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2" name="Text Placeholder 17">
            <a:extLst>
              <a:ext uri="{FF2B5EF4-FFF2-40B4-BE49-F238E27FC236}">
                <a16:creationId xmlns:a16="http://schemas.microsoft.com/office/drawing/2014/main" id="{7352E730-F625-3287-C43E-BF74B54F94F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21513" y="2369752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3" name="Text Placeholder 17">
            <a:extLst>
              <a:ext uri="{FF2B5EF4-FFF2-40B4-BE49-F238E27FC236}">
                <a16:creationId xmlns:a16="http://schemas.microsoft.com/office/drawing/2014/main" id="{8A046BF0-6A1E-0B0B-C5C7-FC1EB3BB3E2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21513" y="3229016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EF1FEE23-1667-A1D9-EBFF-C430D1B066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21252" y="4092961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25" name="Text Placeholder 17">
            <a:extLst>
              <a:ext uri="{FF2B5EF4-FFF2-40B4-BE49-F238E27FC236}">
                <a16:creationId xmlns:a16="http://schemas.microsoft.com/office/drawing/2014/main" id="{B633B89D-2BED-C8A4-CF17-07A6DEA6C6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21251" y="4952225"/>
            <a:ext cx="3082607" cy="3952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edit text</a:t>
            </a:r>
          </a:p>
        </p:txBody>
      </p:sp>
    </p:spTree>
    <p:extLst>
      <p:ext uri="{BB962C8B-B14F-4D97-AF65-F5344CB8AC3E}">
        <p14:creationId xmlns:p14="http://schemas.microsoft.com/office/powerpoint/2010/main" val="24148594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 - Section Header - Nav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15AF-1ADB-4D43-8F1A-B24C09CFE31E}" type="datetime1">
              <a:rPr lang="en-CA" smtClean="0"/>
              <a:t>2026-08-25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75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- Title and Content - Nav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2026-08-25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313972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 - Section Header - Ligh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2DF3-A1E7-6948-A990-3A33E5ECAD3C}" type="datetime1">
              <a:rPr lang="en-CA" smtClean="0"/>
              <a:t>2026-08-25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575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- Title and Content - Ligh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1795565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 - Section Header - Turqoi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E7FCE-0BB0-8149-AEEA-E626448AFB57}" type="datetime1">
              <a:rPr lang="en-CA" smtClean="0"/>
              <a:t>2026-08-25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615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- Title and Content - Turqois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2026-08-25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36122286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 - Section Header -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7B46-14EA-AE49-AEA7-C0D7FE3FB516}" type="datetime1">
              <a:rPr lang="en-CA" smtClean="0"/>
              <a:t>2026-08-25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845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- Title and Content - Oran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2026-08-25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 b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24324483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 - Section Header - 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12892-79BD-D147-9C5B-6D57B01992BE}" type="datetime1">
              <a:rPr lang="en-CA" smtClean="0"/>
              <a:t>2026-08-25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81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- Title and Content - Gra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CD75-E120-D146-BB5D-23AA841F926B}" type="datetime1">
              <a:rPr lang="en-CA" smtClean="0"/>
              <a:t>2026-08-25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3886353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6 - Section Header -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C83E9-4378-FBA2-DB04-AD1057F54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234" y="2375647"/>
            <a:ext cx="9726707" cy="1873064"/>
          </a:xfrm>
        </p:spPr>
        <p:txBody>
          <a:bodyPr anchor="ctr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05B530-159F-FF2F-DCCD-95BCBBF345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10234" y="4419134"/>
            <a:ext cx="9726707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0F71F-075C-8637-6144-716DA2AE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3789-CAFF-034A-A85B-083ABFF7371B}" type="datetime1">
              <a:rPr lang="en-CA" smtClean="0"/>
              <a:t>2026-08-25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F2241-6D55-A948-FF7F-1733E321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138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- Title and Content - Yellow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E82E7-ECA7-856A-5570-483DC3CB2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DB363-55AC-8E64-3DE2-2047AB9F66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648777-881C-2261-A98C-735AC2BEF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59C9E-732C-105E-8FAD-FD9B14FB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598024"/>
            <a:ext cx="2743200" cy="233455"/>
          </a:xfrm>
        </p:spPr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62F5DF-F6F6-E66D-C132-BE35333D72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484188"/>
            <a:ext cx="3670300" cy="233362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Sub Header</a:t>
            </a:r>
          </a:p>
        </p:txBody>
      </p:sp>
    </p:spTree>
    <p:extLst>
      <p:ext uri="{BB962C8B-B14F-4D97-AF65-F5344CB8AC3E}">
        <p14:creationId xmlns:p14="http://schemas.microsoft.com/office/powerpoint/2010/main" val="25056594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93951-8C8C-0D43-9F24-866F294D5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7BE218-3992-377B-3DB2-BD96296B00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013FC8-B436-6C31-3C04-F0E85DEF68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DE4153-C65D-B57A-FD41-861E8DADA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B97CCB-DF44-C947-9AFE-B3E50DBA7365}" type="datetime1">
              <a:rPr lang="en-CA" smtClean="0"/>
              <a:t>2026-08-25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F6F257-5FA5-A110-35A4-526063C1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2135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484C9-AC6A-894D-94CF-CB84B4C5C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247CBA-F8FD-75E7-6945-F30829EE93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647640-2AD2-02B9-712D-4C42C3D81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0C12D0-E542-5525-385E-0F1F83B369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ED9B8A-D5F4-4AD9-E3E2-FFB78FBBE5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14969E-33B4-940C-319F-C248E8126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4104D-C1DC-2F48-8E63-8F01A0A9D844}" type="datetime1">
              <a:rPr lang="en-CA" smtClean="0"/>
              <a:t>2026-08-25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B52990-F000-C532-3E2A-5404E9C55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4080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0B655-B0F0-1B8E-0C51-6A6009198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794F7-C132-9FED-304E-73F391957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76E275-8A60-A647-8E94-4D85622C58FB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981756-313C-AB40-9704-E58B03B21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8274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6B42BE-1348-85FF-8224-00FD7252C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6E471F-87AA-2040-850D-6194AF271B29}" type="datetime1">
              <a:rPr lang="en-CA" smtClean="0"/>
              <a:t>2026-08-25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338079-7C69-9634-892F-F807954E0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4307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B7E95-6A42-AD43-8F1D-1E3E7FEEE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A6278-8C21-2496-9F9F-77E86EC92D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F9DD4-6DF7-9408-D14E-A6731D90D7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7388"/>
            <a:ext cx="3932237" cy="36815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CAA81-6A27-CF2A-CFC4-F10569BC9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9A390-E148-6F4C-8A3E-F6067CD3D790}" type="datetime1">
              <a:rPr lang="en-CA" smtClean="0"/>
              <a:t>2026-08-25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8209F7-8EB0-72BE-753B-3F9803826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21FE6EB-0FCB-650E-3C5B-565055BB1ACD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0191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2839E-E227-DC88-1579-B90618AE0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BEE278-B200-0D68-4B05-3152233F61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EB4EF3-16C0-AFA5-E4BF-38F1175ABB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87388"/>
            <a:ext cx="3932237" cy="3681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6453F-E384-D96B-AD9D-29A72DCF6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8D0D0C-4E9D-FB44-82F6-967C41EC5102}" type="datetime1">
              <a:rPr lang="en-CA" smtClean="0"/>
              <a:t>2026-08-25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63F9F-AFD8-44FA-F282-347D97765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1D6CB9-A9E2-AEAA-1A8F-196B14744DCB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57400"/>
            <a:ext cx="39338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708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75DEC-4FE5-3658-F77E-E9C89EE5F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786D07-F6F6-DD4A-AC58-F9938E2EE2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FCADE7-3ECE-90E0-7F9E-74BA629F8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80C23-D7F9-7142-8E5F-82FAD29A8F28}" type="datetime1">
              <a:rPr lang="en-CA" smtClean="0"/>
              <a:t>2026-08-25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3C3E94-EC16-59D7-AAFF-C4760F767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0369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932955-7EA2-030C-3374-A0D917A1DF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B15095-5230-5428-0C30-73CB596F10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89A60-4C9A-B245-408A-B9CAF70F1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331C3E-14E1-6B4B-807E-FA713E2E57BC}" type="datetime1">
              <a:rPr lang="en-CA" smtClean="0"/>
              <a:t>2026-08-25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EDF88-13AF-7C74-11AA-680419B76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E450FB-A580-D209-54B0-14F5F8D80293}"/>
              </a:ext>
            </a:extLst>
          </p:cNvPr>
          <p:cNvCxnSpPr/>
          <p:nvPr userDrawn="1"/>
        </p:nvCxnSpPr>
        <p:spPr>
          <a:xfrm>
            <a:off x="8709215" y="365125"/>
            <a:ext cx="0" cy="581183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80301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39D987-CF2A-F8DF-08A6-70F8AEDA3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58BD6-3AB1-C844-A98B-E93A9A4479B9}" type="datetime1">
              <a:rPr lang="en-CA" smtClean="0"/>
              <a:t>2026-08-25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6DBAEE-E242-0879-1E06-3515F3C8CA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43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DF78F5-B166-E248-B387-4EB49DC86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76AA93-F721-EF8E-0AF8-A65939B847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F4A14-2478-AC95-13EC-665CB2F8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580094"/>
            <a:ext cx="27432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04A58BD6-3AB1-C844-A98B-E93A9A4479B9}" type="datetime1">
              <a:rPr lang="en-CA" smtClean="0"/>
              <a:t>2026-08-25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DF9802-A60C-EB74-D9DE-59BE252D98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580094"/>
            <a:ext cx="2743200" cy="27790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7B9E2073-7571-3141-AB4E-94681825B85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31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1" r:id="rId3"/>
    <p:sldLayoutId id="2147483651" r:id="rId4"/>
    <p:sldLayoutId id="2147483660" r:id="rId5"/>
    <p:sldLayoutId id="2147483661" r:id="rId6"/>
    <p:sldLayoutId id="2147483662" r:id="rId7"/>
    <p:sldLayoutId id="2147483664" r:id="rId8"/>
    <p:sldLayoutId id="2147483663" r:id="rId9"/>
    <p:sldLayoutId id="2147483665" r:id="rId10"/>
    <p:sldLayoutId id="2147483668" r:id="rId11"/>
    <p:sldLayoutId id="2147483667" r:id="rId12"/>
    <p:sldLayoutId id="2147483670" r:id="rId13"/>
    <p:sldLayoutId id="2147483669" r:id="rId14"/>
    <p:sldLayoutId id="2147483666" r:id="rId15"/>
    <p:sldLayoutId id="2147483652" r:id="rId16"/>
    <p:sldLayoutId id="2147483653" r:id="rId17"/>
    <p:sldLayoutId id="2147483654" r:id="rId18"/>
    <p:sldLayoutId id="2147483655" r:id="rId19"/>
    <p:sldLayoutId id="2147483656" r:id="rId20"/>
    <p:sldLayoutId id="2147483657" r:id="rId21"/>
    <p:sldLayoutId id="2147483658" r:id="rId22"/>
    <p:sldLayoutId id="2147483659" r:id="rId23"/>
    <p:sldLayoutId id="2147483672" r:id="rId24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c5HG3gKo1jmabedSeWgu-QHaHa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6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5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2.png"/><Relationship Id="rId4" Type="http://schemas.openxmlformats.org/officeDocument/2006/relationships/customXml" Target="../ink/ink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D000E-9E1C-7C9C-9AD3-DADE6D1325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Al-</a:t>
            </a:r>
            <a:r>
              <a:rPr lang="en-US" dirty="0" err="1"/>
              <a:t>Makharij</a:t>
            </a:r>
            <a:r>
              <a:rPr lang="en-US" dirty="0"/>
              <a:t> </a:t>
            </a:r>
            <a:br>
              <a:rPr lang="en-US" dirty="0"/>
            </a:br>
            <a:r>
              <a:rPr lang="en-US" sz="4400" dirty="0"/>
              <a:t>(Points of Articulation)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41EDB0-8030-F643-ECCF-B89E2362D0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مخارج الحروف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E4F463-C951-DC17-79CD-E3D9A1204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85ADE-9F84-644D-A6A6-30F6F89B54E3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D30D7-76A4-3B53-9D92-ACE0EBA2D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934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E0636-8FAC-CCA0-E81C-DB8719E81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CE12B-FF29-2E63-5152-FD645EC0D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DAECAD-953F-4741-911E-6F16B8C50D47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753E9B-71F7-5779-7E30-82FD211AF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B6446D-C379-4214-EDCB-842A3930291E}"/>
              </a:ext>
            </a:extLst>
          </p:cNvPr>
          <p:cNvSpPr/>
          <p:nvPr/>
        </p:nvSpPr>
        <p:spPr>
          <a:xfrm>
            <a:off x="8382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8873D8-F25A-47BA-12B0-9866FE3ED844}"/>
              </a:ext>
            </a:extLst>
          </p:cNvPr>
          <p:cNvSpPr/>
          <p:nvPr/>
        </p:nvSpPr>
        <p:spPr>
          <a:xfrm>
            <a:off x="8381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0CF7DF-F2E9-B3DE-0EC8-5331E20DCE96}"/>
              </a:ext>
            </a:extLst>
          </p:cNvPr>
          <p:cNvSpPr/>
          <p:nvPr/>
        </p:nvSpPr>
        <p:spPr>
          <a:xfrm>
            <a:off x="8381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03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267E7C9-750D-46FB-8CCF-B693AA6AAE89}"/>
              </a:ext>
            </a:extLst>
          </p:cNvPr>
          <p:cNvSpPr/>
          <p:nvPr/>
        </p:nvSpPr>
        <p:spPr>
          <a:xfrm>
            <a:off x="838198" y="4762807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80805C8-70B2-6747-5EF0-0EA552381C3D}"/>
              </a:ext>
            </a:extLst>
          </p:cNvPr>
          <p:cNvSpPr/>
          <p:nvPr/>
        </p:nvSpPr>
        <p:spPr>
          <a:xfrm>
            <a:off x="6096000" y="2185015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EE3E4E-FD3D-A150-F7EC-C298989B1691}"/>
              </a:ext>
            </a:extLst>
          </p:cNvPr>
          <p:cNvSpPr/>
          <p:nvPr/>
        </p:nvSpPr>
        <p:spPr>
          <a:xfrm>
            <a:off x="6095999" y="3044279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06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6AD0D86-49DE-777D-B988-BBB761203CE9}"/>
              </a:ext>
            </a:extLst>
          </p:cNvPr>
          <p:cNvSpPr/>
          <p:nvPr/>
        </p:nvSpPr>
        <p:spPr>
          <a:xfrm>
            <a:off x="6095999" y="3903543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07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016C388-6AD0-534D-1485-6D81B94BE6CB}"/>
              </a:ext>
            </a:extLst>
          </p:cNvPr>
          <p:cNvSpPr/>
          <p:nvPr/>
        </p:nvSpPr>
        <p:spPr>
          <a:xfrm>
            <a:off x="6095998" y="4762807"/>
            <a:ext cx="92525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08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1A4DB1-7453-EBEB-640F-9759B2967615}"/>
              </a:ext>
            </a:extLst>
          </p:cNvPr>
          <p:cNvSpPr txBox="1"/>
          <p:nvPr/>
        </p:nvSpPr>
        <p:spPr>
          <a:xfrm>
            <a:off x="1763448" y="2308126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Introduction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30C902-92E0-F522-6D6F-5EA76302F726}"/>
              </a:ext>
            </a:extLst>
          </p:cNvPr>
          <p:cNvSpPr txBox="1"/>
          <p:nvPr/>
        </p:nvSpPr>
        <p:spPr>
          <a:xfrm>
            <a:off x="1763448" y="3162715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Types of Letters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248DDE-6C33-4337-06F8-B21A5B10AC06}"/>
              </a:ext>
            </a:extLst>
          </p:cNvPr>
          <p:cNvSpPr txBox="1"/>
          <p:nvPr/>
        </p:nvSpPr>
        <p:spPr>
          <a:xfrm>
            <a:off x="1763448" y="4022212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Types of </a:t>
            </a:r>
            <a:r>
              <a:rPr lang="en-US" sz="2800" dirty="0" err="1"/>
              <a:t>Makharij</a:t>
            </a:r>
            <a:endParaRPr lang="en-US" sz="28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379C643-AC26-E1DD-64CD-CC501C9FB60B}"/>
              </a:ext>
            </a:extLst>
          </p:cNvPr>
          <p:cNvSpPr txBox="1"/>
          <p:nvPr/>
        </p:nvSpPr>
        <p:spPr>
          <a:xfrm>
            <a:off x="1763448" y="4887235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Al-Jawf (Oral Cavity)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2B3ADA-CB20-0C51-C36E-EEC081D00DFE}"/>
              </a:ext>
            </a:extLst>
          </p:cNvPr>
          <p:cNvSpPr txBox="1"/>
          <p:nvPr/>
        </p:nvSpPr>
        <p:spPr>
          <a:xfrm>
            <a:off x="7021249" y="2308125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Al-</a:t>
            </a:r>
            <a:r>
              <a:rPr lang="en-US" sz="2800" dirty="0" err="1"/>
              <a:t>Halq</a:t>
            </a:r>
            <a:r>
              <a:rPr lang="en-US" sz="2800" dirty="0"/>
              <a:t> (The Throat)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57B6066-8555-97D3-7691-B5EFFA4EF081}"/>
              </a:ext>
            </a:extLst>
          </p:cNvPr>
          <p:cNvSpPr txBox="1"/>
          <p:nvPr/>
        </p:nvSpPr>
        <p:spPr>
          <a:xfrm>
            <a:off x="7021249" y="3161646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Al-Lisan (The Tongue)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2099F8-EA39-F155-F924-0F05C3C990BA}"/>
              </a:ext>
            </a:extLst>
          </p:cNvPr>
          <p:cNvSpPr txBox="1"/>
          <p:nvPr/>
        </p:nvSpPr>
        <p:spPr>
          <a:xfrm>
            <a:off x="7021249" y="4022212"/>
            <a:ext cx="40382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Al-</a:t>
            </a:r>
            <a:r>
              <a:rPr lang="en-US" sz="2800" dirty="0" err="1"/>
              <a:t>Shafatayn</a:t>
            </a:r>
            <a:r>
              <a:rPr lang="en-US" sz="2800" dirty="0"/>
              <a:t> (The Lips)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060E008-D20B-5C62-11B4-88A72F2B07F9}"/>
              </a:ext>
            </a:extLst>
          </p:cNvPr>
          <p:cNvSpPr txBox="1"/>
          <p:nvPr/>
        </p:nvSpPr>
        <p:spPr>
          <a:xfrm>
            <a:off x="7021249" y="4879835"/>
            <a:ext cx="4211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Al-</a:t>
            </a:r>
            <a:r>
              <a:rPr lang="en-US" sz="2800" dirty="0" err="1"/>
              <a:t>Khayshoum</a:t>
            </a:r>
            <a:r>
              <a:rPr lang="en-US" sz="2800" dirty="0"/>
              <a:t> (The Nose)</a:t>
            </a:r>
          </a:p>
        </p:txBody>
      </p:sp>
    </p:spTree>
    <p:extLst>
      <p:ext uri="{BB962C8B-B14F-4D97-AF65-F5344CB8AC3E}">
        <p14:creationId xmlns:p14="http://schemas.microsoft.com/office/powerpoint/2010/main" val="2601441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E235A-C2A0-018F-B692-A989FBA42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D6629C-B112-AEBB-471C-3AC3592C38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مقدمة مخارج الحروف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588FB0-CFD1-37B5-FDF2-F916B5DFD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15AF-1ADB-4D43-8F1A-B24C09CFE31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864011-DE44-A984-59B7-13E855E3F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342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F59F9-1184-3227-0A8C-D5AA8BCB3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err="1"/>
              <a:t>Makharij</a:t>
            </a:r>
            <a:r>
              <a:rPr lang="en-US" dirty="0"/>
              <a:t>?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تعريف المخارج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0CC10-52E5-4C41-EE87-9C5FCE560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374BF3-64D5-1E78-C1E0-3075AB010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2A587D6-B9CB-3E39-E4DE-176E86E3461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 </a:t>
            </a:r>
            <a:r>
              <a:rPr lang="ar-KW" dirty="0"/>
              <a:t>ال</a:t>
            </a:r>
            <a:r>
              <a:rPr lang="ar-SA" dirty="0"/>
              <a:t>مقدمة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2D26F67-31D2-3243-3591-F98C14EBA96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2456470"/>
            <a:ext cx="6364458" cy="3357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4400" b="1" i="0" u="none" strike="noStrike" dirty="0">
                <a:solidFill>
                  <a:srgbClr val="C00000"/>
                </a:solidFill>
                <a:effectLst/>
              </a:rPr>
              <a:t>Lexically</a:t>
            </a:r>
            <a:endParaRPr lang="en-CA" b="0" i="0" u="none" strike="noStrike" dirty="0">
              <a:solidFill>
                <a:srgbClr val="C00000"/>
              </a:solidFill>
              <a:effectLst/>
            </a:endParaRPr>
          </a:p>
          <a:p>
            <a:pPr marL="0" indent="0" algn="ctr">
              <a:buNone/>
            </a:pPr>
            <a:r>
              <a:rPr lang="en-US" sz="3200" dirty="0"/>
              <a:t>A place of exit </a:t>
            </a:r>
            <a:r>
              <a:rPr lang="en-CA" sz="3200" dirty="0"/>
              <a:t> </a:t>
            </a:r>
          </a:p>
          <a:p>
            <a:pPr algn="ctr" rtl="1">
              <a:buNone/>
            </a:pPr>
            <a:br>
              <a:rPr lang="en-CA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" sz="4400" b="1" i="0" u="none" strike="noStrike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لُّـغَـةً</a:t>
            </a:r>
            <a:endParaRPr lang="ar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buNone/>
            </a:pPr>
            <a:r>
              <a:rPr lang="ar-KW" sz="3200" b="1" dirty="0">
                <a:latin typeface="Calibri" panose="020F0502020204030204" pitchFamily="34" charset="0"/>
                <a:cs typeface="Calibri" panose="020F0502020204030204" pitchFamily="34" charset="0"/>
              </a:rPr>
              <a:t>محلُّ الخروج</a:t>
            </a:r>
            <a:br>
              <a:rPr lang="ar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4A57F41-ED4E-9B8D-AFFB-541C08D415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040" t="17846" r="14353" b="20205"/>
          <a:stretch>
            <a:fillRect/>
          </a:stretch>
        </p:blipFill>
        <p:spPr>
          <a:xfrm>
            <a:off x="6096000" y="2456470"/>
            <a:ext cx="5056732" cy="3000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626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37055-D84D-F100-819B-4DFECD045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7BD78-8AA0-8B82-FE10-EFE819824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err="1"/>
              <a:t>Makharij</a:t>
            </a:r>
            <a:r>
              <a:rPr lang="en-US" dirty="0"/>
              <a:t>?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تعريف المخارج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77F43-146E-343B-771A-EDB3A88E6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DD67D4-8943-012F-DF09-0F1C28EE8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4A158B-069D-3421-B2C7-1CC4C6793C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 </a:t>
            </a:r>
            <a:r>
              <a:rPr lang="ar-KW" dirty="0"/>
              <a:t>ال</a:t>
            </a:r>
            <a:r>
              <a:rPr lang="ar-SA" dirty="0"/>
              <a:t>مقدمة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F0B6C3D-BC39-F937-982B-25103E0BFAD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2129573"/>
            <a:ext cx="5787683" cy="4244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CA" sz="4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Technically</a:t>
            </a:r>
            <a:endParaRPr lang="en-CA" b="0" i="0" u="none" strike="noStrike" dirty="0">
              <a:solidFill>
                <a:srgbClr val="C00000"/>
              </a:solidFill>
              <a:effectLst/>
            </a:endParaRPr>
          </a:p>
          <a:p>
            <a:pPr marL="0" indent="0" algn="ctr">
              <a:buNone/>
            </a:pPr>
            <a:r>
              <a:rPr lang="en-US" sz="3200" dirty="0"/>
              <a:t>The place of articulation of a certain </a:t>
            </a:r>
            <a:r>
              <a:rPr lang="en-US" sz="3200" dirty="0" err="1"/>
              <a:t>harf</a:t>
            </a:r>
            <a:r>
              <a:rPr lang="en-US" sz="3200" dirty="0"/>
              <a:t> (letter) that distinguishes it from others. </a:t>
            </a:r>
          </a:p>
          <a:p>
            <a:pPr marL="0" indent="0" algn="ctr">
              <a:buNone/>
            </a:pPr>
            <a:br>
              <a:rPr lang="en-CA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4400" b="1" dirty="0" err="1">
                <a:solidFill>
                  <a:srgbClr val="C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اصطلاحاً</a:t>
            </a:r>
            <a:endParaRPr lang="ar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buNone/>
            </a:pP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اسم لموضع خروج الحرف وتمييزه عن غيره</a:t>
            </a:r>
            <a:br>
              <a:rPr lang="ar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المخارج الرئيسية للحروف">
            <a:extLst>
              <a:ext uri="{FF2B5EF4-FFF2-40B4-BE49-F238E27FC236}">
                <a16:creationId xmlns:a16="http://schemas.microsoft.com/office/drawing/2014/main" id="{3302C49A-3BF9-F776-FED6-911255B4FB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93" t="19951" r="3244" b="8087"/>
          <a:stretch>
            <a:fillRect/>
          </a:stretch>
        </p:blipFill>
        <p:spPr>
          <a:xfrm>
            <a:off x="6835308" y="2743200"/>
            <a:ext cx="4518492" cy="268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75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A5114-DF7E-6073-F460-44CDA8A95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256D2-201F-D709-BF6A-00A2A2FF9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</a:t>
            </a:r>
            <a:r>
              <a:rPr lang="en-US" dirty="0" err="1"/>
              <a:t>Makharij</a:t>
            </a:r>
            <a:r>
              <a:rPr lang="en-US" dirty="0"/>
              <a:t>?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تعريف المخارج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239181-275A-BFAF-DE44-079D6234E8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B9AF9C-A3E8-6070-296B-0043B7897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E3519A9-D68F-4538-426F-4BE290563A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 </a:t>
            </a:r>
            <a:r>
              <a:rPr lang="ar-KW" dirty="0"/>
              <a:t>ال</a:t>
            </a:r>
            <a:r>
              <a:rPr lang="ar-SA" dirty="0"/>
              <a:t>مقدمة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8CBDE31-B672-5C10-D596-E62C218FC8D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2129573"/>
            <a:ext cx="7008658" cy="2158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00" dirty="0"/>
              <a:t>It is considered the </a:t>
            </a:r>
            <a:r>
              <a:rPr lang="en-US" sz="2000" b="1" dirty="0">
                <a:solidFill>
                  <a:schemeClr val="accent1"/>
                </a:solidFill>
              </a:rPr>
              <a:t>criteria</a:t>
            </a:r>
            <a:r>
              <a:rPr lang="en-US" sz="2000" dirty="0"/>
              <a:t> that determine the properties of a certain </a:t>
            </a:r>
            <a:r>
              <a:rPr lang="en-US" sz="2000" dirty="0" err="1"/>
              <a:t>harf</a:t>
            </a:r>
            <a:r>
              <a:rPr lang="en-US" sz="2000" dirty="0"/>
              <a:t> (letter) so that it can be distinguished from other sounds.</a:t>
            </a:r>
          </a:p>
          <a:p>
            <a:pPr marL="0" indent="0" algn="ctr">
              <a:buNone/>
            </a:pPr>
            <a:endParaRPr lang="ar" sz="2000" dirty="0"/>
          </a:p>
          <a:p>
            <a:pPr algn="ctr" rtl="1">
              <a:buNone/>
            </a:pP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المخارج للحرف بمثابة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الموازين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 تعرف بها مقاديرها فتتميز عن بعضها</a:t>
            </a:r>
            <a:br>
              <a:rPr lang="ar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المخارج الرئيسية للحروف">
            <a:extLst>
              <a:ext uri="{FF2B5EF4-FFF2-40B4-BE49-F238E27FC236}">
                <a16:creationId xmlns:a16="http://schemas.microsoft.com/office/drawing/2014/main" id="{70DC55D7-7CFA-ED38-FE5E-8A024833F1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93" t="19951" r="3244" b="8087"/>
          <a:stretch>
            <a:fillRect/>
          </a:stretch>
        </p:blipFill>
        <p:spPr>
          <a:xfrm>
            <a:off x="7846858" y="3032212"/>
            <a:ext cx="3689821" cy="2192369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81C943A-5A50-7D45-FBC6-092138E5A9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0332797"/>
              </p:ext>
            </p:extLst>
          </p:nvPr>
        </p:nvGraphicFramePr>
        <p:xfrm>
          <a:off x="655321" y="4611339"/>
          <a:ext cx="7154782" cy="1645528"/>
        </p:xfrm>
        <a:graphic>
          <a:graphicData uri="http://schemas.openxmlformats.org/drawingml/2006/table">
            <a:tbl>
              <a:tblPr rtl="1" firstRow="1" firstCol="1" lastRow="1" lastCol="1" bandRow="1" bandCol="1">
                <a:tableStyleId>{5C22544A-7EE6-4342-B048-85BDC9FD1C3A}</a:tableStyleId>
              </a:tblPr>
              <a:tblGrid>
                <a:gridCol w="34326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21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38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  <a:tabLst>
                          <a:tab pos="588010" algn="l"/>
                        </a:tabLst>
                      </a:pPr>
                      <a:r>
                        <a:rPr lang="ar-EG" sz="2000" b="1" spc="30" dirty="0">
                          <a:solidFill>
                            <a:schemeClr val="tx1"/>
                          </a:solidFill>
                          <a:effectLst/>
                        </a:rPr>
                        <a:t>إذْ وَاجِــبٌ عَلَـيْـهِـمُ مُـحَـتَّــمُ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  <a:tabLst>
                          <a:tab pos="588010" algn="l"/>
                        </a:tabLst>
                      </a:pPr>
                      <a:r>
                        <a:rPr lang="ar-EG" sz="2000" b="1" spc="30">
                          <a:solidFill>
                            <a:schemeClr val="tx1"/>
                          </a:solidFill>
                          <a:effectLst/>
                        </a:rPr>
                        <a:t>قَـبْـلَ الـشُّـرُوعِ أَوَّلاً أَنْ يَعْـلَـمُـوا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38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  <a:tabLst>
                          <a:tab pos="588010" algn="l"/>
                        </a:tabLst>
                      </a:pPr>
                      <a:r>
                        <a:rPr lang="ar-EG" sz="2000" b="1" spc="10">
                          <a:solidFill>
                            <a:schemeClr val="tx1"/>
                          </a:solidFill>
                          <a:effectLst/>
                        </a:rPr>
                        <a:t>مَـخَـارِجَ الْـحُـرُوفِ وَالـصِّـفَـاتِ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  <a:tabLst>
                          <a:tab pos="588010" algn="l"/>
                        </a:tabLst>
                      </a:pPr>
                      <a:r>
                        <a:rPr lang="ar-EG" sz="2000" b="1" spc="20">
                          <a:solidFill>
                            <a:schemeClr val="tx1"/>
                          </a:solidFill>
                          <a:effectLst/>
                        </a:rPr>
                        <a:t>لِيَلْـفِـظُـوا بِـأَفْـصَـحِ الـلُّـغَــاتِ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38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  <a:tabLst>
                          <a:tab pos="588010" algn="l"/>
                        </a:tabLst>
                      </a:pPr>
                      <a:r>
                        <a:rPr lang="ar-EG" sz="2000" b="1" spc="10">
                          <a:solidFill>
                            <a:schemeClr val="tx1"/>
                          </a:solidFill>
                          <a:effectLst/>
                        </a:rPr>
                        <a:t>مُـحَـرِّرِي التَّـجْـوِيـدِ وَالمَـوَاقِـفِ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  <a:tabLst>
                          <a:tab pos="588010" algn="l"/>
                        </a:tabLst>
                      </a:pPr>
                      <a:r>
                        <a:rPr lang="ar-EG" sz="2000" b="1" spc="30">
                          <a:solidFill>
                            <a:schemeClr val="tx1"/>
                          </a:solidFill>
                          <a:effectLst/>
                        </a:rPr>
                        <a:t>وَمَـا الَّـذِي رُسِّـمَ فِـي المَصَـاحِـفِ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38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  <a:tabLst>
                          <a:tab pos="588010" algn="l"/>
                        </a:tabLst>
                      </a:pPr>
                      <a:r>
                        <a:rPr lang="ar-EG" sz="2000" b="1" spc="30">
                          <a:solidFill>
                            <a:schemeClr val="tx1"/>
                          </a:solidFill>
                          <a:effectLst/>
                        </a:rPr>
                        <a:t>مِـنْ كُـلِّ مَقْطُـوعٍ وَمَوْصُولٍ بِـهَـا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  <a:tabLst>
                          <a:tab pos="588010" algn="l"/>
                        </a:tabLst>
                      </a:pPr>
                      <a:r>
                        <a:rPr lang="ar-EG" sz="2000" b="1" spc="10" dirty="0">
                          <a:solidFill>
                            <a:schemeClr val="tx1"/>
                          </a:solidFill>
                          <a:effectLst/>
                        </a:rPr>
                        <a:t>وَتَـاءِ أُنْثَـى لَـمْ تَكُـنْ تُكْـتَـبْ بِّـهَـا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581942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F2C7E-DBA4-C2F0-457A-EDEB6F7CD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AF0BC-9599-6FB3-94C8-39728645A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Harf?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تعريف الحرف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C74D58-A931-4314-63DC-D8A597D81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329D83-008D-1FC1-CB62-FD0E1D230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4AB3845-AF87-0A7B-82C3-E414463A41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 </a:t>
            </a:r>
            <a:r>
              <a:rPr lang="ar-KW" dirty="0"/>
              <a:t>ال</a:t>
            </a:r>
            <a:r>
              <a:rPr lang="ar-SA" dirty="0"/>
              <a:t>مقدمة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5968962-E0CE-9CF7-289A-4C434D47DE8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2456470"/>
            <a:ext cx="6364458" cy="33578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4400" b="1" i="0" u="none" strike="noStrike" dirty="0">
                <a:solidFill>
                  <a:srgbClr val="C00000"/>
                </a:solidFill>
                <a:effectLst/>
              </a:rPr>
              <a:t>Lexically</a:t>
            </a:r>
            <a:endParaRPr lang="en-CA" b="0" i="0" u="none" strike="noStrike" dirty="0">
              <a:solidFill>
                <a:srgbClr val="C00000"/>
              </a:solidFill>
              <a:effectLst/>
            </a:endParaRPr>
          </a:p>
          <a:p>
            <a:pPr marL="0" indent="0" algn="ctr">
              <a:buNone/>
            </a:pPr>
            <a:r>
              <a:rPr lang="en-US" sz="3200" dirty="0"/>
              <a:t>An edge, or a tip</a:t>
            </a:r>
            <a:endParaRPr lang="en-CA" sz="3200" dirty="0"/>
          </a:p>
          <a:p>
            <a:pPr algn="ctr" rtl="1">
              <a:buNone/>
            </a:pPr>
            <a:br>
              <a:rPr lang="en-CA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" sz="4400" b="1" i="0" u="none" strike="noStrike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لُّـغَـةً</a:t>
            </a:r>
            <a:endParaRPr lang="ar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buNone/>
            </a:pP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الطَّرَف</a:t>
            </a:r>
            <a:br>
              <a:rPr lang="ar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Royhom Clear Table Protector 90 x 160 cm, 1.5mm Thick Plastic Table ...">
            <a:extLst>
              <a:ext uri="{FF2B5EF4-FFF2-40B4-BE49-F238E27FC236}">
                <a16:creationId xmlns:a16="http://schemas.microsoft.com/office/drawing/2014/main" id="{2C0DD3E0-C59F-21DE-FAB9-F1D768DF1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9713" y="1886931"/>
            <a:ext cx="4514850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261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0C3FB-0692-6126-D630-4B435E94A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B2E6C-E76B-BFCD-801F-74C2CB4A1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Harf?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تعريف الحرف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62A71-E6F3-154D-5EC7-CC7ECCB82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4141D0-DEB4-658D-1234-0DD666C5D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0F00E4-E8B7-7BDF-F56D-8571334DC3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 </a:t>
            </a:r>
            <a:r>
              <a:rPr lang="ar-KW" dirty="0"/>
              <a:t>ال</a:t>
            </a:r>
            <a:r>
              <a:rPr lang="ar-SA" dirty="0"/>
              <a:t>مقدمة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87A46D3-AAB3-6E0C-BC8C-24F5DD631B3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1834124"/>
            <a:ext cx="5787683" cy="468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CA" sz="4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Technically</a:t>
            </a:r>
            <a:endParaRPr lang="en-CA" b="0" i="0" u="none" strike="noStrike" dirty="0">
              <a:solidFill>
                <a:srgbClr val="C00000"/>
              </a:solidFill>
              <a:effectLst/>
            </a:endParaRPr>
          </a:p>
          <a:p>
            <a:pPr marL="0" indent="0" algn="ctr">
              <a:buNone/>
            </a:pPr>
            <a:r>
              <a:rPr lang="en-US" sz="3200" dirty="0"/>
              <a:t>a sound that depends on a </a:t>
            </a:r>
            <a:r>
              <a:rPr lang="en-US" sz="3200" dirty="0" err="1"/>
              <a:t>makhraj</a:t>
            </a:r>
            <a:r>
              <a:rPr lang="en-US" sz="3200" dirty="0"/>
              <a:t> </a:t>
            </a:r>
            <a:r>
              <a:rPr lang="en-US" sz="2000" dirty="0"/>
              <a:t>(place of articulation)</a:t>
            </a:r>
            <a:r>
              <a:rPr lang="en-US" sz="3200" dirty="0"/>
              <a:t>, either a </a:t>
            </a:r>
            <a:r>
              <a:rPr lang="en-US" sz="3200" b="1" dirty="0">
                <a:solidFill>
                  <a:schemeClr val="accent1"/>
                </a:solidFill>
              </a:rPr>
              <a:t>specific</a:t>
            </a:r>
            <a:r>
              <a:rPr lang="en-US" sz="3200" dirty="0"/>
              <a:t> or </a:t>
            </a:r>
            <a:r>
              <a:rPr lang="en-US" sz="3200" b="1" dirty="0">
                <a:solidFill>
                  <a:schemeClr val="accent1"/>
                </a:solidFill>
              </a:rPr>
              <a:t>not clearly defined </a:t>
            </a:r>
            <a:r>
              <a:rPr lang="en-US" sz="3200" dirty="0" err="1"/>
              <a:t>makhraj</a:t>
            </a:r>
            <a:r>
              <a:rPr lang="en-US" sz="3200" dirty="0"/>
              <a:t>.  </a:t>
            </a:r>
          </a:p>
          <a:p>
            <a:pPr marL="0" indent="0" algn="ctr">
              <a:buNone/>
            </a:pPr>
            <a:br>
              <a:rPr lang="en-CA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4400" b="1" dirty="0" err="1">
                <a:solidFill>
                  <a:srgbClr val="C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اصطلاحاً</a:t>
            </a:r>
            <a:endParaRPr lang="ar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buNone/>
            </a:pP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صوت اعتمد على مخرج </a:t>
            </a:r>
            <a:r>
              <a:rPr lang="ar-KW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مُحَقَّقٍ</a:t>
            </a: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 أو </a:t>
            </a:r>
            <a:r>
              <a:rPr lang="ar-KW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مقدَّر</a:t>
            </a:r>
            <a:br>
              <a:rPr lang="ar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FFA8A91-CAAE-F888-455C-2B1A21B4E3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268" t="45381" r="52253" b="44898"/>
          <a:stretch>
            <a:fillRect/>
          </a:stretch>
        </p:blipFill>
        <p:spPr>
          <a:xfrm>
            <a:off x="6704541" y="1941342"/>
            <a:ext cx="4295222" cy="4425490"/>
          </a:xfrm>
          <a:prstGeom prst="roundRect">
            <a:avLst>
              <a:gd name="adj" fmla="val 11072"/>
            </a:avLst>
          </a:prstGeom>
        </p:spPr>
      </p:pic>
    </p:spTree>
    <p:extLst>
      <p:ext uri="{BB962C8B-B14F-4D97-AF65-F5344CB8AC3E}">
        <p14:creationId xmlns:p14="http://schemas.microsoft.com/office/powerpoint/2010/main" val="2350193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0B669-5609-B516-D53F-6C6F88308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9032D-3086-DE10-1B73-CDDF93333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</a:t>
            </a:r>
            <a:r>
              <a:rPr lang="en-US" dirty="0" err="1"/>
              <a:t>Makharij</a:t>
            </a:r>
            <a:r>
              <a:rPr lang="en-US" dirty="0"/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أنواع المخارج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ED7DDF-B851-80C0-0FC7-D476BA0EB0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F9E31D-5D2B-6A00-1AAB-3CDC34683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656C191-A52F-6FF7-AB6C-137BCCFAEA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 </a:t>
            </a:r>
            <a:r>
              <a:rPr lang="ar-KW" dirty="0"/>
              <a:t>ال</a:t>
            </a:r>
            <a:r>
              <a:rPr lang="ar-SA" dirty="0"/>
              <a:t>مقدمة</a:t>
            </a:r>
            <a:endParaRPr lang="en-US" dirty="0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F3351A86-DF0E-FDF0-B249-5861421DC3CB}"/>
              </a:ext>
            </a:extLst>
          </p:cNvPr>
          <p:cNvSpPr txBox="1">
            <a:spLocks/>
          </p:cNvSpPr>
          <p:nvPr/>
        </p:nvSpPr>
        <p:spPr>
          <a:xfrm>
            <a:off x="838201" y="2512504"/>
            <a:ext cx="2743200" cy="38613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Al-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Mohaqqaq</a:t>
            </a: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specific place of vocal articulation that</a:t>
            </a:r>
            <a:r>
              <a:rPr lang="ar-KW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depends on a particular part of the mouth</a:t>
            </a:r>
          </a:p>
          <a:p>
            <a:pPr marL="0" indent="0" rtl="1">
              <a:buNone/>
            </a:pP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الذي 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يعتمد على جزء 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معين من أجزاء الفم</a:t>
            </a:r>
            <a:endParaRPr lang="en-C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2264355-01D7-5100-6233-6250EBF069D1}"/>
              </a:ext>
            </a:extLst>
          </p:cNvPr>
          <p:cNvSpPr txBox="1">
            <a:spLocks/>
          </p:cNvSpPr>
          <p:nvPr/>
        </p:nvSpPr>
        <p:spPr>
          <a:xfrm>
            <a:off x="6311514" y="2512505"/>
            <a:ext cx="2846554" cy="38613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Al-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Moqaddar</a:t>
            </a:r>
            <a:b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The place of vocal articulation that </a:t>
            </a:r>
            <a:r>
              <a:rPr lang="en-US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does not depend on a particular part of the mouth</a:t>
            </a:r>
          </a:p>
          <a:p>
            <a:pPr marL="0" indent="0" algn="ctr" rtl="1">
              <a:buNone/>
            </a:pP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الذي </a:t>
            </a:r>
            <a:r>
              <a:rPr lang="ar-KW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 </a:t>
            </a:r>
            <a:r>
              <a:rPr lang="ar-S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يعتمد على جزء </a:t>
            </a:r>
            <a:r>
              <a:rPr lang="ar-SA" sz="2000" dirty="0">
                <a:latin typeface="Calibri" panose="020F0502020204030204" pitchFamily="34" charset="0"/>
                <a:cs typeface="Calibri" panose="020F0502020204030204" pitchFamily="34" charset="0"/>
              </a:rPr>
              <a:t>معين من أجزاء الفم</a:t>
            </a:r>
            <a:endParaRPr lang="en-CA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F048098-421C-35C5-8B60-3333132C4E9F}"/>
              </a:ext>
            </a:extLst>
          </p:cNvPr>
          <p:cNvSpPr/>
          <p:nvPr/>
        </p:nvSpPr>
        <p:spPr>
          <a:xfrm>
            <a:off x="838200" y="1856937"/>
            <a:ext cx="5331271" cy="5506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Specific </a:t>
            </a:r>
            <a:r>
              <a:rPr lang="en-US" sz="24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المخرج المحقق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33AF41-FA24-4CC4-5603-AAAF95B0B7EF}"/>
              </a:ext>
            </a:extLst>
          </p:cNvPr>
          <p:cNvSpPr/>
          <p:nvPr/>
        </p:nvSpPr>
        <p:spPr>
          <a:xfrm>
            <a:off x="6311514" y="1856936"/>
            <a:ext cx="5331271" cy="5506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Non-specific </a:t>
            </a:r>
            <a:r>
              <a:rPr lang="en-US" sz="24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US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المخرج المقدَّر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82F3D2-B772-B35A-645F-1C477EEA8C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268" t="45381" r="52253" b="44898"/>
          <a:stretch>
            <a:fillRect/>
          </a:stretch>
        </p:blipFill>
        <p:spPr>
          <a:xfrm>
            <a:off x="3610896" y="3178284"/>
            <a:ext cx="2521744" cy="2598225"/>
          </a:xfrm>
          <a:prstGeom prst="roundRect">
            <a:avLst>
              <a:gd name="adj" fmla="val 11072"/>
            </a:avLst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77B7DC-A2F8-FD80-002D-FE65F6D42E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396" t="11818" r="20125" b="78461"/>
          <a:stretch>
            <a:fillRect/>
          </a:stretch>
        </p:blipFill>
        <p:spPr>
          <a:xfrm>
            <a:off x="9174714" y="3203682"/>
            <a:ext cx="2521745" cy="2598226"/>
          </a:xfrm>
          <a:prstGeom prst="roundRect">
            <a:avLst>
              <a:gd name="adj" fmla="val 11072"/>
            </a:avLst>
          </a:prstGeom>
        </p:spPr>
      </p:pic>
    </p:spTree>
    <p:extLst>
      <p:ext uri="{BB962C8B-B14F-4D97-AF65-F5344CB8AC3E}">
        <p14:creationId xmlns:p14="http://schemas.microsoft.com/office/powerpoint/2010/main" val="199109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C087F-F4D0-5690-2A37-3A0C6A3B9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D136E-4B1A-1A4A-B0F0-F25418B64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How to Determine the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3600" dirty="0">
                <a:latin typeface="Calibri" panose="020F0502020204030204" pitchFamily="34" charset="0"/>
                <a:cs typeface="Calibri" panose="020F0502020204030204" pitchFamily="34" charset="0"/>
              </a:rPr>
              <a:t>طريقةُ معرفةِ مخرجِ الحرفِ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740B99-68F6-048A-9B8A-616F9CC463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747724-BE80-B9F5-5078-E0F8997C6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8A13947-4D3F-B771-EC73-EB6865CD71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 </a:t>
            </a:r>
            <a:r>
              <a:rPr lang="ar-KW" dirty="0"/>
              <a:t>ال</a:t>
            </a:r>
            <a:r>
              <a:rPr lang="ar-SA" dirty="0"/>
              <a:t>مقدمة</a:t>
            </a:r>
            <a:endParaRPr lang="en-US" dirty="0"/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E9A62644-493D-5177-EF7F-58A5E2CD29D4}"/>
              </a:ext>
            </a:extLst>
          </p:cNvPr>
          <p:cNvSpPr txBox="1"/>
          <p:nvPr/>
        </p:nvSpPr>
        <p:spPr>
          <a:xfrm>
            <a:off x="767881" y="1839327"/>
            <a:ext cx="6978371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*For All letters except Mad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CA" sz="2400" i="0" u="none" strike="noStrike" cap="none" noProof="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Pronounce the letter either with </a:t>
            </a:r>
            <a:r>
              <a:rPr lang="en-US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Sokoun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 </a:t>
            </a:r>
            <a:r>
              <a:rPr lang="en-US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Shaddah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Precede it by a </a:t>
            </a:r>
            <a:r>
              <a:rPr lang="en-US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hamzah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with any Haraka.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point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where the sound stops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is its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en-C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لكل الحروف إلا حروف المد</a:t>
            </a:r>
            <a:endParaRPr lang="en-C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endParaRPr lang="ar-KW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تنطق بالحرف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ساكنًا أو مشددًا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ثم تُدْخل عليه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همزة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 محركةً بأي حركة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فحيث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انقطع الصوت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فهو مخرجه المحقق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5848F8-7404-3AE4-27FC-15D9B3F26E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091" t="79497" r="5430" b="10967"/>
          <a:stretch>
            <a:fillRect/>
          </a:stretch>
        </p:blipFill>
        <p:spPr>
          <a:xfrm>
            <a:off x="7968100" y="2057919"/>
            <a:ext cx="3865380" cy="3907091"/>
          </a:xfrm>
          <a:prstGeom prst="roundRect">
            <a:avLst>
              <a:gd name="adj" fmla="val 11072"/>
            </a:avLst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C8E9A633-7D53-C270-03B7-B014497D6F86}"/>
              </a:ext>
            </a:extLst>
          </p:cNvPr>
          <p:cNvSpPr/>
          <p:nvPr/>
        </p:nvSpPr>
        <p:spPr>
          <a:xfrm>
            <a:off x="8225933" y="5391089"/>
            <a:ext cx="66236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  <a:endParaRPr lang="en-GB" sz="4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152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265AD-20B5-B253-B04C-3C4DC3C13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79265-478C-974D-F40D-446CE8573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How to Determine the </a:t>
            </a:r>
            <a:r>
              <a:rPr lang="en-US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3600" dirty="0">
                <a:latin typeface="Calibri" panose="020F0502020204030204" pitchFamily="34" charset="0"/>
                <a:cs typeface="Calibri" panose="020F0502020204030204" pitchFamily="34" charset="0"/>
              </a:rPr>
              <a:t>طريقةُ معرفةِ مخرجِ الحرفِ</a:t>
            </a:r>
            <a:endParaRPr 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FA0EB2-EAF6-2BD2-5441-B8EF34819A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888B2B-A70B-E4D1-B7DE-B2F32A4A9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D51A8DD-A07F-007E-037A-B741E3107E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 </a:t>
            </a:r>
            <a:r>
              <a:rPr lang="ar-KW" dirty="0"/>
              <a:t>ال</a:t>
            </a:r>
            <a:r>
              <a:rPr lang="ar-SA" dirty="0"/>
              <a:t>مقدمة</a:t>
            </a:r>
            <a:endParaRPr lang="en-US" dirty="0"/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D184E4BC-00FA-4C76-3E6E-397A6B3784B0}"/>
              </a:ext>
            </a:extLst>
          </p:cNvPr>
          <p:cNvSpPr txBox="1"/>
          <p:nvPr/>
        </p:nvSpPr>
        <p:spPr>
          <a:xfrm>
            <a:off x="805496" y="1759078"/>
            <a:ext cx="7606274" cy="489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*For letters of Mad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CA" sz="1200" i="0" u="none" strike="noStrike" cap="none" noProof="0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Precede it by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any letter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that has a </a:t>
            </a:r>
            <a:r>
              <a:rPr lang="en-US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Harakah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that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matches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letter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of the </a:t>
            </a:r>
            <a:r>
              <a:rPr lang="en-US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madd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You will notice that it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ends with air exiting out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of the oral cavity i.e. at no specific particular point. </a:t>
            </a:r>
          </a:p>
          <a:p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becomes clear that its </a:t>
            </a:r>
            <a:r>
              <a:rPr lang="en-US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not clearly defined (</a:t>
            </a:r>
            <a:r>
              <a:rPr lang="en-US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Moqaddar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en-CA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ar-KW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لحروف المد</a:t>
            </a:r>
            <a:endParaRPr lang="en-CA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/>
            <a:endParaRPr lang="ar-KW" sz="1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ادْخِلْ على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أي حرف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منها حرفًا محركًا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بحركة مناسبة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له</a:t>
            </a:r>
          </a:p>
          <a:p>
            <a:pPr marL="342900" indent="-342900" algn="r" rtl="1">
              <a:buFont typeface="Arial" panose="020B0604020202020204" pitchFamily="34" charset="0"/>
              <a:buChar char="•"/>
            </a:pP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ستجد أنه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ينتهي بانتهاء الهواء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الخارج من جوف الفم</a:t>
            </a:r>
          </a:p>
          <a:p>
            <a:pPr algn="r" rtl="1"/>
            <a:endParaRPr lang="en-CA" sz="1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 rtl="1"/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وبذلك يتضح لك أن مخرجها مقدر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8EAFEE5-4F46-6685-B715-809927E25A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396" t="11818" r="20125" b="78461"/>
          <a:stretch>
            <a:fillRect/>
          </a:stretch>
        </p:blipFill>
        <p:spPr>
          <a:xfrm>
            <a:off x="8610599" y="2420348"/>
            <a:ext cx="3346520" cy="3448015"/>
          </a:xfrm>
          <a:prstGeom prst="roundRect">
            <a:avLst>
              <a:gd name="adj" fmla="val 11072"/>
            </a:avLst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DFEE7EB-0346-EBF4-42C1-F2CD8A7B15C8}"/>
              </a:ext>
            </a:extLst>
          </p:cNvPr>
          <p:cNvSpPr/>
          <p:nvPr/>
        </p:nvSpPr>
        <p:spPr>
          <a:xfrm>
            <a:off x="9010233" y="4934030"/>
            <a:ext cx="42992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4400" b="0" cap="none" spc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endParaRPr lang="en-GB" sz="4400" b="0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7469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1C2F3-BD47-01B8-F74D-1F7183FB1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Types of Letters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799010-2FC7-0863-0523-549148C1BA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تقسيم الحروفُ الهجائيةِ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5CB572-93AE-D660-48C0-4C0282EB9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2DF3-A1E7-6948-A990-3A33E5ECAD3C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0DBDE4-648C-D1BF-30F6-3DD43AD36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306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12476-8E7B-53D4-1E33-5167FE517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Types of Letters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تقسيم الحروفُ الهجائيةِ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B423E-A7A6-553E-5057-2E2803201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C250DB-0B80-1F30-D1E5-EFC1EB288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4949E3-02FA-4303-FB75-9E5D0FF879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Types of Letters </a:t>
            </a:r>
            <a:r>
              <a:rPr lang="ar-KW" dirty="0"/>
              <a:t>تقسيم الحروفُ الهجائيةِ</a:t>
            </a:r>
          </a:p>
        </p:txBody>
      </p:sp>
      <p:sp>
        <p:nvSpPr>
          <p:cNvPr id="8" name="Google Shape;123;p19">
            <a:extLst>
              <a:ext uri="{FF2B5EF4-FFF2-40B4-BE49-F238E27FC236}">
                <a16:creationId xmlns:a16="http://schemas.microsoft.com/office/drawing/2014/main" id="{D6E8FD1B-EB86-7C0C-DA49-8C07E2A34B48}"/>
              </a:ext>
            </a:extLst>
          </p:cNvPr>
          <p:cNvSpPr txBox="1"/>
          <p:nvPr/>
        </p:nvSpPr>
        <p:spPr>
          <a:xfrm>
            <a:off x="838200" y="2776756"/>
            <a:ext cx="4972585" cy="2508308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Primary Letters</a:t>
            </a:r>
            <a:endParaRPr lang="en-US" sz="2800" b="1" i="0" u="sng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dirty="0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حروف أصلية</a:t>
            </a: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25;p19">
            <a:extLst>
              <a:ext uri="{FF2B5EF4-FFF2-40B4-BE49-F238E27FC236}">
                <a16:creationId xmlns:a16="http://schemas.microsoft.com/office/drawing/2014/main" id="{737047EF-67D6-5A12-9A12-C4C24F04CFCD}"/>
              </a:ext>
            </a:extLst>
          </p:cNvPr>
          <p:cNvSpPr txBox="1"/>
          <p:nvPr/>
        </p:nvSpPr>
        <p:spPr>
          <a:xfrm>
            <a:off x="5975885" y="2776756"/>
            <a:ext cx="4972585" cy="2508308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Secondary Letters</a:t>
            </a:r>
            <a:endParaRPr sz="2800" b="1" i="1" u="sng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حروف فرعية</a:t>
            </a: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5221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89BC0-6799-5334-85E3-CD04F0B63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EFDCE-97CC-C449-A92E-1F00B7991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Types of Letters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تقسيم الحروفُ الهجائيةِ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8BAB9-1C7A-A52B-A59E-EA975C61E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64DD2F-9208-5C9D-CFEE-9499F45B6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71FDD5E-F0FB-6A1E-3D93-9FCA5EFB29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Types of Letters </a:t>
            </a:r>
            <a:r>
              <a:rPr lang="ar-KW" dirty="0"/>
              <a:t>تقسيم الحروفُ الهجائيةِ</a:t>
            </a:r>
          </a:p>
        </p:txBody>
      </p:sp>
      <p:sp>
        <p:nvSpPr>
          <p:cNvPr id="8" name="Google Shape;123;p19">
            <a:extLst>
              <a:ext uri="{FF2B5EF4-FFF2-40B4-BE49-F238E27FC236}">
                <a16:creationId xmlns:a16="http://schemas.microsoft.com/office/drawing/2014/main" id="{81D7C3F9-7F5B-1BDE-1690-CD3C270A0B36}"/>
              </a:ext>
            </a:extLst>
          </p:cNvPr>
          <p:cNvSpPr txBox="1"/>
          <p:nvPr/>
        </p:nvSpPr>
        <p:spPr>
          <a:xfrm>
            <a:off x="838200" y="2776756"/>
            <a:ext cx="2535069" cy="2508308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Primary Letters</a:t>
            </a:r>
            <a:endParaRPr lang="en-US" sz="2800" b="1" i="0" u="sng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dirty="0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حروف أصلية</a:t>
            </a: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98DF65BD-5A73-FF59-6684-9392CE449178}"/>
              </a:ext>
            </a:extLst>
          </p:cNvPr>
          <p:cNvSpPr txBox="1"/>
          <p:nvPr/>
        </p:nvSpPr>
        <p:spPr>
          <a:xfrm>
            <a:off x="3808827" y="2776756"/>
            <a:ext cx="695775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36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Letters  </a:t>
            </a:r>
            <a:r>
              <a:rPr lang="ar-SA" sz="36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حروفه</a:t>
            </a:r>
            <a:r>
              <a:rPr lang="ar-KW" sz="36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ا</a:t>
            </a:r>
            <a:endParaRPr lang="ar" sz="3600" b="1" dirty="0">
              <a:solidFill>
                <a:srgbClr val="C00000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8B9BCA-388F-66AA-EFA0-EDFF37E92ECD}"/>
              </a:ext>
            </a:extLst>
          </p:cNvPr>
          <p:cNvSpPr txBox="1"/>
          <p:nvPr/>
        </p:nvSpPr>
        <p:spPr>
          <a:xfrm>
            <a:off x="3808828" y="3578144"/>
            <a:ext cx="6957753" cy="120032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lvl="0" algn="ctr"/>
            <a:r>
              <a:rPr lang="en-US" sz="2400" b="1" dirty="0">
                <a:solidFill>
                  <a:schemeClr val="accent1"/>
                </a:solidFill>
                <a:cs typeface="Calibri" panose="020F0502020204030204" pitchFamily="34" charset="0"/>
              </a:rPr>
              <a:t>31 letters</a:t>
            </a:r>
            <a:r>
              <a:rPr lang="en-CA" sz="2400" dirty="0">
                <a:solidFill>
                  <a:schemeClr val="tx1"/>
                </a:solidFill>
                <a:cs typeface="Calibri" panose="020F0502020204030204" pitchFamily="34" charset="0"/>
              </a:rPr>
              <a:t>: </a:t>
            </a:r>
            <a:r>
              <a:rPr lang="en-US" sz="2400" dirty="0">
                <a:solidFill>
                  <a:schemeClr val="tx1"/>
                </a:solidFill>
                <a:cs typeface="Calibri" panose="020F0502020204030204" pitchFamily="34" charset="0"/>
              </a:rPr>
              <a:t>28 + 3 Letters of Mad</a:t>
            </a:r>
          </a:p>
          <a:p>
            <a:pPr algn="ctr"/>
            <a:endParaRPr lang="ar-KW" sz="24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algn="ctr" rtl="1"/>
            <a:r>
              <a:rPr lang="ar-KW" sz="2400" dirty="0">
                <a:solidFill>
                  <a:schemeClr val="tx1"/>
                </a:solidFill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accent1"/>
                </a:solidFill>
                <a:cs typeface="Calibri" panose="020F0502020204030204" pitchFamily="34" charset="0"/>
              </a:rPr>
              <a:t>31 حرفاً</a:t>
            </a:r>
            <a:r>
              <a:rPr lang="ar-KW" sz="2400" dirty="0">
                <a:solidFill>
                  <a:schemeClr val="tx1"/>
                </a:solidFill>
                <a:cs typeface="Calibri" panose="020F0502020204030204" pitchFamily="34" charset="0"/>
              </a:rPr>
              <a:t>: ثمانية وعشرون حرفًا + حروف المد الثلاثة</a:t>
            </a:r>
          </a:p>
        </p:txBody>
      </p:sp>
    </p:spTree>
    <p:extLst>
      <p:ext uri="{BB962C8B-B14F-4D97-AF65-F5344CB8AC3E}">
        <p14:creationId xmlns:p14="http://schemas.microsoft.com/office/powerpoint/2010/main" val="35956149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509C5-5887-621A-DA45-69B9BB716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290A9-C3E3-477B-75BB-2DBA37827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Types of Letters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تقسيم الحروفُ الهجائيةِ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C129F4-0070-3A90-E286-F55DE3FCA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22DEA6-2B46-C19B-5AF4-9CC6FB6BD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23AED03-A615-AE01-AF54-0A37223CD1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Types of Letters </a:t>
            </a:r>
            <a:r>
              <a:rPr lang="ar-KW" dirty="0"/>
              <a:t>تقسيم الحروفُ الهجائيةِ</a:t>
            </a:r>
          </a:p>
        </p:txBody>
      </p:sp>
      <p:sp>
        <p:nvSpPr>
          <p:cNvPr id="8" name="Google Shape;123;p19">
            <a:extLst>
              <a:ext uri="{FF2B5EF4-FFF2-40B4-BE49-F238E27FC236}">
                <a16:creationId xmlns:a16="http://schemas.microsoft.com/office/drawing/2014/main" id="{7F61BD62-F6C0-57CE-A6E8-19BE4072B1A9}"/>
              </a:ext>
            </a:extLst>
          </p:cNvPr>
          <p:cNvSpPr txBox="1"/>
          <p:nvPr/>
        </p:nvSpPr>
        <p:spPr>
          <a:xfrm>
            <a:off x="838200" y="2776756"/>
            <a:ext cx="2535069" cy="2508308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Primary Letters</a:t>
            </a:r>
            <a:endParaRPr lang="en-US" sz="2800" b="1" i="0" u="sng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dirty="0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حروف أصلية</a:t>
            </a: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DB02CE-8E5D-1364-CD6A-75BC754D9334}"/>
              </a:ext>
            </a:extLst>
          </p:cNvPr>
          <p:cNvSpPr txBox="1"/>
          <p:nvPr/>
        </p:nvSpPr>
        <p:spPr>
          <a:xfrm>
            <a:off x="3689831" y="2192604"/>
            <a:ext cx="6957753" cy="390350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cs typeface="Calibri" panose="020F0502020204030204" pitchFamily="34" charset="0"/>
              </a:rPr>
              <a:t>Letters that are pronounced </a:t>
            </a:r>
            <a:r>
              <a:rPr lang="en-US" sz="2800" b="1" dirty="0">
                <a:solidFill>
                  <a:schemeClr val="accent1"/>
                </a:solidFill>
                <a:cs typeface="Calibri" panose="020F0502020204030204" pitchFamily="34" charset="0"/>
              </a:rPr>
              <a:t>between two </a:t>
            </a:r>
            <a:r>
              <a:rPr lang="en-US" sz="2800" b="1" dirty="0" err="1">
                <a:solidFill>
                  <a:schemeClr val="accent1"/>
                </a:solidFill>
                <a:cs typeface="Calibri" panose="020F0502020204030204" pitchFamily="34" charset="0"/>
              </a:rPr>
              <a:t>Makharij</a:t>
            </a:r>
            <a:endParaRPr lang="en-US" sz="2800" b="1" dirty="0">
              <a:solidFill>
                <a:schemeClr val="accent1"/>
              </a:solidFill>
              <a:cs typeface="Calibri" panose="020F050202020403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en-US" sz="2800" dirty="0">
                <a:solidFill>
                  <a:schemeClr val="tx1"/>
                </a:solidFill>
                <a:cs typeface="Calibri" panose="020F0502020204030204" pitchFamily="34" charset="0"/>
              </a:rPr>
              <a:t>OR fall </a:t>
            </a:r>
            <a:r>
              <a:rPr lang="en-US" sz="2800" b="1" dirty="0">
                <a:solidFill>
                  <a:schemeClr val="accent1"/>
                </a:solidFill>
                <a:cs typeface="Calibri" panose="020F0502020204030204" pitchFamily="34" charset="0"/>
              </a:rPr>
              <a:t>between two letters </a:t>
            </a:r>
            <a:r>
              <a:rPr lang="en-US" sz="2800" dirty="0">
                <a:solidFill>
                  <a:schemeClr val="tx1"/>
                </a:solidFill>
                <a:cs typeface="Calibri" panose="020F0502020204030204" pitchFamily="34" charset="0"/>
              </a:rPr>
              <a:t>or two particular </a:t>
            </a:r>
            <a:r>
              <a:rPr lang="en-US" sz="2800" b="1" dirty="0">
                <a:solidFill>
                  <a:schemeClr val="accent1"/>
                </a:solidFill>
                <a:cs typeface="Calibri" panose="020F0502020204030204" pitchFamily="34" charset="0"/>
              </a:rPr>
              <a:t>characteristics</a:t>
            </a:r>
          </a:p>
          <a:p>
            <a:pPr lvl="0">
              <a:lnSpc>
                <a:spcPct val="150000"/>
              </a:lnSpc>
            </a:pPr>
            <a:endParaRPr lang="en-US" sz="28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algn="r" rtl="1">
              <a:lnSpc>
                <a:spcPct val="150000"/>
              </a:lnSpc>
            </a:pPr>
            <a:r>
              <a:rPr lang="ar-KW" sz="2800" dirty="0">
                <a:solidFill>
                  <a:schemeClr val="tx1"/>
                </a:solidFill>
                <a:cs typeface="Calibri" panose="020F0502020204030204" pitchFamily="34" charset="0"/>
              </a:rPr>
              <a:t>التي تخرج من </a:t>
            </a:r>
            <a:r>
              <a:rPr lang="ar-KW" sz="2800" b="1" dirty="0">
                <a:solidFill>
                  <a:schemeClr val="accent1"/>
                </a:solidFill>
                <a:cs typeface="Calibri" panose="020F0502020204030204" pitchFamily="34" charset="0"/>
              </a:rPr>
              <a:t>مخرجين</a:t>
            </a:r>
            <a:r>
              <a:rPr lang="ar-KW" sz="2800" dirty="0">
                <a:solidFill>
                  <a:schemeClr val="tx1"/>
                </a:solidFill>
                <a:cs typeface="Calibri" panose="020F0502020204030204" pitchFamily="34" charset="0"/>
              </a:rPr>
              <a:t> أو تَتَرَدَّدُ بين </a:t>
            </a:r>
            <a:r>
              <a:rPr lang="ar-KW" sz="2800" b="1" dirty="0">
                <a:solidFill>
                  <a:schemeClr val="accent1"/>
                </a:solidFill>
                <a:cs typeface="Calibri" panose="020F0502020204030204" pitchFamily="34" charset="0"/>
              </a:rPr>
              <a:t>حرفين</a:t>
            </a:r>
            <a:r>
              <a:rPr lang="ar-KW" sz="2800" dirty="0">
                <a:solidFill>
                  <a:schemeClr val="tx1"/>
                </a:solidFill>
                <a:cs typeface="Calibri" panose="020F0502020204030204" pitchFamily="34" charset="0"/>
              </a:rPr>
              <a:t> أو </a:t>
            </a:r>
            <a:r>
              <a:rPr lang="ar-KW" sz="2800" b="1" dirty="0">
                <a:solidFill>
                  <a:schemeClr val="accent1"/>
                </a:solidFill>
                <a:cs typeface="Calibri" panose="020F0502020204030204" pitchFamily="34" charset="0"/>
              </a:rPr>
              <a:t>صفتين</a:t>
            </a:r>
          </a:p>
        </p:txBody>
      </p:sp>
      <p:sp>
        <p:nvSpPr>
          <p:cNvPr id="9" name="Google Shape;125;p19">
            <a:extLst>
              <a:ext uri="{FF2B5EF4-FFF2-40B4-BE49-F238E27FC236}">
                <a16:creationId xmlns:a16="http://schemas.microsoft.com/office/drawing/2014/main" id="{81D38A2C-72DA-F683-6AEF-52CABC0C938E}"/>
              </a:ext>
            </a:extLst>
          </p:cNvPr>
          <p:cNvSpPr txBox="1"/>
          <p:nvPr/>
        </p:nvSpPr>
        <p:spPr>
          <a:xfrm>
            <a:off x="838199" y="2776756"/>
            <a:ext cx="2535069" cy="2508308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Secondary Letters</a:t>
            </a:r>
            <a:endParaRPr sz="2800" b="1" i="1" u="sng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حروف فرعية</a:t>
            </a: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271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0B967-E0C5-6CA0-7E33-050D32B77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0CBE6-BF16-B0AD-693A-85A357F6D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Types of Letters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تقسيم الحروفُ الهجائيةِ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8D786B-3BD6-7552-69D0-5939D2752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0D9CD1-88F6-2B1A-4248-41434EFA7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A4FFBFD-0D16-1C87-E4CE-A0084ECD62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Types of Letters </a:t>
            </a:r>
            <a:r>
              <a:rPr lang="ar-KW" dirty="0"/>
              <a:t>تقسيم الحروفُ الهجائيةِ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3F273C-BBD0-58F8-9677-917E9BF75D91}"/>
              </a:ext>
            </a:extLst>
          </p:cNvPr>
          <p:cNvSpPr txBox="1"/>
          <p:nvPr/>
        </p:nvSpPr>
        <p:spPr>
          <a:xfrm>
            <a:off x="3710353" y="3291599"/>
            <a:ext cx="6957753" cy="11461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en-CA" sz="2400" dirty="0">
                <a:solidFill>
                  <a:schemeClr val="tx1"/>
                </a:solidFill>
                <a:cs typeface="Calibri" panose="020F0502020204030204" pitchFamily="34" charset="0"/>
              </a:rPr>
              <a:t>Alif that is pronounced after</a:t>
            </a:r>
            <a:r>
              <a:rPr lang="en-US" sz="2400" dirty="0">
                <a:solidFill>
                  <a:schemeClr val="tx1"/>
                </a:solidFill>
                <a:cs typeface="Calibri" panose="020F0502020204030204" pitchFamily="34" charset="0"/>
              </a:rPr>
              <a:t> a letter with </a:t>
            </a:r>
            <a:r>
              <a:rPr lang="en-US" sz="2400" dirty="0" err="1">
                <a:solidFill>
                  <a:schemeClr val="tx1"/>
                </a:solidFill>
                <a:cs typeface="Calibri" panose="020F0502020204030204" pitchFamily="34" charset="0"/>
              </a:rPr>
              <a:t>Tafkhem</a:t>
            </a:r>
            <a:endParaRPr lang="ar-KW" sz="2400" dirty="0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ar-KW" sz="2400" dirty="0">
                <a:solidFill>
                  <a:schemeClr val="tx1"/>
                </a:solidFill>
                <a:cs typeface="Calibri" panose="020F0502020204030204" pitchFamily="34" charset="0"/>
              </a:rPr>
              <a:t>إذا وقعت بعد حرف مفخم</a:t>
            </a:r>
            <a:endParaRPr lang="en-US" sz="2400" dirty="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9" name="Google Shape;125;p19">
            <a:extLst>
              <a:ext uri="{FF2B5EF4-FFF2-40B4-BE49-F238E27FC236}">
                <a16:creationId xmlns:a16="http://schemas.microsoft.com/office/drawing/2014/main" id="{47D76AB4-4430-9152-B29D-9FC5F81AE4D1}"/>
              </a:ext>
            </a:extLst>
          </p:cNvPr>
          <p:cNvSpPr txBox="1"/>
          <p:nvPr/>
        </p:nvSpPr>
        <p:spPr>
          <a:xfrm>
            <a:off x="838200" y="2445114"/>
            <a:ext cx="2535069" cy="2508308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Secondary Letters</a:t>
            </a:r>
            <a:endParaRPr sz="2800" b="1" i="1" u="sng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حروف فرعية</a:t>
            </a: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AB3EA950-B1ED-1C28-F0DC-B06AD0882EDD}"/>
              </a:ext>
            </a:extLst>
          </p:cNvPr>
          <p:cNvSpPr txBox="1"/>
          <p:nvPr/>
        </p:nvSpPr>
        <p:spPr>
          <a:xfrm>
            <a:off x="3710353" y="2645309"/>
            <a:ext cx="695775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36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Alef with </a:t>
            </a:r>
            <a:r>
              <a:rPr lang="en-US" sz="3600" b="1" dirty="0" err="1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Tafkhem</a:t>
            </a:r>
            <a:r>
              <a:rPr lang="en-US" sz="36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   </a:t>
            </a:r>
            <a:r>
              <a:rPr lang="ar-SA" sz="3600" b="1" dirty="0">
                <a:solidFill>
                  <a:schemeClr val="accent1"/>
                </a:solidFill>
                <a:ea typeface="Calibri"/>
                <a:cs typeface="Calibri"/>
                <a:sym typeface="Calibri"/>
              </a:rPr>
              <a:t>الألف المفخمة</a:t>
            </a:r>
            <a:endParaRPr lang="ar" sz="3600" b="1" dirty="0">
              <a:solidFill>
                <a:schemeClr val="accent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D1D38B3-DAEE-72CC-D66A-E398CEA0A689}"/>
              </a:ext>
            </a:extLst>
          </p:cNvPr>
          <p:cNvSpPr txBox="1"/>
          <p:nvPr/>
        </p:nvSpPr>
        <p:spPr>
          <a:xfrm>
            <a:off x="4154125" y="5058628"/>
            <a:ext cx="60983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KW" sz="3200" b="1" dirty="0">
                <a:latin typeface="Calibri" panose="020F0502020204030204" pitchFamily="34" charset="0"/>
                <a:cs typeface="Calibri" panose="020F0502020204030204" pitchFamily="34" charset="0"/>
              </a:rPr>
              <a:t>الطَّ</a:t>
            </a:r>
            <a:r>
              <a:rPr lang="ar-KW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آ</a:t>
            </a:r>
            <a:r>
              <a:rPr lang="ar-KW" sz="3200" b="1" dirty="0">
                <a:latin typeface="Calibri" panose="020F0502020204030204" pitchFamily="34" charset="0"/>
                <a:cs typeface="Calibri" panose="020F0502020204030204" pitchFamily="34" charset="0"/>
              </a:rPr>
              <a:t>مَّة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72739D4-09D9-4A64-F17A-7489987416EE}"/>
              </a:ext>
            </a:extLst>
          </p:cNvPr>
          <p:cNvSpPr/>
          <p:nvPr/>
        </p:nvSpPr>
        <p:spPr>
          <a:xfrm>
            <a:off x="838200" y="5080079"/>
            <a:ext cx="2535069" cy="745588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Tafkhem</a:t>
            </a:r>
            <a:br>
              <a:rPr lang="en-CA" sz="2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التفخيم</a:t>
            </a:r>
            <a:endParaRPr lang="en-C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604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55361-4CD6-7ABC-25E3-4672AF28E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A004B-7F54-B9DA-A011-4A4C12A54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Types of Letters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تقسيم الحروفُ الهجائيةِ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6EE98E-CB2E-270E-63F2-17785E218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F4F3A0-0E34-08C0-C105-B045F1029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C8A471-3259-3FE3-BFA4-1C3C557AC9C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Types of Letters </a:t>
            </a:r>
            <a:r>
              <a:rPr lang="ar-KW" dirty="0"/>
              <a:t>تقسيم الحروفُ الهجائيةِ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0AE697-3393-3331-6B68-FC750B754987}"/>
              </a:ext>
            </a:extLst>
          </p:cNvPr>
          <p:cNvSpPr txBox="1"/>
          <p:nvPr/>
        </p:nvSpPr>
        <p:spPr>
          <a:xfrm>
            <a:off x="3738489" y="3225647"/>
            <a:ext cx="6957753" cy="114614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Only in the word “Allah” after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Dammah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or Fat-ha </a:t>
            </a:r>
          </a:p>
          <a:p>
            <a:pPr lvl="0" algn="ctr">
              <a:lnSpc>
                <a:spcPct val="150000"/>
              </a:lnSpc>
            </a:pPr>
            <a:r>
              <a:rPr lang="ar-KW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 لفظ الجلالة إذا وقع قبلها ضم أو فتح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4528512F-2E09-F46F-0CF2-DDBF27EA7158}"/>
              </a:ext>
            </a:extLst>
          </p:cNvPr>
          <p:cNvSpPr txBox="1"/>
          <p:nvPr/>
        </p:nvSpPr>
        <p:spPr>
          <a:xfrm>
            <a:off x="3738489" y="2579357"/>
            <a:ext cx="695775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Lam with </a:t>
            </a:r>
            <a:r>
              <a:rPr lang="en-US" sz="36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Tafkhem</a:t>
            </a:r>
            <a:r>
              <a:rPr lang="en-US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  </a:t>
            </a:r>
            <a:r>
              <a:rPr lang="ar-S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اللام المفخمة</a:t>
            </a:r>
            <a:endParaRPr lang="ar" sz="3600" b="1" dirty="0">
              <a:solidFill>
                <a:schemeClr val="accent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4B6E09-544E-3107-1A09-171E6D9EACE9}"/>
              </a:ext>
            </a:extLst>
          </p:cNvPr>
          <p:cNvSpPr txBox="1"/>
          <p:nvPr/>
        </p:nvSpPr>
        <p:spPr>
          <a:xfrm>
            <a:off x="4168193" y="5124579"/>
            <a:ext cx="60983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3200" b="1" dirty="0">
                <a:latin typeface="Calibri" panose="020F0502020204030204" pitchFamily="34" charset="0"/>
                <a:cs typeface="Calibri" panose="020F0502020204030204" pitchFamily="34" charset="0"/>
              </a:rPr>
              <a:t>عَبْدُ </a:t>
            </a:r>
            <a:r>
              <a:rPr lang="ar-KW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اللَّه</a:t>
            </a:r>
            <a:r>
              <a:rPr lang="ar-KW" sz="32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ar-KW" sz="3200" b="1" dirty="0">
                <a:latin typeface="Calibri" panose="020F0502020204030204" pitchFamily="34" charset="0"/>
                <a:cs typeface="Calibri" panose="020F0502020204030204" pitchFamily="34" charset="0"/>
              </a:rPr>
              <a:t>قَالَ </a:t>
            </a:r>
            <a:r>
              <a:rPr lang="ar-KW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اللَّهُ</a:t>
            </a:r>
            <a:endParaRPr lang="en-CA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125;p19">
            <a:extLst>
              <a:ext uri="{FF2B5EF4-FFF2-40B4-BE49-F238E27FC236}">
                <a16:creationId xmlns:a16="http://schemas.microsoft.com/office/drawing/2014/main" id="{7AE8D106-D812-DF33-45E9-86CD46EAE440}"/>
              </a:ext>
            </a:extLst>
          </p:cNvPr>
          <p:cNvSpPr txBox="1"/>
          <p:nvPr/>
        </p:nvSpPr>
        <p:spPr>
          <a:xfrm>
            <a:off x="838200" y="2445114"/>
            <a:ext cx="2535069" cy="2508308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Secondary Letters</a:t>
            </a:r>
            <a:endParaRPr sz="2800" b="1" i="1" u="sng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حروف فرعية</a:t>
            </a: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9CC09BB-43FC-FAD1-C2F8-AA9B16F676F0}"/>
              </a:ext>
            </a:extLst>
          </p:cNvPr>
          <p:cNvSpPr/>
          <p:nvPr/>
        </p:nvSpPr>
        <p:spPr>
          <a:xfrm>
            <a:off x="838200" y="5080079"/>
            <a:ext cx="2535069" cy="745588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Tafkhem</a:t>
            </a:r>
            <a:br>
              <a:rPr lang="en-CA" sz="2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التفخيم</a:t>
            </a:r>
            <a:endParaRPr lang="en-C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4882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117C8B-4B92-AE4E-F307-D4DCE90EB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33825-B07E-C389-7C31-AA839ADCB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Types of Letters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تقسيم الحروفُ الهجائيةِ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00AD62-D373-2F22-0B51-7337F643E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2FF0DD-5B38-7410-40AA-E6AE8AC2F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0222885-AC52-7C02-30C6-8791E0BD61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Types of Letters </a:t>
            </a:r>
            <a:r>
              <a:rPr lang="ar-KW" dirty="0"/>
              <a:t>تقسيم الحروفُ الهجائيةِ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A8C1CD6-E991-158A-BC2B-C4B3E5489E1D}"/>
              </a:ext>
            </a:extLst>
          </p:cNvPr>
          <p:cNvSpPr txBox="1"/>
          <p:nvPr/>
        </p:nvSpPr>
        <p:spPr>
          <a:xfrm>
            <a:off x="3738489" y="3129208"/>
            <a:ext cx="6957753" cy="230832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noon and the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meem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are mixed with the letters following them, and pronounced as a letter in between </a:t>
            </a:r>
            <a:endParaRPr lang="ar-KW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 rtl="1"/>
            <a:r>
              <a:rPr lang="ar-KW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حيث تختلط بالحرف الذي بعدها</a:t>
            </a:r>
          </a:p>
          <a:p>
            <a:pPr lvl="0" algn="ctr" rtl="1"/>
            <a:r>
              <a:rPr lang="ar-KW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إذا أُخْفِيَا صارا حرفين ناقصين 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C929242E-4C68-B032-5C1D-175A20FEA7C3}"/>
              </a:ext>
            </a:extLst>
          </p:cNvPr>
          <p:cNvSpPr txBox="1"/>
          <p:nvPr/>
        </p:nvSpPr>
        <p:spPr>
          <a:xfrm>
            <a:off x="3738488" y="1878042"/>
            <a:ext cx="695775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Noon &amp; Meem with </a:t>
            </a:r>
            <a:r>
              <a:rPr lang="en-US" sz="36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Ikhfa’a</a:t>
            </a:r>
            <a:br>
              <a:rPr lang="en-US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</a:br>
            <a:r>
              <a:rPr lang="ar-S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النون المخفاة &amp; الميم المخفاة</a:t>
            </a:r>
            <a:endParaRPr lang="ar" sz="3600" b="1" dirty="0">
              <a:solidFill>
                <a:schemeClr val="accent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9E0156-6681-6890-D2EC-AEE51F166F30}"/>
              </a:ext>
            </a:extLst>
          </p:cNvPr>
          <p:cNvSpPr txBox="1"/>
          <p:nvPr/>
        </p:nvSpPr>
        <p:spPr>
          <a:xfrm>
            <a:off x="4168193" y="5624886"/>
            <a:ext cx="60983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3200" b="1" dirty="0">
                <a:latin typeface="Calibri" panose="020F0502020204030204" pitchFamily="34" charset="0"/>
                <a:cs typeface="Calibri" panose="020F0502020204030204" pitchFamily="34" charset="0"/>
              </a:rPr>
              <a:t>يَ</a:t>
            </a:r>
            <a:r>
              <a:rPr lang="ar-KW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نكُ</a:t>
            </a:r>
            <a:r>
              <a:rPr lang="ar-KW" sz="3200" b="1" dirty="0">
                <a:latin typeface="Calibri" panose="020F0502020204030204" pitchFamily="34" charset="0"/>
                <a:cs typeface="Calibri" panose="020F0502020204030204" pitchFamily="34" charset="0"/>
              </a:rPr>
              <a:t>ثُونَ    أَنْبِئْهُ</a:t>
            </a:r>
            <a:r>
              <a:rPr lang="ar-KW" sz="3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مْ بِ</a:t>
            </a:r>
            <a:r>
              <a:rPr lang="ar-KW" sz="3200" b="1" dirty="0">
                <a:latin typeface="Calibri" panose="020F0502020204030204" pitchFamily="34" charset="0"/>
                <a:cs typeface="Calibri" panose="020F0502020204030204" pitchFamily="34" charset="0"/>
              </a:rPr>
              <a:t>أَسْمَائِهِمْ</a:t>
            </a:r>
          </a:p>
        </p:txBody>
      </p:sp>
      <p:sp>
        <p:nvSpPr>
          <p:cNvPr id="10" name="Google Shape;125;p19">
            <a:extLst>
              <a:ext uri="{FF2B5EF4-FFF2-40B4-BE49-F238E27FC236}">
                <a16:creationId xmlns:a16="http://schemas.microsoft.com/office/drawing/2014/main" id="{F146351D-821C-C330-F3B4-C4AA11B361B7}"/>
              </a:ext>
            </a:extLst>
          </p:cNvPr>
          <p:cNvSpPr txBox="1"/>
          <p:nvPr/>
        </p:nvSpPr>
        <p:spPr>
          <a:xfrm>
            <a:off x="838200" y="2445114"/>
            <a:ext cx="2535069" cy="2508308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Secondary Letters</a:t>
            </a:r>
            <a:endParaRPr sz="2800" b="1" i="1" u="sng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حروف فرعية</a:t>
            </a: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E10626B-CCDF-91A6-375B-E3F143A0C367}"/>
              </a:ext>
            </a:extLst>
          </p:cNvPr>
          <p:cNvSpPr/>
          <p:nvPr/>
        </p:nvSpPr>
        <p:spPr>
          <a:xfrm>
            <a:off x="838200" y="5080079"/>
            <a:ext cx="2535069" cy="745588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Ikhfa’a</a:t>
            </a:r>
            <a:br>
              <a:rPr lang="en-CA" sz="2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000" b="1" dirty="0">
                <a:latin typeface="Calibri" panose="020F0502020204030204" pitchFamily="34" charset="0"/>
                <a:cs typeface="Calibri" panose="020F0502020204030204" pitchFamily="34" charset="0"/>
              </a:rPr>
              <a:t>الإخفاء</a:t>
            </a:r>
            <a:endParaRPr lang="en-CA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97928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8A43C-31A3-AE13-5F4D-5C11D9C86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E2A40-3A72-F44C-B588-FF3AC3146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Types of Letters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تقسيم الحروفُ الهجائيةِ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B157A5-C155-48CF-6B62-79A2DA780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6D5461-3808-86D8-CD08-E7197BF4F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19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F1AA363-0653-34F2-1DB6-043DE3A41F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Types of Letters </a:t>
            </a:r>
            <a:r>
              <a:rPr lang="ar-KW" dirty="0"/>
              <a:t>تقسيم الحروفُ الهجائيةِ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FDA27D-D59C-BE12-B9C0-B4714AA7DEC6}"/>
              </a:ext>
            </a:extLst>
          </p:cNvPr>
          <p:cNvSpPr txBox="1"/>
          <p:nvPr/>
        </p:nvSpPr>
        <p:spPr>
          <a:xfrm>
            <a:off x="3696285" y="2822538"/>
            <a:ext cx="6957753" cy="114307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Hafs, it’s in the following specific word </a:t>
            </a:r>
          </a:p>
          <a:p>
            <a:pPr lvl="0" algn="ctr">
              <a:lnSpc>
                <a:spcPct val="150000"/>
              </a:lnSpc>
            </a:pPr>
            <a:r>
              <a:rPr lang="ar-KW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لحفص خاصة في كلمة</a:t>
            </a:r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7FEE840C-3FA2-2854-6257-952F91E50705}"/>
              </a:ext>
            </a:extLst>
          </p:cNvPr>
          <p:cNvSpPr txBox="1"/>
          <p:nvPr/>
        </p:nvSpPr>
        <p:spPr>
          <a:xfrm>
            <a:off x="3696286" y="1989800"/>
            <a:ext cx="695775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Hamza with Tashel   </a:t>
            </a:r>
            <a:r>
              <a:rPr lang="ar-S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الهمزة الْمُسَهَّلَة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4B7BF6-CCB2-FB9E-5893-EBAA83F015CA}"/>
              </a:ext>
            </a:extLst>
          </p:cNvPr>
          <p:cNvSpPr txBox="1"/>
          <p:nvPr/>
        </p:nvSpPr>
        <p:spPr>
          <a:xfrm>
            <a:off x="4125989" y="4152056"/>
            <a:ext cx="60983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أَأَ</a:t>
            </a:r>
            <a:r>
              <a:rPr lang="ar-KW" sz="4000" b="1" dirty="0">
                <a:latin typeface="Calibri" panose="020F0502020204030204" pitchFamily="34" charset="0"/>
                <a:cs typeface="Calibri" panose="020F0502020204030204" pitchFamily="34" charset="0"/>
              </a:rPr>
              <a:t>عْجَمِيٌّ</a:t>
            </a:r>
            <a:endParaRPr lang="en-CA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933C4F-8AB1-2C2C-069F-AAFD75F4EB37}"/>
              </a:ext>
            </a:extLst>
          </p:cNvPr>
          <p:cNvSpPr txBox="1"/>
          <p:nvPr/>
        </p:nvSpPr>
        <p:spPr>
          <a:xfrm>
            <a:off x="3581400" y="5053351"/>
            <a:ext cx="8280856" cy="114307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two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Hamzahs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are pronounced between a Hamzah and a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Haa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ar-KW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التي ينطق بها بين الهمزة والألف.</a:t>
            </a:r>
          </a:p>
        </p:txBody>
      </p:sp>
      <p:sp>
        <p:nvSpPr>
          <p:cNvPr id="14" name="Google Shape;125;p19">
            <a:extLst>
              <a:ext uri="{FF2B5EF4-FFF2-40B4-BE49-F238E27FC236}">
                <a16:creationId xmlns:a16="http://schemas.microsoft.com/office/drawing/2014/main" id="{AD86D033-203A-3978-241A-938F9B2E1AAE}"/>
              </a:ext>
            </a:extLst>
          </p:cNvPr>
          <p:cNvSpPr txBox="1"/>
          <p:nvPr/>
        </p:nvSpPr>
        <p:spPr>
          <a:xfrm>
            <a:off x="838200" y="2445114"/>
            <a:ext cx="2535069" cy="2508308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Secondary Letters</a:t>
            </a:r>
            <a:endParaRPr sz="2800" b="1" i="1" u="sng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حروف فرعية</a:t>
            </a: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72A856A-3703-C4AD-0871-17E6A32BF59C}"/>
              </a:ext>
            </a:extLst>
          </p:cNvPr>
          <p:cNvSpPr/>
          <p:nvPr/>
        </p:nvSpPr>
        <p:spPr>
          <a:xfrm>
            <a:off x="838200" y="5080079"/>
            <a:ext cx="2535069" cy="7455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Tashel &amp; </a:t>
            </a:r>
            <a:r>
              <a:rPr lang="en-CA" sz="20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Emalah</a:t>
            </a:r>
            <a:br>
              <a:rPr lang="en-CA" sz="2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التسهيل والإمالة</a:t>
            </a:r>
          </a:p>
        </p:txBody>
      </p:sp>
    </p:spTree>
    <p:extLst>
      <p:ext uri="{BB962C8B-B14F-4D97-AF65-F5344CB8AC3E}">
        <p14:creationId xmlns:p14="http://schemas.microsoft.com/office/powerpoint/2010/main" val="26091407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ED5BA-2A32-32E7-486D-4871FCC58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CA510-08CE-3633-3E82-19ED91507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Types of Letters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تقسيم الحروفُ الهجائيةِ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55826C-F976-49EA-E915-4E1552309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C4849B-87B6-839F-2087-D3A55FA68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5D0B63A-8640-4E15-6E19-13AC9A2800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Types of Letters </a:t>
            </a:r>
            <a:r>
              <a:rPr lang="ar-KW" dirty="0"/>
              <a:t>تقسيم الحروفُ الهجائيةِ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B73BE5-CC8B-A057-3155-6EF2720680F8}"/>
              </a:ext>
            </a:extLst>
          </p:cNvPr>
          <p:cNvSpPr txBox="1"/>
          <p:nvPr/>
        </p:nvSpPr>
        <p:spPr>
          <a:xfrm>
            <a:off x="3696285" y="2822538"/>
            <a:ext cx="6957753" cy="114307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Hafs, it’s in the following specific word </a:t>
            </a:r>
          </a:p>
          <a:p>
            <a:pPr lvl="0" algn="ctr">
              <a:lnSpc>
                <a:spcPct val="150000"/>
              </a:lnSpc>
            </a:pPr>
            <a:r>
              <a:rPr lang="ar-KW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لحفص خاصة في كلمة</a:t>
            </a:r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4C0078DB-F1C9-5772-19A9-CF292E84196C}"/>
              </a:ext>
            </a:extLst>
          </p:cNvPr>
          <p:cNvSpPr txBox="1"/>
          <p:nvPr/>
        </p:nvSpPr>
        <p:spPr>
          <a:xfrm>
            <a:off x="3696286" y="1989800"/>
            <a:ext cx="695775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Alef with </a:t>
            </a:r>
            <a:r>
              <a:rPr lang="en-US" sz="3600" b="1" dirty="0" err="1">
                <a:solidFill>
                  <a:schemeClr val="accen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Emalah</a:t>
            </a:r>
            <a:r>
              <a:rPr lang="en-US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  </a:t>
            </a:r>
            <a:r>
              <a:rPr lang="ar-SA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الألف الْمُمَالَة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6AEFB5-6876-B330-1887-1E8525D548C3}"/>
              </a:ext>
            </a:extLst>
          </p:cNvPr>
          <p:cNvSpPr txBox="1"/>
          <p:nvPr/>
        </p:nvSpPr>
        <p:spPr>
          <a:xfrm>
            <a:off x="4125989" y="4219987"/>
            <a:ext cx="60983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4000" b="1" dirty="0">
                <a:latin typeface="Calibri" panose="020F0502020204030204" pitchFamily="34" charset="0"/>
                <a:cs typeface="Calibri" panose="020F0502020204030204" pitchFamily="34" charset="0"/>
              </a:rPr>
              <a:t>مَجْ</a:t>
            </a:r>
            <a:r>
              <a:rPr lang="ar-KW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رَا</a:t>
            </a:r>
            <a:r>
              <a:rPr lang="ar-KW" sz="4000" b="1" dirty="0">
                <a:latin typeface="Calibri" panose="020F0502020204030204" pitchFamily="34" charset="0"/>
                <a:cs typeface="Calibri" panose="020F0502020204030204" pitchFamily="34" charset="0"/>
              </a:rPr>
              <a:t>هَا</a:t>
            </a:r>
            <a:endParaRPr lang="en-CA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640A69-1B25-18CC-8D7C-8EC63DFEE9DF}"/>
              </a:ext>
            </a:extLst>
          </p:cNvPr>
          <p:cNvSpPr txBox="1"/>
          <p:nvPr/>
        </p:nvSpPr>
        <p:spPr>
          <a:xfrm>
            <a:off x="3696285" y="5055402"/>
            <a:ext cx="6957753" cy="114307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Alif is pronounced between an Alif and a Yaa</a:t>
            </a:r>
          </a:p>
          <a:p>
            <a:pPr lvl="0" algn="ctr">
              <a:lnSpc>
                <a:spcPct val="150000"/>
              </a:lnSpc>
            </a:pPr>
            <a:r>
              <a:rPr lang="ar-KW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أي التي ينطق بها مائلة إلى الياء</a:t>
            </a:r>
          </a:p>
        </p:txBody>
      </p:sp>
      <p:sp>
        <p:nvSpPr>
          <p:cNvPr id="17" name="Google Shape;125;p19">
            <a:extLst>
              <a:ext uri="{FF2B5EF4-FFF2-40B4-BE49-F238E27FC236}">
                <a16:creationId xmlns:a16="http://schemas.microsoft.com/office/drawing/2014/main" id="{2728CE95-55C0-6984-1A28-9D6A63B254B5}"/>
              </a:ext>
            </a:extLst>
          </p:cNvPr>
          <p:cNvSpPr txBox="1"/>
          <p:nvPr/>
        </p:nvSpPr>
        <p:spPr>
          <a:xfrm>
            <a:off x="838200" y="2445114"/>
            <a:ext cx="2535069" cy="2508308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Secondary Letters</a:t>
            </a:r>
            <a:endParaRPr sz="2800" b="1" i="1" u="sng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حروف فرعية</a:t>
            </a: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2D9079D-5EDC-AE00-47BE-6EFAC842CE09}"/>
              </a:ext>
            </a:extLst>
          </p:cNvPr>
          <p:cNvSpPr/>
          <p:nvPr/>
        </p:nvSpPr>
        <p:spPr>
          <a:xfrm>
            <a:off x="838200" y="5080079"/>
            <a:ext cx="2535069" cy="7455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التسهيل والإمالة</a:t>
            </a:r>
          </a:p>
          <a:p>
            <a:pPr algn="ctr"/>
            <a:r>
              <a:rPr lang="en-CA" sz="2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Tashel &amp; </a:t>
            </a:r>
            <a:r>
              <a:rPr lang="en-CA" sz="20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Emalah</a:t>
            </a:r>
            <a:endParaRPr lang="en-CA" sz="20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53CC5F2-6D91-33A3-7772-1E0276C1718F}"/>
              </a:ext>
            </a:extLst>
          </p:cNvPr>
          <p:cNvSpPr/>
          <p:nvPr/>
        </p:nvSpPr>
        <p:spPr>
          <a:xfrm>
            <a:off x="838200" y="5080079"/>
            <a:ext cx="2535069" cy="7455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3">
                <a:lumMod val="75000"/>
              </a:schemeClr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Tashel &amp; </a:t>
            </a:r>
            <a:r>
              <a:rPr lang="en-CA" sz="20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Emalah</a:t>
            </a:r>
            <a:br>
              <a:rPr lang="en-CA" sz="2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التسهيل والإمالة</a:t>
            </a:r>
          </a:p>
        </p:txBody>
      </p:sp>
    </p:spTree>
    <p:extLst>
      <p:ext uri="{BB962C8B-B14F-4D97-AF65-F5344CB8AC3E}">
        <p14:creationId xmlns:p14="http://schemas.microsoft.com/office/powerpoint/2010/main" val="27509456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B5FAD-28E6-4C79-D3B4-60FAA3711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34F42-FBB5-FDD1-2FAC-298E52B1F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Types of Letters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تقسيم الحروفُ الهجائيةِ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E66A31-273D-C2C3-9613-93A652797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E5633F-8BC0-7480-C54B-C92BCD467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39D639B-B38B-ED8D-61D9-E433BA584A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Types of Letters </a:t>
            </a:r>
            <a:r>
              <a:rPr lang="ar-KW" dirty="0"/>
              <a:t>تقسيم الحروفُ الهجائيةِ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D65711D-DAAC-6F75-ED83-49BD9D52D41E}"/>
              </a:ext>
            </a:extLst>
          </p:cNvPr>
          <p:cNvSpPr txBox="1"/>
          <p:nvPr/>
        </p:nvSpPr>
        <p:spPr>
          <a:xfrm>
            <a:off x="3696285" y="3197288"/>
            <a:ext cx="6957753" cy="114307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the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Qira’ah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Ha</a:t>
            </a:r>
            <a:r>
              <a:rPr lang="en-CA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mza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ar-KW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لحمزة في كلمة</a:t>
            </a:r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440A0DEB-0D19-9A25-2F20-F249DCE9049F}"/>
              </a:ext>
            </a:extLst>
          </p:cNvPr>
          <p:cNvSpPr txBox="1"/>
          <p:nvPr/>
        </p:nvSpPr>
        <p:spPr>
          <a:xfrm>
            <a:off x="3696286" y="1989800"/>
            <a:ext cx="695775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Sad with Ishmam of Zay</a:t>
            </a:r>
            <a:br>
              <a:rPr lang="en-US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</a:br>
            <a:r>
              <a:rPr lang="en-US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ar-KW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الصاد الْمُشَمَّة صوتَ الزَّاي </a:t>
            </a:r>
            <a:endParaRPr lang="en-US" sz="3600" b="1" dirty="0">
              <a:solidFill>
                <a:schemeClr val="accent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5AE1AC4-57A1-FD84-096C-A7F673B62C90}"/>
              </a:ext>
            </a:extLst>
          </p:cNvPr>
          <p:cNvSpPr txBox="1"/>
          <p:nvPr/>
        </p:nvSpPr>
        <p:spPr>
          <a:xfrm>
            <a:off x="4125989" y="4403897"/>
            <a:ext cx="60983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4000" b="1" dirty="0">
                <a:latin typeface="Calibri" panose="020F0502020204030204" pitchFamily="34" charset="0"/>
                <a:cs typeface="Calibri" panose="020F0502020204030204" pitchFamily="34" charset="0"/>
              </a:rPr>
              <a:t>ال</a:t>
            </a:r>
            <a:r>
              <a:rPr lang="ar-KW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</a:t>
            </a:r>
            <a:r>
              <a:rPr lang="ar-KW" sz="4000" b="1" dirty="0">
                <a:latin typeface="Calibri" panose="020F0502020204030204" pitchFamily="34" charset="0"/>
                <a:cs typeface="Calibri" panose="020F0502020204030204" pitchFamily="34" charset="0"/>
              </a:rPr>
              <a:t>ِّرَاط</a:t>
            </a:r>
            <a:endParaRPr lang="en-CA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DCEBEDD-AC5A-E158-9040-A298F1BE1F81}"/>
              </a:ext>
            </a:extLst>
          </p:cNvPr>
          <p:cNvSpPr txBox="1"/>
          <p:nvPr/>
        </p:nvSpPr>
        <p:spPr>
          <a:xfrm>
            <a:off x="3696285" y="5175322"/>
            <a:ext cx="6957753" cy="114307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Saad is pronounced between a Saad and a Raa</a:t>
            </a:r>
          </a:p>
          <a:p>
            <a:pPr lvl="0" algn="ctr">
              <a:lnSpc>
                <a:spcPct val="150000"/>
              </a:lnSpc>
            </a:pPr>
            <a:r>
              <a:rPr lang="ar-KW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التي ينطق بها بين الصاد الزاي</a:t>
            </a:r>
          </a:p>
        </p:txBody>
      </p:sp>
      <p:sp>
        <p:nvSpPr>
          <p:cNvPr id="17" name="Google Shape;125;p19">
            <a:extLst>
              <a:ext uri="{FF2B5EF4-FFF2-40B4-BE49-F238E27FC236}">
                <a16:creationId xmlns:a16="http://schemas.microsoft.com/office/drawing/2014/main" id="{736B466F-EC3B-3E10-E0EC-7D429924EA5C}"/>
              </a:ext>
            </a:extLst>
          </p:cNvPr>
          <p:cNvSpPr txBox="1"/>
          <p:nvPr/>
        </p:nvSpPr>
        <p:spPr>
          <a:xfrm>
            <a:off x="838200" y="2445114"/>
            <a:ext cx="2535069" cy="2508308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Secondary Letters</a:t>
            </a:r>
            <a:endParaRPr sz="2800" b="1" i="1" u="sng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حروف فرعية</a:t>
            </a: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705762CF-0D67-5670-4EB6-D8DB1D84EFF6}"/>
              </a:ext>
            </a:extLst>
          </p:cNvPr>
          <p:cNvSpPr/>
          <p:nvPr/>
        </p:nvSpPr>
        <p:spPr>
          <a:xfrm>
            <a:off x="838200" y="5080079"/>
            <a:ext cx="2535069" cy="7455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التسهيل والإمالة</a:t>
            </a:r>
          </a:p>
          <a:p>
            <a:pPr algn="ctr"/>
            <a:r>
              <a:rPr lang="en-CA" sz="2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Tashel &amp; </a:t>
            </a:r>
            <a:r>
              <a:rPr lang="en-CA" sz="20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Emalah</a:t>
            </a:r>
            <a:endParaRPr lang="en-CA" sz="20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2AC07FC-3D7B-702B-1669-0FBB843D490A}"/>
              </a:ext>
            </a:extLst>
          </p:cNvPr>
          <p:cNvSpPr/>
          <p:nvPr/>
        </p:nvSpPr>
        <p:spPr>
          <a:xfrm>
            <a:off x="838200" y="5080079"/>
            <a:ext cx="2535069" cy="745588"/>
          </a:xfrm>
          <a:prstGeom prst="round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Ishmaam</a:t>
            </a:r>
            <a:br>
              <a:rPr lang="en-CA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الإشمام</a:t>
            </a:r>
          </a:p>
        </p:txBody>
      </p:sp>
    </p:spTree>
    <p:extLst>
      <p:ext uri="{BB962C8B-B14F-4D97-AF65-F5344CB8AC3E}">
        <p14:creationId xmlns:p14="http://schemas.microsoft.com/office/powerpoint/2010/main" val="25737342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68A52-0E6C-19A2-B25C-96C7ABD29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90648-45D6-F3A0-5BE8-FAD505B9D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Types of Letters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تقسيم الحروفُ الهجائيةِ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2C799-B5ED-AFB1-9F32-86266B77E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29589A-733B-4EE4-84FE-6844C03A8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42A4AD-1FAD-FCE0-80C7-42F8E5E177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Types of Letters </a:t>
            </a:r>
            <a:r>
              <a:rPr lang="ar-KW" dirty="0"/>
              <a:t>تقسيم الحروفُ الهجائيةِ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5F4020-A1D8-B446-A4F3-A18AACCE11B6}"/>
              </a:ext>
            </a:extLst>
          </p:cNvPr>
          <p:cNvSpPr txBox="1"/>
          <p:nvPr/>
        </p:nvSpPr>
        <p:spPr>
          <a:xfrm>
            <a:off x="3696285" y="3197288"/>
            <a:ext cx="6957753" cy="114307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the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Qira’ahs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Al-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kesa’ey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Hesham</a:t>
            </a:r>
          </a:p>
          <a:p>
            <a:pPr lvl="0" algn="ctr">
              <a:lnSpc>
                <a:spcPct val="150000"/>
              </a:lnSpc>
            </a:pPr>
            <a:r>
              <a:rPr lang="ar-KW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لالكسائي وهشام</a:t>
            </a:r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DC1A3E7A-1208-8DA8-B626-B0FEF8C53ACA}"/>
              </a:ext>
            </a:extLst>
          </p:cNvPr>
          <p:cNvSpPr txBox="1"/>
          <p:nvPr/>
        </p:nvSpPr>
        <p:spPr>
          <a:xfrm>
            <a:off x="3696286" y="1989800"/>
            <a:ext cx="6957753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US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Yaa with Ishmam of Waw</a:t>
            </a:r>
            <a:br>
              <a:rPr lang="en-US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</a:br>
            <a:r>
              <a:rPr lang="en-US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ar-KW" sz="3600" b="1" dirty="0">
                <a:solidFill>
                  <a:schemeClr val="accent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الياء المشمة صوت الواو </a:t>
            </a:r>
            <a:endParaRPr lang="en-US" sz="3600" b="1" dirty="0">
              <a:solidFill>
                <a:schemeClr val="accent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6BD9A5-3272-6A9C-0583-82FD41DE3AC6}"/>
              </a:ext>
            </a:extLst>
          </p:cNvPr>
          <p:cNvSpPr txBox="1"/>
          <p:nvPr/>
        </p:nvSpPr>
        <p:spPr>
          <a:xfrm>
            <a:off x="4125989" y="4467436"/>
            <a:ext cx="60983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4000" b="1" dirty="0">
                <a:latin typeface="Calibri" panose="020F0502020204030204" pitchFamily="34" charset="0"/>
                <a:cs typeface="Calibri" panose="020F0502020204030204" pitchFamily="34" charset="0"/>
              </a:rPr>
              <a:t>قِ</a:t>
            </a:r>
            <a:r>
              <a:rPr lang="ar-KW" sz="4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KW" sz="4000" b="1" dirty="0">
                <a:latin typeface="Calibri" panose="020F0502020204030204" pitchFamily="34" charset="0"/>
                <a:cs typeface="Calibri" panose="020F0502020204030204" pitchFamily="34" charset="0"/>
              </a:rPr>
              <a:t>لَ</a:t>
            </a:r>
            <a:endParaRPr lang="en-CA" sz="4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69BA455-B9AE-7DFE-A982-D2BE067D5652}"/>
              </a:ext>
            </a:extLst>
          </p:cNvPr>
          <p:cNvSpPr txBox="1"/>
          <p:nvPr/>
        </p:nvSpPr>
        <p:spPr>
          <a:xfrm>
            <a:off x="3696285" y="5175322"/>
            <a:ext cx="6957753" cy="114307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Yaa is pronounced between a Yaa and a Waw</a:t>
            </a:r>
          </a:p>
          <a:p>
            <a:pPr lvl="0" algn="ctr">
              <a:lnSpc>
                <a:spcPct val="150000"/>
              </a:lnSpc>
            </a:pPr>
            <a:r>
              <a:rPr lang="ar-KW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التي ينطق بها بين الياء الواو</a:t>
            </a:r>
          </a:p>
        </p:txBody>
      </p:sp>
      <p:sp>
        <p:nvSpPr>
          <p:cNvPr id="17" name="Google Shape;125;p19">
            <a:extLst>
              <a:ext uri="{FF2B5EF4-FFF2-40B4-BE49-F238E27FC236}">
                <a16:creationId xmlns:a16="http://schemas.microsoft.com/office/drawing/2014/main" id="{EF74C060-BE8C-AAD6-2331-90A7A6464353}"/>
              </a:ext>
            </a:extLst>
          </p:cNvPr>
          <p:cNvSpPr txBox="1"/>
          <p:nvPr/>
        </p:nvSpPr>
        <p:spPr>
          <a:xfrm>
            <a:off x="838200" y="2445114"/>
            <a:ext cx="2535069" cy="2508308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Secondary Letters</a:t>
            </a:r>
            <a:endParaRPr sz="2800" b="1" i="1" u="sng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حروف فرعية</a:t>
            </a: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6574EAC-4F30-F028-19FF-996793DB9778}"/>
              </a:ext>
            </a:extLst>
          </p:cNvPr>
          <p:cNvSpPr/>
          <p:nvPr/>
        </p:nvSpPr>
        <p:spPr>
          <a:xfrm>
            <a:off x="838200" y="5080079"/>
            <a:ext cx="2535069" cy="74558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KW" sz="2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التسهيل والإمالة</a:t>
            </a:r>
          </a:p>
          <a:p>
            <a:pPr algn="ctr"/>
            <a:r>
              <a:rPr lang="en-CA" sz="20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Tashel &amp; </a:t>
            </a:r>
            <a:r>
              <a:rPr lang="en-CA" sz="2000" b="1" dirty="0" err="1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Emalah</a:t>
            </a:r>
            <a:endParaRPr lang="en-CA" sz="2000" b="1" dirty="0">
              <a:solidFill>
                <a:sysClr val="windowText" lastClr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7A4D25A-5BD5-8B73-A0D7-BCA6F8D9E32A}"/>
              </a:ext>
            </a:extLst>
          </p:cNvPr>
          <p:cNvSpPr/>
          <p:nvPr/>
        </p:nvSpPr>
        <p:spPr>
          <a:xfrm>
            <a:off x="838200" y="5080079"/>
            <a:ext cx="2535069" cy="745588"/>
          </a:xfrm>
          <a:prstGeom prst="roundRect">
            <a:avLst/>
          </a:prstGeom>
          <a:ln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Ishmaam</a:t>
            </a:r>
            <a:br>
              <a:rPr lang="en-CA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الإشمام</a:t>
            </a:r>
          </a:p>
        </p:txBody>
      </p:sp>
    </p:spTree>
    <p:extLst>
      <p:ext uri="{BB962C8B-B14F-4D97-AF65-F5344CB8AC3E}">
        <p14:creationId xmlns:p14="http://schemas.microsoft.com/office/powerpoint/2010/main" val="4961966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A98F6-7801-FCEE-1ABD-A0A36BF1B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</a:t>
            </a:r>
            <a:r>
              <a:rPr lang="en-US" dirty="0" err="1"/>
              <a:t>Makharij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C7878A-7427-6EF5-9515-B52F81F38A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KW" dirty="0"/>
              <a:t>أنواع المخارج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4B3D6-BDE3-9219-8B7B-E8DC3C1ABA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E7FCE-0BB0-8149-AEEA-E626448AFB57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27964D-33B0-8B9D-4693-B3365BAFB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6078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F6564-6C5E-0E10-59AA-FB1FD3220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Main Types of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أنواع المخارج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E331F-F5A2-8B9F-E9B7-CF2993A02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48094A-B004-C932-469D-5E950712E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C0CED76-07F9-05AA-DCFD-76B8F93E39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/>
              <a:t>Types of </a:t>
            </a:r>
            <a:r>
              <a:rPr lang="en-US" b="1" dirty="0" err="1"/>
              <a:t>Makharij</a:t>
            </a:r>
            <a:r>
              <a:rPr lang="en-US" b="1" dirty="0"/>
              <a:t> </a:t>
            </a:r>
            <a:r>
              <a:rPr lang="ar-KW" b="1" dirty="0"/>
              <a:t>أنواع المخارج</a:t>
            </a:r>
            <a:endParaRPr lang="en-US" b="1" dirty="0"/>
          </a:p>
        </p:txBody>
      </p:sp>
      <p:sp>
        <p:nvSpPr>
          <p:cNvPr id="8" name="Google Shape;123;p19">
            <a:extLst>
              <a:ext uri="{FF2B5EF4-FFF2-40B4-BE49-F238E27FC236}">
                <a16:creationId xmlns:a16="http://schemas.microsoft.com/office/drawing/2014/main" id="{0D2FF976-C598-A69D-5EF8-0BA0DD3A8479}"/>
              </a:ext>
            </a:extLst>
          </p:cNvPr>
          <p:cNvSpPr txBox="1"/>
          <p:nvPr/>
        </p:nvSpPr>
        <p:spPr>
          <a:xfrm>
            <a:off x="838200" y="2776756"/>
            <a:ext cx="4972585" cy="2508308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General </a:t>
            </a:r>
            <a:r>
              <a:rPr lang="en-US" sz="2800" b="1" i="0" u="none" strike="noStrike" cap="none" dirty="0" err="1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Makharij</a:t>
            </a:r>
            <a:endParaRPr lang="en-US" sz="2800" b="1" i="0" u="sng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dirty="0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المخارج </a:t>
            </a:r>
            <a:r>
              <a:rPr lang="ar-KW" sz="2800" b="1" dirty="0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العامة</a:t>
            </a: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25;p19">
            <a:extLst>
              <a:ext uri="{FF2B5EF4-FFF2-40B4-BE49-F238E27FC236}">
                <a16:creationId xmlns:a16="http://schemas.microsoft.com/office/drawing/2014/main" id="{77B2F736-E788-30C2-19E6-F7D862255B42}"/>
              </a:ext>
            </a:extLst>
          </p:cNvPr>
          <p:cNvSpPr txBox="1"/>
          <p:nvPr/>
        </p:nvSpPr>
        <p:spPr>
          <a:xfrm>
            <a:off x="5975885" y="2776756"/>
            <a:ext cx="4972585" cy="2508308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Specific </a:t>
            </a:r>
            <a:r>
              <a:rPr lang="en-CA" sz="2800" b="1" i="0" u="none" strike="noStrike" cap="none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Makharij</a:t>
            </a:r>
            <a:endParaRPr sz="2800" b="1" i="1" u="sng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المخارج </a:t>
            </a:r>
            <a:r>
              <a:rPr lang="ar-KW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الخاصة</a:t>
            </a: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21222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7D604-0C86-C8F0-9BDD-A715AB4927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2C190-4A7D-5FDC-48E6-703EBAA70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Main Types of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أنواع المخارج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1732C3-C370-7BEF-7CD7-C78176FC8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E514D1-4CF5-C9D0-8629-D06D5C598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5386941-5BF7-799C-AD8A-AE634D81C23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/>
              <a:t>Types of </a:t>
            </a:r>
            <a:r>
              <a:rPr lang="en-US" b="1" dirty="0" err="1"/>
              <a:t>Makharij</a:t>
            </a:r>
            <a:r>
              <a:rPr lang="en-US" b="1" dirty="0"/>
              <a:t> </a:t>
            </a:r>
            <a:r>
              <a:rPr lang="ar-KW" b="1" dirty="0"/>
              <a:t>أنواع المخارج</a:t>
            </a:r>
            <a:endParaRPr lang="en-US" b="1" dirty="0"/>
          </a:p>
        </p:txBody>
      </p:sp>
      <p:sp>
        <p:nvSpPr>
          <p:cNvPr id="8" name="Google Shape;123;p19">
            <a:extLst>
              <a:ext uri="{FF2B5EF4-FFF2-40B4-BE49-F238E27FC236}">
                <a16:creationId xmlns:a16="http://schemas.microsoft.com/office/drawing/2014/main" id="{F20C6157-3216-04E1-E328-84431D3523FD}"/>
              </a:ext>
            </a:extLst>
          </p:cNvPr>
          <p:cNvSpPr txBox="1"/>
          <p:nvPr/>
        </p:nvSpPr>
        <p:spPr>
          <a:xfrm>
            <a:off x="838200" y="2776756"/>
            <a:ext cx="2535069" cy="2508308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tx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i="0" u="none" strike="noStrike" cap="none" dirty="0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General </a:t>
            </a:r>
            <a:r>
              <a:rPr lang="en-US" sz="2800" b="1" i="0" u="none" strike="noStrike" cap="none" dirty="0" err="1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Makharij</a:t>
            </a:r>
            <a:endParaRPr lang="en-US" sz="2800" b="1" i="0" u="sng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dirty="0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المخارج </a:t>
            </a:r>
            <a:r>
              <a:rPr lang="ar-KW" sz="2800" b="1" dirty="0">
                <a:solidFill>
                  <a:schemeClr val="accent6"/>
                </a:solidFill>
                <a:ea typeface="Calibri"/>
                <a:cs typeface="Calibri"/>
                <a:sym typeface="Calibri"/>
              </a:rPr>
              <a:t>العامة</a:t>
            </a:r>
            <a:endParaRPr sz="2800" b="1" i="0" u="none" strike="noStrike" cap="none" dirty="0">
              <a:solidFill>
                <a:schemeClr val="accent6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55FA52F-AF25-739F-B149-B9A4C989C13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266" r="18545"/>
          <a:stretch>
            <a:fillRect/>
          </a:stretch>
        </p:blipFill>
        <p:spPr>
          <a:xfrm>
            <a:off x="5573121" y="2833917"/>
            <a:ext cx="3600860" cy="3422064"/>
          </a:xfrm>
          <a:prstGeom prst="rect">
            <a:avLst/>
          </a:prstGeom>
        </p:spPr>
      </p:pic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F73D276D-8AAC-06B4-0732-6A2BC92E584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836233" y="1910587"/>
            <a:ext cx="77511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3200" dirty="0"/>
              <a:t>5 General </a:t>
            </a:r>
            <a:r>
              <a:rPr lang="en-US" sz="3200" dirty="0" err="1"/>
              <a:t>Makharij</a:t>
            </a: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5 مخارج عامة </a:t>
            </a:r>
            <a:br>
              <a:rPr lang="ar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42AB875-C6AE-B48D-54B1-30DCE165EC0B}"/>
              </a:ext>
            </a:extLst>
          </p:cNvPr>
          <p:cNvSpPr/>
          <p:nvPr/>
        </p:nvSpPr>
        <p:spPr>
          <a:xfrm>
            <a:off x="3640376" y="2629784"/>
            <a:ext cx="1932745" cy="923329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Nose</a:t>
            </a:r>
            <a:br>
              <a:rPr lang="en-CA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الخيشوم</a:t>
            </a:r>
            <a:endParaRPr lang="en-CA" sz="24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2A0F09BB-3F7B-A7B1-43FD-9116199715B8}"/>
              </a:ext>
            </a:extLst>
          </p:cNvPr>
          <p:cNvCxnSpPr/>
          <p:nvPr/>
        </p:nvCxnSpPr>
        <p:spPr>
          <a:xfrm>
            <a:off x="5573121" y="3117954"/>
            <a:ext cx="1412295" cy="17988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38A4904-584A-1A53-4725-D8C5DBEA9EC8}"/>
              </a:ext>
            </a:extLst>
          </p:cNvPr>
          <p:cNvSpPr/>
          <p:nvPr/>
        </p:nvSpPr>
        <p:spPr>
          <a:xfrm>
            <a:off x="9441088" y="4992393"/>
            <a:ext cx="1932745" cy="923329"/>
          </a:xfrm>
          <a:prstGeom prst="roundRect">
            <a:avLst/>
          </a:prstGeom>
          <a:solidFill>
            <a:srgbClr val="2876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Throat</a:t>
            </a:r>
            <a:br>
              <a:rPr lang="en-CA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الحلق</a:t>
            </a:r>
            <a:endParaRPr lang="en-CA" sz="24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D8F349B-7FF3-DF4C-C6B6-258BFA337B39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8754256" y="5393355"/>
            <a:ext cx="686832" cy="6070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75C8198-D2B7-E710-3F2F-5BAEF68E9683}"/>
              </a:ext>
            </a:extLst>
          </p:cNvPr>
          <p:cNvSpPr/>
          <p:nvPr/>
        </p:nvSpPr>
        <p:spPr>
          <a:xfrm>
            <a:off x="9414316" y="3212061"/>
            <a:ext cx="1932745" cy="923329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Jawf </a:t>
            </a:r>
            <a:br>
              <a:rPr lang="en-C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1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(Oral Cavity)</a:t>
            </a:r>
            <a:br>
              <a:rPr lang="en-C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الجوف</a:t>
            </a:r>
            <a:endParaRPr lang="en-CA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D9C3856-84FD-DDB7-4EB0-2C9BC0FE13A7}"/>
              </a:ext>
            </a:extLst>
          </p:cNvPr>
          <p:cNvCxnSpPr>
            <a:cxnSpLocks/>
            <a:stCxn id="24" idx="1"/>
          </p:cNvCxnSpPr>
          <p:nvPr/>
        </p:nvCxnSpPr>
        <p:spPr>
          <a:xfrm flipH="1">
            <a:off x="7929797" y="3673726"/>
            <a:ext cx="1484519" cy="57566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6F4C0FD1-CCE4-EFD3-82C1-1807DBDF0164}"/>
              </a:ext>
            </a:extLst>
          </p:cNvPr>
          <p:cNvSpPr/>
          <p:nvPr/>
        </p:nvSpPr>
        <p:spPr>
          <a:xfrm>
            <a:off x="3640376" y="3961557"/>
            <a:ext cx="1932745" cy="923329"/>
          </a:xfrm>
          <a:prstGeom prst="roundRect">
            <a:avLst/>
          </a:prstGeom>
          <a:solidFill>
            <a:srgbClr val="B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Lips</a:t>
            </a:r>
            <a:br>
              <a:rPr lang="en-CA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4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الشفتان</a:t>
            </a:r>
            <a:endParaRPr lang="en-CA" sz="24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DA7B76D5-37B7-F501-3E55-A5DB929BB201}"/>
              </a:ext>
            </a:extLst>
          </p:cNvPr>
          <p:cNvSpPr/>
          <p:nvPr/>
        </p:nvSpPr>
        <p:spPr>
          <a:xfrm>
            <a:off x="3640375" y="5264485"/>
            <a:ext cx="1932745" cy="923329"/>
          </a:xfrm>
          <a:prstGeom prst="roundRect">
            <a:avLst/>
          </a:prstGeom>
          <a:solidFill>
            <a:srgbClr val="F692A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Tongue</a:t>
            </a:r>
            <a:br>
              <a:rPr lang="en-CA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sz="24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3DE4DD4-21DF-2FCD-D7E0-CFEC10F32A7B}"/>
              </a:ext>
            </a:extLst>
          </p:cNvPr>
          <p:cNvCxnSpPr>
            <a:cxnSpLocks/>
            <a:stCxn id="33" idx="3"/>
          </p:cNvCxnSpPr>
          <p:nvPr/>
        </p:nvCxnSpPr>
        <p:spPr>
          <a:xfrm flipV="1">
            <a:off x="5573120" y="4686967"/>
            <a:ext cx="1800431" cy="103918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E46D5A3-0FC1-6D38-0FC7-846769BC5397}"/>
              </a:ext>
            </a:extLst>
          </p:cNvPr>
          <p:cNvCxnSpPr>
            <a:cxnSpLocks/>
            <a:stCxn id="31" idx="3"/>
          </p:cNvCxnSpPr>
          <p:nvPr/>
        </p:nvCxnSpPr>
        <p:spPr>
          <a:xfrm>
            <a:off x="5573121" y="4423222"/>
            <a:ext cx="706147" cy="12172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00149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2A65D-3293-01E4-ED0A-4358F493C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B882E-9F7E-533E-918E-4D62A4222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Main Types of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أنواع المخارج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6D2567-7DC9-F458-0CE0-874ED2349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10F2E5-2E7F-C745-4D96-9256139FA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EBA1249-A596-D39A-603D-3A19CFEBBC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/>
              <a:t>Types of </a:t>
            </a:r>
            <a:r>
              <a:rPr lang="en-US" b="1" dirty="0" err="1"/>
              <a:t>Makharij</a:t>
            </a:r>
            <a:r>
              <a:rPr lang="en-US" b="1" dirty="0"/>
              <a:t> </a:t>
            </a:r>
            <a:r>
              <a:rPr lang="ar-KW" b="1" dirty="0"/>
              <a:t>أنواع المخارج</a:t>
            </a:r>
            <a:endParaRPr lang="en-US" b="1" dirty="0"/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EC54BE19-BE17-75BA-62BE-8B5519ED7CE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776547" y="2034401"/>
            <a:ext cx="7751164" cy="757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dirty="0"/>
              <a:t>Each General </a:t>
            </a:r>
            <a:r>
              <a:rPr lang="en-US" sz="2400" dirty="0" err="1"/>
              <a:t>Makhraj</a:t>
            </a:r>
            <a:r>
              <a:rPr lang="en-US" sz="2400" dirty="0"/>
              <a:t> is divided into specific ones</a:t>
            </a:r>
            <a:br>
              <a:rPr lang="ar-KW" sz="2400" dirty="0"/>
            </a:b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مخارج عامة تنقسم إلى مخارج خاصة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125;p19">
            <a:extLst>
              <a:ext uri="{FF2B5EF4-FFF2-40B4-BE49-F238E27FC236}">
                <a16:creationId xmlns:a16="http://schemas.microsoft.com/office/drawing/2014/main" id="{7492BEED-B286-DE74-8FA9-A9D814B4BDE0}"/>
              </a:ext>
            </a:extLst>
          </p:cNvPr>
          <p:cNvSpPr txBox="1"/>
          <p:nvPr/>
        </p:nvSpPr>
        <p:spPr>
          <a:xfrm>
            <a:off x="838199" y="2776756"/>
            <a:ext cx="2535069" cy="2508308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Specific </a:t>
            </a:r>
            <a:r>
              <a:rPr lang="en-CA" sz="2800" b="1" i="0" u="none" strike="noStrike" cap="none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Makharij</a:t>
            </a:r>
            <a:endParaRPr sz="2800" b="1" i="1" u="sng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المخارج </a:t>
            </a:r>
            <a:r>
              <a:rPr lang="ar-KW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الخاصة</a:t>
            </a: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E3EAC07E-E391-DA4E-AB81-D9B809783DF7}"/>
              </a:ext>
            </a:extLst>
          </p:cNvPr>
          <p:cNvSpPr/>
          <p:nvPr/>
        </p:nvSpPr>
        <p:spPr>
          <a:xfrm>
            <a:off x="3776547" y="5810835"/>
            <a:ext cx="2535068" cy="516968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Nose </a:t>
            </a:r>
            <a:r>
              <a:rPr lang="ar-KW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الخيشوم</a:t>
            </a:r>
            <a:endParaRPr lang="en-CA" sz="20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302169A-770B-0CC8-5B12-11B7770C7A1B}"/>
              </a:ext>
            </a:extLst>
          </p:cNvPr>
          <p:cNvSpPr/>
          <p:nvPr/>
        </p:nvSpPr>
        <p:spPr>
          <a:xfrm>
            <a:off x="3781544" y="3708363"/>
            <a:ext cx="2535068" cy="516968"/>
          </a:xfrm>
          <a:prstGeom prst="roundRect">
            <a:avLst/>
          </a:prstGeom>
          <a:solidFill>
            <a:srgbClr val="2876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Throat </a:t>
            </a:r>
            <a:r>
              <a:rPr lang="ar-KW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الحلق</a:t>
            </a:r>
            <a:endParaRPr lang="en-CA" sz="20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6B2F22E-6332-58EE-CE94-355785104F10}"/>
              </a:ext>
            </a:extLst>
          </p:cNvPr>
          <p:cNvSpPr/>
          <p:nvPr/>
        </p:nvSpPr>
        <p:spPr>
          <a:xfrm>
            <a:off x="3781544" y="3007539"/>
            <a:ext cx="2535068" cy="5169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Jawf </a:t>
            </a:r>
            <a:r>
              <a:rPr lang="en-CA" sz="1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(Oral Cavity)</a:t>
            </a:r>
            <a:r>
              <a:rPr lang="en-CA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الجوف</a:t>
            </a:r>
            <a:endParaRPr lang="en-CA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7074651-0ABA-F7DC-7B7B-329F5032D58A}"/>
              </a:ext>
            </a:extLst>
          </p:cNvPr>
          <p:cNvSpPr/>
          <p:nvPr/>
        </p:nvSpPr>
        <p:spPr>
          <a:xfrm>
            <a:off x="3781544" y="5110011"/>
            <a:ext cx="2535068" cy="516968"/>
          </a:xfrm>
          <a:prstGeom prst="roundRect">
            <a:avLst/>
          </a:prstGeom>
          <a:solidFill>
            <a:srgbClr val="B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Lips </a:t>
            </a:r>
            <a:r>
              <a:rPr lang="ar-KW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الشفتان</a:t>
            </a:r>
            <a:endParaRPr lang="en-CA" sz="20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8429027-506F-5DC8-D0DD-6A76319FF948}"/>
              </a:ext>
            </a:extLst>
          </p:cNvPr>
          <p:cNvSpPr/>
          <p:nvPr/>
        </p:nvSpPr>
        <p:spPr>
          <a:xfrm>
            <a:off x="3781544" y="4409187"/>
            <a:ext cx="2535068" cy="516968"/>
          </a:xfrm>
          <a:prstGeom prst="roundRect">
            <a:avLst/>
          </a:prstGeom>
          <a:solidFill>
            <a:srgbClr val="F692A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Tongue </a:t>
            </a:r>
            <a:r>
              <a:rPr lang="ar-KW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8FBFFE8-AFC3-8D26-8826-7D5FE90A7C17}"/>
              </a:ext>
            </a:extLst>
          </p:cNvPr>
          <p:cNvSpPr/>
          <p:nvPr/>
        </p:nvSpPr>
        <p:spPr>
          <a:xfrm>
            <a:off x="8951783" y="2969017"/>
            <a:ext cx="4315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en-CA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  <a:endParaRPr lang="en-US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CE07914-B0DF-A068-5D35-3CA07E89CF52}"/>
              </a:ext>
            </a:extLst>
          </p:cNvPr>
          <p:cNvSpPr/>
          <p:nvPr/>
        </p:nvSpPr>
        <p:spPr>
          <a:xfrm>
            <a:off x="8951783" y="3668939"/>
            <a:ext cx="4315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en-CA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</a:t>
            </a:r>
            <a:endParaRPr lang="en-US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85D95BD-D942-427B-14CE-4A3CDAB30E3B}"/>
              </a:ext>
            </a:extLst>
          </p:cNvPr>
          <p:cNvSpPr/>
          <p:nvPr/>
        </p:nvSpPr>
        <p:spPr>
          <a:xfrm>
            <a:off x="8828351" y="4411085"/>
            <a:ext cx="67839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en-CA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10</a:t>
            </a:r>
            <a:endParaRPr lang="en-US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8310A9B-2E83-2EFD-722D-E681A435A8F4}"/>
              </a:ext>
            </a:extLst>
          </p:cNvPr>
          <p:cNvSpPr/>
          <p:nvPr/>
        </p:nvSpPr>
        <p:spPr>
          <a:xfrm>
            <a:off x="8951783" y="5100568"/>
            <a:ext cx="4315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en-CA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</a:t>
            </a:r>
            <a:endParaRPr lang="en-US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0C9C777-2CD0-1CD4-4C8B-C59E9C8822D9}"/>
              </a:ext>
            </a:extLst>
          </p:cNvPr>
          <p:cNvSpPr/>
          <p:nvPr/>
        </p:nvSpPr>
        <p:spPr>
          <a:xfrm>
            <a:off x="8951783" y="5810835"/>
            <a:ext cx="4315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en-CA" sz="36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</a:t>
            </a:r>
            <a:endParaRPr lang="en-US" sz="36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2" name="Content Placeholder 7">
            <a:extLst>
              <a:ext uri="{FF2B5EF4-FFF2-40B4-BE49-F238E27FC236}">
                <a16:creationId xmlns:a16="http://schemas.microsoft.com/office/drawing/2014/main" id="{CA8FCC92-A2E8-CDAB-4D02-CFB40D197ECC}"/>
              </a:ext>
            </a:extLst>
          </p:cNvPr>
          <p:cNvSpPr txBox="1">
            <a:spLocks/>
          </p:cNvSpPr>
          <p:nvPr/>
        </p:nvSpPr>
        <p:spPr>
          <a:xfrm>
            <a:off x="7922487" y="4476914"/>
            <a:ext cx="905864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مخارج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Content Placeholder 7">
            <a:extLst>
              <a:ext uri="{FF2B5EF4-FFF2-40B4-BE49-F238E27FC236}">
                <a16:creationId xmlns:a16="http://schemas.microsoft.com/office/drawing/2014/main" id="{B90707C0-585E-3AD1-B663-6BF44C5D76D0}"/>
              </a:ext>
            </a:extLst>
          </p:cNvPr>
          <p:cNvSpPr txBox="1">
            <a:spLocks/>
          </p:cNvSpPr>
          <p:nvPr/>
        </p:nvSpPr>
        <p:spPr>
          <a:xfrm>
            <a:off x="9506744" y="4476914"/>
            <a:ext cx="1359088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Content Placeholder 7">
            <a:extLst>
              <a:ext uri="{FF2B5EF4-FFF2-40B4-BE49-F238E27FC236}">
                <a16:creationId xmlns:a16="http://schemas.microsoft.com/office/drawing/2014/main" id="{369C2AD8-523D-8484-A180-1A5BF80DD5C8}"/>
              </a:ext>
            </a:extLst>
          </p:cNvPr>
          <p:cNvSpPr txBox="1">
            <a:spLocks/>
          </p:cNvSpPr>
          <p:nvPr/>
        </p:nvSpPr>
        <p:spPr>
          <a:xfrm>
            <a:off x="7922486" y="3067499"/>
            <a:ext cx="905864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مخارج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Content Placeholder 7">
            <a:extLst>
              <a:ext uri="{FF2B5EF4-FFF2-40B4-BE49-F238E27FC236}">
                <a16:creationId xmlns:a16="http://schemas.microsoft.com/office/drawing/2014/main" id="{8BF33A37-5ECF-068B-40A1-B02D49A55DA9}"/>
              </a:ext>
            </a:extLst>
          </p:cNvPr>
          <p:cNvSpPr txBox="1">
            <a:spLocks/>
          </p:cNvSpPr>
          <p:nvPr/>
        </p:nvSpPr>
        <p:spPr>
          <a:xfrm>
            <a:off x="9506743" y="3067499"/>
            <a:ext cx="1359088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Content Placeholder 7">
            <a:extLst>
              <a:ext uri="{FF2B5EF4-FFF2-40B4-BE49-F238E27FC236}">
                <a16:creationId xmlns:a16="http://schemas.microsoft.com/office/drawing/2014/main" id="{BF5078A1-86A8-1C9A-FF5F-85511F0CFDBF}"/>
              </a:ext>
            </a:extLst>
          </p:cNvPr>
          <p:cNvSpPr txBox="1">
            <a:spLocks/>
          </p:cNvSpPr>
          <p:nvPr/>
        </p:nvSpPr>
        <p:spPr>
          <a:xfrm>
            <a:off x="7922486" y="3774056"/>
            <a:ext cx="905864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مخارج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4" name="Content Placeholder 7">
            <a:extLst>
              <a:ext uri="{FF2B5EF4-FFF2-40B4-BE49-F238E27FC236}">
                <a16:creationId xmlns:a16="http://schemas.microsoft.com/office/drawing/2014/main" id="{B8828763-AF8D-E97D-55E9-68533C577D4E}"/>
              </a:ext>
            </a:extLst>
          </p:cNvPr>
          <p:cNvSpPr txBox="1">
            <a:spLocks/>
          </p:cNvSpPr>
          <p:nvPr/>
        </p:nvSpPr>
        <p:spPr>
          <a:xfrm>
            <a:off x="9506743" y="3774056"/>
            <a:ext cx="1359088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Content Placeholder 7">
            <a:extLst>
              <a:ext uri="{FF2B5EF4-FFF2-40B4-BE49-F238E27FC236}">
                <a16:creationId xmlns:a16="http://schemas.microsoft.com/office/drawing/2014/main" id="{E2AF52F0-8735-E934-C676-5B91FED0C643}"/>
              </a:ext>
            </a:extLst>
          </p:cNvPr>
          <p:cNvSpPr txBox="1">
            <a:spLocks/>
          </p:cNvSpPr>
          <p:nvPr/>
        </p:nvSpPr>
        <p:spPr>
          <a:xfrm>
            <a:off x="7922486" y="5198461"/>
            <a:ext cx="905864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مخارج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Content Placeholder 7">
            <a:extLst>
              <a:ext uri="{FF2B5EF4-FFF2-40B4-BE49-F238E27FC236}">
                <a16:creationId xmlns:a16="http://schemas.microsoft.com/office/drawing/2014/main" id="{C1975FA1-905D-B142-A0D5-7C1E47B05DAE}"/>
              </a:ext>
            </a:extLst>
          </p:cNvPr>
          <p:cNvSpPr txBox="1">
            <a:spLocks/>
          </p:cNvSpPr>
          <p:nvPr/>
        </p:nvSpPr>
        <p:spPr>
          <a:xfrm>
            <a:off x="9506743" y="5198461"/>
            <a:ext cx="1359088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Content Placeholder 7">
            <a:extLst>
              <a:ext uri="{FF2B5EF4-FFF2-40B4-BE49-F238E27FC236}">
                <a16:creationId xmlns:a16="http://schemas.microsoft.com/office/drawing/2014/main" id="{F5F032E7-600B-904C-5E7B-A2D645F7EB82}"/>
              </a:ext>
            </a:extLst>
          </p:cNvPr>
          <p:cNvSpPr txBox="1">
            <a:spLocks/>
          </p:cNvSpPr>
          <p:nvPr/>
        </p:nvSpPr>
        <p:spPr>
          <a:xfrm>
            <a:off x="7922486" y="5889222"/>
            <a:ext cx="905864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مخارج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Content Placeholder 7">
            <a:extLst>
              <a:ext uri="{FF2B5EF4-FFF2-40B4-BE49-F238E27FC236}">
                <a16:creationId xmlns:a16="http://schemas.microsoft.com/office/drawing/2014/main" id="{64808FFB-CB8E-B47B-B592-223EDB699EED}"/>
              </a:ext>
            </a:extLst>
          </p:cNvPr>
          <p:cNvSpPr txBox="1">
            <a:spLocks/>
          </p:cNvSpPr>
          <p:nvPr/>
        </p:nvSpPr>
        <p:spPr>
          <a:xfrm>
            <a:off x="9506743" y="5889222"/>
            <a:ext cx="1359088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326DD829-4C33-603C-6319-E4963A068098}"/>
              </a:ext>
            </a:extLst>
          </p:cNvPr>
          <p:cNvCxnSpPr/>
          <p:nvPr/>
        </p:nvCxnSpPr>
        <p:spPr>
          <a:xfrm>
            <a:off x="6311615" y="3267854"/>
            <a:ext cx="1469036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6995E61-5864-6C93-E7E6-C78B164100BB}"/>
              </a:ext>
            </a:extLst>
          </p:cNvPr>
          <p:cNvCxnSpPr/>
          <p:nvPr/>
        </p:nvCxnSpPr>
        <p:spPr>
          <a:xfrm>
            <a:off x="6311615" y="3974890"/>
            <a:ext cx="1469036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16F72378-05C9-9659-639B-B96ED5AD7EAB}"/>
              </a:ext>
            </a:extLst>
          </p:cNvPr>
          <p:cNvCxnSpPr/>
          <p:nvPr/>
        </p:nvCxnSpPr>
        <p:spPr>
          <a:xfrm>
            <a:off x="6311615" y="4679428"/>
            <a:ext cx="1469036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520309C1-9855-3256-252A-76C6EB634497}"/>
              </a:ext>
            </a:extLst>
          </p:cNvPr>
          <p:cNvCxnSpPr/>
          <p:nvPr/>
        </p:nvCxnSpPr>
        <p:spPr>
          <a:xfrm>
            <a:off x="6311615" y="5375004"/>
            <a:ext cx="1469036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525931D2-8182-137D-DC22-3A4444D3A004}"/>
              </a:ext>
            </a:extLst>
          </p:cNvPr>
          <p:cNvCxnSpPr/>
          <p:nvPr/>
        </p:nvCxnSpPr>
        <p:spPr>
          <a:xfrm>
            <a:off x="6311615" y="6086005"/>
            <a:ext cx="1469036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118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7" grpId="0"/>
      <p:bldP spid="29" grpId="0"/>
      <p:bldP spid="31" grpId="0"/>
      <p:bldP spid="32" grpId="0"/>
      <p:bldP spid="34" grpId="0"/>
      <p:bldP spid="36" grpId="0"/>
      <p:bldP spid="38" grpId="0"/>
      <p:bldP spid="40" grpId="0"/>
      <p:bldP spid="44" grpId="0"/>
      <p:bldP spid="48" grpId="0"/>
      <p:bldP spid="52" grpId="0"/>
      <p:bldP spid="54" grpId="0"/>
      <p:bldP spid="5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300E3-408C-0EA4-E118-584D7494A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F247D-4535-DD37-0EEC-2FCDFED3D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Main Types of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أنواع المخارج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BF640-F408-D61D-E718-64D073EAF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497BD-6D9B-2748-AD22-4AECC52291CD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188FCE-0C91-2A75-CA86-B71E7D496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6B20F77-6D62-5779-8EE3-B6DEB8DA3C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/>
              <a:t>Types of </a:t>
            </a:r>
            <a:r>
              <a:rPr lang="en-US" b="1" dirty="0" err="1"/>
              <a:t>Makharij</a:t>
            </a:r>
            <a:r>
              <a:rPr lang="en-US" b="1" dirty="0"/>
              <a:t> </a:t>
            </a:r>
            <a:r>
              <a:rPr lang="ar-KW" b="1" dirty="0"/>
              <a:t>أنواع المخارج</a:t>
            </a:r>
            <a:endParaRPr lang="en-US" b="1" dirty="0"/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365E74BC-EB96-CE52-20CC-DF25F07ADD8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602636" y="2060489"/>
            <a:ext cx="7751164" cy="425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dirty="0"/>
              <a:t>Scholar differ on how many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اختلف العلماء في عددها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2E31F9B-EA3C-2F74-FB9D-38ACAD5E61AF}"/>
              </a:ext>
            </a:extLst>
          </p:cNvPr>
          <p:cNvSpPr/>
          <p:nvPr/>
        </p:nvSpPr>
        <p:spPr>
          <a:xfrm>
            <a:off x="7478218" y="2955522"/>
            <a:ext cx="87075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KW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17</a:t>
            </a:r>
            <a:endParaRPr lang="en-US" sz="4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C5E455B-F65F-F7AE-45C2-6D1A2E81398F}"/>
              </a:ext>
            </a:extLst>
          </p:cNvPr>
          <p:cNvSpPr/>
          <p:nvPr/>
        </p:nvSpPr>
        <p:spPr>
          <a:xfrm>
            <a:off x="7478217" y="4186047"/>
            <a:ext cx="87075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KW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16</a:t>
            </a:r>
            <a:endParaRPr lang="en-US" sz="4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60E93F9-D3BE-06DE-982E-6983D105F912}"/>
              </a:ext>
            </a:extLst>
          </p:cNvPr>
          <p:cNvSpPr/>
          <p:nvPr/>
        </p:nvSpPr>
        <p:spPr>
          <a:xfrm>
            <a:off x="7478216" y="5387362"/>
            <a:ext cx="87075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ar-KW" sz="48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14</a:t>
            </a:r>
            <a:endParaRPr lang="en-US" sz="4800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3DB85AC-3B08-1EC9-8D34-5851F7311AE1}"/>
              </a:ext>
            </a:extLst>
          </p:cNvPr>
          <p:cNvSpPr txBox="1"/>
          <p:nvPr/>
        </p:nvSpPr>
        <p:spPr>
          <a:xfrm>
            <a:off x="3766615" y="2979425"/>
            <a:ext cx="3203812" cy="783193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Ibn Al-</a:t>
            </a:r>
            <a:r>
              <a:rPr lang="en-US" sz="20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Jazri</a:t>
            </a:r>
            <a: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&amp; most Scholars</a:t>
            </a:r>
            <a:b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ابن الجزري والجمهور </a:t>
            </a:r>
            <a:endParaRPr lang="en-US" sz="20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6F5C17C-1D96-ADD4-1BFF-AD7A09B90B1E}"/>
              </a:ext>
            </a:extLst>
          </p:cNvPr>
          <p:cNvSpPr txBox="1"/>
          <p:nvPr/>
        </p:nvSpPr>
        <p:spPr>
          <a:xfrm>
            <a:off x="3766615" y="4209950"/>
            <a:ext cx="3203812" cy="783193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en-US" sz="20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Sebaweh</a:t>
            </a:r>
            <a: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&amp; Al </a:t>
            </a:r>
            <a:r>
              <a:rPr lang="en-US" sz="2000" b="1" dirty="0" err="1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Shateby</a:t>
            </a:r>
            <a:br>
              <a:rPr lang="en-US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000" b="1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سيبويه والشاطبي</a:t>
            </a:r>
            <a:endParaRPr lang="en-US" sz="2000" b="1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E2A8AC7-49E4-F017-26BA-A60E6E61A9B3}"/>
              </a:ext>
            </a:extLst>
          </p:cNvPr>
          <p:cNvSpPr txBox="1"/>
          <p:nvPr/>
        </p:nvSpPr>
        <p:spPr>
          <a:xfrm>
            <a:off x="3766615" y="5411265"/>
            <a:ext cx="3203812" cy="78319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</a:t>
            </a:r>
            <a:r>
              <a:rPr lang="en-US" sz="20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Fara’a</a:t>
            </a:r>
            <a:br>
              <a:rPr lang="en-US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الفراء</a:t>
            </a:r>
            <a:endParaRPr lang="en-US" sz="20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125;p19">
            <a:extLst>
              <a:ext uri="{FF2B5EF4-FFF2-40B4-BE49-F238E27FC236}">
                <a16:creationId xmlns:a16="http://schemas.microsoft.com/office/drawing/2014/main" id="{DA3D592B-77BB-29AD-0DFE-C0CF51AB0419}"/>
              </a:ext>
            </a:extLst>
          </p:cNvPr>
          <p:cNvSpPr txBox="1"/>
          <p:nvPr/>
        </p:nvSpPr>
        <p:spPr>
          <a:xfrm>
            <a:off x="838199" y="2776756"/>
            <a:ext cx="2535069" cy="2508308"/>
          </a:xfrm>
          <a:prstGeom prst="rect">
            <a:avLst/>
          </a:prstGeom>
          <a:solidFill>
            <a:schemeClr val="accent6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CA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Specific </a:t>
            </a:r>
            <a:r>
              <a:rPr lang="en-CA" sz="2800" b="1" i="0" u="none" strike="noStrike" cap="none" dirty="0" err="1">
                <a:solidFill>
                  <a:schemeClr val="tx2"/>
                </a:solidFill>
                <a:ea typeface="Calibri"/>
                <a:cs typeface="Calibri"/>
                <a:sym typeface="Calibri"/>
              </a:rPr>
              <a:t>Makharij</a:t>
            </a:r>
            <a:endParaRPr sz="2800" b="1" i="1" u="sng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المخارج </a:t>
            </a:r>
            <a:r>
              <a:rPr lang="ar-KW" sz="2800" b="1" i="0" u="none" strike="noStrike" cap="none" dirty="0">
                <a:solidFill>
                  <a:schemeClr val="tx2"/>
                </a:solidFill>
                <a:ea typeface="Calibri"/>
                <a:cs typeface="Calibri"/>
                <a:sym typeface="Calibri"/>
              </a:rPr>
              <a:t>الخاصة</a:t>
            </a:r>
            <a:endParaRPr sz="2800" b="1" i="0" u="none" strike="noStrike" cap="none" dirty="0">
              <a:solidFill>
                <a:schemeClr val="tx2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2F86F63F-1A12-FB06-E352-4C96C1AC7EB0}"/>
              </a:ext>
            </a:extLst>
          </p:cNvPr>
          <p:cNvSpPr txBox="1">
            <a:spLocks/>
          </p:cNvSpPr>
          <p:nvPr/>
        </p:nvSpPr>
        <p:spPr>
          <a:xfrm>
            <a:off x="8610600" y="4346812"/>
            <a:ext cx="3374470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2000" b="1" dirty="0">
                <a:latin typeface="Calibri" panose="020F0502020204030204" pitchFamily="34" charset="0"/>
                <a:cs typeface="Calibri" panose="020F0502020204030204" pitchFamily="34" charset="0"/>
              </a:rPr>
              <a:t>Omitted Al-Jawf</a:t>
            </a:r>
            <a:br>
              <a:rPr lang="en-CA" sz="2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أَسْقَطَ مخرج الجوف، وفرَّق حروفه 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2A0B7EF5-90BB-55B4-7444-D6674C0BBB3F}"/>
              </a:ext>
            </a:extLst>
          </p:cNvPr>
          <p:cNvSpPr txBox="1">
            <a:spLocks/>
          </p:cNvSpPr>
          <p:nvPr/>
        </p:nvSpPr>
        <p:spPr>
          <a:xfrm>
            <a:off x="8610600" y="5285064"/>
            <a:ext cx="3374470" cy="1200329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2000" b="1" dirty="0">
                <a:latin typeface="Calibri" panose="020F0502020204030204" pitchFamily="34" charset="0"/>
                <a:cs typeface="Calibri" panose="020F0502020204030204" pitchFamily="34" charset="0"/>
              </a:rPr>
              <a:t>Omitted Al-Jawf + combined the </a:t>
            </a:r>
            <a:r>
              <a:rPr lang="en-CA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000" b="1" dirty="0"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ar-KW" sz="2000" b="1" dirty="0">
                <a:latin typeface="Calibri" panose="020F0502020204030204" pitchFamily="34" charset="0"/>
                <a:cs typeface="Calibri" panose="020F0502020204030204" pitchFamily="34" charset="0"/>
              </a:rPr>
              <a:t>ن ر ل</a:t>
            </a:r>
            <a:br>
              <a:rPr lang="en-CA" sz="2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000" b="1" dirty="0">
                <a:latin typeface="Calibri" panose="020F0502020204030204" pitchFamily="34" charset="0"/>
                <a:cs typeface="Calibri" panose="020F0502020204030204" pitchFamily="34" charset="0"/>
              </a:rPr>
              <a:t>أَسْقَطَ مخرج الجوف + جعل مخرج اللام والنون والراء مخرجًا واحًدا </a:t>
            </a:r>
          </a:p>
        </p:txBody>
      </p:sp>
    </p:spTree>
    <p:extLst>
      <p:ext uri="{BB962C8B-B14F-4D97-AF65-F5344CB8AC3E}">
        <p14:creationId xmlns:p14="http://schemas.microsoft.com/office/powerpoint/2010/main" val="1567813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3" grpId="0"/>
      <p:bldP spid="45" grpId="0"/>
      <p:bldP spid="10" grpId="0"/>
      <p:bldP spid="1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D69CD-8673-2035-167C-A16B20255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Al-Jawf</a:t>
            </a:r>
            <a:br>
              <a:rPr lang="en-CA" dirty="0"/>
            </a:br>
            <a:r>
              <a:rPr lang="en-CA" sz="3200" dirty="0"/>
              <a:t>(Oral Cavity)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C1D20A-A55B-4F88-3C5D-FE9003C9AF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الجوف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C5A5C-F31E-09ED-FBA3-B26C7A38A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D7B46-14EA-AE49-AEA7-C0D7FE3FB516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DA559E-4283-BC0B-D13E-A60FECAAA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5128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7E4AB-4E2A-ECC3-14C9-0286A16E8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What is Al-Jawf?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تعريف الجوف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C35C38-CDEC-92C1-E155-BB1C78B85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1C18B5-547A-4313-4D3E-74EA28175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29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6F1757A-AF92-9DEC-04F5-6BC3953107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Al-Jawf (Oral Cavity)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الجوف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3EE950BA-739B-6929-E830-016076A6EE3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0" y="2395257"/>
            <a:ext cx="5257800" cy="3801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4400" b="1" i="0" u="none" strike="noStrike" dirty="0">
                <a:solidFill>
                  <a:srgbClr val="C00000"/>
                </a:solidFill>
                <a:effectLst/>
              </a:rPr>
              <a:t>Lexically</a:t>
            </a:r>
            <a:endParaRPr lang="en-CA" b="0" i="0" u="none" strike="noStrike" dirty="0">
              <a:solidFill>
                <a:srgbClr val="C00000"/>
              </a:solidFill>
              <a:effectLst/>
            </a:endParaRPr>
          </a:p>
          <a:p>
            <a:pPr marL="0" indent="0" algn="ctr">
              <a:buNone/>
            </a:pPr>
            <a:r>
              <a:rPr lang="en-US" sz="3200" dirty="0"/>
              <a:t>Emptiness;</a:t>
            </a:r>
            <a:br>
              <a:rPr lang="en-US" sz="3200" dirty="0"/>
            </a:br>
            <a:r>
              <a:rPr lang="en-US" sz="2400" dirty="0"/>
              <a:t>An empty space</a:t>
            </a:r>
            <a:endParaRPr lang="en-CA" sz="2400" dirty="0"/>
          </a:p>
          <a:p>
            <a:pPr algn="ctr" rtl="1">
              <a:buNone/>
            </a:pPr>
            <a:br>
              <a:rPr lang="en-CA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" sz="4400" b="1" i="0" u="none" strike="noStrike" dirty="0">
                <a:solidFill>
                  <a:srgbClr val="C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لُّـغَـةً</a:t>
            </a:r>
            <a:endParaRPr lang="ar" b="0" i="0" u="none" strike="noStrike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buNone/>
            </a:pP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الخلاء</a:t>
            </a:r>
            <a:br>
              <a:rPr lang="ar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 descr="Premium Photo | Empty space">
            <a:extLst>
              <a:ext uri="{FF2B5EF4-FFF2-40B4-BE49-F238E27FC236}">
                <a16:creationId xmlns:a16="http://schemas.microsoft.com/office/drawing/2014/main" id="{DAB34BE5-4A32-35FC-0C1B-2CA1DD65BB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366" y="2088216"/>
            <a:ext cx="5962650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274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79F7A-24E3-4557-79A7-4C3F60AF2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E3EEC-78BD-1C44-3571-A1F04C663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What is Al-Jawf?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تعريف الجوف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F17C4F-7EDD-5A5F-9FFA-DFCF1D130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9835D7-7E75-59B8-3329-D0B5681F9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48037A5-21AB-3298-6425-A351597E03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Al-Jawf (Oral Cavity)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الجوف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تعليم تجويد القرآن الكريم ﴾: 8. مخرج الجوف">
            <a:extLst>
              <a:ext uri="{FF2B5EF4-FFF2-40B4-BE49-F238E27FC236}">
                <a16:creationId xmlns:a16="http://schemas.microsoft.com/office/drawing/2014/main" id="{0B2B5EDE-166C-388B-41DC-E46EA6CF6B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69" t="22379" r="46442" b="4483"/>
          <a:stretch>
            <a:fillRect/>
          </a:stretch>
        </p:blipFill>
        <p:spPr>
          <a:xfrm>
            <a:off x="7405141" y="2240071"/>
            <a:ext cx="3522688" cy="3790640"/>
          </a:xfrm>
          <a:prstGeom prst="roundRect">
            <a:avLst/>
          </a:prstGeom>
        </p:spPr>
      </p:pic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A25D257C-069F-46C8-0A58-AB3AADA7042D}"/>
              </a:ext>
            </a:extLst>
          </p:cNvPr>
          <p:cNvSpPr txBox="1">
            <a:spLocks/>
          </p:cNvSpPr>
          <p:nvPr/>
        </p:nvSpPr>
        <p:spPr>
          <a:xfrm>
            <a:off x="838200" y="2234870"/>
            <a:ext cx="5787683" cy="380104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en-CA" sz="44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Technically</a:t>
            </a:r>
            <a:endParaRPr lang="en-CA" dirty="0">
              <a:solidFill>
                <a:srgbClr val="C00000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3200" dirty="0"/>
              <a:t>All the empty space present in the throat and  mouth. </a:t>
            </a:r>
          </a:p>
          <a:p>
            <a:pPr marL="0" indent="0" algn="ctr">
              <a:buFont typeface="Arial" panose="020B0604020202020204" pitchFamily="34" charset="0"/>
              <a:buNone/>
            </a:pPr>
            <a:br>
              <a:rPr lang="en-CA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4400" b="1" dirty="0" err="1">
                <a:solidFill>
                  <a:srgbClr val="C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اصطلاحاً</a:t>
            </a:r>
            <a:endParaRPr lang="ar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rtl="1">
              <a:buFont typeface="Arial" panose="020B0604020202020204" pitchFamily="34" charset="0"/>
              <a:buNone/>
            </a:pP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الخلاء الواقع داخل الحلق والفم</a:t>
            </a:r>
            <a:br>
              <a:rPr lang="ar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3447620-F81E-C9FB-A512-02F766A2E2F7}"/>
              </a:ext>
            </a:extLst>
          </p:cNvPr>
          <p:cNvCxnSpPr>
            <a:cxnSpLocks/>
          </p:cNvCxnSpPr>
          <p:nvPr/>
        </p:nvCxnSpPr>
        <p:spPr>
          <a:xfrm flipH="1">
            <a:off x="9578715" y="2863121"/>
            <a:ext cx="1199213" cy="92939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1E39A49-3A1E-AE96-131D-2B200CC7F5AF}"/>
              </a:ext>
            </a:extLst>
          </p:cNvPr>
          <p:cNvCxnSpPr>
            <a:cxnSpLocks/>
          </p:cNvCxnSpPr>
          <p:nvPr/>
        </p:nvCxnSpPr>
        <p:spPr>
          <a:xfrm flipH="1">
            <a:off x="10357973" y="4135390"/>
            <a:ext cx="1214434" cy="29795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22611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73683-5801-614F-1D5A-62587A2D2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F84C0-3CB6-E694-CDDF-568DA6598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 in Al-Jawf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المخارج الخاصة في الجوف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948FB1-5DA8-F91C-33A2-4D961B170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927D99-47D2-A194-9582-F68EEDA83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C3A6DE9-0777-E2A8-9678-7B671FE8F2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Al-Jawf (Oral Cavity)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الجوف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A1318D28-8ED1-A9FC-DEE2-05F7D4887693}"/>
              </a:ext>
            </a:extLst>
          </p:cNvPr>
          <p:cNvSpPr txBox="1"/>
          <p:nvPr/>
        </p:nvSpPr>
        <p:spPr>
          <a:xfrm>
            <a:off x="838200" y="2026653"/>
            <a:ext cx="7963750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It has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 </a:t>
            </a:r>
            <a:r>
              <a:rPr lang="en-C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specific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 which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three letters of </a:t>
            </a:r>
            <a:r>
              <a:rPr lang="en-US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madd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are pronounced</a:t>
            </a:r>
          </a:p>
          <a:p>
            <a:pPr marL="0" marR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وهو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مخرج خاص واحد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تخرج منه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ثلاثة أحرف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 وهي حروف المد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847EA34-65C3-3D66-8CC5-129828A15D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595" t="11987" r="5926" b="78292"/>
          <a:stretch>
            <a:fillRect/>
          </a:stretch>
        </p:blipFill>
        <p:spPr>
          <a:xfrm>
            <a:off x="8610600" y="2720151"/>
            <a:ext cx="3346520" cy="3448015"/>
          </a:xfrm>
          <a:prstGeom prst="roundRect">
            <a:avLst>
              <a:gd name="adj" fmla="val 11072"/>
            </a:avLst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D290C65-BED5-E845-FFC9-CD520CC3443E}"/>
              </a:ext>
            </a:extLst>
          </p:cNvPr>
          <p:cNvSpPr/>
          <p:nvPr/>
        </p:nvSpPr>
        <p:spPr>
          <a:xfrm>
            <a:off x="8801950" y="5398725"/>
            <a:ext cx="92204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4400" b="0" cap="none" spc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ألف</a:t>
            </a:r>
            <a:endParaRPr lang="en-GB" sz="4400" b="0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CB02809-F039-1608-16CD-17675D4221A1}"/>
              </a:ext>
            </a:extLst>
          </p:cNvPr>
          <p:cNvSpPr/>
          <p:nvPr/>
        </p:nvSpPr>
        <p:spPr>
          <a:xfrm>
            <a:off x="1014518" y="3837254"/>
            <a:ext cx="69442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en-CA" sz="48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1)</a:t>
            </a:r>
            <a:endParaRPr lang="en-US" sz="4800" b="1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0C635BB-4F16-F897-DB36-C2F5ED1E7F5A}"/>
              </a:ext>
            </a:extLst>
          </p:cNvPr>
          <p:cNvSpPr txBox="1"/>
          <p:nvPr/>
        </p:nvSpPr>
        <p:spPr>
          <a:xfrm>
            <a:off x="2209800" y="3916815"/>
            <a:ext cx="60935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40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Alif of Madd </a:t>
            </a:r>
            <a:r>
              <a:rPr lang="ar-KW" sz="40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الألف المدية</a:t>
            </a:r>
            <a:endParaRPr lang="en-CA" sz="400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29150D6-293A-81DE-3A76-3016086F6372}"/>
              </a:ext>
            </a:extLst>
          </p:cNvPr>
          <p:cNvCxnSpPr/>
          <p:nvPr/>
        </p:nvCxnSpPr>
        <p:spPr>
          <a:xfrm>
            <a:off x="1259174" y="3612630"/>
            <a:ext cx="6175947" cy="0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BF11432-E041-D825-DA9B-E3005A0AC0C0}"/>
              </a:ext>
            </a:extLst>
          </p:cNvPr>
          <p:cNvSpPr txBox="1"/>
          <p:nvPr/>
        </p:nvSpPr>
        <p:spPr>
          <a:xfrm>
            <a:off x="1770903" y="4928885"/>
            <a:ext cx="6098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4800" b="1" dirty="0">
                <a:latin typeface="Calibri" panose="020F0502020204030204" pitchFamily="34" charset="0"/>
                <a:cs typeface="Calibri" panose="020F0502020204030204" pitchFamily="34" charset="0"/>
              </a:rPr>
              <a:t>قَ</a:t>
            </a:r>
            <a:r>
              <a:rPr lang="ar-KW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KW" sz="4800" b="1" dirty="0">
                <a:latin typeface="Calibri" panose="020F0502020204030204" pitchFamily="34" charset="0"/>
                <a:cs typeface="Calibri" panose="020F0502020204030204" pitchFamily="34" charset="0"/>
              </a:rPr>
              <a:t>لَ</a:t>
            </a:r>
            <a:endParaRPr lang="en-CA"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469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385FB7-4A21-0705-6268-4A22E4B7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69DF4-9653-9D28-B8C0-EEECE7B67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 in Al-Jawf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المخارج الخاصة في الجوف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0B6A-7BAC-D428-3245-9E5563FE5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FE9096-A71C-C781-FDBB-61F75C361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DA04362-6A00-907E-A52C-617B929FCB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Al-Jawf (Oral Cavity)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الجوف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F248041A-CF9F-2324-5055-B0C3B134FBA8}"/>
              </a:ext>
            </a:extLst>
          </p:cNvPr>
          <p:cNvSpPr txBox="1"/>
          <p:nvPr/>
        </p:nvSpPr>
        <p:spPr>
          <a:xfrm>
            <a:off x="838200" y="2026653"/>
            <a:ext cx="7963750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It has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 </a:t>
            </a:r>
            <a:r>
              <a:rPr lang="en-C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specific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 which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three letters of </a:t>
            </a:r>
            <a:r>
              <a:rPr lang="en-US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madd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are pronounced</a:t>
            </a:r>
          </a:p>
          <a:p>
            <a:pPr marL="0" marR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وهو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مخرج خاص واحد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تخرج منه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ثلاثة أحرف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 وهي حروف المد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65AD8E4-261A-B6EE-43EF-D1A678AE04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396" t="11818" r="20125" b="78461"/>
          <a:stretch>
            <a:fillRect/>
          </a:stretch>
        </p:blipFill>
        <p:spPr>
          <a:xfrm>
            <a:off x="8610600" y="2720151"/>
            <a:ext cx="3346520" cy="3448015"/>
          </a:xfrm>
          <a:prstGeom prst="roundRect">
            <a:avLst>
              <a:gd name="adj" fmla="val 11072"/>
            </a:avLst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84841F4-6224-5A2A-67DD-B0C9D7AE0A2D}"/>
              </a:ext>
            </a:extLst>
          </p:cNvPr>
          <p:cNvSpPr/>
          <p:nvPr/>
        </p:nvSpPr>
        <p:spPr>
          <a:xfrm>
            <a:off x="9010234" y="5233833"/>
            <a:ext cx="42992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4400" b="0" cap="none" spc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endParaRPr lang="en-GB" sz="4400" b="0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E17EFC-954D-192E-BFA6-3977068C0B58}"/>
              </a:ext>
            </a:extLst>
          </p:cNvPr>
          <p:cNvSpPr/>
          <p:nvPr/>
        </p:nvSpPr>
        <p:spPr>
          <a:xfrm>
            <a:off x="1014519" y="3837254"/>
            <a:ext cx="6944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en-CA" sz="48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2)</a:t>
            </a:r>
            <a:endParaRPr lang="en-US" sz="4800" b="1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3EC3487-3D51-514C-F270-34545A000B86}"/>
              </a:ext>
            </a:extLst>
          </p:cNvPr>
          <p:cNvSpPr txBox="1"/>
          <p:nvPr/>
        </p:nvSpPr>
        <p:spPr>
          <a:xfrm>
            <a:off x="2209800" y="3916815"/>
            <a:ext cx="60935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40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Waaw of Madd </a:t>
            </a:r>
            <a:r>
              <a:rPr lang="ar-KW" sz="40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الواو المدية</a:t>
            </a:r>
            <a:endParaRPr lang="en-CA" sz="400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33BDD5F-CFFB-0F7D-4E72-3ACB00C9953D}"/>
              </a:ext>
            </a:extLst>
          </p:cNvPr>
          <p:cNvCxnSpPr/>
          <p:nvPr/>
        </p:nvCxnSpPr>
        <p:spPr>
          <a:xfrm>
            <a:off x="1259174" y="3612630"/>
            <a:ext cx="6175947" cy="0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9FB1099-D968-C294-A238-81C48A15BD6E}"/>
              </a:ext>
            </a:extLst>
          </p:cNvPr>
          <p:cNvSpPr txBox="1"/>
          <p:nvPr/>
        </p:nvSpPr>
        <p:spPr>
          <a:xfrm>
            <a:off x="1770903" y="4928885"/>
            <a:ext cx="6098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4800" b="1" dirty="0">
                <a:latin typeface="Calibri" panose="020F0502020204030204" pitchFamily="34" charset="0"/>
                <a:cs typeface="Calibri" panose="020F0502020204030204" pitchFamily="34" charset="0"/>
              </a:rPr>
              <a:t>يَقُ</a:t>
            </a:r>
            <a:r>
              <a:rPr lang="ar-KW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KW" sz="4800" b="1" dirty="0">
                <a:latin typeface="Calibri" panose="020F0502020204030204" pitchFamily="34" charset="0"/>
                <a:cs typeface="Calibri" panose="020F0502020204030204" pitchFamily="34" charset="0"/>
              </a:rPr>
              <a:t>لُ</a:t>
            </a:r>
            <a:endParaRPr lang="en-CA"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062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368EE-0A91-A51A-2495-7120D26AE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79F6-151F-BE2F-1DDB-1B1272F11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 in Al-Jawf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المخارج الخاصة في الجوف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699C9-7DAD-144C-A9EF-459755B26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536DFF-8C8D-0759-A7A9-6C56B7D81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0A6462-97A1-85BD-2747-D0C81B7641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Al-Jawf (Oral Cavity)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الجوف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B37E9786-DF8A-A6EA-647B-AFCA5EDAE279}"/>
              </a:ext>
            </a:extLst>
          </p:cNvPr>
          <p:cNvSpPr txBox="1"/>
          <p:nvPr/>
        </p:nvSpPr>
        <p:spPr>
          <a:xfrm>
            <a:off x="838200" y="2026653"/>
            <a:ext cx="7963750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It has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 </a:t>
            </a:r>
            <a:r>
              <a:rPr lang="en-C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specific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 which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three letters of </a:t>
            </a:r>
            <a:r>
              <a:rPr lang="en-US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madd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are pronounced</a:t>
            </a:r>
          </a:p>
          <a:p>
            <a:pPr marL="0" marR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وهو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مخرج خاص واحد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تخرج منه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ثلاثة أحرف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 وهي حروف المد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7CFF1F-394D-B13C-5414-6F3D0FEA3C3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785" t="11902" r="34736" b="78377"/>
          <a:stretch>
            <a:fillRect/>
          </a:stretch>
        </p:blipFill>
        <p:spPr>
          <a:xfrm>
            <a:off x="8610600" y="2720151"/>
            <a:ext cx="3346520" cy="3448015"/>
          </a:xfrm>
          <a:prstGeom prst="roundRect">
            <a:avLst>
              <a:gd name="adj" fmla="val 11072"/>
            </a:avLst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8F4E30B-2F11-D680-537B-7682DD7EDE51}"/>
              </a:ext>
            </a:extLst>
          </p:cNvPr>
          <p:cNvSpPr/>
          <p:nvPr/>
        </p:nvSpPr>
        <p:spPr>
          <a:xfrm>
            <a:off x="8943710" y="5233833"/>
            <a:ext cx="56297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KW" sz="4400" b="0" cap="none" spc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endParaRPr lang="en-GB" sz="4400" b="0" cap="none" spc="0" dirty="0">
              <a:ln w="0"/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0D1171A-1D60-09EE-289A-DE10826B7CD9}"/>
              </a:ext>
            </a:extLst>
          </p:cNvPr>
          <p:cNvSpPr/>
          <p:nvPr/>
        </p:nvSpPr>
        <p:spPr>
          <a:xfrm>
            <a:off x="1014519" y="3837254"/>
            <a:ext cx="69442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rtl="1"/>
            <a:r>
              <a:rPr lang="en-CA" sz="4800" b="1" dirty="0">
                <a:ln w="0"/>
                <a:solidFill>
                  <a:srgbClr val="C0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3)</a:t>
            </a:r>
            <a:endParaRPr lang="en-US" sz="4800" b="1" dirty="0">
              <a:ln w="0"/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8AAC9E2-D9B1-EF3E-F96E-3C27794F32FD}"/>
              </a:ext>
            </a:extLst>
          </p:cNvPr>
          <p:cNvSpPr txBox="1"/>
          <p:nvPr/>
        </p:nvSpPr>
        <p:spPr>
          <a:xfrm>
            <a:off x="2209800" y="3916815"/>
            <a:ext cx="60935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40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Yaa of Madd </a:t>
            </a:r>
            <a:r>
              <a:rPr lang="ar-KW" sz="4000" b="1" dirty="0">
                <a:solidFill>
                  <a:srgbClr val="C00000"/>
                </a:solidFill>
                <a:ea typeface="Calibri"/>
                <a:cs typeface="Calibri"/>
                <a:sym typeface="Calibri"/>
              </a:rPr>
              <a:t>الياء المدية</a:t>
            </a:r>
            <a:endParaRPr lang="en-CA" sz="400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6154EC9-FB64-AF14-A49E-57E28AC6AD1C}"/>
              </a:ext>
            </a:extLst>
          </p:cNvPr>
          <p:cNvCxnSpPr/>
          <p:nvPr/>
        </p:nvCxnSpPr>
        <p:spPr>
          <a:xfrm>
            <a:off x="1259174" y="3612630"/>
            <a:ext cx="6175947" cy="0"/>
          </a:xfrm>
          <a:prstGeom prst="line">
            <a:avLst/>
          </a:prstGeom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D139A53C-2C00-0E85-F554-DFD01F6850F5}"/>
              </a:ext>
            </a:extLst>
          </p:cNvPr>
          <p:cNvSpPr txBox="1"/>
          <p:nvPr/>
        </p:nvSpPr>
        <p:spPr>
          <a:xfrm>
            <a:off x="1770903" y="4928885"/>
            <a:ext cx="609834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KW" sz="4800" b="1" dirty="0">
                <a:latin typeface="Calibri" panose="020F0502020204030204" pitchFamily="34" charset="0"/>
                <a:cs typeface="Calibri" panose="020F0502020204030204" pitchFamily="34" charset="0"/>
              </a:rPr>
              <a:t>قِ</a:t>
            </a:r>
            <a:r>
              <a:rPr lang="ar-KW" sz="4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KW" sz="4800" b="1" dirty="0">
                <a:latin typeface="Calibri" panose="020F0502020204030204" pitchFamily="34" charset="0"/>
                <a:cs typeface="Calibri" panose="020F0502020204030204" pitchFamily="34" charset="0"/>
              </a:rPr>
              <a:t>لَ</a:t>
            </a:r>
            <a:endParaRPr lang="en-CA" sz="48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602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D69A5-9D9C-1F7C-D0AC-5D6EEDACC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3B4BA-1A8D-7976-F5F8-80A7ECBDA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These Letters are called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تسمى هذه الأحرف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8044AA-5CE0-F619-37B6-2E780A151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DA8AA6-4A1E-BC8B-776B-CC5A45DD5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A070ED-8A46-C894-4ED1-970CEDA7CE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Al-Jawf (Oral Cavity)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الجوف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 descr="تعليم تجويد القرآن الكريم ﴾: 8. مخرج الجوف">
            <a:extLst>
              <a:ext uri="{FF2B5EF4-FFF2-40B4-BE49-F238E27FC236}">
                <a16:creationId xmlns:a16="http://schemas.microsoft.com/office/drawing/2014/main" id="{4A069E14-02AA-34D9-C907-143A3889B2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69" t="22379" r="46442" b="4483"/>
          <a:stretch>
            <a:fillRect/>
          </a:stretch>
        </p:blipFill>
        <p:spPr>
          <a:xfrm>
            <a:off x="8385748" y="2249036"/>
            <a:ext cx="3522688" cy="3790640"/>
          </a:xfrm>
          <a:prstGeom prst="roundRect">
            <a:avLst/>
          </a:prstGeom>
        </p:spPr>
      </p:pic>
      <p:sp>
        <p:nvSpPr>
          <p:cNvPr id="10" name="Google Shape;97;p15">
            <a:extLst>
              <a:ext uri="{FF2B5EF4-FFF2-40B4-BE49-F238E27FC236}">
                <a16:creationId xmlns:a16="http://schemas.microsoft.com/office/drawing/2014/main" id="{B15C295E-38E0-2C46-4A44-A2304B979631}"/>
              </a:ext>
            </a:extLst>
          </p:cNvPr>
          <p:cNvSpPr txBox="1"/>
          <p:nvPr/>
        </p:nvSpPr>
        <p:spPr>
          <a:xfrm>
            <a:off x="730354" y="1869305"/>
            <a:ext cx="7556292" cy="4770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rtl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Letters of Jawf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since they are pronounced from the Jawf</a:t>
            </a:r>
          </a:p>
          <a:p>
            <a:pPr marL="342900" marR="0" lvl="0" indent="-342900" rtl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Letters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Mad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because it’s easy to elongate them (pronounce them with Madd)</a:t>
            </a:r>
          </a:p>
          <a:p>
            <a:pPr marL="342900" marR="0" lvl="0" indent="-342900" rtl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Letters of Air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since they end when air finishes</a:t>
            </a:r>
          </a:p>
          <a:p>
            <a:pPr marL="342900" marR="0" lvl="0" indent="-342900" rtl="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Letters of ‘Illah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(weakness): since weak sick person produce them</a:t>
            </a:r>
          </a:p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حروف جوفية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: لأنها من الجوف</a:t>
            </a: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حروف مدية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: لامتداد الصوت في يُسْر عند النطق بها</a:t>
            </a: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حروف هوائية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: لأنها تنتهي بانقطاع هواء الفم</a:t>
            </a:r>
          </a:p>
          <a:p>
            <a:pPr marL="342900" indent="-342900" algn="r" rtl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حروف عِلَّة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: لتأوُّه العليل -أي المريض- بها.</a:t>
            </a:r>
          </a:p>
        </p:txBody>
      </p:sp>
    </p:spTree>
    <p:extLst>
      <p:ext uri="{BB962C8B-B14F-4D97-AF65-F5344CB8AC3E}">
        <p14:creationId xmlns:p14="http://schemas.microsoft.com/office/powerpoint/2010/main" val="19974362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C2E1301-1B16-9097-AE52-FE0EA5A57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0136B-E7EC-1A63-5C9C-CBCE5A3A6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Practice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تدريبات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E3116F-FB31-5B9F-9788-1A237DE97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2C9FA-32B7-F641-AAED-1986BEACE28C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664CE6-4A66-6C38-A6D0-D5AA74F51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A3BFD6-BF7C-428C-FCC6-B9B24CC047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Al-Jawf (Oral Cavity)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الجوف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97;p15">
            <a:extLst>
              <a:ext uri="{FF2B5EF4-FFF2-40B4-BE49-F238E27FC236}">
                <a16:creationId xmlns:a16="http://schemas.microsoft.com/office/drawing/2014/main" id="{70BFF618-B0DB-11DA-B728-51F745CFBEF8}"/>
              </a:ext>
            </a:extLst>
          </p:cNvPr>
          <p:cNvSpPr txBox="1"/>
          <p:nvPr/>
        </p:nvSpPr>
        <p:spPr>
          <a:xfrm>
            <a:off x="2329588" y="2996810"/>
            <a:ext cx="1780371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1">
              <a:spcBef>
                <a:spcPts val="0"/>
              </a:spcBef>
              <a:spcAft>
                <a:spcPts val="600"/>
              </a:spcAft>
            </a:pP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ءَ</a:t>
            </a:r>
            <a:r>
              <a:rPr lang="ar-KW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</a:p>
        </p:txBody>
      </p:sp>
      <p:sp>
        <p:nvSpPr>
          <p:cNvPr id="7" name="Google Shape;97;p15">
            <a:extLst>
              <a:ext uri="{FF2B5EF4-FFF2-40B4-BE49-F238E27FC236}">
                <a16:creationId xmlns:a16="http://schemas.microsoft.com/office/drawing/2014/main" id="{3EF439A0-0569-3957-DEE8-9DF85D62D42F}"/>
              </a:ext>
            </a:extLst>
          </p:cNvPr>
          <p:cNvSpPr txBox="1"/>
          <p:nvPr/>
        </p:nvSpPr>
        <p:spPr>
          <a:xfrm>
            <a:off x="2329587" y="3935549"/>
            <a:ext cx="1780371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1">
              <a:spcBef>
                <a:spcPts val="0"/>
              </a:spcBef>
              <a:spcAft>
                <a:spcPts val="600"/>
              </a:spcAft>
            </a:pP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ءَ</a:t>
            </a:r>
            <a:r>
              <a:rPr lang="ar-KW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مَنَ</a:t>
            </a:r>
          </a:p>
        </p:txBody>
      </p:sp>
      <p:sp>
        <p:nvSpPr>
          <p:cNvPr id="15" name="Google Shape;97;p15">
            <a:extLst>
              <a:ext uri="{FF2B5EF4-FFF2-40B4-BE49-F238E27FC236}">
                <a16:creationId xmlns:a16="http://schemas.microsoft.com/office/drawing/2014/main" id="{837767CA-F990-8E88-EF77-BA9905EAFE04}"/>
              </a:ext>
            </a:extLst>
          </p:cNvPr>
          <p:cNvSpPr txBox="1"/>
          <p:nvPr/>
        </p:nvSpPr>
        <p:spPr>
          <a:xfrm>
            <a:off x="5025001" y="2996810"/>
            <a:ext cx="1780371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1">
              <a:spcBef>
                <a:spcPts val="0"/>
              </a:spcBef>
              <a:spcAft>
                <a:spcPts val="600"/>
              </a:spcAft>
            </a:pP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أٌ</a:t>
            </a:r>
            <a:r>
              <a:rPr lang="ar-KW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</a:p>
        </p:txBody>
      </p:sp>
      <p:sp>
        <p:nvSpPr>
          <p:cNvPr id="17" name="Google Shape;97;p15">
            <a:extLst>
              <a:ext uri="{FF2B5EF4-FFF2-40B4-BE49-F238E27FC236}">
                <a16:creationId xmlns:a16="http://schemas.microsoft.com/office/drawing/2014/main" id="{0B0C476B-F7A5-8641-5A23-11CE09D7DC03}"/>
              </a:ext>
            </a:extLst>
          </p:cNvPr>
          <p:cNvSpPr txBox="1"/>
          <p:nvPr/>
        </p:nvSpPr>
        <p:spPr>
          <a:xfrm>
            <a:off x="5025000" y="3935549"/>
            <a:ext cx="1780371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1">
              <a:spcBef>
                <a:spcPts val="0"/>
              </a:spcBef>
              <a:spcAft>
                <a:spcPts val="600"/>
              </a:spcAft>
            </a:pP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مَيْؤُ</a:t>
            </a:r>
            <a:r>
              <a:rPr lang="ar-KW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س</a:t>
            </a:r>
          </a:p>
        </p:txBody>
      </p:sp>
      <p:sp>
        <p:nvSpPr>
          <p:cNvPr id="19" name="Google Shape;97;p15">
            <a:extLst>
              <a:ext uri="{FF2B5EF4-FFF2-40B4-BE49-F238E27FC236}">
                <a16:creationId xmlns:a16="http://schemas.microsoft.com/office/drawing/2014/main" id="{418D1018-52A8-1B14-B711-9D1B0560B718}"/>
              </a:ext>
            </a:extLst>
          </p:cNvPr>
          <p:cNvSpPr txBox="1"/>
          <p:nvPr/>
        </p:nvSpPr>
        <p:spPr>
          <a:xfrm>
            <a:off x="7720415" y="2996810"/>
            <a:ext cx="1780371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1">
              <a:spcBef>
                <a:spcPts val="0"/>
              </a:spcBef>
              <a:spcAft>
                <a:spcPts val="600"/>
              </a:spcAft>
            </a:pP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إِ</a:t>
            </a:r>
            <a:r>
              <a:rPr lang="ar-KW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</a:p>
        </p:txBody>
      </p:sp>
      <p:sp>
        <p:nvSpPr>
          <p:cNvPr id="21" name="Google Shape;97;p15">
            <a:extLst>
              <a:ext uri="{FF2B5EF4-FFF2-40B4-BE49-F238E27FC236}">
                <a16:creationId xmlns:a16="http://schemas.microsoft.com/office/drawing/2014/main" id="{AF7650F3-59E0-DAE2-B712-9137BBD5C28E}"/>
              </a:ext>
            </a:extLst>
          </p:cNvPr>
          <p:cNvSpPr txBox="1"/>
          <p:nvPr/>
        </p:nvSpPr>
        <p:spPr>
          <a:xfrm>
            <a:off x="7720414" y="3935549"/>
            <a:ext cx="1780371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إِ</a:t>
            </a:r>
            <a:r>
              <a:rPr lang="ar-KW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مَان</a:t>
            </a:r>
          </a:p>
        </p:txBody>
      </p:sp>
    </p:spTree>
    <p:extLst>
      <p:ext uri="{BB962C8B-B14F-4D97-AF65-F5344CB8AC3E}">
        <p14:creationId xmlns:p14="http://schemas.microsoft.com/office/powerpoint/2010/main" val="2846302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C4A96-829E-2D6A-5531-75D7B5300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dirty="0" err="1">
                <a:latin typeface="Calibri" panose="020F0502020204030204" pitchFamily="34" charset="0"/>
                <a:cs typeface="Calibri" panose="020F0502020204030204" pitchFamily="34" charset="0"/>
              </a:rPr>
              <a:t>Halq</a:t>
            </a: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3200" dirty="0">
                <a:latin typeface="Calibri" panose="020F0502020204030204" pitchFamily="34" charset="0"/>
                <a:cs typeface="Calibri" panose="020F0502020204030204" pitchFamily="34" charset="0"/>
              </a:rPr>
              <a:t>(The Throat)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FF51AF-075A-5272-80C6-9EF4200AAA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الحلق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2A3636-6B3B-EB91-67A9-CC1C5536C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12892-79BD-D147-9C5B-6D57B01992B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549AFF-4D75-38BC-111D-49AB0615C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3777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06E25-878C-47E9-2BE0-44EFEB89C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 in Al-</a:t>
            </a:r>
            <a:r>
              <a:rPr lang="en-CA" dirty="0" err="1">
                <a:latin typeface="Calibri" panose="020F0502020204030204" pitchFamily="34" charset="0"/>
                <a:cs typeface="Calibri" panose="020F0502020204030204" pitchFamily="34" charset="0"/>
              </a:rPr>
              <a:t>Halq</a:t>
            </a: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المخارج الخاصة في الحلق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D5DCE-F802-8FF9-B0E0-07F92B54C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CD75-E120-D146-BB5D-23AA841F926B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BF6F7D-35CF-2DBE-C9D9-315B07C22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A859935-9016-A83F-682B-54360E3E8DC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/>
              <a:t>Al-</a:t>
            </a:r>
            <a:r>
              <a:rPr lang="en-CA" b="1" dirty="0" err="1"/>
              <a:t>Halq</a:t>
            </a:r>
            <a:r>
              <a:rPr lang="en-CA" b="1" dirty="0"/>
              <a:t> (The Throat) </a:t>
            </a:r>
            <a:r>
              <a:rPr lang="ar-KW" b="1" dirty="0"/>
              <a:t>الحلق</a:t>
            </a:r>
            <a:endParaRPr lang="en-CA" b="1" dirty="0"/>
          </a:p>
        </p:txBody>
      </p:sp>
      <p:sp>
        <p:nvSpPr>
          <p:cNvPr id="8" name="Google Shape;97;p15">
            <a:extLst>
              <a:ext uri="{FF2B5EF4-FFF2-40B4-BE49-F238E27FC236}">
                <a16:creationId xmlns:a16="http://schemas.microsoft.com/office/drawing/2014/main" id="{685F2DAF-17A4-8DF8-C010-9489C17272F0}"/>
              </a:ext>
            </a:extLst>
          </p:cNvPr>
          <p:cNvSpPr txBox="1"/>
          <p:nvPr/>
        </p:nvSpPr>
        <p:spPr>
          <a:xfrm>
            <a:off x="838200" y="1996673"/>
            <a:ext cx="7772400" cy="4478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It has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three </a:t>
            </a:r>
            <a:r>
              <a:rPr lang="en-C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specific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 which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six letters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are pronounced</a:t>
            </a:r>
            <a:endParaRPr lang="ar-KW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457200" rtl="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The deepest part of the throat (Aqsa Al-</a:t>
            </a: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Halq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457200" marR="0" lvl="0" indent="-457200" rtl="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The middle part of the throat (Wasat Al-</a:t>
            </a: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Halq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457200" marR="0" lvl="0" indent="-457200" rtl="0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The closest/shallowest part of the throat (Adna Al-</a:t>
            </a: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Halq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ar-KW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rtl="0">
              <a:spcBef>
                <a:spcPts val="0"/>
              </a:spcBef>
              <a:spcAft>
                <a:spcPts val="600"/>
              </a:spcAft>
              <a:buNone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600"/>
              </a:spcAft>
              <a:buNone/>
            </a:pPr>
            <a:r>
              <a:rPr lang="ar-KW" sz="2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ثلاثة مخارج خاصة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تخرج منها </a:t>
            </a:r>
            <a:r>
              <a:rPr lang="ar-KW" sz="2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ستة أحرف</a:t>
            </a:r>
            <a:endParaRPr lang="ar-KW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457200" algn="r" rtl="1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أقصى الحلق</a:t>
            </a:r>
          </a:p>
          <a:p>
            <a:pPr marL="457200" marR="0" lvl="0" indent="-457200" algn="r" rtl="1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وسط الحلق </a:t>
            </a:r>
          </a:p>
          <a:p>
            <a:pPr marL="457200" marR="0" lvl="0" indent="-457200" algn="r" rtl="1"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أدنى الحلق </a:t>
            </a:r>
          </a:p>
        </p:txBody>
      </p:sp>
      <p:pic>
        <p:nvPicPr>
          <p:cNvPr id="9" name="Picture 8" descr="تعليم تجويد القرآن الكريم ﴾: 10. وسط الحلق">
            <a:extLst>
              <a:ext uri="{FF2B5EF4-FFF2-40B4-BE49-F238E27FC236}">
                <a16:creationId xmlns:a16="http://schemas.microsoft.com/office/drawing/2014/main" id="{910CE1DF-B5E6-04FD-D654-AD03332CA2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587" t="34526" r="6208" b="6196"/>
          <a:stretch>
            <a:fillRect/>
          </a:stretch>
        </p:blipFill>
        <p:spPr>
          <a:xfrm>
            <a:off x="8610600" y="2382587"/>
            <a:ext cx="2949784" cy="3301469"/>
          </a:xfrm>
          <a:prstGeom prst="roundRect">
            <a:avLst>
              <a:gd name="adj" fmla="val 6141"/>
            </a:avLst>
          </a:prstGeom>
        </p:spPr>
      </p:pic>
      <p:pic>
        <p:nvPicPr>
          <p:cNvPr id="11" name="Picture 10" descr="تعليم تجويد القرآن الكريم ﴾: 10. وسط الحلق">
            <a:extLst>
              <a:ext uri="{FF2B5EF4-FFF2-40B4-BE49-F238E27FC236}">
                <a16:creationId xmlns:a16="http://schemas.microsoft.com/office/drawing/2014/main" id="{FAF25852-3A16-F1B0-2A8E-0A0A5E4B4F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5353" t="86257" r="23492" b="7459"/>
          <a:stretch>
            <a:fillRect/>
          </a:stretch>
        </p:blipFill>
        <p:spPr>
          <a:xfrm>
            <a:off x="8794110" y="5290442"/>
            <a:ext cx="860921" cy="377226"/>
          </a:xfrm>
          <a:prstGeom prst="roundRect">
            <a:avLst>
              <a:gd name="adj" fmla="val 6141"/>
            </a:avLst>
          </a:prstGeom>
        </p:spPr>
      </p:pic>
    </p:spTree>
    <p:extLst>
      <p:ext uri="{BB962C8B-B14F-4D97-AF65-F5344CB8AC3E}">
        <p14:creationId xmlns:p14="http://schemas.microsoft.com/office/powerpoint/2010/main" val="29382145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0D456-C860-FAFC-F1AA-3174F95A2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323F7-2E02-DF5D-78DD-2E9BB83BD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The deepest part of the throat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أقصى الحلق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2CD22D-4EFC-1E42-3329-9439617BB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CD75-E120-D146-BB5D-23AA841F926B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BCFCA8-4095-212F-0345-36BE2AB22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B233AD2-87A0-23C2-9998-D1D179AC8F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/>
              <a:t>Al-</a:t>
            </a:r>
            <a:r>
              <a:rPr lang="en-CA" b="1" dirty="0" err="1"/>
              <a:t>Halq</a:t>
            </a:r>
            <a:r>
              <a:rPr lang="en-CA" b="1" dirty="0"/>
              <a:t> (The Throat) </a:t>
            </a:r>
            <a:r>
              <a:rPr lang="ar-KW" b="1" dirty="0"/>
              <a:t>الحلق</a:t>
            </a:r>
            <a:endParaRPr lang="en-CA" b="1" dirty="0"/>
          </a:p>
        </p:txBody>
      </p:sp>
      <p:pic>
        <p:nvPicPr>
          <p:cNvPr id="11" name="Picture 10" descr="تعليم تجويد القرآن الكريم ﴾: 10. وسط الحلق">
            <a:extLst>
              <a:ext uri="{FF2B5EF4-FFF2-40B4-BE49-F238E27FC236}">
                <a16:creationId xmlns:a16="http://schemas.microsoft.com/office/drawing/2014/main" id="{5583CB55-1DDA-E73F-54D0-325820758E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5353" t="86257" r="23492" b="7459"/>
          <a:stretch>
            <a:fillRect/>
          </a:stretch>
        </p:blipFill>
        <p:spPr>
          <a:xfrm>
            <a:off x="8794110" y="5290442"/>
            <a:ext cx="860921" cy="377226"/>
          </a:xfrm>
          <a:prstGeom prst="roundRect">
            <a:avLst>
              <a:gd name="adj" fmla="val 6141"/>
            </a:avLst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64C715-110D-04EE-52F7-500FAA92D1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682" t="11950" r="51839" b="78329"/>
          <a:stretch>
            <a:fillRect/>
          </a:stretch>
        </p:blipFill>
        <p:spPr>
          <a:xfrm>
            <a:off x="8462075" y="2391545"/>
            <a:ext cx="3346520" cy="3448015"/>
          </a:xfrm>
          <a:prstGeom prst="roundRect">
            <a:avLst>
              <a:gd name="adj" fmla="val 2736"/>
            </a:avLst>
          </a:prstGeom>
        </p:spPr>
      </p:pic>
      <p:sp>
        <p:nvSpPr>
          <p:cNvPr id="16" name="Google Shape;97;p15">
            <a:extLst>
              <a:ext uri="{FF2B5EF4-FFF2-40B4-BE49-F238E27FC236}">
                <a16:creationId xmlns:a16="http://schemas.microsoft.com/office/drawing/2014/main" id="{3075AF24-8B5F-EEF1-80A4-944B27A56708}"/>
              </a:ext>
            </a:extLst>
          </p:cNvPr>
          <p:cNvSpPr txBox="1"/>
          <p:nvPr/>
        </p:nvSpPr>
        <p:spPr>
          <a:xfrm>
            <a:off x="838199" y="2779502"/>
            <a:ext cx="7623876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voice box (area of vocal cords) where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two letters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are pronounced </a:t>
            </a: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منطقة الأوتار الصوتية ويخرج منه </a:t>
            </a:r>
            <a:r>
              <a:rPr lang="ar-KW" sz="2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حرفي:</a:t>
            </a:r>
            <a:endParaRPr lang="ar-KW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97;p15">
            <a:extLst>
              <a:ext uri="{FF2B5EF4-FFF2-40B4-BE49-F238E27FC236}">
                <a16:creationId xmlns:a16="http://schemas.microsoft.com/office/drawing/2014/main" id="{CB3814DD-1172-CE71-D64B-47031EFB4404}"/>
              </a:ext>
            </a:extLst>
          </p:cNvPr>
          <p:cNvSpPr txBox="1"/>
          <p:nvPr/>
        </p:nvSpPr>
        <p:spPr>
          <a:xfrm>
            <a:off x="838200" y="5188604"/>
            <a:ext cx="3811938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Pronounced by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closing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the vocal cords</a:t>
            </a: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بانطباق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 الأوتار الصوتية</a:t>
            </a:r>
          </a:p>
        </p:txBody>
      </p:sp>
      <p:sp>
        <p:nvSpPr>
          <p:cNvPr id="28" name="Google Shape;97;p15">
            <a:extLst>
              <a:ext uri="{FF2B5EF4-FFF2-40B4-BE49-F238E27FC236}">
                <a16:creationId xmlns:a16="http://schemas.microsoft.com/office/drawing/2014/main" id="{D0EA2501-B4B2-A617-0EA9-724BCB6898D8}"/>
              </a:ext>
            </a:extLst>
          </p:cNvPr>
          <p:cNvSpPr txBox="1"/>
          <p:nvPr/>
        </p:nvSpPr>
        <p:spPr>
          <a:xfrm>
            <a:off x="2673350" y="4035604"/>
            <a:ext cx="645615" cy="1277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600"/>
              </a:spcAft>
            </a:pPr>
            <a:r>
              <a:rPr lang="ar-KW" sz="72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ء</a:t>
            </a:r>
          </a:p>
        </p:txBody>
      </p:sp>
      <p:sp>
        <p:nvSpPr>
          <p:cNvPr id="30" name="Google Shape;97;p15">
            <a:extLst>
              <a:ext uri="{FF2B5EF4-FFF2-40B4-BE49-F238E27FC236}">
                <a16:creationId xmlns:a16="http://schemas.microsoft.com/office/drawing/2014/main" id="{D4145AA5-8C56-4858-9974-0BF5051B6130}"/>
              </a:ext>
            </a:extLst>
          </p:cNvPr>
          <p:cNvSpPr txBox="1"/>
          <p:nvPr/>
        </p:nvSpPr>
        <p:spPr>
          <a:xfrm>
            <a:off x="6095999" y="4130351"/>
            <a:ext cx="645615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هـ</a:t>
            </a:r>
          </a:p>
        </p:txBody>
      </p:sp>
      <p:sp>
        <p:nvSpPr>
          <p:cNvPr id="32" name="Google Shape;97;p15">
            <a:extLst>
              <a:ext uri="{FF2B5EF4-FFF2-40B4-BE49-F238E27FC236}">
                <a16:creationId xmlns:a16="http://schemas.microsoft.com/office/drawing/2014/main" id="{55281190-34F0-7016-712E-7B1D541F24CB}"/>
              </a:ext>
            </a:extLst>
          </p:cNvPr>
          <p:cNvSpPr txBox="1"/>
          <p:nvPr/>
        </p:nvSpPr>
        <p:spPr>
          <a:xfrm>
            <a:off x="4613155" y="5188604"/>
            <a:ext cx="3811938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Pronounced by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opening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the vocal cords</a:t>
            </a: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بانفتاح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 الأوتار الصوتية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9D9AFAE6-96E1-F761-5697-91BB754905CA}"/>
              </a:ext>
            </a:extLst>
          </p:cNvPr>
          <p:cNvSpPr/>
          <p:nvPr/>
        </p:nvSpPr>
        <p:spPr>
          <a:xfrm>
            <a:off x="838198" y="2129122"/>
            <a:ext cx="4942669" cy="5248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#1  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المخرج الخاص #1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3753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FD5FA-52E1-FD68-5EBC-77480C918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0C6CF-F921-4B31-4C48-DE27973FB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The middle part of the throat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وسط الحلق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E8B668-952C-C52C-0CB3-5655246C9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CD75-E120-D146-BB5D-23AA841F926B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49DEB8-97ED-C507-A8F3-3915625C1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39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E38847-A748-1FAA-895D-8C38F964E7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/>
              <a:t>Al-</a:t>
            </a:r>
            <a:r>
              <a:rPr lang="en-CA" b="1" dirty="0" err="1"/>
              <a:t>Halq</a:t>
            </a:r>
            <a:r>
              <a:rPr lang="en-CA" b="1" dirty="0"/>
              <a:t> (The Throat) </a:t>
            </a:r>
            <a:r>
              <a:rPr lang="ar-KW" b="1" dirty="0"/>
              <a:t>الحلق</a:t>
            </a:r>
            <a:endParaRPr lang="en-CA" b="1" dirty="0"/>
          </a:p>
        </p:txBody>
      </p:sp>
      <p:pic>
        <p:nvPicPr>
          <p:cNvPr id="11" name="Picture 10" descr="تعليم تجويد القرآن الكريم ﴾: 10. وسط الحلق">
            <a:extLst>
              <a:ext uri="{FF2B5EF4-FFF2-40B4-BE49-F238E27FC236}">
                <a16:creationId xmlns:a16="http://schemas.microsoft.com/office/drawing/2014/main" id="{866C3031-9797-01B0-A521-9B74431347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5353" t="86257" r="23492" b="7459"/>
          <a:stretch>
            <a:fillRect/>
          </a:stretch>
        </p:blipFill>
        <p:spPr>
          <a:xfrm>
            <a:off x="8794110" y="5290442"/>
            <a:ext cx="860921" cy="377226"/>
          </a:xfrm>
          <a:prstGeom prst="roundRect">
            <a:avLst>
              <a:gd name="adj" fmla="val 6141"/>
            </a:avLst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E84EEF-47CC-07EA-81B2-F3E59FC5B9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256" t="12038" r="66265" b="78546"/>
          <a:stretch>
            <a:fillRect/>
          </a:stretch>
        </p:blipFill>
        <p:spPr>
          <a:xfrm>
            <a:off x="8610600" y="2391545"/>
            <a:ext cx="3346520" cy="3339990"/>
          </a:xfrm>
          <a:prstGeom prst="roundRect">
            <a:avLst>
              <a:gd name="adj" fmla="val 2736"/>
            </a:avLst>
          </a:prstGeom>
        </p:spPr>
      </p:pic>
      <p:sp>
        <p:nvSpPr>
          <p:cNvPr id="16" name="Google Shape;97;p15">
            <a:extLst>
              <a:ext uri="{FF2B5EF4-FFF2-40B4-BE49-F238E27FC236}">
                <a16:creationId xmlns:a16="http://schemas.microsoft.com/office/drawing/2014/main" id="{9C93432E-537E-F612-6A4D-2BFF4905A983}"/>
              </a:ext>
            </a:extLst>
          </p:cNvPr>
          <p:cNvSpPr txBox="1"/>
          <p:nvPr/>
        </p:nvSpPr>
        <p:spPr>
          <a:xfrm>
            <a:off x="838199" y="2779502"/>
            <a:ext cx="7623876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area of the Epiglottis (cartilage behind the tongue) and the back wall of the throat where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two letters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are pronounced 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منطقة لسان المزمار مع الجدار الخلفي للحلق ويخرج منه </a:t>
            </a:r>
            <a:r>
              <a:rPr lang="ar-KW" sz="2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حرفي:</a:t>
            </a:r>
            <a:endParaRPr lang="ar-KW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Google Shape;97;p15">
            <a:extLst>
              <a:ext uri="{FF2B5EF4-FFF2-40B4-BE49-F238E27FC236}">
                <a16:creationId xmlns:a16="http://schemas.microsoft.com/office/drawing/2014/main" id="{4CEC4225-0613-EC81-78BB-E7D296B5E618}"/>
              </a:ext>
            </a:extLst>
          </p:cNvPr>
          <p:cNvSpPr txBox="1"/>
          <p:nvPr/>
        </p:nvSpPr>
        <p:spPr>
          <a:xfrm>
            <a:off x="2812834" y="4912622"/>
            <a:ext cx="645615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</a:p>
        </p:txBody>
      </p:sp>
      <p:sp>
        <p:nvSpPr>
          <p:cNvPr id="30" name="Google Shape;97;p15">
            <a:extLst>
              <a:ext uri="{FF2B5EF4-FFF2-40B4-BE49-F238E27FC236}">
                <a16:creationId xmlns:a16="http://schemas.microsoft.com/office/drawing/2014/main" id="{7E049CC7-E4A0-7109-F593-8E3CBAFBC912}"/>
              </a:ext>
            </a:extLst>
          </p:cNvPr>
          <p:cNvSpPr txBox="1"/>
          <p:nvPr/>
        </p:nvSpPr>
        <p:spPr>
          <a:xfrm>
            <a:off x="6235483" y="4915036"/>
            <a:ext cx="645615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38A4B41-5983-F2D3-689A-0B7A5FE90118}"/>
              </a:ext>
            </a:extLst>
          </p:cNvPr>
          <p:cNvCxnSpPr>
            <a:cxnSpLocks/>
          </p:cNvCxnSpPr>
          <p:nvPr/>
        </p:nvCxnSpPr>
        <p:spPr>
          <a:xfrm flipV="1">
            <a:off x="9982200" y="4912622"/>
            <a:ext cx="1693985" cy="755046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32B7E20-972E-6851-B1EE-0CBE7BE6B4E0}"/>
              </a:ext>
            </a:extLst>
          </p:cNvPr>
          <p:cNvSpPr/>
          <p:nvPr/>
        </p:nvSpPr>
        <p:spPr>
          <a:xfrm>
            <a:off x="8044499" y="5458905"/>
            <a:ext cx="2030278" cy="85543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Epiglottis</a:t>
            </a:r>
            <a:b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000" b="1" dirty="0">
                <a:latin typeface="Calibri" panose="020F0502020204030204" pitchFamily="34" charset="0"/>
                <a:cs typeface="Calibri" panose="020F0502020204030204" pitchFamily="34" charset="0"/>
              </a:rPr>
              <a:t>لسان المزمار</a:t>
            </a:r>
            <a:endParaRPr lang="en-CA" sz="2000" b="1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80083324-A255-43A7-7DF3-52F620AF8C6D}"/>
              </a:ext>
            </a:extLst>
          </p:cNvPr>
          <p:cNvSpPr/>
          <p:nvPr/>
        </p:nvSpPr>
        <p:spPr>
          <a:xfrm>
            <a:off x="838198" y="2129122"/>
            <a:ext cx="4942669" cy="5248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#2  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المخرج الخاص #2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7968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45B0C-BE83-6784-E0AA-BDB1BB1F4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7F7C3-34F9-B8CF-11D3-26279694F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The closest/shallowest part of the throat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أدنى الحلق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80B36B-44EB-3E3C-F01E-5315397444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CD75-E120-D146-BB5D-23AA841F926B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CED3F7-56BF-6C4E-FAD4-326BB596B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8EA75D1-2AE1-54A6-3375-F2AB59B953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/>
              <a:t>Al-</a:t>
            </a:r>
            <a:r>
              <a:rPr lang="en-CA" b="1" dirty="0" err="1"/>
              <a:t>Halq</a:t>
            </a:r>
            <a:r>
              <a:rPr lang="en-CA" b="1" dirty="0"/>
              <a:t> (The Throat) </a:t>
            </a:r>
            <a:r>
              <a:rPr lang="ar-KW" b="1" dirty="0"/>
              <a:t>الحلق</a:t>
            </a:r>
            <a:endParaRPr lang="en-CA" b="1" dirty="0"/>
          </a:p>
        </p:txBody>
      </p:sp>
      <p:pic>
        <p:nvPicPr>
          <p:cNvPr id="11" name="Picture 10" descr="تعليم تجويد القرآن الكريم ﴾: 10. وسط الحلق">
            <a:extLst>
              <a:ext uri="{FF2B5EF4-FFF2-40B4-BE49-F238E27FC236}">
                <a16:creationId xmlns:a16="http://schemas.microsoft.com/office/drawing/2014/main" id="{1DB98E0C-C34D-FD05-DD66-02DB461FFC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5353" t="86257" r="23492" b="7459"/>
          <a:stretch>
            <a:fillRect/>
          </a:stretch>
        </p:blipFill>
        <p:spPr>
          <a:xfrm>
            <a:off x="8794110" y="5290442"/>
            <a:ext cx="860921" cy="377226"/>
          </a:xfrm>
          <a:prstGeom prst="roundRect">
            <a:avLst>
              <a:gd name="adj" fmla="val 6141"/>
            </a:avLst>
          </a:prstGeom>
        </p:spPr>
      </p:pic>
      <p:sp>
        <p:nvSpPr>
          <p:cNvPr id="16" name="Google Shape;97;p15">
            <a:extLst>
              <a:ext uri="{FF2B5EF4-FFF2-40B4-BE49-F238E27FC236}">
                <a16:creationId xmlns:a16="http://schemas.microsoft.com/office/drawing/2014/main" id="{DC214E61-4E97-A435-AB61-F9C6326CCD60}"/>
              </a:ext>
            </a:extLst>
          </p:cNvPr>
          <p:cNvSpPr txBox="1"/>
          <p:nvPr/>
        </p:nvSpPr>
        <p:spPr>
          <a:xfrm>
            <a:off x="838199" y="2779502"/>
            <a:ext cx="7623876" cy="172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root of the tongue and the soft pal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ate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where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two letters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are pronounced 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منطقة أصل اللسان مع الحنك اللحمي ويخرج منه </a:t>
            </a:r>
            <a:r>
              <a:rPr lang="ar-KW" sz="2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حرفي:</a:t>
            </a:r>
            <a:endParaRPr lang="ar-KW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Google Shape;97;p15">
            <a:extLst>
              <a:ext uri="{FF2B5EF4-FFF2-40B4-BE49-F238E27FC236}">
                <a16:creationId xmlns:a16="http://schemas.microsoft.com/office/drawing/2014/main" id="{7D676E6F-372F-65C0-EFA8-3956F0886AA7}"/>
              </a:ext>
            </a:extLst>
          </p:cNvPr>
          <p:cNvSpPr txBox="1"/>
          <p:nvPr/>
        </p:nvSpPr>
        <p:spPr>
          <a:xfrm>
            <a:off x="2735343" y="4636412"/>
            <a:ext cx="645615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</a:t>
            </a:r>
          </a:p>
        </p:txBody>
      </p:sp>
      <p:sp>
        <p:nvSpPr>
          <p:cNvPr id="30" name="Google Shape;97;p15">
            <a:extLst>
              <a:ext uri="{FF2B5EF4-FFF2-40B4-BE49-F238E27FC236}">
                <a16:creationId xmlns:a16="http://schemas.microsoft.com/office/drawing/2014/main" id="{9B96B6E1-A0F1-B687-AC14-CD518F7E4D6E}"/>
              </a:ext>
            </a:extLst>
          </p:cNvPr>
          <p:cNvSpPr txBox="1"/>
          <p:nvPr/>
        </p:nvSpPr>
        <p:spPr>
          <a:xfrm>
            <a:off x="6157992" y="4638826"/>
            <a:ext cx="645615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غ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C62B19-77EE-1583-A410-A44A86CAF6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998" t="11950" r="80523" b="78329"/>
          <a:stretch>
            <a:fillRect/>
          </a:stretch>
        </p:blipFill>
        <p:spPr>
          <a:xfrm>
            <a:off x="8557901" y="2391545"/>
            <a:ext cx="3346520" cy="3448015"/>
          </a:xfrm>
          <a:prstGeom prst="roundRect">
            <a:avLst>
              <a:gd name="adj" fmla="val 8757"/>
            </a:avLst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9E05E776-1F7B-3B67-8C8E-87FDB744EF76}"/>
              </a:ext>
            </a:extLst>
          </p:cNvPr>
          <p:cNvSpPr/>
          <p:nvPr/>
        </p:nvSpPr>
        <p:spPr>
          <a:xfrm>
            <a:off x="838198" y="2129122"/>
            <a:ext cx="4942669" cy="5248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#3  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المخرج الخاص #3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1236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FD3D4-9686-200A-ED70-A444BD324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38478-F60B-23F3-26DD-75D6D3D0F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These Letters are called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تسمى هذه الأحرف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8E56AD-9191-DE31-77FB-CA276E23C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CD75-E120-D146-BB5D-23AA841F926B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9C2145-A272-CA04-4807-46B5EB231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4AAEABD-2569-6862-A7EE-07411C32582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/>
              <a:t>Al-</a:t>
            </a:r>
            <a:r>
              <a:rPr lang="en-CA" b="1" dirty="0" err="1"/>
              <a:t>Halq</a:t>
            </a:r>
            <a:r>
              <a:rPr lang="en-CA" b="1" dirty="0"/>
              <a:t> (The Throat) </a:t>
            </a:r>
            <a:r>
              <a:rPr lang="ar-KW" b="1" dirty="0"/>
              <a:t>الحلق</a:t>
            </a:r>
            <a:endParaRPr lang="en-CA" b="1" dirty="0"/>
          </a:p>
        </p:txBody>
      </p:sp>
      <p:pic>
        <p:nvPicPr>
          <p:cNvPr id="11" name="Picture 10" descr="تعليم تجويد القرآن الكريم ﴾: 10. وسط الحلق">
            <a:extLst>
              <a:ext uri="{FF2B5EF4-FFF2-40B4-BE49-F238E27FC236}">
                <a16:creationId xmlns:a16="http://schemas.microsoft.com/office/drawing/2014/main" id="{0E064571-96D4-E33A-866C-C935584ABF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5353" t="86257" r="23492" b="7459"/>
          <a:stretch>
            <a:fillRect/>
          </a:stretch>
        </p:blipFill>
        <p:spPr>
          <a:xfrm>
            <a:off x="8794110" y="5290442"/>
            <a:ext cx="860921" cy="377226"/>
          </a:xfrm>
          <a:prstGeom prst="roundRect">
            <a:avLst>
              <a:gd name="adj" fmla="val 6141"/>
            </a:avLst>
          </a:prstGeom>
        </p:spPr>
      </p:pic>
      <p:sp>
        <p:nvSpPr>
          <p:cNvPr id="16" name="Google Shape;97;p15">
            <a:extLst>
              <a:ext uri="{FF2B5EF4-FFF2-40B4-BE49-F238E27FC236}">
                <a16:creationId xmlns:a16="http://schemas.microsoft.com/office/drawing/2014/main" id="{C7225387-4237-7F64-7480-4BB833B4939C}"/>
              </a:ext>
            </a:extLst>
          </p:cNvPr>
          <p:cNvSpPr txBox="1"/>
          <p:nvPr/>
        </p:nvSpPr>
        <p:spPr>
          <a:xfrm>
            <a:off x="838201" y="2794552"/>
            <a:ext cx="5980640" cy="2292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Huruf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Al-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Halqiyyah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(The throat letters) </a:t>
            </a:r>
            <a:b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CA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ar-KW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الحروف الحلقية</a:t>
            </a:r>
          </a:p>
        </p:txBody>
      </p:sp>
      <p:pic>
        <p:nvPicPr>
          <p:cNvPr id="3" name="Picture 2" descr="الشرح - التلاوة والتجويد (مَخرج الحلْق) - الصف السابع - التر">
            <a:extLst>
              <a:ext uri="{FF2B5EF4-FFF2-40B4-BE49-F238E27FC236}">
                <a16:creationId xmlns:a16="http://schemas.microsoft.com/office/drawing/2014/main" id="{5017B0FB-32BE-4E44-07A8-74DC3286B4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25" t="20168" r="23243" b="3400"/>
          <a:stretch>
            <a:fillRect/>
          </a:stretch>
        </p:blipFill>
        <p:spPr>
          <a:xfrm>
            <a:off x="6624347" y="2409982"/>
            <a:ext cx="4339525" cy="345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5989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E2304-E192-5137-958E-FBAC3057D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2D3A51-63FB-39D2-88F2-E1B0DB12A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5CD75-E120-D146-BB5D-23AA841F926B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54B461-D25E-DA7D-DCB9-3885B24CA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6DA06C-E79B-7D4D-4256-6753D749E2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/>
              <a:t>Al-</a:t>
            </a:r>
            <a:r>
              <a:rPr lang="en-CA" b="1" dirty="0" err="1"/>
              <a:t>Halq</a:t>
            </a:r>
            <a:r>
              <a:rPr lang="en-CA" b="1" dirty="0"/>
              <a:t> (The Throat) </a:t>
            </a:r>
            <a:r>
              <a:rPr lang="ar-KW" b="1" dirty="0"/>
              <a:t>الحلق</a:t>
            </a:r>
            <a:endParaRPr lang="en-CA" b="1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68FFA09-66D4-1218-93B7-A5B9F6D12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Practice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تدريبات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97;p15">
            <a:extLst>
              <a:ext uri="{FF2B5EF4-FFF2-40B4-BE49-F238E27FC236}">
                <a16:creationId xmlns:a16="http://schemas.microsoft.com/office/drawing/2014/main" id="{9D40350B-3091-1AD9-7FA0-B4E35B284AA9}"/>
              </a:ext>
            </a:extLst>
          </p:cNvPr>
          <p:cNvSpPr txBox="1"/>
          <p:nvPr/>
        </p:nvSpPr>
        <p:spPr>
          <a:xfrm>
            <a:off x="645746" y="3044945"/>
            <a:ext cx="1780371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1">
              <a:spcBef>
                <a:spcPts val="0"/>
              </a:spcBef>
              <a:spcAft>
                <a:spcPts val="600"/>
              </a:spcAft>
            </a:pP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يَ</a:t>
            </a:r>
            <a:r>
              <a:rPr lang="ar-KW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</a:p>
        </p:txBody>
      </p:sp>
      <p:sp>
        <p:nvSpPr>
          <p:cNvPr id="12" name="Google Shape;97;p15">
            <a:extLst>
              <a:ext uri="{FF2B5EF4-FFF2-40B4-BE49-F238E27FC236}">
                <a16:creationId xmlns:a16="http://schemas.microsoft.com/office/drawing/2014/main" id="{9F361350-44C7-3A95-9201-C62D1FF73B77}"/>
              </a:ext>
            </a:extLst>
          </p:cNvPr>
          <p:cNvSpPr txBox="1"/>
          <p:nvPr/>
        </p:nvSpPr>
        <p:spPr>
          <a:xfrm>
            <a:off x="645745" y="3983684"/>
            <a:ext cx="1780371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يَ</a:t>
            </a:r>
            <a:r>
              <a:rPr lang="ar-KW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</a:t>
            </a: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مَل</a:t>
            </a:r>
          </a:p>
        </p:txBody>
      </p:sp>
      <p:sp>
        <p:nvSpPr>
          <p:cNvPr id="13" name="Google Shape;97;p15">
            <a:extLst>
              <a:ext uri="{FF2B5EF4-FFF2-40B4-BE49-F238E27FC236}">
                <a16:creationId xmlns:a16="http://schemas.microsoft.com/office/drawing/2014/main" id="{CD807827-C23C-8EC5-61AB-A4CC358C4EBF}"/>
              </a:ext>
            </a:extLst>
          </p:cNvPr>
          <p:cNvSpPr txBox="1"/>
          <p:nvPr/>
        </p:nvSpPr>
        <p:spPr>
          <a:xfrm>
            <a:off x="2426117" y="3008359"/>
            <a:ext cx="1780371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1">
              <a:spcBef>
                <a:spcPts val="0"/>
              </a:spcBef>
              <a:spcAft>
                <a:spcPts val="600"/>
              </a:spcAft>
            </a:pP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أَ</a:t>
            </a:r>
            <a:r>
              <a:rPr lang="ar-KW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هـ</a:t>
            </a:r>
          </a:p>
        </p:txBody>
      </p:sp>
      <p:sp>
        <p:nvSpPr>
          <p:cNvPr id="14" name="Google Shape;97;p15">
            <a:extLst>
              <a:ext uri="{FF2B5EF4-FFF2-40B4-BE49-F238E27FC236}">
                <a16:creationId xmlns:a16="http://schemas.microsoft.com/office/drawing/2014/main" id="{66097DFC-0731-D5CD-FFAE-FBC40BCA0B75}"/>
              </a:ext>
            </a:extLst>
          </p:cNvPr>
          <p:cNvSpPr txBox="1"/>
          <p:nvPr/>
        </p:nvSpPr>
        <p:spPr>
          <a:xfrm>
            <a:off x="2426116" y="3947098"/>
            <a:ext cx="1780371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أَ</a:t>
            </a:r>
            <a:r>
              <a:rPr lang="ar-KW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هْ</a:t>
            </a: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لَك</a:t>
            </a:r>
          </a:p>
        </p:txBody>
      </p:sp>
      <p:sp>
        <p:nvSpPr>
          <p:cNvPr id="15" name="Google Shape;97;p15">
            <a:extLst>
              <a:ext uri="{FF2B5EF4-FFF2-40B4-BE49-F238E27FC236}">
                <a16:creationId xmlns:a16="http://schemas.microsoft.com/office/drawing/2014/main" id="{27E1564C-9F4B-37FA-CDB5-51CCCE1A4825}"/>
              </a:ext>
            </a:extLst>
          </p:cNvPr>
          <p:cNvSpPr txBox="1"/>
          <p:nvPr/>
        </p:nvSpPr>
        <p:spPr>
          <a:xfrm>
            <a:off x="4206488" y="2996811"/>
            <a:ext cx="1780371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1">
              <a:spcBef>
                <a:spcPts val="0"/>
              </a:spcBef>
              <a:spcAft>
                <a:spcPts val="600"/>
              </a:spcAft>
            </a:pP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إِ</a:t>
            </a:r>
            <a:r>
              <a:rPr lang="ar-KW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</a:p>
        </p:txBody>
      </p:sp>
      <p:sp>
        <p:nvSpPr>
          <p:cNvPr id="17" name="Google Shape;97;p15">
            <a:extLst>
              <a:ext uri="{FF2B5EF4-FFF2-40B4-BE49-F238E27FC236}">
                <a16:creationId xmlns:a16="http://schemas.microsoft.com/office/drawing/2014/main" id="{8C21D6E2-AF0C-3416-AE3C-9D04ABC3FF51}"/>
              </a:ext>
            </a:extLst>
          </p:cNvPr>
          <p:cNvSpPr txBox="1"/>
          <p:nvPr/>
        </p:nvSpPr>
        <p:spPr>
          <a:xfrm>
            <a:off x="4206487" y="3935550"/>
            <a:ext cx="1780371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إِ</a:t>
            </a:r>
            <a:r>
              <a:rPr lang="ar-KW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</a:t>
            </a: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سَان</a:t>
            </a:r>
          </a:p>
        </p:txBody>
      </p:sp>
      <p:sp>
        <p:nvSpPr>
          <p:cNvPr id="19" name="Google Shape;97;p15">
            <a:extLst>
              <a:ext uri="{FF2B5EF4-FFF2-40B4-BE49-F238E27FC236}">
                <a16:creationId xmlns:a16="http://schemas.microsoft.com/office/drawing/2014/main" id="{FDF1815D-6741-40F0-17BC-CE000334D2D2}"/>
              </a:ext>
            </a:extLst>
          </p:cNvPr>
          <p:cNvSpPr txBox="1"/>
          <p:nvPr/>
        </p:nvSpPr>
        <p:spPr>
          <a:xfrm>
            <a:off x="5986859" y="2993984"/>
            <a:ext cx="1780371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1">
              <a:spcBef>
                <a:spcPts val="0"/>
              </a:spcBef>
              <a:spcAft>
                <a:spcPts val="600"/>
              </a:spcAft>
            </a:pP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إِ</a:t>
            </a:r>
            <a:r>
              <a:rPr lang="ar-KW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</a:p>
        </p:txBody>
      </p:sp>
      <p:sp>
        <p:nvSpPr>
          <p:cNvPr id="21" name="Google Shape;97;p15">
            <a:extLst>
              <a:ext uri="{FF2B5EF4-FFF2-40B4-BE49-F238E27FC236}">
                <a16:creationId xmlns:a16="http://schemas.microsoft.com/office/drawing/2014/main" id="{C2619369-F694-B275-EBC0-7B3D575D3798}"/>
              </a:ext>
            </a:extLst>
          </p:cNvPr>
          <p:cNvSpPr txBox="1"/>
          <p:nvPr/>
        </p:nvSpPr>
        <p:spPr>
          <a:xfrm>
            <a:off x="5986858" y="3932723"/>
            <a:ext cx="1780371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KW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</a:t>
            </a: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مَل</a:t>
            </a:r>
          </a:p>
        </p:txBody>
      </p:sp>
      <p:sp>
        <p:nvSpPr>
          <p:cNvPr id="23" name="Google Shape;97;p15">
            <a:extLst>
              <a:ext uri="{FF2B5EF4-FFF2-40B4-BE49-F238E27FC236}">
                <a16:creationId xmlns:a16="http://schemas.microsoft.com/office/drawing/2014/main" id="{C075D527-D421-F335-50EC-7892E1D7BB44}"/>
              </a:ext>
            </a:extLst>
          </p:cNvPr>
          <p:cNvSpPr txBox="1"/>
          <p:nvPr/>
        </p:nvSpPr>
        <p:spPr>
          <a:xfrm>
            <a:off x="7767229" y="3008359"/>
            <a:ext cx="1780371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1">
              <a:spcBef>
                <a:spcPts val="0"/>
              </a:spcBef>
              <a:spcAft>
                <a:spcPts val="600"/>
              </a:spcAft>
            </a:pP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أَ</a:t>
            </a:r>
            <a:r>
              <a:rPr lang="ar-KW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</a:t>
            </a:r>
          </a:p>
        </p:txBody>
      </p:sp>
      <p:sp>
        <p:nvSpPr>
          <p:cNvPr id="25" name="Google Shape;97;p15">
            <a:extLst>
              <a:ext uri="{FF2B5EF4-FFF2-40B4-BE49-F238E27FC236}">
                <a16:creationId xmlns:a16="http://schemas.microsoft.com/office/drawing/2014/main" id="{4AEA85A0-EB3E-AC8B-9E94-6E1D8A0A0099}"/>
              </a:ext>
            </a:extLst>
          </p:cNvPr>
          <p:cNvSpPr txBox="1"/>
          <p:nvPr/>
        </p:nvSpPr>
        <p:spPr>
          <a:xfrm>
            <a:off x="7767228" y="3947098"/>
            <a:ext cx="1780371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أَ</a:t>
            </a:r>
            <a:r>
              <a:rPr lang="ar-KW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</a:t>
            </a: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بَار</a:t>
            </a:r>
          </a:p>
        </p:txBody>
      </p:sp>
      <p:sp>
        <p:nvSpPr>
          <p:cNvPr id="27" name="Google Shape;97;p15">
            <a:extLst>
              <a:ext uri="{FF2B5EF4-FFF2-40B4-BE49-F238E27FC236}">
                <a16:creationId xmlns:a16="http://schemas.microsoft.com/office/drawing/2014/main" id="{81C81C4F-FB51-26CD-2436-5EC496C4C62D}"/>
              </a:ext>
            </a:extLst>
          </p:cNvPr>
          <p:cNvSpPr txBox="1"/>
          <p:nvPr/>
        </p:nvSpPr>
        <p:spPr>
          <a:xfrm>
            <a:off x="9547598" y="3049105"/>
            <a:ext cx="1780371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1">
              <a:spcBef>
                <a:spcPts val="0"/>
              </a:spcBef>
              <a:spcAft>
                <a:spcPts val="600"/>
              </a:spcAft>
            </a:pP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إِ</a:t>
            </a:r>
            <a:r>
              <a:rPr lang="ar-KW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غ</a:t>
            </a:r>
          </a:p>
        </p:txBody>
      </p:sp>
      <p:sp>
        <p:nvSpPr>
          <p:cNvPr id="29" name="Google Shape;97;p15">
            <a:extLst>
              <a:ext uri="{FF2B5EF4-FFF2-40B4-BE49-F238E27FC236}">
                <a16:creationId xmlns:a16="http://schemas.microsoft.com/office/drawing/2014/main" id="{D9705E79-7ABF-67C0-B30E-802742CA8D80}"/>
              </a:ext>
            </a:extLst>
          </p:cNvPr>
          <p:cNvSpPr txBox="1"/>
          <p:nvPr/>
        </p:nvSpPr>
        <p:spPr>
          <a:xfrm>
            <a:off x="9547597" y="3987844"/>
            <a:ext cx="1780371" cy="8463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 rtl="1">
              <a:spcAft>
                <a:spcPts val="600"/>
              </a:spcAft>
            </a:pP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ا</a:t>
            </a:r>
            <a:r>
              <a:rPr lang="ar-KW" sz="4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غ</a:t>
            </a:r>
            <a:r>
              <a:rPr lang="ar-KW" sz="4400" dirty="0">
                <a:latin typeface="Calibri" panose="020F0502020204030204" pitchFamily="34" charset="0"/>
                <a:cs typeface="Calibri" panose="020F0502020204030204" pitchFamily="34" charset="0"/>
              </a:rPr>
              <a:t>فِر</a:t>
            </a:r>
          </a:p>
        </p:txBody>
      </p:sp>
    </p:spTree>
    <p:extLst>
      <p:ext uri="{BB962C8B-B14F-4D97-AF65-F5344CB8AC3E}">
        <p14:creationId xmlns:p14="http://schemas.microsoft.com/office/powerpoint/2010/main" val="21516748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37E43-EB13-F378-30BC-B861121D6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Al-Lisan</a:t>
            </a:r>
            <a:b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3200" dirty="0">
                <a:latin typeface="Calibri" panose="020F0502020204030204" pitchFamily="34" charset="0"/>
                <a:cs typeface="Calibri" panose="020F0502020204030204" pitchFamily="34" charset="0"/>
              </a:rPr>
              <a:t>(The Tongue)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08CF0C-9C06-A80E-F39C-8059323C30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0A858-CE13-2FC8-62AC-EFEF50812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3789-CAFF-034A-A85B-083ABFF7371B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A8F712-B041-E6B9-A07C-1D3E35AE0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025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25697-707F-9928-723A-36D0AF15E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40BED2-1DF7-8499-4155-CD77EE227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CDC780D-F68C-74D5-5F03-AACF06B148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29AF522-6EE1-B0FD-A5F0-99CC50189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 fontScale="90000"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 in Al-Lisan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المخارج الخاصة في اللسان</a:t>
            </a:r>
            <a:endParaRPr lang="en-CA" dirty="0"/>
          </a:p>
        </p:txBody>
      </p:sp>
      <p:sp>
        <p:nvSpPr>
          <p:cNvPr id="8" name="Google Shape;97;p15">
            <a:extLst>
              <a:ext uri="{FF2B5EF4-FFF2-40B4-BE49-F238E27FC236}">
                <a16:creationId xmlns:a16="http://schemas.microsoft.com/office/drawing/2014/main" id="{B1490851-98DF-2251-EA48-0CEDC7D260D6}"/>
              </a:ext>
            </a:extLst>
          </p:cNvPr>
          <p:cNvSpPr txBox="1"/>
          <p:nvPr/>
        </p:nvSpPr>
        <p:spPr>
          <a:xfrm>
            <a:off x="838200" y="1748185"/>
            <a:ext cx="10894017" cy="4862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600"/>
              </a:spcBef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It has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 </a:t>
            </a:r>
            <a:r>
              <a:rPr lang="en-C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specific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in which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eighteen letters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are pronounced</a:t>
            </a:r>
            <a:endParaRPr lang="ar-KW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457200" rtl="0">
              <a:spcBef>
                <a:spcPts val="600"/>
              </a:spcBef>
              <a:buFont typeface="+mj-lt"/>
              <a:buAutoNum type="arabicPeriod"/>
            </a:pP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The deepest part of the tongue (Aqsa Al-Lisan)  -  </a:t>
            </a:r>
            <a:r>
              <a:rPr lang="en-C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Two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 specific </a:t>
            </a: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The middle part of the tongue (Wasat Al-Lisan) -  </a:t>
            </a:r>
            <a:r>
              <a:rPr lang="en-C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 specific </a:t>
            </a: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0" indent="-457200">
              <a:spcBef>
                <a:spcPts val="600"/>
              </a:spcBef>
              <a:buFont typeface="+mj-lt"/>
              <a:buAutoNum type="arabicPeriod"/>
            </a:pP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The side/edge of the tongue (</a:t>
            </a: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Haafat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 Al-Lisan) -  </a:t>
            </a:r>
            <a:r>
              <a:rPr lang="en-C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Two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 specific </a:t>
            </a: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spcBef>
                <a:spcPts val="600"/>
              </a:spcBef>
              <a:spcAft>
                <a:spcPts val="2400"/>
              </a:spcAft>
              <a:buFont typeface="+mj-lt"/>
              <a:buAutoNum type="arabicPeriod"/>
            </a:pP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The tip of the tongue (Adna Al-Lisan) -  </a:t>
            </a:r>
            <a:r>
              <a:rPr lang="en-C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 specific </a:t>
            </a: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rtl="1">
              <a:spcBef>
                <a:spcPts val="600"/>
              </a:spcBef>
              <a:buNone/>
            </a:pP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ثلاثة مخارج خاصة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تخرج منها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ستة أحرف</a:t>
            </a:r>
            <a:endParaRPr lang="ar-KW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marR="0" lvl="0" indent="-457200" algn="r" rtl="1">
              <a:spcBef>
                <a:spcPts val="600"/>
              </a:spcBef>
              <a:buFont typeface="+mj-lt"/>
              <a:buAutoNum type="arabicPeriod"/>
            </a:pP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أقصى اللسان  - 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مخرجان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 خاصان</a:t>
            </a:r>
          </a:p>
          <a:p>
            <a:pPr marL="457200" marR="0" lvl="0" indent="-457200" algn="r" rtl="1">
              <a:spcBef>
                <a:spcPts val="600"/>
              </a:spcBef>
              <a:buFont typeface="+mj-lt"/>
              <a:buAutoNum type="arabicPeriod"/>
            </a:pP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وسط اللسان  - مخرج خاص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واحد</a:t>
            </a:r>
            <a:endParaRPr lang="ar-KW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 algn="r" rtl="1">
              <a:spcBef>
                <a:spcPts val="600"/>
              </a:spcBef>
              <a:buFont typeface="+mj-lt"/>
              <a:buAutoNum type="arabicPeriod"/>
            </a:pP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حافة اللسان  - 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مخرجان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 خاصان</a:t>
            </a:r>
          </a:p>
          <a:p>
            <a:pPr marL="457200" indent="-457200" algn="r" rtl="1">
              <a:spcBef>
                <a:spcPts val="600"/>
              </a:spcBef>
              <a:buFont typeface="+mj-lt"/>
              <a:buAutoNum type="arabicPeriod"/>
            </a:pP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طرف اللسان  -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 مخارج خاصة </a:t>
            </a: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69558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EAC67-CCDB-7465-1D9D-DC5CAB8E4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E6B935-25A5-9152-EC67-3D84420FE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6032CB-96EA-B457-E546-C973283EF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FE41A4C-2F45-BEAF-63A2-0E6F5B1CCC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B3F223D-6BCB-2462-E385-7EEAB3D1D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The deepest part of the tongue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أقصى اللسان </a:t>
            </a:r>
          </a:p>
        </p:txBody>
      </p:sp>
      <p:sp>
        <p:nvSpPr>
          <p:cNvPr id="10" name="Google Shape;97;p15">
            <a:extLst>
              <a:ext uri="{FF2B5EF4-FFF2-40B4-BE49-F238E27FC236}">
                <a16:creationId xmlns:a16="http://schemas.microsoft.com/office/drawing/2014/main" id="{CACAF448-98BD-B25C-B557-637DFF5CE6C5}"/>
              </a:ext>
            </a:extLst>
          </p:cNvPr>
          <p:cNvSpPr txBox="1"/>
          <p:nvPr/>
        </p:nvSpPr>
        <p:spPr>
          <a:xfrm>
            <a:off x="838198" y="4127102"/>
            <a:ext cx="7623876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deepest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part of the tongue, above the throat, with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soft palate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parallel to it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600"/>
              </a:spcAft>
              <a:buNone/>
            </a:pP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أقصى اللسان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ما يلي الحلق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مع ما يحاذيه من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الحنك الأعلى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عند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المنطقة الرخوة</a:t>
            </a:r>
          </a:p>
        </p:txBody>
      </p:sp>
      <p:sp>
        <p:nvSpPr>
          <p:cNvPr id="12" name="Google Shape;97;p15">
            <a:extLst>
              <a:ext uri="{FF2B5EF4-FFF2-40B4-BE49-F238E27FC236}">
                <a16:creationId xmlns:a16="http://schemas.microsoft.com/office/drawing/2014/main" id="{53C25A25-89DA-93B6-2836-42C24D779C54}"/>
              </a:ext>
            </a:extLst>
          </p:cNvPr>
          <p:cNvSpPr txBox="1"/>
          <p:nvPr/>
        </p:nvSpPr>
        <p:spPr>
          <a:xfrm>
            <a:off x="4150261" y="2926481"/>
            <a:ext cx="999749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CC0203E-5697-8EF2-54F8-4E2FE1DF8A2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364" t="28685" r="14157" b="61898"/>
          <a:stretch>
            <a:fillRect/>
          </a:stretch>
        </p:blipFill>
        <p:spPr>
          <a:xfrm>
            <a:off x="8610600" y="2457107"/>
            <a:ext cx="3346520" cy="3339990"/>
          </a:xfrm>
          <a:prstGeom prst="roundRect">
            <a:avLst>
              <a:gd name="adj" fmla="val 8757"/>
            </a:avLst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DCCDDB6-5DC3-82BA-40F3-F6318308474A}"/>
              </a:ext>
            </a:extLst>
          </p:cNvPr>
          <p:cNvSpPr/>
          <p:nvPr/>
        </p:nvSpPr>
        <p:spPr>
          <a:xfrm>
            <a:off x="838198" y="2129122"/>
            <a:ext cx="4942669" cy="5248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#1  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المخرج الخاص #1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2E20B7E3-ECB8-F40C-08A0-7FF4098DC9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60" t="53823" r="43919" b="44973"/>
          <a:stretch>
            <a:fillRect/>
          </a:stretch>
        </p:blipFill>
        <p:spPr>
          <a:xfrm>
            <a:off x="11544301" y="2499388"/>
            <a:ext cx="647699" cy="427093"/>
          </a:xfrm>
          <a:prstGeom prst="roundRect">
            <a:avLst>
              <a:gd name="adj" fmla="val 8757"/>
            </a:avLst>
          </a:prstGeom>
        </p:spPr>
      </p:pic>
    </p:spTree>
    <p:extLst>
      <p:ext uri="{BB962C8B-B14F-4D97-AF65-F5344CB8AC3E}">
        <p14:creationId xmlns:p14="http://schemas.microsoft.com/office/powerpoint/2010/main" val="8681829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D98E8-DBFB-6483-2ACC-B31629084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B83DE8-1231-7FF6-41B9-54A174CEE6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069" t="28815" r="28452" b="61768"/>
          <a:stretch>
            <a:fillRect/>
          </a:stretch>
        </p:blipFill>
        <p:spPr>
          <a:xfrm>
            <a:off x="8610600" y="2457107"/>
            <a:ext cx="3346520" cy="3339990"/>
          </a:xfrm>
          <a:prstGeom prst="roundRect">
            <a:avLst>
              <a:gd name="adj" fmla="val 8757"/>
            </a:avLst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7B1C0B-2735-F19D-F77B-8B87BF818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33D0B5-A666-17EC-5598-9B44F776D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B0477E5-9800-DFA0-496D-D6688C1B08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614AFE5-EAE5-B895-DBCC-FBF8475B3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The deepest part of the tongue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أقصى اللسان </a:t>
            </a:r>
          </a:p>
        </p:txBody>
      </p:sp>
      <p:sp>
        <p:nvSpPr>
          <p:cNvPr id="10" name="Google Shape;97;p15">
            <a:extLst>
              <a:ext uri="{FF2B5EF4-FFF2-40B4-BE49-F238E27FC236}">
                <a16:creationId xmlns:a16="http://schemas.microsoft.com/office/drawing/2014/main" id="{992D00B0-B1DE-CDD0-00F4-CE06D9EC28B0}"/>
              </a:ext>
            </a:extLst>
          </p:cNvPr>
          <p:cNvSpPr txBox="1"/>
          <p:nvPr/>
        </p:nvSpPr>
        <p:spPr>
          <a:xfrm>
            <a:off x="838198" y="4127102"/>
            <a:ext cx="7623876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deepest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part of the tongue, next to the Qaaf, with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hard palate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parallel to it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spcAft>
                <a:spcPts val="600"/>
              </a:spcAft>
            </a:pP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أقصى اللسان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أسفل مخرج القاف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مع ما يحاذيه من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الحنك الأعلى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عند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المنطقة لصلبة</a:t>
            </a:r>
          </a:p>
        </p:txBody>
      </p:sp>
      <p:sp>
        <p:nvSpPr>
          <p:cNvPr id="12" name="Google Shape;97;p15">
            <a:extLst>
              <a:ext uri="{FF2B5EF4-FFF2-40B4-BE49-F238E27FC236}">
                <a16:creationId xmlns:a16="http://schemas.microsoft.com/office/drawing/2014/main" id="{101E3BB5-157D-2899-0CFE-EA60E3ADF714}"/>
              </a:ext>
            </a:extLst>
          </p:cNvPr>
          <p:cNvSpPr txBox="1"/>
          <p:nvPr/>
        </p:nvSpPr>
        <p:spPr>
          <a:xfrm>
            <a:off x="4150261" y="2926481"/>
            <a:ext cx="999749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F67FB62-69BA-B4BE-E80A-0BFBCA43795E}"/>
              </a:ext>
            </a:extLst>
          </p:cNvPr>
          <p:cNvSpPr/>
          <p:nvPr/>
        </p:nvSpPr>
        <p:spPr>
          <a:xfrm>
            <a:off x="838198" y="2129122"/>
            <a:ext cx="4942669" cy="5248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#2  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المخرج الخاص #2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DB7585C-CC86-DE98-0FCE-400EBC8DCC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60" t="53823" r="43919" b="44973"/>
          <a:stretch>
            <a:fillRect/>
          </a:stretch>
        </p:blipFill>
        <p:spPr>
          <a:xfrm>
            <a:off x="11464838" y="2391545"/>
            <a:ext cx="647699" cy="524847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38609970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E20F0-2C62-02A5-9BD0-52655D84C9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F99ED-9491-E505-F1C2-0055B8C31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5C2541-1645-1C14-FE9B-FA6283124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0E6088-6446-56C7-3959-91F66FCF7C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2FA4AC4-7977-28D2-937F-36CD88568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The deepest part of the tongue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أقصى اللسان </a:t>
            </a:r>
          </a:p>
        </p:txBody>
      </p:sp>
      <p:sp>
        <p:nvSpPr>
          <p:cNvPr id="2" name="Google Shape;97;p15">
            <a:extLst>
              <a:ext uri="{FF2B5EF4-FFF2-40B4-BE49-F238E27FC236}">
                <a16:creationId xmlns:a16="http://schemas.microsoft.com/office/drawing/2014/main" id="{72E753CB-6A3C-0DA9-B132-90DE4B03EDC7}"/>
              </a:ext>
            </a:extLst>
          </p:cNvPr>
          <p:cNvSpPr txBox="1"/>
          <p:nvPr/>
        </p:nvSpPr>
        <p:spPr>
          <a:xfrm>
            <a:off x="838200" y="1996673"/>
            <a:ext cx="10515600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These Letters are called </a:t>
            </a:r>
            <a:r>
              <a:rPr lang="ar-KW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تسمى هذه الأحرف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1B744F9-6938-F0A6-8F7E-00C116AB2F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069" t="28815" r="28452" b="61768"/>
          <a:stretch>
            <a:fillRect/>
          </a:stretch>
        </p:blipFill>
        <p:spPr>
          <a:xfrm>
            <a:off x="958868" y="2902782"/>
            <a:ext cx="3346520" cy="3339990"/>
          </a:xfrm>
          <a:prstGeom prst="roundRect">
            <a:avLst>
              <a:gd name="adj" fmla="val 8757"/>
            </a:avLst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719D2A-EA3F-6262-121A-EF9F484738F8}"/>
              </a:ext>
            </a:extLst>
          </p:cNvPr>
          <p:cNvSpPr txBox="1"/>
          <p:nvPr/>
        </p:nvSpPr>
        <p:spPr>
          <a:xfrm>
            <a:off x="4593725" y="2902782"/>
            <a:ext cx="1506125" cy="919401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/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Uvula</a:t>
            </a:r>
          </a:p>
          <a:p>
            <a:pPr algn="ctr" rtl="1"/>
            <a:r>
              <a:rPr lang="ar-SA" sz="2400" dirty="0">
                <a:latin typeface="Calibri" panose="020F0502020204030204" pitchFamily="34" charset="0"/>
                <a:cs typeface="Calibri" panose="020F0502020204030204" pitchFamily="34" charset="0"/>
              </a:rPr>
              <a:t>اللَّهَاة</a:t>
            </a: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F67DC95-DB07-9AA4-E565-ED459F96978B}"/>
              </a:ext>
            </a:extLst>
          </p:cNvPr>
          <p:cNvCxnSpPr>
            <a:cxnSpLocks/>
          </p:cNvCxnSpPr>
          <p:nvPr/>
        </p:nvCxnSpPr>
        <p:spPr>
          <a:xfrm flipV="1">
            <a:off x="4045058" y="3362483"/>
            <a:ext cx="548667" cy="888221"/>
          </a:xfrm>
          <a:prstGeom prst="line">
            <a:avLst/>
          </a:prstGeom>
          <a:ln w="381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7" name="Google Shape;97;p15">
            <a:extLst>
              <a:ext uri="{FF2B5EF4-FFF2-40B4-BE49-F238E27FC236}">
                <a16:creationId xmlns:a16="http://schemas.microsoft.com/office/drawing/2014/main" id="{F41F43A1-34A1-0343-6884-93FAFB0BF7A6}"/>
              </a:ext>
            </a:extLst>
          </p:cNvPr>
          <p:cNvSpPr txBox="1"/>
          <p:nvPr/>
        </p:nvSpPr>
        <p:spPr>
          <a:xfrm>
            <a:off x="5620280" y="3362482"/>
            <a:ext cx="5980640" cy="2292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Huruf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Al-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Lahawiyyah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(The Uvular letters) </a:t>
            </a:r>
            <a:b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CA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ar-KW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الحروف اللهوية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F8E7D34-E7AA-5AE7-CFEC-0F043F3756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60" t="53823" r="43919" b="44973"/>
          <a:stretch>
            <a:fillRect/>
          </a:stretch>
        </p:blipFill>
        <p:spPr>
          <a:xfrm>
            <a:off x="3801857" y="2794074"/>
            <a:ext cx="647699" cy="524847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14267053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C679C-6869-A43A-FCC0-D0A079670A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219ED-BB60-9CB6-C208-390B4D783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8952F2E-CD7A-3871-9E4C-7C85C69D5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3632CB5-32B8-C02C-1719-39B6A9584E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F07E84F-E39B-53B2-240A-30EF70EA5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middle part of the tongue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وسط اللسان </a:t>
            </a: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ADFCCF-3C06-9CF0-972F-F3A43746A55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340" t="28553" r="45181" b="62030"/>
          <a:stretch>
            <a:fillRect/>
          </a:stretch>
        </p:blipFill>
        <p:spPr>
          <a:xfrm>
            <a:off x="8610600" y="2457107"/>
            <a:ext cx="3346520" cy="3339990"/>
          </a:xfrm>
          <a:prstGeom prst="roundRect">
            <a:avLst>
              <a:gd name="adj" fmla="val 8757"/>
            </a:avLst>
          </a:prstGeom>
        </p:spPr>
      </p:pic>
      <p:sp>
        <p:nvSpPr>
          <p:cNvPr id="11" name="Google Shape;97;p15">
            <a:extLst>
              <a:ext uri="{FF2B5EF4-FFF2-40B4-BE49-F238E27FC236}">
                <a16:creationId xmlns:a16="http://schemas.microsoft.com/office/drawing/2014/main" id="{85F5AB0E-3F36-4BF7-567A-B4B939671099}"/>
              </a:ext>
            </a:extLst>
          </p:cNvPr>
          <p:cNvSpPr txBox="1"/>
          <p:nvPr/>
        </p:nvSpPr>
        <p:spPr>
          <a:xfrm>
            <a:off x="838198" y="4781154"/>
            <a:ext cx="7623876" cy="135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middle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of tongue with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palate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above and parallel it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spcAft>
                <a:spcPts val="600"/>
              </a:spcAft>
            </a:pP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وسط اللسان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مع ما يحاذيه من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الحنك الأعلى</a:t>
            </a:r>
          </a:p>
        </p:txBody>
      </p:sp>
      <p:sp>
        <p:nvSpPr>
          <p:cNvPr id="14" name="Google Shape;97;p15">
            <a:extLst>
              <a:ext uri="{FF2B5EF4-FFF2-40B4-BE49-F238E27FC236}">
                <a16:creationId xmlns:a16="http://schemas.microsoft.com/office/drawing/2014/main" id="{EAEACF8A-2169-A176-66D7-196CBE3C81C9}"/>
              </a:ext>
            </a:extLst>
          </p:cNvPr>
          <p:cNvSpPr txBox="1"/>
          <p:nvPr/>
        </p:nvSpPr>
        <p:spPr>
          <a:xfrm>
            <a:off x="3407985" y="2951776"/>
            <a:ext cx="2484302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 ش ي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C2FBA78-18C3-3AA3-3CED-22889577DE60}"/>
              </a:ext>
            </a:extLst>
          </p:cNvPr>
          <p:cNvSpPr txBox="1"/>
          <p:nvPr/>
        </p:nvSpPr>
        <p:spPr>
          <a:xfrm>
            <a:off x="2090629" y="3896269"/>
            <a:ext cx="26347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Non Madd </a:t>
            </a:r>
            <a:r>
              <a:rPr lang="ar-KW" sz="2000" b="1" dirty="0">
                <a:latin typeface="Calibri" panose="020F0502020204030204" pitchFamily="34" charset="0"/>
                <a:cs typeface="Calibri" panose="020F0502020204030204" pitchFamily="34" charset="0"/>
              </a:rPr>
              <a:t>غير المدية</a:t>
            </a:r>
            <a:endParaRPr lang="en-CA" sz="1600" b="1" dirty="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71C67D8-36F9-44E2-A12D-67CDCB9698A5}"/>
              </a:ext>
            </a:extLst>
          </p:cNvPr>
          <p:cNvSpPr/>
          <p:nvPr/>
        </p:nvSpPr>
        <p:spPr>
          <a:xfrm>
            <a:off x="838198" y="2129122"/>
            <a:ext cx="4942669" cy="5248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#3  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المخرج الخاص #3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7596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AAF689-E2D7-73E8-E33A-85C4C76F9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82DAB-439A-166E-9D47-204B251DA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19EB2C-F976-A8E4-A7F5-8E1E1A4BE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49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A41231B-83E2-5EAF-0816-7B5D3CCE016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F595579-5D6B-D293-DA50-A04F04901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middle part of the tongue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وسط اللسان </a:t>
            </a: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F24B8A-BD44-4E98-6DFC-D3F60EF19F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340" t="28553" r="45181" b="62030"/>
          <a:stretch>
            <a:fillRect/>
          </a:stretch>
        </p:blipFill>
        <p:spPr>
          <a:xfrm>
            <a:off x="1702679" y="2915475"/>
            <a:ext cx="2582152" cy="2577114"/>
          </a:xfrm>
          <a:prstGeom prst="roundRect">
            <a:avLst>
              <a:gd name="adj" fmla="val 8757"/>
            </a:avLst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08766D6-B1A4-31D7-5EB9-7A2875927B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734" t="28496" r="59787" b="62087"/>
          <a:stretch>
            <a:fillRect/>
          </a:stretch>
        </p:blipFill>
        <p:spPr>
          <a:xfrm>
            <a:off x="5032232" y="2915475"/>
            <a:ext cx="2582152" cy="2577114"/>
          </a:xfrm>
          <a:prstGeom prst="roundRect">
            <a:avLst>
              <a:gd name="adj" fmla="val 8757"/>
            </a:avLst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DD4025F-CE0B-FAF3-8533-7BC7A209475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924" t="28665" r="74597" b="61918"/>
          <a:stretch>
            <a:fillRect/>
          </a:stretch>
        </p:blipFill>
        <p:spPr>
          <a:xfrm>
            <a:off x="8361785" y="2915475"/>
            <a:ext cx="2582152" cy="2577114"/>
          </a:xfrm>
          <a:prstGeom prst="roundRect">
            <a:avLst>
              <a:gd name="adj" fmla="val 8757"/>
            </a:avLst>
          </a:prstGeom>
        </p:spPr>
      </p:pic>
      <p:sp>
        <p:nvSpPr>
          <p:cNvPr id="16" name="Google Shape;97;p15">
            <a:extLst>
              <a:ext uri="{FF2B5EF4-FFF2-40B4-BE49-F238E27FC236}">
                <a16:creationId xmlns:a16="http://schemas.microsoft.com/office/drawing/2014/main" id="{05414E45-D868-45E3-9AED-B365AC434EAC}"/>
              </a:ext>
            </a:extLst>
          </p:cNvPr>
          <p:cNvSpPr txBox="1"/>
          <p:nvPr/>
        </p:nvSpPr>
        <p:spPr>
          <a:xfrm>
            <a:off x="2646335" y="5422816"/>
            <a:ext cx="844657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ج</a:t>
            </a:r>
          </a:p>
        </p:txBody>
      </p:sp>
      <p:sp>
        <p:nvSpPr>
          <p:cNvPr id="21" name="Google Shape;97;p15">
            <a:extLst>
              <a:ext uri="{FF2B5EF4-FFF2-40B4-BE49-F238E27FC236}">
                <a16:creationId xmlns:a16="http://schemas.microsoft.com/office/drawing/2014/main" id="{8EF99A56-9145-94F0-4405-DC7D136186E0}"/>
              </a:ext>
            </a:extLst>
          </p:cNvPr>
          <p:cNvSpPr txBox="1"/>
          <p:nvPr/>
        </p:nvSpPr>
        <p:spPr>
          <a:xfrm>
            <a:off x="6157387" y="5422816"/>
            <a:ext cx="844657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</a:t>
            </a:r>
          </a:p>
        </p:txBody>
      </p:sp>
      <p:sp>
        <p:nvSpPr>
          <p:cNvPr id="25" name="Google Shape;97;p15">
            <a:extLst>
              <a:ext uri="{FF2B5EF4-FFF2-40B4-BE49-F238E27FC236}">
                <a16:creationId xmlns:a16="http://schemas.microsoft.com/office/drawing/2014/main" id="{24A61EF8-B0B5-6FD6-0BA7-92312494327D}"/>
              </a:ext>
            </a:extLst>
          </p:cNvPr>
          <p:cNvSpPr txBox="1"/>
          <p:nvPr/>
        </p:nvSpPr>
        <p:spPr>
          <a:xfrm>
            <a:off x="9489210" y="5390290"/>
            <a:ext cx="844657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rtl="1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48C28A4-3331-6807-78BD-14512D9AAC55}"/>
              </a:ext>
            </a:extLst>
          </p:cNvPr>
          <p:cNvSpPr txBox="1"/>
          <p:nvPr/>
        </p:nvSpPr>
        <p:spPr>
          <a:xfrm>
            <a:off x="10200182" y="5629808"/>
            <a:ext cx="17171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Non Madd</a:t>
            </a:r>
            <a:b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غير المدية</a:t>
            </a:r>
            <a:endParaRPr lang="en-CA" dirty="0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0FF6CF3-F2D1-B7F5-4CB3-91BF65833431}"/>
              </a:ext>
            </a:extLst>
          </p:cNvPr>
          <p:cNvSpPr/>
          <p:nvPr/>
        </p:nvSpPr>
        <p:spPr>
          <a:xfrm>
            <a:off x="838198" y="2129122"/>
            <a:ext cx="4942669" cy="5248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#3  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المخرج الخاص #3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106896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EF2E6-65A0-F31B-4183-C7C5DBBAD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49633C-E7AA-932C-0D97-F5F7A5ADD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6D44A2-4C46-8884-F089-69EF1B091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0FFE31B-D88B-2A03-4934-9940CC2F19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5C8772A-7608-CD26-7573-AC67016DE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The middle part of the tongue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وسط اللسان </a:t>
            </a:r>
          </a:p>
        </p:txBody>
      </p:sp>
      <p:sp>
        <p:nvSpPr>
          <p:cNvPr id="2" name="Google Shape;97;p15">
            <a:extLst>
              <a:ext uri="{FF2B5EF4-FFF2-40B4-BE49-F238E27FC236}">
                <a16:creationId xmlns:a16="http://schemas.microsoft.com/office/drawing/2014/main" id="{42D2BEB0-E675-267F-AA12-DAC3B06F2E3E}"/>
              </a:ext>
            </a:extLst>
          </p:cNvPr>
          <p:cNvSpPr txBox="1"/>
          <p:nvPr/>
        </p:nvSpPr>
        <p:spPr>
          <a:xfrm>
            <a:off x="838200" y="1996673"/>
            <a:ext cx="10515600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These Letters are called </a:t>
            </a:r>
            <a:r>
              <a:rPr lang="ar-KW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تسمى هذه الأحرف</a:t>
            </a:r>
          </a:p>
        </p:txBody>
      </p:sp>
      <p:sp>
        <p:nvSpPr>
          <p:cNvPr id="17" name="Google Shape;97;p15">
            <a:extLst>
              <a:ext uri="{FF2B5EF4-FFF2-40B4-BE49-F238E27FC236}">
                <a16:creationId xmlns:a16="http://schemas.microsoft.com/office/drawing/2014/main" id="{721725E4-F01D-5578-50BD-00B99875E3BE}"/>
              </a:ext>
            </a:extLst>
          </p:cNvPr>
          <p:cNvSpPr txBox="1"/>
          <p:nvPr/>
        </p:nvSpPr>
        <p:spPr>
          <a:xfrm>
            <a:off x="5620280" y="3134036"/>
            <a:ext cx="5980640" cy="2785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Huruf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Al-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Shajryyah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(letters of the middle of the tongue) </a:t>
            </a:r>
            <a:b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CA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ar-KW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الحروف الشجرية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C3716D2-0EFD-8831-AF9D-071B4DE538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924" t="28665" r="74597" b="61918"/>
          <a:stretch>
            <a:fillRect/>
          </a:stretch>
        </p:blipFill>
        <p:spPr>
          <a:xfrm>
            <a:off x="2256014" y="2993270"/>
            <a:ext cx="3072866" cy="3066871"/>
          </a:xfrm>
          <a:prstGeom prst="roundRect">
            <a:avLst>
              <a:gd name="adj" fmla="val 8757"/>
            </a:avLst>
          </a:prstGeom>
        </p:spPr>
      </p:pic>
    </p:spTree>
    <p:extLst>
      <p:ext uri="{BB962C8B-B14F-4D97-AF65-F5344CB8AC3E}">
        <p14:creationId xmlns:p14="http://schemas.microsoft.com/office/powerpoint/2010/main" val="38784479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FDC6F-5E79-29EB-7FFE-2105A316D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CF615-8D17-6430-868A-4C97B15F6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025CC8-5BE6-6409-838A-E08285B22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7B62FEF-71D4-8B8E-F740-401DF549AB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9BE6A4E-EC80-AD8A-0985-C750B3BDE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side/edge of the tongue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حافة اللسان </a:t>
            </a: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9F45BDF-720C-9775-EEE0-B768CDE72B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412" t="45525" r="5685" b="44929"/>
          <a:stretch>
            <a:fillRect/>
          </a:stretch>
        </p:blipFill>
        <p:spPr>
          <a:xfrm>
            <a:off x="5199678" y="2451479"/>
            <a:ext cx="6927742" cy="3385754"/>
          </a:xfrm>
          <a:prstGeom prst="roundRect">
            <a:avLst>
              <a:gd name="adj" fmla="val 8757"/>
            </a:avLst>
          </a:prstGeom>
        </p:spPr>
      </p:pic>
      <p:sp>
        <p:nvSpPr>
          <p:cNvPr id="11" name="Google Shape;97;p15">
            <a:extLst>
              <a:ext uri="{FF2B5EF4-FFF2-40B4-BE49-F238E27FC236}">
                <a16:creationId xmlns:a16="http://schemas.microsoft.com/office/drawing/2014/main" id="{3FBEC198-74FE-0A3C-3AF9-61F89B6D78AE}"/>
              </a:ext>
            </a:extLst>
          </p:cNvPr>
          <p:cNvSpPr txBox="1"/>
          <p:nvPr/>
        </p:nvSpPr>
        <p:spPr>
          <a:xfrm>
            <a:off x="958310" y="4065541"/>
            <a:ext cx="3919782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One of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edges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of the tongue next to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upper molars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CA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spcAft>
                <a:spcPts val="600"/>
              </a:spcAft>
            </a:pP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إحدى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حافتي اللسان</a:t>
            </a:r>
            <a:r>
              <a:rPr lang="en-C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مع ما يلي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الأضراس العليا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اليسرى أو اليمنى</a:t>
            </a:r>
          </a:p>
        </p:txBody>
      </p:sp>
      <p:sp>
        <p:nvSpPr>
          <p:cNvPr id="14" name="Google Shape;97;p15">
            <a:extLst>
              <a:ext uri="{FF2B5EF4-FFF2-40B4-BE49-F238E27FC236}">
                <a16:creationId xmlns:a16="http://schemas.microsoft.com/office/drawing/2014/main" id="{120CDE05-C74B-0DA1-3077-5AAB1C5C5F96}"/>
              </a:ext>
            </a:extLst>
          </p:cNvPr>
          <p:cNvSpPr txBox="1"/>
          <p:nvPr/>
        </p:nvSpPr>
        <p:spPr>
          <a:xfrm>
            <a:off x="1431199" y="2832586"/>
            <a:ext cx="2484302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ض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FE229CC4-7774-E9E8-F4A5-2842D70C5A8C}"/>
              </a:ext>
            </a:extLst>
          </p:cNvPr>
          <p:cNvSpPr/>
          <p:nvPr/>
        </p:nvSpPr>
        <p:spPr>
          <a:xfrm>
            <a:off x="838198" y="2129122"/>
            <a:ext cx="4942669" cy="5248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#4  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المخرج الخاص #4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97;p15">
            <a:extLst>
              <a:ext uri="{FF2B5EF4-FFF2-40B4-BE49-F238E27FC236}">
                <a16:creationId xmlns:a16="http://schemas.microsoft.com/office/drawing/2014/main" id="{077E9695-9EDD-69F9-887F-C933963CBC1D}"/>
              </a:ext>
            </a:extLst>
          </p:cNvPr>
          <p:cNvSpPr txBox="1"/>
          <p:nvPr/>
        </p:nvSpPr>
        <p:spPr>
          <a:xfrm>
            <a:off x="6435666" y="5652017"/>
            <a:ext cx="2274377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Area of pressure</a:t>
            </a:r>
            <a:endParaRPr lang="ar-KW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Google Shape;97;p15">
            <a:extLst>
              <a:ext uri="{FF2B5EF4-FFF2-40B4-BE49-F238E27FC236}">
                <a16:creationId xmlns:a16="http://schemas.microsoft.com/office/drawing/2014/main" id="{2579CAA4-00C6-DF50-DBA6-8C37DEDD4FB2}"/>
              </a:ext>
            </a:extLst>
          </p:cNvPr>
          <p:cNvSpPr txBox="1"/>
          <p:nvPr/>
        </p:nvSpPr>
        <p:spPr>
          <a:xfrm>
            <a:off x="4757127" y="5652017"/>
            <a:ext cx="227437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Area of </a:t>
            </a:r>
            <a:b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touch</a:t>
            </a:r>
            <a:endParaRPr lang="ar-KW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DA7AA6D-73D4-8791-7BE3-AB6CFD8CAB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60" t="53823" r="43919" b="44973"/>
          <a:stretch>
            <a:fillRect/>
          </a:stretch>
        </p:blipFill>
        <p:spPr>
          <a:xfrm>
            <a:off x="11544301" y="2272692"/>
            <a:ext cx="904705" cy="524847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197611925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B8840-9463-CE34-2804-ECD1ADC656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6F014-2D91-7B6A-C7EC-0B7D926A1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5A4E616-CAF8-E12A-BB4A-4AD837E28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5879FA-97E3-240D-3DA2-0BA9DBE867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A31BE8C-CDD3-2B0E-D84E-7A2B78185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The deepest part of the tongue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أقصى اللسان </a:t>
            </a:r>
          </a:p>
        </p:txBody>
      </p:sp>
      <p:sp>
        <p:nvSpPr>
          <p:cNvPr id="2" name="Google Shape;97;p15">
            <a:extLst>
              <a:ext uri="{FF2B5EF4-FFF2-40B4-BE49-F238E27FC236}">
                <a16:creationId xmlns:a16="http://schemas.microsoft.com/office/drawing/2014/main" id="{6F7DEF65-5887-265A-468F-2EC6AE822549}"/>
              </a:ext>
            </a:extLst>
          </p:cNvPr>
          <p:cNvSpPr txBox="1"/>
          <p:nvPr/>
        </p:nvSpPr>
        <p:spPr>
          <a:xfrm>
            <a:off x="838200" y="1996673"/>
            <a:ext cx="10515600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Letter is called </a:t>
            </a:r>
            <a:r>
              <a:rPr lang="ar-KW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يسمى هذا الحرف</a:t>
            </a:r>
          </a:p>
        </p:txBody>
      </p:sp>
      <p:sp>
        <p:nvSpPr>
          <p:cNvPr id="17" name="Google Shape;97;p15">
            <a:extLst>
              <a:ext uri="{FF2B5EF4-FFF2-40B4-BE49-F238E27FC236}">
                <a16:creationId xmlns:a16="http://schemas.microsoft.com/office/drawing/2014/main" id="{291596F8-F223-ED1F-7369-126E1F927055}"/>
              </a:ext>
            </a:extLst>
          </p:cNvPr>
          <p:cNvSpPr txBox="1"/>
          <p:nvPr/>
        </p:nvSpPr>
        <p:spPr>
          <a:xfrm>
            <a:off x="5620280" y="3061324"/>
            <a:ext cx="5980640" cy="2292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Al-Harf Al-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Mustateel</a:t>
            </a:r>
            <a:endParaRPr lang="en-US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(A letters with a long </a:t>
            </a:r>
            <a:r>
              <a:rPr lang="en-US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b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CA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ar-KW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الحرف المُسْتَطِيل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6E1E76F-E9A9-A858-1EF0-3C6E5BACB33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412" t="45525" r="19710" b="44929"/>
          <a:stretch>
            <a:fillRect/>
          </a:stretch>
        </p:blipFill>
        <p:spPr>
          <a:xfrm>
            <a:off x="1449088" y="2568327"/>
            <a:ext cx="3445641" cy="3385754"/>
          </a:xfrm>
          <a:prstGeom prst="roundRect">
            <a:avLst>
              <a:gd name="adj" fmla="val 8757"/>
            </a:avLst>
          </a:prstGeom>
        </p:spPr>
      </p:pic>
      <p:sp>
        <p:nvSpPr>
          <p:cNvPr id="12" name="Google Shape;97;p15">
            <a:extLst>
              <a:ext uri="{FF2B5EF4-FFF2-40B4-BE49-F238E27FC236}">
                <a16:creationId xmlns:a16="http://schemas.microsoft.com/office/drawing/2014/main" id="{F328C006-2F59-3700-EC93-28EF5DB541C8}"/>
              </a:ext>
            </a:extLst>
          </p:cNvPr>
          <p:cNvSpPr txBox="1"/>
          <p:nvPr/>
        </p:nvSpPr>
        <p:spPr>
          <a:xfrm>
            <a:off x="2685076" y="5768865"/>
            <a:ext cx="2274377" cy="446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Area of pressure</a:t>
            </a:r>
            <a:endParaRPr lang="ar-KW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Google Shape;97;p15">
            <a:extLst>
              <a:ext uri="{FF2B5EF4-FFF2-40B4-BE49-F238E27FC236}">
                <a16:creationId xmlns:a16="http://schemas.microsoft.com/office/drawing/2014/main" id="{F0CCB00F-1C65-3101-C67F-96FEF217BB06}"/>
              </a:ext>
            </a:extLst>
          </p:cNvPr>
          <p:cNvSpPr txBox="1"/>
          <p:nvPr/>
        </p:nvSpPr>
        <p:spPr>
          <a:xfrm>
            <a:off x="1006537" y="5768865"/>
            <a:ext cx="2274377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Area of </a:t>
            </a:r>
            <a:b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touch</a:t>
            </a:r>
            <a:endParaRPr lang="ar-KW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97;p15">
            <a:extLst>
              <a:ext uri="{FF2B5EF4-FFF2-40B4-BE49-F238E27FC236}">
                <a16:creationId xmlns:a16="http://schemas.microsoft.com/office/drawing/2014/main" id="{190627D5-5BCB-F818-538D-A85444BD01B7}"/>
              </a:ext>
            </a:extLst>
          </p:cNvPr>
          <p:cNvSpPr txBox="1"/>
          <p:nvPr/>
        </p:nvSpPr>
        <p:spPr>
          <a:xfrm>
            <a:off x="5620280" y="5521572"/>
            <a:ext cx="5980640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ctr" rtl="0">
              <a:spcBef>
                <a:spcPts val="0"/>
              </a:spcBef>
              <a:spcAft>
                <a:spcPts val="600"/>
              </a:spcAft>
            </a:pPr>
            <a:r>
              <a:rPr lang="en-US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Letter with the longest </a:t>
            </a:r>
            <a:r>
              <a:rPr lang="en-US" sz="24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US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أطول المخارج</a:t>
            </a:r>
          </a:p>
        </p:txBody>
      </p:sp>
    </p:spTree>
    <p:extLst>
      <p:ext uri="{BB962C8B-B14F-4D97-AF65-F5344CB8AC3E}">
        <p14:creationId xmlns:p14="http://schemas.microsoft.com/office/powerpoint/2010/main" val="324902277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0F0CA5-6E21-B84C-66F5-D9230E010A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BCB64A-9BF0-DE89-6480-753E62719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8DC418-72F9-24A2-67A0-169AFC76F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539281-672B-C438-47DE-220FD9BD33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C3EC4A5-119D-3CAF-DF38-97FF36332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side/edge of the tongue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حافة اللسان </a:t>
            </a: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DADE40-495E-9F74-6B59-47410F8692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060" t="45946" r="34461" b="44637"/>
          <a:stretch>
            <a:fillRect/>
          </a:stretch>
        </p:blipFill>
        <p:spPr>
          <a:xfrm>
            <a:off x="8610600" y="2457107"/>
            <a:ext cx="3346520" cy="3339990"/>
          </a:xfrm>
          <a:prstGeom prst="roundRect">
            <a:avLst>
              <a:gd name="adj" fmla="val 8757"/>
            </a:avLst>
          </a:prstGeom>
        </p:spPr>
      </p:pic>
      <p:sp>
        <p:nvSpPr>
          <p:cNvPr id="11" name="Google Shape;97;p15">
            <a:extLst>
              <a:ext uri="{FF2B5EF4-FFF2-40B4-BE49-F238E27FC236}">
                <a16:creationId xmlns:a16="http://schemas.microsoft.com/office/drawing/2014/main" id="{4437044E-46CF-8636-D200-6C9A2CBFF72A}"/>
              </a:ext>
            </a:extLst>
          </p:cNvPr>
          <p:cNvSpPr txBox="1"/>
          <p:nvPr/>
        </p:nvSpPr>
        <p:spPr>
          <a:xfrm>
            <a:off x="838198" y="4342150"/>
            <a:ext cx="7623876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Aft>
                <a:spcPts val="600"/>
              </a:spcAft>
            </a:pP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edge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of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of the tongue until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its end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with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palate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above and parallel it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CA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spcAft>
                <a:spcPts val="600"/>
              </a:spcAft>
            </a:pP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أدنى حافة اللسان إلى منتهاها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مع ما يحاذيها من اللَّثَة العليا</a:t>
            </a:r>
          </a:p>
        </p:txBody>
      </p:sp>
      <p:sp>
        <p:nvSpPr>
          <p:cNvPr id="14" name="Google Shape;97;p15">
            <a:extLst>
              <a:ext uri="{FF2B5EF4-FFF2-40B4-BE49-F238E27FC236}">
                <a16:creationId xmlns:a16="http://schemas.microsoft.com/office/drawing/2014/main" id="{16B0AE7B-3925-2DC4-7276-EE8E009BF5B8}"/>
              </a:ext>
            </a:extLst>
          </p:cNvPr>
          <p:cNvSpPr txBox="1"/>
          <p:nvPr/>
        </p:nvSpPr>
        <p:spPr>
          <a:xfrm>
            <a:off x="3407985" y="2951776"/>
            <a:ext cx="2484302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D71A5D7-6D44-92AE-6A9A-4BCBC48BF2BF}"/>
              </a:ext>
            </a:extLst>
          </p:cNvPr>
          <p:cNvSpPr/>
          <p:nvPr/>
        </p:nvSpPr>
        <p:spPr>
          <a:xfrm>
            <a:off x="838198" y="2129122"/>
            <a:ext cx="4942669" cy="5248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#5  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المخرج الخاص #5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086DBC-E7C9-2618-F1C2-8DD4D75C21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060" t="53823" r="43919" b="44973"/>
          <a:stretch>
            <a:fillRect/>
          </a:stretch>
        </p:blipFill>
        <p:spPr>
          <a:xfrm>
            <a:off x="11457947" y="2243560"/>
            <a:ext cx="647699" cy="427093"/>
          </a:xfrm>
          <a:prstGeom prst="roundRect">
            <a:avLst>
              <a:gd name="adj" fmla="val 8757"/>
            </a:avLst>
          </a:prstGeom>
        </p:spPr>
      </p:pic>
    </p:spTree>
    <p:extLst>
      <p:ext uri="{BB962C8B-B14F-4D97-AF65-F5344CB8AC3E}">
        <p14:creationId xmlns:p14="http://schemas.microsoft.com/office/powerpoint/2010/main" val="20265202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454BFD-EFDF-E71C-0600-8101FD039B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1BCE26-793A-80FC-029E-34455438C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C69A4B-5E43-C5DB-4D8F-6CEEC2BCE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1BEFDF5-DB6B-E200-ED23-2D174D2255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406ED89-63E6-852B-D602-FB5B9758D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side/edge of the tongue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حافة اللسان </a:t>
            </a: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E67BBC-124D-0BAE-30FF-954C9D2653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060" t="45946" r="34461" b="44637"/>
          <a:stretch>
            <a:fillRect/>
          </a:stretch>
        </p:blipFill>
        <p:spPr>
          <a:xfrm>
            <a:off x="8308940" y="2937828"/>
            <a:ext cx="3346520" cy="3339990"/>
          </a:xfrm>
          <a:prstGeom prst="roundRect">
            <a:avLst>
              <a:gd name="adj" fmla="val 8757"/>
            </a:avLst>
          </a:prstGeom>
        </p:spPr>
      </p:pic>
      <p:sp>
        <p:nvSpPr>
          <p:cNvPr id="14" name="Google Shape;97;p15">
            <a:extLst>
              <a:ext uri="{FF2B5EF4-FFF2-40B4-BE49-F238E27FC236}">
                <a16:creationId xmlns:a16="http://schemas.microsoft.com/office/drawing/2014/main" id="{87D02B2A-3EF6-9731-1659-44DC6BCB3843}"/>
              </a:ext>
            </a:extLst>
          </p:cNvPr>
          <p:cNvSpPr txBox="1"/>
          <p:nvPr/>
        </p:nvSpPr>
        <p:spPr>
          <a:xfrm>
            <a:off x="5780867" y="1903632"/>
            <a:ext cx="1159579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200617F-09BE-BD3C-8A09-54C4D5906DA5}"/>
              </a:ext>
            </a:extLst>
          </p:cNvPr>
          <p:cNvSpPr/>
          <p:nvPr/>
        </p:nvSpPr>
        <p:spPr>
          <a:xfrm>
            <a:off x="838198" y="2129122"/>
            <a:ext cx="4942669" cy="5248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#5  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المخرج الخاص #5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2BEC8D-7484-BE73-8273-B8FA7079B0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060" t="53823" r="43919" b="44973"/>
          <a:stretch>
            <a:fillRect/>
          </a:stretch>
        </p:blipFill>
        <p:spPr>
          <a:xfrm>
            <a:off x="11457947" y="2243560"/>
            <a:ext cx="647699" cy="427093"/>
          </a:xfrm>
          <a:prstGeom prst="roundRect">
            <a:avLst>
              <a:gd name="adj" fmla="val 8757"/>
            </a:avLst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F30CE35-90B1-B6EF-CED8-643992949D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432" y="2750726"/>
            <a:ext cx="6730483" cy="378589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261E4EF-9231-464C-2172-48A19E334F6F}"/>
              </a:ext>
            </a:extLst>
          </p:cNvPr>
          <p:cNvSpPr/>
          <p:nvPr/>
        </p:nvSpPr>
        <p:spPr>
          <a:xfrm>
            <a:off x="3429000" y="3429000"/>
            <a:ext cx="1387929" cy="285007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Flowchart: Terminator 15">
            <a:extLst>
              <a:ext uri="{FF2B5EF4-FFF2-40B4-BE49-F238E27FC236}">
                <a16:creationId xmlns:a16="http://schemas.microsoft.com/office/drawing/2014/main" id="{F9095B5E-59ED-E73F-6C25-3626B712FBF4}"/>
              </a:ext>
            </a:extLst>
          </p:cNvPr>
          <p:cNvSpPr/>
          <p:nvPr/>
        </p:nvSpPr>
        <p:spPr>
          <a:xfrm>
            <a:off x="4578724" y="3434791"/>
            <a:ext cx="437029" cy="285007"/>
          </a:xfrm>
          <a:prstGeom prst="flowChartTerminator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Google Shape;97;p15">
            <a:extLst>
              <a:ext uri="{FF2B5EF4-FFF2-40B4-BE49-F238E27FC236}">
                <a16:creationId xmlns:a16="http://schemas.microsoft.com/office/drawing/2014/main" id="{3BCCB36E-D8B9-5F70-4CB8-337EEDAD5909}"/>
              </a:ext>
            </a:extLst>
          </p:cNvPr>
          <p:cNvSpPr txBox="1"/>
          <p:nvPr/>
        </p:nvSpPr>
        <p:spPr>
          <a:xfrm>
            <a:off x="3093204" y="3295298"/>
            <a:ext cx="2274377" cy="72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End of</a:t>
            </a:r>
            <a:b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tip’s edge</a:t>
            </a:r>
            <a:endParaRPr lang="ar-KW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97;p15">
            <a:extLst>
              <a:ext uri="{FF2B5EF4-FFF2-40B4-BE49-F238E27FC236}">
                <a16:creationId xmlns:a16="http://schemas.microsoft.com/office/drawing/2014/main" id="{34726F47-E385-4C16-BC93-11113FD76A67}"/>
              </a:ext>
            </a:extLst>
          </p:cNvPr>
          <p:cNvSpPr txBox="1"/>
          <p:nvPr/>
        </p:nvSpPr>
        <p:spPr>
          <a:xfrm>
            <a:off x="6302449" y="3697055"/>
            <a:ext cx="2274377" cy="72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Edge of</a:t>
            </a:r>
            <a:b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tip of tongue</a:t>
            </a:r>
            <a:endParaRPr lang="ar-KW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B29E344-F2C5-0ED9-6C55-20F44A1995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060" t="53823" r="43919" b="44973"/>
          <a:stretch>
            <a:fillRect/>
          </a:stretch>
        </p:blipFill>
        <p:spPr>
          <a:xfrm>
            <a:off x="11157586" y="2683019"/>
            <a:ext cx="647699" cy="524847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36982677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71C1B9-DB1B-59FE-6802-C777F56CD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6F2E2-FA93-A8EF-561C-8C3417E99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5F5B9-5135-69A6-0F88-EF1B2683D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D7FEC81-BDA3-0F71-05CF-875F4A7A9F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52489A3-84C4-EA6E-8ED6-876CB0524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tip of the tongue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طرف اللسان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C0BFCD-AF25-E070-E02A-19CEB4C9665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105" t="45525" r="52416" b="45058"/>
          <a:stretch>
            <a:fillRect/>
          </a:stretch>
        </p:blipFill>
        <p:spPr>
          <a:xfrm>
            <a:off x="8610600" y="2457107"/>
            <a:ext cx="3346520" cy="3339990"/>
          </a:xfrm>
          <a:prstGeom prst="roundRect">
            <a:avLst>
              <a:gd name="adj" fmla="val 8757"/>
            </a:avLst>
          </a:prstGeom>
        </p:spPr>
      </p:pic>
      <p:sp>
        <p:nvSpPr>
          <p:cNvPr id="11" name="Google Shape;97;p15">
            <a:extLst>
              <a:ext uri="{FF2B5EF4-FFF2-40B4-BE49-F238E27FC236}">
                <a16:creationId xmlns:a16="http://schemas.microsoft.com/office/drawing/2014/main" id="{31E0745D-1650-1D22-8A62-AB906B04E4C3}"/>
              </a:ext>
            </a:extLst>
          </p:cNvPr>
          <p:cNvSpPr txBox="1"/>
          <p:nvPr/>
        </p:nvSpPr>
        <p:spPr>
          <a:xfrm>
            <a:off x="838198" y="4585602"/>
            <a:ext cx="7623876" cy="172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C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of tongue, under the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of the Laam, with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gums of the front teeth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above and parallel it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spcAft>
                <a:spcPts val="600"/>
              </a:spcAft>
            </a:pP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طرف اللسان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تحت مخرج اللام قليلا مع ما يليه من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لَثَة الأسنان العليا</a:t>
            </a:r>
          </a:p>
        </p:txBody>
      </p:sp>
      <p:sp>
        <p:nvSpPr>
          <p:cNvPr id="14" name="Google Shape;97;p15">
            <a:extLst>
              <a:ext uri="{FF2B5EF4-FFF2-40B4-BE49-F238E27FC236}">
                <a16:creationId xmlns:a16="http://schemas.microsoft.com/office/drawing/2014/main" id="{7D0AE508-8153-24FF-12E3-4A425723D535}"/>
              </a:ext>
            </a:extLst>
          </p:cNvPr>
          <p:cNvSpPr txBox="1"/>
          <p:nvPr/>
        </p:nvSpPr>
        <p:spPr>
          <a:xfrm>
            <a:off x="3407985" y="2873821"/>
            <a:ext cx="2484302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DB42563-06A6-E07A-0872-0BA90D9EAD95}"/>
              </a:ext>
            </a:extLst>
          </p:cNvPr>
          <p:cNvSpPr/>
          <p:nvPr/>
        </p:nvSpPr>
        <p:spPr>
          <a:xfrm>
            <a:off x="838198" y="2129122"/>
            <a:ext cx="4942669" cy="5248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#6  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المخرج الخاص #6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Google Shape;673;p54">
            <a:extLst>
              <a:ext uri="{FF2B5EF4-FFF2-40B4-BE49-F238E27FC236}">
                <a16:creationId xmlns:a16="http://schemas.microsoft.com/office/drawing/2014/main" id="{986720C3-CE84-EEE4-D57A-AB21B5FDD0DB}"/>
              </a:ext>
            </a:extLst>
          </p:cNvPr>
          <p:cNvSpPr/>
          <p:nvPr/>
        </p:nvSpPr>
        <p:spPr>
          <a:xfrm>
            <a:off x="3240583" y="3612464"/>
            <a:ext cx="2819105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 err="1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المظهرة</a:t>
            </a:r>
            <a:r>
              <a:rPr lang="en-US" sz="20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والمتحركة</a:t>
            </a:r>
            <a:endParaRPr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With </a:t>
            </a:r>
            <a:r>
              <a:rPr lang="en-US" sz="2000" b="1" dirty="0" err="1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Idh-har</a:t>
            </a:r>
            <a:r>
              <a:rPr lang="en-US" sz="20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 or Haraka</a:t>
            </a:r>
            <a:endParaRPr sz="2000" b="1" dirty="0"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C5A5612-91A2-CC3C-0CA4-1C281C103A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060" t="53823" r="43919" b="44973"/>
          <a:stretch>
            <a:fillRect/>
          </a:stretch>
        </p:blipFill>
        <p:spPr>
          <a:xfrm>
            <a:off x="11353800" y="2348974"/>
            <a:ext cx="838200" cy="524847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21523899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07101-B8D4-70A8-7D6D-0E2066DFC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4A0D9-05CC-557E-2AC3-04D2533F9A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9C0E23-6FBE-C381-E475-DA1E0BACD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46BEE9A-BFD7-8CC2-3911-A216BE367C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30B82E2-A60C-D4E7-97AB-1A46DEDADD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tip of the tongue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طرف اللسان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0FADAC2-995A-11CB-FC91-B32A006B93C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093" t="45745" r="67428" b="44838"/>
          <a:stretch>
            <a:fillRect/>
          </a:stretch>
        </p:blipFill>
        <p:spPr>
          <a:xfrm>
            <a:off x="8610600" y="2457107"/>
            <a:ext cx="3346520" cy="3339990"/>
          </a:xfrm>
          <a:prstGeom prst="roundRect">
            <a:avLst>
              <a:gd name="adj" fmla="val 8757"/>
            </a:avLst>
          </a:prstGeom>
        </p:spPr>
      </p:pic>
      <p:sp>
        <p:nvSpPr>
          <p:cNvPr id="11" name="Google Shape;97;p15">
            <a:extLst>
              <a:ext uri="{FF2B5EF4-FFF2-40B4-BE49-F238E27FC236}">
                <a16:creationId xmlns:a16="http://schemas.microsoft.com/office/drawing/2014/main" id="{2F793D1D-AE6E-57E3-3F10-4EF7745EC9CB}"/>
              </a:ext>
            </a:extLst>
          </p:cNvPr>
          <p:cNvSpPr txBox="1"/>
          <p:nvPr/>
        </p:nvSpPr>
        <p:spPr>
          <a:xfrm>
            <a:off x="838198" y="4379550"/>
            <a:ext cx="7623876" cy="172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C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of tongue, near to its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upper surface (back)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next to the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of the noon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spcAft>
                <a:spcPts val="600"/>
              </a:spcAft>
            </a:pP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طرف اللسان قريب إلى ظهره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بعد مخرج النون</a:t>
            </a:r>
          </a:p>
        </p:txBody>
      </p:sp>
      <p:sp>
        <p:nvSpPr>
          <p:cNvPr id="14" name="Google Shape;97;p15">
            <a:extLst>
              <a:ext uri="{FF2B5EF4-FFF2-40B4-BE49-F238E27FC236}">
                <a16:creationId xmlns:a16="http://schemas.microsoft.com/office/drawing/2014/main" id="{98EC02D3-1A06-6178-48EB-EF392D053B90}"/>
              </a:ext>
            </a:extLst>
          </p:cNvPr>
          <p:cNvSpPr txBox="1"/>
          <p:nvPr/>
        </p:nvSpPr>
        <p:spPr>
          <a:xfrm>
            <a:off x="3407985" y="2954326"/>
            <a:ext cx="2484302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A020428-1C81-0D66-3BA4-2260684C748D}"/>
              </a:ext>
            </a:extLst>
          </p:cNvPr>
          <p:cNvSpPr/>
          <p:nvPr/>
        </p:nvSpPr>
        <p:spPr>
          <a:xfrm>
            <a:off x="838198" y="2129122"/>
            <a:ext cx="4942669" cy="5248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#7  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المخرج الخاص #7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FF08C24-B0C1-CCDF-7895-BAF8A269B9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60" t="53823" r="43919" b="44973"/>
          <a:stretch>
            <a:fillRect/>
          </a:stretch>
        </p:blipFill>
        <p:spPr>
          <a:xfrm>
            <a:off x="11457947" y="2339954"/>
            <a:ext cx="647699" cy="524847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359904384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945502-D2BF-3D71-4C86-B59C936F0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6F0FA-B195-0DAA-2235-806A89C06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B5839F-49D6-F9DE-F6E7-BA0116E34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9B1294A-C58C-B85B-13EE-370044A2BD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6733912-EC8A-6536-2C11-1043186CE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tip of the tongue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طرف اللسان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2357C5-6F7F-4541-5C58-2BA89C7323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47" t="45745" r="67428" b="44838"/>
          <a:stretch>
            <a:fillRect/>
          </a:stretch>
        </p:blipFill>
        <p:spPr>
          <a:xfrm>
            <a:off x="3338845" y="2816136"/>
            <a:ext cx="5514310" cy="2775791"/>
          </a:xfrm>
          <a:prstGeom prst="roundRect">
            <a:avLst>
              <a:gd name="adj" fmla="val 8757"/>
            </a:avLst>
          </a:prstGeom>
        </p:spPr>
      </p:pic>
      <p:sp>
        <p:nvSpPr>
          <p:cNvPr id="14" name="Google Shape;97;p15">
            <a:extLst>
              <a:ext uri="{FF2B5EF4-FFF2-40B4-BE49-F238E27FC236}">
                <a16:creationId xmlns:a16="http://schemas.microsoft.com/office/drawing/2014/main" id="{7DCBB29C-BDBE-0802-162D-C445B56BF78F}"/>
              </a:ext>
            </a:extLst>
          </p:cNvPr>
          <p:cNvSpPr txBox="1"/>
          <p:nvPr/>
        </p:nvSpPr>
        <p:spPr>
          <a:xfrm>
            <a:off x="5288627" y="1723570"/>
            <a:ext cx="2484302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E85D1C3-8ECE-8480-5E9C-8AB77416928C}"/>
              </a:ext>
            </a:extLst>
          </p:cNvPr>
          <p:cNvSpPr/>
          <p:nvPr/>
        </p:nvSpPr>
        <p:spPr>
          <a:xfrm>
            <a:off x="838198" y="2129122"/>
            <a:ext cx="4942669" cy="5248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#7  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المخرج الخاص #7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9171EAC-9AA7-6A12-D628-42F0B00155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60" t="53823" r="43919" b="44973"/>
          <a:stretch>
            <a:fillRect/>
          </a:stretch>
        </p:blipFill>
        <p:spPr>
          <a:xfrm>
            <a:off x="8529305" y="2655603"/>
            <a:ext cx="647699" cy="524847"/>
          </a:xfrm>
          <a:prstGeom prst="roundRect">
            <a:avLst>
              <a:gd name="adj" fmla="val 50000"/>
            </a:avLst>
          </a:prstGeom>
        </p:spPr>
      </p:pic>
      <p:sp>
        <p:nvSpPr>
          <p:cNvPr id="3" name="Google Shape;97;p15">
            <a:extLst>
              <a:ext uri="{FF2B5EF4-FFF2-40B4-BE49-F238E27FC236}">
                <a16:creationId xmlns:a16="http://schemas.microsoft.com/office/drawing/2014/main" id="{86389506-8F28-07F8-394B-B583F1624B85}"/>
              </a:ext>
            </a:extLst>
          </p:cNvPr>
          <p:cNvSpPr txBox="1"/>
          <p:nvPr/>
        </p:nvSpPr>
        <p:spPr>
          <a:xfrm>
            <a:off x="5951620" y="5623265"/>
            <a:ext cx="3225383" cy="9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Raa with </a:t>
            </a: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Tarqeeq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 (thin)</a:t>
            </a:r>
            <a:b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الراء المرققة</a:t>
            </a:r>
          </a:p>
        </p:txBody>
      </p:sp>
      <p:sp>
        <p:nvSpPr>
          <p:cNvPr id="12" name="Google Shape;97;p15">
            <a:extLst>
              <a:ext uri="{FF2B5EF4-FFF2-40B4-BE49-F238E27FC236}">
                <a16:creationId xmlns:a16="http://schemas.microsoft.com/office/drawing/2014/main" id="{BD9A9403-7DB3-4CB5-4C17-8F1F7B81378D}"/>
              </a:ext>
            </a:extLst>
          </p:cNvPr>
          <p:cNvSpPr txBox="1"/>
          <p:nvPr/>
        </p:nvSpPr>
        <p:spPr>
          <a:xfrm>
            <a:off x="2534652" y="5623265"/>
            <a:ext cx="3416968" cy="9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Raa with </a:t>
            </a:r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Tafkheem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 (thick)</a:t>
            </a:r>
            <a:b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الراء المفخمة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E19C23C-8956-BEC7-5896-D78B2C7555DB}"/>
              </a:ext>
            </a:extLst>
          </p:cNvPr>
          <p:cNvCxnSpPr>
            <a:cxnSpLocks/>
          </p:cNvCxnSpPr>
          <p:nvPr/>
        </p:nvCxnSpPr>
        <p:spPr>
          <a:xfrm flipH="1" flipV="1">
            <a:off x="8752974" y="4487647"/>
            <a:ext cx="2458452" cy="658264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2D03336D-B809-A6D5-04F5-4DB19BF5904C}"/>
              </a:ext>
            </a:extLst>
          </p:cNvPr>
          <p:cNvCxnSpPr>
            <a:cxnSpLocks/>
          </p:cNvCxnSpPr>
          <p:nvPr/>
        </p:nvCxnSpPr>
        <p:spPr>
          <a:xfrm flipV="1">
            <a:off x="2358189" y="4330831"/>
            <a:ext cx="3422678" cy="81508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38882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B613E1-8584-464C-2A87-EED1C2F06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24812-100B-3CD9-A654-EE26DE92E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7350DE-B44A-0F76-E54B-CCEF3931D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7075EBB-EF32-5EB5-38BF-26B26E3744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40BC653-D840-29A9-FEA9-BD1CAA6AF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tip of the tongue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طرف اللسان</a:t>
            </a:r>
          </a:p>
        </p:txBody>
      </p:sp>
      <p:sp>
        <p:nvSpPr>
          <p:cNvPr id="2" name="Google Shape;97;p15">
            <a:extLst>
              <a:ext uri="{FF2B5EF4-FFF2-40B4-BE49-F238E27FC236}">
                <a16:creationId xmlns:a16="http://schemas.microsoft.com/office/drawing/2014/main" id="{9E811F6B-86B0-8556-4418-7B97E6A05533}"/>
              </a:ext>
            </a:extLst>
          </p:cNvPr>
          <p:cNvSpPr txBox="1"/>
          <p:nvPr/>
        </p:nvSpPr>
        <p:spPr>
          <a:xfrm>
            <a:off x="838200" y="1996673"/>
            <a:ext cx="10515600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en-US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These Letters are called </a:t>
            </a:r>
            <a:r>
              <a:rPr lang="ar-KW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تسمى هذه الأحرف</a:t>
            </a:r>
          </a:p>
        </p:txBody>
      </p:sp>
      <p:sp>
        <p:nvSpPr>
          <p:cNvPr id="17" name="Google Shape;97;p15">
            <a:extLst>
              <a:ext uri="{FF2B5EF4-FFF2-40B4-BE49-F238E27FC236}">
                <a16:creationId xmlns:a16="http://schemas.microsoft.com/office/drawing/2014/main" id="{2E92B598-B69A-066A-CDEF-2C5F94DB0BC1}"/>
              </a:ext>
            </a:extLst>
          </p:cNvPr>
          <p:cNvSpPr txBox="1"/>
          <p:nvPr/>
        </p:nvSpPr>
        <p:spPr>
          <a:xfrm>
            <a:off x="5620280" y="3061324"/>
            <a:ext cx="5980640" cy="2169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Huruf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Al-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Dhalqiyyah</a:t>
            </a:r>
            <a:endParaRPr lang="en-US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(letters easily produced from tongue tip) </a:t>
            </a:r>
            <a:b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CA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ar-KW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الحروف الذلقية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24725F-CF1B-D320-5ABE-802B457D33C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093" t="45745" r="67428" b="44838"/>
          <a:stretch>
            <a:fillRect/>
          </a:stretch>
        </p:blipFill>
        <p:spPr>
          <a:xfrm>
            <a:off x="1908140" y="2720151"/>
            <a:ext cx="3346520" cy="3339990"/>
          </a:xfrm>
          <a:prstGeom prst="roundRect">
            <a:avLst>
              <a:gd name="adj" fmla="val 8757"/>
            </a:avLst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5C8956-98E7-09FB-0D64-F5FAEE2743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60" t="53823" r="43919" b="44973"/>
          <a:stretch>
            <a:fillRect/>
          </a:stretch>
        </p:blipFill>
        <p:spPr>
          <a:xfrm>
            <a:off x="4789771" y="2594350"/>
            <a:ext cx="647699" cy="524847"/>
          </a:xfrm>
          <a:prstGeom prst="roundRect">
            <a:avLst>
              <a:gd name="adj" fmla="val 50000"/>
            </a:avLst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A768AC1-89D4-61E4-D690-4D1F4282E1C2}"/>
              </a:ext>
            </a:extLst>
          </p:cNvPr>
          <p:cNvSpPr txBox="1"/>
          <p:nvPr/>
        </p:nvSpPr>
        <p:spPr>
          <a:xfrm>
            <a:off x="591080" y="4941016"/>
            <a:ext cx="1506125" cy="919401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CA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Dhalaq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الذَّلق</a:t>
            </a: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2080757-7C8F-E405-4C7D-E8F23573D4A0}"/>
              </a:ext>
            </a:extLst>
          </p:cNvPr>
          <p:cNvCxnSpPr>
            <a:cxnSpLocks/>
            <a:endCxn id="13" idx="3"/>
          </p:cNvCxnSpPr>
          <p:nvPr/>
        </p:nvCxnSpPr>
        <p:spPr>
          <a:xfrm flipH="1">
            <a:off x="2097205" y="4385146"/>
            <a:ext cx="874595" cy="1015571"/>
          </a:xfrm>
          <a:prstGeom prst="line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Google Shape;97;p15">
            <a:extLst>
              <a:ext uri="{FF2B5EF4-FFF2-40B4-BE49-F238E27FC236}">
                <a16:creationId xmlns:a16="http://schemas.microsoft.com/office/drawing/2014/main" id="{280AE302-7B21-93CF-FA82-1C1DB5D9CFA6}"/>
              </a:ext>
            </a:extLst>
          </p:cNvPr>
          <p:cNvSpPr txBox="1"/>
          <p:nvPr/>
        </p:nvSpPr>
        <p:spPr>
          <a:xfrm>
            <a:off x="7368449" y="5231108"/>
            <a:ext cx="2484302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 ل ر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82E82A3-9D0E-2CC5-068C-DDC53C590916}"/>
              </a:ext>
            </a:extLst>
          </p:cNvPr>
          <p:cNvSpPr/>
          <p:nvPr/>
        </p:nvSpPr>
        <p:spPr>
          <a:xfrm>
            <a:off x="2298700" y="3568700"/>
            <a:ext cx="1282700" cy="8255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7119487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3B81FB-F43B-54E3-803A-A28BEF814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918386-3824-2A54-8A50-2828F2002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50C1F1-1CE3-F3C1-DA73-826489B89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59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61D5DE-DD4A-9F87-54DE-CA4D2FE9C6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B42C5D5-CB98-9D1D-353D-BC3D4C35C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tip of the tongue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طرف اللسان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11A991-26B4-809F-2DBF-753511CEFE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522" t="62691" r="19999" b="27892"/>
          <a:stretch>
            <a:fillRect/>
          </a:stretch>
        </p:blipFill>
        <p:spPr>
          <a:xfrm>
            <a:off x="8610600" y="2457107"/>
            <a:ext cx="3346520" cy="3339990"/>
          </a:xfrm>
          <a:prstGeom prst="roundRect">
            <a:avLst>
              <a:gd name="adj" fmla="val 8757"/>
            </a:avLst>
          </a:prstGeom>
        </p:spPr>
      </p:pic>
      <p:sp>
        <p:nvSpPr>
          <p:cNvPr id="11" name="Google Shape;97;p15">
            <a:extLst>
              <a:ext uri="{FF2B5EF4-FFF2-40B4-BE49-F238E27FC236}">
                <a16:creationId xmlns:a16="http://schemas.microsoft.com/office/drawing/2014/main" id="{BEC77C67-51E4-4E74-2C8F-7641AAB83EDF}"/>
              </a:ext>
            </a:extLst>
          </p:cNvPr>
          <p:cNvSpPr txBox="1"/>
          <p:nvPr/>
        </p:nvSpPr>
        <p:spPr>
          <a:xfrm>
            <a:off x="838198" y="4379550"/>
            <a:ext cx="7623876" cy="172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upper surface (back) of the tip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of the tongue with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roots of the front teeth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above and parallel it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spcAft>
                <a:spcPts val="600"/>
              </a:spcAft>
            </a:pP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ظهر طرف اللسان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مع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أصول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الثنايا العليا</a:t>
            </a:r>
          </a:p>
        </p:txBody>
      </p:sp>
      <p:sp>
        <p:nvSpPr>
          <p:cNvPr id="14" name="Google Shape;97;p15">
            <a:extLst>
              <a:ext uri="{FF2B5EF4-FFF2-40B4-BE49-F238E27FC236}">
                <a16:creationId xmlns:a16="http://schemas.microsoft.com/office/drawing/2014/main" id="{7B36696C-3EA5-242A-68B5-E96B4B207D92}"/>
              </a:ext>
            </a:extLst>
          </p:cNvPr>
          <p:cNvSpPr txBox="1"/>
          <p:nvPr/>
        </p:nvSpPr>
        <p:spPr>
          <a:xfrm>
            <a:off x="3407985" y="2954326"/>
            <a:ext cx="2484302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 د ت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65FA0C83-656E-7D24-5142-84F582B12E5A}"/>
              </a:ext>
            </a:extLst>
          </p:cNvPr>
          <p:cNvSpPr/>
          <p:nvPr/>
        </p:nvSpPr>
        <p:spPr>
          <a:xfrm>
            <a:off x="838198" y="2129122"/>
            <a:ext cx="4942669" cy="5248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#8  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المخرج الخاص #8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C641C28-890C-EEC7-38DD-A8B334B424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60" t="53823" r="43919" b="44973"/>
          <a:stretch>
            <a:fillRect/>
          </a:stretch>
        </p:blipFill>
        <p:spPr>
          <a:xfrm>
            <a:off x="11457947" y="2129122"/>
            <a:ext cx="647699" cy="524847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32200244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2A2DA-8FFA-D5CD-A583-3DC173FC6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0C46A0-7194-3CB0-4A52-7C97A0193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8FB8AC-2D64-4D09-58F6-10F7729D4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DEA2B4D-F6B2-F5D8-26ED-FA0D7EEEC2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534CB7F-8B46-EDBA-0089-83A55D1FE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tip of the tongue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طرف اللسان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DE38E2-3E12-1840-E65D-274F48594C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522" t="62691" r="19999" b="27892"/>
          <a:stretch>
            <a:fillRect/>
          </a:stretch>
        </p:blipFill>
        <p:spPr>
          <a:xfrm>
            <a:off x="3309532" y="2904628"/>
            <a:ext cx="2484303" cy="2479455"/>
          </a:xfrm>
          <a:prstGeom prst="roundRect">
            <a:avLst>
              <a:gd name="adj" fmla="val 8757"/>
            </a:avLst>
          </a:prstGeom>
        </p:spPr>
      </p:pic>
      <p:sp>
        <p:nvSpPr>
          <p:cNvPr id="14" name="Google Shape;97;p15">
            <a:extLst>
              <a:ext uri="{FF2B5EF4-FFF2-40B4-BE49-F238E27FC236}">
                <a16:creationId xmlns:a16="http://schemas.microsoft.com/office/drawing/2014/main" id="{0D1BCF94-3F95-D7B8-4300-53A1A7D90B84}"/>
              </a:ext>
            </a:extLst>
          </p:cNvPr>
          <p:cNvSpPr txBox="1"/>
          <p:nvPr/>
        </p:nvSpPr>
        <p:spPr>
          <a:xfrm>
            <a:off x="3309532" y="5384082"/>
            <a:ext cx="5449457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             د ت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D4F8B61-F428-ED3F-5394-A42EF4AAEA56}"/>
              </a:ext>
            </a:extLst>
          </p:cNvPr>
          <p:cNvSpPr/>
          <p:nvPr/>
        </p:nvSpPr>
        <p:spPr>
          <a:xfrm>
            <a:off x="838198" y="2129122"/>
            <a:ext cx="4942669" cy="5248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#8  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المخرج الخاص #8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190F503-CBCB-449B-7077-1CB57769EFB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60" t="53823" r="43919" b="44973"/>
          <a:stretch>
            <a:fillRect/>
          </a:stretch>
        </p:blipFill>
        <p:spPr>
          <a:xfrm>
            <a:off x="11457947" y="2129122"/>
            <a:ext cx="647699" cy="524847"/>
          </a:xfrm>
          <a:prstGeom prst="roundRect">
            <a:avLst>
              <a:gd name="adj" fmla="val 50000"/>
            </a:avLst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DD0B4AB-D4D1-63B8-0CB6-72ABCC6D0F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473" t="62569" r="5048" b="28014"/>
          <a:stretch>
            <a:fillRect/>
          </a:stretch>
        </p:blipFill>
        <p:spPr>
          <a:xfrm>
            <a:off x="6398167" y="2904627"/>
            <a:ext cx="2484303" cy="2479455"/>
          </a:xfrm>
          <a:prstGeom prst="roundRect">
            <a:avLst>
              <a:gd name="adj" fmla="val 8757"/>
            </a:avLst>
          </a:prstGeom>
        </p:spPr>
      </p:pic>
    </p:spTree>
    <p:extLst>
      <p:ext uri="{BB962C8B-B14F-4D97-AF65-F5344CB8AC3E}">
        <p14:creationId xmlns:p14="http://schemas.microsoft.com/office/powerpoint/2010/main" val="821032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A34AA-AB35-A547-DB49-00B746677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398DD-4194-7EB6-46F9-D5B005967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6D31DF-49A2-EFB3-70AF-541218802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16B92A9-B320-560B-1FAF-C363971D200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C5C5BC9-A0F1-49B6-105E-0029F987F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tip of the tongue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طرف اللسان</a:t>
            </a:r>
          </a:p>
        </p:txBody>
      </p:sp>
      <p:sp>
        <p:nvSpPr>
          <p:cNvPr id="2" name="Google Shape;97;p15">
            <a:extLst>
              <a:ext uri="{FF2B5EF4-FFF2-40B4-BE49-F238E27FC236}">
                <a16:creationId xmlns:a16="http://schemas.microsoft.com/office/drawing/2014/main" id="{62D3CBF8-3C09-50F8-D5B9-345A0FB7059D}"/>
              </a:ext>
            </a:extLst>
          </p:cNvPr>
          <p:cNvSpPr txBox="1"/>
          <p:nvPr/>
        </p:nvSpPr>
        <p:spPr>
          <a:xfrm>
            <a:off x="838200" y="1996673"/>
            <a:ext cx="10515600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en-US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These Letters are called </a:t>
            </a:r>
            <a:r>
              <a:rPr lang="ar-KW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تسمى هذه الأحرف</a:t>
            </a:r>
          </a:p>
        </p:txBody>
      </p:sp>
      <p:sp>
        <p:nvSpPr>
          <p:cNvPr id="17" name="Google Shape;97;p15">
            <a:extLst>
              <a:ext uri="{FF2B5EF4-FFF2-40B4-BE49-F238E27FC236}">
                <a16:creationId xmlns:a16="http://schemas.microsoft.com/office/drawing/2014/main" id="{7B8EA423-9B2C-D090-F969-4382AEA390AA}"/>
              </a:ext>
            </a:extLst>
          </p:cNvPr>
          <p:cNvSpPr txBox="1"/>
          <p:nvPr/>
        </p:nvSpPr>
        <p:spPr>
          <a:xfrm>
            <a:off x="5620280" y="2691992"/>
            <a:ext cx="5980640" cy="25391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Huruf</a:t>
            </a:r>
            <a:r>
              <a:rPr lang="ar-KW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Nata`iyyah</a:t>
            </a:r>
            <a:endParaRPr lang="en-US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(letters of Al-Nita’ – rough skin on the upper palate)  </a:t>
            </a:r>
            <a:b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CA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ar-KW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الحروف النطعية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2CB1711-C6F8-42B8-DEC8-1D3E05D1D6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60" t="53823" r="43919" b="44973"/>
          <a:stretch>
            <a:fillRect/>
          </a:stretch>
        </p:blipFill>
        <p:spPr>
          <a:xfrm>
            <a:off x="4789771" y="2594350"/>
            <a:ext cx="647699" cy="524847"/>
          </a:xfrm>
          <a:prstGeom prst="roundRect">
            <a:avLst>
              <a:gd name="adj" fmla="val 50000"/>
            </a:avLst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BA496C9-6594-F412-3E58-0C1B60C94A73}"/>
              </a:ext>
            </a:extLst>
          </p:cNvPr>
          <p:cNvSpPr txBox="1"/>
          <p:nvPr/>
        </p:nvSpPr>
        <p:spPr>
          <a:xfrm>
            <a:off x="2991771" y="2750169"/>
            <a:ext cx="2322431" cy="1396127"/>
          </a:xfrm>
          <a:prstGeom prst="roundRect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CA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Al-Nita’ </a:t>
            </a: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(The rough skin of the upper pallet)</a:t>
            </a:r>
          </a:p>
          <a:p>
            <a:pPr algn="ctr"/>
            <a:r>
              <a:rPr lang="ar-KW" sz="20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النِطَع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(المنطقة الخشنة)</a:t>
            </a:r>
          </a:p>
        </p:txBody>
      </p:sp>
      <p:sp>
        <p:nvSpPr>
          <p:cNvPr id="21" name="Google Shape;97;p15">
            <a:extLst>
              <a:ext uri="{FF2B5EF4-FFF2-40B4-BE49-F238E27FC236}">
                <a16:creationId xmlns:a16="http://schemas.microsoft.com/office/drawing/2014/main" id="{39A9E234-8E82-D6D2-0A87-57B33EAEA1F0}"/>
              </a:ext>
            </a:extLst>
          </p:cNvPr>
          <p:cNvSpPr txBox="1"/>
          <p:nvPr/>
        </p:nvSpPr>
        <p:spPr>
          <a:xfrm>
            <a:off x="7368449" y="5231108"/>
            <a:ext cx="2484302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ط د ت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2752D4-A4D0-4B50-5E13-02AF7352AC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522" t="62691" r="19999" b="27892"/>
          <a:stretch>
            <a:fillRect/>
          </a:stretch>
        </p:blipFill>
        <p:spPr>
          <a:xfrm>
            <a:off x="507468" y="2575315"/>
            <a:ext cx="2484303" cy="2479455"/>
          </a:xfrm>
          <a:prstGeom prst="roundRect">
            <a:avLst>
              <a:gd name="adj" fmla="val 8757"/>
            </a:avLst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83D2697-18E3-1CE2-4AA6-71CEA3110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152" y="4320290"/>
            <a:ext cx="2738857" cy="2091701"/>
          </a:xfrm>
          <a:prstGeom prst="roundRect">
            <a:avLst>
              <a:gd name="adj" fmla="val 34307"/>
            </a:avLst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8F66BB3-F3D7-432A-5711-E5C14CDDCC94}"/>
              </a:ext>
            </a:extLst>
          </p:cNvPr>
          <p:cNvCxnSpPr>
            <a:cxnSpLocks/>
            <a:endCxn id="13" idx="2"/>
          </p:cNvCxnSpPr>
          <p:nvPr/>
        </p:nvCxnSpPr>
        <p:spPr>
          <a:xfrm flipV="1">
            <a:off x="3417803" y="4146296"/>
            <a:ext cx="735184" cy="696394"/>
          </a:xfrm>
          <a:prstGeom prst="line">
            <a:avLst/>
          </a:prstGeom>
          <a:ln w="571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418298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3AFF8-81EA-306F-2561-1AD0BBEE4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16F94B-8B8B-57E7-BABC-88BD8C712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7192DE-562D-55BD-3A22-E65D177A9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96739A-6927-AC35-D2C8-B194A19EEC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BB4DA24-2E3B-A900-B614-913175763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tip of the tongue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طرف اللسان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E6EFC5-E1A0-8EA4-D366-B7E15F6D20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05" t="62643" r="81216" b="27940"/>
          <a:stretch>
            <a:fillRect/>
          </a:stretch>
        </p:blipFill>
        <p:spPr>
          <a:xfrm>
            <a:off x="8610600" y="2457107"/>
            <a:ext cx="3346520" cy="3339990"/>
          </a:xfrm>
          <a:prstGeom prst="roundRect">
            <a:avLst>
              <a:gd name="adj" fmla="val 8757"/>
            </a:avLst>
          </a:prstGeom>
        </p:spPr>
      </p:pic>
      <p:sp>
        <p:nvSpPr>
          <p:cNvPr id="11" name="Google Shape;97;p15">
            <a:extLst>
              <a:ext uri="{FF2B5EF4-FFF2-40B4-BE49-F238E27FC236}">
                <a16:creationId xmlns:a16="http://schemas.microsoft.com/office/drawing/2014/main" id="{1E4D08D9-AB7E-DAF7-F227-0FFE54ED4799}"/>
              </a:ext>
            </a:extLst>
          </p:cNvPr>
          <p:cNvSpPr txBox="1"/>
          <p:nvPr/>
        </p:nvSpPr>
        <p:spPr>
          <a:xfrm>
            <a:off x="838198" y="4379550"/>
            <a:ext cx="7623876" cy="172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upper surface (back) of the tip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of the tongue with 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tips of the front teeth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spcAft>
                <a:spcPts val="600"/>
              </a:spcAft>
            </a:pP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ظهر طرف اللسان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مع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أطراف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الثنايا العليا</a:t>
            </a:r>
          </a:p>
        </p:txBody>
      </p:sp>
      <p:sp>
        <p:nvSpPr>
          <p:cNvPr id="14" name="Google Shape;97;p15">
            <a:extLst>
              <a:ext uri="{FF2B5EF4-FFF2-40B4-BE49-F238E27FC236}">
                <a16:creationId xmlns:a16="http://schemas.microsoft.com/office/drawing/2014/main" id="{821BC4BF-0227-F8C5-4E08-01187C2AD69A}"/>
              </a:ext>
            </a:extLst>
          </p:cNvPr>
          <p:cNvSpPr txBox="1"/>
          <p:nvPr/>
        </p:nvSpPr>
        <p:spPr>
          <a:xfrm>
            <a:off x="3407985" y="2954326"/>
            <a:ext cx="2484302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ظ ذ ث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1E27C40-D6C9-0622-99D4-D4E3597BFEAA}"/>
              </a:ext>
            </a:extLst>
          </p:cNvPr>
          <p:cNvSpPr/>
          <p:nvPr/>
        </p:nvSpPr>
        <p:spPr>
          <a:xfrm>
            <a:off x="838198" y="2129122"/>
            <a:ext cx="4942669" cy="5248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#9  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المخرج الخاص #9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E6CD15-B424-5A68-DAA3-53E07E3FC3C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60" t="53823" r="43919" b="44973"/>
          <a:stretch>
            <a:fillRect/>
          </a:stretch>
        </p:blipFill>
        <p:spPr>
          <a:xfrm>
            <a:off x="11457947" y="2129122"/>
            <a:ext cx="647699" cy="524847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56009728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AAAFD-BA16-2831-6789-535150A7F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ED89E4-9973-2747-C7AC-7C1C713F0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5B0816-3555-E5ED-0863-75836785C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766F31-D269-A8B0-240C-DC02C88E74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9000031-4EE8-1F0B-85C4-F90932964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tip of the tongue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طرف اللسان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81E73D-8F83-FB4A-A753-DFACF3C327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80" t="62385" r="81341" b="28198"/>
          <a:stretch>
            <a:fillRect/>
          </a:stretch>
        </p:blipFill>
        <p:spPr>
          <a:xfrm>
            <a:off x="3309532" y="2904628"/>
            <a:ext cx="2484303" cy="2479455"/>
          </a:xfrm>
          <a:prstGeom prst="roundRect">
            <a:avLst>
              <a:gd name="adj" fmla="val 8757"/>
            </a:avLst>
          </a:prstGeom>
        </p:spPr>
      </p:pic>
      <p:sp>
        <p:nvSpPr>
          <p:cNvPr id="14" name="Google Shape;97;p15">
            <a:extLst>
              <a:ext uri="{FF2B5EF4-FFF2-40B4-BE49-F238E27FC236}">
                <a16:creationId xmlns:a16="http://schemas.microsoft.com/office/drawing/2014/main" id="{CDF50577-FE32-8D36-388A-BC409F23A018}"/>
              </a:ext>
            </a:extLst>
          </p:cNvPr>
          <p:cNvSpPr txBox="1"/>
          <p:nvPr/>
        </p:nvSpPr>
        <p:spPr>
          <a:xfrm>
            <a:off x="3309532" y="5384082"/>
            <a:ext cx="5449457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ظ             ذ ث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7C632DC-E324-2A20-0488-37A070432040}"/>
              </a:ext>
            </a:extLst>
          </p:cNvPr>
          <p:cNvSpPr/>
          <p:nvPr/>
        </p:nvSpPr>
        <p:spPr>
          <a:xfrm>
            <a:off x="838198" y="2129122"/>
            <a:ext cx="4942669" cy="5248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#9  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المخرج الخاص #9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65A5C4B-9F09-F7D9-C01C-1FCCCFAAF43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60" t="53823" r="43919" b="44973"/>
          <a:stretch>
            <a:fillRect/>
          </a:stretch>
        </p:blipFill>
        <p:spPr>
          <a:xfrm>
            <a:off x="11457947" y="2129122"/>
            <a:ext cx="647699" cy="524847"/>
          </a:xfrm>
          <a:prstGeom prst="roundRect">
            <a:avLst>
              <a:gd name="adj" fmla="val 50000"/>
            </a:avLst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612FA1-D7B7-8AEF-D366-92F5462259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730" t="62889" r="66791" b="27694"/>
          <a:stretch>
            <a:fillRect/>
          </a:stretch>
        </p:blipFill>
        <p:spPr>
          <a:xfrm>
            <a:off x="6398167" y="2904627"/>
            <a:ext cx="2484303" cy="2479455"/>
          </a:xfrm>
          <a:prstGeom prst="roundRect">
            <a:avLst>
              <a:gd name="adj" fmla="val 8757"/>
            </a:avLst>
          </a:prstGeom>
        </p:spPr>
      </p:pic>
    </p:spTree>
    <p:extLst>
      <p:ext uri="{BB962C8B-B14F-4D97-AF65-F5344CB8AC3E}">
        <p14:creationId xmlns:p14="http://schemas.microsoft.com/office/powerpoint/2010/main" val="6783130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EB312-7318-2EEE-CA42-269613B9A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ECE8B7-EFC5-CD96-901A-3D568B075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AEDE2C-9F66-04C9-BD79-F54068C6E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0F3EB3-D20C-9BF4-0382-5A50672C65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87BF874-0396-CBD8-118E-78151B84A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tip of the tongue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طرف اللسان</a:t>
            </a:r>
          </a:p>
        </p:txBody>
      </p:sp>
      <p:sp>
        <p:nvSpPr>
          <p:cNvPr id="2" name="Google Shape;97;p15">
            <a:extLst>
              <a:ext uri="{FF2B5EF4-FFF2-40B4-BE49-F238E27FC236}">
                <a16:creationId xmlns:a16="http://schemas.microsoft.com/office/drawing/2014/main" id="{13F1FB5B-54E8-E817-7EC1-D9C5FCE015C4}"/>
              </a:ext>
            </a:extLst>
          </p:cNvPr>
          <p:cNvSpPr txBox="1"/>
          <p:nvPr/>
        </p:nvSpPr>
        <p:spPr>
          <a:xfrm>
            <a:off x="838200" y="1996673"/>
            <a:ext cx="10515600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en-US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These Letters are called </a:t>
            </a:r>
            <a:r>
              <a:rPr lang="ar-KW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تسمى هذه الأحرف</a:t>
            </a:r>
          </a:p>
        </p:txBody>
      </p:sp>
      <p:sp>
        <p:nvSpPr>
          <p:cNvPr id="17" name="Google Shape;97;p15">
            <a:extLst>
              <a:ext uri="{FF2B5EF4-FFF2-40B4-BE49-F238E27FC236}">
                <a16:creationId xmlns:a16="http://schemas.microsoft.com/office/drawing/2014/main" id="{EA115FAA-2372-FE89-6154-BDAE0D62146A}"/>
              </a:ext>
            </a:extLst>
          </p:cNvPr>
          <p:cNvSpPr txBox="1"/>
          <p:nvPr/>
        </p:nvSpPr>
        <p:spPr>
          <a:xfrm>
            <a:off x="5113620" y="2691940"/>
            <a:ext cx="5980640" cy="2169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Huruf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Al-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Lethawiyyah</a:t>
            </a:r>
            <a:endParaRPr lang="en-US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(letters of the Gum)  </a:t>
            </a:r>
            <a:b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CA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ar-KW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الحروف اللثوية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F51CF2E-0356-FE72-4069-4CB20FFE39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60" t="53823" r="43919" b="44973"/>
          <a:stretch>
            <a:fillRect/>
          </a:stretch>
        </p:blipFill>
        <p:spPr>
          <a:xfrm>
            <a:off x="4789771" y="2594350"/>
            <a:ext cx="647699" cy="524847"/>
          </a:xfrm>
          <a:prstGeom prst="roundRect">
            <a:avLst>
              <a:gd name="adj" fmla="val 50000"/>
            </a:avLst>
          </a:prstGeom>
        </p:spPr>
      </p:pic>
      <p:sp>
        <p:nvSpPr>
          <p:cNvPr id="21" name="Google Shape;97;p15">
            <a:extLst>
              <a:ext uri="{FF2B5EF4-FFF2-40B4-BE49-F238E27FC236}">
                <a16:creationId xmlns:a16="http://schemas.microsoft.com/office/drawing/2014/main" id="{A237F3C6-04E8-214E-F7D8-A0625D1BA5DC}"/>
              </a:ext>
            </a:extLst>
          </p:cNvPr>
          <p:cNvSpPr txBox="1"/>
          <p:nvPr/>
        </p:nvSpPr>
        <p:spPr>
          <a:xfrm>
            <a:off x="6861789" y="5231056"/>
            <a:ext cx="2484302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ظ ذ ث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2639BB-87B7-BE67-EE32-C7F1B08D561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80" t="62385" r="81341" b="28198"/>
          <a:stretch>
            <a:fillRect/>
          </a:stretch>
        </p:blipFill>
        <p:spPr>
          <a:xfrm>
            <a:off x="1422843" y="2697756"/>
            <a:ext cx="3085657" cy="3079635"/>
          </a:xfrm>
          <a:prstGeom prst="roundRect">
            <a:avLst>
              <a:gd name="adj" fmla="val 8757"/>
            </a:avLst>
          </a:prstGeom>
        </p:spPr>
      </p:pic>
    </p:spTree>
    <p:extLst>
      <p:ext uri="{BB962C8B-B14F-4D97-AF65-F5344CB8AC3E}">
        <p14:creationId xmlns:p14="http://schemas.microsoft.com/office/powerpoint/2010/main" val="239357119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08020-E0AF-A75E-E32D-534199C46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F6C632-984B-A03B-E27C-F5199DF8F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E6928E-A10C-C196-C416-1B9184B0A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EE7FCF8-4BEC-DD96-BC0C-2A8652AB89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92CBD11-6953-CAD4-3A8F-142385E37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tip of the tongue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طرف اللسان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22B31E-533A-EADC-7D21-B8BBBCA4DF6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05" t="62643" r="81216" b="27940"/>
          <a:stretch>
            <a:fillRect/>
          </a:stretch>
        </p:blipFill>
        <p:spPr>
          <a:xfrm>
            <a:off x="8610600" y="2457107"/>
            <a:ext cx="3346520" cy="3339990"/>
          </a:xfrm>
          <a:prstGeom prst="roundRect">
            <a:avLst>
              <a:gd name="adj" fmla="val 8757"/>
            </a:avLst>
          </a:prstGeom>
        </p:spPr>
      </p:pic>
      <p:sp>
        <p:nvSpPr>
          <p:cNvPr id="11" name="Google Shape;97;p15">
            <a:extLst>
              <a:ext uri="{FF2B5EF4-FFF2-40B4-BE49-F238E27FC236}">
                <a16:creationId xmlns:a16="http://schemas.microsoft.com/office/drawing/2014/main" id="{D6CA41DE-B960-F241-E889-FC59BAC710C4}"/>
              </a:ext>
            </a:extLst>
          </p:cNvPr>
          <p:cNvSpPr txBox="1"/>
          <p:nvPr/>
        </p:nvSpPr>
        <p:spPr>
          <a:xfrm>
            <a:off x="838198" y="4379550"/>
            <a:ext cx="7623876" cy="172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end of the tip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of the tongue, suspended 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between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the upper and lower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front teeth, closer to the lower</a:t>
            </a:r>
            <a:b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spcAft>
                <a:spcPts val="600"/>
              </a:spcAft>
            </a:pP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رأس طرف اللسان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مع ما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بين الثنايا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العليا والسفلى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قريب إلى الأسفل</a:t>
            </a:r>
          </a:p>
        </p:txBody>
      </p:sp>
      <p:sp>
        <p:nvSpPr>
          <p:cNvPr id="14" name="Google Shape;97;p15">
            <a:extLst>
              <a:ext uri="{FF2B5EF4-FFF2-40B4-BE49-F238E27FC236}">
                <a16:creationId xmlns:a16="http://schemas.microsoft.com/office/drawing/2014/main" id="{07B41086-BD75-DEC4-37EC-C941ACB46728}"/>
              </a:ext>
            </a:extLst>
          </p:cNvPr>
          <p:cNvSpPr txBox="1"/>
          <p:nvPr/>
        </p:nvSpPr>
        <p:spPr>
          <a:xfrm>
            <a:off x="3407985" y="2954326"/>
            <a:ext cx="2484302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 ز س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9BD1DF5-5399-33B6-3D3E-A321E5EB3707}"/>
              </a:ext>
            </a:extLst>
          </p:cNvPr>
          <p:cNvSpPr/>
          <p:nvPr/>
        </p:nvSpPr>
        <p:spPr>
          <a:xfrm>
            <a:off x="838198" y="2129122"/>
            <a:ext cx="5257802" cy="5248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#10  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المخرج الخاص #10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A4F2A3-C0E6-45BC-9782-5A4E44C870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60" t="53823" r="43919" b="44973"/>
          <a:stretch>
            <a:fillRect/>
          </a:stretch>
        </p:blipFill>
        <p:spPr>
          <a:xfrm>
            <a:off x="11457947" y="2129122"/>
            <a:ext cx="647699" cy="524847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30051820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E4509-1148-988A-0A98-F2AA83E05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BC8E2-273D-AD2E-2B38-7A23E7D20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B2A4CE-9A20-AC9A-8780-5F0EA733A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66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1ABCF1-E15D-D0B7-1B0B-141D45F450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C96F88-6AAE-E0C6-EB9F-AD7D64D5D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tip of the tongue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طرف اللسان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561726-EC37-0312-2507-E76D2C53A8D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849" t="62268" r="50672" b="28315"/>
          <a:stretch>
            <a:fillRect/>
          </a:stretch>
        </p:blipFill>
        <p:spPr>
          <a:xfrm>
            <a:off x="3309532" y="2904628"/>
            <a:ext cx="2484303" cy="2479455"/>
          </a:xfrm>
          <a:prstGeom prst="roundRect">
            <a:avLst>
              <a:gd name="adj" fmla="val 8757"/>
            </a:avLst>
          </a:prstGeom>
        </p:spPr>
      </p:pic>
      <p:sp>
        <p:nvSpPr>
          <p:cNvPr id="14" name="Google Shape;97;p15">
            <a:extLst>
              <a:ext uri="{FF2B5EF4-FFF2-40B4-BE49-F238E27FC236}">
                <a16:creationId xmlns:a16="http://schemas.microsoft.com/office/drawing/2014/main" id="{E25C7BA7-8F5E-AA51-2A5E-90B38A095FDB}"/>
              </a:ext>
            </a:extLst>
          </p:cNvPr>
          <p:cNvSpPr txBox="1"/>
          <p:nvPr/>
        </p:nvSpPr>
        <p:spPr>
          <a:xfrm>
            <a:off x="3309532" y="5384082"/>
            <a:ext cx="5449457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             ز س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98E0673-6AFD-347A-F5BB-FEBF8F7435C8}"/>
              </a:ext>
            </a:extLst>
          </p:cNvPr>
          <p:cNvSpPr/>
          <p:nvPr/>
        </p:nvSpPr>
        <p:spPr>
          <a:xfrm>
            <a:off x="838198" y="2129122"/>
            <a:ext cx="4942669" cy="5248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#9  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المخرج الخاص #9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8754FCB-A6CF-2B62-7016-40CC8C8C2B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60" t="53823" r="43919" b="44973"/>
          <a:stretch>
            <a:fillRect/>
          </a:stretch>
        </p:blipFill>
        <p:spPr>
          <a:xfrm>
            <a:off x="11457947" y="2129122"/>
            <a:ext cx="647699" cy="524847"/>
          </a:xfrm>
          <a:prstGeom prst="roundRect">
            <a:avLst>
              <a:gd name="adj" fmla="val 50000"/>
            </a:avLst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1BBC8CF-F356-16BD-110B-8C8861F0DD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674" t="62242" r="35847" b="28341"/>
          <a:stretch>
            <a:fillRect/>
          </a:stretch>
        </p:blipFill>
        <p:spPr>
          <a:xfrm>
            <a:off x="6398167" y="2904627"/>
            <a:ext cx="2484303" cy="2479455"/>
          </a:xfrm>
          <a:prstGeom prst="roundRect">
            <a:avLst>
              <a:gd name="adj" fmla="val 8757"/>
            </a:avLst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66B0BD9-AA2A-09BF-0B0A-706E6DD6769A}"/>
              </a:ext>
            </a:extLst>
          </p:cNvPr>
          <p:cNvSpPr/>
          <p:nvPr/>
        </p:nvSpPr>
        <p:spPr>
          <a:xfrm>
            <a:off x="838198" y="2129122"/>
            <a:ext cx="5257802" cy="5248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#10  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المخرج الخاص #10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612052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9953A-1CF9-A194-21CB-86E2DC97A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C4B79-6EF0-FA98-F9ED-DE0A1D93B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A9AD59-F88B-51B6-0F27-CCB67BB2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A576214-E2E2-531F-04F2-985E76253F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E8D72B5-E83B-0DAA-5170-FDB1CBA49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 tip of the tongue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طرف اللسان</a:t>
            </a:r>
          </a:p>
        </p:txBody>
      </p:sp>
      <p:sp>
        <p:nvSpPr>
          <p:cNvPr id="2" name="Google Shape;97;p15">
            <a:extLst>
              <a:ext uri="{FF2B5EF4-FFF2-40B4-BE49-F238E27FC236}">
                <a16:creationId xmlns:a16="http://schemas.microsoft.com/office/drawing/2014/main" id="{BC45A9A6-B0B0-4A93-48D4-56B4D570231B}"/>
              </a:ext>
            </a:extLst>
          </p:cNvPr>
          <p:cNvSpPr txBox="1"/>
          <p:nvPr/>
        </p:nvSpPr>
        <p:spPr>
          <a:xfrm>
            <a:off x="838200" y="1996673"/>
            <a:ext cx="10515600" cy="600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en-US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These Letters are called </a:t>
            </a:r>
            <a:r>
              <a:rPr lang="ar-KW" sz="28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تسمى هذه الأحرف</a:t>
            </a:r>
          </a:p>
        </p:txBody>
      </p:sp>
      <p:sp>
        <p:nvSpPr>
          <p:cNvPr id="17" name="Google Shape;97;p15">
            <a:extLst>
              <a:ext uri="{FF2B5EF4-FFF2-40B4-BE49-F238E27FC236}">
                <a16:creationId xmlns:a16="http://schemas.microsoft.com/office/drawing/2014/main" id="{976AA5CF-C474-88A3-2757-D99B695C8D63}"/>
              </a:ext>
            </a:extLst>
          </p:cNvPr>
          <p:cNvSpPr txBox="1"/>
          <p:nvPr/>
        </p:nvSpPr>
        <p:spPr>
          <a:xfrm>
            <a:off x="5113620" y="2691940"/>
            <a:ext cx="5980640" cy="2169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Huruf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Al-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Asliyyah</a:t>
            </a:r>
            <a:endParaRPr lang="en-US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(letters of the tip of tongue)  </a:t>
            </a:r>
            <a:b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CA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ar-KW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الحروف الأسلية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4582523-EA6A-53BC-BFA6-7755440BC6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060" t="53823" r="43919" b="44973"/>
          <a:stretch>
            <a:fillRect/>
          </a:stretch>
        </p:blipFill>
        <p:spPr>
          <a:xfrm>
            <a:off x="4789771" y="2594350"/>
            <a:ext cx="647699" cy="524847"/>
          </a:xfrm>
          <a:prstGeom prst="roundRect">
            <a:avLst>
              <a:gd name="adj" fmla="val 50000"/>
            </a:avLst>
          </a:prstGeom>
        </p:spPr>
      </p:pic>
      <p:sp>
        <p:nvSpPr>
          <p:cNvPr id="21" name="Google Shape;97;p15">
            <a:extLst>
              <a:ext uri="{FF2B5EF4-FFF2-40B4-BE49-F238E27FC236}">
                <a16:creationId xmlns:a16="http://schemas.microsoft.com/office/drawing/2014/main" id="{94ABBFEC-A406-8078-051A-B167A890A214}"/>
              </a:ext>
            </a:extLst>
          </p:cNvPr>
          <p:cNvSpPr txBox="1"/>
          <p:nvPr/>
        </p:nvSpPr>
        <p:spPr>
          <a:xfrm>
            <a:off x="6861789" y="5231056"/>
            <a:ext cx="2484302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 ز س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426328-7B31-457C-21D2-44E532AE93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001" t="62290" r="50520" b="28293"/>
          <a:stretch>
            <a:fillRect/>
          </a:stretch>
        </p:blipFill>
        <p:spPr>
          <a:xfrm>
            <a:off x="1422843" y="2697756"/>
            <a:ext cx="3085657" cy="3079635"/>
          </a:xfrm>
          <a:prstGeom prst="roundRect">
            <a:avLst>
              <a:gd name="adj" fmla="val 8757"/>
            </a:avLst>
          </a:prstGeom>
        </p:spPr>
      </p:pic>
    </p:spTree>
    <p:extLst>
      <p:ext uri="{BB962C8B-B14F-4D97-AF65-F5344CB8AC3E}">
        <p14:creationId xmlns:p14="http://schemas.microsoft.com/office/powerpoint/2010/main" val="29041180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D1299-60BE-1369-A722-D163BF7B0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5724D-62D4-75E2-8F48-8FADAB327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2A844B-2533-026D-AF7E-E6A1CE7C9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C045588-0146-3103-ED75-75C12E080A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0F3198EF-C8A6-236A-3359-9B3D50E8D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 fontScale="90000"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 in Al-Lisan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المخارج الخاصة في اللسان</a:t>
            </a:r>
            <a:endParaRPr lang="en-CA" dirty="0"/>
          </a:p>
        </p:txBody>
      </p:sp>
      <p:pic>
        <p:nvPicPr>
          <p:cNvPr id="12" name="Picture 2" descr="أحمد عبدالرحمن الحميدان on Twitter: &amp;quot;صورة توضح مخارج الحروف من اللسان.  #almajma3 #اليوم_العالمي_للغة_العربية #١٨_ديسمبر #اللغة_العربية #الثقافة… &amp;quot;">
            <a:extLst>
              <a:ext uri="{FF2B5EF4-FFF2-40B4-BE49-F238E27FC236}">
                <a16:creationId xmlns:a16="http://schemas.microsoft.com/office/drawing/2014/main" id="{879A236A-E233-84FF-930A-86B6CD709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4129" y="1770997"/>
            <a:ext cx="5197333" cy="4565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96CF67B-642D-E3EC-0699-EA401C60DA84}"/>
              </a:ext>
            </a:extLst>
          </p:cNvPr>
          <p:cNvSpPr txBox="1"/>
          <p:nvPr/>
        </p:nvSpPr>
        <p:spPr>
          <a:xfrm>
            <a:off x="9731927" y="2893641"/>
            <a:ext cx="2137550" cy="33855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CA" sz="1600" b="1" dirty="0">
                <a:solidFill>
                  <a:srgbClr val="0031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end of the tongue</a:t>
            </a:r>
            <a:endParaRPr lang="ar-KW" sz="1600" b="1" dirty="0">
              <a:solidFill>
                <a:srgbClr val="0031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80AB547-04A5-0426-1C1D-4A672DE5D0CD}"/>
              </a:ext>
            </a:extLst>
          </p:cNvPr>
          <p:cNvSpPr txBox="1"/>
          <p:nvPr/>
        </p:nvSpPr>
        <p:spPr>
          <a:xfrm>
            <a:off x="10526348" y="3488683"/>
            <a:ext cx="1506308" cy="3385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1600" b="1" dirty="0">
                <a:solidFill>
                  <a:srgbClr val="0031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ق</a:t>
            </a:r>
            <a:r>
              <a:rPr lang="en-CA" sz="1600" b="1" dirty="0">
                <a:solidFill>
                  <a:srgbClr val="0031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Under the </a:t>
            </a:r>
            <a:r>
              <a:rPr lang="ar-SA" sz="1600" b="1" dirty="0">
                <a:solidFill>
                  <a:srgbClr val="0031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ar-KW" sz="1600" b="1" dirty="0">
              <a:solidFill>
                <a:srgbClr val="0031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567EF2-F693-508E-1743-9575C478DAC4}"/>
              </a:ext>
            </a:extLst>
          </p:cNvPr>
          <p:cNvSpPr txBox="1"/>
          <p:nvPr/>
        </p:nvSpPr>
        <p:spPr>
          <a:xfrm>
            <a:off x="10074744" y="4316178"/>
            <a:ext cx="1966953" cy="584775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>
              <a:buClr>
                <a:srgbClr val="000000"/>
              </a:buClr>
              <a:buFont typeface="Arial"/>
            </a:pPr>
            <a:r>
              <a:rPr lang="en-CA" sz="1600" b="1" dirty="0">
                <a:ln>
                  <a:solidFill>
                    <a:srgbClr val="002060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lang="en-CA" sz="1600" b="1" dirty="0">
                <a:solidFill>
                  <a:srgbClr val="0031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 middle of the tongue</a:t>
            </a:r>
            <a:endParaRPr lang="ar-KW" sz="1600" b="1" dirty="0">
              <a:solidFill>
                <a:srgbClr val="0031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A49B5C6-7BD4-1F0D-C5DC-1F8469B1B062}"/>
              </a:ext>
            </a:extLst>
          </p:cNvPr>
          <p:cNvSpPr txBox="1"/>
          <p:nvPr/>
        </p:nvSpPr>
        <p:spPr>
          <a:xfrm>
            <a:off x="5400675" y="3765940"/>
            <a:ext cx="1741637" cy="338554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 rtl="1">
              <a:buClr>
                <a:srgbClr val="000000"/>
              </a:buClr>
              <a:buFont typeface="Arial"/>
            </a:pPr>
            <a:r>
              <a:rPr lang="en-CA" sz="1600" b="1" dirty="0">
                <a:solidFill>
                  <a:srgbClr val="0031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Side of the tongue</a:t>
            </a:r>
            <a:endParaRPr lang="ar-KW" sz="1600" b="1" dirty="0">
              <a:solidFill>
                <a:srgbClr val="0031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AACA980-A4B7-D5DA-3940-A83D0B7D95C8}"/>
              </a:ext>
            </a:extLst>
          </p:cNvPr>
          <p:cNvSpPr txBox="1"/>
          <p:nvPr/>
        </p:nvSpPr>
        <p:spPr>
          <a:xfrm>
            <a:off x="5513729" y="4343266"/>
            <a:ext cx="1601901" cy="584775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CA" sz="1600" b="1" dirty="0">
                <a:solidFill>
                  <a:srgbClr val="0031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 of the tongue</a:t>
            </a:r>
            <a:endParaRPr lang="ar-KW" sz="1600" b="1" dirty="0">
              <a:solidFill>
                <a:srgbClr val="0031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0D56B99-B573-8094-896C-5C7EECA932A1}"/>
              </a:ext>
            </a:extLst>
          </p:cNvPr>
          <p:cNvSpPr txBox="1"/>
          <p:nvPr/>
        </p:nvSpPr>
        <p:spPr>
          <a:xfrm>
            <a:off x="6606593" y="5605080"/>
            <a:ext cx="2584576" cy="830997"/>
          </a:xfrm>
          <a:prstGeom prst="rect">
            <a:avLst/>
          </a:prstGeom>
          <a:ln>
            <a:solidFill>
              <a:srgbClr val="92D05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CA" sz="1600" b="1" dirty="0">
                <a:solidFill>
                  <a:srgbClr val="0031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Side of the tip of the tongue</a:t>
            </a:r>
          </a:p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SA" sz="1600" b="1" dirty="0">
                <a:solidFill>
                  <a:srgbClr val="0031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أدنى حافة اللسان</a:t>
            </a:r>
          </a:p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ar-KW" sz="1600" b="1" dirty="0">
                <a:solidFill>
                  <a:srgbClr val="0031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(ل)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5DCF2EF-E98C-15A5-C60B-1293BDD2D748}"/>
              </a:ext>
            </a:extLst>
          </p:cNvPr>
          <p:cNvSpPr txBox="1"/>
          <p:nvPr/>
        </p:nvSpPr>
        <p:spPr>
          <a:xfrm>
            <a:off x="9563757" y="5728190"/>
            <a:ext cx="1601901" cy="584775"/>
          </a:xfrm>
          <a:prstGeom prst="rect">
            <a:avLst/>
          </a:prstGeom>
          <a:ln>
            <a:solidFill>
              <a:srgbClr val="ED0AB6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CA" sz="1600" b="1" dirty="0">
                <a:solidFill>
                  <a:srgbClr val="00319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Tip of the tongue</a:t>
            </a:r>
            <a:endParaRPr lang="ar-KW" sz="1600" b="1" dirty="0">
              <a:solidFill>
                <a:srgbClr val="00319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02917BBC-4BA6-0052-5290-AF45A33B130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966" r="8419"/>
          <a:stretch>
            <a:fillRect/>
          </a:stretch>
        </p:blipFill>
        <p:spPr>
          <a:xfrm>
            <a:off x="191971" y="2259721"/>
            <a:ext cx="5156558" cy="368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85932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D7F1F-5F01-6CE9-B67A-B427ED909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07DBF9-FB05-3465-C8C0-8CE9BCED3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C7DF42-A9F9-C1A3-811F-204AB6B32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69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15813C3-F54D-3FB9-8237-859084124C0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Al-Lisan (The Tongue)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اللسان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5516E8E-FBA2-D22A-7EB1-A8999884E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515600" cy="892829"/>
          </a:xfrm>
        </p:spPr>
        <p:txBody>
          <a:bodyPr>
            <a:normAutofit/>
          </a:bodyPr>
          <a:lstStyle/>
          <a:p>
            <a:pPr lvl="0">
              <a:spcAft>
                <a:spcPts val="600"/>
              </a:spcAft>
            </a:pPr>
            <a:r>
              <a:rPr kumimoji="0" lang="en-CA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These Letters are called </a:t>
            </a:r>
            <a:r>
              <a:rPr kumimoji="0" lang="ar-KW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تسمى هذه الأحرف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DE84AEF-7547-8DF0-8A2A-8E65AEE8AE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4030422"/>
              </p:ext>
            </p:extLst>
          </p:nvPr>
        </p:nvGraphicFramePr>
        <p:xfrm>
          <a:off x="838200" y="870104"/>
          <a:ext cx="10908324" cy="5503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523">
                  <a:extLst>
                    <a:ext uri="{9D8B030D-6E8A-4147-A177-3AD203B41FA5}">
                      <a16:colId xmlns:a16="http://schemas.microsoft.com/office/drawing/2014/main" val="98074167"/>
                    </a:ext>
                  </a:extLst>
                </a:gridCol>
                <a:gridCol w="3640015">
                  <a:extLst>
                    <a:ext uri="{9D8B030D-6E8A-4147-A177-3AD203B41FA5}">
                      <a16:colId xmlns:a16="http://schemas.microsoft.com/office/drawing/2014/main" val="3164851142"/>
                    </a:ext>
                  </a:extLst>
                </a:gridCol>
                <a:gridCol w="5046786">
                  <a:extLst>
                    <a:ext uri="{9D8B030D-6E8A-4147-A177-3AD203B41FA5}">
                      <a16:colId xmlns:a16="http://schemas.microsoft.com/office/drawing/2014/main" val="1666390639"/>
                    </a:ext>
                  </a:extLst>
                </a:gridCol>
              </a:tblGrid>
              <a:tr h="596428"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Letters </a:t>
                      </a:r>
                      <a:r>
                        <a:rPr lang="ar-KW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الأحرف</a:t>
                      </a:r>
                      <a:endParaRPr lang="en-CA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Name </a:t>
                      </a:r>
                      <a:r>
                        <a:rPr lang="ar-KW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الاسم</a:t>
                      </a:r>
                      <a:endParaRPr lang="en-CA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Reason </a:t>
                      </a:r>
                      <a:r>
                        <a:rPr lang="ar-KW" sz="24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السبب</a:t>
                      </a:r>
                      <a:endParaRPr lang="en-CA" sz="24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62834806"/>
                  </a:ext>
                </a:extLst>
              </a:tr>
              <a:tr h="596428">
                <a:tc>
                  <a:txBody>
                    <a:bodyPr/>
                    <a:lstStyle/>
                    <a:p>
                      <a:pPr algn="ctr"/>
                      <a:r>
                        <a:rPr lang="ar-KW" sz="2800" b="1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ق ك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Al-</a:t>
                      </a:r>
                      <a:r>
                        <a:rPr lang="en-CA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Huruf</a:t>
                      </a:r>
                      <a: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Al-</a:t>
                      </a:r>
                      <a:r>
                        <a:rPr lang="en-CA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Lahawiyyah</a:t>
                      </a:r>
                      <a:endParaRPr lang="en-CA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KW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الحروف اللهوية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Close to the Uvula</a:t>
                      </a:r>
                      <a:b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ar-KW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قريبة من اللهاه</a:t>
                      </a:r>
                      <a:endParaRPr lang="en-CA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9117781"/>
                  </a:ext>
                </a:extLst>
              </a:tr>
              <a:tr h="596428">
                <a:tc>
                  <a:txBody>
                    <a:bodyPr/>
                    <a:lstStyle/>
                    <a:p>
                      <a:pPr algn="ctr"/>
                      <a:r>
                        <a:rPr lang="ar-KW" sz="2800" b="1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ج ش ي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Al-</a:t>
                      </a:r>
                      <a:r>
                        <a:rPr lang="en-CA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Huruf</a:t>
                      </a:r>
                      <a: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Al-</a:t>
                      </a:r>
                      <a:r>
                        <a:rPr lang="en-CA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Shajryyah</a:t>
                      </a:r>
                      <a:endParaRPr lang="en-CA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KW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الحروف الشجرية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From the Shajr (Middle) of the tongue</a:t>
                      </a:r>
                      <a:b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ar-KW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من شجر اللسان</a:t>
                      </a:r>
                      <a:endParaRPr lang="en-CA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71567535"/>
                  </a:ext>
                </a:extLst>
              </a:tr>
              <a:tr h="596428">
                <a:tc>
                  <a:txBody>
                    <a:bodyPr/>
                    <a:lstStyle/>
                    <a:p>
                      <a:pPr algn="ctr"/>
                      <a:r>
                        <a:rPr lang="ar-KW" sz="2800" b="1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ض</a:t>
                      </a:r>
                      <a:endParaRPr lang="en-CA" sz="2800" b="1" kern="1200" dirty="0">
                        <a:solidFill>
                          <a:schemeClr val="dk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Al-Harf Al-</a:t>
                      </a:r>
                      <a:r>
                        <a:rPr lang="en-CA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Mustateel</a:t>
                      </a:r>
                      <a:endParaRPr lang="en-CA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KW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الحرف المُسْتَطِيل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Letter with the longest </a:t>
                      </a:r>
                      <a:r>
                        <a:rPr lang="en-CA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Makhraj</a:t>
                      </a:r>
                      <a:br>
                        <a:rPr lang="en-CA" sz="20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ar-KW" sz="200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أطول </a:t>
                      </a:r>
                      <a:r>
                        <a:rPr lang="ar-KW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المخارج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82006115"/>
                  </a:ext>
                </a:extLst>
              </a:tr>
              <a:tr h="596428">
                <a:tc>
                  <a:txBody>
                    <a:bodyPr/>
                    <a:lstStyle/>
                    <a:p>
                      <a:pPr algn="ctr"/>
                      <a:r>
                        <a:rPr lang="ar-KW" sz="2800" b="1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ر ن 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Al-</a:t>
                      </a:r>
                      <a:r>
                        <a:rPr lang="en-CA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Huruf</a:t>
                      </a:r>
                      <a: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Al-</a:t>
                      </a:r>
                      <a:r>
                        <a:rPr lang="en-CA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Dhalqiyyah</a:t>
                      </a:r>
                      <a:endParaRPr lang="en-CA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KW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الحروف الذلقية</a:t>
                      </a:r>
                      <a:endParaRPr lang="en-CA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From the </a:t>
                      </a:r>
                      <a:r>
                        <a:rPr lang="en-CA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Dhalaq</a:t>
                      </a:r>
                      <a: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(tip of the tongue &amp; lips)</a:t>
                      </a:r>
                      <a:b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ar-KW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من ذَّلق اللسان</a:t>
                      </a:r>
                      <a:endParaRPr lang="en-CA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8114655"/>
                  </a:ext>
                </a:extLst>
              </a:tr>
              <a:tr h="596428">
                <a:tc>
                  <a:txBody>
                    <a:bodyPr/>
                    <a:lstStyle/>
                    <a:p>
                      <a:pPr algn="ctr"/>
                      <a:r>
                        <a:rPr lang="ar-KW" sz="2800" b="1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ط د ت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Al-</a:t>
                      </a:r>
                      <a:r>
                        <a:rPr lang="en-CA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Huruf</a:t>
                      </a:r>
                      <a: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Al-</a:t>
                      </a:r>
                      <a:r>
                        <a:rPr lang="en-CA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Nata`iyyah</a:t>
                      </a:r>
                      <a:b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ar-KW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الحروف النطعية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From the Nita’ of the mouth</a:t>
                      </a:r>
                      <a:b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ar-KW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من نطع الفم</a:t>
                      </a:r>
                      <a:endParaRPr lang="en-CA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82726878"/>
                  </a:ext>
                </a:extLst>
              </a:tr>
              <a:tr h="596428">
                <a:tc>
                  <a:txBody>
                    <a:bodyPr/>
                    <a:lstStyle/>
                    <a:p>
                      <a:pPr algn="ctr"/>
                      <a:r>
                        <a:rPr lang="ar-KW" sz="2800" b="1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ظ ذ ث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Al-</a:t>
                      </a:r>
                      <a:r>
                        <a:rPr lang="en-CA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Huruf</a:t>
                      </a:r>
                      <a: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Al-</a:t>
                      </a:r>
                      <a:r>
                        <a:rPr lang="en-CA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Lethawiyyah</a:t>
                      </a:r>
                      <a:endParaRPr lang="en-CA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KW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الحروف اللثوية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Close to the Gum</a:t>
                      </a:r>
                      <a:b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ar-KW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قريبة من اللثة</a:t>
                      </a:r>
                      <a:endParaRPr lang="en-CA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8360002"/>
                  </a:ext>
                </a:extLst>
              </a:tr>
              <a:tr h="596428">
                <a:tc>
                  <a:txBody>
                    <a:bodyPr/>
                    <a:lstStyle/>
                    <a:p>
                      <a:pPr algn="ctr"/>
                      <a:r>
                        <a:rPr lang="ar-KW" sz="2800" b="1" kern="1200" dirty="0">
                          <a:solidFill>
                            <a:schemeClr val="dk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ص ز س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Al-</a:t>
                      </a:r>
                      <a:r>
                        <a:rPr lang="en-CA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Huruf</a:t>
                      </a:r>
                      <a: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Al-</a:t>
                      </a:r>
                      <a:r>
                        <a:rPr lang="en-CA" sz="2000" dirty="0" err="1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Asliyyah</a:t>
                      </a:r>
                      <a:endParaRPr lang="en-CA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/>
                      <a:r>
                        <a:rPr lang="ar-KW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الحروف الأسلية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From the Asl (tip) of the tongue</a:t>
                      </a:r>
                      <a:br>
                        <a:rPr lang="en-CA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ar-KW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من أسل اللسان</a:t>
                      </a:r>
                      <a:endParaRPr lang="en-CA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43529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563799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9F984-E9EC-8018-2A9C-4FC71BF48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Al-</a:t>
            </a:r>
            <a:r>
              <a:rPr lang="en-US" dirty="0" err="1"/>
              <a:t>Shafataan</a:t>
            </a:r>
            <a:br>
              <a:rPr lang="en-US" dirty="0"/>
            </a:br>
            <a:r>
              <a:rPr lang="en-US" sz="3200" dirty="0"/>
              <a:t>(The Lips)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986D4-AB4A-1A93-9848-793CA1F12C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الشفتان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A49A7-DED0-37F6-D57F-B72E0946E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B15AF-1ADB-4D43-8F1A-B24C09CFE31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6A379E-911E-FD6D-1E94-A3BF795D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8414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3DCB7-1FFB-3ADA-F70B-8FFA98975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 in Al-</a:t>
            </a:r>
            <a:r>
              <a:rPr lang="en-CA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Shafataan</a:t>
            </a:r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3600" dirty="0">
                <a:latin typeface="Calibri" panose="020F0502020204030204" pitchFamily="34" charset="0"/>
                <a:cs typeface="Calibri" panose="020F0502020204030204" pitchFamily="34" charset="0"/>
              </a:rPr>
              <a:t>المخارج الخاصة في الشفتان</a:t>
            </a:r>
            <a:endParaRPr lang="en-CA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1599E-AA4F-3491-BB32-1393198DF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 anchor="ctr">
            <a:normAutofit/>
          </a:bodyPr>
          <a:lstStyle/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It has 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two </a:t>
            </a:r>
            <a:r>
              <a:rPr lang="en-C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specific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 which </a:t>
            </a:r>
            <a:r>
              <a:rPr lang="en-US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four letters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are pronounced</a:t>
            </a:r>
            <a:endParaRPr lang="ar-KW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r" rtl="1">
              <a:spcBef>
                <a:spcPts val="0"/>
              </a:spcBef>
              <a:spcAft>
                <a:spcPts val="600"/>
              </a:spcAft>
              <a:buNone/>
            </a:pPr>
            <a:r>
              <a:rPr lang="ar-KW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مخارجان خاصان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تخرج منهما </a:t>
            </a:r>
            <a:r>
              <a:rPr lang="ar-KW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أربعة أحرف</a:t>
            </a:r>
            <a:endParaRPr lang="ar-KW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E13B22-DD40-E10F-AADB-4B1DDD258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186C8C-C92A-27B0-4897-6659E844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19FA2D3-6E7B-9D78-3A35-B275193566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b="1" dirty="0" err="1">
                <a:latin typeface="Calibri" panose="020F0502020204030204" pitchFamily="34" charset="0"/>
                <a:cs typeface="Calibri" panose="020F0502020204030204" pitchFamily="34" charset="0"/>
              </a:rPr>
              <a:t>Shafataan</a:t>
            </a:r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 (The Lips)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الشفتان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6C00E4-D3D1-D8BF-ED8E-2232EF208DE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157" t="79714" r="35364" b="10869"/>
          <a:stretch>
            <a:fillRect/>
          </a:stretch>
        </p:blipFill>
        <p:spPr>
          <a:xfrm>
            <a:off x="7066382" y="2228391"/>
            <a:ext cx="3722381" cy="3715117"/>
          </a:xfrm>
          <a:prstGeom prst="roundRect">
            <a:avLst>
              <a:gd name="adj" fmla="val 8757"/>
            </a:avLst>
          </a:prstGeom>
        </p:spPr>
      </p:pic>
    </p:spTree>
    <p:extLst>
      <p:ext uri="{BB962C8B-B14F-4D97-AF65-F5344CB8AC3E}">
        <p14:creationId xmlns:p14="http://schemas.microsoft.com/office/powerpoint/2010/main" val="244267799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3A4F23-FDE8-E68E-36C7-20CBE076B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34A1F-988E-4A7F-50D7-8DBC85F33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 in Al-</a:t>
            </a:r>
            <a:r>
              <a:rPr lang="en-CA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Shafataan</a:t>
            </a:r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3600" dirty="0">
                <a:latin typeface="Calibri" panose="020F0502020204030204" pitchFamily="34" charset="0"/>
                <a:cs typeface="Calibri" panose="020F0502020204030204" pitchFamily="34" charset="0"/>
              </a:rPr>
              <a:t>المخارج الخاصة في الشفتان</a:t>
            </a:r>
            <a:endParaRPr lang="en-CA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A5E7E8-156C-04F5-8694-07A37A029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A8D569-43EC-351B-B30D-F77150D9D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3D22D3-B127-074E-BC8D-FBDFC459E1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b="1" dirty="0" err="1">
                <a:latin typeface="Calibri" panose="020F0502020204030204" pitchFamily="34" charset="0"/>
                <a:cs typeface="Calibri" panose="020F0502020204030204" pitchFamily="34" charset="0"/>
              </a:rPr>
              <a:t>Shafataan</a:t>
            </a:r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 (The Lips)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الشفتان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2E03C67-C974-6D05-EC4F-B8D5FB1B3C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157" t="79714" r="35364" b="10869"/>
          <a:stretch>
            <a:fillRect/>
          </a:stretch>
        </p:blipFill>
        <p:spPr>
          <a:xfrm>
            <a:off x="8246283" y="2391545"/>
            <a:ext cx="3471833" cy="3465058"/>
          </a:xfrm>
          <a:prstGeom prst="roundRect">
            <a:avLst>
              <a:gd name="adj" fmla="val 8757"/>
            </a:avLst>
          </a:prstGeom>
        </p:spPr>
      </p:pic>
      <p:sp>
        <p:nvSpPr>
          <p:cNvPr id="11" name="Google Shape;97;p15">
            <a:extLst>
              <a:ext uri="{FF2B5EF4-FFF2-40B4-BE49-F238E27FC236}">
                <a16:creationId xmlns:a16="http://schemas.microsoft.com/office/drawing/2014/main" id="{904C28D6-EB42-231F-7AF3-C7C25643EEF9}"/>
              </a:ext>
            </a:extLst>
          </p:cNvPr>
          <p:cNvSpPr txBox="1"/>
          <p:nvPr/>
        </p:nvSpPr>
        <p:spPr>
          <a:xfrm>
            <a:off x="838198" y="4379550"/>
            <a:ext cx="7623876" cy="1800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Between the two lips</a:t>
            </a:r>
            <a:r>
              <a:rPr lang="en-CA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2400" dirty="0">
                <a:latin typeface="Calibri" panose="020F0502020204030204" pitchFamily="34" charset="0"/>
                <a:cs typeface="Calibri" panose="020F0502020204030204" pitchFamily="34" charset="0"/>
              </a:rPr>
              <a:t>with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applied pressure on closed lips for Meem and Baa’ and with rounded lips for Waw</a:t>
            </a:r>
          </a:p>
          <a:p>
            <a:pPr>
              <a:spcAft>
                <a:spcPts val="600"/>
              </a:spcAft>
            </a:pP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spcAft>
                <a:spcPts val="600"/>
              </a:spcAft>
            </a:pP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ما بين الشفتين معًا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مع انطباق عند الباء والميم وانفراج قليل عند الواو</a:t>
            </a:r>
          </a:p>
        </p:txBody>
      </p:sp>
      <p:sp>
        <p:nvSpPr>
          <p:cNvPr id="13" name="Google Shape;97;p15">
            <a:extLst>
              <a:ext uri="{FF2B5EF4-FFF2-40B4-BE49-F238E27FC236}">
                <a16:creationId xmlns:a16="http://schemas.microsoft.com/office/drawing/2014/main" id="{6C7AE4A1-18C5-C8D4-664F-08C42C5B70E6}"/>
              </a:ext>
            </a:extLst>
          </p:cNvPr>
          <p:cNvSpPr txBox="1"/>
          <p:nvPr/>
        </p:nvSpPr>
        <p:spPr>
          <a:xfrm>
            <a:off x="3407985" y="2954326"/>
            <a:ext cx="2484302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 م و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1CB7814C-A719-EA57-A4A8-3028B8AA1718}"/>
              </a:ext>
            </a:extLst>
          </p:cNvPr>
          <p:cNvSpPr/>
          <p:nvPr/>
        </p:nvSpPr>
        <p:spPr>
          <a:xfrm>
            <a:off x="838198" y="2129122"/>
            <a:ext cx="4942669" cy="5248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#1  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المخرج الخاص #1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12012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CAE11-1DD5-4A52-9075-0ED5563F7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5480F-12EA-484C-CCEC-A704D98ED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 in Al-</a:t>
            </a:r>
            <a:r>
              <a:rPr lang="en-CA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Shafataan</a:t>
            </a:r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3600" dirty="0">
                <a:latin typeface="Calibri" panose="020F0502020204030204" pitchFamily="34" charset="0"/>
                <a:cs typeface="Calibri" panose="020F0502020204030204" pitchFamily="34" charset="0"/>
              </a:rPr>
              <a:t>المخارج الخاصة في الشفتان</a:t>
            </a:r>
            <a:endParaRPr lang="en-CA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ADEDD-F526-7CE5-974D-A003D32D6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124346-837D-053D-860D-F643914A9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73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396D071-E2F5-353B-77B0-C5E7157BF0F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b="1" dirty="0" err="1">
                <a:latin typeface="Calibri" panose="020F0502020204030204" pitchFamily="34" charset="0"/>
                <a:cs typeface="Calibri" panose="020F0502020204030204" pitchFamily="34" charset="0"/>
              </a:rPr>
              <a:t>Shafataan</a:t>
            </a:r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 (The Lips)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الشفتان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C363418-8A7E-66E5-66A0-3D58B7D2E2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738" t="79392" r="49783" b="11191"/>
          <a:stretch>
            <a:fillRect/>
          </a:stretch>
        </p:blipFill>
        <p:spPr>
          <a:xfrm>
            <a:off x="1533191" y="2849511"/>
            <a:ext cx="2570169" cy="2565153"/>
          </a:xfrm>
          <a:prstGeom prst="roundRect">
            <a:avLst>
              <a:gd name="adj" fmla="val 8757"/>
            </a:avLst>
          </a:prstGeom>
        </p:spPr>
      </p:pic>
      <p:sp>
        <p:nvSpPr>
          <p:cNvPr id="13" name="Google Shape;97;p15">
            <a:extLst>
              <a:ext uri="{FF2B5EF4-FFF2-40B4-BE49-F238E27FC236}">
                <a16:creationId xmlns:a16="http://schemas.microsoft.com/office/drawing/2014/main" id="{166A2E9C-A3DE-BFFD-933F-9DBAE96EA1FF}"/>
              </a:ext>
            </a:extLst>
          </p:cNvPr>
          <p:cNvSpPr txBox="1"/>
          <p:nvPr/>
        </p:nvSpPr>
        <p:spPr>
          <a:xfrm>
            <a:off x="9113970" y="5070529"/>
            <a:ext cx="892419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8C73B7CF-4939-486F-27CA-9984A26CFFD5}"/>
              </a:ext>
            </a:extLst>
          </p:cNvPr>
          <p:cNvSpPr/>
          <p:nvPr/>
        </p:nvSpPr>
        <p:spPr>
          <a:xfrm>
            <a:off x="838198" y="2129122"/>
            <a:ext cx="4942669" cy="5248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#1  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المخرج الخاص #1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4025C3-BF02-1522-CBC6-147985F566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157" t="79714" r="35364" b="10869"/>
          <a:stretch>
            <a:fillRect/>
          </a:stretch>
        </p:blipFill>
        <p:spPr>
          <a:xfrm>
            <a:off x="4358447" y="2849510"/>
            <a:ext cx="2570169" cy="2565153"/>
          </a:xfrm>
          <a:prstGeom prst="roundRect">
            <a:avLst>
              <a:gd name="adj" fmla="val 8757"/>
            </a:avLst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8AF7CF9-6AD9-4464-F33D-3602B4E5B0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106" t="79391" r="20415" b="11192"/>
          <a:stretch>
            <a:fillRect/>
          </a:stretch>
        </p:blipFill>
        <p:spPr>
          <a:xfrm>
            <a:off x="8256380" y="2840920"/>
            <a:ext cx="2570169" cy="2565153"/>
          </a:xfrm>
          <a:prstGeom prst="roundRect">
            <a:avLst>
              <a:gd name="adj" fmla="val 8757"/>
            </a:avLst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10A7CC0-6608-58FC-38E1-8BD4A90EB7D1}"/>
              </a:ext>
            </a:extLst>
          </p:cNvPr>
          <p:cNvSpPr txBox="1"/>
          <p:nvPr/>
        </p:nvSpPr>
        <p:spPr>
          <a:xfrm>
            <a:off x="2625236" y="5108981"/>
            <a:ext cx="8924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</a:t>
            </a:r>
            <a:endParaRPr lang="en-CA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BD68CFE-8A86-EB19-A0E2-861A89F767F2}"/>
              </a:ext>
            </a:extLst>
          </p:cNvPr>
          <p:cNvSpPr txBox="1"/>
          <p:nvPr/>
        </p:nvSpPr>
        <p:spPr>
          <a:xfrm>
            <a:off x="5512040" y="5070529"/>
            <a:ext cx="53486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</a:t>
            </a:r>
            <a:endParaRPr lang="en-CA" dirty="0"/>
          </a:p>
        </p:txBody>
      </p:sp>
      <p:sp>
        <p:nvSpPr>
          <p:cNvPr id="19" name="Google Shape;97;p15">
            <a:extLst>
              <a:ext uri="{FF2B5EF4-FFF2-40B4-BE49-F238E27FC236}">
                <a16:creationId xmlns:a16="http://schemas.microsoft.com/office/drawing/2014/main" id="{FF399C48-2B87-92EB-2B35-D8304F0C3F1D}"/>
              </a:ext>
            </a:extLst>
          </p:cNvPr>
          <p:cNvSpPr txBox="1"/>
          <p:nvPr/>
        </p:nvSpPr>
        <p:spPr>
          <a:xfrm>
            <a:off x="8018676" y="6017736"/>
            <a:ext cx="3083005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Rounded lips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انفراج قليل</a:t>
            </a:r>
          </a:p>
        </p:txBody>
      </p:sp>
      <p:sp>
        <p:nvSpPr>
          <p:cNvPr id="21" name="Google Shape;97;p15">
            <a:extLst>
              <a:ext uri="{FF2B5EF4-FFF2-40B4-BE49-F238E27FC236}">
                <a16:creationId xmlns:a16="http://schemas.microsoft.com/office/drawing/2014/main" id="{A1FFD771-3DDC-8AA4-8DFB-D2A903AA2DC8}"/>
              </a:ext>
            </a:extLst>
          </p:cNvPr>
          <p:cNvSpPr txBox="1"/>
          <p:nvPr/>
        </p:nvSpPr>
        <p:spPr>
          <a:xfrm>
            <a:off x="1672900" y="6003073"/>
            <a:ext cx="5652454" cy="538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Applied pressure on closed lips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مع انطباق</a:t>
            </a:r>
          </a:p>
        </p:txBody>
      </p:sp>
    </p:spTree>
    <p:extLst>
      <p:ext uri="{BB962C8B-B14F-4D97-AF65-F5344CB8AC3E}">
        <p14:creationId xmlns:p14="http://schemas.microsoft.com/office/powerpoint/2010/main" val="8482523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3BB00D-3C4B-E3FA-FDD5-A8FBE27234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15510-7F76-23D4-CB49-D0F61C056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 in Al-</a:t>
            </a:r>
            <a:r>
              <a:rPr lang="en-CA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Shafataan</a:t>
            </a:r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3600" dirty="0">
                <a:latin typeface="Calibri" panose="020F0502020204030204" pitchFamily="34" charset="0"/>
                <a:cs typeface="Calibri" panose="020F0502020204030204" pitchFamily="34" charset="0"/>
              </a:rPr>
              <a:t>المخارج الخاصة في الشفتان</a:t>
            </a:r>
            <a:endParaRPr lang="en-CA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AE689C-7448-040B-CA72-69F6074D3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4E5D3E-B60F-CF25-010D-F9778783F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74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DA1F4EF-52A1-3A61-1B56-8DC2DD7425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b="1" dirty="0" err="1">
                <a:latin typeface="Calibri" panose="020F0502020204030204" pitchFamily="34" charset="0"/>
                <a:cs typeface="Calibri" panose="020F0502020204030204" pitchFamily="34" charset="0"/>
              </a:rPr>
              <a:t>Shafataan</a:t>
            </a:r>
            <a:r>
              <a:rPr lang="en-CA" b="1" dirty="0">
                <a:latin typeface="Calibri" panose="020F0502020204030204" pitchFamily="34" charset="0"/>
                <a:cs typeface="Calibri" panose="020F0502020204030204" pitchFamily="34" charset="0"/>
              </a:rPr>
              <a:t> (The Lips) </a:t>
            </a:r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الشفتان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3FD849-B74C-0F9B-F24A-FCED538504B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234" t="79619" r="5287" b="10964"/>
          <a:stretch>
            <a:fillRect/>
          </a:stretch>
        </p:blipFill>
        <p:spPr>
          <a:xfrm>
            <a:off x="8246283" y="2391545"/>
            <a:ext cx="3471833" cy="3465058"/>
          </a:xfrm>
          <a:prstGeom prst="roundRect">
            <a:avLst>
              <a:gd name="adj" fmla="val 8757"/>
            </a:avLst>
          </a:prstGeom>
        </p:spPr>
      </p:pic>
      <p:sp>
        <p:nvSpPr>
          <p:cNvPr id="11" name="Google Shape;97;p15">
            <a:extLst>
              <a:ext uri="{FF2B5EF4-FFF2-40B4-BE49-F238E27FC236}">
                <a16:creationId xmlns:a16="http://schemas.microsoft.com/office/drawing/2014/main" id="{F1DFA4CA-DFDE-9BD4-2DAA-E93C46B9FEC7}"/>
              </a:ext>
            </a:extLst>
          </p:cNvPr>
          <p:cNvSpPr txBox="1"/>
          <p:nvPr/>
        </p:nvSpPr>
        <p:spPr>
          <a:xfrm>
            <a:off x="838198" y="4379550"/>
            <a:ext cx="7623876" cy="18004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inside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lower lip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with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tips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of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</a:t>
            </a:r>
            <a:r>
              <a:rPr lang="en-US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upper front teeth</a:t>
            </a:r>
          </a:p>
          <a:p>
            <a:pPr>
              <a:spcAft>
                <a:spcPts val="600"/>
              </a:spcAft>
            </a:pPr>
            <a:endParaRPr lang="en-CA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 algn="r" rtl="1">
              <a:spcAft>
                <a:spcPts val="600"/>
              </a:spcAft>
            </a:pP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بطن الشَّفة السفلى </a:t>
            </a:r>
            <a:r>
              <a:rPr lang="ar-KW" sz="2400" dirty="0">
                <a:latin typeface="Calibri" panose="020F0502020204030204" pitchFamily="34" charset="0"/>
                <a:cs typeface="Calibri" panose="020F0502020204030204" pitchFamily="34" charset="0"/>
              </a:rPr>
              <a:t>مع أطراف </a:t>
            </a:r>
            <a:r>
              <a:rPr lang="ar-KW" sz="24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الثنايا العليا</a:t>
            </a:r>
          </a:p>
        </p:txBody>
      </p:sp>
      <p:sp>
        <p:nvSpPr>
          <p:cNvPr id="13" name="Google Shape;97;p15">
            <a:extLst>
              <a:ext uri="{FF2B5EF4-FFF2-40B4-BE49-F238E27FC236}">
                <a16:creationId xmlns:a16="http://schemas.microsoft.com/office/drawing/2014/main" id="{895535F7-DBF0-D499-EC55-5A2C62A6A36B}"/>
              </a:ext>
            </a:extLst>
          </p:cNvPr>
          <p:cNvSpPr txBox="1"/>
          <p:nvPr/>
        </p:nvSpPr>
        <p:spPr>
          <a:xfrm>
            <a:off x="3407985" y="2954326"/>
            <a:ext cx="2484302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908F64F2-307E-8696-779B-CDC7688C77BA}"/>
              </a:ext>
            </a:extLst>
          </p:cNvPr>
          <p:cNvSpPr/>
          <p:nvPr/>
        </p:nvSpPr>
        <p:spPr>
          <a:xfrm>
            <a:off x="838198" y="2129122"/>
            <a:ext cx="4942669" cy="52484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2400" b="1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CA" sz="2400" b="1" dirty="0">
                <a:latin typeface="Calibri" panose="020F0502020204030204" pitchFamily="34" charset="0"/>
                <a:cs typeface="Calibri" panose="020F0502020204030204" pitchFamily="34" charset="0"/>
              </a:rPr>
              <a:t> #2   </a:t>
            </a:r>
            <a:r>
              <a:rPr lang="ar-KW" sz="2400" b="1" dirty="0">
                <a:latin typeface="Calibri" panose="020F0502020204030204" pitchFamily="34" charset="0"/>
                <a:cs typeface="Calibri" panose="020F0502020204030204" pitchFamily="34" charset="0"/>
              </a:rPr>
              <a:t>المخرج الخاص #2</a:t>
            </a:r>
            <a:endParaRPr lang="en-CA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28081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A675D-A033-1317-C29A-E92CB1866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DE64A-F13C-87A2-27CB-D5240347C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 in Al-</a:t>
            </a:r>
            <a:r>
              <a:rPr lang="en-CA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Shafataan</a:t>
            </a:r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3600" dirty="0">
                <a:latin typeface="Calibri" panose="020F0502020204030204" pitchFamily="34" charset="0"/>
                <a:cs typeface="Calibri" panose="020F0502020204030204" pitchFamily="34" charset="0"/>
              </a:rPr>
              <a:t>المخارج الخاصة في الشفتان</a:t>
            </a:r>
            <a:endParaRPr lang="en-CA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1AB27D-5269-EC4A-B7FB-56E5359CB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5EB98-C414-2341-9C0F-6B6FBB121A43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B488F3-F5C8-5D45-20CD-5627BA2E6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75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A6C5224-7AA2-871B-48C1-6158D36E59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>
                <a:latin typeface="Calibri" panose="020F0502020204030204" pitchFamily="34" charset="0"/>
                <a:cs typeface="Calibri" panose="020F0502020204030204" pitchFamily="34" charset="0"/>
              </a:rPr>
              <a:t>Al-Shafataan (The Lips) </a:t>
            </a:r>
            <a:r>
              <a:rPr lang="ar-KW" b="1">
                <a:latin typeface="Calibri" panose="020F0502020204030204" pitchFamily="34" charset="0"/>
                <a:cs typeface="Calibri" panose="020F0502020204030204" pitchFamily="34" charset="0"/>
              </a:rPr>
              <a:t>الشفتان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93EDC17-9C57-E9B1-CD0D-31B37D83D4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234" t="79619" r="5287" b="10964"/>
          <a:stretch>
            <a:fillRect/>
          </a:stretch>
        </p:blipFill>
        <p:spPr>
          <a:xfrm>
            <a:off x="2971799" y="2920634"/>
            <a:ext cx="2007182" cy="2003266"/>
          </a:xfrm>
          <a:prstGeom prst="roundRect">
            <a:avLst>
              <a:gd name="adj" fmla="val 8757"/>
            </a:avLst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FC65D3-1352-4DC8-2004-AAE779012D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157" t="79714" r="35364" b="10869"/>
          <a:stretch>
            <a:fillRect/>
          </a:stretch>
        </p:blipFill>
        <p:spPr>
          <a:xfrm>
            <a:off x="964616" y="1919003"/>
            <a:ext cx="2007183" cy="2003265"/>
          </a:xfrm>
          <a:prstGeom prst="roundRect">
            <a:avLst>
              <a:gd name="adj" fmla="val 8757"/>
            </a:avLst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A11BC86-B78A-95D3-B83C-67DDF6491D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106" t="79391" r="20415" b="11192"/>
          <a:stretch>
            <a:fillRect/>
          </a:stretch>
        </p:blipFill>
        <p:spPr>
          <a:xfrm>
            <a:off x="982201" y="3922268"/>
            <a:ext cx="2007182" cy="2003265"/>
          </a:xfrm>
          <a:prstGeom prst="roundRect">
            <a:avLst>
              <a:gd name="adj" fmla="val 8757"/>
            </a:avLst>
          </a:prstGeom>
        </p:spPr>
      </p:pic>
      <p:sp>
        <p:nvSpPr>
          <p:cNvPr id="16" name="Google Shape;97;p15">
            <a:extLst>
              <a:ext uri="{FF2B5EF4-FFF2-40B4-BE49-F238E27FC236}">
                <a16:creationId xmlns:a16="http://schemas.microsoft.com/office/drawing/2014/main" id="{DFBD6628-6C27-EAB7-0393-A1A8BF8B4E12}"/>
              </a:ext>
            </a:extLst>
          </p:cNvPr>
          <p:cNvSpPr txBox="1"/>
          <p:nvPr/>
        </p:nvSpPr>
        <p:spPr>
          <a:xfrm>
            <a:off x="5113620" y="2691940"/>
            <a:ext cx="5980640" cy="2169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Huruf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Al-</a:t>
            </a:r>
            <a:r>
              <a:rPr lang="en-US" sz="3200" b="1" dirty="0" err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Shafawiyyah</a:t>
            </a:r>
            <a:endParaRPr lang="en-US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(letters of the lips)  </a:t>
            </a:r>
            <a:b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CA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600"/>
              </a:spcAft>
              <a:buNone/>
            </a:pPr>
            <a:r>
              <a:rPr lang="ar-KW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الحروف الشفوية</a:t>
            </a:r>
          </a:p>
        </p:txBody>
      </p:sp>
      <p:sp>
        <p:nvSpPr>
          <p:cNvPr id="20" name="Google Shape;97;p15">
            <a:extLst>
              <a:ext uri="{FF2B5EF4-FFF2-40B4-BE49-F238E27FC236}">
                <a16:creationId xmlns:a16="http://schemas.microsoft.com/office/drawing/2014/main" id="{83A60415-B460-6CB4-DC60-38634C811D55}"/>
              </a:ext>
            </a:extLst>
          </p:cNvPr>
          <p:cNvSpPr txBox="1"/>
          <p:nvPr/>
        </p:nvSpPr>
        <p:spPr>
          <a:xfrm>
            <a:off x="6596125" y="5183591"/>
            <a:ext cx="3015629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spcAft>
                <a:spcPts val="600"/>
              </a:spcAft>
            </a:pPr>
            <a:r>
              <a:rPr lang="ar-KW" sz="60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 م و ف</a:t>
            </a:r>
          </a:p>
        </p:txBody>
      </p:sp>
    </p:spTree>
    <p:extLst>
      <p:ext uri="{BB962C8B-B14F-4D97-AF65-F5344CB8AC3E}">
        <p14:creationId xmlns:p14="http://schemas.microsoft.com/office/powerpoint/2010/main" val="154855023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55254-623A-6EBE-97EC-3D7A79551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Al-</a:t>
            </a:r>
            <a:r>
              <a:rPr lang="en-CA" dirty="0" err="1">
                <a:latin typeface="Calibri" panose="020F0502020204030204" pitchFamily="34" charset="0"/>
                <a:cs typeface="Calibri" panose="020F0502020204030204" pitchFamily="34" charset="0"/>
              </a:rPr>
              <a:t>Khayshoum</a:t>
            </a:r>
            <a:b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CA" sz="3200" dirty="0">
                <a:latin typeface="Calibri" panose="020F0502020204030204" pitchFamily="34" charset="0"/>
                <a:cs typeface="Calibri" panose="020F0502020204030204" pitchFamily="34" charset="0"/>
              </a:rPr>
              <a:t>(The Nose)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240079-8BB4-1500-F377-AD2FB28858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r-KW" b="1" dirty="0">
                <a:latin typeface="Calibri" panose="020F0502020204030204" pitchFamily="34" charset="0"/>
                <a:cs typeface="Calibri" panose="020F0502020204030204" pitchFamily="34" charset="0"/>
              </a:rPr>
              <a:t>الخيشوم</a:t>
            </a:r>
            <a:endParaRPr lang="en-CA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A8A008-44EB-B550-99D8-456C7DEE18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72DF3-A1E7-6948-A990-3A33E5ECAD3C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FF70AA-A248-12E0-58E7-9B67783CC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8373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6829A-1FEC-20FA-CE0E-FCFB76C3F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943492" cy="892829"/>
          </a:xfrm>
        </p:spPr>
        <p:txBody>
          <a:bodyPr>
            <a:noAutofit/>
          </a:bodyPr>
          <a:lstStyle/>
          <a:p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CA" sz="3600" dirty="0"/>
              <a:t>Al-</a:t>
            </a:r>
            <a:r>
              <a:rPr lang="en-CA" sz="3600" dirty="0" err="1"/>
              <a:t>Khayshoum</a:t>
            </a:r>
            <a:r>
              <a:rPr lang="en-CA" sz="3600" dirty="0"/>
              <a:t> </a:t>
            </a:r>
            <a:r>
              <a:rPr lang="ar-KW" sz="3600" dirty="0">
                <a:latin typeface="Calibri" panose="020F0502020204030204" pitchFamily="34" charset="0"/>
                <a:cs typeface="Calibri" panose="020F0502020204030204" pitchFamily="34" charset="0"/>
              </a:rPr>
              <a:t>المخارج الخاصة في الخيشوم</a:t>
            </a:r>
            <a:endParaRPr lang="en-C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9E63DB-934E-AEA2-244F-12C777F3E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213231" cy="4351338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CA" sz="32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C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upper/deepest part of the nose </a:t>
            </a:r>
          </a:p>
          <a:p>
            <a:pPr marL="0" indent="0" algn="ctr">
              <a:buNone/>
            </a:pPr>
            <a:r>
              <a:rPr lang="en-CA" sz="3200" dirty="0">
                <a:latin typeface="Calibri" panose="020F0502020204030204" pitchFamily="34" charset="0"/>
                <a:cs typeface="Calibri" panose="020F0502020204030204" pitchFamily="34" charset="0"/>
              </a:rPr>
              <a:t>that has</a:t>
            </a:r>
          </a:p>
          <a:p>
            <a:pPr marL="0" indent="0" algn="ctr">
              <a:buNone/>
            </a:pPr>
            <a:r>
              <a:rPr lang="en-CA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</a:t>
            </a:r>
            <a:r>
              <a:rPr lang="en-CA" sz="3200" dirty="0">
                <a:latin typeface="Calibri" panose="020F0502020204030204" pitchFamily="34" charset="0"/>
                <a:cs typeface="Calibri" panose="020F0502020204030204" pitchFamily="34" charset="0"/>
              </a:rPr>
              <a:t> specific </a:t>
            </a:r>
            <a:r>
              <a:rPr lang="en-CA" sz="3200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endParaRPr lang="en-CA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en-CA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وهو </a:t>
            </a:r>
            <a:r>
              <a:rPr lang="ar-KW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أقصى</a:t>
            </a: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الأنف</a:t>
            </a: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 من الداخل</a:t>
            </a:r>
          </a:p>
          <a:p>
            <a:pPr marL="0" indent="0" algn="ctr">
              <a:buNone/>
            </a:pPr>
            <a:r>
              <a:rPr lang="ar-KW" sz="3200" dirty="0">
                <a:latin typeface="Calibri" panose="020F0502020204030204" pitchFamily="34" charset="0"/>
                <a:cs typeface="Calibri" panose="020F0502020204030204" pitchFamily="34" charset="0"/>
              </a:rPr>
              <a:t>وفيه </a:t>
            </a:r>
            <a:r>
              <a:rPr lang="ar-KW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مخرج فرعي واحد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4FDE94-FF37-7F2B-8AB0-12A5BC3C6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02BBFA-3E7B-E245-2B4B-11615D9BF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793B5C3-BC99-C8BC-3ACF-9BFE5CD340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/>
              <a:t>Al-</a:t>
            </a:r>
            <a:r>
              <a:rPr lang="en-CA" b="1" dirty="0" err="1"/>
              <a:t>Khayshoum</a:t>
            </a:r>
            <a:r>
              <a:rPr lang="en-CA" b="1" dirty="0"/>
              <a:t> (The Nose) </a:t>
            </a:r>
            <a:r>
              <a:rPr lang="ar-KW" b="1" dirty="0"/>
              <a:t>الخيشوم</a:t>
            </a:r>
            <a:endParaRPr lang="en-CA" b="1" dirty="0"/>
          </a:p>
        </p:txBody>
      </p:sp>
      <p:pic>
        <p:nvPicPr>
          <p:cNvPr id="8" name="64E2E5C3-1371-40E6-AFA8-3E395D124C60-L0-001.jpeg" descr="64E2E5C3-1371-40E6-AFA8-3E395D124C60-L0-001.jpeg">
            <a:extLst>
              <a:ext uri="{FF2B5EF4-FFF2-40B4-BE49-F238E27FC236}">
                <a16:creationId xmlns:a16="http://schemas.microsoft.com/office/drawing/2014/main" id="{53E89B77-7B64-9CA6-9333-742AC697A3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792"/>
          <a:stretch>
            <a:fillRect/>
          </a:stretch>
        </p:blipFill>
        <p:spPr>
          <a:xfrm>
            <a:off x="7297615" y="1895965"/>
            <a:ext cx="4056185" cy="45324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1145602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57964-EA7D-43B0-7B32-4A56C388E7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A28DE-8230-4A67-04A4-2DC8F6E8D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97859"/>
            <a:ext cx="10943492" cy="892829"/>
          </a:xfrm>
        </p:spPr>
        <p:txBody>
          <a:bodyPr>
            <a:noAutofit/>
          </a:bodyPr>
          <a:lstStyle/>
          <a:p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Specific </a:t>
            </a:r>
            <a:r>
              <a:rPr lang="en-CA" sz="3600" dirty="0" err="1">
                <a:latin typeface="Calibri" panose="020F0502020204030204" pitchFamily="34" charset="0"/>
                <a:cs typeface="Calibri" panose="020F0502020204030204" pitchFamily="34" charset="0"/>
              </a:rPr>
              <a:t>Makharij</a:t>
            </a:r>
            <a:r>
              <a:rPr lang="en-CA" sz="3600" dirty="0">
                <a:latin typeface="Calibri" panose="020F0502020204030204" pitchFamily="34" charset="0"/>
                <a:cs typeface="Calibri" panose="020F0502020204030204" pitchFamily="34" charset="0"/>
              </a:rPr>
              <a:t> in </a:t>
            </a:r>
            <a:r>
              <a:rPr lang="en-CA" sz="3600" dirty="0"/>
              <a:t>Al-</a:t>
            </a:r>
            <a:r>
              <a:rPr lang="en-CA" sz="3600" dirty="0" err="1"/>
              <a:t>Khayshoum</a:t>
            </a:r>
            <a:r>
              <a:rPr lang="en-CA" sz="3600" dirty="0"/>
              <a:t> </a:t>
            </a:r>
            <a:r>
              <a:rPr lang="ar-KW" sz="3600" dirty="0">
                <a:latin typeface="Calibri" panose="020F0502020204030204" pitchFamily="34" charset="0"/>
                <a:cs typeface="Calibri" panose="020F0502020204030204" pitchFamily="34" charset="0"/>
              </a:rPr>
              <a:t>المخارج الخاصة في الخيشوم</a:t>
            </a:r>
            <a:endParaRPr lang="en-CA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B5B5D-DDE6-31ED-5D7A-BEBE9BB45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923" y="1932408"/>
            <a:ext cx="5257800" cy="4405965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الغنة تكون </a:t>
            </a:r>
            <a:r>
              <a:rPr lang="ar-KW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تابعة للنون والميم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في كافة أحوالها</a:t>
            </a:r>
          </a:p>
          <a:p>
            <a:pPr marL="0" indent="0" algn="ctr">
              <a:buNone/>
            </a:pPr>
            <a:endParaRPr lang="ar-KW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CA" dirty="0" err="1">
                <a:latin typeface="Calibri" panose="020F0502020204030204" pitchFamily="34" charset="0"/>
                <a:cs typeface="Calibri" panose="020F0502020204030204" pitchFamily="34" charset="0"/>
              </a:rPr>
              <a:t>Ghunnah</a:t>
            </a: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en-CA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pronounced with Noon and Meem </a:t>
            </a:r>
            <a:r>
              <a:rPr lang="en-CA" dirty="0">
                <a:latin typeface="Calibri" panose="020F0502020204030204" pitchFamily="34" charset="0"/>
                <a:cs typeface="Calibri" panose="020F0502020204030204" pitchFamily="34" charset="0"/>
              </a:rPr>
              <a:t>in all its cases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E73A9-2ECD-2A75-8DD4-3E5B2E62B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48D05-0C99-6A43-92B0-26952C017609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3B01C5-4157-F2B2-08D1-07C2C9288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78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4F78984-F6BE-FB6F-F8C5-3151BCE6C0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CA" b="1" dirty="0"/>
              <a:t>Al-</a:t>
            </a:r>
            <a:r>
              <a:rPr lang="en-CA" b="1" dirty="0" err="1"/>
              <a:t>Khayshoum</a:t>
            </a:r>
            <a:r>
              <a:rPr lang="en-CA" b="1" dirty="0"/>
              <a:t> (The Nose) </a:t>
            </a:r>
            <a:r>
              <a:rPr lang="ar-KW" b="1" dirty="0"/>
              <a:t>الخيشوم</a:t>
            </a:r>
            <a:endParaRPr lang="en-CA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5AA7635-5020-F857-1BEC-858E2742C0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229" t="79380" r="66292" b="10650"/>
          <a:stretch>
            <a:fillRect/>
          </a:stretch>
        </p:blipFill>
        <p:spPr>
          <a:xfrm>
            <a:off x="8971649" y="1932408"/>
            <a:ext cx="3158240" cy="3337231"/>
          </a:xfrm>
          <a:prstGeom prst="roundRect">
            <a:avLst>
              <a:gd name="adj" fmla="val 8757"/>
            </a:avLst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EB0568-F82B-8E8F-11DA-3DD1D836B9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290" t="79332" r="81231" b="10698"/>
          <a:stretch>
            <a:fillRect/>
          </a:stretch>
        </p:blipFill>
        <p:spPr>
          <a:xfrm>
            <a:off x="6161606" y="3001142"/>
            <a:ext cx="3158240" cy="3337231"/>
          </a:xfrm>
          <a:prstGeom prst="roundRect">
            <a:avLst>
              <a:gd name="adj" fmla="val 8757"/>
            </a:avLst>
          </a:prstGeom>
        </p:spPr>
      </p:pic>
    </p:spTree>
    <p:extLst>
      <p:ext uri="{BB962C8B-B14F-4D97-AF65-F5344CB8AC3E}">
        <p14:creationId xmlns:p14="http://schemas.microsoft.com/office/powerpoint/2010/main" val="204882352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40E69-E27A-B541-A488-207E41F3F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Practice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C3DF1B-271C-993B-C877-9873DF30BF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تدريب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C19D0-AC2D-AF75-9F34-CE3DECF2C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43789-CAFF-034A-A85B-083ABFF7371B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2BC55A-2E6D-B666-21C9-45741C888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46499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B9AA9-B8B8-B9B6-7182-3F07107C1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E92BC-F3F8-92F3-24A3-F6D071BE5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Match the letter to its </a:t>
            </a:r>
            <a:r>
              <a:rPr 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Makhraj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صل الحرف بمخرجه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E52591-53F4-0520-7400-6E60014C1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5A3F3D-89C7-32B8-F7EF-E0C3F4198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80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49CBCF1-ED4C-30E5-DBE9-4214A9E05A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Practice </a:t>
            </a:r>
            <a:r>
              <a:rPr lang="en-US" dirty="0">
                <a:sym typeface="Calibri"/>
              </a:rPr>
              <a:t>تدريب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6A3B461E-7578-9650-76DD-29A655946A4E}"/>
                  </a:ext>
                </a:extLst>
              </p14:cNvPr>
              <p14:cNvContentPartPr/>
              <p14:nvPr/>
            </p14:nvContentPartPr>
            <p14:xfrm>
              <a:off x="6622317" y="1326292"/>
              <a:ext cx="360" cy="36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6A3B461E-7578-9650-76DD-29A655946A4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13317" y="1317292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7851A018-0C67-1440-9DEE-C5AC41C21217}"/>
                  </a:ext>
                </a:extLst>
              </p14:cNvPr>
              <p14:cNvContentPartPr/>
              <p14:nvPr/>
            </p14:nvContentPartPr>
            <p14:xfrm>
              <a:off x="9182997" y="1308292"/>
              <a:ext cx="360" cy="36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7851A018-0C67-1440-9DEE-C5AC41C2121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173997" y="1299292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46" name="Picture 45" descr="A picture containing object, covered, photo, many&#10;&#10;Description automatically generated">
            <a:extLst>
              <a:ext uri="{FF2B5EF4-FFF2-40B4-BE49-F238E27FC236}">
                <a16:creationId xmlns:a16="http://schemas.microsoft.com/office/drawing/2014/main" id="{6F5F4535-8353-415D-F186-7AF43739C12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0526" t="84751" r="4927" b="4475"/>
          <a:stretch/>
        </p:blipFill>
        <p:spPr>
          <a:xfrm>
            <a:off x="4945804" y="4651876"/>
            <a:ext cx="1975199" cy="1950464"/>
          </a:xfrm>
          <a:prstGeom prst="rect">
            <a:avLst/>
          </a:prstGeom>
        </p:spPr>
      </p:pic>
      <p:pic>
        <p:nvPicPr>
          <p:cNvPr id="47" name="Picture 46" descr="A picture containing object, covered, photo, many&#10;&#10;Description automatically generated">
            <a:extLst>
              <a:ext uri="{FF2B5EF4-FFF2-40B4-BE49-F238E27FC236}">
                <a16:creationId xmlns:a16="http://schemas.microsoft.com/office/drawing/2014/main" id="{195FFEC3-B3CD-13C2-F23E-08D3EA7A596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519" t="48928" r="19525" b="40873"/>
          <a:stretch/>
        </p:blipFill>
        <p:spPr>
          <a:xfrm>
            <a:off x="4942909" y="1816903"/>
            <a:ext cx="1975199" cy="1924811"/>
          </a:xfrm>
          <a:prstGeom prst="rect">
            <a:avLst/>
          </a:prstGeom>
        </p:spPr>
      </p:pic>
      <p:pic>
        <p:nvPicPr>
          <p:cNvPr id="48" name="Picture 47" descr="A picture containing object, covered, photo, many&#10;&#10;Description automatically generated">
            <a:extLst>
              <a:ext uri="{FF2B5EF4-FFF2-40B4-BE49-F238E27FC236}">
                <a16:creationId xmlns:a16="http://schemas.microsoft.com/office/drawing/2014/main" id="{71450A3C-E1AB-8636-4D73-2E7BA2B3B0C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2328" t="30897" r="14101" b="58726"/>
          <a:stretch/>
        </p:blipFill>
        <p:spPr>
          <a:xfrm>
            <a:off x="2721974" y="1816904"/>
            <a:ext cx="1888031" cy="1924811"/>
          </a:xfrm>
          <a:prstGeom prst="rect">
            <a:avLst/>
          </a:prstGeom>
        </p:spPr>
      </p:pic>
      <p:pic>
        <p:nvPicPr>
          <p:cNvPr id="49" name="Picture 48" descr="A picture containing object, covered, photo, many&#10;&#10;Description automatically generated">
            <a:extLst>
              <a:ext uri="{FF2B5EF4-FFF2-40B4-BE49-F238E27FC236}">
                <a16:creationId xmlns:a16="http://schemas.microsoft.com/office/drawing/2014/main" id="{4C0738AB-16B2-20C3-5264-C944E2102FF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643" t="30708" r="59512" b="59014"/>
          <a:stretch/>
        </p:blipFill>
        <p:spPr>
          <a:xfrm>
            <a:off x="7228712" y="4647431"/>
            <a:ext cx="1975198" cy="195490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0F8BAA4C-3C3D-5712-5B94-8E0DDBB8727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9790" t="12571" r="66067" b="76730"/>
          <a:stretch/>
        </p:blipFill>
        <p:spPr>
          <a:xfrm>
            <a:off x="2666563" y="4647430"/>
            <a:ext cx="1938110" cy="1954909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82B953BB-D5D8-BF85-D303-8F2BD64B253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80417" t="12912" r="5803" b="76686"/>
          <a:stretch/>
        </p:blipFill>
        <p:spPr>
          <a:xfrm>
            <a:off x="7231908" y="1760055"/>
            <a:ext cx="1969107" cy="1981659"/>
          </a:xfrm>
          <a:prstGeom prst="rect">
            <a:avLst/>
          </a:prstGeom>
        </p:spPr>
      </p:pic>
      <p:sp>
        <p:nvSpPr>
          <p:cNvPr id="52" name="Google Shape;917;p76">
            <a:extLst>
              <a:ext uri="{FF2B5EF4-FFF2-40B4-BE49-F238E27FC236}">
                <a16:creationId xmlns:a16="http://schemas.microsoft.com/office/drawing/2014/main" id="{48004D0F-6B01-4664-3153-2223791A88FA}"/>
              </a:ext>
            </a:extLst>
          </p:cNvPr>
          <p:cNvSpPr txBox="1"/>
          <p:nvPr/>
        </p:nvSpPr>
        <p:spPr>
          <a:xfrm>
            <a:off x="3073215" y="3813523"/>
            <a:ext cx="778061" cy="715045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ف</a:t>
            </a:r>
            <a:endParaRPr sz="36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917;p76">
            <a:extLst>
              <a:ext uri="{FF2B5EF4-FFF2-40B4-BE49-F238E27FC236}">
                <a16:creationId xmlns:a16="http://schemas.microsoft.com/office/drawing/2014/main" id="{909AAB8D-ECA2-E6BB-1157-B0205411FD75}"/>
              </a:ext>
            </a:extLst>
          </p:cNvPr>
          <p:cNvSpPr txBox="1"/>
          <p:nvPr/>
        </p:nvSpPr>
        <p:spPr>
          <a:xfrm>
            <a:off x="4064916" y="3813523"/>
            <a:ext cx="778061" cy="715045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ش</a:t>
            </a:r>
            <a:endParaRPr sz="36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917;p76">
            <a:extLst>
              <a:ext uri="{FF2B5EF4-FFF2-40B4-BE49-F238E27FC236}">
                <a16:creationId xmlns:a16="http://schemas.microsoft.com/office/drawing/2014/main" id="{9BEE7E0D-57DF-58FF-0C51-FB938D321A87}"/>
              </a:ext>
            </a:extLst>
          </p:cNvPr>
          <p:cNvSpPr txBox="1"/>
          <p:nvPr/>
        </p:nvSpPr>
        <p:spPr>
          <a:xfrm>
            <a:off x="5068944" y="3813523"/>
            <a:ext cx="778061" cy="715045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ع</a:t>
            </a:r>
            <a:endParaRPr sz="36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917;p76">
            <a:extLst>
              <a:ext uri="{FF2B5EF4-FFF2-40B4-BE49-F238E27FC236}">
                <a16:creationId xmlns:a16="http://schemas.microsoft.com/office/drawing/2014/main" id="{5BB82902-0E39-8494-41D5-F7000DF1A24E}"/>
              </a:ext>
            </a:extLst>
          </p:cNvPr>
          <p:cNvSpPr txBox="1"/>
          <p:nvPr/>
        </p:nvSpPr>
        <p:spPr>
          <a:xfrm>
            <a:off x="6060645" y="3813523"/>
            <a:ext cx="778061" cy="715045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ا</a:t>
            </a:r>
            <a:endParaRPr sz="36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917;p76">
            <a:extLst>
              <a:ext uri="{FF2B5EF4-FFF2-40B4-BE49-F238E27FC236}">
                <a16:creationId xmlns:a16="http://schemas.microsoft.com/office/drawing/2014/main" id="{E9CC8C62-1FCD-E9B0-2F6C-59C9C39878FA}"/>
              </a:ext>
            </a:extLst>
          </p:cNvPr>
          <p:cNvSpPr txBox="1"/>
          <p:nvPr/>
        </p:nvSpPr>
        <p:spPr>
          <a:xfrm>
            <a:off x="7052346" y="3813523"/>
            <a:ext cx="778061" cy="715045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ض</a:t>
            </a:r>
            <a:endParaRPr sz="36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917;p76">
            <a:extLst>
              <a:ext uri="{FF2B5EF4-FFF2-40B4-BE49-F238E27FC236}">
                <a16:creationId xmlns:a16="http://schemas.microsoft.com/office/drawing/2014/main" id="{DDB53055-9209-C575-740D-6C4449F81711}"/>
              </a:ext>
            </a:extLst>
          </p:cNvPr>
          <p:cNvSpPr txBox="1"/>
          <p:nvPr/>
        </p:nvSpPr>
        <p:spPr>
          <a:xfrm>
            <a:off x="8044047" y="3813523"/>
            <a:ext cx="778061" cy="715045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36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ق</a:t>
            </a:r>
            <a:endParaRPr sz="3600" b="1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9CCD1001-93C1-D559-37FB-3F52E46D2BEA}"/>
              </a:ext>
            </a:extLst>
          </p:cNvPr>
          <p:cNvCxnSpPr>
            <a:cxnSpLocks/>
            <a:stCxn id="56" idx="3"/>
          </p:cNvCxnSpPr>
          <p:nvPr/>
        </p:nvCxnSpPr>
        <p:spPr>
          <a:xfrm flipH="1" flipV="1">
            <a:off x="6160805" y="3282311"/>
            <a:ext cx="1669602" cy="88873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C97113A9-42E7-C093-997D-BD607DA8723E}"/>
              </a:ext>
            </a:extLst>
          </p:cNvPr>
          <p:cNvCxnSpPr>
            <a:cxnSpLocks/>
            <a:stCxn id="54" idx="2"/>
          </p:cNvCxnSpPr>
          <p:nvPr/>
        </p:nvCxnSpPr>
        <p:spPr>
          <a:xfrm flipH="1">
            <a:off x="4156197" y="4528568"/>
            <a:ext cx="1301778" cy="46461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FB54756-CFE6-B963-95DA-5C4678A417DC}"/>
              </a:ext>
            </a:extLst>
          </p:cNvPr>
          <p:cNvCxnSpPr>
            <a:cxnSpLocks/>
            <a:stCxn id="55" idx="2"/>
          </p:cNvCxnSpPr>
          <p:nvPr/>
        </p:nvCxnSpPr>
        <p:spPr>
          <a:xfrm flipV="1">
            <a:off x="6449676" y="2737569"/>
            <a:ext cx="1068385" cy="179099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5B7A69F-E513-8FEC-5C1C-D0D3E01C61FB}"/>
              </a:ext>
            </a:extLst>
          </p:cNvPr>
          <p:cNvCxnSpPr>
            <a:cxnSpLocks/>
            <a:stCxn id="57" idx="0"/>
          </p:cNvCxnSpPr>
          <p:nvPr/>
        </p:nvCxnSpPr>
        <p:spPr>
          <a:xfrm flipH="1" flipV="1">
            <a:off x="3753955" y="3305898"/>
            <a:ext cx="4679123" cy="507625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25BECAA3-299F-76BC-7278-CA76FDF9121C}"/>
              </a:ext>
            </a:extLst>
          </p:cNvPr>
          <p:cNvCxnSpPr>
            <a:cxnSpLocks/>
            <a:stCxn id="52" idx="2"/>
          </p:cNvCxnSpPr>
          <p:nvPr/>
        </p:nvCxnSpPr>
        <p:spPr>
          <a:xfrm>
            <a:off x="3462246" y="4528568"/>
            <a:ext cx="2174737" cy="464618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30DCC134-BE1E-4606-B8F1-38879ADBF6B2}"/>
              </a:ext>
            </a:extLst>
          </p:cNvPr>
          <p:cNvCxnSpPr>
            <a:cxnSpLocks/>
            <a:stCxn id="53" idx="3"/>
          </p:cNvCxnSpPr>
          <p:nvPr/>
        </p:nvCxnSpPr>
        <p:spPr>
          <a:xfrm>
            <a:off x="4842977" y="4171046"/>
            <a:ext cx="2730737" cy="1177181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9805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0050F-B39B-2DB6-C0DB-78DF16AA0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Match the letter to its name </a:t>
            </a:r>
            <a:r>
              <a:rPr lang="ar-KW" dirty="0">
                <a:latin typeface="Calibri" panose="020F0502020204030204" pitchFamily="34" charset="0"/>
                <a:cs typeface="Calibri" panose="020F0502020204030204" pitchFamily="34" charset="0"/>
              </a:rPr>
              <a:t>صل الحرف بلقبه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CC3E9E-94DF-4C06-9D98-6F2B63DD3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709F04-A55C-7642-A395-920A0F17452E}" type="datetime1">
              <a:rPr lang="en-CA" smtClean="0"/>
              <a:t>2026-08-25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853EF7-06BF-FF58-60E7-22F9EF53B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t>81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0D2E468-5365-C191-3C1F-75254FEB65F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Practice </a:t>
            </a:r>
            <a:r>
              <a:rPr lang="en-US" dirty="0">
                <a:sym typeface="Calibri"/>
              </a:rPr>
              <a:t>تدريب</a:t>
            </a:r>
            <a:endParaRPr lang="en-US" dirty="0"/>
          </a:p>
        </p:txBody>
      </p:sp>
      <p:sp>
        <p:nvSpPr>
          <p:cNvPr id="7" name="Google Shape;917;p76">
            <a:extLst>
              <a:ext uri="{FF2B5EF4-FFF2-40B4-BE49-F238E27FC236}">
                <a16:creationId xmlns:a16="http://schemas.microsoft.com/office/drawing/2014/main" id="{C49F100D-8AB8-7F99-218E-0361FBC8BE6E}"/>
              </a:ext>
            </a:extLst>
          </p:cNvPr>
          <p:cNvSpPr txBox="1"/>
          <p:nvPr/>
        </p:nvSpPr>
        <p:spPr>
          <a:xfrm>
            <a:off x="8281947" y="1886207"/>
            <a:ext cx="778061" cy="578837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latin typeface="Calibri"/>
                <a:ea typeface="Calibri"/>
                <a:cs typeface="Calibri"/>
                <a:sym typeface="Calibri"/>
              </a:rPr>
              <a:t>ب</a:t>
            </a:r>
            <a:endParaRPr sz="28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917;p76">
            <a:extLst>
              <a:ext uri="{FF2B5EF4-FFF2-40B4-BE49-F238E27FC236}">
                <a16:creationId xmlns:a16="http://schemas.microsoft.com/office/drawing/2014/main" id="{E76DABCC-DA40-91C7-192B-49179376620C}"/>
              </a:ext>
            </a:extLst>
          </p:cNvPr>
          <p:cNvSpPr txBox="1"/>
          <p:nvPr/>
        </p:nvSpPr>
        <p:spPr>
          <a:xfrm>
            <a:off x="8292706" y="2671555"/>
            <a:ext cx="778061" cy="578837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latinLnBrk="0" hangingPunct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dirty="0">
                <a:latin typeface="Calibri"/>
                <a:ea typeface="Calibri"/>
                <a:cs typeface="Calibri"/>
                <a:sym typeface="Calibri"/>
              </a:rPr>
              <a:t>ل</a:t>
            </a:r>
            <a:endParaRPr sz="28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17;p76">
            <a:extLst>
              <a:ext uri="{FF2B5EF4-FFF2-40B4-BE49-F238E27FC236}">
                <a16:creationId xmlns:a16="http://schemas.microsoft.com/office/drawing/2014/main" id="{F465DA91-3B53-23FA-C1D8-1550FF281879}"/>
              </a:ext>
            </a:extLst>
          </p:cNvPr>
          <p:cNvSpPr txBox="1"/>
          <p:nvPr/>
        </p:nvSpPr>
        <p:spPr>
          <a:xfrm>
            <a:off x="8314616" y="3506765"/>
            <a:ext cx="778061" cy="578837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dirty="0" err="1">
                <a:latin typeface="Calibri"/>
                <a:ea typeface="Calibri"/>
                <a:cs typeface="Calibri"/>
                <a:sym typeface="Calibri"/>
              </a:rPr>
              <a:t>خ</a:t>
            </a:r>
            <a:endParaRPr sz="28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917;p76">
            <a:extLst>
              <a:ext uri="{FF2B5EF4-FFF2-40B4-BE49-F238E27FC236}">
                <a16:creationId xmlns:a16="http://schemas.microsoft.com/office/drawing/2014/main" id="{0B92D10A-44BB-96EC-53DC-A9002EFD251C}"/>
              </a:ext>
            </a:extLst>
          </p:cNvPr>
          <p:cNvSpPr txBox="1"/>
          <p:nvPr/>
        </p:nvSpPr>
        <p:spPr>
          <a:xfrm>
            <a:off x="8281947" y="4336490"/>
            <a:ext cx="778061" cy="578837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dirty="0" err="1">
                <a:latin typeface="Calibri"/>
                <a:ea typeface="Calibri"/>
                <a:cs typeface="Calibri"/>
                <a:sym typeface="Calibri"/>
              </a:rPr>
              <a:t>س</a:t>
            </a:r>
            <a:endParaRPr sz="28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917;p76">
            <a:extLst>
              <a:ext uri="{FF2B5EF4-FFF2-40B4-BE49-F238E27FC236}">
                <a16:creationId xmlns:a16="http://schemas.microsoft.com/office/drawing/2014/main" id="{7A62C41D-9870-51E7-A881-83EA3DE1DDD8}"/>
              </a:ext>
            </a:extLst>
          </p:cNvPr>
          <p:cNvSpPr txBox="1"/>
          <p:nvPr/>
        </p:nvSpPr>
        <p:spPr>
          <a:xfrm>
            <a:off x="8281947" y="5073881"/>
            <a:ext cx="778061" cy="578837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dirty="0" err="1">
                <a:latin typeface="Calibri"/>
                <a:ea typeface="Calibri"/>
                <a:cs typeface="Calibri"/>
                <a:sym typeface="Calibri"/>
              </a:rPr>
              <a:t>ذ</a:t>
            </a:r>
            <a:endParaRPr sz="28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917;p76">
            <a:extLst>
              <a:ext uri="{FF2B5EF4-FFF2-40B4-BE49-F238E27FC236}">
                <a16:creationId xmlns:a16="http://schemas.microsoft.com/office/drawing/2014/main" id="{83008445-493A-B3C4-BDD4-612519C189EE}"/>
              </a:ext>
            </a:extLst>
          </p:cNvPr>
          <p:cNvSpPr txBox="1"/>
          <p:nvPr/>
        </p:nvSpPr>
        <p:spPr>
          <a:xfrm>
            <a:off x="8281948" y="5873589"/>
            <a:ext cx="778061" cy="578837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sz="2800" b="1" dirty="0">
                <a:latin typeface="Calibri"/>
                <a:ea typeface="Calibri"/>
                <a:cs typeface="Calibri"/>
                <a:sym typeface="Calibri"/>
              </a:rPr>
              <a:t>ك</a:t>
            </a:r>
            <a:endParaRPr sz="28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917;p76">
            <a:extLst>
              <a:ext uri="{FF2B5EF4-FFF2-40B4-BE49-F238E27FC236}">
                <a16:creationId xmlns:a16="http://schemas.microsoft.com/office/drawing/2014/main" id="{0FC8E6D9-FF02-9554-4332-DCC8B3C571C9}"/>
              </a:ext>
            </a:extLst>
          </p:cNvPr>
          <p:cNvSpPr txBox="1"/>
          <p:nvPr/>
        </p:nvSpPr>
        <p:spPr>
          <a:xfrm>
            <a:off x="1527835" y="1892119"/>
            <a:ext cx="3068825" cy="578837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003192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ar-SA" dirty="0">
                <a:solidFill>
                  <a:schemeClr val="tx1"/>
                </a:solidFill>
                <a:sym typeface="Calibri"/>
              </a:rPr>
              <a:t>أسلية </a:t>
            </a:r>
            <a:r>
              <a:rPr lang="en-US" dirty="0" err="1">
                <a:solidFill>
                  <a:schemeClr val="tx1"/>
                </a:solidFill>
                <a:sym typeface="Calibri"/>
              </a:rPr>
              <a:t>Asliyyah</a:t>
            </a:r>
            <a:endParaRPr dirty="0">
              <a:solidFill>
                <a:schemeClr val="tx1"/>
              </a:solidFill>
              <a:sym typeface="Calibri"/>
            </a:endParaRPr>
          </a:p>
        </p:txBody>
      </p:sp>
      <p:sp>
        <p:nvSpPr>
          <p:cNvPr id="14" name="Google Shape;917;p76">
            <a:extLst>
              <a:ext uri="{FF2B5EF4-FFF2-40B4-BE49-F238E27FC236}">
                <a16:creationId xmlns:a16="http://schemas.microsoft.com/office/drawing/2014/main" id="{206C6722-8B9A-5478-DAF1-95DBF44F52E4}"/>
              </a:ext>
            </a:extLst>
          </p:cNvPr>
          <p:cNvSpPr txBox="1"/>
          <p:nvPr/>
        </p:nvSpPr>
        <p:spPr>
          <a:xfrm>
            <a:off x="1527835" y="2671555"/>
            <a:ext cx="3068825" cy="578837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003192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ar-SA" dirty="0">
                <a:solidFill>
                  <a:schemeClr val="tx1"/>
                </a:solidFill>
              </a:rPr>
              <a:t>حلقية </a:t>
            </a:r>
            <a:r>
              <a:rPr lang="en-CA" dirty="0" err="1">
                <a:solidFill>
                  <a:schemeClr val="tx1"/>
                </a:solidFill>
              </a:rPr>
              <a:t>Halqiyyah</a:t>
            </a:r>
            <a:endParaRPr dirty="0">
              <a:solidFill>
                <a:schemeClr val="tx1"/>
              </a:solidFill>
              <a:sym typeface="Calibri"/>
            </a:endParaRPr>
          </a:p>
        </p:txBody>
      </p:sp>
      <p:sp>
        <p:nvSpPr>
          <p:cNvPr id="15" name="Google Shape;917;p76">
            <a:extLst>
              <a:ext uri="{FF2B5EF4-FFF2-40B4-BE49-F238E27FC236}">
                <a16:creationId xmlns:a16="http://schemas.microsoft.com/office/drawing/2014/main" id="{277CE0F9-1438-4AFF-8ED4-FD21FD91D0F2}"/>
              </a:ext>
            </a:extLst>
          </p:cNvPr>
          <p:cNvSpPr txBox="1"/>
          <p:nvPr/>
        </p:nvSpPr>
        <p:spPr>
          <a:xfrm>
            <a:off x="1511108" y="3506766"/>
            <a:ext cx="3068825" cy="578837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003192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ar-SA" dirty="0">
                <a:solidFill>
                  <a:schemeClr val="tx1"/>
                </a:solidFill>
                <a:sym typeface="Calibri"/>
              </a:rPr>
              <a:t>لثوية </a:t>
            </a:r>
            <a:r>
              <a:rPr lang="en-US" dirty="0" err="1">
                <a:solidFill>
                  <a:schemeClr val="tx1"/>
                </a:solidFill>
                <a:sym typeface="Calibri"/>
              </a:rPr>
              <a:t>Lethawiyyah</a:t>
            </a:r>
            <a:endParaRPr dirty="0">
              <a:solidFill>
                <a:schemeClr val="tx1"/>
              </a:solidFill>
              <a:sym typeface="Calibri"/>
            </a:endParaRPr>
          </a:p>
        </p:txBody>
      </p:sp>
      <p:sp>
        <p:nvSpPr>
          <p:cNvPr id="16" name="Google Shape;917;p76">
            <a:extLst>
              <a:ext uri="{FF2B5EF4-FFF2-40B4-BE49-F238E27FC236}">
                <a16:creationId xmlns:a16="http://schemas.microsoft.com/office/drawing/2014/main" id="{E4694722-C903-5829-B499-F8E9F28B563F}"/>
              </a:ext>
            </a:extLst>
          </p:cNvPr>
          <p:cNvSpPr txBox="1">
            <a:spLocks noChangeAspect="1"/>
          </p:cNvSpPr>
          <p:nvPr/>
        </p:nvSpPr>
        <p:spPr>
          <a:xfrm>
            <a:off x="1516684" y="4336490"/>
            <a:ext cx="3068825" cy="578837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spcBef>
                <a:spcPts val="0"/>
              </a:spcBef>
              <a:spcAft>
                <a:spcPts val="0"/>
              </a:spcAft>
              <a:buNone/>
              <a:defRPr sz="4000" b="1">
                <a:solidFill>
                  <a:srgbClr val="003192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ar-SA" sz="2800" dirty="0">
                <a:solidFill>
                  <a:schemeClr val="tx1"/>
                </a:solidFill>
                <a:sym typeface="Calibri"/>
              </a:rPr>
              <a:t>شفوية </a:t>
            </a:r>
            <a:r>
              <a:rPr lang="en-US" sz="2800" dirty="0" err="1">
                <a:solidFill>
                  <a:schemeClr val="tx1"/>
                </a:solidFill>
                <a:sym typeface="Calibri"/>
              </a:rPr>
              <a:t>Shafawiyyah</a:t>
            </a:r>
            <a:endParaRPr lang="en-US" sz="2800" dirty="0">
              <a:solidFill>
                <a:schemeClr val="tx1"/>
              </a:solidFill>
              <a:sym typeface="Calibri"/>
            </a:endParaRPr>
          </a:p>
        </p:txBody>
      </p:sp>
      <p:sp>
        <p:nvSpPr>
          <p:cNvPr id="17" name="Google Shape;917;p76">
            <a:extLst>
              <a:ext uri="{FF2B5EF4-FFF2-40B4-BE49-F238E27FC236}">
                <a16:creationId xmlns:a16="http://schemas.microsoft.com/office/drawing/2014/main" id="{BEE1FF6F-AACA-0BDB-0CB3-026ACC6A6BBC}"/>
              </a:ext>
            </a:extLst>
          </p:cNvPr>
          <p:cNvSpPr txBox="1"/>
          <p:nvPr/>
        </p:nvSpPr>
        <p:spPr>
          <a:xfrm>
            <a:off x="1516684" y="5073881"/>
            <a:ext cx="3068825" cy="578837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003192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ar-SA">
                <a:solidFill>
                  <a:schemeClr val="tx1"/>
                </a:solidFill>
                <a:sym typeface="Calibri"/>
              </a:rPr>
              <a:t>اللهوية </a:t>
            </a:r>
            <a:r>
              <a:rPr lang="en-US" dirty="0" err="1">
                <a:solidFill>
                  <a:schemeClr val="tx1"/>
                </a:solidFill>
                <a:sym typeface="Calibri"/>
              </a:rPr>
              <a:t>Lahawiyyah</a:t>
            </a:r>
            <a:endParaRPr dirty="0">
              <a:solidFill>
                <a:schemeClr val="tx1"/>
              </a:solidFill>
              <a:sym typeface="Calibri"/>
            </a:endParaRPr>
          </a:p>
        </p:txBody>
      </p:sp>
      <p:sp>
        <p:nvSpPr>
          <p:cNvPr id="18" name="Google Shape;917;p76">
            <a:extLst>
              <a:ext uri="{FF2B5EF4-FFF2-40B4-BE49-F238E27FC236}">
                <a16:creationId xmlns:a16="http://schemas.microsoft.com/office/drawing/2014/main" id="{352EC79B-DD39-1249-BBA7-CDC1D3FC13E0}"/>
              </a:ext>
            </a:extLst>
          </p:cNvPr>
          <p:cNvSpPr txBox="1"/>
          <p:nvPr/>
        </p:nvSpPr>
        <p:spPr>
          <a:xfrm>
            <a:off x="1527835" y="5873588"/>
            <a:ext cx="3068825" cy="578837"/>
          </a:xfrm>
          <a:prstGeom prst="roundRect">
            <a:avLst/>
          </a:prstGeom>
          <a:ln>
            <a:headEnd type="none" w="sm" len="sm"/>
            <a:tailEnd type="none" w="sm" len="sm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marR="0" lvl="0" indent="0" algn="ctr" rtl="1">
              <a:spcBef>
                <a:spcPts val="0"/>
              </a:spcBef>
              <a:spcAft>
                <a:spcPts val="0"/>
              </a:spcAft>
              <a:buNone/>
              <a:defRPr sz="2800" b="1">
                <a:solidFill>
                  <a:srgbClr val="003192"/>
                </a:solidFill>
                <a:latin typeface="Calibri"/>
                <a:ea typeface="Calibri"/>
                <a:cs typeface="Calibri"/>
              </a:defRPr>
            </a:lvl1pPr>
          </a:lstStyle>
          <a:p>
            <a:r>
              <a:rPr lang="en-CA" dirty="0" err="1">
                <a:solidFill>
                  <a:schemeClr val="tx1"/>
                </a:solidFill>
                <a:sym typeface="Calibri"/>
              </a:rPr>
              <a:t>ذ</a:t>
            </a:r>
            <a:r>
              <a:rPr lang="ar-SA" dirty="0">
                <a:solidFill>
                  <a:schemeClr val="tx1"/>
                </a:solidFill>
                <a:sym typeface="Calibri"/>
              </a:rPr>
              <a:t>لقية </a:t>
            </a:r>
            <a:r>
              <a:rPr lang="en-CA" dirty="0">
                <a:solidFill>
                  <a:schemeClr val="tx1"/>
                </a:solidFill>
                <a:sym typeface="Calibri"/>
              </a:rPr>
              <a:t>Dh</a:t>
            </a:r>
            <a:r>
              <a:rPr lang="en-US" dirty="0" err="1">
                <a:solidFill>
                  <a:schemeClr val="tx1"/>
                </a:solidFill>
                <a:sym typeface="Calibri"/>
              </a:rPr>
              <a:t>alqiyyah</a:t>
            </a:r>
            <a:endParaRPr lang="ar-SA" dirty="0">
              <a:solidFill>
                <a:schemeClr val="tx1"/>
              </a:solidFill>
              <a:sym typeface="Calibri"/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0E6DC2F-54D0-7FFE-E7A4-1D9480C06AC3}"/>
              </a:ext>
            </a:extLst>
          </p:cNvPr>
          <p:cNvCxnSpPr/>
          <p:nvPr/>
        </p:nvCxnSpPr>
        <p:spPr>
          <a:xfrm flipH="1" flipV="1">
            <a:off x="4596660" y="2960974"/>
            <a:ext cx="3685288" cy="84503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A87F658-0E37-342B-0723-C4528201A6DD}"/>
              </a:ext>
            </a:extLst>
          </p:cNvPr>
          <p:cNvCxnSpPr>
            <a:cxnSpLocks/>
          </p:cNvCxnSpPr>
          <p:nvPr/>
        </p:nvCxnSpPr>
        <p:spPr>
          <a:xfrm flipH="1">
            <a:off x="4585509" y="2234871"/>
            <a:ext cx="3717956" cy="239103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360F7C0-BA89-81CF-BF6A-6952242ECF1D}"/>
              </a:ext>
            </a:extLst>
          </p:cNvPr>
          <p:cNvCxnSpPr/>
          <p:nvPr/>
        </p:nvCxnSpPr>
        <p:spPr>
          <a:xfrm flipH="1" flipV="1">
            <a:off x="4585509" y="5363300"/>
            <a:ext cx="3696439" cy="93477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4823C3B-96DC-5C38-3D15-8DAE97113580}"/>
              </a:ext>
            </a:extLst>
          </p:cNvPr>
          <p:cNvCxnSpPr/>
          <p:nvPr/>
        </p:nvCxnSpPr>
        <p:spPr>
          <a:xfrm flipH="1">
            <a:off x="4585509" y="3008250"/>
            <a:ext cx="3696439" cy="327710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F434CF0-279F-B554-1920-D70E54CDB360}"/>
              </a:ext>
            </a:extLst>
          </p:cNvPr>
          <p:cNvCxnSpPr/>
          <p:nvPr/>
        </p:nvCxnSpPr>
        <p:spPr>
          <a:xfrm flipH="1" flipV="1">
            <a:off x="4579933" y="3796185"/>
            <a:ext cx="3702015" cy="166927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D778529-1610-AB31-2289-DC00166DA263}"/>
              </a:ext>
            </a:extLst>
          </p:cNvPr>
          <p:cNvCxnSpPr>
            <a:cxnSpLocks/>
          </p:cNvCxnSpPr>
          <p:nvPr/>
        </p:nvCxnSpPr>
        <p:spPr>
          <a:xfrm flipH="1" flipV="1">
            <a:off x="4585509" y="2134085"/>
            <a:ext cx="3696439" cy="250454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0799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698AE7-C1BE-4274-16AD-6638869BD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58BD6-3AB1-C844-A98B-E93A9A4479B9}" type="datetime1">
              <a:rPr lang="en-CA" smtClean="0"/>
              <a:t>2026-08-25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66612A-9D58-762C-06A2-808296403C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B9E2073-7571-3141-AB4E-94681825B85E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2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orp Tajweed">
      <a:dk1>
        <a:srgbClr val="000000"/>
      </a:dk1>
      <a:lt1>
        <a:srgbClr val="FEFFFF"/>
      </a:lt1>
      <a:dk2>
        <a:srgbClr val="044371"/>
      </a:dk2>
      <a:lt2>
        <a:srgbClr val="FEFFFF"/>
      </a:lt2>
      <a:accent1>
        <a:srgbClr val="0365A9"/>
      </a:accent1>
      <a:accent2>
        <a:srgbClr val="629DD1"/>
      </a:accent2>
      <a:accent3>
        <a:srgbClr val="FE9101"/>
      </a:accent3>
      <a:accent4>
        <a:srgbClr val="808FA9"/>
      </a:accent4>
      <a:accent5>
        <a:srgbClr val="59A2AC"/>
      </a:accent5>
      <a:accent6>
        <a:srgbClr val="FFFE99"/>
      </a:accent6>
      <a:hlink>
        <a:srgbClr val="FF9200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1792</TotalTime>
  <Words>3674</Words>
  <Application>Microsoft Office PowerPoint</Application>
  <PresentationFormat>Widescreen</PresentationFormat>
  <Paragraphs>841</Paragraphs>
  <Slides>82</Slides>
  <Notes>7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8" baseType="lpstr">
      <vt:lpstr>Aptos</vt:lpstr>
      <vt:lpstr>Aptos Display</vt:lpstr>
      <vt:lpstr>Arial</vt:lpstr>
      <vt:lpstr>Calibri</vt:lpstr>
      <vt:lpstr>Times New Roman</vt:lpstr>
      <vt:lpstr>Office Theme</vt:lpstr>
      <vt:lpstr>Al-Makharij  (Points of Articulation) </vt:lpstr>
      <vt:lpstr>Table of Contents</vt:lpstr>
      <vt:lpstr>Introduction</vt:lpstr>
      <vt:lpstr>What is Makharij? تعريف المخارج</vt:lpstr>
      <vt:lpstr>What is Makharij? تعريف المخارج</vt:lpstr>
      <vt:lpstr>What is Makharij? تعريف المخارج</vt:lpstr>
      <vt:lpstr>What is a Harf? تعريف الحرف</vt:lpstr>
      <vt:lpstr>What is a Harf? تعريف الحرف</vt:lpstr>
      <vt:lpstr>Types of Makharij أنواع المخارج</vt:lpstr>
      <vt:lpstr>How to Determine the Makhraj طريقةُ معرفةِ مخرجِ الحرفِ</vt:lpstr>
      <vt:lpstr>How to Determine the Makhraj طريقةُ معرفةِ مخرجِ الحرفِ</vt:lpstr>
      <vt:lpstr>Types of Letters</vt:lpstr>
      <vt:lpstr>Types of Letters تقسيم الحروفُ الهجائيةِ</vt:lpstr>
      <vt:lpstr>Types of Letters تقسيم الحروفُ الهجائيةِ</vt:lpstr>
      <vt:lpstr>Types of Letters تقسيم الحروفُ الهجائيةِ</vt:lpstr>
      <vt:lpstr>Types of Letters تقسيم الحروفُ الهجائيةِ</vt:lpstr>
      <vt:lpstr>Types of Letters تقسيم الحروفُ الهجائيةِ</vt:lpstr>
      <vt:lpstr>Types of Letters تقسيم الحروفُ الهجائيةِ</vt:lpstr>
      <vt:lpstr>Types of Letters تقسيم الحروفُ الهجائيةِ</vt:lpstr>
      <vt:lpstr>Types of Letters تقسيم الحروفُ الهجائيةِ</vt:lpstr>
      <vt:lpstr>Types of Letters تقسيم الحروفُ الهجائيةِ</vt:lpstr>
      <vt:lpstr>Types of Letters تقسيم الحروفُ الهجائيةِ</vt:lpstr>
      <vt:lpstr>Types of Makharij</vt:lpstr>
      <vt:lpstr>Main Types of Makharij أنواع المخارج</vt:lpstr>
      <vt:lpstr>Main Types of Makharij أنواع المخارج</vt:lpstr>
      <vt:lpstr>Main Types of Makharij أنواع المخارج</vt:lpstr>
      <vt:lpstr>Main Types of Makharij أنواع المخارج</vt:lpstr>
      <vt:lpstr>Al-Jawf (Oral Cavity)</vt:lpstr>
      <vt:lpstr>What is Al-Jawf? تعريف الجوف</vt:lpstr>
      <vt:lpstr>What is Al-Jawf? تعريف الجوف</vt:lpstr>
      <vt:lpstr>Specific Makharij in Al-Jawf المخارج الخاصة في الجوف</vt:lpstr>
      <vt:lpstr>Specific Makharij in Al-Jawf المخارج الخاصة في الجوف</vt:lpstr>
      <vt:lpstr>Specific Makharij in Al-Jawf المخارج الخاصة في الجوف</vt:lpstr>
      <vt:lpstr>These Letters are called تسمى هذه الأحرف</vt:lpstr>
      <vt:lpstr>Practice تدريبات</vt:lpstr>
      <vt:lpstr>Al-Halq  (The Throat)</vt:lpstr>
      <vt:lpstr>Specific Makharij in Al-Halq المخارج الخاصة في الحلق</vt:lpstr>
      <vt:lpstr>The deepest part of the throat أقصى الحلق</vt:lpstr>
      <vt:lpstr>The middle part of the throat وسط الحلق</vt:lpstr>
      <vt:lpstr>The closest/shallowest part of the throat أدنى الحلق</vt:lpstr>
      <vt:lpstr>These Letters are called تسمى هذه الأحرف</vt:lpstr>
      <vt:lpstr>Practice تدريبات</vt:lpstr>
      <vt:lpstr>Al-Lisan (The Tongue)</vt:lpstr>
      <vt:lpstr>Specific Makharij in Al-Lisan المخارج الخاصة في اللسان</vt:lpstr>
      <vt:lpstr>The deepest part of the tongueأقصى اللسان </vt:lpstr>
      <vt:lpstr>The deepest part of the tongueأقصى اللسان </vt:lpstr>
      <vt:lpstr>The deepest part of the tongueأقصى اللسان </vt:lpstr>
      <vt:lpstr>The middle part of the tongue وسط اللسان </vt:lpstr>
      <vt:lpstr>The middle part of the tongue وسط اللسان </vt:lpstr>
      <vt:lpstr>The middle part of the tongue وسط اللسان </vt:lpstr>
      <vt:lpstr>The side/edge of the tongue حافة اللسان </vt:lpstr>
      <vt:lpstr>The deepest part of the tongueأقصى اللسان </vt:lpstr>
      <vt:lpstr>The side/edge of the tongue حافة اللسان </vt:lpstr>
      <vt:lpstr>The side/edge of the tongue حافة اللسان </vt:lpstr>
      <vt:lpstr>The tip of the tongue  طرف اللسان </vt:lpstr>
      <vt:lpstr>The tip of the tongue  طرف اللسان </vt:lpstr>
      <vt:lpstr>The tip of the tongue  طرف اللسان </vt:lpstr>
      <vt:lpstr>The tip of the tongue  طرف اللسان</vt:lpstr>
      <vt:lpstr>The tip of the tongue  طرف اللسان </vt:lpstr>
      <vt:lpstr>The tip of the tongue  طرف اللسان </vt:lpstr>
      <vt:lpstr>The tip of the tongue  طرف اللسان</vt:lpstr>
      <vt:lpstr>The tip of the tongue  طرف اللسان </vt:lpstr>
      <vt:lpstr>The tip of the tongue  طرف اللسان </vt:lpstr>
      <vt:lpstr>The tip of the tongue  طرف اللسان</vt:lpstr>
      <vt:lpstr>The tip of the tongue  طرف اللسان </vt:lpstr>
      <vt:lpstr>The tip of the tongue  طرف اللسان </vt:lpstr>
      <vt:lpstr>The tip of the tongue  طرف اللسان</vt:lpstr>
      <vt:lpstr>Specific Makharij in Al-Lisan المخارج الخاصة في اللسان</vt:lpstr>
      <vt:lpstr>These Letters are called تسمى هذه الأحرف</vt:lpstr>
      <vt:lpstr>Al-Shafataan (The Lips)</vt:lpstr>
      <vt:lpstr>Specific Makharij in Al-Shafataan المخارج الخاصة في الشفتان</vt:lpstr>
      <vt:lpstr>Specific Makharij in Al-Shafataan المخارج الخاصة في الشفتان</vt:lpstr>
      <vt:lpstr>Specific Makharij in Al-Shafataan المخارج الخاصة في الشفتان</vt:lpstr>
      <vt:lpstr>Specific Makharij in Al-Shafataan المخارج الخاصة في الشفتان</vt:lpstr>
      <vt:lpstr>Specific Makharij in Al-Shafataan المخارج الخاصة في الشفتان</vt:lpstr>
      <vt:lpstr>Al-Khayshoum (The Nose)</vt:lpstr>
      <vt:lpstr>Specific Makharij in Al-Khayshoum المخارج الخاصة في الخيشوم</vt:lpstr>
      <vt:lpstr>Specific Makharij in Al-Khayshoum المخارج الخاصة في الخيشوم</vt:lpstr>
      <vt:lpstr>Practice</vt:lpstr>
      <vt:lpstr>Match the letter to its Makhraj صل الحرف بمخرجه</vt:lpstr>
      <vt:lpstr>Match the letter to its name صل الحرف بلقبه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Yomna Negm</dc:creator>
  <cp:lastModifiedBy>Yomna Negm</cp:lastModifiedBy>
  <cp:revision>6</cp:revision>
  <dcterms:created xsi:type="dcterms:W3CDTF">2025-06-01T20:51:32Z</dcterms:created>
  <dcterms:modified xsi:type="dcterms:W3CDTF">2026-08-25T19:01:27Z</dcterms:modified>
</cp:coreProperties>
</file>