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sldIdLst>
    <p:sldId id="256" r:id="rId2"/>
    <p:sldId id="267" r:id="rId3"/>
    <p:sldId id="258" r:id="rId4"/>
    <p:sldId id="268" r:id="rId5"/>
    <p:sldId id="259" r:id="rId6"/>
    <p:sldId id="269" r:id="rId7"/>
    <p:sldId id="270" r:id="rId8"/>
    <p:sldId id="272" r:id="rId9"/>
    <p:sldId id="273" r:id="rId10"/>
    <p:sldId id="260" r:id="rId11"/>
    <p:sldId id="261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62" r:id="rId24"/>
    <p:sldId id="263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74" r:id="rId37"/>
    <p:sldId id="275" r:id="rId38"/>
    <p:sldId id="298" r:id="rId39"/>
    <p:sldId id="299" r:id="rId40"/>
    <p:sldId id="300" r:id="rId41"/>
    <p:sldId id="301" r:id="rId42"/>
    <p:sldId id="302" r:id="rId43"/>
    <p:sldId id="303" r:id="rId44"/>
    <p:sldId id="265" r:id="rId45"/>
    <p:sldId id="266" r:id="rId46"/>
    <p:sldId id="264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97" autoAdjust="0"/>
    <p:restoredTop sz="94694"/>
  </p:normalViewPr>
  <p:slideViewPr>
    <p:cSldViewPr snapToGrid="0">
      <p:cViewPr varScale="1">
        <p:scale>
          <a:sx n="75" d="100"/>
          <a:sy n="75" d="100"/>
        </p:scale>
        <p:origin x="73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raf Negm" userId="b9e7fdcbe6f5aa62" providerId="LiveId" clId="{8442E0BD-71C6-4075-B33D-79E17314208C}"/>
    <pc:docChg chg="undo custSel modSld">
      <pc:chgData name="Ashraf Negm" userId="b9e7fdcbe6f5aa62" providerId="LiveId" clId="{8442E0BD-71C6-4075-B33D-79E17314208C}" dt="2026-08-31T19:41:44.492" v="25" actId="20577"/>
      <pc:docMkLst>
        <pc:docMk/>
      </pc:docMkLst>
      <pc:sldChg chg="modSp mod">
        <pc:chgData name="Ashraf Negm" userId="b9e7fdcbe6f5aa62" providerId="LiveId" clId="{8442E0BD-71C6-4075-B33D-79E17314208C}" dt="2026-08-31T19:41:44.492" v="25" actId="20577"/>
        <pc:sldMkLst>
          <pc:docMk/>
          <pc:sldMk cId="3055501586" sldId="289"/>
        </pc:sldMkLst>
        <pc:spChg chg="mod">
          <ac:chgData name="Ashraf Negm" userId="b9e7fdcbe6f5aa62" providerId="LiveId" clId="{8442E0BD-71C6-4075-B33D-79E17314208C}" dt="2026-08-31T19:41:44.492" v="25" actId="20577"/>
          <ac:spMkLst>
            <pc:docMk/>
            <pc:sldMk cId="3055501586" sldId="289"/>
            <ac:spMk id="2" creationId="{5BA87484-17F9-EB67-EBD5-7D148432E103}"/>
          </ac:spMkLst>
        </pc:spChg>
      </pc:sldChg>
    </pc:docChg>
  </pc:docChgLst>
  <pc:docChgLst>
    <pc:chgData name="Yomna Negm" userId="41dce8271dfe68ed" providerId="LiveId" clId="{3E2D756F-391B-46BC-B138-706578715D31}"/>
    <pc:docChg chg="undo redo custSel addSld delSld modSld sldOrd">
      <pc:chgData name="Yomna Negm" userId="41dce8271dfe68ed" providerId="LiveId" clId="{3E2D756F-391B-46BC-B138-706578715D31}" dt="2026-08-25T21:30:46.692" v="3769" actId="20577"/>
      <pc:docMkLst>
        <pc:docMk/>
      </pc:docMkLst>
      <pc:sldChg chg="modSp mod">
        <pc:chgData name="Yomna Negm" userId="41dce8271dfe68ed" providerId="LiveId" clId="{3E2D756F-391B-46BC-B138-706578715D31}" dt="2026-08-25T05:12:55.199" v="49" actId="20577"/>
        <pc:sldMkLst>
          <pc:docMk/>
          <pc:sldMk cId="3222934545" sldId="256"/>
        </pc:sldMkLst>
        <pc:spChg chg="mod">
          <ac:chgData name="Yomna Negm" userId="41dce8271dfe68ed" providerId="LiveId" clId="{3E2D756F-391B-46BC-B138-706578715D31}" dt="2026-08-25T05:12:55.199" v="49" actId="20577"/>
          <ac:spMkLst>
            <pc:docMk/>
            <pc:sldMk cId="3222934545" sldId="256"/>
            <ac:spMk id="2" creationId="{D69D000E-9E1C-7C9C-9AD3-DADE6D13257D}"/>
          </ac:spMkLst>
        </pc:spChg>
        <pc:spChg chg="mod">
          <ac:chgData name="Yomna Negm" userId="41dce8271dfe68ed" providerId="LiveId" clId="{3E2D756F-391B-46BC-B138-706578715D31}" dt="2026-08-25T05:11:49.081" v="34" actId="2711"/>
          <ac:spMkLst>
            <pc:docMk/>
            <pc:sldMk cId="3222934545" sldId="256"/>
            <ac:spMk id="3" creationId="{FD41EDB0-8030-F643-ECCF-B89E2362D084}"/>
          </ac:spMkLst>
        </pc:spChg>
      </pc:sldChg>
      <pc:sldChg chg="modSp mod">
        <pc:chgData name="Yomna Negm" userId="41dce8271dfe68ed" providerId="LiveId" clId="{3E2D756F-391B-46BC-B138-706578715D31}" dt="2026-08-25T05:21:32.548" v="142" actId="113"/>
        <pc:sldMkLst>
          <pc:docMk/>
          <pc:sldMk cId="3011342985" sldId="258"/>
        </pc:sldMkLst>
        <pc:spChg chg="mod">
          <ac:chgData name="Yomna Negm" userId="41dce8271dfe68ed" providerId="LiveId" clId="{3E2D756F-391B-46BC-B138-706578715D31}" dt="2026-08-25T05:21:28.121" v="141" actId="2711"/>
          <ac:spMkLst>
            <pc:docMk/>
            <pc:sldMk cId="3011342985" sldId="258"/>
            <ac:spMk id="2" creationId="{3B5E235A-C2A0-018F-B692-A989FBA42A6A}"/>
          </ac:spMkLst>
        </pc:spChg>
        <pc:spChg chg="mod">
          <ac:chgData name="Yomna Negm" userId="41dce8271dfe68ed" providerId="LiveId" clId="{3E2D756F-391B-46BC-B138-706578715D31}" dt="2026-08-25T05:21:32.548" v="142" actId="113"/>
          <ac:spMkLst>
            <pc:docMk/>
            <pc:sldMk cId="3011342985" sldId="258"/>
            <ac:spMk id="3" creationId="{ADD6629C-B112-AEBB-471C-3AC3592C38BC}"/>
          </ac:spMkLst>
        </pc:spChg>
      </pc:sldChg>
      <pc:sldChg chg="addSp delSp modSp mod">
        <pc:chgData name="Yomna Negm" userId="41dce8271dfe68ed" providerId="LiveId" clId="{3E2D756F-391B-46BC-B138-706578715D31}" dt="2026-08-25T05:33:44.611" v="274" actId="1076"/>
        <pc:sldMkLst>
          <pc:docMk/>
          <pc:sldMk cId="2795626080" sldId="259"/>
        </pc:sldMkLst>
        <pc:spChg chg="mod">
          <ac:chgData name="Yomna Negm" userId="41dce8271dfe68ed" providerId="LiveId" clId="{3E2D756F-391B-46BC-B138-706578715D31}" dt="2026-08-25T05:22:51.346" v="209" actId="2711"/>
          <ac:spMkLst>
            <pc:docMk/>
            <pc:sldMk cId="2795626080" sldId="259"/>
            <ac:spMk id="2" creationId="{150F59F9-1184-3227-0A8C-D5AA8BCB3E5F}"/>
          </ac:spMkLst>
        </pc:spChg>
        <pc:spChg chg="mod">
          <ac:chgData name="Yomna Negm" userId="41dce8271dfe68ed" providerId="LiveId" clId="{3E2D756F-391B-46BC-B138-706578715D31}" dt="2026-08-25T05:21:50.771" v="158" actId="2711"/>
          <ac:spMkLst>
            <pc:docMk/>
            <pc:sldMk cId="2795626080" sldId="259"/>
            <ac:spMk id="6" creationId="{42A587D6-B9CB-3E39-E4DE-176E86E3461C}"/>
          </ac:spMkLst>
        </pc:spChg>
        <pc:spChg chg="add mod">
          <ac:chgData name="Yomna Negm" userId="41dce8271dfe68ed" providerId="LiveId" clId="{3E2D756F-391B-46BC-B138-706578715D31}" dt="2026-08-25T05:33:44.611" v="274" actId="1076"/>
          <ac:spMkLst>
            <pc:docMk/>
            <pc:sldMk cId="2795626080" sldId="259"/>
            <ac:spMk id="16" creationId="{18916406-C63C-9526-393B-6A16817FBD26}"/>
          </ac:spMkLst>
        </pc:spChg>
        <pc:picChg chg="add mod">
          <ac:chgData name="Yomna Negm" userId="41dce8271dfe68ed" providerId="LiveId" clId="{3E2D756F-391B-46BC-B138-706578715D31}" dt="2026-08-25T05:33:05.530" v="265" actId="1076"/>
          <ac:picMkLst>
            <pc:docMk/>
            <pc:sldMk cId="2795626080" sldId="259"/>
            <ac:picMk id="17" creationId="{A1A21F26-6D8B-9C27-D9F4-798AB41468EF}"/>
          </ac:picMkLst>
        </pc:picChg>
      </pc:sldChg>
      <pc:sldChg chg="modSp mod">
        <pc:chgData name="Yomna Negm" userId="41dce8271dfe68ed" providerId="LiveId" clId="{3E2D756F-391B-46BC-B138-706578715D31}" dt="2026-08-25T06:08:13.472" v="834" actId="2711"/>
        <pc:sldMkLst>
          <pc:docMk/>
          <pc:sldMk cId="623306302" sldId="260"/>
        </pc:sldMkLst>
        <pc:spChg chg="mod">
          <ac:chgData name="Yomna Negm" userId="41dce8271dfe68ed" providerId="LiveId" clId="{3E2D756F-391B-46BC-B138-706578715D31}" dt="2026-08-25T06:08:13.472" v="834" actId="2711"/>
          <ac:spMkLst>
            <pc:docMk/>
            <pc:sldMk cId="623306302" sldId="260"/>
            <ac:spMk id="2" creationId="{6C41C2F3-BD47-01B8-F74D-1F7183FB1A42}"/>
          </ac:spMkLst>
        </pc:spChg>
        <pc:spChg chg="mod">
          <ac:chgData name="Yomna Negm" userId="41dce8271dfe68ed" providerId="LiveId" clId="{3E2D756F-391B-46BC-B138-706578715D31}" dt="2026-08-25T06:08:13.472" v="834" actId="2711"/>
          <ac:spMkLst>
            <pc:docMk/>
            <pc:sldMk cId="623306302" sldId="260"/>
            <ac:spMk id="3" creationId="{C7799010-2FC7-0863-0523-549148C1BA13}"/>
          </ac:spMkLst>
        </pc:spChg>
      </pc:sldChg>
      <pc:sldChg chg="addSp delSp modSp mod addAnim delAnim modAnim chgLayout">
        <pc:chgData name="Yomna Negm" userId="41dce8271dfe68ed" providerId="LiveId" clId="{3E2D756F-391B-46BC-B138-706578715D31}" dt="2026-08-25T18:08:33.730" v="1470" actId="207"/>
        <pc:sldMkLst>
          <pc:docMk/>
          <pc:sldMk cId="735221346" sldId="261"/>
        </pc:sldMkLst>
        <pc:spChg chg="add del mod">
          <ac:chgData name="Yomna Negm" userId="41dce8271dfe68ed" providerId="LiveId" clId="{3E2D756F-391B-46BC-B138-706578715D31}" dt="2026-08-25T06:16:50.371" v="903" actId="2711"/>
          <ac:spMkLst>
            <pc:docMk/>
            <pc:sldMk cId="735221346" sldId="261"/>
            <ac:spMk id="2" creationId="{51212476-8E7B-53D4-1E33-5167FE517E48}"/>
          </ac:spMkLst>
        </pc:spChg>
        <pc:spChg chg="mod ord">
          <ac:chgData name="Yomna Negm" userId="41dce8271dfe68ed" providerId="LiveId" clId="{3E2D756F-391B-46BC-B138-706578715D31}" dt="2026-08-25T06:12:36.556" v="860" actId="700"/>
          <ac:spMkLst>
            <pc:docMk/>
            <pc:sldMk cId="735221346" sldId="261"/>
            <ac:spMk id="4" creationId="{B54B423E-A7A6-553E-5057-2E2803201684}"/>
          </ac:spMkLst>
        </pc:spChg>
        <pc:spChg chg="mod ord">
          <ac:chgData name="Yomna Negm" userId="41dce8271dfe68ed" providerId="LiveId" clId="{3E2D756F-391B-46BC-B138-706578715D31}" dt="2026-08-25T06:12:36.556" v="860" actId="700"/>
          <ac:spMkLst>
            <pc:docMk/>
            <pc:sldMk cId="735221346" sldId="261"/>
            <ac:spMk id="5" creationId="{CCC250DB-0B80-1F30-D1E5-EFC1EB28822E}"/>
          </ac:spMkLst>
        </pc:spChg>
        <pc:spChg chg="mod ord">
          <ac:chgData name="Yomna Negm" userId="41dce8271dfe68ed" providerId="LiveId" clId="{3E2D756F-391B-46BC-B138-706578715D31}" dt="2026-08-25T06:12:36.556" v="860" actId="700"/>
          <ac:spMkLst>
            <pc:docMk/>
            <pc:sldMk cId="735221346" sldId="261"/>
            <ac:spMk id="6" creationId="{C04949E3-02FA-4303-FB75-9E5D0FF879E2}"/>
          </ac:spMkLst>
        </pc:spChg>
        <pc:spChg chg="add mod ord">
          <ac:chgData name="Yomna Negm" userId="41dce8271dfe68ed" providerId="LiveId" clId="{3E2D756F-391B-46BC-B138-706578715D31}" dt="2026-08-25T06:14:32.548" v="863" actId="167"/>
          <ac:spMkLst>
            <pc:docMk/>
            <pc:sldMk cId="735221346" sldId="261"/>
            <ac:spMk id="10" creationId="{41C6DBEC-6E55-18F3-5505-5D1E7C8A0E2D}"/>
          </ac:spMkLst>
        </pc:spChg>
        <pc:spChg chg="add mod">
          <ac:chgData name="Yomna Negm" userId="41dce8271dfe68ed" providerId="LiveId" clId="{3E2D756F-391B-46BC-B138-706578715D31}" dt="2026-08-25T18:05:15.614" v="1436" actId="403"/>
          <ac:spMkLst>
            <pc:docMk/>
            <pc:sldMk cId="735221346" sldId="261"/>
            <ac:spMk id="11" creationId="{8CF4789A-F989-25BF-E34F-13134FCDBC54}"/>
          </ac:spMkLst>
        </pc:spChg>
        <pc:spChg chg="add mod">
          <ac:chgData name="Yomna Negm" userId="41dce8271dfe68ed" providerId="LiveId" clId="{3E2D756F-391B-46BC-B138-706578715D31}" dt="2026-08-25T18:08:33.730" v="1470" actId="207"/>
          <ac:spMkLst>
            <pc:docMk/>
            <pc:sldMk cId="735221346" sldId="261"/>
            <ac:spMk id="12" creationId="{3C46BE4B-8BF9-8D24-E234-45020B3B0095}"/>
          </ac:spMkLst>
        </pc:spChg>
        <pc:spChg chg="add mod">
          <ac:chgData name="Yomna Negm" userId="41dce8271dfe68ed" providerId="LiveId" clId="{3E2D756F-391B-46BC-B138-706578715D31}" dt="2026-08-25T06:19:44.036" v="929" actId="2711"/>
          <ac:spMkLst>
            <pc:docMk/>
            <pc:sldMk cId="735221346" sldId="261"/>
            <ac:spMk id="13" creationId="{3724AC11-0C33-51DC-9787-18FD767F978B}"/>
          </ac:spMkLst>
        </pc:spChg>
        <pc:spChg chg="add mod">
          <ac:chgData name="Yomna Negm" userId="41dce8271dfe68ed" providerId="LiveId" clId="{3E2D756F-391B-46BC-B138-706578715D31}" dt="2026-08-25T06:19:44.036" v="929" actId="2711"/>
          <ac:spMkLst>
            <pc:docMk/>
            <pc:sldMk cId="735221346" sldId="261"/>
            <ac:spMk id="15" creationId="{8EF2C1D0-14BE-DCFB-357D-8FAFA064EC11}"/>
          </ac:spMkLst>
        </pc:spChg>
      </pc:sldChg>
      <pc:sldChg chg="modSp mod">
        <pc:chgData name="Yomna Negm" userId="41dce8271dfe68ed" providerId="LiveId" clId="{3E2D756F-391B-46BC-B138-706578715D31}" dt="2026-08-25T06:09:12.105" v="847" actId="6549"/>
        <pc:sldMkLst>
          <pc:docMk/>
          <pc:sldMk cId="722607880" sldId="262"/>
        </pc:sldMkLst>
        <pc:spChg chg="mod">
          <ac:chgData name="Yomna Negm" userId="41dce8271dfe68ed" providerId="LiveId" clId="{3E2D756F-391B-46BC-B138-706578715D31}" dt="2026-08-25T06:09:12.105" v="847" actId="6549"/>
          <ac:spMkLst>
            <pc:docMk/>
            <pc:sldMk cId="722607880" sldId="262"/>
            <ac:spMk id="2" creationId="{333A98F6-7801-FCEE-1ABD-A0A36BF1B3A9}"/>
          </ac:spMkLst>
        </pc:spChg>
        <pc:spChg chg="mod">
          <ac:chgData name="Yomna Negm" userId="41dce8271dfe68ed" providerId="LiveId" clId="{3E2D756F-391B-46BC-B138-706578715D31}" dt="2026-08-25T06:08:49.961" v="842" actId="2711"/>
          <ac:spMkLst>
            <pc:docMk/>
            <pc:sldMk cId="722607880" sldId="262"/>
            <ac:spMk id="3" creationId="{82C7878A-7427-6EF5-9515-B52F81F38A8E}"/>
          </ac:spMkLst>
        </pc:spChg>
      </pc:sldChg>
      <pc:sldChg chg="addSp modSp mod">
        <pc:chgData name="Yomna Negm" userId="41dce8271dfe68ed" providerId="LiveId" clId="{3E2D756F-391B-46BC-B138-706578715D31}" dt="2026-08-25T20:12:29.534" v="2502" actId="14100"/>
        <pc:sldMkLst>
          <pc:docMk/>
          <pc:sldMk cId="982122211" sldId="263"/>
        </pc:sldMkLst>
        <pc:spChg chg="mod">
          <ac:chgData name="Yomna Negm" userId="41dce8271dfe68ed" providerId="LiveId" clId="{3E2D756F-391B-46BC-B138-706578715D31}" dt="2026-08-25T20:04:20.501" v="2407" actId="2711"/>
          <ac:spMkLst>
            <pc:docMk/>
            <pc:sldMk cId="982122211" sldId="263"/>
            <ac:spMk id="2" creationId="{FDCF6564-6C5E-0E10-59AA-FB1FD3220ECA}"/>
          </ac:spMkLst>
        </pc:spChg>
        <pc:spChg chg="mod">
          <ac:chgData name="Yomna Negm" userId="41dce8271dfe68ed" providerId="LiveId" clId="{3E2D756F-391B-46BC-B138-706578715D31}" dt="2026-08-25T20:12:29.534" v="2502" actId="14100"/>
          <ac:spMkLst>
            <pc:docMk/>
            <pc:sldMk cId="982122211" sldId="263"/>
            <ac:spMk id="3" creationId="{5042C86E-5FBB-3785-1B3B-5D832C37BB8E}"/>
          </ac:spMkLst>
        </pc:spChg>
        <pc:spChg chg="mod">
          <ac:chgData name="Yomna Negm" userId="41dce8271dfe68ed" providerId="LiveId" clId="{3E2D756F-391B-46BC-B138-706578715D31}" dt="2026-08-25T20:01:50.316" v="2386" actId="2711"/>
          <ac:spMkLst>
            <pc:docMk/>
            <pc:sldMk cId="982122211" sldId="263"/>
            <ac:spMk id="6" creationId="{6C0CED76-07F9-05AA-DCFD-76B8F93E39AD}"/>
          </ac:spMkLst>
        </pc:spChg>
        <pc:spChg chg="add mod ord">
          <ac:chgData name="Yomna Negm" userId="41dce8271dfe68ed" providerId="LiveId" clId="{3E2D756F-391B-46BC-B138-706578715D31}" dt="2026-08-25T20:03:31.602" v="2394" actId="14100"/>
          <ac:spMkLst>
            <pc:docMk/>
            <pc:sldMk cId="982122211" sldId="263"/>
            <ac:spMk id="8" creationId="{60CC34E7-E4A0-74DB-DCA4-3762B33BF040}"/>
          </ac:spMkLst>
        </pc:spChg>
        <pc:picChg chg="add mod">
          <ac:chgData name="Yomna Negm" userId="41dce8271dfe68ed" providerId="LiveId" clId="{3E2D756F-391B-46BC-B138-706578715D31}" dt="2026-08-25T20:07:02.089" v="2427" actId="1076"/>
          <ac:picMkLst>
            <pc:docMk/>
            <pc:sldMk cId="982122211" sldId="263"/>
            <ac:picMk id="10" creationId="{9090806D-D708-E6C1-D6BF-A2D461009290}"/>
          </ac:picMkLst>
        </pc:picChg>
        <pc:picChg chg="add mod">
          <ac:chgData name="Yomna Negm" userId="41dce8271dfe68ed" providerId="LiveId" clId="{3E2D756F-391B-46BC-B138-706578715D31}" dt="2026-08-25T20:06:59.207" v="2426" actId="14100"/>
          <ac:picMkLst>
            <pc:docMk/>
            <pc:sldMk cId="982122211" sldId="263"/>
            <ac:picMk id="12" creationId="{5DC1CA73-81A3-901A-4721-9D1A6407EDE8}"/>
          </ac:picMkLst>
        </pc:picChg>
      </pc:sldChg>
      <pc:sldChg chg="mod modShow">
        <pc:chgData name="Yomna Negm" userId="41dce8271dfe68ed" providerId="LiveId" clId="{3E2D756F-391B-46BC-B138-706578715D31}" dt="2026-08-25T21:27:08.861" v="3709" actId="729"/>
        <pc:sldMkLst>
          <pc:docMk/>
          <pc:sldMk cId="2426464994" sldId="265"/>
        </pc:sldMkLst>
      </pc:sldChg>
      <pc:sldChg chg="mod modShow">
        <pc:chgData name="Yomna Negm" userId="41dce8271dfe68ed" providerId="LiveId" clId="{3E2D756F-391B-46BC-B138-706578715D31}" dt="2026-08-25T21:27:08.861" v="3709" actId="729"/>
        <pc:sldMkLst>
          <pc:docMk/>
          <pc:sldMk cId="1560799231" sldId="266"/>
        </pc:sldMkLst>
      </pc:sldChg>
      <pc:sldChg chg="delSp modSp mod">
        <pc:chgData name="Yomna Negm" userId="41dce8271dfe68ed" providerId="LiveId" clId="{3E2D756F-391B-46BC-B138-706578715D31}" dt="2026-08-25T05:17:12.007" v="121" actId="20577"/>
        <pc:sldMkLst>
          <pc:docMk/>
          <pc:sldMk cId="2601441811" sldId="267"/>
        </pc:sldMkLst>
        <pc:spChg chg="mod">
          <ac:chgData name="Yomna Negm" userId="41dce8271dfe68ed" providerId="LiveId" clId="{3E2D756F-391B-46BC-B138-706578715D31}" dt="2026-08-25T05:16:36.894" v="83" actId="14100"/>
          <ac:spMkLst>
            <pc:docMk/>
            <pc:sldMk cId="2601441811" sldId="267"/>
            <ac:spMk id="15" creationId="{4D1A4DB1-7453-EBEB-640F-9759B2967615}"/>
          </ac:spMkLst>
        </pc:spChg>
        <pc:spChg chg="mod">
          <ac:chgData name="Yomna Negm" userId="41dce8271dfe68ed" providerId="LiveId" clId="{3E2D756F-391B-46BC-B138-706578715D31}" dt="2026-08-25T05:16:53.236" v="95" actId="313"/>
          <ac:spMkLst>
            <pc:docMk/>
            <pc:sldMk cId="2601441811" sldId="267"/>
            <ac:spMk id="17" creationId="{7630C902-92E0-F522-6D6F-5EA76302F726}"/>
          </ac:spMkLst>
        </pc:spChg>
        <pc:spChg chg="mod">
          <ac:chgData name="Yomna Negm" userId="41dce8271dfe68ed" providerId="LiveId" clId="{3E2D756F-391B-46BC-B138-706578715D31}" dt="2026-08-25T05:16:57.796" v="99" actId="20577"/>
          <ac:spMkLst>
            <pc:docMk/>
            <pc:sldMk cId="2601441811" sldId="267"/>
            <ac:spMk id="19" creationId="{21248DDE-6C33-4337-06F8-B21A5B10AC06}"/>
          </ac:spMkLst>
        </pc:spChg>
        <pc:spChg chg="mod">
          <ac:chgData name="Yomna Negm" userId="41dce8271dfe68ed" providerId="LiveId" clId="{3E2D756F-391B-46BC-B138-706578715D31}" dt="2026-08-25T05:17:12.007" v="121" actId="20577"/>
          <ac:spMkLst>
            <pc:docMk/>
            <pc:sldMk cId="2601441811" sldId="267"/>
            <ac:spMk id="23" creationId="{7379C643-AC26-E1DD-64CD-CC501C9FB60B}"/>
          </ac:spMkLst>
        </pc:spChg>
      </pc:sldChg>
      <pc:sldChg chg="delSp modSp add mod ord">
        <pc:chgData name="Yomna Negm" userId="41dce8271dfe68ed" providerId="LiveId" clId="{3E2D756F-391B-46BC-B138-706578715D31}" dt="2026-08-25T05:31:16.946" v="250" actId="1076"/>
        <pc:sldMkLst>
          <pc:docMk/>
          <pc:sldMk cId="2529684733" sldId="268"/>
        </pc:sldMkLst>
        <pc:spChg chg="mod">
          <ac:chgData name="Yomna Negm" userId="41dce8271dfe68ed" providerId="LiveId" clId="{3E2D756F-391B-46BC-B138-706578715D31}" dt="2026-08-25T05:30:54.039" v="247" actId="1076"/>
          <ac:spMkLst>
            <pc:docMk/>
            <pc:sldMk cId="2529684733" sldId="268"/>
            <ac:spMk id="10" creationId="{1A07BF3D-BE4D-1EEC-5687-84DC67F34EA3}"/>
          </ac:spMkLst>
        </pc:spChg>
        <pc:picChg chg="mod">
          <ac:chgData name="Yomna Negm" userId="41dce8271dfe68ed" providerId="LiveId" clId="{3E2D756F-391B-46BC-B138-706578715D31}" dt="2026-08-25T05:31:16.946" v="250" actId="1076"/>
          <ac:picMkLst>
            <pc:docMk/>
            <pc:sldMk cId="2529684733" sldId="268"/>
            <ac:picMk id="8" creationId="{78CFE85C-13C4-915D-0368-6FE00A40E841}"/>
          </ac:picMkLst>
        </pc:picChg>
      </pc:sldChg>
      <pc:sldChg chg="addSp delSp modSp add mod">
        <pc:chgData name="Yomna Negm" userId="41dce8271dfe68ed" providerId="LiveId" clId="{3E2D756F-391B-46BC-B138-706578715D31}" dt="2026-08-25T06:34:37.089" v="1117" actId="20577"/>
        <pc:sldMkLst>
          <pc:docMk/>
          <pc:sldMk cId="457988331" sldId="269"/>
        </pc:sldMkLst>
        <pc:spChg chg="mod">
          <ac:chgData name="Yomna Negm" userId="41dce8271dfe68ed" providerId="LiveId" clId="{3E2D756F-391B-46BC-B138-706578715D31}" dt="2026-08-25T05:34:30.864" v="281" actId="20577"/>
          <ac:spMkLst>
            <pc:docMk/>
            <pc:sldMk cId="457988331" sldId="269"/>
            <ac:spMk id="2" creationId="{DF71CBDD-70C2-FDE6-30DB-1B236DE1F569}"/>
          </ac:spMkLst>
        </pc:spChg>
        <pc:spChg chg="add mod">
          <ac:chgData name="Yomna Negm" userId="41dce8271dfe68ed" providerId="LiveId" clId="{3E2D756F-391B-46BC-B138-706578715D31}" dt="2026-08-25T06:34:37.089" v="1117" actId="20577"/>
          <ac:spMkLst>
            <pc:docMk/>
            <pc:sldMk cId="457988331" sldId="269"/>
            <ac:spMk id="7" creationId="{98785AC7-A013-B085-9093-1AD88DCCA99F}"/>
          </ac:spMkLst>
        </pc:spChg>
        <pc:spChg chg="add mod">
          <ac:chgData name="Yomna Negm" userId="41dce8271dfe68ed" providerId="LiveId" clId="{3E2D756F-391B-46BC-B138-706578715D31}" dt="2026-08-25T05:38:48.485" v="325" actId="1076"/>
          <ac:spMkLst>
            <pc:docMk/>
            <pc:sldMk cId="457988331" sldId="269"/>
            <ac:spMk id="11" creationId="{8E41B3CB-047B-CD2C-643A-EA0AC3260501}"/>
          </ac:spMkLst>
        </pc:spChg>
        <pc:picChg chg="add mod">
          <ac:chgData name="Yomna Negm" userId="41dce8271dfe68ed" providerId="LiveId" clId="{3E2D756F-391B-46BC-B138-706578715D31}" dt="2026-08-25T05:38:48.485" v="325" actId="1076"/>
          <ac:picMkLst>
            <pc:docMk/>
            <pc:sldMk cId="457988331" sldId="269"/>
            <ac:picMk id="9" creationId="{2D1A821F-AF33-13FE-B19F-99CBB93E26AE}"/>
          </ac:picMkLst>
        </pc:picChg>
      </pc:sldChg>
      <pc:sldChg chg="addSp delSp modSp add mod">
        <pc:chgData name="Yomna Negm" userId="41dce8271dfe68ed" providerId="LiveId" clId="{3E2D756F-391B-46BC-B138-706578715D31}" dt="2026-08-25T06:07:28.988" v="828" actId="1076"/>
        <pc:sldMkLst>
          <pc:docMk/>
          <pc:sldMk cId="69458503" sldId="270"/>
        </pc:sldMkLst>
        <pc:spChg chg="add mod">
          <ac:chgData name="Yomna Negm" userId="41dce8271dfe68ed" providerId="LiveId" clId="{3E2D756F-391B-46BC-B138-706578715D31}" dt="2026-08-25T05:40:01.470" v="332" actId="208"/>
          <ac:spMkLst>
            <pc:docMk/>
            <pc:sldMk cId="69458503" sldId="270"/>
            <ac:spMk id="10" creationId="{77961C8E-1FA6-81DB-7A5F-1298B9052933}"/>
          </ac:spMkLst>
        </pc:spChg>
        <pc:graphicFrameChg chg="add mod modGraphic">
          <ac:chgData name="Yomna Negm" userId="41dce8271dfe68ed" providerId="LiveId" clId="{3E2D756F-391B-46BC-B138-706578715D31}" dt="2026-08-25T06:07:28.988" v="828" actId="1076"/>
          <ac:graphicFrameMkLst>
            <pc:docMk/>
            <pc:sldMk cId="69458503" sldId="270"/>
            <ac:graphicFrameMk id="12" creationId="{6B4256AA-159F-9F8C-3178-A5B28E951079}"/>
          </ac:graphicFrameMkLst>
        </pc:graphicFrameChg>
      </pc:sldChg>
      <pc:sldChg chg="addSp delSp modSp add mod ord">
        <pc:chgData name="Yomna Negm" userId="41dce8271dfe68ed" providerId="LiveId" clId="{3E2D756F-391B-46BC-B138-706578715D31}" dt="2026-08-25T06:01:19.178" v="704" actId="1076"/>
        <pc:sldMkLst>
          <pc:docMk/>
          <pc:sldMk cId="3770285118" sldId="272"/>
        </pc:sldMkLst>
        <pc:spChg chg="mod">
          <ac:chgData name="Yomna Negm" userId="41dce8271dfe68ed" providerId="LiveId" clId="{3E2D756F-391B-46BC-B138-706578715D31}" dt="2026-08-25T06:01:19.178" v="704" actId="1076"/>
          <ac:spMkLst>
            <pc:docMk/>
            <pc:sldMk cId="3770285118" sldId="272"/>
            <ac:spMk id="7" creationId="{048818CA-2BE5-C87D-15C0-34C8FE2EA253}"/>
          </ac:spMkLst>
        </pc:spChg>
        <pc:spChg chg="add mod">
          <ac:chgData name="Yomna Negm" userId="41dce8271dfe68ed" providerId="LiveId" clId="{3E2D756F-391B-46BC-B138-706578715D31}" dt="2026-08-25T05:58:04.460" v="622" actId="1076"/>
          <ac:spMkLst>
            <pc:docMk/>
            <pc:sldMk cId="3770285118" sldId="272"/>
            <ac:spMk id="12" creationId="{5DC8463C-1B40-5939-5DAF-5D66402818AB}"/>
          </ac:spMkLst>
        </pc:spChg>
        <pc:spChg chg="add mod">
          <ac:chgData name="Yomna Negm" userId="41dce8271dfe68ed" providerId="LiveId" clId="{3E2D756F-391B-46BC-B138-706578715D31}" dt="2026-08-25T05:58:04.460" v="622" actId="1076"/>
          <ac:spMkLst>
            <pc:docMk/>
            <pc:sldMk cId="3770285118" sldId="272"/>
            <ac:spMk id="14" creationId="{E67CF8EB-619E-A190-AB8A-623704FA5CC9}"/>
          </ac:spMkLst>
        </pc:spChg>
        <pc:picChg chg="add mod">
          <ac:chgData name="Yomna Negm" userId="41dce8271dfe68ed" providerId="LiveId" clId="{3E2D756F-391B-46BC-B138-706578715D31}" dt="2026-08-25T05:58:04.460" v="622" actId="1076"/>
          <ac:picMkLst>
            <pc:docMk/>
            <pc:sldMk cId="3770285118" sldId="272"/>
            <ac:picMk id="8" creationId="{AAD01C70-F370-63AE-8BFF-0BBF6A72BB54}"/>
          </ac:picMkLst>
        </pc:picChg>
        <pc:picChg chg="add mod modCrop">
          <ac:chgData name="Yomna Negm" userId="41dce8271dfe68ed" providerId="LiveId" clId="{3E2D756F-391B-46BC-B138-706578715D31}" dt="2026-08-25T05:58:46.479" v="631" actId="1037"/>
          <ac:picMkLst>
            <pc:docMk/>
            <pc:sldMk cId="3770285118" sldId="272"/>
            <ac:picMk id="16" creationId="{492F46FC-6B18-E619-B489-3400D8534F86}"/>
          </ac:picMkLst>
        </pc:picChg>
      </pc:sldChg>
      <pc:sldChg chg="addSp delSp modSp add mod">
        <pc:chgData name="Yomna Negm" userId="41dce8271dfe68ed" providerId="LiveId" clId="{3E2D756F-391B-46BC-B138-706578715D31}" dt="2026-08-25T06:06:53.566" v="813" actId="20577"/>
        <pc:sldMkLst>
          <pc:docMk/>
          <pc:sldMk cId="1021458630" sldId="273"/>
        </pc:sldMkLst>
        <pc:spChg chg="mod">
          <ac:chgData name="Yomna Negm" userId="41dce8271dfe68ed" providerId="LiveId" clId="{3E2D756F-391B-46BC-B138-706578715D31}" dt="2026-08-25T06:04:09.589" v="745" actId="14100"/>
          <ac:spMkLst>
            <pc:docMk/>
            <pc:sldMk cId="1021458630" sldId="273"/>
            <ac:spMk id="2" creationId="{8F7B5D78-89F6-C7A4-36FC-8400527CA89C}"/>
          </ac:spMkLst>
        </pc:spChg>
        <pc:spChg chg="mod">
          <ac:chgData name="Yomna Negm" userId="41dce8271dfe68ed" providerId="LiveId" clId="{3E2D756F-391B-46BC-B138-706578715D31}" dt="2026-08-25T06:06:53.566" v="813" actId="20577"/>
          <ac:spMkLst>
            <pc:docMk/>
            <pc:sldMk cId="1021458630" sldId="273"/>
            <ac:spMk id="7" creationId="{710C2FA9-EEAF-D97F-AEC2-33B208208315}"/>
          </ac:spMkLst>
        </pc:spChg>
        <pc:picChg chg="add mod">
          <ac:chgData name="Yomna Negm" userId="41dce8271dfe68ed" providerId="LiveId" clId="{3E2D756F-391B-46BC-B138-706578715D31}" dt="2026-08-25T06:06:26.463" v="793" actId="1076"/>
          <ac:picMkLst>
            <pc:docMk/>
            <pc:sldMk cId="1021458630" sldId="273"/>
            <ac:picMk id="9" creationId="{38C85F73-1BC0-B091-2CEF-F4C43AD93DBF}"/>
          </ac:picMkLst>
        </pc:picChg>
      </pc:sldChg>
      <pc:sldChg chg="modSp new mod">
        <pc:chgData name="Yomna Negm" userId="41dce8271dfe68ed" providerId="LiveId" clId="{3E2D756F-391B-46BC-B138-706578715D31}" dt="2026-08-25T21:11:16.142" v="3465" actId="113"/>
        <pc:sldMkLst>
          <pc:docMk/>
          <pc:sldMk cId="332777017" sldId="274"/>
        </pc:sldMkLst>
        <pc:spChg chg="mod">
          <ac:chgData name="Yomna Negm" userId="41dce8271dfe68ed" providerId="LiveId" clId="{3E2D756F-391B-46BC-B138-706578715D31}" dt="2026-08-25T21:11:13.775" v="3464" actId="2711"/>
          <ac:spMkLst>
            <pc:docMk/>
            <pc:sldMk cId="332777017" sldId="274"/>
            <ac:spMk id="2" creationId="{0975517E-BF58-D41C-E8D0-6567C14D2678}"/>
          </ac:spMkLst>
        </pc:spChg>
        <pc:spChg chg="mod">
          <ac:chgData name="Yomna Negm" userId="41dce8271dfe68ed" providerId="LiveId" clId="{3E2D756F-391B-46BC-B138-706578715D31}" dt="2026-08-25T21:11:16.142" v="3465" actId="113"/>
          <ac:spMkLst>
            <pc:docMk/>
            <pc:sldMk cId="332777017" sldId="274"/>
            <ac:spMk id="3" creationId="{776C78CC-22B8-4E76-5DC6-FEE7DA7B4018}"/>
          </ac:spMkLst>
        </pc:spChg>
      </pc:sldChg>
      <pc:sldChg chg="modSp new mod">
        <pc:chgData name="Yomna Negm" userId="41dce8271dfe68ed" providerId="LiveId" clId="{3E2D756F-391B-46BC-B138-706578715D31}" dt="2026-08-25T21:14:24.480" v="3540" actId="113"/>
        <pc:sldMkLst>
          <pc:docMk/>
          <pc:sldMk cId="2112783812" sldId="275"/>
        </pc:sldMkLst>
        <pc:spChg chg="mod">
          <ac:chgData name="Yomna Negm" userId="41dce8271dfe68ed" providerId="LiveId" clId="{3E2D756F-391B-46BC-B138-706578715D31}" dt="2026-08-25T21:13:18.488" v="3519" actId="2711"/>
          <ac:spMkLst>
            <pc:docMk/>
            <pc:sldMk cId="2112783812" sldId="275"/>
            <ac:spMk id="2" creationId="{744A857C-1C31-6F4C-69F3-E05A6F94E6F9}"/>
          </ac:spMkLst>
        </pc:spChg>
        <pc:spChg chg="mod">
          <ac:chgData name="Yomna Negm" userId="41dce8271dfe68ed" providerId="LiveId" clId="{3E2D756F-391B-46BC-B138-706578715D31}" dt="2026-08-25T21:14:24.480" v="3540" actId="113"/>
          <ac:spMkLst>
            <pc:docMk/>
            <pc:sldMk cId="2112783812" sldId="275"/>
            <ac:spMk id="3" creationId="{638E4786-DA00-2DF4-17BA-280155D2425D}"/>
          </ac:spMkLst>
        </pc:spChg>
        <pc:spChg chg="mod">
          <ac:chgData name="Yomna Negm" userId="41dce8271dfe68ed" providerId="LiveId" clId="{3E2D756F-391B-46BC-B138-706578715D31}" dt="2026-08-25T21:12:01.703" v="3475" actId="113"/>
          <ac:spMkLst>
            <pc:docMk/>
            <pc:sldMk cId="2112783812" sldId="275"/>
            <ac:spMk id="6" creationId="{37F1CE9D-7BCD-C45C-C1B4-CA24B7A8DC99}"/>
          </ac:spMkLst>
        </pc:spChg>
      </pc:sldChg>
      <pc:sldChg chg="addSp delSp modSp add mod delAnim">
        <pc:chgData name="Yomna Negm" userId="41dce8271dfe68ed" providerId="LiveId" clId="{3E2D756F-391B-46BC-B138-706578715D31}" dt="2026-08-25T18:22:48.912" v="1601" actId="1076"/>
        <pc:sldMkLst>
          <pc:docMk/>
          <pc:sldMk cId="3942624426" sldId="276"/>
        </pc:sldMkLst>
        <pc:spChg chg="add mod">
          <ac:chgData name="Yomna Negm" userId="41dce8271dfe68ed" providerId="LiveId" clId="{3E2D756F-391B-46BC-B138-706578715D31}" dt="2026-08-25T17:52:32.420" v="1229" actId="113"/>
          <ac:spMkLst>
            <pc:docMk/>
            <pc:sldMk cId="3942624426" sldId="276"/>
            <ac:spMk id="16" creationId="{1353DD34-7840-5837-5753-362DE5CB6503}"/>
          </ac:spMkLst>
        </pc:spChg>
        <pc:spChg chg="add mod">
          <ac:chgData name="Yomna Negm" userId="41dce8271dfe68ed" providerId="LiveId" clId="{3E2D756F-391B-46BC-B138-706578715D31}" dt="2026-08-25T17:52:36.020" v="1230" actId="113"/>
          <ac:spMkLst>
            <pc:docMk/>
            <pc:sldMk cId="3942624426" sldId="276"/>
            <ac:spMk id="18" creationId="{3A690195-19AF-2075-E343-A595E6C2F483}"/>
          </ac:spMkLst>
        </pc:spChg>
        <pc:spChg chg="add mod">
          <ac:chgData name="Yomna Negm" userId="41dce8271dfe68ed" providerId="LiveId" clId="{3E2D756F-391B-46BC-B138-706578715D31}" dt="2026-08-25T17:55:41.762" v="1313" actId="1037"/>
          <ac:spMkLst>
            <pc:docMk/>
            <pc:sldMk cId="3942624426" sldId="276"/>
            <ac:spMk id="20" creationId="{FE871978-79E7-D697-FAE0-F01EA87F0C33}"/>
          </ac:spMkLst>
        </pc:spChg>
        <pc:spChg chg="add mod">
          <ac:chgData name="Yomna Negm" userId="41dce8271dfe68ed" providerId="LiveId" clId="{3E2D756F-391B-46BC-B138-706578715D31}" dt="2026-08-25T18:22:48.912" v="1601" actId="1076"/>
          <ac:spMkLst>
            <pc:docMk/>
            <pc:sldMk cId="3942624426" sldId="276"/>
            <ac:spMk id="24" creationId="{2AE3A2FB-7FEE-1886-E595-4CA41640CE10}"/>
          </ac:spMkLst>
        </pc:spChg>
        <pc:spChg chg="add mod">
          <ac:chgData name="Yomna Negm" userId="41dce8271dfe68ed" providerId="LiveId" clId="{3E2D756F-391B-46BC-B138-706578715D31}" dt="2026-08-25T18:22:31.216" v="1597" actId="1076"/>
          <ac:spMkLst>
            <pc:docMk/>
            <pc:sldMk cId="3942624426" sldId="276"/>
            <ac:spMk id="26" creationId="{E1ADE54F-9797-E0B3-5FE8-5B1B31D0617C}"/>
          </ac:spMkLst>
        </pc:spChg>
        <pc:picChg chg="add mod">
          <ac:chgData name="Yomna Negm" userId="41dce8271dfe68ed" providerId="LiveId" clId="{3E2D756F-391B-46BC-B138-706578715D31}" dt="2026-08-25T17:52:04.384" v="1225" actId="1076"/>
          <ac:picMkLst>
            <pc:docMk/>
            <pc:sldMk cId="3942624426" sldId="276"/>
            <ac:picMk id="22" creationId="{49C447D1-575D-9EC7-7046-924015274965}"/>
          </ac:picMkLst>
        </pc:picChg>
      </pc:sldChg>
      <pc:sldChg chg="addSp modSp add mod ord addAnim delAnim modAnim">
        <pc:chgData name="Yomna Negm" userId="41dce8271dfe68ed" providerId="LiveId" clId="{3E2D756F-391B-46BC-B138-706578715D31}" dt="2026-08-25T18:36:26.268" v="1797" actId="14838"/>
        <pc:sldMkLst>
          <pc:docMk/>
          <pc:sldMk cId="913408043" sldId="277"/>
        </pc:sldMkLst>
        <pc:spChg chg="mod">
          <ac:chgData name="Yomna Negm" userId="41dce8271dfe68ed" providerId="LiveId" clId="{3E2D756F-391B-46BC-B138-706578715D31}" dt="2026-08-25T17:57:10.393" v="1364" actId="404"/>
          <ac:spMkLst>
            <pc:docMk/>
            <pc:sldMk cId="913408043" sldId="277"/>
            <ac:spMk id="2" creationId="{23472724-019D-98AE-0659-D425C5144DC7}"/>
          </ac:spMkLst>
        </pc:spChg>
        <pc:spChg chg="add mod">
          <ac:chgData name="Yomna Negm" userId="41dce8271dfe68ed" providerId="LiveId" clId="{3E2D756F-391B-46BC-B138-706578715D31}" dt="2026-08-25T18:08:22.296" v="1469"/>
          <ac:spMkLst>
            <pc:docMk/>
            <pc:sldMk cId="913408043" sldId="277"/>
            <ac:spMk id="3" creationId="{E9A88483-85E7-B901-3DF6-1806C0212093}"/>
          </ac:spMkLst>
        </pc:spChg>
        <pc:spChg chg="add mod">
          <ac:chgData name="Yomna Negm" userId="41dce8271dfe68ed" providerId="LiveId" clId="{3E2D756F-391B-46BC-B138-706578715D31}" dt="2026-08-25T18:26:19.799" v="1648"/>
          <ac:spMkLst>
            <pc:docMk/>
            <pc:sldMk cId="913408043" sldId="277"/>
            <ac:spMk id="7" creationId="{67CF93D7-DA7B-CC6C-7B0F-29ACE51FE9C4}"/>
          </ac:spMkLst>
        </pc:spChg>
        <pc:spChg chg="mod">
          <ac:chgData name="Yomna Negm" userId="41dce8271dfe68ed" providerId="LiveId" clId="{3E2D756F-391B-46BC-B138-706578715D31}" dt="2026-08-25T18:29:17.593" v="1693" actId="20577"/>
          <ac:spMkLst>
            <pc:docMk/>
            <pc:sldMk cId="913408043" sldId="277"/>
            <ac:spMk id="11" creationId="{5BCCA17D-284B-2723-F835-D791CE48EE39}"/>
          </ac:spMkLst>
        </pc:spChg>
        <pc:spChg chg="mod">
          <ac:chgData name="Yomna Negm" userId="41dce8271dfe68ed" providerId="LiveId" clId="{3E2D756F-391B-46BC-B138-706578715D31}" dt="2026-08-25T18:11:26.348" v="1498" actId="20577"/>
          <ac:spMkLst>
            <pc:docMk/>
            <pc:sldMk cId="913408043" sldId="277"/>
            <ac:spMk id="12" creationId="{C4AC6E57-685B-F13A-020D-64398E4E4ACA}"/>
          </ac:spMkLst>
        </pc:spChg>
        <pc:spChg chg="mod">
          <ac:chgData name="Yomna Negm" userId="41dce8271dfe68ed" providerId="LiveId" clId="{3E2D756F-391B-46BC-B138-706578715D31}" dt="2026-08-25T18:26:14.482" v="1647"/>
          <ac:spMkLst>
            <pc:docMk/>
            <pc:sldMk cId="913408043" sldId="277"/>
            <ac:spMk id="13" creationId="{2DE240E9-44BA-CC64-E9B0-A3798E6E17B2}"/>
          </ac:spMkLst>
        </pc:spChg>
        <pc:spChg chg="mod">
          <ac:chgData name="Yomna Negm" userId="41dce8271dfe68ed" providerId="LiveId" clId="{3E2D756F-391B-46BC-B138-706578715D31}" dt="2026-08-25T18:36:26.268" v="1797" actId="14838"/>
          <ac:spMkLst>
            <pc:docMk/>
            <pc:sldMk cId="913408043" sldId="277"/>
            <ac:spMk id="15" creationId="{CC353AB2-A32F-B361-BA2C-D35545A3638E}"/>
          </ac:spMkLst>
        </pc:spChg>
      </pc:sldChg>
      <pc:sldChg chg="addSp delSp modSp add mod delAnim">
        <pc:chgData name="Yomna Negm" userId="41dce8271dfe68ed" providerId="LiveId" clId="{3E2D756F-391B-46BC-B138-706578715D31}" dt="2026-08-25T20:16:43.451" v="2586" actId="164"/>
        <pc:sldMkLst>
          <pc:docMk/>
          <pc:sldMk cId="3856351527" sldId="278"/>
        </pc:sldMkLst>
        <pc:spChg chg="add mod">
          <ac:chgData name="Yomna Negm" userId="41dce8271dfe68ed" providerId="LiveId" clId="{3E2D756F-391B-46BC-B138-706578715D31}" dt="2026-08-25T18:34:34.072" v="1781"/>
          <ac:spMkLst>
            <pc:docMk/>
            <pc:sldMk cId="3856351527" sldId="278"/>
            <ac:spMk id="17" creationId="{96DDEF29-C062-D94F-8673-976CE0BA04DD}"/>
          </ac:spMkLst>
        </pc:spChg>
        <pc:spChg chg="add mod">
          <ac:chgData name="Yomna Negm" userId="41dce8271dfe68ed" providerId="LiveId" clId="{3E2D756F-391B-46BC-B138-706578715D31}" dt="2026-08-25T18:35:04.481" v="1789"/>
          <ac:spMkLst>
            <pc:docMk/>
            <pc:sldMk cId="3856351527" sldId="278"/>
            <ac:spMk id="23" creationId="{8B913BFF-37A5-A9FB-9BCE-26839DA6879B}"/>
          </ac:spMkLst>
        </pc:spChg>
        <pc:spChg chg="add mod">
          <ac:chgData name="Yomna Negm" userId="41dce8271dfe68ed" providerId="LiveId" clId="{3E2D756F-391B-46BC-B138-706578715D31}" dt="2026-08-25T18:35:34.854" v="1794" actId="14838"/>
          <ac:spMkLst>
            <pc:docMk/>
            <pc:sldMk cId="3856351527" sldId="278"/>
            <ac:spMk id="25" creationId="{5663B038-39D6-F656-F4F8-EE43582BCE90}"/>
          </ac:spMkLst>
        </pc:spChg>
        <pc:spChg chg="add mod">
          <ac:chgData name="Yomna Negm" userId="41dce8271dfe68ed" providerId="LiveId" clId="{3E2D756F-391B-46BC-B138-706578715D31}" dt="2026-08-25T20:16:43.451" v="2586" actId="164"/>
          <ac:spMkLst>
            <pc:docMk/>
            <pc:sldMk cId="3856351527" sldId="278"/>
            <ac:spMk id="37" creationId="{DC2C3D56-3B20-C81B-099E-DC3B9E429FBE}"/>
          </ac:spMkLst>
        </pc:spChg>
        <pc:spChg chg="add mod">
          <ac:chgData name="Yomna Negm" userId="41dce8271dfe68ed" providerId="LiveId" clId="{3E2D756F-391B-46BC-B138-706578715D31}" dt="2026-08-25T18:25:10.586" v="1644" actId="1036"/>
          <ac:spMkLst>
            <pc:docMk/>
            <pc:sldMk cId="3856351527" sldId="278"/>
            <ac:spMk id="39" creationId="{B28C495E-5DAF-76D7-5383-E36FEFC22D85}"/>
          </ac:spMkLst>
        </pc:spChg>
        <pc:spChg chg="add mod">
          <ac:chgData name="Yomna Negm" userId="41dce8271dfe68ed" providerId="LiveId" clId="{3E2D756F-391B-46BC-B138-706578715D31}" dt="2026-08-25T18:25:10.586" v="1644" actId="1036"/>
          <ac:spMkLst>
            <pc:docMk/>
            <pc:sldMk cId="3856351527" sldId="278"/>
            <ac:spMk id="41" creationId="{DB50BAE1-70BF-2DFD-DB1E-6D78F3D8511D}"/>
          </ac:spMkLst>
        </pc:spChg>
        <pc:grpChg chg="add mod">
          <ac:chgData name="Yomna Negm" userId="41dce8271dfe68ed" providerId="LiveId" clId="{3E2D756F-391B-46BC-B138-706578715D31}" dt="2026-08-25T20:16:43.451" v="2586" actId="164"/>
          <ac:grpSpMkLst>
            <pc:docMk/>
            <pc:sldMk cId="3856351527" sldId="278"/>
            <ac:grpSpMk id="42" creationId="{D428CB01-656F-2C23-C97F-3F4640832941}"/>
          </ac:grpSpMkLst>
        </pc:grpChg>
        <pc:picChg chg="add mod modCrop">
          <ac:chgData name="Yomna Negm" userId="41dce8271dfe68ed" providerId="LiveId" clId="{3E2D756F-391B-46BC-B138-706578715D31}" dt="2026-08-25T18:24:19.534" v="1632" actId="1036"/>
          <ac:picMkLst>
            <pc:docMk/>
            <pc:sldMk cId="3856351527" sldId="278"/>
            <ac:picMk id="14" creationId="{B545444B-8E94-2CF0-A9B2-B2DCA0D04385}"/>
          </ac:picMkLst>
        </pc:picChg>
        <pc:picChg chg="add mod modCrop">
          <ac:chgData name="Yomna Negm" userId="41dce8271dfe68ed" providerId="LiveId" clId="{3E2D756F-391B-46BC-B138-706578715D31}" dt="2026-08-25T20:16:43.451" v="2586" actId="164"/>
          <ac:picMkLst>
            <pc:docMk/>
            <pc:sldMk cId="3856351527" sldId="278"/>
            <ac:picMk id="19" creationId="{A9E319C4-175C-1AFA-4F3E-22EC683B8B71}"/>
          </ac:picMkLst>
        </pc:picChg>
        <pc:picChg chg="add mod modCrop">
          <ac:chgData name="Yomna Negm" userId="41dce8271dfe68ed" providerId="LiveId" clId="{3E2D756F-391B-46BC-B138-706578715D31}" dt="2026-08-25T18:24:19.534" v="1632" actId="1036"/>
          <ac:picMkLst>
            <pc:docMk/>
            <pc:sldMk cId="3856351527" sldId="278"/>
            <ac:picMk id="21" creationId="{F31627C9-9AF6-1582-E6BB-A407D55E3772}"/>
          </ac:picMkLst>
        </pc:picChg>
        <pc:picChg chg="add mod modCrop">
          <ac:chgData name="Yomna Negm" userId="41dce8271dfe68ed" providerId="LiveId" clId="{3E2D756F-391B-46BC-B138-706578715D31}" dt="2026-08-25T20:16:43.451" v="2586" actId="164"/>
          <ac:picMkLst>
            <pc:docMk/>
            <pc:sldMk cId="3856351527" sldId="278"/>
            <ac:picMk id="27" creationId="{F85BBA60-8BCB-E919-A4E4-0EA93020E27D}"/>
          </ac:picMkLst>
        </pc:picChg>
        <pc:picChg chg="add mod">
          <ac:chgData name="Yomna Negm" userId="41dce8271dfe68ed" providerId="LiveId" clId="{3E2D756F-391B-46BC-B138-706578715D31}" dt="2026-08-25T20:16:43.451" v="2586" actId="164"/>
          <ac:picMkLst>
            <pc:docMk/>
            <pc:sldMk cId="3856351527" sldId="278"/>
            <ac:picMk id="29" creationId="{3EC6B8D1-F646-C0E1-F486-CC69F4230973}"/>
          </ac:picMkLst>
        </pc:picChg>
        <pc:picChg chg="add mod">
          <ac:chgData name="Yomna Negm" userId="41dce8271dfe68ed" providerId="LiveId" clId="{3E2D756F-391B-46BC-B138-706578715D31}" dt="2026-08-25T20:16:43.451" v="2586" actId="164"/>
          <ac:picMkLst>
            <pc:docMk/>
            <pc:sldMk cId="3856351527" sldId="278"/>
            <ac:picMk id="31" creationId="{FDABB49E-73B5-0C17-0EED-329D450CD959}"/>
          </ac:picMkLst>
        </pc:picChg>
        <pc:picChg chg="add mod">
          <ac:chgData name="Yomna Negm" userId="41dce8271dfe68ed" providerId="LiveId" clId="{3E2D756F-391B-46BC-B138-706578715D31}" dt="2026-08-25T18:24:19.534" v="1632" actId="1036"/>
          <ac:picMkLst>
            <pc:docMk/>
            <pc:sldMk cId="3856351527" sldId="278"/>
            <ac:picMk id="33" creationId="{E7FE54AD-AF97-F811-F0FE-02A4F1751961}"/>
          </ac:picMkLst>
        </pc:picChg>
        <pc:picChg chg="add mod">
          <ac:chgData name="Yomna Negm" userId="41dce8271dfe68ed" providerId="LiveId" clId="{3E2D756F-391B-46BC-B138-706578715D31}" dt="2026-08-25T18:24:19.534" v="1632" actId="1036"/>
          <ac:picMkLst>
            <pc:docMk/>
            <pc:sldMk cId="3856351527" sldId="278"/>
            <ac:picMk id="35" creationId="{AF4BEF18-FED9-6C1B-70D7-4BCA91BCAB1F}"/>
          </ac:picMkLst>
        </pc:picChg>
      </pc:sldChg>
      <pc:sldChg chg="modSp add mod ord">
        <pc:chgData name="Yomna Negm" userId="41dce8271dfe68ed" providerId="LiveId" clId="{3E2D756F-391B-46BC-B138-706578715D31}" dt="2026-08-25T18:33:31.181" v="1771" actId="20577"/>
        <pc:sldMkLst>
          <pc:docMk/>
          <pc:sldMk cId="2570810446" sldId="279"/>
        </pc:sldMkLst>
        <pc:spChg chg="mod">
          <ac:chgData name="Yomna Negm" userId="41dce8271dfe68ed" providerId="LiveId" clId="{3E2D756F-391B-46BC-B138-706578715D31}" dt="2026-08-25T18:29:52.120" v="1697"/>
          <ac:spMkLst>
            <pc:docMk/>
            <pc:sldMk cId="2570810446" sldId="279"/>
            <ac:spMk id="2" creationId="{81B4FA26-3D50-3384-5312-583583BF6CA7}"/>
          </ac:spMkLst>
        </pc:spChg>
        <pc:spChg chg="mod">
          <ac:chgData name="Yomna Negm" userId="41dce8271dfe68ed" providerId="LiveId" clId="{3E2D756F-391B-46BC-B138-706578715D31}" dt="2026-08-25T18:32:19.223" v="1721"/>
          <ac:spMkLst>
            <pc:docMk/>
            <pc:sldMk cId="2570810446" sldId="279"/>
            <ac:spMk id="11" creationId="{9B5EB102-673E-6687-8242-1B70AB2F2E28}"/>
          </ac:spMkLst>
        </pc:spChg>
        <pc:spChg chg="mod">
          <ac:chgData name="Yomna Negm" userId="41dce8271dfe68ed" providerId="LiveId" clId="{3E2D756F-391B-46BC-B138-706578715D31}" dt="2026-08-25T18:33:31.181" v="1771" actId="20577"/>
          <ac:spMkLst>
            <pc:docMk/>
            <pc:sldMk cId="2570810446" sldId="279"/>
            <ac:spMk id="12" creationId="{261D51DF-70D3-FAB6-0200-24E2C0377AA3}"/>
          </ac:spMkLst>
        </pc:spChg>
        <pc:spChg chg="mod">
          <ac:chgData name="Yomna Negm" userId="41dce8271dfe68ed" providerId="LiveId" clId="{3E2D756F-391B-46BC-B138-706578715D31}" dt="2026-08-25T18:27:24.267" v="1650"/>
          <ac:spMkLst>
            <pc:docMk/>
            <pc:sldMk cId="2570810446" sldId="279"/>
            <ac:spMk id="13" creationId="{01488B23-A40E-C80B-0F40-82CAAA93E2E7}"/>
          </ac:spMkLst>
        </pc:spChg>
        <pc:spChg chg="mod">
          <ac:chgData name="Yomna Negm" userId="41dce8271dfe68ed" providerId="LiveId" clId="{3E2D756F-391B-46BC-B138-706578715D31}" dt="2026-08-25T18:27:34.627" v="1652"/>
          <ac:spMkLst>
            <pc:docMk/>
            <pc:sldMk cId="2570810446" sldId="279"/>
            <ac:spMk id="15" creationId="{8C6BB03D-ADBC-7956-31A4-0DA96680235A}"/>
          </ac:spMkLst>
        </pc:spChg>
      </pc:sldChg>
      <pc:sldChg chg="addSp delSp modSp add mod delAnim">
        <pc:chgData name="Yomna Negm" userId="41dce8271dfe68ed" providerId="LiveId" clId="{3E2D756F-391B-46BC-B138-706578715D31}" dt="2026-08-25T18:39:47.118" v="1848" actId="20577"/>
        <pc:sldMkLst>
          <pc:docMk/>
          <pc:sldMk cId="576202750" sldId="280"/>
        </pc:sldMkLst>
        <pc:spChg chg="add mod">
          <ac:chgData name="Yomna Negm" userId="41dce8271dfe68ed" providerId="LiveId" clId="{3E2D756F-391B-46BC-B138-706578715D31}" dt="2026-08-25T18:39:06.570" v="1837" actId="1076"/>
          <ac:spMkLst>
            <pc:docMk/>
            <pc:sldMk cId="576202750" sldId="280"/>
            <ac:spMk id="18" creationId="{B70A18F7-CEC6-79E3-BE69-C57E77AA9D62}"/>
          </ac:spMkLst>
        </pc:spChg>
        <pc:spChg chg="add mod">
          <ac:chgData name="Yomna Negm" userId="41dce8271dfe68ed" providerId="LiveId" clId="{3E2D756F-391B-46BC-B138-706578715D31}" dt="2026-08-25T18:39:10.780" v="1838" actId="1076"/>
          <ac:spMkLst>
            <pc:docMk/>
            <pc:sldMk cId="576202750" sldId="280"/>
            <ac:spMk id="20" creationId="{478641A2-C64D-D242-351E-9FF170E77660}"/>
          </ac:spMkLst>
        </pc:spChg>
        <pc:spChg chg="add mod">
          <ac:chgData name="Yomna Negm" userId="41dce8271dfe68ed" providerId="LiveId" clId="{3E2D756F-391B-46BC-B138-706578715D31}" dt="2026-08-25T18:39:35.305" v="1841" actId="20577"/>
          <ac:spMkLst>
            <pc:docMk/>
            <pc:sldMk cId="576202750" sldId="280"/>
            <ac:spMk id="22" creationId="{B95D971E-16E0-411D-D672-DFF538D113A1}"/>
          </ac:spMkLst>
        </pc:spChg>
        <pc:spChg chg="add mod">
          <ac:chgData name="Yomna Negm" userId="41dce8271dfe68ed" providerId="LiveId" clId="{3E2D756F-391B-46BC-B138-706578715D31}" dt="2026-08-25T18:39:47.118" v="1848" actId="20577"/>
          <ac:spMkLst>
            <pc:docMk/>
            <pc:sldMk cId="576202750" sldId="280"/>
            <ac:spMk id="24" creationId="{9BD69F3D-DF1B-CA69-5DB0-BECD6F759D77}"/>
          </ac:spMkLst>
        </pc:spChg>
        <pc:picChg chg="add mod modCrop">
          <ac:chgData name="Yomna Negm" userId="41dce8271dfe68ed" providerId="LiveId" clId="{3E2D756F-391B-46BC-B138-706578715D31}" dt="2026-08-25T18:38:06.641" v="1827" actId="1076"/>
          <ac:picMkLst>
            <pc:docMk/>
            <pc:sldMk cId="576202750" sldId="280"/>
            <ac:picMk id="9" creationId="{32D584CE-CE69-DBE2-E21C-FE3DCE0E1E28}"/>
          </ac:picMkLst>
        </pc:picChg>
        <pc:picChg chg="add mod modCrop">
          <ac:chgData name="Yomna Negm" userId="41dce8271dfe68ed" providerId="LiveId" clId="{3E2D756F-391B-46BC-B138-706578715D31}" dt="2026-08-25T18:38:33.172" v="1833" actId="18131"/>
          <ac:picMkLst>
            <pc:docMk/>
            <pc:sldMk cId="576202750" sldId="280"/>
            <ac:picMk id="16" creationId="{3914CFB8-1194-29D6-ACB8-8E957D7854AB}"/>
          </ac:picMkLst>
        </pc:picChg>
      </pc:sldChg>
      <pc:sldChg chg="modSp add mod ord modAnim">
        <pc:chgData name="Yomna Negm" userId="41dce8271dfe68ed" providerId="LiveId" clId="{3E2D756F-391B-46BC-B138-706578715D31}" dt="2026-08-25T18:46:50.090" v="1908" actId="114"/>
        <pc:sldMkLst>
          <pc:docMk/>
          <pc:sldMk cId="4051531423" sldId="281"/>
        </pc:sldMkLst>
        <pc:spChg chg="mod">
          <ac:chgData name="Yomna Negm" userId="41dce8271dfe68ed" providerId="LiveId" clId="{3E2D756F-391B-46BC-B138-706578715D31}" dt="2026-08-25T18:41:26.140" v="1863"/>
          <ac:spMkLst>
            <pc:docMk/>
            <pc:sldMk cId="4051531423" sldId="281"/>
            <ac:spMk id="2" creationId="{F4BE876E-4C3B-CD66-A848-810715D166B5}"/>
          </ac:spMkLst>
        </pc:spChg>
        <pc:spChg chg="mod">
          <ac:chgData name="Yomna Negm" userId="41dce8271dfe68ed" providerId="LiveId" clId="{3E2D756F-391B-46BC-B138-706578715D31}" dt="2026-08-25T18:46:46.127" v="1907" actId="114"/>
          <ac:spMkLst>
            <pc:docMk/>
            <pc:sldMk cId="4051531423" sldId="281"/>
            <ac:spMk id="11" creationId="{7E37FEFA-258C-B3E5-71D0-29B35AE0D17E}"/>
          </ac:spMkLst>
        </pc:spChg>
        <pc:spChg chg="mod">
          <ac:chgData name="Yomna Negm" userId="41dce8271dfe68ed" providerId="LiveId" clId="{3E2D756F-391B-46BC-B138-706578715D31}" dt="2026-08-25T18:46:50.090" v="1908" actId="114"/>
          <ac:spMkLst>
            <pc:docMk/>
            <pc:sldMk cId="4051531423" sldId="281"/>
            <ac:spMk id="12" creationId="{93E5E023-2F1B-4B37-D98C-654E1D639086}"/>
          </ac:spMkLst>
        </pc:spChg>
        <pc:spChg chg="mod">
          <ac:chgData name="Yomna Negm" userId="41dce8271dfe68ed" providerId="LiveId" clId="{3E2D756F-391B-46BC-B138-706578715D31}" dt="2026-08-25T18:41:28.931" v="1864"/>
          <ac:spMkLst>
            <pc:docMk/>
            <pc:sldMk cId="4051531423" sldId="281"/>
            <ac:spMk id="13" creationId="{A7199B91-B945-2529-BAD9-2311971DC50C}"/>
          </ac:spMkLst>
        </pc:spChg>
        <pc:spChg chg="mod">
          <ac:chgData name="Yomna Negm" userId="41dce8271dfe68ed" providerId="LiveId" clId="{3E2D756F-391B-46BC-B138-706578715D31}" dt="2026-08-25T18:41:03.386" v="1856"/>
          <ac:spMkLst>
            <pc:docMk/>
            <pc:sldMk cId="4051531423" sldId="281"/>
            <ac:spMk id="15" creationId="{C5AD2AF5-91BB-C329-A488-6B395F47F5C2}"/>
          </ac:spMkLst>
        </pc:spChg>
      </pc:sldChg>
      <pc:sldChg chg="addSp modSp add mod ord">
        <pc:chgData name="Yomna Negm" userId="41dce8271dfe68ed" providerId="LiveId" clId="{3E2D756F-391B-46BC-B138-706578715D31}" dt="2026-08-25T18:50:33.777" v="1977"/>
        <pc:sldMkLst>
          <pc:docMk/>
          <pc:sldMk cId="1935751459" sldId="282"/>
        </pc:sldMkLst>
        <pc:spChg chg="mod">
          <ac:chgData name="Yomna Negm" userId="41dce8271dfe68ed" providerId="LiveId" clId="{3E2D756F-391B-46BC-B138-706578715D31}" dt="2026-08-25T18:47:36.723" v="1912"/>
          <ac:spMkLst>
            <pc:docMk/>
            <pc:sldMk cId="1935751459" sldId="282"/>
            <ac:spMk id="2" creationId="{44ECD6AF-8750-064D-F107-2A77BF33E29A}"/>
          </ac:spMkLst>
        </pc:spChg>
        <pc:spChg chg="mod">
          <ac:chgData name="Yomna Negm" userId="41dce8271dfe68ed" providerId="LiveId" clId="{3E2D756F-391B-46BC-B138-706578715D31}" dt="2026-08-25T18:50:27.014" v="1976"/>
          <ac:spMkLst>
            <pc:docMk/>
            <pc:sldMk cId="1935751459" sldId="282"/>
            <ac:spMk id="18" creationId="{AF7B88E7-1654-A140-CABD-371AF31B1094}"/>
          </ac:spMkLst>
        </pc:spChg>
        <pc:spChg chg="mod">
          <ac:chgData name="Yomna Negm" userId="41dce8271dfe68ed" providerId="LiveId" clId="{3E2D756F-391B-46BC-B138-706578715D31}" dt="2026-08-25T18:50:33.777" v="1977"/>
          <ac:spMkLst>
            <pc:docMk/>
            <pc:sldMk cId="1935751459" sldId="282"/>
            <ac:spMk id="20" creationId="{535B861D-A845-BE07-FA11-89C5D5BE635B}"/>
          </ac:spMkLst>
        </pc:spChg>
        <pc:spChg chg="mod">
          <ac:chgData name="Yomna Negm" userId="41dce8271dfe68ed" providerId="LiveId" clId="{3E2D756F-391B-46BC-B138-706578715D31}" dt="2026-08-25T18:50:05.358" v="1974" actId="20577"/>
          <ac:spMkLst>
            <pc:docMk/>
            <pc:sldMk cId="1935751459" sldId="282"/>
            <ac:spMk id="22" creationId="{6DD69F8C-2AC1-47CB-D108-F9887CA00D53}"/>
          </ac:spMkLst>
        </pc:spChg>
        <pc:spChg chg="mod">
          <ac:chgData name="Yomna Negm" userId="41dce8271dfe68ed" providerId="LiveId" clId="{3E2D756F-391B-46BC-B138-706578715D31}" dt="2026-08-25T18:50:20.279" v="1975" actId="20577"/>
          <ac:spMkLst>
            <pc:docMk/>
            <pc:sldMk cId="1935751459" sldId="282"/>
            <ac:spMk id="24" creationId="{A9B73540-6A65-EA27-FD97-BA7F4826BB52}"/>
          </ac:spMkLst>
        </pc:spChg>
        <pc:picChg chg="add mod modCrop">
          <ac:chgData name="Yomna Negm" userId="41dce8271dfe68ed" providerId="LiveId" clId="{3E2D756F-391B-46BC-B138-706578715D31}" dt="2026-08-25T18:49:49.522" v="1972" actId="688"/>
          <ac:picMkLst>
            <pc:docMk/>
            <pc:sldMk cId="1935751459" sldId="282"/>
            <ac:picMk id="7" creationId="{E530861F-1244-23B0-EB5C-5EA5834A6FF5}"/>
          </ac:picMkLst>
        </pc:picChg>
        <pc:picChg chg="mod modCrop">
          <ac:chgData name="Yomna Negm" userId="41dce8271dfe68ed" providerId="LiveId" clId="{3E2D756F-391B-46BC-B138-706578715D31}" dt="2026-08-25T18:49:20.125" v="1966" actId="732"/>
          <ac:picMkLst>
            <pc:docMk/>
            <pc:sldMk cId="1935751459" sldId="282"/>
            <ac:picMk id="9" creationId="{9D6423E1-6261-0317-AB2F-6DB50A4D0253}"/>
          </ac:picMkLst>
        </pc:picChg>
      </pc:sldChg>
      <pc:sldChg chg="addSp delSp modSp new mod">
        <pc:chgData name="Yomna Negm" userId="41dce8271dfe68ed" providerId="LiveId" clId="{3E2D756F-391B-46BC-B138-706578715D31}" dt="2026-08-25T18:55:35.059" v="2029" actId="113"/>
        <pc:sldMkLst>
          <pc:docMk/>
          <pc:sldMk cId="699885251" sldId="283"/>
        </pc:sldMkLst>
        <pc:spChg chg="add mod">
          <ac:chgData name="Yomna Negm" userId="41dce8271dfe68ed" providerId="LiveId" clId="{3E2D756F-391B-46BC-B138-706578715D31}" dt="2026-08-25T18:51:30.273" v="1979"/>
          <ac:spMkLst>
            <pc:docMk/>
            <pc:sldMk cId="699885251" sldId="283"/>
            <ac:spMk id="4" creationId="{1A171D8C-0AD7-8E6C-6D6A-4AB9A1116675}"/>
          </ac:spMkLst>
        </pc:spChg>
        <pc:spChg chg="add mod">
          <ac:chgData name="Yomna Negm" userId="41dce8271dfe68ed" providerId="LiveId" clId="{3E2D756F-391B-46BC-B138-706578715D31}" dt="2026-08-25T18:52:06.578" v="1986" actId="207"/>
          <ac:spMkLst>
            <pc:docMk/>
            <pc:sldMk cId="699885251" sldId="283"/>
            <ac:spMk id="8" creationId="{CAECC478-0E02-9A1D-9321-7F5B1A44F890}"/>
          </ac:spMkLst>
        </pc:spChg>
        <pc:spChg chg="add mod">
          <ac:chgData name="Yomna Negm" userId="41dce8271dfe68ed" providerId="LiveId" clId="{3E2D756F-391B-46BC-B138-706578715D31}" dt="2026-08-25T18:55:35.059" v="2029" actId="113"/>
          <ac:spMkLst>
            <pc:docMk/>
            <pc:sldMk cId="699885251" sldId="283"/>
            <ac:spMk id="10" creationId="{16267FDC-073C-12E0-A128-1CBAC585EDBC}"/>
          </ac:spMkLst>
        </pc:spChg>
        <pc:spChg chg="add mod">
          <ac:chgData name="Yomna Negm" userId="41dce8271dfe68ed" providerId="LiveId" clId="{3E2D756F-391B-46BC-B138-706578715D31}" dt="2026-08-25T18:55:35.059" v="2029" actId="113"/>
          <ac:spMkLst>
            <pc:docMk/>
            <pc:sldMk cId="699885251" sldId="283"/>
            <ac:spMk id="12" creationId="{A8031E24-536A-7711-E0F5-2ACB0F9FDEE7}"/>
          </ac:spMkLst>
        </pc:spChg>
        <pc:spChg chg="add mod">
          <ac:chgData name="Yomna Negm" userId="41dce8271dfe68ed" providerId="LiveId" clId="{3E2D756F-391B-46BC-B138-706578715D31}" dt="2026-08-25T18:55:35.059" v="2029" actId="113"/>
          <ac:spMkLst>
            <pc:docMk/>
            <pc:sldMk cId="699885251" sldId="283"/>
            <ac:spMk id="14" creationId="{D1267569-F818-2F15-4162-B798519C2818}"/>
          </ac:spMkLst>
        </pc:spChg>
        <pc:spChg chg="add mod">
          <ac:chgData name="Yomna Negm" userId="41dce8271dfe68ed" providerId="LiveId" clId="{3E2D756F-391B-46BC-B138-706578715D31}" dt="2026-08-25T18:55:06.158" v="2024" actId="1076"/>
          <ac:spMkLst>
            <pc:docMk/>
            <pc:sldMk cId="699885251" sldId="283"/>
            <ac:spMk id="20" creationId="{3820AECB-85FF-14D9-C570-AB6C34AB86F4}"/>
          </ac:spMkLst>
        </pc:spChg>
        <pc:spChg chg="add mod">
          <ac:chgData name="Yomna Negm" userId="41dce8271dfe68ed" providerId="LiveId" clId="{3E2D756F-391B-46BC-B138-706578715D31}" dt="2026-08-25T18:53:38.436" v="1999" actId="1076"/>
          <ac:spMkLst>
            <pc:docMk/>
            <pc:sldMk cId="699885251" sldId="283"/>
            <ac:spMk id="22" creationId="{F768F2EF-B2A6-EB35-BEB3-81BEC4F62906}"/>
          </ac:spMkLst>
        </pc:spChg>
        <pc:spChg chg="add mod">
          <ac:chgData name="Yomna Negm" userId="41dce8271dfe68ed" providerId="LiveId" clId="{3E2D756F-391B-46BC-B138-706578715D31}" dt="2026-08-25T18:55:19.826" v="2026" actId="20577"/>
          <ac:spMkLst>
            <pc:docMk/>
            <pc:sldMk cId="699885251" sldId="283"/>
            <ac:spMk id="30" creationId="{D2CA6979-5DCD-2098-9E30-706B2D9C293E}"/>
          </ac:spMkLst>
        </pc:spChg>
        <pc:picChg chg="add mod">
          <ac:chgData name="Yomna Negm" userId="41dce8271dfe68ed" providerId="LiveId" clId="{3E2D756F-391B-46BC-B138-706578715D31}" dt="2026-08-25T18:53:42.569" v="2000" actId="1076"/>
          <ac:picMkLst>
            <pc:docMk/>
            <pc:sldMk cId="699885251" sldId="283"/>
            <ac:picMk id="16" creationId="{CD6DFD2E-8C21-EE3F-A2F9-BF8E0A03C185}"/>
          </ac:picMkLst>
        </pc:picChg>
        <pc:picChg chg="add mod">
          <ac:chgData name="Yomna Negm" userId="41dce8271dfe68ed" providerId="LiveId" clId="{3E2D756F-391B-46BC-B138-706578715D31}" dt="2026-08-25T18:53:38.436" v="1999" actId="1076"/>
          <ac:picMkLst>
            <pc:docMk/>
            <pc:sldMk cId="699885251" sldId="283"/>
            <ac:picMk id="18" creationId="{7EAE04D1-1EB0-9398-08A3-3B3286B82408}"/>
          </ac:picMkLst>
        </pc:picChg>
        <pc:picChg chg="add mod">
          <ac:chgData name="Yomna Negm" userId="41dce8271dfe68ed" providerId="LiveId" clId="{3E2D756F-391B-46BC-B138-706578715D31}" dt="2026-08-25T18:53:55.229" v="2009" actId="1036"/>
          <ac:picMkLst>
            <pc:docMk/>
            <pc:sldMk cId="699885251" sldId="283"/>
            <ac:picMk id="24" creationId="{E29A5187-5F2D-026D-0B9C-35AD15F4A3E8}"/>
          </ac:picMkLst>
        </pc:picChg>
        <pc:picChg chg="add mod modCrop">
          <ac:chgData name="Yomna Negm" userId="41dce8271dfe68ed" providerId="LiveId" clId="{3E2D756F-391B-46BC-B138-706578715D31}" dt="2026-08-25T18:54:45.239" v="2019" actId="732"/>
          <ac:picMkLst>
            <pc:docMk/>
            <pc:sldMk cId="699885251" sldId="283"/>
            <ac:picMk id="26" creationId="{DC4C5ED4-CD48-99BD-24A6-08B5D8838146}"/>
          </ac:picMkLst>
        </pc:picChg>
        <pc:picChg chg="add mod">
          <ac:chgData name="Yomna Negm" userId="41dce8271dfe68ed" providerId="LiveId" clId="{3E2D756F-391B-46BC-B138-706578715D31}" dt="2026-08-25T18:54:55.459" v="2021" actId="1076"/>
          <ac:picMkLst>
            <pc:docMk/>
            <pc:sldMk cId="699885251" sldId="283"/>
            <ac:picMk id="28" creationId="{6912960C-174C-F0E7-B121-1252BD476808}"/>
          </ac:picMkLst>
        </pc:picChg>
      </pc:sldChg>
      <pc:sldChg chg="modSp add mod ord modAnim">
        <pc:chgData name="Yomna Negm" userId="41dce8271dfe68ed" providerId="LiveId" clId="{3E2D756F-391B-46BC-B138-706578715D31}" dt="2026-08-25T19:07:13.134" v="2129" actId="20577"/>
        <pc:sldMkLst>
          <pc:docMk/>
          <pc:sldMk cId="901837053" sldId="284"/>
        </pc:sldMkLst>
        <pc:spChg chg="mod">
          <ac:chgData name="Yomna Negm" userId="41dce8271dfe68ed" providerId="LiveId" clId="{3E2D756F-391B-46BC-B138-706578715D31}" dt="2026-08-25T18:57:10.667" v="2045"/>
          <ac:spMkLst>
            <pc:docMk/>
            <pc:sldMk cId="901837053" sldId="284"/>
            <ac:spMk id="2" creationId="{75C3E78D-8276-119E-6306-5B32C736301B}"/>
          </ac:spMkLst>
        </pc:spChg>
        <pc:spChg chg="mod">
          <ac:chgData name="Yomna Negm" userId="41dce8271dfe68ed" providerId="LiveId" clId="{3E2D756F-391B-46BC-B138-706578715D31}" dt="2026-08-25T19:06:19.761" v="2116"/>
          <ac:spMkLst>
            <pc:docMk/>
            <pc:sldMk cId="901837053" sldId="284"/>
            <ac:spMk id="11" creationId="{A7688A57-8A43-8E7E-5DB4-8392E511D9E9}"/>
          </ac:spMkLst>
        </pc:spChg>
        <pc:spChg chg="mod">
          <ac:chgData name="Yomna Negm" userId="41dce8271dfe68ed" providerId="LiveId" clId="{3E2D756F-391B-46BC-B138-706578715D31}" dt="2026-08-25T19:07:13.134" v="2129" actId="20577"/>
          <ac:spMkLst>
            <pc:docMk/>
            <pc:sldMk cId="901837053" sldId="284"/>
            <ac:spMk id="12" creationId="{469EA925-8F32-C090-D06E-A43F70769676}"/>
          </ac:spMkLst>
        </pc:spChg>
        <pc:spChg chg="mod">
          <ac:chgData name="Yomna Negm" userId="41dce8271dfe68ed" providerId="LiveId" clId="{3E2D756F-391B-46BC-B138-706578715D31}" dt="2026-08-25T18:58:34.273" v="2059"/>
          <ac:spMkLst>
            <pc:docMk/>
            <pc:sldMk cId="901837053" sldId="284"/>
            <ac:spMk id="13" creationId="{0B9CDCD1-D1D8-350B-DCC5-3880E05D76C0}"/>
          </ac:spMkLst>
        </pc:spChg>
        <pc:spChg chg="mod">
          <ac:chgData name="Yomna Negm" userId="41dce8271dfe68ed" providerId="LiveId" clId="{3E2D756F-391B-46BC-B138-706578715D31}" dt="2026-08-25T18:58:19.448" v="2055"/>
          <ac:spMkLst>
            <pc:docMk/>
            <pc:sldMk cId="901837053" sldId="284"/>
            <ac:spMk id="15" creationId="{E7A8D7D4-2BD0-CE59-27B9-11A28AAFFE84}"/>
          </ac:spMkLst>
        </pc:spChg>
      </pc:sldChg>
      <pc:sldChg chg="addSp modSp add mod ord">
        <pc:chgData name="Yomna Negm" userId="41dce8271dfe68ed" providerId="LiveId" clId="{3E2D756F-391B-46BC-B138-706578715D31}" dt="2026-08-25T19:10:36.420" v="2180" actId="1076"/>
        <pc:sldMkLst>
          <pc:docMk/>
          <pc:sldMk cId="3066070824" sldId="285"/>
        </pc:sldMkLst>
        <pc:spChg chg="mod">
          <ac:chgData name="Yomna Negm" userId="41dce8271dfe68ed" providerId="LiveId" clId="{3E2D756F-391B-46BC-B138-706578715D31}" dt="2026-08-25T19:08:48.136" v="2137"/>
          <ac:spMkLst>
            <pc:docMk/>
            <pc:sldMk cId="3066070824" sldId="285"/>
            <ac:spMk id="2" creationId="{855EB54F-13AF-167A-AD45-EC534858A166}"/>
          </ac:spMkLst>
        </pc:spChg>
        <pc:spChg chg="mod">
          <ac:chgData name="Yomna Negm" userId="41dce8271dfe68ed" providerId="LiveId" clId="{3E2D756F-391B-46BC-B138-706578715D31}" dt="2026-08-25T19:08:26.344" v="2135"/>
          <ac:spMkLst>
            <pc:docMk/>
            <pc:sldMk cId="3066070824" sldId="285"/>
            <ac:spMk id="18" creationId="{F5A3F061-9F65-9036-2132-DC6B6AF84A63}"/>
          </ac:spMkLst>
        </pc:spChg>
        <pc:spChg chg="mod">
          <ac:chgData name="Yomna Negm" userId="41dce8271dfe68ed" providerId="LiveId" clId="{3E2D756F-391B-46BC-B138-706578715D31}" dt="2026-08-25T19:08:39.284" v="2136"/>
          <ac:spMkLst>
            <pc:docMk/>
            <pc:sldMk cId="3066070824" sldId="285"/>
            <ac:spMk id="20" creationId="{6D568757-0970-6736-F351-F66FBE204AC0}"/>
          </ac:spMkLst>
        </pc:spChg>
        <pc:spChg chg="mod">
          <ac:chgData name="Yomna Negm" userId="41dce8271dfe68ed" providerId="LiveId" clId="{3E2D756F-391B-46BC-B138-706578715D31}" dt="2026-08-25T19:09:42.183" v="2152" actId="20577"/>
          <ac:spMkLst>
            <pc:docMk/>
            <pc:sldMk cId="3066070824" sldId="285"/>
            <ac:spMk id="22" creationId="{46DD48B1-D6CE-D874-DDAC-B7952C67A57D}"/>
          </ac:spMkLst>
        </pc:spChg>
        <pc:spChg chg="mod">
          <ac:chgData name="Yomna Negm" userId="41dce8271dfe68ed" providerId="LiveId" clId="{3E2D756F-391B-46BC-B138-706578715D31}" dt="2026-08-25T19:10:29.546" v="2178" actId="20577"/>
          <ac:spMkLst>
            <pc:docMk/>
            <pc:sldMk cId="3066070824" sldId="285"/>
            <ac:spMk id="24" creationId="{1E106CEE-B4DD-7280-08C3-9F971DD0A5CE}"/>
          </ac:spMkLst>
        </pc:spChg>
        <pc:picChg chg="mod">
          <ac:chgData name="Yomna Negm" userId="41dce8271dfe68ed" providerId="LiveId" clId="{3E2D756F-391B-46BC-B138-706578715D31}" dt="2026-08-25T19:09:34.415" v="2149" actId="14100"/>
          <ac:picMkLst>
            <pc:docMk/>
            <pc:sldMk cId="3066070824" sldId="285"/>
            <ac:picMk id="7" creationId="{381052F3-8C51-823B-1EAE-139168819DC2}"/>
          </ac:picMkLst>
        </pc:picChg>
        <pc:picChg chg="add mod">
          <ac:chgData name="Yomna Negm" userId="41dce8271dfe68ed" providerId="LiveId" clId="{3E2D756F-391B-46BC-B138-706578715D31}" dt="2026-08-25T19:10:36.420" v="2180" actId="1076"/>
          <ac:picMkLst>
            <pc:docMk/>
            <pc:sldMk cId="3066070824" sldId="285"/>
            <ac:picMk id="8" creationId="{0E34D34A-BA38-AA7E-459A-9EECE44D5BB9}"/>
          </ac:picMkLst>
        </pc:picChg>
        <pc:picChg chg="mod modCrop">
          <ac:chgData name="Yomna Negm" userId="41dce8271dfe68ed" providerId="LiveId" clId="{3E2D756F-391B-46BC-B138-706578715D31}" dt="2026-08-25T19:09:26.863" v="2148" actId="732"/>
          <ac:picMkLst>
            <pc:docMk/>
            <pc:sldMk cId="3066070824" sldId="285"/>
            <ac:picMk id="9" creationId="{7DE0CF9F-0F05-0D6D-6B39-1C275F560870}"/>
          </ac:picMkLst>
        </pc:picChg>
        <pc:picChg chg="mod modCrop">
          <ac:chgData name="Yomna Negm" userId="41dce8271dfe68ed" providerId="LiveId" clId="{3E2D756F-391B-46BC-B138-706578715D31}" dt="2026-08-25T19:10:21.005" v="2175" actId="732"/>
          <ac:picMkLst>
            <pc:docMk/>
            <pc:sldMk cId="3066070824" sldId="285"/>
            <ac:picMk id="16" creationId="{45245F3F-D32B-C1BC-ACB1-BF35E98FC75C}"/>
          </ac:picMkLst>
        </pc:picChg>
      </pc:sldChg>
      <pc:sldChg chg="addSp delSp modSp add mod ord">
        <pc:chgData name="Yomna Negm" userId="41dce8271dfe68ed" providerId="LiveId" clId="{3E2D756F-391B-46BC-B138-706578715D31}" dt="2026-08-25T20:00:49.588" v="2374" actId="1076"/>
        <pc:sldMkLst>
          <pc:docMk/>
          <pc:sldMk cId="3025172949" sldId="286"/>
        </pc:sldMkLst>
        <pc:spChg chg="add mod">
          <ac:chgData name="Yomna Negm" userId="41dce8271dfe68ed" providerId="LiveId" clId="{3E2D756F-391B-46BC-B138-706578715D31}" dt="2026-08-25T19:58:50.872" v="2348" actId="1035"/>
          <ac:spMkLst>
            <pc:docMk/>
            <pc:sldMk cId="3025172949" sldId="286"/>
            <ac:spMk id="6" creationId="{2708B18F-E84E-26E5-4015-B2AFAB9EE5E9}"/>
          </ac:spMkLst>
        </pc:spChg>
        <pc:spChg chg="add mod">
          <ac:chgData name="Yomna Negm" userId="41dce8271dfe68ed" providerId="LiveId" clId="{3E2D756F-391B-46BC-B138-706578715D31}" dt="2026-08-25T19:58:37.439" v="2344" actId="1076"/>
          <ac:spMkLst>
            <pc:docMk/>
            <pc:sldMk cId="3025172949" sldId="286"/>
            <ac:spMk id="9" creationId="{877CC2E8-0080-597D-B6EF-063D3D67F37C}"/>
          </ac:spMkLst>
        </pc:spChg>
        <pc:spChg chg="add mod">
          <ac:chgData name="Yomna Negm" userId="41dce8271dfe68ed" providerId="LiveId" clId="{3E2D756F-391B-46BC-B138-706578715D31}" dt="2026-08-25T19:59:28.536" v="2356" actId="1036"/>
          <ac:spMkLst>
            <pc:docMk/>
            <pc:sldMk cId="3025172949" sldId="286"/>
            <ac:spMk id="13" creationId="{C6232F18-8007-E5AB-F567-4FB06252893D}"/>
          </ac:spMkLst>
        </pc:spChg>
        <pc:spChg chg="add mod">
          <ac:chgData name="Yomna Negm" userId="41dce8271dfe68ed" providerId="LiveId" clId="{3E2D756F-391B-46BC-B138-706578715D31}" dt="2026-08-25T19:59:28.536" v="2356" actId="1036"/>
          <ac:spMkLst>
            <pc:docMk/>
            <pc:sldMk cId="3025172949" sldId="286"/>
            <ac:spMk id="17" creationId="{EBC47B2A-81E5-C2C3-1ACF-8925F365CE27}"/>
          </ac:spMkLst>
        </pc:spChg>
        <pc:spChg chg="add mod">
          <ac:chgData name="Yomna Negm" userId="41dce8271dfe68ed" providerId="LiveId" clId="{3E2D756F-391B-46BC-B138-706578715D31}" dt="2026-08-25T19:59:28.536" v="2356" actId="1036"/>
          <ac:spMkLst>
            <pc:docMk/>
            <pc:sldMk cId="3025172949" sldId="286"/>
            <ac:spMk id="21" creationId="{3C66F06A-B3D7-9207-3A03-A35E859C46D3}"/>
          </ac:spMkLst>
        </pc:spChg>
        <pc:spChg chg="add mod">
          <ac:chgData name="Yomna Negm" userId="41dce8271dfe68ed" providerId="LiveId" clId="{3E2D756F-391B-46BC-B138-706578715D31}" dt="2026-08-25T19:57:42.181" v="2333" actId="1036"/>
          <ac:spMkLst>
            <pc:docMk/>
            <pc:sldMk cId="3025172949" sldId="286"/>
            <ac:spMk id="25" creationId="{B78B88BE-298C-20AA-D67B-3961737FD11B}"/>
          </ac:spMkLst>
        </pc:spChg>
        <pc:spChg chg="add mod">
          <ac:chgData name="Yomna Negm" userId="41dce8271dfe68ed" providerId="LiveId" clId="{3E2D756F-391B-46BC-B138-706578715D31}" dt="2026-08-25T19:57:42.181" v="2333" actId="1036"/>
          <ac:spMkLst>
            <pc:docMk/>
            <pc:sldMk cId="3025172949" sldId="286"/>
            <ac:spMk id="29" creationId="{51F6C241-9A91-F957-F976-714F69112FA4}"/>
          </ac:spMkLst>
        </pc:spChg>
        <pc:spChg chg="add mod">
          <ac:chgData name="Yomna Negm" userId="41dce8271dfe68ed" providerId="LiveId" clId="{3E2D756F-391B-46BC-B138-706578715D31}" dt="2026-08-25T19:57:42.181" v="2333" actId="1036"/>
          <ac:spMkLst>
            <pc:docMk/>
            <pc:sldMk cId="3025172949" sldId="286"/>
            <ac:spMk id="32" creationId="{EEA80C0F-5FE0-EC51-CF95-177424852006}"/>
          </ac:spMkLst>
        </pc:spChg>
        <pc:spChg chg="add mod">
          <ac:chgData name="Yomna Negm" userId="41dce8271dfe68ed" providerId="LiveId" clId="{3E2D756F-391B-46BC-B138-706578715D31}" dt="2026-08-25T19:57:42.181" v="2333" actId="1036"/>
          <ac:spMkLst>
            <pc:docMk/>
            <pc:sldMk cId="3025172949" sldId="286"/>
            <ac:spMk id="34" creationId="{D7340D32-3EDE-2DE3-BCF2-CE68D1BC2285}"/>
          </ac:spMkLst>
        </pc:spChg>
        <pc:spChg chg="add mod">
          <ac:chgData name="Yomna Negm" userId="41dce8271dfe68ed" providerId="LiveId" clId="{3E2D756F-391B-46BC-B138-706578715D31}" dt="2026-08-25T19:57:42.181" v="2333" actId="1036"/>
          <ac:spMkLst>
            <pc:docMk/>
            <pc:sldMk cId="3025172949" sldId="286"/>
            <ac:spMk id="36" creationId="{8C3602CB-4B17-1BE5-0770-DD71E49E969A}"/>
          </ac:spMkLst>
        </pc:spChg>
        <pc:spChg chg="add mod">
          <ac:chgData name="Yomna Negm" userId="41dce8271dfe68ed" providerId="LiveId" clId="{3E2D756F-391B-46BC-B138-706578715D31}" dt="2026-08-25T19:57:42.181" v="2333" actId="1036"/>
          <ac:spMkLst>
            <pc:docMk/>
            <pc:sldMk cId="3025172949" sldId="286"/>
            <ac:spMk id="38" creationId="{3D697425-7951-17AB-3C42-6187328F5E00}"/>
          </ac:spMkLst>
        </pc:spChg>
        <pc:spChg chg="add mod">
          <ac:chgData name="Yomna Negm" userId="41dce8271dfe68ed" providerId="LiveId" clId="{3E2D756F-391B-46BC-B138-706578715D31}" dt="2026-08-25T19:57:42.181" v="2333" actId="1036"/>
          <ac:spMkLst>
            <pc:docMk/>
            <pc:sldMk cId="3025172949" sldId="286"/>
            <ac:spMk id="40" creationId="{B16D53F0-C28A-3CDD-B248-15A732EBAFB7}"/>
          </ac:spMkLst>
        </pc:spChg>
        <pc:spChg chg="add mod">
          <ac:chgData name="Yomna Negm" userId="41dce8271dfe68ed" providerId="LiveId" clId="{3E2D756F-391B-46BC-B138-706578715D31}" dt="2026-08-25T19:57:42.181" v="2333" actId="1036"/>
          <ac:spMkLst>
            <pc:docMk/>
            <pc:sldMk cId="3025172949" sldId="286"/>
            <ac:spMk id="42" creationId="{6AD8D334-4BE7-59E7-BA0E-B0F3B3738975}"/>
          </ac:spMkLst>
        </pc:spChg>
        <pc:spChg chg="add mod">
          <ac:chgData name="Yomna Negm" userId="41dce8271dfe68ed" providerId="LiveId" clId="{3E2D756F-391B-46BC-B138-706578715D31}" dt="2026-08-25T19:57:42.181" v="2333" actId="1036"/>
          <ac:spMkLst>
            <pc:docMk/>
            <pc:sldMk cId="3025172949" sldId="286"/>
            <ac:spMk id="44" creationId="{753D7B28-5EC7-AC46-A818-64D3C5381FE7}"/>
          </ac:spMkLst>
        </pc:spChg>
        <pc:spChg chg="add mod">
          <ac:chgData name="Yomna Negm" userId="41dce8271dfe68ed" providerId="LiveId" clId="{3E2D756F-391B-46BC-B138-706578715D31}" dt="2026-08-25T19:59:28.536" v="2356" actId="1036"/>
          <ac:spMkLst>
            <pc:docMk/>
            <pc:sldMk cId="3025172949" sldId="286"/>
            <ac:spMk id="46" creationId="{C6180D48-76B2-4CFE-6707-393A9C2AD130}"/>
          </ac:spMkLst>
        </pc:spChg>
        <pc:spChg chg="add mod">
          <ac:chgData name="Yomna Negm" userId="41dce8271dfe68ed" providerId="LiveId" clId="{3E2D756F-391B-46BC-B138-706578715D31}" dt="2026-08-25T19:59:28.536" v="2356" actId="1036"/>
          <ac:spMkLst>
            <pc:docMk/>
            <pc:sldMk cId="3025172949" sldId="286"/>
            <ac:spMk id="48" creationId="{E4FAD040-8E53-FC81-1B3B-9288997C9BA1}"/>
          </ac:spMkLst>
        </pc:spChg>
        <pc:spChg chg="add mod">
          <ac:chgData name="Yomna Negm" userId="41dce8271dfe68ed" providerId="LiveId" clId="{3E2D756F-391B-46BC-B138-706578715D31}" dt="2026-08-25T20:00:22.554" v="2366" actId="207"/>
          <ac:spMkLst>
            <pc:docMk/>
            <pc:sldMk cId="3025172949" sldId="286"/>
            <ac:spMk id="50" creationId="{FFD21EB2-1229-BF81-4A67-5DE4263F65B7}"/>
          </ac:spMkLst>
        </pc:spChg>
        <pc:spChg chg="add mod">
          <ac:chgData name="Yomna Negm" userId="41dce8271dfe68ed" providerId="LiveId" clId="{3E2D756F-391B-46BC-B138-706578715D31}" dt="2026-08-25T19:59:09.994" v="2351"/>
          <ac:spMkLst>
            <pc:docMk/>
            <pc:sldMk cId="3025172949" sldId="286"/>
            <ac:spMk id="52" creationId="{688B7CDD-4D5E-73A6-F85E-97E487C7AD55}"/>
          </ac:spMkLst>
        </pc:spChg>
        <pc:spChg chg="add mod">
          <ac:chgData name="Yomna Negm" userId="41dce8271dfe68ed" providerId="LiveId" clId="{3E2D756F-391B-46BC-B138-706578715D31}" dt="2026-08-25T20:00:29.069" v="2368" actId="1076"/>
          <ac:spMkLst>
            <pc:docMk/>
            <pc:sldMk cId="3025172949" sldId="286"/>
            <ac:spMk id="54" creationId="{17377279-81BF-FE1F-E2E2-6D3C09D7F7DA}"/>
          </ac:spMkLst>
        </pc:spChg>
        <pc:spChg chg="add mod">
          <ac:chgData name="Yomna Negm" userId="41dce8271dfe68ed" providerId="LiveId" clId="{3E2D756F-391B-46BC-B138-706578715D31}" dt="2026-08-25T20:00:35.111" v="2370" actId="1076"/>
          <ac:spMkLst>
            <pc:docMk/>
            <pc:sldMk cId="3025172949" sldId="286"/>
            <ac:spMk id="56" creationId="{E5544D4A-E0F8-7474-89F1-77908072FE31}"/>
          </ac:spMkLst>
        </pc:spChg>
        <pc:spChg chg="add mod">
          <ac:chgData name="Yomna Negm" userId="41dce8271dfe68ed" providerId="LiveId" clId="{3E2D756F-391B-46BC-B138-706578715D31}" dt="2026-08-25T20:00:40.389" v="2372" actId="1076"/>
          <ac:spMkLst>
            <pc:docMk/>
            <pc:sldMk cId="3025172949" sldId="286"/>
            <ac:spMk id="58" creationId="{64F6DDE0-7C14-0847-46D7-E02131329C18}"/>
          </ac:spMkLst>
        </pc:spChg>
        <pc:spChg chg="add mod">
          <ac:chgData name="Yomna Negm" userId="41dce8271dfe68ed" providerId="LiveId" clId="{3E2D756F-391B-46BC-B138-706578715D31}" dt="2026-08-25T20:00:49.588" v="2374" actId="1076"/>
          <ac:spMkLst>
            <pc:docMk/>
            <pc:sldMk cId="3025172949" sldId="286"/>
            <ac:spMk id="60" creationId="{D080C8EB-0C17-AC9A-CDE4-118FAC96E319}"/>
          </ac:spMkLst>
        </pc:spChg>
      </pc:sldChg>
      <pc:sldChg chg="addSp delSp modSp add mod">
        <pc:chgData name="Yomna Negm" userId="41dce8271dfe68ed" providerId="LiveId" clId="{3E2D756F-391B-46BC-B138-706578715D31}" dt="2026-08-25T20:14:48.499" v="2568" actId="20577"/>
        <pc:sldMkLst>
          <pc:docMk/>
          <pc:sldMk cId="1108564987" sldId="287"/>
        </pc:sldMkLst>
        <pc:spChg chg="mod">
          <ac:chgData name="Yomna Negm" userId="41dce8271dfe68ed" providerId="LiveId" clId="{3E2D756F-391B-46BC-B138-706578715D31}" dt="2026-08-25T20:11:22.958" v="2487" actId="27636"/>
          <ac:spMkLst>
            <pc:docMk/>
            <pc:sldMk cId="1108564987" sldId="287"/>
            <ac:spMk id="2" creationId="{0F27AE20-CA97-E8FE-CE45-855C17C68C2D}"/>
          </ac:spMkLst>
        </pc:spChg>
        <pc:spChg chg="mod">
          <ac:chgData name="Yomna Negm" userId="41dce8271dfe68ed" providerId="LiveId" clId="{3E2D756F-391B-46BC-B138-706578715D31}" dt="2026-08-25T20:14:48.499" v="2568" actId="20577"/>
          <ac:spMkLst>
            <pc:docMk/>
            <pc:sldMk cId="1108564987" sldId="287"/>
            <ac:spMk id="3" creationId="{37108E5A-EADF-7382-F3A9-8CB43CF3EAC7}"/>
          </ac:spMkLst>
        </pc:spChg>
        <pc:spChg chg="add mod">
          <ac:chgData name="Yomna Negm" userId="41dce8271dfe68ed" providerId="LiveId" clId="{3E2D756F-391B-46BC-B138-706578715D31}" dt="2026-08-25T20:11:07.992" v="2475" actId="13822"/>
          <ac:spMkLst>
            <pc:docMk/>
            <pc:sldMk cId="1108564987" sldId="287"/>
            <ac:spMk id="13" creationId="{8109E1EB-A5E8-17FA-A0C8-B2819C0DD464}"/>
          </ac:spMkLst>
        </pc:spChg>
        <pc:picChg chg="add mod modCrop">
          <ac:chgData name="Yomna Negm" userId="41dce8271dfe68ed" providerId="LiveId" clId="{3E2D756F-391B-46BC-B138-706578715D31}" dt="2026-08-25T20:13:00.529" v="2505"/>
          <ac:picMkLst>
            <pc:docMk/>
            <pc:sldMk cId="1108564987" sldId="287"/>
            <ac:picMk id="9" creationId="{A886C23B-3584-6A29-1D46-81BD6F42EF7B}"/>
          </ac:picMkLst>
        </pc:picChg>
      </pc:sldChg>
      <pc:sldChg chg="addSp delSp modSp add mod">
        <pc:chgData name="Yomna Negm" userId="41dce8271dfe68ed" providerId="LiveId" clId="{3E2D756F-391B-46BC-B138-706578715D31}" dt="2026-08-25T20:23:46.381" v="2709" actId="108"/>
        <pc:sldMkLst>
          <pc:docMk/>
          <pc:sldMk cId="1252139694" sldId="288"/>
        </pc:sldMkLst>
        <pc:spChg chg="add mod">
          <ac:chgData name="Yomna Negm" userId="41dce8271dfe68ed" providerId="LiveId" clId="{3E2D756F-391B-46BC-B138-706578715D31}" dt="2026-08-25T20:23:24.402" v="2706" actId="1035"/>
          <ac:spMkLst>
            <pc:docMk/>
            <pc:sldMk cId="1252139694" sldId="288"/>
            <ac:spMk id="12" creationId="{EE8E4E2C-89C5-F7C8-79A0-C477C4D4E60D}"/>
          </ac:spMkLst>
        </pc:spChg>
        <pc:spChg chg="add mod">
          <ac:chgData name="Yomna Negm" userId="41dce8271dfe68ed" providerId="LiveId" clId="{3E2D756F-391B-46BC-B138-706578715D31}" dt="2026-08-25T20:23:24.402" v="2706" actId="1035"/>
          <ac:spMkLst>
            <pc:docMk/>
            <pc:sldMk cId="1252139694" sldId="288"/>
            <ac:spMk id="15" creationId="{78740936-8656-ECD5-9FBB-C492BFB671A0}"/>
          </ac:spMkLst>
        </pc:spChg>
        <pc:spChg chg="add mod">
          <ac:chgData name="Yomna Negm" userId="41dce8271dfe68ed" providerId="LiveId" clId="{3E2D756F-391B-46BC-B138-706578715D31}" dt="2026-08-25T20:23:24.402" v="2706" actId="1035"/>
          <ac:spMkLst>
            <pc:docMk/>
            <pc:sldMk cId="1252139694" sldId="288"/>
            <ac:spMk id="17" creationId="{4D5CC8FB-20E0-E547-F2AE-31C317528626}"/>
          </ac:spMkLst>
        </pc:spChg>
        <pc:spChg chg="add mod">
          <ac:chgData name="Yomna Negm" userId="41dce8271dfe68ed" providerId="LiveId" clId="{3E2D756F-391B-46BC-B138-706578715D31}" dt="2026-08-25T20:23:24.402" v="2706" actId="1035"/>
          <ac:spMkLst>
            <pc:docMk/>
            <pc:sldMk cId="1252139694" sldId="288"/>
            <ac:spMk id="19" creationId="{B7243F69-D2DE-BCA5-8A68-B4236FBBC2F5}"/>
          </ac:spMkLst>
        </pc:spChg>
        <pc:spChg chg="add mod">
          <ac:chgData name="Yomna Negm" userId="41dce8271dfe68ed" providerId="LiveId" clId="{3E2D756F-391B-46BC-B138-706578715D31}" dt="2026-08-25T20:23:24.402" v="2706" actId="1035"/>
          <ac:spMkLst>
            <pc:docMk/>
            <pc:sldMk cId="1252139694" sldId="288"/>
            <ac:spMk id="21" creationId="{0BC599A3-C888-AF81-CF38-8A6AE55DEE89}"/>
          </ac:spMkLst>
        </pc:spChg>
        <pc:spChg chg="add mod">
          <ac:chgData name="Yomna Negm" userId="41dce8271dfe68ed" providerId="LiveId" clId="{3E2D756F-391B-46BC-B138-706578715D31}" dt="2026-08-25T20:23:24.402" v="2706" actId="1035"/>
          <ac:spMkLst>
            <pc:docMk/>
            <pc:sldMk cId="1252139694" sldId="288"/>
            <ac:spMk id="23" creationId="{FAC0BC7E-010A-49AF-84FD-87783529678D}"/>
          </ac:spMkLst>
        </pc:spChg>
        <pc:spChg chg="add mod">
          <ac:chgData name="Yomna Negm" userId="41dce8271dfe68ed" providerId="LiveId" clId="{3E2D756F-391B-46BC-B138-706578715D31}" dt="2026-08-25T20:23:24.402" v="2706" actId="1035"/>
          <ac:spMkLst>
            <pc:docMk/>
            <pc:sldMk cId="1252139694" sldId="288"/>
            <ac:spMk id="25" creationId="{97724E8E-5276-09ED-0BEE-9A31510E3CFB}"/>
          </ac:spMkLst>
        </pc:spChg>
        <pc:spChg chg="mod">
          <ac:chgData name="Yomna Negm" userId="41dce8271dfe68ed" providerId="LiveId" clId="{3E2D756F-391B-46BC-B138-706578715D31}" dt="2026-08-25T20:16:54.845" v="2587"/>
          <ac:spMkLst>
            <pc:docMk/>
            <pc:sldMk cId="1252139694" sldId="288"/>
            <ac:spMk id="39" creationId="{EAA74FDB-7968-23DC-1ECC-256CF41AB3FB}"/>
          </ac:spMkLst>
        </pc:spChg>
        <pc:spChg chg="add mod">
          <ac:chgData name="Yomna Negm" userId="41dce8271dfe68ed" providerId="LiveId" clId="{3E2D756F-391B-46BC-B138-706578715D31}" dt="2026-08-25T20:23:24.402" v="2706" actId="1035"/>
          <ac:spMkLst>
            <pc:docMk/>
            <pc:sldMk cId="1252139694" sldId="288"/>
            <ac:spMk id="41" creationId="{78994405-42B3-C899-A0A8-F04BFBCA6D22}"/>
          </ac:spMkLst>
        </pc:spChg>
        <pc:spChg chg="add mod">
          <ac:chgData name="Yomna Negm" userId="41dce8271dfe68ed" providerId="LiveId" clId="{3E2D756F-391B-46BC-B138-706578715D31}" dt="2026-08-25T20:23:46.381" v="2709" actId="108"/>
          <ac:spMkLst>
            <pc:docMk/>
            <pc:sldMk cId="1252139694" sldId="288"/>
            <ac:spMk id="43" creationId="{EBF99C9F-5B65-6D63-615D-732A819736E9}"/>
          </ac:spMkLst>
        </pc:spChg>
        <pc:spChg chg="add mod">
          <ac:chgData name="Yomna Negm" userId="41dce8271dfe68ed" providerId="LiveId" clId="{3E2D756F-391B-46BC-B138-706578715D31}" dt="2026-08-25T20:21:30.777" v="2656" actId="1076"/>
          <ac:spMkLst>
            <pc:docMk/>
            <pc:sldMk cId="1252139694" sldId="288"/>
            <ac:spMk id="45" creationId="{58856820-8BDA-1B5E-2A21-D144E33F9512}"/>
          </ac:spMkLst>
        </pc:spChg>
        <pc:grpChg chg="add mod">
          <ac:chgData name="Yomna Negm" userId="41dce8271dfe68ed" providerId="LiveId" clId="{3E2D756F-391B-46BC-B138-706578715D31}" dt="2026-08-25T20:23:13.697" v="2694" actId="1076"/>
          <ac:grpSpMkLst>
            <pc:docMk/>
            <pc:sldMk cId="1252139694" sldId="288"/>
            <ac:grpSpMk id="34" creationId="{58178B33-A0DD-541E-6B62-759847732D5E}"/>
          </ac:grpSpMkLst>
        </pc:grpChg>
        <pc:picChg chg="mod">
          <ac:chgData name="Yomna Negm" userId="41dce8271dfe68ed" providerId="LiveId" clId="{3E2D756F-391B-46BC-B138-706578715D31}" dt="2026-08-25T20:16:54.845" v="2587"/>
          <ac:picMkLst>
            <pc:docMk/>
            <pc:sldMk cId="1252139694" sldId="288"/>
            <ac:picMk id="35" creationId="{16B73784-3FCF-2BE6-1B12-001B4813A139}"/>
          </ac:picMkLst>
        </pc:picChg>
        <pc:picChg chg="mod">
          <ac:chgData name="Yomna Negm" userId="41dce8271dfe68ed" providerId="LiveId" clId="{3E2D756F-391B-46BC-B138-706578715D31}" dt="2026-08-25T20:16:54.845" v="2587"/>
          <ac:picMkLst>
            <pc:docMk/>
            <pc:sldMk cId="1252139694" sldId="288"/>
            <ac:picMk id="36" creationId="{F17B1D97-45CF-63A3-BA56-4A27B8240A16}"/>
          </ac:picMkLst>
        </pc:picChg>
        <pc:picChg chg="mod">
          <ac:chgData name="Yomna Negm" userId="41dce8271dfe68ed" providerId="LiveId" clId="{3E2D756F-391B-46BC-B138-706578715D31}" dt="2026-08-25T20:16:54.845" v="2587"/>
          <ac:picMkLst>
            <pc:docMk/>
            <pc:sldMk cId="1252139694" sldId="288"/>
            <ac:picMk id="37" creationId="{30F42430-31C3-E5EC-9673-FB6D76E2CD75}"/>
          </ac:picMkLst>
        </pc:picChg>
        <pc:picChg chg="mod">
          <ac:chgData name="Yomna Negm" userId="41dce8271dfe68ed" providerId="LiveId" clId="{3E2D756F-391B-46BC-B138-706578715D31}" dt="2026-08-25T20:16:54.845" v="2587"/>
          <ac:picMkLst>
            <pc:docMk/>
            <pc:sldMk cId="1252139694" sldId="288"/>
            <ac:picMk id="38" creationId="{056D0BBF-C4FB-CD6C-653F-B7C19E6C8A92}"/>
          </ac:picMkLst>
        </pc:picChg>
      </pc:sldChg>
      <pc:sldChg chg="addSp delSp modSp add mod ord modShow">
        <pc:chgData name="Yomna Negm" userId="41dce8271dfe68ed" providerId="LiveId" clId="{3E2D756F-391B-46BC-B138-706578715D31}" dt="2026-08-25T21:08:22.460" v="3441" actId="729"/>
        <pc:sldMkLst>
          <pc:docMk/>
          <pc:sldMk cId="3055501586" sldId="289"/>
        </pc:sldMkLst>
        <pc:spChg chg="mod">
          <ac:chgData name="Yomna Negm" userId="41dce8271dfe68ed" providerId="LiveId" clId="{3E2D756F-391B-46BC-B138-706578715D31}" dt="2026-08-25T20:27:24.763" v="2765" actId="20577"/>
          <ac:spMkLst>
            <pc:docMk/>
            <pc:sldMk cId="3055501586" sldId="289"/>
            <ac:spMk id="2" creationId="{5BA87484-17F9-EB67-EBD5-7D148432E103}"/>
          </ac:spMkLst>
        </pc:spChg>
        <pc:spChg chg="add mod ord">
          <ac:chgData name="Yomna Negm" userId="41dce8271dfe68ed" providerId="LiveId" clId="{3E2D756F-391B-46BC-B138-706578715D31}" dt="2026-08-25T20:26:21.079" v="2753" actId="167"/>
          <ac:spMkLst>
            <pc:docMk/>
            <pc:sldMk cId="3055501586" sldId="289"/>
            <ac:spMk id="7" creationId="{F34730EB-9A81-382F-A1BF-99046C4828AF}"/>
          </ac:spMkLst>
        </pc:spChg>
        <pc:spChg chg="add mod">
          <ac:chgData name="Yomna Negm" userId="41dce8271dfe68ed" providerId="LiveId" clId="{3E2D756F-391B-46BC-B138-706578715D31}" dt="2026-08-25T20:26:13.688" v="2751" actId="1076"/>
          <ac:spMkLst>
            <pc:docMk/>
            <pc:sldMk cId="3055501586" sldId="289"/>
            <ac:spMk id="10" creationId="{DE3CBF49-39D0-78E3-5E74-2F671F71250C}"/>
          </ac:spMkLst>
        </pc:spChg>
        <pc:picChg chg="add mod">
          <ac:chgData name="Yomna Negm" userId="41dce8271dfe68ed" providerId="LiveId" clId="{3E2D756F-391B-46BC-B138-706578715D31}" dt="2026-08-25T20:26:13.688" v="2751" actId="1076"/>
          <ac:picMkLst>
            <pc:docMk/>
            <pc:sldMk cId="3055501586" sldId="289"/>
            <ac:picMk id="14" creationId="{0F67FF66-9A8C-08B9-8ABA-EAB8922EE1DE}"/>
          </ac:picMkLst>
        </pc:picChg>
        <pc:picChg chg="add mod">
          <ac:chgData name="Yomna Negm" userId="41dce8271dfe68ed" providerId="LiveId" clId="{3E2D756F-391B-46BC-B138-706578715D31}" dt="2026-08-25T20:26:13.688" v="2751" actId="1076"/>
          <ac:picMkLst>
            <pc:docMk/>
            <pc:sldMk cId="3055501586" sldId="289"/>
            <ac:picMk id="15" creationId="{87AA8840-2014-B015-5267-0F12B50E6E9E}"/>
          </ac:picMkLst>
        </pc:picChg>
        <pc:picChg chg="add mod">
          <ac:chgData name="Yomna Negm" userId="41dce8271dfe68ed" providerId="LiveId" clId="{3E2D756F-391B-46BC-B138-706578715D31}" dt="2026-08-25T20:26:13.688" v="2751" actId="1076"/>
          <ac:picMkLst>
            <pc:docMk/>
            <pc:sldMk cId="3055501586" sldId="289"/>
            <ac:picMk id="16" creationId="{0A113F6F-DDBC-0253-45EF-B9D6267E97A2}"/>
          </ac:picMkLst>
        </pc:picChg>
        <pc:picChg chg="add mod">
          <ac:chgData name="Yomna Negm" userId="41dce8271dfe68ed" providerId="LiveId" clId="{3E2D756F-391B-46BC-B138-706578715D31}" dt="2026-08-25T20:26:13.688" v="2751" actId="1076"/>
          <ac:picMkLst>
            <pc:docMk/>
            <pc:sldMk cId="3055501586" sldId="289"/>
            <ac:picMk id="23" creationId="{950A7463-5F6B-6781-8823-34A6008A04F9}"/>
          </ac:picMkLst>
        </pc:picChg>
        <pc:picChg chg="add mod">
          <ac:chgData name="Yomna Negm" userId="41dce8271dfe68ed" providerId="LiveId" clId="{3E2D756F-391B-46BC-B138-706578715D31}" dt="2026-08-25T20:26:13.688" v="2751" actId="1076"/>
          <ac:picMkLst>
            <pc:docMk/>
            <pc:sldMk cId="3055501586" sldId="289"/>
            <ac:picMk id="24" creationId="{782FFEA8-E38F-2B8F-F56C-DB9DBD75DDF9}"/>
          </ac:picMkLst>
        </pc:picChg>
        <pc:picChg chg="add mod">
          <ac:chgData name="Yomna Negm" userId="41dce8271dfe68ed" providerId="LiveId" clId="{3E2D756F-391B-46BC-B138-706578715D31}" dt="2026-08-25T20:26:13.688" v="2751" actId="1076"/>
          <ac:picMkLst>
            <pc:docMk/>
            <pc:sldMk cId="3055501586" sldId="289"/>
            <ac:picMk id="27" creationId="{A13A2618-E753-6BBA-F60A-E9A413B1A753}"/>
          </ac:picMkLst>
        </pc:picChg>
        <pc:picChg chg="add mod">
          <ac:chgData name="Yomna Negm" userId="41dce8271dfe68ed" providerId="LiveId" clId="{3E2D756F-391B-46BC-B138-706578715D31}" dt="2026-08-25T20:26:13.688" v="2751" actId="1076"/>
          <ac:picMkLst>
            <pc:docMk/>
            <pc:sldMk cId="3055501586" sldId="289"/>
            <ac:picMk id="34" creationId="{8CE3FC10-0525-3FED-0121-B18E9E954A69}"/>
          </ac:picMkLst>
        </pc:picChg>
        <pc:picChg chg="add mod">
          <ac:chgData name="Yomna Negm" userId="41dce8271dfe68ed" providerId="LiveId" clId="{3E2D756F-391B-46BC-B138-706578715D31}" dt="2026-08-25T20:26:13.688" v="2751" actId="1076"/>
          <ac:picMkLst>
            <pc:docMk/>
            <pc:sldMk cId="3055501586" sldId="289"/>
            <ac:picMk id="40" creationId="{A83CB0EB-61F3-8C4B-C28D-20D96CC45F92}"/>
          </ac:picMkLst>
        </pc:picChg>
      </pc:sldChg>
      <pc:sldChg chg="addSp delSp modSp add mod ord">
        <pc:chgData name="Yomna Negm" userId="41dce8271dfe68ed" providerId="LiveId" clId="{3E2D756F-391B-46BC-B138-706578715D31}" dt="2026-08-25T20:32:16.295" v="2892" actId="1076"/>
        <pc:sldMkLst>
          <pc:docMk/>
          <pc:sldMk cId="3346635427" sldId="290"/>
        </pc:sldMkLst>
        <pc:spChg chg="mod">
          <ac:chgData name="Yomna Negm" userId="41dce8271dfe68ed" providerId="LiveId" clId="{3E2D756F-391B-46BC-B138-706578715D31}" dt="2026-08-25T20:27:54.413" v="2776" actId="27636"/>
          <ac:spMkLst>
            <pc:docMk/>
            <pc:sldMk cId="3346635427" sldId="290"/>
            <ac:spMk id="2" creationId="{AA1E1676-A61A-0AD9-7C51-9F2D32D4B5CD}"/>
          </ac:spMkLst>
        </pc:spChg>
        <pc:spChg chg="mod">
          <ac:chgData name="Yomna Negm" userId="41dce8271dfe68ed" providerId="LiveId" clId="{3E2D756F-391B-46BC-B138-706578715D31}" dt="2026-08-25T20:31:56.560" v="2887" actId="20577"/>
          <ac:spMkLst>
            <pc:docMk/>
            <pc:sldMk cId="3346635427" sldId="290"/>
            <ac:spMk id="3" creationId="{BB1822FF-5C1E-90E2-8409-8051D836C0D6}"/>
          </ac:spMkLst>
        </pc:spChg>
        <pc:picChg chg="add mod">
          <ac:chgData name="Yomna Negm" userId="41dce8271dfe68ed" providerId="LiveId" clId="{3E2D756F-391B-46BC-B138-706578715D31}" dt="2026-08-25T20:32:16.295" v="2892" actId="1076"/>
          <ac:picMkLst>
            <pc:docMk/>
            <pc:sldMk cId="3346635427" sldId="290"/>
            <ac:picMk id="13" creationId="{D3947883-48DC-970D-F1D9-687D38A021A7}"/>
          </ac:picMkLst>
        </pc:picChg>
      </pc:sldChg>
      <pc:sldChg chg="addSp delSp modSp add mod">
        <pc:chgData name="Yomna Negm" userId="41dce8271dfe68ed" providerId="LiveId" clId="{3E2D756F-391B-46BC-B138-706578715D31}" dt="2026-08-25T20:35:08.915" v="2948" actId="20577"/>
        <pc:sldMkLst>
          <pc:docMk/>
          <pc:sldMk cId="2386976813" sldId="291"/>
        </pc:sldMkLst>
        <pc:spChg chg="mod">
          <ac:chgData name="Yomna Negm" userId="41dce8271dfe68ed" providerId="LiveId" clId="{3E2D756F-391B-46BC-B138-706578715D31}" dt="2026-08-25T20:32:47.045" v="2901" actId="27636"/>
          <ac:spMkLst>
            <pc:docMk/>
            <pc:sldMk cId="2386976813" sldId="291"/>
            <ac:spMk id="2" creationId="{C247DC59-6111-F16D-7765-8C1CB83A529F}"/>
          </ac:spMkLst>
        </pc:spChg>
        <pc:spChg chg="mod">
          <ac:chgData name="Yomna Negm" userId="41dce8271dfe68ed" providerId="LiveId" clId="{3E2D756F-391B-46BC-B138-706578715D31}" dt="2026-08-25T20:34:45.148" v="2940" actId="14100"/>
          <ac:spMkLst>
            <pc:docMk/>
            <pc:sldMk cId="2386976813" sldId="291"/>
            <ac:spMk id="3" creationId="{7C71AAE4-45E7-F3BE-3B66-A5D3B18EAB14}"/>
          </ac:spMkLst>
        </pc:spChg>
        <pc:spChg chg="add mod">
          <ac:chgData name="Yomna Negm" userId="41dce8271dfe68ed" providerId="LiveId" clId="{3E2D756F-391B-46BC-B138-706578715D31}" dt="2026-08-25T20:35:00.521" v="2945" actId="1076"/>
          <ac:spMkLst>
            <pc:docMk/>
            <pc:sldMk cId="2386976813" sldId="291"/>
            <ac:spMk id="11" creationId="{CD55F307-AE78-76C3-D046-C8EF6E2F8DA5}"/>
          </ac:spMkLst>
        </pc:spChg>
        <pc:spChg chg="add mod">
          <ac:chgData name="Yomna Negm" userId="41dce8271dfe68ed" providerId="LiveId" clId="{3E2D756F-391B-46BC-B138-706578715D31}" dt="2026-08-25T20:35:08.915" v="2948" actId="20577"/>
          <ac:spMkLst>
            <pc:docMk/>
            <pc:sldMk cId="2386976813" sldId="291"/>
            <ac:spMk id="14" creationId="{B6EF0397-1AED-AB72-7BFA-CC0D465378AF}"/>
          </ac:spMkLst>
        </pc:spChg>
        <pc:picChg chg="add mod">
          <ac:chgData name="Yomna Negm" userId="41dce8271dfe68ed" providerId="LiveId" clId="{3E2D756F-391B-46BC-B138-706578715D31}" dt="2026-08-25T20:34:48.412" v="2941" actId="14100"/>
          <ac:picMkLst>
            <pc:docMk/>
            <pc:sldMk cId="2386976813" sldId="291"/>
            <ac:picMk id="9" creationId="{0B701CFE-AACA-288D-F17B-73C0F67DB2EB}"/>
          </ac:picMkLst>
        </pc:picChg>
      </pc:sldChg>
      <pc:sldChg chg="addSp delSp modSp add mod ord">
        <pc:chgData name="Yomna Negm" userId="41dce8271dfe68ed" providerId="LiveId" clId="{3E2D756F-391B-46BC-B138-706578715D31}" dt="2026-08-25T20:49:16.255" v="3073" actId="1076"/>
        <pc:sldMkLst>
          <pc:docMk/>
          <pc:sldMk cId="2995919643" sldId="292"/>
        </pc:sldMkLst>
        <pc:spChg chg="mod">
          <ac:chgData name="Yomna Negm" userId="41dce8271dfe68ed" providerId="LiveId" clId="{3E2D756F-391B-46BC-B138-706578715D31}" dt="2026-08-25T20:46:34.122" v="2994" actId="27636"/>
          <ac:spMkLst>
            <pc:docMk/>
            <pc:sldMk cId="2995919643" sldId="292"/>
            <ac:spMk id="2" creationId="{B01164B2-9E96-7697-5FE8-544652460E18}"/>
          </ac:spMkLst>
        </pc:spChg>
        <pc:spChg chg="mod">
          <ac:chgData name="Yomna Negm" userId="41dce8271dfe68ed" providerId="LiveId" clId="{3E2D756F-391B-46BC-B138-706578715D31}" dt="2026-08-25T20:48:38.920" v="3063" actId="20577"/>
          <ac:spMkLst>
            <pc:docMk/>
            <pc:sldMk cId="2995919643" sldId="292"/>
            <ac:spMk id="3" creationId="{6DAEC62E-35A1-D676-B52C-31698FCA4038}"/>
          </ac:spMkLst>
        </pc:spChg>
        <pc:picChg chg="add mod">
          <ac:chgData name="Yomna Negm" userId="41dce8271dfe68ed" providerId="LiveId" clId="{3E2D756F-391B-46BC-B138-706578715D31}" dt="2026-08-25T20:48:51.948" v="3066" actId="14100"/>
          <ac:picMkLst>
            <pc:docMk/>
            <pc:sldMk cId="2995919643" sldId="292"/>
            <ac:picMk id="9" creationId="{85707C8F-1735-BF88-A987-19402E400463}"/>
          </ac:picMkLst>
        </pc:picChg>
        <pc:picChg chg="add mod">
          <ac:chgData name="Yomna Negm" userId="41dce8271dfe68ed" providerId="LiveId" clId="{3E2D756F-391B-46BC-B138-706578715D31}" dt="2026-08-25T20:49:16.255" v="3073" actId="1076"/>
          <ac:picMkLst>
            <pc:docMk/>
            <pc:sldMk cId="2995919643" sldId="292"/>
            <ac:picMk id="14" creationId="{677C3F1D-E4BA-AEC5-B9C9-A1E513B219C1}"/>
          </ac:picMkLst>
        </pc:picChg>
      </pc:sldChg>
      <pc:sldChg chg="addSp delSp modSp add mod">
        <pc:chgData name="Yomna Negm" userId="41dce8271dfe68ed" providerId="LiveId" clId="{3E2D756F-391B-46BC-B138-706578715D31}" dt="2026-08-25T20:53:00.535" v="3117"/>
        <pc:sldMkLst>
          <pc:docMk/>
          <pc:sldMk cId="2024850670" sldId="293"/>
        </pc:sldMkLst>
        <pc:spChg chg="mod">
          <ac:chgData name="Yomna Negm" userId="41dce8271dfe68ed" providerId="LiveId" clId="{3E2D756F-391B-46BC-B138-706578715D31}" dt="2026-08-25T20:49:58.414" v="3084" actId="27636"/>
          <ac:spMkLst>
            <pc:docMk/>
            <pc:sldMk cId="2024850670" sldId="293"/>
            <ac:spMk id="2" creationId="{103566B9-C56E-0658-692F-027506BA81D0}"/>
          </ac:spMkLst>
        </pc:spChg>
        <pc:spChg chg="mod">
          <ac:chgData name="Yomna Negm" userId="41dce8271dfe68ed" providerId="LiveId" clId="{3E2D756F-391B-46BC-B138-706578715D31}" dt="2026-08-25T20:51:28.490" v="3111" actId="20577"/>
          <ac:spMkLst>
            <pc:docMk/>
            <pc:sldMk cId="2024850670" sldId="293"/>
            <ac:spMk id="3" creationId="{0232FDC1-B952-A88A-5A9A-E8D4969B536A}"/>
          </ac:spMkLst>
        </pc:spChg>
        <pc:picChg chg="add mod">
          <ac:chgData name="Yomna Negm" userId="41dce8271dfe68ed" providerId="LiveId" clId="{3E2D756F-391B-46BC-B138-706578715D31}" dt="2026-08-25T20:53:00.535" v="3117"/>
          <ac:picMkLst>
            <pc:docMk/>
            <pc:sldMk cId="2024850670" sldId="293"/>
            <ac:picMk id="9" creationId="{6BA03B9A-66AF-5247-644E-808BEF77F841}"/>
          </ac:picMkLst>
        </pc:picChg>
      </pc:sldChg>
      <pc:sldChg chg="addSp delSp modSp add mod">
        <pc:chgData name="Yomna Negm" userId="41dce8271dfe68ed" providerId="LiveId" clId="{3E2D756F-391B-46BC-B138-706578715D31}" dt="2026-08-25T20:57:44.801" v="3229" actId="20577"/>
        <pc:sldMkLst>
          <pc:docMk/>
          <pc:sldMk cId="3998407737" sldId="294"/>
        </pc:sldMkLst>
        <pc:spChg chg="mod">
          <ac:chgData name="Yomna Negm" userId="41dce8271dfe68ed" providerId="LiveId" clId="{3E2D756F-391B-46BC-B138-706578715D31}" dt="2026-08-25T20:57:44.801" v="3229" actId="20577"/>
          <ac:spMkLst>
            <pc:docMk/>
            <pc:sldMk cId="3998407737" sldId="294"/>
            <ac:spMk id="2" creationId="{045EC1C2-306B-9522-A161-B94D6A112778}"/>
          </ac:spMkLst>
        </pc:spChg>
        <pc:spChg chg="mod">
          <ac:chgData name="Yomna Negm" userId="41dce8271dfe68ed" providerId="LiveId" clId="{3E2D756F-391B-46BC-B138-706578715D31}" dt="2026-08-25T20:56:12.741" v="3207" actId="20577"/>
          <ac:spMkLst>
            <pc:docMk/>
            <pc:sldMk cId="3998407737" sldId="294"/>
            <ac:spMk id="3" creationId="{CC8F5B36-2E31-92AF-6270-684C216A99F6}"/>
          </ac:spMkLst>
        </pc:spChg>
        <pc:picChg chg="add mod">
          <ac:chgData name="Yomna Negm" userId="41dce8271dfe68ed" providerId="LiveId" clId="{3E2D756F-391B-46BC-B138-706578715D31}" dt="2026-08-25T20:53:59.867" v="3141" actId="14100"/>
          <ac:picMkLst>
            <pc:docMk/>
            <pc:sldMk cId="3998407737" sldId="294"/>
            <ac:picMk id="10" creationId="{39A74078-4D33-C6BF-A900-2C4281106F63}"/>
          </ac:picMkLst>
        </pc:picChg>
        <pc:picChg chg="add mod">
          <ac:chgData name="Yomna Negm" userId="41dce8271dfe68ed" providerId="LiveId" clId="{3E2D756F-391B-46BC-B138-706578715D31}" dt="2026-08-25T20:53:51.509" v="3139" actId="1036"/>
          <ac:picMkLst>
            <pc:docMk/>
            <pc:sldMk cId="3998407737" sldId="294"/>
            <ac:picMk id="12" creationId="{F4F68BAE-3E76-4EDB-8C3E-DB6F4EA557F6}"/>
          </ac:picMkLst>
        </pc:picChg>
      </pc:sldChg>
      <pc:sldChg chg="addSp delSp modSp add mod">
        <pc:chgData name="Yomna Negm" userId="41dce8271dfe68ed" providerId="LiveId" clId="{3E2D756F-391B-46BC-B138-706578715D31}" dt="2026-08-25T20:58:59.642" v="3296" actId="20577"/>
        <pc:sldMkLst>
          <pc:docMk/>
          <pc:sldMk cId="4046849590" sldId="295"/>
        </pc:sldMkLst>
        <pc:spChg chg="mod">
          <ac:chgData name="Yomna Negm" userId="41dce8271dfe68ed" providerId="LiveId" clId="{3E2D756F-391B-46BC-B138-706578715D31}" dt="2026-08-25T20:57:54.211" v="3237" actId="27636"/>
          <ac:spMkLst>
            <pc:docMk/>
            <pc:sldMk cId="4046849590" sldId="295"/>
            <ac:spMk id="2" creationId="{A18A29E3-E332-F6B5-264A-8F6E8AB9788A}"/>
          </ac:spMkLst>
        </pc:spChg>
        <pc:spChg chg="add del mod">
          <ac:chgData name="Yomna Negm" userId="41dce8271dfe68ed" providerId="LiveId" clId="{3E2D756F-391B-46BC-B138-706578715D31}" dt="2026-08-25T20:58:59.642" v="3296" actId="20577"/>
          <ac:spMkLst>
            <pc:docMk/>
            <pc:sldMk cId="4046849590" sldId="295"/>
            <ac:spMk id="3" creationId="{D74D29E6-9FD7-9FCC-6982-B3DEF7BB3FF5}"/>
          </ac:spMkLst>
        </pc:spChg>
        <pc:spChg chg="add mod">
          <ac:chgData name="Yomna Negm" userId="41dce8271dfe68ed" providerId="LiveId" clId="{3E2D756F-391B-46BC-B138-706578715D31}" dt="2026-08-25T20:57:11.586" v="3223" actId="1076"/>
          <ac:spMkLst>
            <pc:docMk/>
            <pc:sldMk cId="4046849590" sldId="295"/>
            <ac:spMk id="17" creationId="{8E8A4F81-F84A-F07F-5792-4FDEFD5062A4}"/>
          </ac:spMkLst>
        </pc:spChg>
        <pc:spChg chg="add mod">
          <ac:chgData name="Yomna Negm" userId="41dce8271dfe68ed" providerId="LiveId" clId="{3E2D756F-391B-46BC-B138-706578715D31}" dt="2026-08-25T20:57:22.131" v="3226"/>
          <ac:spMkLst>
            <pc:docMk/>
            <pc:sldMk cId="4046849590" sldId="295"/>
            <ac:spMk id="19" creationId="{B16E1FD4-BA8D-85FE-C5C3-1D132B0B7A66}"/>
          </ac:spMkLst>
        </pc:spChg>
        <pc:picChg chg="add">
          <ac:chgData name="Yomna Negm" userId="41dce8271dfe68ed" providerId="LiveId" clId="{3E2D756F-391B-46BC-B138-706578715D31}" dt="2026-08-25T20:56:46.728" v="3211" actId="22"/>
          <ac:picMkLst>
            <pc:docMk/>
            <pc:sldMk cId="4046849590" sldId="295"/>
            <ac:picMk id="13" creationId="{BBABC7B0-786A-FFAC-74DA-BB14449D7CA8}"/>
          </ac:picMkLst>
        </pc:picChg>
      </pc:sldChg>
      <pc:sldChg chg="addSp delSp modSp add mod ord">
        <pc:chgData name="Yomna Negm" userId="41dce8271dfe68ed" providerId="LiveId" clId="{3E2D756F-391B-46BC-B138-706578715D31}" dt="2026-08-25T21:02:12.440" v="3382" actId="20577"/>
        <pc:sldMkLst>
          <pc:docMk/>
          <pc:sldMk cId="203662992" sldId="296"/>
        </pc:sldMkLst>
        <pc:spChg chg="mod">
          <ac:chgData name="Yomna Negm" userId="41dce8271dfe68ed" providerId="LiveId" clId="{3E2D756F-391B-46BC-B138-706578715D31}" dt="2026-08-25T20:59:40.933" v="3307" actId="27636"/>
          <ac:spMkLst>
            <pc:docMk/>
            <pc:sldMk cId="203662992" sldId="296"/>
            <ac:spMk id="2" creationId="{C6D1DBAD-EFD0-5A02-D4F1-DF125B35B74B}"/>
          </ac:spMkLst>
        </pc:spChg>
        <pc:spChg chg="add del mod">
          <ac:chgData name="Yomna Negm" userId="41dce8271dfe68ed" providerId="LiveId" clId="{3E2D756F-391B-46BC-B138-706578715D31}" dt="2026-08-25T21:02:12.440" v="3382" actId="20577"/>
          <ac:spMkLst>
            <pc:docMk/>
            <pc:sldMk cId="203662992" sldId="296"/>
            <ac:spMk id="3" creationId="{9C24D2D6-E50A-2366-F189-B6EFB3C09EE0}"/>
          </ac:spMkLst>
        </pc:spChg>
        <pc:picChg chg="add mod">
          <ac:chgData name="Yomna Negm" userId="41dce8271dfe68ed" providerId="LiveId" clId="{3E2D756F-391B-46BC-B138-706578715D31}" dt="2026-08-25T21:01:02.723" v="3353" actId="1076"/>
          <ac:picMkLst>
            <pc:docMk/>
            <pc:sldMk cId="203662992" sldId="296"/>
            <ac:picMk id="13" creationId="{C83A0661-D379-2487-C282-54E54E4CE7FA}"/>
          </ac:picMkLst>
        </pc:picChg>
      </pc:sldChg>
      <pc:sldChg chg="addSp delSp modSp new mod">
        <pc:chgData name="Yomna Negm" userId="41dce8271dfe68ed" providerId="LiveId" clId="{3E2D756F-391B-46BC-B138-706578715D31}" dt="2026-08-25T21:10:39.445" v="3462" actId="120"/>
        <pc:sldMkLst>
          <pc:docMk/>
          <pc:sldMk cId="3654207753" sldId="297"/>
        </pc:sldMkLst>
        <pc:spChg chg="add mod">
          <ac:chgData name="Yomna Negm" userId="41dce8271dfe68ed" providerId="LiveId" clId="{3E2D756F-391B-46BC-B138-706578715D31}" dt="2026-08-25T21:03:28.629" v="3384"/>
          <ac:spMkLst>
            <pc:docMk/>
            <pc:sldMk cId="3654207753" sldId="297"/>
            <ac:spMk id="4" creationId="{2246F7F2-8432-5B96-2F18-63A737DA2A17}"/>
          </ac:spMkLst>
        </pc:spChg>
        <pc:spChg chg="add mod">
          <ac:chgData name="Yomna Negm" userId="41dce8271dfe68ed" providerId="LiveId" clId="{3E2D756F-391B-46BC-B138-706578715D31}" dt="2026-08-25T21:03:54.452" v="3387" actId="207"/>
          <ac:spMkLst>
            <pc:docMk/>
            <pc:sldMk cId="3654207753" sldId="297"/>
            <ac:spMk id="5" creationId="{1BF5B0F7-0490-745E-ABCB-8638570FF7E6}"/>
          </ac:spMkLst>
        </pc:spChg>
        <pc:spChg chg="add mod">
          <ac:chgData name="Yomna Negm" userId="41dce8271dfe68ed" providerId="LiveId" clId="{3E2D756F-391B-46BC-B138-706578715D31}" dt="2026-08-25T21:09:19.730" v="3449" actId="1035"/>
          <ac:spMkLst>
            <pc:docMk/>
            <pc:sldMk cId="3654207753" sldId="297"/>
            <ac:spMk id="9" creationId="{254CBEAB-BADB-236E-731F-9FC3E0EFC893}"/>
          </ac:spMkLst>
        </pc:spChg>
        <pc:spChg chg="mod">
          <ac:chgData name="Yomna Negm" userId="41dce8271dfe68ed" providerId="LiveId" clId="{3E2D756F-391B-46BC-B138-706578715D31}" dt="2026-08-25T21:09:19.730" v="3449" actId="1035"/>
          <ac:spMkLst>
            <pc:docMk/>
            <pc:sldMk cId="3654207753" sldId="297"/>
            <ac:spMk id="11" creationId="{CED01C04-DC43-C91E-F6A0-324F71791A36}"/>
          </ac:spMkLst>
        </pc:spChg>
        <pc:spChg chg="mod">
          <ac:chgData name="Yomna Negm" userId="41dce8271dfe68ed" providerId="LiveId" clId="{3E2D756F-391B-46BC-B138-706578715D31}" dt="2026-08-25T21:07:44.195" v="3437" actId="1076"/>
          <ac:spMkLst>
            <pc:docMk/>
            <pc:sldMk cId="3654207753" sldId="297"/>
            <ac:spMk id="13" creationId="{1A3EF167-5779-B668-9878-B8653A7CB046}"/>
          </ac:spMkLst>
        </pc:spChg>
        <pc:spChg chg="mod">
          <ac:chgData name="Yomna Negm" userId="41dce8271dfe68ed" providerId="LiveId" clId="{3E2D756F-391B-46BC-B138-706578715D31}" dt="2026-08-25T21:07:51.878" v="3439" actId="1076"/>
          <ac:spMkLst>
            <pc:docMk/>
            <pc:sldMk cId="3654207753" sldId="297"/>
            <ac:spMk id="15" creationId="{AF321B79-4A68-D410-9BDA-516E688F1FC9}"/>
          </ac:spMkLst>
        </pc:spChg>
        <pc:spChg chg="mod">
          <ac:chgData name="Yomna Negm" userId="41dce8271dfe68ed" providerId="LiveId" clId="{3E2D756F-391B-46BC-B138-706578715D31}" dt="2026-08-25T21:09:56.826" v="3454" actId="1076"/>
          <ac:spMkLst>
            <pc:docMk/>
            <pc:sldMk cId="3654207753" sldId="297"/>
            <ac:spMk id="17" creationId="{4B0D6CA8-7F60-B8EB-0E44-3EAAC4573BAC}"/>
          </ac:spMkLst>
        </pc:spChg>
        <pc:spChg chg="add mod">
          <ac:chgData name="Yomna Negm" userId="41dce8271dfe68ed" providerId="LiveId" clId="{3E2D756F-391B-46BC-B138-706578715D31}" dt="2026-08-25T21:09:56.826" v="3454" actId="1076"/>
          <ac:spMkLst>
            <pc:docMk/>
            <pc:sldMk cId="3654207753" sldId="297"/>
            <ac:spMk id="19" creationId="{55B9EB80-B9AE-5EE9-09CA-D52FA7A55090}"/>
          </ac:spMkLst>
        </pc:spChg>
        <pc:spChg chg="add mod">
          <ac:chgData name="Yomna Negm" userId="41dce8271dfe68ed" providerId="LiveId" clId="{3E2D756F-391B-46BC-B138-706578715D31}" dt="2026-08-25T21:09:19.730" v="3449" actId="1035"/>
          <ac:spMkLst>
            <pc:docMk/>
            <pc:sldMk cId="3654207753" sldId="297"/>
            <ac:spMk id="21" creationId="{47D278B6-EE4C-2DA3-8387-BFE398E1785C}"/>
          </ac:spMkLst>
        </pc:spChg>
        <pc:spChg chg="add mod">
          <ac:chgData name="Yomna Negm" userId="41dce8271dfe68ed" providerId="LiveId" clId="{3E2D756F-391B-46BC-B138-706578715D31}" dt="2026-08-25T21:09:19.730" v="3449" actId="1035"/>
          <ac:spMkLst>
            <pc:docMk/>
            <pc:sldMk cId="3654207753" sldId="297"/>
            <ac:spMk id="23" creationId="{FF496D15-374A-4617-81F7-6A14EBF08390}"/>
          </ac:spMkLst>
        </pc:spChg>
        <pc:spChg chg="mod">
          <ac:chgData name="Yomna Negm" userId="41dce8271dfe68ed" providerId="LiveId" clId="{3E2D756F-391B-46BC-B138-706578715D31}" dt="2026-08-25T21:09:52.168" v="3453" actId="1076"/>
          <ac:spMkLst>
            <pc:docMk/>
            <pc:sldMk cId="3654207753" sldId="297"/>
            <ac:spMk id="25" creationId="{06524096-EBD6-9D36-9E2B-7635D2842929}"/>
          </ac:spMkLst>
        </pc:spChg>
        <pc:spChg chg="add mod">
          <ac:chgData name="Yomna Negm" userId="41dce8271dfe68ed" providerId="LiveId" clId="{3E2D756F-391B-46BC-B138-706578715D31}" dt="2026-08-25T21:09:52.168" v="3453" actId="1076"/>
          <ac:spMkLst>
            <pc:docMk/>
            <pc:sldMk cId="3654207753" sldId="297"/>
            <ac:spMk id="27" creationId="{8177F44C-F71E-D4EE-F317-029474DEF8E9}"/>
          </ac:spMkLst>
        </pc:spChg>
        <pc:spChg chg="add mod">
          <ac:chgData name="Yomna Negm" userId="41dce8271dfe68ed" providerId="LiveId" clId="{3E2D756F-391B-46BC-B138-706578715D31}" dt="2026-08-25T21:09:43.992" v="3452" actId="1076"/>
          <ac:spMkLst>
            <pc:docMk/>
            <pc:sldMk cId="3654207753" sldId="297"/>
            <ac:spMk id="29" creationId="{8D357A94-816E-A2C6-3476-A090DB162E4F}"/>
          </ac:spMkLst>
        </pc:spChg>
        <pc:spChg chg="mod">
          <ac:chgData name="Yomna Negm" userId="41dce8271dfe68ed" providerId="LiveId" clId="{3E2D756F-391B-46BC-B138-706578715D31}" dt="2026-08-25T21:10:01.736" v="3455" actId="1076"/>
          <ac:spMkLst>
            <pc:docMk/>
            <pc:sldMk cId="3654207753" sldId="297"/>
            <ac:spMk id="31" creationId="{C7901365-F2EB-7451-486A-5208184FC4AE}"/>
          </ac:spMkLst>
        </pc:spChg>
        <pc:spChg chg="add mod">
          <ac:chgData name="Yomna Negm" userId="41dce8271dfe68ed" providerId="LiveId" clId="{3E2D756F-391B-46BC-B138-706578715D31}" dt="2026-08-25T21:10:06.804" v="3456" actId="1076"/>
          <ac:spMkLst>
            <pc:docMk/>
            <pc:sldMk cId="3654207753" sldId="297"/>
            <ac:spMk id="33" creationId="{31ECDCBA-C5C0-A001-9B16-C235C5D3C161}"/>
          </ac:spMkLst>
        </pc:spChg>
        <pc:spChg chg="add mod">
          <ac:chgData name="Yomna Negm" userId="41dce8271dfe68ed" providerId="LiveId" clId="{3E2D756F-391B-46BC-B138-706578715D31}" dt="2026-08-25T21:09:43.992" v="3452" actId="1076"/>
          <ac:spMkLst>
            <pc:docMk/>
            <pc:sldMk cId="3654207753" sldId="297"/>
            <ac:spMk id="35" creationId="{A74217D5-1033-359A-659B-95F40711BDCC}"/>
          </ac:spMkLst>
        </pc:spChg>
        <pc:spChg chg="mod">
          <ac:chgData name="Yomna Negm" userId="41dce8271dfe68ed" providerId="LiveId" clId="{3E2D756F-391B-46BC-B138-706578715D31}" dt="2026-08-25T21:10:01.736" v="3455" actId="1076"/>
          <ac:spMkLst>
            <pc:docMk/>
            <pc:sldMk cId="3654207753" sldId="297"/>
            <ac:spMk id="37" creationId="{B656FF9F-61AA-DDF1-DD16-0A18E68F6EE9}"/>
          </ac:spMkLst>
        </pc:spChg>
        <pc:spChg chg="mod">
          <ac:chgData name="Yomna Negm" userId="41dce8271dfe68ed" providerId="LiveId" clId="{3E2D756F-391B-46BC-B138-706578715D31}" dt="2026-08-25T21:10:39.445" v="3462" actId="120"/>
          <ac:spMkLst>
            <pc:docMk/>
            <pc:sldMk cId="3654207753" sldId="297"/>
            <ac:spMk id="39" creationId="{BD75BC1E-F886-DA0F-436D-83DBBBE245F5}"/>
          </ac:spMkLst>
        </pc:spChg>
        <pc:spChg chg="mod">
          <ac:chgData name="Yomna Negm" userId="41dce8271dfe68ed" providerId="LiveId" clId="{3E2D756F-391B-46BC-B138-706578715D31}" dt="2026-08-25T21:07:24.194" v="3433" actId="1076"/>
          <ac:spMkLst>
            <pc:docMk/>
            <pc:sldMk cId="3654207753" sldId="297"/>
            <ac:spMk id="41" creationId="{446E039E-A8C0-2BFF-F446-EF45A6A8EE20}"/>
          </ac:spMkLst>
        </pc:spChg>
        <pc:spChg chg="add mod">
          <ac:chgData name="Yomna Negm" userId="41dce8271dfe68ed" providerId="LiveId" clId="{3E2D756F-391B-46BC-B138-706578715D31}" dt="2026-08-25T21:07:30.525" v="3436" actId="1076"/>
          <ac:spMkLst>
            <pc:docMk/>
            <pc:sldMk cId="3654207753" sldId="297"/>
            <ac:spMk id="43" creationId="{6D6A459D-5994-CB53-2C51-FAEE7A7189CE}"/>
          </ac:spMkLst>
        </pc:spChg>
      </pc:sldChg>
      <pc:sldChg chg="addSp delSp modSp add mod">
        <pc:chgData name="Yomna Negm" userId="41dce8271dfe68ed" providerId="LiveId" clId="{3E2D756F-391B-46BC-B138-706578715D31}" dt="2026-08-25T21:16:54.265" v="3579" actId="14100"/>
        <pc:sldMkLst>
          <pc:docMk/>
          <pc:sldMk cId="2185892835" sldId="298"/>
        </pc:sldMkLst>
        <pc:spChg chg="mod">
          <ac:chgData name="Yomna Negm" userId="41dce8271dfe68ed" providerId="LiveId" clId="{3E2D756F-391B-46BC-B138-706578715D31}" dt="2026-08-25T21:16:34.008" v="3574" actId="113"/>
          <ac:spMkLst>
            <pc:docMk/>
            <pc:sldMk cId="2185892835" sldId="298"/>
            <ac:spMk id="3" creationId="{61C55C05-7282-3EB2-5565-84F4F4913259}"/>
          </ac:spMkLst>
        </pc:spChg>
        <pc:spChg chg="add mod">
          <ac:chgData name="Yomna Negm" userId="41dce8271dfe68ed" providerId="LiveId" clId="{3E2D756F-391B-46BC-B138-706578715D31}" dt="2026-08-25T21:16:05.329" v="3562" actId="1076"/>
          <ac:spMkLst>
            <pc:docMk/>
            <pc:sldMk cId="2185892835" sldId="298"/>
            <ac:spMk id="10" creationId="{1969B3E4-FBEF-2DC8-0E56-4EE45E284870}"/>
          </ac:spMkLst>
        </pc:spChg>
        <pc:spChg chg="mod">
          <ac:chgData name="Yomna Negm" userId="41dce8271dfe68ed" providerId="LiveId" clId="{3E2D756F-391B-46BC-B138-706578715D31}" dt="2026-08-25T21:16:14.224" v="3565" actId="14100"/>
          <ac:spMkLst>
            <pc:docMk/>
            <pc:sldMk cId="2185892835" sldId="298"/>
            <ac:spMk id="16" creationId="{E5C6F11E-036D-4CE4-0D13-291EB68E19E5}"/>
          </ac:spMkLst>
        </pc:spChg>
        <pc:spChg chg="add mod">
          <ac:chgData name="Yomna Negm" userId="41dce8271dfe68ed" providerId="LiveId" clId="{3E2D756F-391B-46BC-B138-706578715D31}" dt="2026-08-25T21:16:20.586" v="3566" actId="1076"/>
          <ac:spMkLst>
            <pc:docMk/>
            <pc:sldMk cId="2185892835" sldId="298"/>
            <ac:spMk id="20" creationId="{91DB2D74-D626-D8F9-507B-C43789CD1FA5}"/>
          </ac:spMkLst>
        </pc:spChg>
        <pc:spChg chg="add mod">
          <ac:chgData name="Yomna Negm" userId="41dce8271dfe68ed" providerId="LiveId" clId="{3E2D756F-391B-46BC-B138-706578715D31}" dt="2026-08-25T21:16:23.755" v="3567" actId="1076"/>
          <ac:spMkLst>
            <pc:docMk/>
            <pc:sldMk cId="2185892835" sldId="298"/>
            <ac:spMk id="24" creationId="{6A0202DB-A008-33F6-07CB-C4E1E156613F}"/>
          </ac:spMkLst>
        </pc:spChg>
        <pc:spChg chg="add mod">
          <ac:chgData name="Yomna Negm" userId="41dce8271dfe68ed" providerId="LiveId" clId="{3E2D756F-391B-46BC-B138-706578715D31}" dt="2026-08-25T21:16:49.860" v="3577" actId="14100"/>
          <ac:spMkLst>
            <pc:docMk/>
            <pc:sldMk cId="2185892835" sldId="298"/>
            <ac:spMk id="30" creationId="{DF50978A-889C-879C-84D0-99229D3CF957}"/>
          </ac:spMkLst>
        </pc:spChg>
        <pc:spChg chg="add mod">
          <ac:chgData name="Yomna Negm" userId="41dce8271dfe68ed" providerId="LiveId" clId="{3E2D756F-391B-46BC-B138-706578715D31}" dt="2026-08-25T21:16:54.265" v="3579" actId="14100"/>
          <ac:spMkLst>
            <pc:docMk/>
            <pc:sldMk cId="2185892835" sldId="298"/>
            <ac:spMk id="32" creationId="{D63A74A6-2587-6226-D667-909CFA9BC7A7}"/>
          </ac:spMkLst>
        </pc:spChg>
      </pc:sldChg>
      <pc:sldChg chg="delSp modSp add mod">
        <pc:chgData name="Yomna Negm" userId="41dce8271dfe68ed" providerId="LiveId" clId="{3E2D756F-391B-46BC-B138-706578715D31}" dt="2026-08-25T21:17:50.167" v="3595" actId="478"/>
        <pc:sldMkLst>
          <pc:docMk/>
          <pc:sldMk cId="1429593683" sldId="299"/>
        </pc:sldMkLst>
        <pc:spChg chg="mod">
          <ac:chgData name="Yomna Negm" userId="41dce8271dfe68ed" providerId="LiveId" clId="{3E2D756F-391B-46BC-B138-706578715D31}" dt="2026-08-25T21:17:17.612" v="3585"/>
          <ac:spMkLst>
            <pc:docMk/>
            <pc:sldMk cId="1429593683" sldId="299"/>
            <ac:spMk id="3" creationId="{06B590AE-6833-F429-1BCC-10203C0E69F2}"/>
          </ac:spMkLst>
        </pc:spChg>
        <pc:spChg chg="mod">
          <ac:chgData name="Yomna Negm" userId="41dce8271dfe68ed" providerId="LiveId" clId="{3E2D756F-391B-46BC-B138-706578715D31}" dt="2026-08-25T21:17:45.402" v="3594" actId="1038"/>
          <ac:spMkLst>
            <pc:docMk/>
            <pc:sldMk cId="1429593683" sldId="299"/>
            <ac:spMk id="14" creationId="{49403D1C-43D9-7E49-1519-3BE688C2ED60}"/>
          </ac:spMkLst>
        </pc:spChg>
        <pc:spChg chg="mod">
          <ac:chgData name="Yomna Negm" userId="41dce8271dfe68ed" providerId="LiveId" clId="{3E2D756F-391B-46BC-B138-706578715D31}" dt="2026-08-25T21:17:30.860" v="3589" actId="1076"/>
          <ac:spMkLst>
            <pc:docMk/>
            <pc:sldMk cId="1429593683" sldId="299"/>
            <ac:spMk id="26" creationId="{6515A600-AB3D-5F4C-AFCB-A664AA60E01D}"/>
          </ac:spMkLst>
        </pc:spChg>
        <pc:spChg chg="mod">
          <ac:chgData name="Yomna Negm" userId="41dce8271dfe68ed" providerId="LiveId" clId="{3E2D756F-391B-46BC-B138-706578715D31}" dt="2026-08-25T21:17:27.130" v="3588" actId="1076"/>
          <ac:spMkLst>
            <pc:docMk/>
            <pc:sldMk cId="1429593683" sldId="299"/>
            <ac:spMk id="28" creationId="{23EB244B-E31C-FFC8-1EB0-183C984748F3}"/>
          </ac:spMkLst>
        </pc:spChg>
      </pc:sldChg>
      <pc:sldChg chg="addSp delSp modSp add mod">
        <pc:chgData name="Yomna Negm" userId="41dce8271dfe68ed" providerId="LiveId" clId="{3E2D756F-391B-46BC-B138-706578715D31}" dt="2026-08-25T21:20:57.299" v="3648" actId="20577"/>
        <pc:sldMkLst>
          <pc:docMk/>
          <pc:sldMk cId="2612029404" sldId="300"/>
        </pc:sldMkLst>
        <pc:spChg chg="mod">
          <ac:chgData name="Yomna Negm" userId="41dce8271dfe68ed" providerId="LiveId" clId="{3E2D756F-391B-46BC-B138-706578715D31}" dt="2026-08-25T21:20:57.299" v="3648" actId="20577"/>
          <ac:spMkLst>
            <pc:docMk/>
            <pc:sldMk cId="2612029404" sldId="300"/>
            <ac:spMk id="3" creationId="{9EDF693F-E005-665A-42CF-5ACD47B399CC}"/>
          </ac:spMkLst>
        </pc:spChg>
        <pc:spChg chg="mod">
          <ac:chgData name="Yomna Negm" userId="41dce8271dfe68ed" providerId="LiveId" clId="{3E2D756F-391B-46BC-B138-706578715D31}" dt="2026-08-25T21:20:28.319" v="3635" actId="1076"/>
          <ac:spMkLst>
            <pc:docMk/>
            <pc:sldMk cId="2612029404" sldId="300"/>
            <ac:spMk id="8" creationId="{DBC69C07-9F1B-DE64-3FEA-A0628B162CC3}"/>
          </ac:spMkLst>
        </pc:spChg>
        <pc:spChg chg="add mod">
          <ac:chgData name="Yomna Negm" userId="41dce8271dfe68ed" providerId="LiveId" clId="{3E2D756F-391B-46BC-B138-706578715D31}" dt="2026-08-25T21:20:28.319" v="3635" actId="1076"/>
          <ac:spMkLst>
            <pc:docMk/>
            <pc:sldMk cId="2612029404" sldId="300"/>
            <ac:spMk id="9" creationId="{69F004FB-4D39-4EA7-732F-37F5B8027BBE}"/>
          </ac:spMkLst>
        </pc:spChg>
        <pc:spChg chg="mod">
          <ac:chgData name="Yomna Negm" userId="41dce8271dfe68ed" providerId="LiveId" clId="{3E2D756F-391B-46BC-B138-706578715D31}" dt="2026-08-25T21:20:28.319" v="3635" actId="1076"/>
          <ac:spMkLst>
            <pc:docMk/>
            <pc:sldMk cId="2612029404" sldId="300"/>
            <ac:spMk id="12" creationId="{77C523A7-076D-4568-B635-D4AAC10AB7AF}"/>
          </ac:spMkLst>
        </pc:spChg>
        <pc:spChg chg="add mod">
          <ac:chgData name="Yomna Negm" userId="41dce8271dfe68ed" providerId="LiveId" clId="{3E2D756F-391B-46BC-B138-706578715D31}" dt="2026-08-25T21:20:28.319" v="3635" actId="1076"/>
          <ac:spMkLst>
            <pc:docMk/>
            <pc:sldMk cId="2612029404" sldId="300"/>
            <ac:spMk id="13" creationId="{00A372D8-0825-C8F7-5B4C-BA7945687EA7}"/>
          </ac:spMkLst>
        </pc:spChg>
        <pc:spChg chg="add mod">
          <ac:chgData name="Yomna Negm" userId="41dce8271dfe68ed" providerId="LiveId" clId="{3E2D756F-391B-46BC-B138-706578715D31}" dt="2026-08-25T21:20:28.319" v="3635" actId="1076"/>
          <ac:spMkLst>
            <pc:docMk/>
            <pc:sldMk cId="2612029404" sldId="300"/>
            <ac:spMk id="17" creationId="{8C7AF1F6-D9BE-6D9A-1500-627FAD86283B}"/>
          </ac:spMkLst>
        </pc:spChg>
        <pc:spChg chg="mod">
          <ac:chgData name="Yomna Negm" userId="41dce8271dfe68ed" providerId="LiveId" clId="{3E2D756F-391B-46BC-B138-706578715D31}" dt="2026-08-25T21:20:28.319" v="3635" actId="1076"/>
          <ac:spMkLst>
            <pc:docMk/>
            <pc:sldMk cId="2612029404" sldId="300"/>
            <ac:spMk id="18" creationId="{ABBD341C-0E1A-62CB-AE53-E1881966523E}"/>
          </ac:spMkLst>
        </pc:spChg>
        <pc:spChg chg="add mod">
          <ac:chgData name="Yomna Negm" userId="41dce8271dfe68ed" providerId="LiveId" clId="{3E2D756F-391B-46BC-B138-706578715D31}" dt="2026-08-25T21:20:44.589" v="3641" actId="1076"/>
          <ac:spMkLst>
            <pc:docMk/>
            <pc:sldMk cId="2612029404" sldId="300"/>
            <ac:spMk id="21" creationId="{8D0F7B77-200A-5EC3-BE0E-7D1EF209DDCA}"/>
          </ac:spMkLst>
        </pc:spChg>
        <pc:spChg chg="mod">
          <ac:chgData name="Yomna Negm" userId="41dce8271dfe68ed" providerId="LiveId" clId="{3E2D756F-391B-46BC-B138-706578715D31}" dt="2026-08-25T21:20:28.319" v="3635" actId="1076"/>
          <ac:spMkLst>
            <pc:docMk/>
            <pc:sldMk cId="2612029404" sldId="300"/>
            <ac:spMk id="22" creationId="{54CE3663-177C-F8D6-1BDC-C7FA6751F419}"/>
          </ac:spMkLst>
        </pc:spChg>
        <pc:spChg chg="add mod">
          <ac:chgData name="Yomna Negm" userId="41dce8271dfe68ed" providerId="LiveId" clId="{3E2D756F-391B-46BC-B138-706578715D31}" dt="2026-08-25T21:20:42.187" v="3639" actId="1076"/>
          <ac:spMkLst>
            <pc:docMk/>
            <pc:sldMk cId="2612029404" sldId="300"/>
            <ac:spMk id="25" creationId="{BB7DCB9F-23E3-4177-33A4-8C0C01F84B4C}"/>
          </ac:spMkLst>
        </pc:spChg>
        <pc:spChg chg="add mod">
          <ac:chgData name="Yomna Negm" userId="41dce8271dfe68ed" providerId="LiveId" clId="{3E2D756F-391B-46BC-B138-706578715D31}" dt="2026-08-25T21:20:28.319" v="3635" actId="1076"/>
          <ac:spMkLst>
            <pc:docMk/>
            <pc:sldMk cId="2612029404" sldId="300"/>
            <ac:spMk id="29" creationId="{EEB5953F-CA69-E9A9-5321-C1408A763AA1}"/>
          </ac:spMkLst>
        </pc:spChg>
        <pc:spChg chg="add mod">
          <ac:chgData name="Yomna Negm" userId="41dce8271dfe68ed" providerId="LiveId" clId="{3E2D756F-391B-46BC-B138-706578715D31}" dt="2026-08-25T21:20:40.577" v="3638" actId="1076"/>
          <ac:spMkLst>
            <pc:docMk/>
            <pc:sldMk cId="2612029404" sldId="300"/>
            <ac:spMk id="33" creationId="{3076BA3B-1454-E9EB-6651-2F7BFBB5619C}"/>
          </ac:spMkLst>
        </pc:spChg>
      </pc:sldChg>
      <pc:sldChg chg="addSp delSp modSp add mod">
        <pc:chgData name="Yomna Negm" userId="41dce8271dfe68ed" providerId="LiveId" clId="{3E2D756F-391B-46BC-B138-706578715D31}" dt="2026-08-25T21:30:46.692" v="3769" actId="20577"/>
        <pc:sldMkLst>
          <pc:docMk/>
          <pc:sldMk cId="713343965" sldId="301"/>
        </pc:sldMkLst>
        <pc:spChg chg="mod">
          <ac:chgData name="Yomna Negm" userId="41dce8271dfe68ed" providerId="LiveId" clId="{3E2D756F-391B-46BC-B138-706578715D31}" dt="2026-08-25T21:24:54.886" v="3682" actId="120"/>
          <ac:spMkLst>
            <pc:docMk/>
            <pc:sldMk cId="713343965" sldId="301"/>
            <ac:spMk id="2" creationId="{975E04ED-0ECA-527F-41A9-D7A7771D699D}"/>
          </ac:spMkLst>
        </pc:spChg>
        <pc:spChg chg="mod">
          <ac:chgData name="Yomna Negm" userId="41dce8271dfe68ed" providerId="LiveId" clId="{3E2D756F-391B-46BC-B138-706578715D31}" dt="2026-08-25T21:29:58.936" v="3748" actId="14838"/>
          <ac:spMkLst>
            <pc:docMk/>
            <pc:sldMk cId="713343965" sldId="301"/>
            <ac:spMk id="4" creationId="{427A9095-2F50-14A1-A27B-ADDFE43F7473}"/>
          </ac:spMkLst>
        </pc:spChg>
        <pc:spChg chg="mod">
          <ac:chgData name="Yomna Negm" userId="41dce8271dfe68ed" providerId="LiveId" clId="{3E2D756F-391B-46BC-B138-706578715D31}" dt="2026-08-25T21:29:58.936" v="3748" actId="14838"/>
          <ac:spMkLst>
            <pc:docMk/>
            <pc:sldMk cId="713343965" sldId="301"/>
            <ac:spMk id="5" creationId="{A5ACD594-701B-1B7A-A717-F742A42C18C1}"/>
          </ac:spMkLst>
        </pc:spChg>
        <pc:spChg chg="add mod">
          <ac:chgData name="Yomna Negm" userId="41dce8271dfe68ed" providerId="LiveId" clId="{3E2D756F-391B-46BC-B138-706578715D31}" dt="2026-08-25T21:29:58.936" v="3748" actId="14838"/>
          <ac:spMkLst>
            <pc:docMk/>
            <pc:sldMk cId="713343965" sldId="301"/>
            <ac:spMk id="14" creationId="{656F85B5-CB4E-B9F5-B22A-647ADA2B1B8A}"/>
          </ac:spMkLst>
        </pc:spChg>
        <pc:spChg chg="add mod">
          <ac:chgData name="Yomna Negm" userId="41dce8271dfe68ed" providerId="LiveId" clId="{3E2D756F-391B-46BC-B138-706578715D31}" dt="2026-08-25T21:21:53.320" v="3655" actId="207"/>
          <ac:spMkLst>
            <pc:docMk/>
            <pc:sldMk cId="713343965" sldId="301"/>
            <ac:spMk id="16" creationId="{8B8E7AB1-019B-CBA7-8059-2589CB5356DD}"/>
          </ac:spMkLst>
        </pc:spChg>
        <pc:spChg chg="add mod">
          <ac:chgData name="Yomna Negm" userId="41dce8271dfe68ed" providerId="LiveId" clId="{3E2D756F-391B-46BC-B138-706578715D31}" dt="2026-08-25T21:30:46.692" v="3769" actId="20577"/>
          <ac:spMkLst>
            <pc:docMk/>
            <pc:sldMk cId="713343965" sldId="301"/>
            <ac:spMk id="20" creationId="{D8E5E2BD-6EF0-AC90-A0D3-BCA9F1CB3BD9}"/>
          </ac:spMkLst>
        </pc:spChg>
        <pc:spChg chg="add mod">
          <ac:chgData name="Yomna Negm" userId="41dce8271dfe68ed" providerId="LiveId" clId="{3E2D756F-391B-46BC-B138-706578715D31}" dt="2026-08-25T21:29:58.936" v="3748" actId="14838"/>
          <ac:spMkLst>
            <pc:docMk/>
            <pc:sldMk cId="713343965" sldId="301"/>
            <ac:spMk id="24" creationId="{C1045544-9956-733F-BAE9-24B0FA2AF3C8}"/>
          </ac:spMkLst>
        </pc:spChg>
        <pc:spChg chg="mod">
          <ac:chgData name="Yomna Negm" userId="41dce8271dfe68ed" providerId="LiveId" clId="{3E2D756F-391B-46BC-B138-706578715D31}" dt="2026-08-25T21:22:23.503" v="3659" actId="207"/>
          <ac:spMkLst>
            <pc:docMk/>
            <pc:sldMk cId="713343965" sldId="301"/>
            <ac:spMk id="27" creationId="{34CF66B9-C8F3-34DC-3725-5A71222E4E5A}"/>
          </ac:spMkLst>
        </pc:spChg>
        <pc:spChg chg="mod">
          <ac:chgData name="Yomna Negm" userId="41dce8271dfe68ed" providerId="LiveId" clId="{3E2D756F-391B-46BC-B138-706578715D31}" dt="2026-08-25T21:22:23.503" v="3659" actId="207"/>
          <ac:spMkLst>
            <pc:docMk/>
            <pc:sldMk cId="713343965" sldId="301"/>
            <ac:spMk id="30" creationId="{D4E60136-1090-18CB-AA73-B78766B4D876}"/>
          </ac:spMkLst>
        </pc:spChg>
        <pc:spChg chg="mod">
          <ac:chgData name="Yomna Negm" userId="41dce8271dfe68ed" providerId="LiveId" clId="{3E2D756F-391B-46BC-B138-706578715D31}" dt="2026-08-25T21:22:23.503" v="3659" actId="207"/>
          <ac:spMkLst>
            <pc:docMk/>
            <pc:sldMk cId="713343965" sldId="301"/>
            <ac:spMk id="32" creationId="{E42F34E2-E7A0-2868-575E-84924CCBF006}"/>
          </ac:spMkLst>
        </pc:spChg>
        <pc:spChg chg="add mod">
          <ac:chgData name="Yomna Negm" userId="41dce8271dfe68ed" providerId="LiveId" clId="{3E2D756F-391B-46BC-B138-706578715D31}" dt="2026-08-25T21:29:58.936" v="3748" actId="14838"/>
          <ac:spMkLst>
            <pc:docMk/>
            <pc:sldMk cId="713343965" sldId="301"/>
            <ac:spMk id="35" creationId="{C24DE8CC-00C6-5A5A-86A2-2EAC178695D7}"/>
          </ac:spMkLst>
        </pc:spChg>
        <pc:spChg chg="mod">
          <ac:chgData name="Yomna Negm" userId="41dce8271dfe68ed" providerId="LiveId" clId="{3E2D756F-391B-46BC-B138-706578715D31}" dt="2026-08-25T21:22:23.503" v="3659" actId="207"/>
          <ac:spMkLst>
            <pc:docMk/>
            <pc:sldMk cId="713343965" sldId="301"/>
            <ac:spMk id="37" creationId="{47EEB960-5089-C1C2-CC64-21DCE487ED13}"/>
          </ac:spMkLst>
        </pc:spChg>
        <pc:spChg chg="add mod">
          <ac:chgData name="Yomna Negm" userId="41dce8271dfe68ed" providerId="LiveId" clId="{3E2D756F-391B-46BC-B138-706578715D31}" dt="2026-08-25T21:30:22.966" v="3753" actId="207"/>
          <ac:spMkLst>
            <pc:docMk/>
            <pc:sldMk cId="713343965" sldId="301"/>
            <ac:spMk id="39" creationId="{357D4511-42BF-CCCA-C9A8-F96E919C734C}"/>
          </ac:spMkLst>
        </pc:spChg>
        <pc:spChg chg="mod">
          <ac:chgData name="Yomna Negm" userId="41dce8271dfe68ed" providerId="LiveId" clId="{3E2D756F-391B-46BC-B138-706578715D31}" dt="2026-08-25T21:22:07.571" v="3656" actId="207"/>
          <ac:spMkLst>
            <pc:docMk/>
            <pc:sldMk cId="713343965" sldId="301"/>
            <ac:spMk id="41" creationId="{70DD5D87-2A67-D083-242C-09C6F4F5BB8C}"/>
          </ac:spMkLst>
        </pc:spChg>
        <pc:spChg chg="add mod">
          <ac:chgData name="Yomna Negm" userId="41dce8271dfe68ed" providerId="LiveId" clId="{3E2D756F-391B-46BC-B138-706578715D31}" dt="2026-08-25T21:29:58.936" v="3748" actId="14838"/>
          <ac:spMkLst>
            <pc:docMk/>
            <pc:sldMk cId="713343965" sldId="301"/>
            <ac:spMk id="43" creationId="{52FD5981-B357-344B-3CFF-3FD8027DE8D6}"/>
          </ac:spMkLst>
        </pc:spChg>
        <pc:spChg chg="add mod">
          <ac:chgData name="Yomna Negm" userId="41dce8271dfe68ed" providerId="LiveId" clId="{3E2D756F-391B-46BC-B138-706578715D31}" dt="2026-08-25T21:29:58.936" v="3748" actId="14838"/>
          <ac:spMkLst>
            <pc:docMk/>
            <pc:sldMk cId="713343965" sldId="301"/>
            <ac:spMk id="45" creationId="{4A2B511E-34D7-F84F-B847-90C67DAC3CB8}"/>
          </ac:spMkLst>
        </pc:spChg>
        <pc:spChg chg="add mod">
          <ac:chgData name="Yomna Negm" userId="41dce8271dfe68ed" providerId="LiveId" clId="{3E2D756F-391B-46BC-B138-706578715D31}" dt="2026-08-25T21:29:58.936" v="3748" actId="14838"/>
          <ac:spMkLst>
            <pc:docMk/>
            <pc:sldMk cId="713343965" sldId="301"/>
            <ac:spMk id="47" creationId="{45298E02-B53D-683D-8CD0-690F206BCF02}"/>
          </ac:spMkLst>
        </pc:spChg>
        <pc:spChg chg="mod">
          <ac:chgData name="Yomna Negm" userId="41dce8271dfe68ed" providerId="LiveId" clId="{3E2D756F-391B-46BC-B138-706578715D31}" dt="2026-08-25T21:22:12.724" v="3657" actId="207"/>
          <ac:spMkLst>
            <pc:docMk/>
            <pc:sldMk cId="713343965" sldId="301"/>
            <ac:spMk id="49" creationId="{E4DF6EFB-EE95-0302-88ED-303D2C09129D}"/>
          </ac:spMkLst>
        </pc:spChg>
        <pc:spChg chg="add mod">
          <ac:chgData name="Yomna Negm" userId="41dce8271dfe68ed" providerId="LiveId" clId="{3E2D756F-391B-46BC-B138-706578715D31}" dt="2026-08-25T21:22:07.571" v="3656" actId="207"/>
          <ac:spMkLst>
            <pc:docMk/>
            <pc:sldMk cId="713343965" sldId="301"/>
            <ac:spMk id="51" creationId="{874B8312-DF55-BDFB-AEF8-43753307C701}"/>
          </ac:spMkLst>
        </pc:spChg>
      </pc:sldChg>
      <pc:sldChg chg="addSp delSp modSp add mod">
        <pc:chgData name="Yomna Negm" userId="41dce8271dfe68ed" providerId="LiveId" clId="{3E2D756F-391B-46BC-B138-706578715D31}" dt="2026-08-25T21:29:31.610" v="3747" actId="1035"/>
        <pc:sldMkLst>
          <pc:docMk/>
          <pc:sldMk cId="2159884393" sldId="302"/>
        </pc:sldMkLst>
        <pc:spChg chg="mod">
          <ac:chgData name="Yomna Negm" userId="41dce8271dfe68ed" providerId="LiveId" clId="{3E2D756F-391B-46BC-B138-706578715D31}" dt="2026-08-25T21:23:25.616" v="3673" actId="120"/>
          <ac:spMkLst>
            <pc:docMk/>
            <pc:sldMk cId="2159884393" sldId="302"/>
            <ac:spMk id="2" creationId="{3E1117ED-379E-3C1C-1F8A-60BA967D9F7F}"/>
          </ac:spMkLst>
        </pc:spChg>
        <pc:spChg chg="add mod">
          <ac:chgData name="Yomna Negm" userId="41dce8271dfe68ed" providerId="LiveId" clId="{3E2D756F-391B-46BC-B138-706578715D31}" dt="2026-08-25T21:29:31.610" v="3747" actId="1035"/>
          <ac:spMkLst>
            <pc:docMk/>
            <pc:sldMk cId="2159884393" sldId="302"/>
            <ac:spMk id="9" creationId="{77DB5986-3263-9D0F-BAE0-D9070D232BFF}"/>
          </ac:spMkLst>
        </pc:spChg>
        <pc:spChg chg="mod">
          <ac:chgData name="Yomna Negm" userId="41dce8271dfe68ed" providerId="LiveId" clId="{3E2D756F-391B-46BC-B138-706578715D31}" dt="2026-08-25T21:29:31.610" v="3747" actId="1035"/>
          <ac:spMkLst>
            <pc:docMk/>
            <pc:sldMk cId="2159884393" sldId="302"/>
            <ac:spMk id="11" creationId="{4F5CC017-2385-EA89-9011-F4D65F2E0A72}"/>
          </ac:spMkLst>
        </pc:spChg>
        <pc:spChg chg="add mod">
          <ac:chgData name="Yomna Negm" userId="41dce8271dfe68ed" providerId="LiveId" clId="{3E2D756F-391B-46BC-B138-706578715D31}" dt="2026-08-25T21:29:31.610" v="3747" actId="1035"/>
          <ac:spMkLst>
            <pc:docMk/>
            <pc:sldMk cId="2159884393" sldId="302"/>
            <ac:spMk id="13" creationId="{2B05D1EE-97B9-C35B-AFBB-AD6E7913C53C}"/>
          </ac:spMkLst>
        </pc:spChg>
        <pc:spChg chg="mod">
          <ac:chgData name="Yomna Negm" userId="41dce8271dfe68ed" providerId="LiveId" clId="{3E2D756F-391B-46BC-B138-706578715D31}" dt="2026-08-25T21:28:47.215" v="3719" actId="207"/>
          <ac:spMkLst>
            <pc:docMk/>
            <pc:sldMk cId="2159884393" sldId="302"/>
            <ac:spMk id="17" creationId="{41A9F8DD-66CB-6BA8-0A4A-4D5BA00C5031}"/>
          </ac:spMkLst>
        </pc:spChg>
        <pc:spChg chg="add mod">
          <ac:chgData name="Yomna Negm" userId="41dce8271dfe68ed" providerId="LiveId" clId="{3E2D756F-391B-46BC-B138-706578715D31}" dt="2026-08-25T21:29:31.610" v="3747" actId="1035"/>
          <ac:spMkLst>
            <pc:docMk/>
            <pc:sldMk cId="2159884393" sldId="302"/>
            <ac:spMk id="19" creationId="{8F43AC70-E2C5-FCFF-2020-271A0FC9E621}"/>
          </ac:spMkLst>
        </pc:spChg>
        <pc:spChg chg="add mod">
          <ac:chgData name="Yomna Negm" userId="41dce8271dfe68ed" providerId="LiveId" clId="{3E2D756F-391B-46BC-B138-706578715D31}" dt="2026-08-25T21:29:31.610" v="3747" actId="1035"/>
          <ac:spMkLst>
            <pc:docMk/>
            <pc:sldMk cId="2159884393" sldId="302"/>
            <ac:spMk id="22" creationId="{4526B579-1A00-D7F5-3BFC-A30CD9F726AE}"/>
          </ac:spMkLst>
        </pc:spChg>
        <pc:spChg chg="mod">
          <ac:chgData name="Yomna Negm" userId="41dce8271dfe68ed" providerId="LiveId" clId="{3E2D756F-391B-46BC-B138-706578715D31}" dt="2026-08-25T21:29:14.457" v="3725" actId="403"/>
          <ac:spMkLst>
            <pc:docMk/>
            <pc:sldMk cId="2159884393" sldId="302"/>
            <ac:spMk id="25" creationId="{ACB634A6-6FA6-83EC-E5EE-C9249320FCF9}"/>
          </ac:spMkLst>
        </pc:spChg>
        <pc:spChg chg="add mod">
          <ac:chgData name="Yomna Negm" userId="41dce8271dfe68ed" providerId="LiveId" clId="{3E2D756F-391B-46BC-B138-706578715D31}" dt="2026-08-25T21:29:31.610" v="3747" actId="1035"/>
          <ac:spMkLst>
            <pc:docMk/>
            <pc:sldMk cId="2159884393" sldId="302"/>
            <ac:spMk id="28" creationId="{E84A39C8-C89A-5540-8CD7-C7AA0129026B}"/>
          </ac:spMkLst>
        </pc:spChg>
        <pc:spChg chg="mod">
          <ac:chgData name="Yomna Negm" userId="41dce8271dfe68ed" providerId="LiveId" clId="{3E2D756F-391B-46BC-B138-706578715D31}" dt="2026-08-25T21:29:14.457" v="3725" actId="403"/>
          <ac:spMkLst>
            <pc:docMk/>
            <pc:sldMk cId="2159884393" sldId="302"/>
            <ac:spMk id="31" creationId="{ECD46A92-91DC-C280-53B5-8329D08CC235}"/>
          </ac:spMkLst>
        </pc:spChg>
        <pc:spChg chg="add mod">
          <ac:chgData name="Yomna Negm" userId="41dce8271dfe68ed" providerId="LiveId" clId="{3E2D756F-391B-46BC-B138-706578715D31}" dt="2026-08-25T21:29:31.610" v="3747" actId="1035"/>
          <ac:spMkLst>
            <pc:docMk/>
            <pc:sldMk cId="2159884393" sldId="302"/>
            <ac:spMk id="34" creationId="{43CB138A-77AB-F199-03E5-05924803E3B0}"/>
          </ac:spMkLst>
        </pc:spChg>
        <pc:spChg chg="mod">
          <ac:chgData name="Yomna Negm" userId="41dce8271dfe68ed" providerId="LiveId" clId="{3E2D756F-391B-46BC-B138-706578715D31}" dt="2026-08-25T21:28:39.816" v="3718" actId="207"/>
          <ac:spMkLst>
            <pc:docMk/>
            <pc:sldMk cId="2159884393" sldId="302"/>
            <ac:spMk id="38" creationId="{B1C5E5C4-320E-B274-4728-4AD1AAEBC2E3}"/>
          </ac:spMkLst>
        </pc:spChg>
        <pc:spChg chg="mod">
          <ac:chgData name="Yomna Negm" userId="41dce8271dfe68ed" providerId="LiveId" clId="{3E2D756F-391B-46BC-B138-706578715D31}" dt="2026-08-25T21:29:31.610" v="3747" actId="1035"/>
          <ac:spMkLst>
            <pc:docMk/>
            <pc:sldMk cId="2159884393" sldId="302"/>
            <ac:spMk id="42" creationId="{38D00B81-7348-DA93-FE9C-8B453929AF3C}"/>
          </ac:spMkLst>
        </pc:spChg>
        <pc:spChg chg="add mod">
          <ac:chgData name="Yomna Negm" userId="41dce8271dfe68ed" providerId="LiveId" clId="{3E2D756F-391B-46BC-B138-706578715D31}" dt="2026-08-25T21:29:31.610" v="3747" actId="1035"/>
          <ac:spMkLst>
            <pc:docMk/>
            <pc:sldMk cId="2159884393" sldId="302"/>
            <ac:spMk id="46" creationId="{E046DE6D-9954-9A22-D9EA-E88C4155DAB1}"/>
          </ac:spMkLst>
        </pc:spChg>
        <pc:spChg chg="mod">
          <ac:chgData name="Yomna Negm" userId="41dce8271dfe68ed" providerId="LiveId" clId="{3E2D756F-391B-46BC-B138-706578715D31}" dt="2026-08-25T21:28:47.215" v="3719" actId="207"/>
          <ac:spMkLst>
            <pc:docMk/>
            <pc:sldMk cId="2159884393" sldId="302"/>
            <ac:spMk id="50" creationId="{7DA57F9B-923F-37A5-98F9-96298F1576FB}"/>
          </ac:spMkLst>
        </pc:spChg>
        <pc:spChg chg="add mod">
          <ac:chgData name="Yomna Negm" userId="41dce8271dfe68ed" providerId="LiveId" clId="{3E2D756F-391B-46BC-B138-706578715D31}" dt="2026-08-25T21:29:31.610" v="3747" actId="1035"/>
          <ac:spMkLst>
            <pc:docMk/>
            <pc:sldMk cId="2159884393" sldId="302"/>
            <ac:spMk id="53" creationId="{EBE50174-D415-8E6C-DD06-7CAAF349B9A0}"/>
          </ac:spMkLst>
        </pc:spChg>
      </pc:sldChg>
      <pc:sldChg chg="addSp delSp modSp add mod">
        <pc:chgData name="Yomna Negm" userId="41dce8271dfe68ed" providerId="LiveId" clId="{3E2D756F-391B-46BC-B138-706578715D31}" dt="2026-08-25T21:27:01.069" v="3708" actId="1076"/>
        <pc:sldMkLst>
          <pc:docMk/>
          <pc:sldMk cId="36478519" sldId="303"/>
        </pc:sldMkLst>
        <pc:spChg chg="mod">
          <ac:chgData name="Yomna Negm" userId="41dce8271dfe68ed" providerId="LiveId" clId="{3E2D756F-391B-46BC-B138-706578715D31}" dt="2026-08-25T21:26:42.796" v="3706" actId="20577"/>
          <ac:spMkLst>
            <pc:docMk/>
            <pc:sldMk cId="36478519" sldId="303"/>
            <ac:spMk id="2" creationId="{EADAB928-43FB-5856-3D7D-8A1301A4FA73}"/>
          </ac:spMkLst>
        </pc:spChg>
        <pc:spChg chg="add mod">
          <ac:chgData name="Yomna Negm" userId="41dce8271dfe68ed" providerId="LiveId" clId="{3E2D756F-391B-46BC-B138-706578715D31}" dt="2026-08-25T21:26:25.056" v="3696" actId="21"/>
          <ac:spMkLst>
            <pc:docMk/>
            <pc:sldMk cId="36478519" sldId="303"/>
            <ac:spMk id="7" creationId="{E871A196-2BD6-3BDE-C156-A4ED5FC81C73}"/>
          </ac:spMkLst>
        </pc:spChg>
        <pc:spChg chg="add mod">
          <ac:chgData name="Yomna Negm" userId="41dce8271dfe68ed" providerId="LiveId" clId="{3E2D756F-391B-46BC-B138-706578715D31}" dt="2026-08-25T21:27:01.069" v="3708" actId="1076"/>
          <ac:spMkLst>
            <pc:docMk/>
            <pc:sldMk cId="36478519" sldId="303"/>
            <ac:spMk id="10" creationId="{53601229-B19B-9C02-0C06-DD7799B95715}"/>
          </ac:spMkLst>
        </pc:spChg>
        <pc:spChg chg="add mod">
          <ac:chgData name="Yomna Negm" userId="41dce8271dfe68ed" providerId="LiveId" clId="{3E2D756F-391B-46BC-B138-706578715D31}" dt="2026-08-25T21:27:01.069" v="3708" actId="1076"/>
          <ac:spMkLst>
            <pc:docMk/>
            <pc:sldMk cId="36478519" sldId="303"/>
            <ac:spMk id="14" creationId="{E1DC809E-B6EE-34CC-F905-BA5D1F7D3E58}"/>
          </ac:spMkLst>
        </pc:spChg>
        <pc:spChg chg="add mod">
          <ac:chgData name="Yomna Negm" userId="41dce8271dfe68ed" providerId="LiveId" clId="{3E2D756F-391B-46BC-B138-706578715D31}" dt="2026-08-25T21:27:01.069" v="3708" actId="1076"/>
          <ac:spMkLst>
            <pc:docMk/>
            <pc:sldMk cId="36478519" sldId="303"/>
            <ac:spMk id="16" creationId="{C40C7043-A042-64D1-E1A3-6D83FDFAFC6D}"/>
          </ac:spMkLst>
        </pc:spChg>
        <pc:spChg chg="add mod">
          <ac:chgData name="Yomna Negm" userId="41dce8271dfe68ed" providerId="LiveId" clId="{3E2D756F-391B-46BC-B138-706578715D31}" dt="2026-08-25T21:27:01.069" v="3708" actId="1076"/>
          <ac:spMkLst>
            <pc:docMk/>
            <pc:sldMk cId="36478519" sldId="303"/>
            <ac:spMk id="20" creationId="{B58E8CE4-E973-533C-8D6D-073F955AFF7E}"/>
          </ac:spMkLst>
        </pc:spChg>
        <pc:spChg chg="add mod">
          <ac:chgData name="Yomna Negm" userId="41dce8271dfe68ed" providerId="LiveId" clId="{3E2D756F-391B-46BC-B138-706578715D31}" dt="2026-08-25T21:27:01.069" v="3708" actId="1076"/>
          <ac:spMkLst>
            <pc:docMk/>
            <pc:sldMk cId="36478519" sldId="303"/>
            <ac:spMk id="23" creationId="{AB5768B3-22ED-0922-5B15-ACF03868EB36}"/>
          </ac:spMkLst>
        </pc:spChg>
        <pc:spChg chg="add mod">
          <ac:chgData name="Yomna Negm" userId="41dce8271dfe68ed" providerId="LiveId" clId="{3E2D756F-391B-46BC-B138-706578715D31}" dt="2026-08-25T21:27:01.069" v="3708" actId="1076"/>
          <ac:spMkLst>
            <pc:docMk/>
            <pc:sldMk cId="36478519" sldId="303"/>
            <ac:spMk id="26" creationId="{A7F32974-196F-F103-7787-24F3D21E6BB8}"/>
          </ac:spMkLst>
        </pc:spChg>
        <pc:spChg chg="add mod">
          <ac:chgData name="Yomna Negm" userId="41dce8271dfe68ed" providerId="LiveId" clId="{3E2D756F-391B-46BC-B138-706578715D31}" dt="2026-08-25T21:27:01.069" v="3708" actId="1076"/>
          <ac:spMkLst>
            <pc:docMk/>
            <pc:sldMk cId="36478519" sldId="303"/>
            <ac:spMk id="29" creationId="{9A2E9EC3-6062-08C2-D638-CC1EDA7F59AA}"/>
          </ac:spMkLst>
        </pc:spChg>
        <pc:spChg chg="add mod">
          <ac:chgData name="Yomna Negm" userId="41dce8271dfe68ed" providerId="LiveId" clId="{3E2D756F-391B-46BC-B138-706578715D31}" dt="2026-08-25T21:27:01.069" v="3708" actId="1076"/>
          <ac:spMkLst>
            <pc:docMk/>
            <pc:sldMk cId="36478519" sldId="303"/>
            <ac:spMk id="32" creationId="{4460D390-707E-8133-2390-FECE5E206EB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156ADA-78EE-4903-B0C2-E958DCBB5858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1#1" csCatId="accent1" phldr="1"/>
      <dgm:spPr/>
      <dgm:t>
        <a:bodyPr/>
        <a:lstStyle/>
        <a:p>
          <a:endParaRPr lang="en-CA"/>
        </a:p>
      </dgm:t>
    </dgm:pt>
    <dgm:pt modelId="{DF9540B2-0949-4A01-A6D8-81A3ADC2CF23}">
      <dgm:prSet phldrT="[Text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sz="2400" b="1" cap="none" spc="0" dirty="0">
              <a:ln w="0"/>
              <a:solidFill>
                <a:schemeClr val="bg2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Categories of Sifat</a:t>
          </a:r>
          <a:br>
            <a:rPr lang="en-US" sz="2400" b="1" cap="none" spc="0" dirty="0">
              <a:ln w="0"/>
              <a:solidFill>
                <a:schemeClr val="bg2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ar-KW" sz="2400" b="1" cap="none" spc="0" dirty="0">
              <a:ln w="0"/>
              <a:solidFill>
                <a:schemeClr val="bg2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أقسام الصفات</a:t>
          </a:r>
          <a:endParaRPr lang="en-CA" sz="2400" b="1" cap="none" spc="0" dirty="0">
            <a:ln w="0"/>
            <a:solidFill>
              <a:schemeClr val="bg2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46EA56-9FE0-4EDD-A8A7-750DA584048D}" type="parTrans" cxnId="{3DF8FC2F-B8DA-4BE1-A665-E414D024C4A0}">
      <dgm:prSet/>
      <dgm:spPr/>
      <dgm:t>
        <a:bodyPr/>
        <a:lstStyle/>
        <a:p>
          <a:endParaRPr lang="en-CA"/>
        </a:p>
      </dgm:t>
    </dgm:pt>
    <dgm:pt modelId="{C61ADFA4-28D8-4778-82DC-23373EA2EF85}" type="sibTrans" cxnId="{3DF8FC2F-B8DA-4BE1-A665-E414D024C4A0}">
      <dgm:prSet/>
      <dgm:spPr/>
      <dgm:t>
        <a:bodyPr/>
        <a:lstStyle/>
        <a:p>
          <a:endParaRPr lang="en-CA"/>
        </a:p>
      </dgm:t>
    </dgm:pt>
    <dgm:pt modelId="{498B77FE-A846-4F24-8B36-68263616F2AD}">
      <dgm:prSet phldrT="[Text]" phldr="0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2"/>
          </a:solidFill>
        </a:ln>
      </dgm:spPr>
      <dgm:t>
        <a:bodyPr/>
        <a:lstStyle/>
        <a:p>
          <a:r>
            <a:rPr lang="en-US" sz="2400" b="1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Transient</a:t>
          </a:r>
          <a:r>
            <a:rPr lang="en-US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Characteristics</a:t>
          </a:r>
          <a:br>
            <a:rPr lang="en-US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en-US" sz="18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(Sifat ‘</a:t>
          </a:r>
          <a:r>
            <a:rPr lang="en-US" sz="1800" b="0" cap="none" spc="0" dirty="0" err="1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Aridah</a:t>
          </a:r>
          <a:r>
            <a:rPr lang="en-US" sz="18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)</a:t>
          </a:r>
          <a:br>
            <a:rPr lang="en-US" sz="18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ar-KW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الصفات </a:t>
          </a:r>
          <a:r>
            <a:rPr lang="ar-KW" sz="2400" b="1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العارضة</a:t>
          </a:r>
          <a:endParaRPr lang="en-CA" sz="2400" b="1" cap="none" spc="0" dirty="0">
            <a:ln w="0"/>
            <a:solidFill>
              <a:schemeClr val="accent1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7A487E3-8A53-4FE3-8CE8-8F4F11FF01D5}" type="parTrans" cxnId="{9D07BDAD-88A1-411A-B973-F06A4405A357}">
      <dgm:prSet/>
      <dgm:spPr>
        <a:ln w="19050">
          <a:solidFill>
            <a:schemeClr val="tx2"/>
          </a:solidFill>
        </a:ln>
      </dgm:spPr>
      <dgm:t>
        <a:bodyPr/>
        <a:lstStyle/>
        <a:p>
          <a:endParaRPr lang="en-CA">
            <a:effectLst/>
          </a:endParaRPr>
        </a:p>
      </dgm:t>
    </dgm:pt>
    <dgm:pt modelId="{7DE0DB27-5358-43CC-802B-4B0429D5A10B}" type="sibTrans" cxnId="{9D07BDAD-88A1-411A-B973-F06A4405A357}">
      <dgm:prSet/>
      <dgm:spPr/>
      <dgm:t>
        <a:bodyPr/>
        <a:lstStyle/>
        <a:p>
          <a:endParaRPr lang="en-CA"/>
        </a:p>
      </dgm:t>
    </dgm:pt>
    <dgm:pt modelId="{A3FC0060-92BD-4D5A-8EEC-FA9CEC8FCA4F}">
      <dgm:prSet phldrT="[Text]" phldr="0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2"/>
          </a:solidFill>
        </a:ln>
      </dgm:spPr>
      <dgm:t>
        <a:bodyPr/>
        <a:lstStyle/>
        <a:p>
          <a:r>
            <a:rPr lang="en-CA" sz="2400" b="1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Permanent</a:t>
          </a:r>
          <a:r>
            <a:rPr lang="en-CA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 Characteristics</a:t>
          </a:r>
          <a:br>
            <a:rPr lang="en-CA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8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n-CA" sz="1800" b="0" cap="none" spc="0" dirty="0" err="1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Sifaat</a:t>
          </a:r>
          <a:r>
            <a:rPr lang="en-CA" sz="18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CA" sz="1800" b="0" cap="none" spc="0" dirty="0" err="1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Dhatiyyah</a:t>
          </a:r>
          <a:r>
            <a:rPr lang="en-CA" sz="18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br>
            <a:rPr lang="en-CA" sz="18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الصفات </a:t>
          </a:r>
          <a:r>
            <a:rPr lang="ar-KW" sz="2400" b="1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الذاتية</a:t>
          </a:r>
          <a:endParaRPr lang="en-CA" sz="2400" b="1" cap="none" spc="0" dirty="0">
            <a:ln w="0"/>
            <a:solidFill>
              <a:schemeClr val="accent1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2E9ED82-761C-40E3-ADFA-C79E5B8375E0}" type="parTrans" cxnId="{23456123-15BE-474A-AD2F-905278F15BD2}">
      <dgm:prSet/>
      <dgm:spPr>
        <a:ln w="19050">
          <a:solidFill>
            <a:schemeClr val="tx2"/>
          </a:solidFill>
        </a:ln>
      </dgm:spPr>
      <dgm:t>
        <a:bodyPr/>
        <a:lstStyle/>
        <a:p>
          <a:endParaRPr lang="en-CA">
            <a:effectLst/>
          </a:endParaRPr>
        </a:p>
      </dgm:t>
    </dgm:pt>
    <dgm:pt modelId="{C2D18EC6-4662-40BB-B50D-99850EBD70BB}" type="sibTrans" cxnId="{23456123-15BE-474A-AD2F-905278F15BD2}">
      <dgm:prSet/>
      <dgm:spPr/>
      <dgm:t>
        <a:bodyPr/>
        <a:lstStyle/>
        <a:p>
          <a:endParaRPr lang="en-CA"/>
        </a:p>
      </dgm:t>
    </dgm:pt>
    <dgm:pt modelId="{702DC364-13B3-4415-A592-CA22DC0E32CB}">
      <dgm:prSet phldrT="[Text]" phldr="0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2"/>
          </a:solidFill>
        </a:ln>
      </dgm:spPr>
      <dgm:t>
        <a:bodyPr/>
        <a:lstStyle/>
        <a:p>
          <a:r>
            <a:rPr lang="en-CA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Characteristics </a:t>
          </a:r>
          <a:r>
            <a:rPr lang="en-CA" sz="2400" b="1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with Opposites</a:t>
          </a:r>
          <a:br>
            <a:rPr lang="en-CA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الصفات التي </a:t>
          </a:r>
          <a:r>
            <a:rPr lang="ar-KW" sz="2400" b="1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لها ضد</a:t>
          </a:r>
          <a:endParaRPr lang="en-CA" sz="2400" b="1" cap="none" spc="0" dirty="0">
            <a:ln w="0"/>
            <a:solidFill>
              <a:schemeClr val="accent1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7C8006-FA8A-4A56-8DF5-C1B0CC7A893E}" type="parTrans" cxnId="{BD95EA79-3945-445B-AD96-D0CF318B57CC}">
      <dgm:prSet/>
      <dgm:spPr>
        <a:ln w="19050">
          <a:solidFill>
            <a:schemeClr val="tx2"/>
          </a:solidFill>
        </a:ln>
      </dgm:spPr>
      <dgm:t>
        <a:bodyPr/>
        <a:lstStyle/>
        <a:p>
          <a:endParaRPr lang="en-CA">
            <a:effectLst/>
          </a:endParaRPr>
        </a:p>
      </dgm:t>
    </dgm:pt>
    <dgm:pt modelId="{C4432831-8B29-4E25-B036-BC66ADE2CAA4}" type="sibTrans" cxnId="{BD95EA79-3945-445B-AD96-D0CF318B57CC}">
      <dgm:prSet/>
      <dgm:spPr/>
      <dgm:t>
        <a:bodyPr/>
        <a:lstStyle/>
        <a:p>
          <a:endParaRPr lang="en-CA"/>
        </a:p>
      </dgm:t>
    </dgm:pt>
    <dgm:pt modelId="{281A3333-C867-43FD-B5B4-3F05CE70642F}">
      <dgm:prSet phldrT="[Text]" phldr="0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2"/>
          </a:solidFill>
        </a:ln>
      </dgm:spPr>
      <dgm:t>
        <a:bodyPr/>
        <a:lstStyle/>
        <a:p>
          <a:r>
            <a:rPr lang="en-CA" sz="2400" b="0" cap="none" spc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Tafkheem in Raa’</a:t>
          </a:r>
          <a:br>
            <a:rPr lang="en-CA" sz="2400" b="0" cap="none" spc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2400" b="0" cap="none" spc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تفخيم الراء</a:t>
          </a:r>
          <a:endParaRPr lang="en-CA" sz="2400" b="0" cap="none" spc="0" dirty="0">
            <a:ln w="0"/>
            <a:solidFill>
              <a:schemeClr val="tx1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BA947E-A5B2-4012-8793-BFBD3874F79C}" type="parTrans" cxnId="{FBC234A1-3511-4294-9780-36E427D58D32}">
      <dgm:prSet/>
      <dgm:spPr>
        <a:ln w="19050">
          <a:solidFill>
            <a:schemeClr val="tx2"/>
          </a:solidFill>
        </a:ln>
      </dgm:spPr>
      <dgm:t>
        <a:bodyPr/>
        <a:lstStyle/>
        <a:p>
          <a:endParaRPr lang="en-CA">
            <a:effectLst/>
          </a:endParaRPr>
        </a:p>
      </dgm:t>
    </dgm:pt>
    <dgm:pt modelId="{B791B6D9-CFBF-4C07-86C7-A6B4BAFA2C39}" type="sibTrans" cxnId="{FBC234A1-3511-4294-9780-36E427D58D32}">
      <dgm:prSet/>
      <dgm:spPr/>
      <dgm:t>
        <a:bodyPr/>
        <a:lstStyle/>
        <a:p>
          <a:endParaRPr lang="en-CA"/>
        </a:p>
      </dgm:t>
    </dgm:pt>
    <dgm:pt modelId="{69043A62-236C-4286-A2FA-BAE127F7D183}">
      <dgm:prSet phldrT="[Text]" phldr="0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19050">
          <a:solidFill>
            <a:schemeClr val="tx2"/>
          </a:solidFill>
        </a:ln>
      </dgm:spPr>
      <dgm:t>
        <a:bodyPr/>
        <a:lstStyle/>
        <a:p>
          <a:r>
            <a:rPr lang="en-CA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Characteristics </a:t>
          </a:r>
          <a:r>
            <a:rPr lang="en-CA" sz="2400" b="1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without Opposites</a:t>
          </a:r>
          <a:br>
            <a:rPr lang="en-CA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الصفات التي </a:t>
          </a:r>
          <a:r>
            <a:rPr lang="ar-KW" sz="2400" b="1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ليس لها ضد</a:t>
          </a:r>
          <a:endParaRPr lang="en-CA" sz="2400" b="1" cap="none" spc="0" dirty="0">
            <a:ln w="0"/>
            <a:solidFill>
              <a:schemeClr val="accent1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3036BC5-4598-4A7A-99E5-CED2E61B1329}" type="parTrans" cxnId="{1017B2F1-34B8-497B-9267-50C98484286E}">
      <dgm:prSet/>
      <dgm:spPr>
        <a:ln w="19050">
          <a:solidFill>
            <a:schemeClr val="tx2"/>
          </a:solidFill>
        </a:ln>
      </dgm:spPr>
      <dgm:t>
        <a:bodyPr/>
        <a:lstStyle/>
        <a:p>
          <a:endParaRPr lang="en-CA">
            <a:effectLst/>
          </a:endParaRPr>
        </a:p>
      </dgm:t>
    </dgm:pt>
    <dgm:pt modelId="{B19417C6-48DC-4904-A81D-D6965E0BB9C3}" type="sibTrans" cxnId="{1017B2F1-34B8-497B-9267-50C98484286E}">
      <dgm:prSet/>
      <dgm:spPr/>
      <dgm:t>
        <a:bodyPr/>
        <a:lstStyle/>
        <a:p>
          <a:endParaRPr lang="en-CA"/>
        </a:p>
      </dgm:t>
    </dgm:pt>
    <dgm:pt modelId="{97CDE166-6C91-4990-B0B9-E6F0C39E510F}" type="pres">
      <dgm:prSet presAssocID="{A7156ADA-78EE-4903-B0C2-E958DCBB585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797D067-E539-4C8B-A2C5-5E0BF358769A}" type="pres">
      <dgm:prSet presAssocID="{DF9540B2-0949-4A01-A6D8-81A3ADC2CF23}" presName="hierRoot1" presStyleCnt="0">
        <dgm:presLayoutVars>
          <dgm:hierBranch/>
        </dgm:presLayoutVars>
      </dgm:prSet>
      <dgm:spPr/>
    </dgm:pt>
    <dgm:pt modelId="{2678F69C-6505-42B1-8700-FD84CD3A0641}" type="pres">
      <dgm:prSet presAssocID="{DF9540B2-0949-4A01-A6D8-81A3ADC2CF23}" presName="rootComposite1" presStyleCnt="0"/>
      <dgm:spPr/>
    </dgm:pt>
    <dgm:pt modelId="{46CBEBB6-3CE3-49A2-A788-149A972EE33E}" type="pres">
      <dgm:prSet presAssocID="{DF9540B2-0949-4A01-A6D8-81A3ADC2CF23}" presName="rootText1" presStyleLbl="node0" presStyleIdx="0" presStyleCnt="1" custScaleX="145539" custScaleY="74045" custLinFactNeighborX="43617" custLinFactNeighborY="-52595">
        <dgm:presLayoutVars>
          <dgm:chPref val="3"/>
        </dgm:presLayoutVars>
      </dgm:prSet>
      <dgm:spPr>
        <a:prstGeom prst="roundRect">
          <a:avLst/>
        </a:prstGeom>
      </dgm:spPr>
    </dgm:pt>
    <dgm:pt modelId="{065383CA-37BE-4E53-BB46-1D0BA99A2046}" type="pres">
      <dgm:prSet presAssocID="{DF9540B2-0949-4A01-A6D8-81A3ADC2CF23}" presName="rootConnector1" presStyleLbl="node1" presStyleIdx="0" presStyleCnt="0"/>
      <dgm:spPr/>
    </dgm:pt>
    <dgm:pt modelId="{4D6495EA-D311-43CD-B626-75DCFC5705F9}" type="pres">
      <dgm:prSet presAssocID="{DF9540B2-0949-4A01-A6D8-81A3ADC2CF23}" presName="hierChild2" presStyleCnt="0"/>
      <dgm:spPr/>
    </dgm:pt>
    <dgm:pt modelId="{2567DF08-3E79-49C1-9887-281EB6612B98}" type="pres">
      <dgm:prSet presAssocID="{07A487E3-8A53-4FE3-8CE8-8F4F11FF01D5}" presName="Name35" presStyleLbl="parChTrans1D2" presStyleIdx="0" presStyleCnt="2"/>
      <dgm:spPr/>
    </dgm:pt>
    <dgm:pt modelId="{7A481F53-DB19-4F25-A325-B488598C4B08}" type="pres">
      <dgm:prSet presAssocID="{498B77FE-A846-4F24-8B36-68263616F2AD}" presName="hierRoot2" presStyleCnt="0">
        <dgm:presLayoutVars>
          <dgm:hierBranch/>
        </dgm:presLayoutVars>
      </dgm:prSet>
      <dgm:spPr/>
    </dgm:pt>
    <dgm:pt modelId="{141BA705-5463-4B89-8B7C-A8A4C4205FD0}" type="pres">
      <dgm:prSet presAssocID="{498B77FE-A846-4F24-8B36-68263616F2AD}" presName="rootComposite" presStyleCnt="0"/>
      <dgm:spPr/>
    </dgm:pt>
    <dgm:pt modelId="{3339467F-851D-4448-BDE2-D1112D1998D4}" type="pres">
      <dgm:prSet presAssocID="{498B77FE-A846-4F24-8B36-68263616F2AD}" presName="rootText" presStyleLbl="node2" presStyleIdx="0" presStyleCnt="2" custScaleX="153467" custLinFactNeighborX="9927" custLinFactNeighborY="-55074">
        <dgm:presLayoutVars>
          <dgm:chPref val="3"/>
        </dgm:presLayoutVars>
      </dgm:prSet>
      <dgm:spPr>
        <a:prstGeom prst="roundRect">
          <a:avLst/>
        </a:prstGeom>
      </dgm:spPr>
    </dgm:pt>
    <dgm:pt modelId="{AE49231A-3731-4AE2-8AAA-4BBB3D6D466C}" type="pres">
      <dgm:prSet presAssocID="{498B77FE-A846-4F24-8B36-68263616F2AD}" presName="rootConnector" presStyleLbl="node2" presStyleIdx="0" presStyleCnt="2"/>
      <dgm:spPr/>
    </dgm:pt>
    <dgm:pt modelId="{2EB0F8F2-5B55-46A8-AAE1-EAC5BDB69CA9}" type="pres">
      <dgm:prSet presAssocID="{498B77FE-A846-4F24-8B36-68263616F2AD}" presName="hierChild4" presStyleCnt="0"/>
      <dgm:spPr/>
    </dgm:pt>
    <dgm:pt modelId="{D059417B-9836-4405-976E-C86EB757836A}" type="pres">
      <dgm:prSet presAssocID="{D2BA947E-A5B2-4012-8793-BFBD3874F79C}" presName="Name35" presStyleLbl="parChTrans1D3" presStyleIdx="0" presStyleCnt="3"/>
      <dgm:spPr/>
    </dgm:pt>
    <dgm:pt modelId="{2E176CE6-FA86-4F93-8265-49FBA8D9438B}" type="pres">
      <dgm:prSet presAssocID="{281A3333-C867-43FD-B5B4-3F05CE70642F}" presName="hierRoot2" presStyleCnt="0">
        <dgm:presLayoutVars>
          <dgm:hierBranch/>
        </dgm:presLayoutVars>
      </dgm:prSet>
      <dgm:spPr/>
    </dgm:pt>
    <dgm:pt modelId="{89BB9C32-C4C5-440D-A6A5-D9F1D7B5C1AD}" type="pres">
      <dgm:prSet presAssocID="{281A3333-C867-43FD-B5B4-3F05CE70642F}" presName="rootComposite" presStyleCnt="0"/>
      <dgm:spPr/>
    </dgm:pt>
    <dgm:pt modelId="{43049F36-DED0-48E9-9838-C54A3AF7443E}" type="pres">
      <dgm:prSet presAssocID="{281A3333-C867-43FD-B5B4-3F05CE70642F}" presName="rootText" presStyleLbl="node3" presStyleIdx="0" presStyleCnt="3" custScaleX="153467" custLinFactNeighborX="9927" custLinFactNeighborY="-1361">
        <dgm:presLayoutVars>
          <dgm:chPref val="3"/>
        </dgm:presLayoutVars>
      </dgm:prSet>
      <dgm:spPr>
        <a:prstGeom prst="roundRect">
          <a:avLst/>
        </a:prstGeom>
      </dgm:spPr>
    </dgm:pt>
    <dgm:pt modelId="{A3DD9317-FEF8-4017-B17B-E1855CF0104B}" type="pres">
      <dgm:prSet presAssocID="{281A3333-C867-43FD-B5B4-3F05CE70642F}" presName="rootConnector" presStyleLbl="node3" presStyleIdx="0" presStyleCnt="3"/>
      <dgm:spPr/>
    </dgm:pt>
    <dgm:pt modelId="{14FC7F95-A3A9-45EF-B595-75A87B5AA96F}" type="pres">
      <dgm:prSet presAssocID="{281A3333-C867-43FD-B5B4-3F05CE70642F}" presName="hierChild4" presStyleCnt="0"/>
      <dgm:spPr/>
    </dgm:pt>
    <dgm:pt modelId="{95BBA1E5-CDF7-4BED-852F-97DE28C2C8B5}" type="pres">
      <dgm:prSet presAssocID="{281A3333-C867-43FD-B5B4-3F05CE70642F}" presName="hierChild5" presStyleCnt="0"/>
      <dgm:spPr/>
    </dgm:pt>
    <dgm:pt modelId="{A523A519-FF80-44A8-BC1A-C46ACAC8AA63}" type="pres">
      <dgm:prSet presAssocID="{498B77FE-A846-4F24-8B36-68263616F2AD}" presName="hierChild5" presStyleCnt="0"/>
      <dgm:spPr/>
    </dgm:pt>
    <dgm:pt modelId="{4C0B8C1F-9694-40E8-A80B-1A221D134A76}" type="pres">
      <dgm:prSet presAssocID="{B2E9ED82-761C-40E3-ADFA-C79E5B8375E0}" presName="Name35" presStyleLbl="parChTrans1D2" presStyleIdx="1" presStyleCnt="2"/>
      <dgm:spPr/>
    </dgm:pt>
    <dgm:pt modelId="{8B5F42FA-5BE8-4D27-97BE-86CAC71D8812}" type="pres">
      <dgm:prSet presAssocID="{A3FC0060-92BD-4D5A-8EEC-FA9CEC8FCA4F}" presName="hierRoot2" presStyleCnt="0">
        <dgm:presLayoutVars>
          <dgm:hierBranch/>
        </dgm:presLayoutVars>
      </dgm:prSet>
      <dgm:spPr/>
    </dgm:pt>
    <dgm:pt modelId="{4C35F97B-7954-4F35-83A6-EC13E9AAE873}" type="pres">
      <dgm:prSet presAssocID="{A3FC0060-92BD-4D5A-8EEC-FA9CEC8FCA4F}" presName="rootComposite" presStyleCnt="0"/>
      <dgm:spPr/>
    </dgm:pt>
    <dgm:pt modelId="{E0F8F28F-FCA0-4718-9EF1-51CFFEFE0FA7}" type="pres">
      <dgm:prSet presAssocID="{A3FC0060-92BD-4D5A-8EEC-FA9CEC8FCA4F}" presName="rootText" presStyleLbl="node2" presStyleIdx="1" presStyleCnt="2" custScaleX="153467" custLinFactNeighborX="27135" custLinFactNeighborY="-55074">
        <dgm:presLayoutVars>
          <dgm:chPref val="3"/>
        </dgm:presLayoutVars>
      </dgm:prSet>
      <dgm:spPr>
        <a:prstGeom prst="roundRect">
          <a:avLst/>
        </a:prstGeom>
      </dgm:spPr>
    </dgm:pt>
    <dgm:pt modelId="{740B4370-6085-42AF-942D-04B1870A72EC}" type="pres">
      <dgm:prSet presAssocID="{A3FC0060-92BD-4D5A-8EEC-FA9CEC8FCA4F}" presName="rootConnector" presStyleLbl="node2" presStyleIdx="1" presStyleCnt="2"/>
      <dgm:spPr/>
    </dgm:pt>
    <dgm:pt modelId="{B1F370C3-9E68-439E-A83D-FABA6896B2F6}" type="pres">
      <dgm:prSet presAssocID="{A3FC0060-92BD-4D5A-8EEC-FA9CEC8FCA4F}" presName="hierChild4" presStyleCnt="0"/>
      <dgm:spPr/>
    </dgm:pt>
    <dgm:pt modelId="{6BF03950-94F6-42AF-935A-FE5B22DD025B}" type="pres">
      <dgm:prSet presAssocID="{ED7C8006-FA8A-4A56-8DF5-C1B0CC7A893E}" presName="Name35" presStyleLbl="parChTrans1D3" presStyleIdx="1" presStyleCnt="3"/>
      <dgm:spPr/>
    </dgm:pt>
    <dgm:pt modelId="{587CF416-00AC-4C23-9602-1477B4A1D22E}" type="pres">
      <dgm:prSet presAssocID="{702DC364-13B3-4415-A592-CA22DC0E32CB}" presName="hierRoot2" presStyleCnt="0">
        <dgm:presLayoutVars>
          <dgm:hierBranch/>
        </dgm:presLayoutVars>
      </dgm:prSet>
      <dgm:spPr/>
    </dgm:pt>
    <dgm:pt modelId="{54F85ABE-68E8-4E74-9144-151F0387B0F3}" type="pres">
      <dgm:prSet presAssocID="{702DC364-13B3-4415-A592-CA22DC0E32CB}" presName="rootComposite" presStyleCnt="0"/>
      <dgm:spPr/>
    </dgm:pt>
    <dgm:pt modelId="{4BD8CA63-7E4B-44BC-9178-FB6694404C99}" type="pres">
      <dgm:prSet presAssocID="{702DC364-13B3-4415-A592-CA22DC0E32CB}" presName="rootText" presStyleLbl="node3" presStyleIdx="1" presStyleCnt="3" custScaleX="153467" custLinFactNeighborX="11294" custLinFactNeighborY="-1361">
        <dgm:presLayoutVars>
          <dgm:chPref val="3"/>
        </dgm:presLayoutVars>
      </dgm:prSet>
      <dgm:spPr>
        <a:prstGeom prst="roundRect">
          <a:avLst/>
        </a:prstGeom>
      </dgm:spPr>
    </dgm:pt>
    <dgm:pt modelId="{61ECCAFB-628E-420E-88CB-E0274BE6CF9D}" type="pres">
      <dgm:prSet presAssocID="{702DC364-13B3-4415-A592-CA22DC0E32CB}" presName="rootConnector" presStyleLbl="node3" presStyleIdx="1" presStyleCnt="3"/>
      <dgm:spPr/>
    </dgm:pt>
    <dgm:pt modelId="{DE8EBCF0-052A-4F4F-AFEC-F46C145A75F5}" type="pres">
      <dgm:prSet presAssocID="{702DC364-13B3-4415-A592-CA22DC0E32CB}" presName="hierChild4" presStyleCnt="0"/>
      <dgm:spPr/>
    </dgm:pt>
    <dgm:pt modelId="{57E978D2-403C-42A4-99D1-35544B4721D4}" type="pres">
      <dgm:prSet presAssocID="{702DC364-13B3-4415-A592-CA22DC0E32CB}" presName="hierChild5" presStyleCnt="0"/>
      <dgm:spPr/>
    </dgm:pt>
    <dgm:pt modelId="{AC3FF254-4297-419A-B9FA-2696D2EE60DF}" type="pres">
      <dgm:prSet presAssocID="{13036BC5-4598-4A7A-99E5-CED2E61B1329}" presName="Name35" presStyleLbl="parChTrans1D3" presStyleIdx="2" presStyleCnt="3"/>
      <dgm:spPr/>
    </dgm:pt>
    <dgm:pt modelId="{19EBBF84-D650-45D7-9162-E90C7666FA0F}" type="pres">
      <dgm:prSet presAssocID="{69043A62-236C-4286-A2FA-BAE127F7D183}" presName="hierRoot2" presStyleCnt="0">
        <dgm:presLayoutVars>
          <dgm:hierBranch/>
        </dgm:presLayoutVars>
      </dgm:prSet>
      <dgm:spPr/>
    </dgm:pt>
    <dgm:pt modelId="{CE9DC7A1-B0F6-4BE1-BE83-6B6914514E92}" type="pres">
      <dgm:prSet presAssocID="{69043A62-236C-4286-A2FA-BAE127F7D183}" presName="rootComposite" presStyleCnt="0"/>
      <dgm:spPr/>
    </dgm:pt>
    <dgm:pt modelId="{EF9DA79A-56EA-43FB-B74E-EF1DD8C7CE80}" type="pres">
      <dgm:prSet presAssocID="{69043A62-236C-4286-A2FA-BAE127F7D183}" presName="rootText" presStyleLbl="node3" presStyleIdx="2" presStyleCnt="3" custScaleX="153467">
        <dgm:presLayoutVars>
          <dgm:chPref val="3"/>
        </dgm:presLayoutVars>
      </dgm:prSet>
      <dgm:spPr>
        <a:prstGeom prst="roundRect">
          <a:avLst/>
        </a:prstGeom>
      </dgm:spPr>
    </dgm:pt>
    <dgm:pt modelId="{F4ED8739-1E96-4AF5-A071-D5E5660C132D}" type="pres">
      <dgm:prSet presAssocID="{69043A62-236C-4286-A2FA-BAE127F7D183}" presName="rootConnector" presStyleLbl="node3" presStyleIdx="2" presStyleCnt="3"/>
      <dgm:spPr/>
    </dgm:pt>
    <dgm:pt modelId="{29B96177-6198-4943-B6C0-A7258DFA4831}" type="pres">
      <dgm:prSet presAssocID="{69043A62-236C-4286-A2FA-BAE127F7D183}" presName="hierChild4" presStyleCnt="0"/>
      <dgm:spPr/>
    </dgm:pt>
    <dgm:pt modelId="{316FF4CA-E85E-4F63-ADAF-76F49A3A4530}" type="pres">
      <dgm:prSet presAssocID="{69043A62-236C-4286-A2FA-BAE127F7D183}" presName="hierChild5" presStyleCnt="0"/>
      <dgm:spPr/>
    </dgm:pt>
    <dgm:pt modelId="{3667ADFB-6E6E-4CBB-97BF-90B9F85CC030}" type="pres">
      <dgm:prSet presAssocID="{A3FC0060-92BD-4D5A-8EEC-FA9CEC8FCA4F}" presName="hierChild5" presStyleCnt="0"/>
      <dgm:spPr/>
    </dgm:pt>
    <dgm:pt modelId="{E8701649-6ED6-431C-B11C-3E508B2EDF0E}" type="pres">
      <dgm:prSet presAssocID="{DF9540B2-0949-4A01-A6D8-81A3ADC2CF23}" presName="hierChild3" presStyleCnt="0"/>
      <dgm:spPr/>
    </dgm:pt>
  </dgm:ptLst>
  <dgm:cxnLst>
    <dgm:cxn modelId="{76622D0C-3924-494D-AE85-3775D1CE38A9}" type="presOf" srcId="{69043A62-236C-4286-A2FA-BAE127F7D183}" destId="{EF9DA79A-56EA-43FB-B74E-EF1DD8C7CE80}" srcOrd="0" destOrd="0" presId="urn:microsoft.com/office/officeart/2005/8/layout/orgChart1"/>
    <dgm:cxn modelId="{AD600E0E-6604-46A9-BD5C-F0C51A96890B}" type="presOf" srcId="{69043A62-236C-4286-A2FA-BAE127F7D183}" destId="{F4ED8739-1E96-4AF5-A071-D5E5660C132D}" srcOrd="1" destOrd="0" presId="urn:microsoft.com/office/officeart/2005/8/layout/orgChart1"/>
    <dgm:cxn modelId="{23456123-15BE-474A-AD2F-905278F15BD2}" srcId="{DF9540B2-0949-4A01-A6D8-81A3ADC2CF23}" destId="{A3FC0060-92BD-4D5A-8EEC-FA9CEC8FCA4F}" srcOrd="1" destOrd="0" parTransId="{B2E9ED82-761C-40E3-ADFA-C79E5B8375E0}" sibTransId="{C2D18EC6-4662-40BB-B50D-99850EBD70BB}"/>
    <dgm:cxn modelId="{2407BD29-F786-48DA-93DE-94BEE221B679}" type="presOf" srcId="{D2BA947E-A5B2-4012-8793-BFBD3874F79C}" destId="{D059417B-9836-4405-976E-C86EB757836A}" srcOrd="0" destOrd="0" presId="urn:microsoft.com/office/officeart/2005/8/layout/orgChart1"/>
    <dgm:cxn modelId="{3DF8FC2F-B8DA-4BE1-A665-E414D024C4A0}" srcId="{A7156ADA-78EE-4903-B0C2-E958DCBB5858}" destId="{DF9540B2-0949-4A01-A6D8-81A3ADC2CF23}" srcOrd="0" destOrd="0" parTransId="{6246EA56-9FE0-4EDD-A8A7-750DA584048D}" sibTransId="{C61ADFA4-28D8-4778-82DC-23373EA2EF85}"/>
    <dgm:cxn modelId="{D489C635-750C-4816-83CC-9ECACCB9BC40}" type="presOf" srcId="{DF9540B2-0949-4A01-A6D8-81A3ADC2CF23}" destId="{065383CA-37BE-4E53-BB46-1D0BA99A2046}" srcOrd="1" destOrd="0" presId="urn:microsoft.com/office/officeart/2005/8/layout/orgChart1"/>
    <dgm:cxn modelId="{3F7AE03B-A17E-4319-A6B7-CEDE6B4398C1}" type="presOf" srcId="{702DC364-13B3-4415-A592-CA22DC0E32CB}" destId="{4BD8CA63-7E4B-44BC-9178-FB6694404C99}" srcOrd="0" destOrd="0" presId="urn:microsoft.com/office/officeart/2005/8/layout/orgChart1"/>
    <dgm:cxn modelId="{D38B3E3F-06EA-4426-AB98-D9E396FBE8AB}" type="presOf" srcId="{07A487E3-8A53-4FE3-8CE8-8F4F11FF01D5}" destId="{2567DF08-3E79-49C1-9887-281EB6612B98}" srcOrd="0" destOrd="0" presId="urn:microsoft.com/office/officeart/2005/8/layout/orgChart1"/>
    <dgm:cxn modelId="{6114455D-F2B1-4B99-85CF-09E78C81B19F}" type="presOf" srcId="{281A3333-C867-43FD-B5B4-3F05CE70642F}" destId="{43049F36-DED0-48E9-9838-C54A3AF7443E}" srcOrd="0" destOrd="0" presId="urn:microsoft.com/office/officeart/2005/8/layout/orgChart1"/>
    <dgm:cxn modelId="{951B586C-8F8F-4EA1-8ECB-22EAFCE11407}" type="presOf" srcId="{DF9540B2-0949-4A01-A6D8-81A3ADC2CF23}" destId="{46CBEBB6-3CE3-49A2-A788-149A972EE33E}" srcOrd="0" destOrd="0" presId="urn:microsoft.com/office/officeart/2005/8/layout/orgChart1"/>
    <dgm:cxn modelId="{1514B752-E8E7-4607-BB0B-B4B651A8B11D}" type="presOf" srcId="{B2E9ED82-761C-40E3-ADFA-C79E5B8375E0}" destId="{4C0B8C1F-9694-40E8-A80B-1A221D134A76}" srcOrd="0" destOrd="0" presId="urn:microsoft.com/office/officeart/2005/8/layout/orgChart1"/>
    <dgm:cxn modelId="{02FF5279-140E-4235-8007-C9AF1E1144B6}" type="presOf" srcId="{13036BC5-4598-4A7A-99E5-CED2E61B1329}" destId="{AC3FF254-4297-419A-B9FA-2696D2EE60DF}" srcOrd="0" destOrd="0" presId="urn:microsoft.com/office/officeart/2005/8/layout/orgChart1"/>
    <dgm:cxn modelId="{BD95EA79-3945-445B-AD96-D0CF318B57CC}" srcId="{A3FC0060-92BD-4D5A-8EEC-FA9CEC8FCA4F}" destId="{702DC364-13B3-4415-A592-CA22DC0E32CB}" srcOrd="0" destOrd="0" parTransId="{ED7C8006-FA8A-4A56-8DF5-C1B0CC7A893E}" sibTransId="{C4432831-8B29-4E25-B036-BC66ADE2CAA4}"/>
    <dgm:cxn modelId="{C794AB7F-6288-4095-A514-B9F7A7117803}" type="presOf" srcId="{A3FC0060-92BD-4D5A-8EEC-FA9CEC8FCA4F}" destId="{740B4370-6085-42AF-942D-04B1870A72EC}" srcOrd="1" destOrd="0" presId="urn:microsoft.com/office/officeart/2005/8/layout/orgChart1"/>
    <dgm:cxn modelId="{C7DD2084-1914-4A11-88A6-6EFF0E77DE34}" type="presOf" srcId="{ED7C8006-FA8A-4A56-8DF5-C1B0CC7A893E}" destId="{6BF03950-94F6-42AF-935A-FE5B22DD025B}" srcOrd="0" destOrd="0" presId="urn:microsoft.com/office/officeart/2005/8/layout/orgChart1"/>
    <dgm:cxn modelId="{1BFB7E87-749C-4360-B184-875E587F552C}" type="presOf" srcId="{702DC364-13B3-4415-A592-CA22DC0E32CB}" destId="{61ECCAFB-628E-420E-88CB-E0274BE6CF9D}" srcOrd="1" destOrd="0" presId="urn:microsoft.com/office/officeart/2005/8/layout/orgChart1"/>
    <dgm:cxn modelId="{FBC234A1-3511-4294-9780-36E427D58D32}" srcId="{498B77FE-A846-4F24-8B36-68263616F2AD}" destId="{281A3333-C867-43FD-B5B4-3F05CE70642F}" srcOrd="0" destOrd="0" parTransId="{D2BA947E-A5B2-4012-8793-BFBD3874F79C}" sibTransId="{B791B6D9-CFBF-4C07-86C7-A6B4BAFA2C39}"/>
    <dgm:cxn modelId="{9D07BDAD-88A1-411A-B973-F06A4405A357}" srcId="{DF9540B2-0949-4A01-A6D8-81A3ADC2CF23}" destId="{498B77FE-A846-4F24-8B36-68263616F2AD}" srcOrd="0" destOrd="0" parTransId="{07A487E3-8A53-4FE3-8CE8-8F4F11FF01D5}" sibTransId="{7DE0DB27-5358-43CC-802B-4B0429D5A10B}"/>
    <dgm:cxn modelId="{815253B5-35C8-42EB-9406-736C86A40B86}" type="presOf" srcId="{281A3333-C867-43FD-B5B4-3F05CE70642F}" destId="{A3DD9317-FEF8-4017-B17B-E1855CF0104B}" srcOrd="1" destOrd="0" presId="urn:microsoft.com/office/officeart/2005/8/layout/orgChart1"/>
    <dgm:cxn modelId="{4906BBC7-08D2-4DBB-8DD9-382CD72D7E7A}" type="presOf" srcId="{498B77FE-A846-4F24-8B36-68263616F2AD}" destId="{AE49231A-3731-4AE2-8AAA-4BBB3D6D466C}" srcOrd="1" destOrd="0" presId="urn:microsoft.com/office/officeart/2005/8/layout/orgChart1"/>
    <dgm:cxn modelId="{D9D738E0-3F46-42F3-B682-303361CC1F19}" type="presOf" srcId="{A7156ADA-78EE-4903-B0C2-E958DCBB5858}" destId="{97CDE166-6C91-4990-B0B9-E6F0C39E510F}" srcOrd="0" destOrd="0" presId="urn:microsoft.com/office/officeart/2005/8/layout/orgChart1"/>
    <dgm:cxn modelId="{FC5C78E7-FE63-400F-9E1B-E59FCE915125}" type="presOf" srcId="{498B77FE-A846-4F24-8B36-68263616F2AD}" destId="{3339467F-851D-4448-BDE2-D1112D1998D4}" srcOrd="0" destOrd="0" presId="urn:microsoft.com/office/officeart/2005/8/layout/orgChart1"/>
    <dgm:cxn modelId="{1017B2F1-34B8-497B-9267-50C98484286E}" srcId="{A3FC0060-92BD-4D5A-8EEC-FA9CEC8FCA4F}" destId="{69043A62-236C-4286-A2FA-BAE127F7D183}" srcOrd="1" destOrd="0" parTransId="{13036BC5-4598-4A7A-99E5-CED2E61B1329}" sibTransId="{B19417C6-48DC-4904-A81D-D6965E0BB9C3}"/>
    <dgm:cxn modelId="{28AD61F4-19D8-449B-A6D5-D68587508F4B}" type="presOf" srcId="{A3FC0060-92BD-4D5A-8EEC-FA9CEC8FCA4F}" destId="{E0F8F28F-FCA0-4718-9EF1-51CFFEFE0FA7}" srcOrd="0" destOrd="0" presId="urn:microsoft.com/office/officeart/2005/8/layout/orgChart1"/>
    <dgm:cxn modelId="{86472400-822C-4995-A993-AA08E57C4BC7}" type="presParOf" srcId="{97CDE166-6C91-4990-B0B9-E6F0C39E510F}" destId="{4797D067-E539-4C8B-A2C5-5E0BF358769A}" srcOrd="0" destOrd="0" presId="urn:microsoft.com/office/officeart/2005/8/layout/orgChart1"/>
    <dgm:cxn modelId="{67632576-8460-4998-A9F5-A7365CE8E6FC}" type="presParOf" srcId="{4797D067-E539-4C8B-A2C5-5E0BF358769A}" destId="{2678F69C-6505-42B1-8700-FD84CD3A0641}" srcOrd="0" destOrd="0" presId="urn:microsoft.com/office/officeart/2005/8/layout/orgChart1"/>
    <dgm:cxn modelId="{1DFD6B86-4880-4FB0-8AE5-1A25F5707D6D}" type="presParOf" srcId="{2678F69C-6505-42B1-8700-FD84CD3A0641}" destId="{46CBEBB6-3CE3-49A2-A788-149A972EE33E}" srcOrd="0" destOrd="0" presId="urn:microsoft.com/office/officeart/2005/8/layout/orgChart1"/>
    <dgm:cxn modelId="{CD732CBC-AF55-457B-89B6-8CEFCBCECF6F}" type="presParOf" srcId="{2678F69C-6505-42B1-8700-FD84CD3A0641}" destId="{065383CA-37BE-4E53-BB46-1D0BA99A2046}" srcOrd="1" destOrd="0" presId="urn:microsoft.com/office/officeart/2005/8/layout/orgChart1"/>
    <dgm:cxn modelId="{F5657B34-C997-4C87-AC66-85B5A5A0D50E}" type="presParOf" srcId="{4797D067-E539-4C8B-A2C5-5E0BF358769A}" destId="{4D6495EA-D311-43CD-B626-75DCFC5705F9}" srcOrd="1" destOrd="0" presId="urn:microsoft.com/office/officeart/2005/8/layout/orgChart1"/>
    <dgm:cxn modelId="{79C0A09B-823C-434E-A88B-7F132426E6CB}" type="presParOf" srcId="{4D6495EA-D311-43CD-B626-75DCFC5705F9}" destId="{2567DF08-3E79-49C1-9887-281EB6612B98}" srcOrd="0" destOrd="0" presId="urn:microsoft.com/office/officeart/2005/8/layout/orgChart1"/>
    <dgm:cxn modelId="{01310D9B-F419-480C-86A2-CD63C186F1EF}" type="presParOf" srcId="{4D6495EA-D311-43CD-B626-75DCFC5705F9}" destId="{7A481F53-DB19-4F25-A325-B488598C4B08}" srcOrd="1" destOrd="0" presId="urn:microsoft.com/office/officeart/2005/8/layout/orgChart1"/>
    <dgm:cxn modelId="{3D6D60BD-E158-4026-9C31-D5B23A9DF2B9}" type="presParOf" srcId="{7A481F53-DB19-4F25-A325-B488598C4B08}" destId="{141BA705-5463-4B89-8B7C-A8A4C4205FD0}" srcOrd="0" destOrd="0" presId="urn:microsoft.com/office/officeart/2005/8/layout/orgChart1"/>
    <dgm:cxn modelId="{3DBEA45D-9854-4FB8-B918-9484068539D5}" type="presParOf" srcId="{141BA705-5463-4B89-8B7C-A8A4C4205FD0}" destId="{3339467F-851D-4448-BDE2-D1112D1998D4}" srcOrd="0" destOrd="0" presId="urn:microsoft.com/office/officeart/2005/8/layout/orgChart1"/>
    <dgm:cxn modelId="{6F29A6A5-B174-45BF-87BF-89FC14941BE1}" type="presParOf" srcId="{141BA705-5463-4B89-8B7C-A8A4C4205FD0}" destId="{AE49231A-3731-4AE2-8AAA-4BBB3D6D466C}" srcOrd="1" destOrd="0" presId="urn:microsoft.com/office/officeart/2005/8/layout/orgChart1"/>
    <dgm:cxn modelId="{3C86FC6E-931E-43FA-9BB9-323D94EA8801}" type="presParOf" srcId="{7A481F53-DB19-4F25-A325-B488598C4B08}" destId="{2EB0F8F2-5B55-46A8-AAE1-EAC5BDB69CA9}" srcOrd="1" destOrd="0" presId="urn:microsoft.com/office/officeart/2005/8/layout/orgChart1"/>
    <dgm:cxn modelId="{3A59D19C-50F6-4538-A7B7-653034220FB9}" type="presParOf" srcId="{2EB0F8F2-5B55-46A8-AAE1-EAC5BDB69CA9}" destId="{D059417B-9836-4405-976E-C86EB757836A}" srcOrd="0" destOrd="0" presId="urn:microsoft.com/office/officeart/2005/8/layout/orgChart1"/>
    <dgm:cxn modelId="{0FD513A3-E9A9-4990-965F-D6666E868A18}" type="presParOf" srcId="{2EB0F8F2-5B55-46A8-AAE1-EAC5BDB69CA9}" destId="{2E176CE6-FA86-4F93-8265-49FBA8D9438B}" srcOrd="1" destOrd="0" presId="urn:microsoft.com/office/officeart/2005/8/layout/orgChart1"/>
    <dgm:cxn modelId="{95D48A70-45C5-4276-B282-83B07F866DE6}" type="presParOf" srcId="{2E176CE6-FA86-4F93-8265-49FBA8D9438B}" destId="{89BB9C32-C4C5-440D-A6A5-D9F1D7B5C1AD}" srcOrd="0" destOrd="0" presId="urn:microsoft.com/office/officeart/2005/8/layout/orgChart1"/>
    <dgm:cxn modelId="{33318536-8D4E-4E42-AF5E-C2581156F105}" type="presParOf" srcId="{89BB9C32-C4C5-440D-A6A5-D9F1D7B5C1AD}" destId="{43049F36-DED0-48E9-9838-C54A3AF7443E}" srcOrd="0" destOrd="0" presId="urn:microsoft.com/office/officeart/2005/8/layout/orgChart1"/>
    <dgm:cxn modelId="{492C28DF-97F7-4B54-841D-011D8C83FFC5}" type="presParOf" srcId="{89BB9C32-C4C5-440D-A6A5-D9F1D7B5C1AD}" destId="{A3DD9317-FEF8-4017-B17B-E1855CF0104B}" srcOrd="1" destOrd="0" presId="urn:microsoft.com/office/officeart/2005/8/layout/orgChart1"/>
    <dgm:cxn modelId="{26AA9C6F-C3F4-4199-BE94-A500C67D9E01}" type="presParOf" srcId="{2E176CE6-FA86-4F93-8265-49FBA8D9438B}" destId="{14FC7F95-A3A9-45EF-B595-75A87B5AA96F}" srcOrd="1" destOrd="0" presId="urn:microsoft.com/office/officeart/2005/8/layout/orgChart1"/>
    <dgm:cxn modelId="{98E42E55-F60B-43D7-A3AF-64CDA7244492}" type="presParOf" srcId="{2E176CE6-FA86-4F93-8265-49FBA8D9438B}" destId="{95BBA1E5-CDF7-4BED-852F-97DE28C2C8B5}" srcOrd="2" destOrd="0" presId="urn:microsoft.com/office/officeart/2005/8/layout/orgChart1"/>
    <dgm:cxn modelId="{E2420972-E178-47CE-B06B-EFF23A0418AD}" type="presParOf" srcId="{7A481F53-DB19-4F25-A325-B488598C4B08}" destId="{A523A519-FF80-44A8-BC1A-C46ACAC8AA63}" srcOrd="2" destOrd="0" presId="urn:microsoft.com/office/officeart/2005/8/layout/orgChart1"/>
    <dgm:cxn modelId="{61E77C14-7003-4AB2-99B0-42D7B1CE4E02}" type="presParOf" srcId="{4D6495EA-D311-43CD-B626-75DCFC5705F9}" destId="{4C0B8C1F-9694-40E8-A80B-1A221D134A76}" srcOrd="2" destOrd="0" presId="urn:microsoft.com/office/officeart/2005/8/layout/orgChart1"/>
    <dgm:cxn modelId="{E441C0DC-F977-410F-ABC3-C3755E27276B}" type="presParOf" srcId="{4D6495EA-D311-43CD-B626-75DCFC5705F9}" destId="{8B5F42FA-5BE8-4D27-97BE-86CAC71D8812}" srcOrd="3" destOrd="0" presId="urn:microsoft.com/office/officeart/2005/8/layout/orgChart1"/>
    <dgm:cxn modelId="{6B3FA667-E553-4978-84A4-FF1D11A2195F}" type="presParOf" srcId="{8B5F42FA-5BE8-4D27-97BE-86CAC71D8812}" destId="{4C35F97B-7954-4F35-83A6-EC13E9AAE873}" srcOrd="0" destOrd="0" presId="urn:microsoft.com/office/officeart/2005/8/layout/orgChart1"/>
    <dgm:cxn modelId="{0262E92C-9F83-4CA0-8988-A1EC6E93E9CD}" type="presParOf" srcId="{4C35F97B-7954-4F35-83A6-EC13E9AAE873}" destId="{E0F8F28F-FCA0-4718-9EF1-51CFFEFE0FA7}" srcOrd="0" destOrd="0" presId="urn:microsoft.com/office/officeart/2005/8/layout/orgChart1"/>
    <dgm:cxn modelId="{8FA90777-0765-4887-B48E-AF3E7B5C0FB2}" type="presParOf" srcId="{4C35F97B-7954-4F35-83A6-EC13E9AAE873}" destId="{740B4370-6085-42AF-942D-04B1870A72EC}" srcOrd="1" destOrd="0" presId="urn:microsoft.com/office/officeart/2005/8/layout/orgChart1"/>
    <dgm:cxn modelId="{5D83C403-A1FE-40E3-8D82-328824A664CD}" type="presParOf" srcId="{8B5F42FA-5BE8-4D27-97BE-86CAC71D8812}" destId="{B1F370C3-9E68-439E-A83D-FABA6896B2F6}" srcOrd="1" destOrd="0" presId="urn:microsoft.com/office/officeart/2005/8/layout/orgChart1"/>
    <dgm:cxn modelId="{D777DC09-156D-404A-9276-DE5DF3F79244}" type="presParOf" srcId="{B1F370C3-9E68-439E-A83D-FABA6896B2F6}" destId="{6BF03950-94F6-42AF-935A-FE5B22DD025B}" srcOrd="0" destOrd="0" presId="urn:microsoft.com/office/officeart/2005/8/layout/orgChart1"/>
    <dgm:cxn modelId="{05B00233-36F3-4751-AFAF-A03D50F8FF41}" type="presParOf" srcId="{B1F370C3-9E68-439E-A83D-FABA6896B2F6}" destId="{587CF416-00AC-4C23-9602-1477B4A1D22E}" srcOrd="1" destOrd="0" presId="urn:microsoft.com/office/officeart/2005/8/layout/orgChart1"/>
    <dgm:cxn modelId="{75FB7F8A-AED8-4F15-8A6D-56916F6391EA}" type="presParOf" srcId="{587CF416-00AC-4C23-9602-1477B4A1D22E}" destId="{54F85ABE-68E8-4E74-9144-151F0387B0F3}" srcOrd="0" destOrd="0" presId="urn:microsoft.com/office/officeart/2005/8/layout/orgChart1"/>
    <dgm:cxn modelId="{4330A2AA-E59D-40ED-A967-12FFBFFE4015}" type="presParOf" srcId="{54F85ABE-68E8-4E74-9144-151F0387B0F3}" destId="{4BD8CA63-7E4B-44BC-9178-FB6694404C99}" srcOrd="0" destOrd="0" presId="urn:microsoft.com/office/officeart/2005/8/layout/orgChart1"/>
    <dgm:cxn modelId="{CC948621-C28D-42BA-B2F0-9841E7A0E731}" type="presParOf" srcId="{54F85ABE-68E8-4E74-9144-151F0387B0F3}" destId="{61ECCAFB-628E-420E-88CB-E0274BE6CF9D}" srcOrd="1" destOrd="0" presId="urn:microsoft.com/office/officeart/2005/8/layout/orgChart1"/>
    <dgm:cxn modelId="{38A937DE-6FF1-4EA5-8806-474583071E31}" type="presParOf" srcId="{587CF416-00AC-4C23-9602-1477B4A1D22E}" destId="{DE8EBCF0-052A-4F4F-AFEC-F46C145A75F5}" srcOrd="1" destOrd="0" presId="urn:microsoft.com/office/officeart/2005/8/layout/orgChart1"/>
    <dgm:cxn modelId="{1C894C3D-625D-4B78-B702-1FCFAF6DA35F}" type="presParOf" srcId="{587CF416-00AC-4C23-9602-1477B4A1D22E}" destId="{57E978D2-403C-42A4-99D1-35544B4721D4}" srcOrd="2" destOrd="0" presId="urn:microsoft.com/office/officeart/2005/8/layout/orgChart1"/>
    <dgm:cxn modelId="{8999E91E-20F5-400C-BF28-1EB61908F234}" type="presParOf" srcId="{B1F370C3-9E68-439E-A83D-FABA6896B2F6}" destId="{AC3FF254-4297-419A-B9FA-2696D2EE60DF}" srcOrd="2" destOrd="0" presId="urn:microsoft.com/office/officeart/2005/8/layout/orgChart1"/>
    <dgm:cxn modelId="{002A8CF3-BC8A-4F4D-8096-99EB9F6225D4}" type="presParOf" srcId="{B1F370C3-9E68-439E-A83D-FABA6896B2F6}" destId="{19EBBF84-D650-45D7-9162-E90C7666FA0F}" srcOrd="3" destOrd="0" presId="urn:microsoft.com/office/officeart/2005/8/layout/orgChart1"/>
    <dgm:cxn modelId="{0ABE5BA7-4775-4A53-A2C6-9F398791CFA7}" type="presParOf" srcId="{19EBBF84-D650-45D7-9162-E90C7666FA0F}" destId="{CE9DC7A1-B0F6-4BE1-BE83-6B6914514E92}" srcOrd="0" destOrd="0" presId="urn:microsoft.com/office/officeart/2005/8/layout/orgChart1"/>
    <dgm:cxn modelId="{72F4753D-86DC-452C-AD4C-24F8916CFD91}" type="presParOf" srcId="{CE9DC7A1-B0F6-4BE1-BE83-6B6914514E92}" destId="{EF9DA79A-56EA-43FB-B74E-EF1DD8C7CE80}" srcOrd="0" destOrd="0" presId="urn:microsoft.com/office/officeart/2005/8/layout/orgChart1"/>
    <dgm:cxn modelId="{42715DFF-6266-474C-883C-D62B0AC3613F}" type="presParOf" srcId="{CE9DC7A1-B0F6-4BE1-BE83-6B6914514E92}" destId="{F4ED8739-1E96-4AF5-A071-D5E5660C132D}" srcOrd="1" destOrd="0" presId="urn:microsoft.com/office/officeart/2005/8/layout/orgChart1"/>
    <dgm:cxn modelId="{616237C4-2887-4EF8-A00A-6682F9518F2D}" type="presParOf" srcId="{19EBBF84-D650-45D7-9162-E90C7666FA0F}" destId="{29B96177-6198-4943-B6C0-A7258DFA4831}" srcOrd="1" destOrd="0" presId="urn:microsoft.com/office/officeart/2005/8/layout/orgChart1"/>
    <dgm:cxn modelId="{1ECF5D68-0A77-433E-BF25-ADE20C98A767}" type="presParOf" srcId="{19EBBF84-D650-45D7-9162-E90C7666FA0F}" destId="{316FF4CA-E85E-4F63-ADAF-76F49A3A4530}" srcOrd="2" destOrd="0" presId="urn:microsoft.com/office/officeart/2005/8/layout/orgChart1"/>
    <dgm:cxn modelId="{2E1CEAA2-AC32-46B6-B69F-DC119506C1D5}" type="presParOf" srcId="{8B5F42FA-5BE8-4D27-97BE-86CAC71D8812}" destId="{3667ADFB-6E6E-4CBB-97BF-90B9F85CC030}" srcOrd="2" destOrd="0" presId="urn:microsoft.com/office/officeart/2005/8/layout/orgChart1"/>
    <dgm:cxn modelId="{D1CECCDB-23C0-4957-872E-DB7062B3B664}" type="presParOf" srcId="{4797D067-E539-4C8B-A2C5-5E0BF358769A}" destId="{E8701649-6ED6-431C-B11C-3E508B2EDF0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3FF254-4297-419A-B9FA-2696D2EE60DF}">
      <dsp:nvSpPr>
        <dsp:cNvPr id="0" name=""/>
        <dsp:cNvSpPr/>
      </dsp:nvSpPr>
      <dsp:spPr>
        <a:xfrm>
          <a:off x="8479357" y="2648483"/>
          <a:ext cx="1393647" cy="11255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2054"/>
              </a:lnTo>
              <a:lnTo>
                <a:pt x="1393647" y="882054"/>
              </a:lnTo>
              <a:lnTo>
                <a:pt x="1393647" y="1125543"/>
              </a:lnTo>
            </a:path>
          </a:pathLst>
        </a:custGeom>
        <a:noFill/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F03950-94F6-42AF-935A-FE5B22DD025B}">
      <dsp:nvSpPr>
        <dsp:cNvPr id="0" name=""/>
        <dsp:cNvSpPr/>
      </dsp:nvSpPr>
      <dsp:spPr>
        <a:xfrm>
          <a:off x="6089122" y="2648483"/>
          <a:ext cx="2390234" cy="1109762"/>
        </a:xfrm>
        <a:custGeom>
          <a:avLst/>
          <a:gdLst/>
          <a:ahLst/>
          <a:cxnLst/>
          <a:rect l="0" t="0" r="0" b="0"/>
          <a:pathLst>
            <a:path>
              <a:moveTo>
                <a:pt x="2390234" y="0"/>
              </a:moveTo>
              <a:lnTo>
                <a:pt x="2390234" y="866274"/>
              </a:lnTo>
              <a:lnTo>
                <a:pt x="0" y="866274"/>
              </a:lnTo>
              <a:lnTo>
                <a:pt x="0" y="1109762"/>
              </a:lnTo>
            </a:path>
          </a:pathLst>
        </a:custGeom>
        <a:noFill/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0B8C1F-9694-40E8-A80B-1A221D134A76}">
      <dsp:nvSpPr>
        <dsp:cNvPr id="0" name=""/>
        <dsp:cNvSpPr/>
      </dsp:nvSpPr>
      <dsp:spPr>
        <a:xfrm>
          <a:off x="5827227" y="1030780"/>
          <a:ext cx="2652129" cy="458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745"/>
              </a:lnTo>
              <a:lnTo>
                <a:pt x="2652129" y="214745"/>
              </a:lnTo>
              <a:lnTo>
                <a:pt x="2652129" y="458233"/>
              </a:lnTo>
            </a:path>
          </a:pathLst>
        </a:custGeom>
        <a:noFill/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59417B-9836-4405-976E-C86EB757836A}">
      <dsp:nvSpPr>
        <dsp:cNvPr id="0" name=""/>
        <dsp:cNvSpPr/>
      </dsp:nvSpPr>
      <dsp:spPr>
        <a:xfrm>
          <a:off x="1965920" y="2648483"/>
          <a:ext cx="91440" cy="11097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09762"/>
              </a:lnTo>
            </a:path>
          </a:pathLst>
        </a:custGeom>
        <a:noFill/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7DF08-3E79-49C1-9887-281EB6612B98}">
      <dsp:nvSpPr>
        <dsp:cNvPr id="0" name=""/>
        <dsp:cNvSpPr/>
      </dsp:nvSpPr>
      <dsp:spPr>
        <a:xfrm>
          <a:off x="2011640" y="1030780"/>
          <a:ext cx="3815587" cy="458233"/>
        </a:xfrm>
        <a:custGeom>
          <a:avLst/>
          <a:gdLst/>
          <a:ahLst/>
          <a:cxnLst/>
          <a:rect l="0" t="0" r="0" b="0"/>
          <a:pathLst>
            <a:path>
              <a:moveTo>
                <a:pt x="3815587" y="0"/>
              </a:moveTo>
              <a:lnTo>
                <a:pt x="3815587" y="214745"/>
              </a:lnTo>
              <a:lnTo>
                <a:pt x="0" y="214745"/>
              </a:lnTo>
              <a:lnTo>
                <a:pt x="0" y="458233"/>
              </a:lnTo>
            </a:path>
          </a:pathLst>
        </a:custGeom>
        <a:noFill/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CBEBB6-3CE3-49A2-A788-149A972EE33E}">
      <dsp:nvSpPr>
        <dsp:cNvPr id="0" name=""/>
        <dsp:cNvSpPr/>
      </dsp:nvSpPr>
      <dsp:spPr>
        <a:xfrm>
          <a:off x="4139747" y="172251"/>
          <a:ext cx="3374959" cy="858528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accent1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cap="none" spc="0" dirty="0">
              <a:ln w="0"/>
              <a:solidFill>
                <a:schemeClr val="bg2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Categories of Sifat</a:t>
          </a:r>
          <a:br>
            <a:rPr lang="en-US" sz="2400" b="1" kern="1200" cap="none" spc="0" dirty="0">
              <a:ln w="0"/>
              <a:solidFill>
                <a:schemeClr val="bg2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ar-KW" sz="2400" b="1" kern="1200" cap="none" spc="0" dirty="0">
              <a:ln w="0"/>
              <a:solidFill>
                <a:schemeClr val="bg2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أقسام الصفات</a:t>
          </a:r>
          <a:endParaRPr lang="en-CA" sz="2400" b="1" kern="1200" cap="none" spc="0" dirty="0">
            <a:ln w="0"/>
            <a:solidFill>
              <a:schemeClr val="bg2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181657" y="214161"/>
        <a:ext cx="3291139" cy="774708"/>
      </dsp:txXfrm>
    </dsp:sp>
    <dsp:sp modelId="{3339467F-851D-4448-BDE2-D1112D1998D4}">
      <dsp:nvSpPr>
        <dsp:cNvPr id="0" name=""/>
        <dsp:cNvSpPr/>
      </dsp:nvSpPr>
      <dsp:spPr>
        <a:xfrm>
          <a:off x="232238" y="1489014"/>
          <a:ext cx="3558805" cy="1159469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Transient</a:t>
          </a:r>
          <a:r>
            <a:rPr lang="en-US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Characteristics</a:t>
          </a:r>
          <a:br>
            <a:rPr lang="en-US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en-US" sz="18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(Sifat ‘</a:t>
          </a:r>
          <a:r>
            <a:rPr lang="en-US" sz="1800" b="0" kern="1200" cap="none" spc="0" dirty="0" err="1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Aridah</a:t>
          </a:r>
          <a:r>
            <a:rPr lang="en-US" sz="18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)</a:t>
          </a:r>
          <a:br>
            <a:rPr lang="en-US" sz="18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</a:br>
          <a:r>
            <a:rPr lang="ar-KW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الصفات </a:t>
          </a:r>
          <a:r>
            <a:rPr lang="ar-KW" sz="2400" b="1" kern="1200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العارضة</a:t>
          </a:r>
          <a:endParaRPr lang="en-CA" sz="2400" b="1" kern="1200" cap="none" spc="0" dirty="0">
            <a:ln w="0"/>
            <a:solidFill>
              <a:schemeClr val="accent1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88839" y="1545615"/>
        <a:ext cx="3445603" cy="1046267"/>
      </dsp:txXfrm>
    </dsp:sp>
    <dsp:sp modelId="{43049F36-DED0-48E9-9838-C54A3AF7443E}">
      <dsp:nvSpPr>
        <dsp:cNvPr id="0" name=""/>
        <dsp:cNvSpPr/>
      </dsp:nvSpPr>
      <dsp:spPr>
        <a:xfrm>
          <a:off x="232238" y="3758246"/>
          <a:ext cx="3558805" cy="1159469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kern="1200" cap="none" spc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Tafkheem in Raa’</a:t>
          </a:r>
          <a:br>
            <a:rPr lang="en-CA" sz="2400" b="0" kern="1200" cap="none" spc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2400" b="0" kern="1200" cap="none" spc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تفخيم الراء</a:t>
          </a:r>
          <a:endParaRPr lang="en-CA" sz="2400" b="0" kern="1200" cap="none" spc="0" dirty="0">
            <a:ln w="0"/>
            <a:solidFill>
              <a:schemeClr val="tx1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88839" y="3814847"/>
        <a:ext cx="3445603" cy="1046267"/>
      </dsp:txXfrm>
    </dsp:sp>
    <dsp:sp modelId="{E0F8F28F-FCA0-4718-9EF1-51CFFEFE0FA7}">
      <dsp:nvSpPr>
        <dsp:cNvPr id="0" name=""/>
        <dsp:cNvSpPr/>
      </dsp:nvSpPr>
      <dsp:spPr>
        <a:xfrm>
          <a:off x="6699954" y="1489014"/>
          <a:ext cx="3558805" cy="1159469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1" kern="1200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Permanent</a:t>
          </a:r>
          <a:r>
            <a:rPr lang="en-CA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 Characteristics</a:t>
          </a:r>
          <a:br>
            <a:rPr lang="en-CA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8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(</a:t>
          </a:r>
          <a:r>
            <a:rPr lang="en-CA" sz="1800" b="0" kern="1200" cap="none" spc="0" dirty="0" err="1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Sifaat</a:t>
          </a:r>
          <a:r>
            <a:rPr lang="en-CA" sz="18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CA" sz="1800" b="0" kern="1200" cap="none" spc="0" dirty="0" err="1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Dhatiyyah</a:t>
          </a:r>
          <a:r>
            <a:rPr lang="en-CA" sz="18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br>
            <a:rPr lang="en-CA" sz="18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الصفات </a:t>
          </a:r>
          <a:r>
            <a:rPr lang="ar-KW" sz="2400" b="1" kern="1200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الذاتية</a:t>
          </a:r>
          <a:endParaRPr lang="en-CA" sz="2400" b="1" kern="1200" cap="none" spc="0" dirty="0">
            <a:ln w="0"/>
            <a:solidFill>
              <a:schemeClr val="accent1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756555" y="1545615"/>
        <a:ext cx="3445603" cy="1046267"/>
      </dsp:txXfrm>
    </dsp:sp>
    <dsp:sp modelId="{4BD8CA63-7E4B-44BC-9178-FB6694404C99}">
      <dsp:nvSpPr>
        <dsp:cNvPr id="0" name=""/>
        <dsp:cNvSpPr/>
      </dsp:nvSpPr>
      <dsp:spPr>
        <a:xfrm>
          <a:off x="4309720" y="3758246"/>
          <a:ext cx="3558805" cy="1159469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Characteristics </a:t>
          </a:r>
          <a:r>
            <a:rPr lang="en-CA" sz="2400" b="1" kern="1200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with Opposites</a:t>
          </a:r>
          <a:br>
            <a:rPr lang="en-CA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الصفات التي </a:t>
          </a:r>
          <a:r>
            <a:rPr lang="ar-KW" sz="2400" b="1" kern="1200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لها ضد</a:t>
          </a:r>
          <a:endParaRPr lang="en-CA" sz="2400" b="1" kern="1200" cap="none" spc="0" dirty="0">
            <a:ln w="0"/>
            <a:solidFill>
              <a:schemeClr val="accent1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66321" y="3814847"/>
        <a:ext cx="3445603" cy="1046267"/>
      </dsp:txXfrm>
    </dsp:sp>
    <dsp:sp modelId="{EF9DA79A-56EA-43FB-B74E-EF1DD8C7CE80}">
      <dsp:nvSpPr>
        <dsp:cNvPr id="0" name=""/>
        <dsp:cNvSpPr/>
      </dsp:nvSpPr>
      <dsp:spPr>
        <a:xfrm>
          <a:off x="8093601" y="3774026"/>
          <a:ext cx="3558805" cy="1159469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Characteristics </a:t>
          </a:r>
          <a:r>
            <a:rPr lang="en-CA" sz="2400" b="1" kern="1200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without Opposites</a:t>
          </a:r>
          <a:br>
            <a:rPr lang="en-CA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0" kern="1200" cap="none" spc="0" dirty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الصفات التي </a:t>
          </a:r>
          <a:r>
            <a:rPr lang="ar-KW" sz="2400" b="1" kern="1200" cap="none" spc="0" dirty="0">
              <a:ln w="0"/>
              <a:solidFill>
                <a:schemeClr val="accent1"/>
              </a:solidFill>
              <a:effectLst/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ليس لها ضد</a:t>
          </a:r>
          <a:endParaRPr lang="en-CA" sz="2400" b="1" kern="1200" cap="none" spc="0" dirty="0">
            <a:ln w="0"/>
            <a:solidFill>
              <a:schemeClr val="accent1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150202" y="3830627"/>
        <a:ext cx="3445603" cy="10462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070EC-E45D-8B42-A206-5A0755A07423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5F795-7CEA-844F-850D-B32E7DFE0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8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6C6E-AD00-8BA6-9DEE-565066D94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0909"/>
            <a:ext cx="9144000" cy="1810326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B8C30-B949-B6B5-E77E-F1CECC99D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3227"/>
            <a:ext cx="9144000" cy="593436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50751-C56A-265D-AE1B-2C53D005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DB9030A2-C249-8546-A0FF-B81EC141B31A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4F7D3-57CD-2268-EA3B-F889F072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0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2A989B-8734-2F7B-A29F-9BEDB4B09898}"/>
              </a:ext>
            </a:extLst>
          </p:cNvPr>
          <p:cNvSpPr/>
          <p:nvPr userDrawn="1"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EB3B53-445D-0427-9A64-C6D149F004C9}"/>
              </a:ext>
            </a:extLst>
          </p:cNvPr>
          <p:cNvSpPr/>
          <p:nvPr userDrawn="1"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92FEB-8983-2623-2402-5F9A3EE63640}"/>
              </a:ext>
            </a:extLst>
          </p:cNvPr>
          <p:cNvSpPr/>
          <p:nvPr userDrawn="1"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618560-0859-6836-F386-A7D04CA5463A}"/>
              </a:ext>
            </a:extLst>
          </p:cNvPr>
          <p:cNvSpPr/>
          <p:nvPr userDrawn="1"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A3728A-3ACC-B08F-9720-4AF63E0FB4BC}"/>
              </a:ext>
            </a:extLst>
          </p:cNvPr>
          <p:cNvSpPr/>
          <p:nvPr userDrawn="1"/>
        </p:nvSpPr>
        <p:spPr>
          <a:xfrm>
            <a:off x="60960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C1A462-B12E-B831-CB7E-0303871E324D}"/>
              </a:ext>
            </a:extLst>
          </p:cNvPr>
          <p:cNvSpPr/>
          <p:nvPr userDrawn="1"/>
        </p:nvSpPr>
        <p:spPr>
          <a:xfrm>
            <a:off x="60959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6EEBBA-9157-BF8F-C1D9-1CB15E7EAC5E}"/>
              </a:ext>
            </a:extLst>
          </p:cNvPr>
          <p:cNvSpPr/>
          <p:nvPr userDrawn="1"/>
        </p:nvSpPr>
        <p:spPr>
          <a:xfrm>
            <a:off x="60959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43874-FABC-3673-97AA-1D992B559E5A}"/>
              </a:ext>
            </a:extLst>
          </p:cNvPr>
          <p:cNvSpPr/>
          <p:nvPr userDrawn="1"/>
        </p:nvSpPr>
        <p:spPr>
          <a:xfrm>
            <a:off x="60959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08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4F19B75-D71D-3480-BD9B-A441A6AC0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3712" y="237209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B2B7D550-DD54-E472-0E81-11F0EEEDD0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3712" y="323135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B9D56A76-73B9-84F3-E0C5-E70446E782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63451" y="4095300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7805856E-B599-974E-BBD4-D016DFFFB9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63450" y="4954564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7352E730-F625-3287-C43E-BF74B54F94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1513" y="2369752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8A046BF0-6A1E-0B0B-C5C7-FC1EB3BB3E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21513" y="3229016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EF1FEE23-1667-A1D9-EBFF-C430D1B066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1252" y="409296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B633B89D-2BED-C8A4-CF17-07A6DEA6C6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21251" y="495222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1485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 - Section Header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7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itle and Content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13972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 - Section Header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7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itle and Content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179556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 - Section Header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1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Title and Content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61222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 - Section Header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4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Title and Content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432448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 - Section Header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2892-79BD-D147-9C5B-6D57B01992BE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Title and Content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886353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 - Section Header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Title and Content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505659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3951-8C8C-0D43-9F24-866F294D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BE218-3992-377B-3DB2-BD96296B0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13FC8-B436-6C31-3C04-F0E85DEF6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E4153-C65D-B57A-FD41-861E8DADA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7CCB-DF44-C947-9AFE-B3E50DBA7365}" type="datetime1">
              <a:rPr lang="en-CA" smtClean="0"/>
              <a:t>2026-08-31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6F257-5FA5-A110-35A4-526063C1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13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84C9-AC6A-894D-94CF-CB84B4C5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47CBA-F8FD-75E7-6945-F30829EE9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47640-2AD2-02B9-712D-4C42C3D81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0C12D0-E542-5525-385E-0F1F83B36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ED9B8A-D5F4-4AD9-E3E2-FFB78FBBE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4969E-33B4-940C-319F-C248E812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4104D-C1DC-2F48-8E63-8F01A0A9D844}" type="datetime1">
              <a:rPr lang="en-CA" smtClean="0"/>
              <a:t>2026-08-31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B52990-F000-C532-3E2A-5404E9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08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B655-B0F0-1B8E-0C51-6A600919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94F7-C132-9FED-304E-73F39195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6E275-8A60-A647-8E94-4D85622C58FB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81756-313C-AB40-9704-E58B03B2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27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6B42BE-1348-85FF-8224-00FD7252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2026-08-31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38079-7C69-9634-892F-F807954E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30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7E95-6A42-AD43-8F1D-1E3E7FEE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A6278-8C21-2496-9F9F-77E86EC92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F9DD4-6DF7-9408-D14E-A6731D90D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5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CAA81-6A27-CF2A-CFC4-F10569BC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9A390-E148-6F4C-8A3E-F6067CD3D790}" type="datetime1">
              <a:rPr lang="en-CA" smtClean="0"/>
              <a:t>2026-08-31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209F7-8EB0-72BE-753B-3F9803826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1FE6EB-0FCB-650E-3C5B-565055BB1ACD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019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839E-E227-DC88-1579-B90618AE0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EE278-B200-0D68-4B05-3152233F6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B4EF3-16C0-AFA5-E4BF-38F1175AB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6453F-E384-D96B-AD9D-29A72DCF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0D0C-4E9D-FB44-82F6-967C41EC5102}" type="datetime1">
              <a:rPr lang="en-CA" smtClean="0"/>
              <a:t>2026-08-31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63F9F-AFD8-44FA-F282-347D9776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1D6CB9-A9E2-AEAA-1A8F-196B14744DCB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08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5DEC-4FE5-3658-F77E-E9C89EE5F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86D07-F6F6-DD4A-AC58-F9938E2EE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CADE7-3ECE-90E0-7F9E-74BA629F8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0C23-D7F9-7142-8E5F-82FAD29A8F28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C3E94-EC16-59D7-AAFF-C4760F76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36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32955-7EA2-030C-3374-A0D917A1D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15095-5230-5428-0C30-73CB596F1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89A60-4C9A-B245-408A-B9CAF70F1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1C3E-14E1-6B4B-807E-FA713E2E57BC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EDF88-13AF-7C74-11AA-680419B7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E450FB-A580-D209-54B0-14F5F8D80293}"/>
              </a:ext>
            </a:extLst>
          </p:cNvPr>
          <p:cNvCxnSpPr/>
          <p:nvPr userDrawn="1"/>
        </p:nvCxnSpPr>
        <p:spPr>
          <a:xfrm>
            <a:off x="8709215" y="365125"/>
            <a:ext cx="0" cy="5811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030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9D987-CF2A-F8DF-08A6-70F8AEDA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2026-08-31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DBAEE-E242-0879-1E06-3515F3C8CA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DF78F5-B166-E248-B387-4EB49DC86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6AA93-F721-EF8E-0AF8-A65939B84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F4A14-2478-AC95-13EC-665CB2F8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04A58BD6-3AB1-C844-A98B-E93A9A4479B9}" type="datetime1">
              <a:rPr lang="en-CA" smtClean="0"/>
              <a:t>2026-08-31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F9802-A60C-EB74-D9DE-59BE252D9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1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1" r:id="rId4"/>
    <p:sldLayoutId id="2147483660" r:id="rId5"/>
    <p:sldLayoutId id="2147483661" r:id="rId6"/>
    <p:sldLayoutId id="2147483662" r:id="rId7"/>
    <p:sldLayoutId id="2147483664" r:id="rId8"/>
    <p:sldLayoutId id="2147483663" r:id="rId9"/>
    <p:sldLayoutId id="2147483665" r:id="rId10"/>
    <p:sldLayoutId id="2147483668" r:id="rId11"/>
    <p:sldLayoutId id="2147483667" r:id="rId12"/>
    <p:sldLayoutId id="2147483670" r:id="rId13"/>
    <p:sldLayoutId id="2147483669" r:id="rId14"/>
    <p:sldLayoutId id="2147483666" r:id="rId15"/>
    <p:sldLayoutId id="2147483652" r:id="rId16"/>
    <p:sldLayoutId id="2147483653" r:id="rId17"/>
    <p:sldLayoutId id="2147483654" r:id="rId18"/>
    <p:sldLayoutId id="2147483655" r:id="rId19"/>
    <p:sldLayoutId id="2147483656" r:id="rId20"/>
    <p:sldLayoutId id="2147483657" r:id="rId21"/>
    <p:sldLayoutId id="2147483658" r:id="rId22"/>
    <p:sldLayoutId id="2147483659" r:id="rId23"/>
    <p:sldLayoutId id="2147483672" r:id="rId2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openxmlformats.org/officeDocument/2006/relationships/image" Target="../media/image25.png"/><Relationship Id="rId16" Type="http://schemas.openxmlformats.org/officeDocument/2006/relationships/image" Target="../media/image37.png"/><Relationship Id="rId20" Type="http://schemas.microsoft.com/office/2007/relationships/hdphoto" Target="../media/hdphoto5.wdp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5" Type="http://schemas.microsoft.com/office/2007/relationships/hdphoto" Target="../media/hdphoto3.wdp"/><Relationship Id="rId10" Type="http://schemas.microsoft.com/office/2007/relationships/hdphoto" Target="../media/hdphoto2.wdp"/><Relationship Id="rId19" Type="http://schemas.microsoft.com/office/2007/relationships/hdphoto" Target="../media/hdphoto4.wdp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D000E-9E1C-7C9C-9AD3-DADE6D1325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Characteristics of Letters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41EDB0-8030-F643-ECCF-B89E2362D0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صفات الحروف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4F463-C951-DC17-79CD-E3D9A1204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5ADE-9F84-644D-A6A6-30F6F89B54E3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D30D7-76A4-3B53-9D92-ACE0EBA2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3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0636-8FAC-CCA0-E81C-DB8719E8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CE12B-FF29-2E63-5152-FD645EC0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53E9B-71F7-5779-7E30-82FD211A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B6446D-C379-4214-EDCB-842A3930291E}"/>
              </a:ext>
            </a:extLst>
          </p:cNvPr>
          <p:cNvSpPr/>
          <p:nvPr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8873D8-F25A-47BA-12B0-9866FE3ED844}"/>
              </a:ext>
            </a:extLst>
          </p:cNvPr>
          <p:cNvSpPr/>
          <p:nvPr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0CF7DF-F2E9-B3DE-0EC8-5331E20DCE96}"/>
              </a:ext>
            </a:extLst>
          </p:cNvPr>
          <p:cNvSpPr/>
          <p:nvPr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67E7C9-750D-46FB-8CCF-B693AA6AAE89}"/>
              </a:ext>
            </a:extLst>
          </p:cNvPr>
          <p:cNvSpPr/>
          <p:nvPr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A4DB1-7453-EBEB-640F-9759B2967615}"/>
              </a:ext>
            </a:extLst>
          </p:cNvPr>
          <p:cNvSpPr txBox="1"/>
          <p:nvPr/>
        </p:nvSpPr>
        <p:spPr>
          <a:xfrm>
            <a:off x="1763448" y="2308126"/>
            <a:ext cx="8024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Introduction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30C902-92E0-F522-6D6F-5EA76302F726}"/>
              </a:ext>
            </a:extLst>
          </p:cNvPr>
          <p:cNvSpPr txBox="1"/>
          <p:nvPr/>
        </p:nvSpPr>
        <p:spPr>
          <a:xfrm>
            <a:off x="1763448" y="3162715"/>
            <a:ext cx="8024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Characteristics with Opposites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248DDE-6C33-4337-06F8-B21A5B10AC06}"/>
              </a:ext>
            </a:extLst>
          </p:cNvPr>
          <p:cNvSpPr txBox="1"/>
          <p:nvPr/>
        </p:nvSpPr>
        <p:spPr>
          <a:xfrm>
            <a:off x="1763448" y="4022212"/>
            <a:ext cx="8024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Characteristics without Opposites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79C643-AC26-E1DD-64CD-CC501C9FB60B}"/>
              </a:ext>
            </a:extLst>
          </p:cNvPr>
          <p:cNvSpPr txBox="1"/>
          <p:nvPr/>
        </p:nvSpPr>
        <p:spPr>
          <a:xfrm>
            <a:off x="1763448" y="4887235"/>
            <a:ext cx="8024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Strong vs Weak Letters</a:t>
            </a:r>
          </a:p>
        </p:txBody>
      </p:sp>
    </p:spTree>
    <p:extLst>
      <p:ext uri="{BB962C8B-B14F-4D97-AF65-F5344CB8AC3E}">
        <p14:creationId xmlns:p14="http://schemas.microsoft.com/office/powerpoint/2010/main" val="2601441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235A-C2A0-018F-B692-A989FBA4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6629C-B112-AEBB-471C-3AC3592C3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88FB0-CFD1-37B5-FDF2-F916B5DF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864011-DE44-A984-59B7-13E855E3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42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8C92C-FB06-DA4B-C4E0-9E03A8F86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471EC-AA01-38F7-1A36-18685CE5C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are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Sifaat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معنى الصفات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147B7-12B1-201E-89CD-E8F8EBE3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CFA299-08CF-D34D-E780-370C721D8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9088781-7CE7-2731-55EC-13F9280C7F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Characteristics of a Person: 600+ Traits Explained">
            <a:extLst>
              <a:ext uri="{FF2B5EF4-FFF2-40B4-BE49-F238E27FC236}">
                <a16:creationId xmlns:a16="http://schemas.microsoft.com/office/drawing/2014/main" id="{78CFE85C-13C4-915D-0368-6FE00A40E8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09" t="15817" r="2089"/>
          <a:stretch>
            <a:fillRect/>
          </a:stretch>
        </p:blipFill>
        <p:spPr>
          <a:xfrm>
            <a:off x="6096000" y="2257431"/>
            <a:ext cx="5947186" cy="39901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07BF3D-BE4D-1EEC-5687-84DC67F34EA3}"/>
              </a:ext>
            </a:extLst>
          </p:cNvPr>
          <p:cNvSpPr txBox="1"/>
          <p:nvPr/>
        </p:nvSpPr>
        <p:spPr>
          <a:xfrm>
            <a:off x="534099" y="2119454"/>
            <a:ext cx="609460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4400" b="1" i="0" u="none" strike="noStrike" dirty="0">
                <a:solidFill>
                  <a:srgbClr val="C00000"/>
                </a:solidFill>
                <a:effectLst/>
              </a:rPr>
              <a:t>Lexically</a:t>
            </a:r>
            <a:endParaRPr lang="en-CA" b="0" i="0" u="none" strike="noStrike" dirty="0">
              <a:solidFill>
                <a:srgbClr val="C00000"/>
              </a:solidFill>
              <a:effectLst/>
            </a:endParaRPr>
          </a:p>
          <a:p>
            <a:pPr algn="ctr"/>
            <a:r>
              <a:rPr lang="en-US" sz="3200" dirty="0"/>
              <a:t>the physical characteristics which describe something </a:t>
            </a:r>
            <a:br>
              <a:rPr lang="en-US" sz="3200" dirty="0"/>
            </a:br>
            <a:r>
              <a:rPr lang="en-US" dirty="0"/>
              <a:t>(ex: color, length, courage knowledge, </a:t>
            </a:r>
            <a:r>
              <a:rPr lang="en-US" dirty="0" err="1"/>
              <a:t>etc</a:t>
            </a:r>
            <a:r>
              <a:rPr lang="en-CA" dirty="0"/>
              <a:t>.)</a:t>
            </a:r>
            <a:endParaRPr lang="en-CA" b="0" i="0" u="none" strike="noStrike" dirty="0">
              <a:effectLst/>
            </a:endParaRPr>
          </a:p>
          <a:p>
            <a:pPr algn="ctr" rtl="1">
              <a:buNone/>
            </a:pPr>
            <a:b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" sz="4400" b="1" i="0" u="none" strike="noStrike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لُّـغَـةً</a:t>
            </a:r>
            <a:endParaRPr lang="ar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buNone/>
            </a:pP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ما قام بالشيء من المعاني الحسية والمعنوية</a:t>
            </a:r>
          </a:p>
          <a:p>
            <a:pPr algn="ctr" rtl="1">
              <a:buNone/>
            </a:pPr>
            <a:b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684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F59F9-1184-3227-0A8C-D5AA8BCB3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are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Sifaat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معنى الصفات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0CC10-52E5-4C41-EE87-9C5FCE560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374BF3-64D5-1E78-C1E0-3075AB010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A587D6-B9CB-3E39-E4DE-176E86E346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916406-C63C-9526-393B-6A16817FBD26}"/>
              </a:ext>
            </a:extLst>
          </p:cNvPr>
          <p:cNvSpPr txBox="1"/>
          <p:nvPr/>
        </p:nvSpPr>
        <p:spPr>
          <a:xfrm>
            <a:off x="534099" y="2150232"/>
            <a:ext cx="6094602" cy="39703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0">
              <a:buNone/>
            </a:pPr>
            <a:r>
              <a:rPr lang="en-CA" sz="4400" b="1" i="0" u="none" strike="noStrike" dirty="0">
                <a:solidFill>
                  <a:srgbClr val="C00000"/>
                </a:solidFill>
                <a:effectLst/>
              </a:rPr>
              <a:t>Technically</a:t>
            </a:r>
            <a:endParaRPr lang="en-CA" b="0" i="0" u="none" strike="noStrike" dirty="0">
              <a:solidFill>
                <a:srgbClr val="C00000"/>
              </a:solidFill>
              <a:effectLst/>
            </a:endParaRPr>
          </a:p>
          <a:p>
            <a:pPr algn="ctr"/>
            <a:r>
              <a:rPr lang="en-US" sz="3200" dirty="0"/>
              <a:t>the attribute which </a:t>
            </a:r>
            <a:r>
              <a:rPr lang="en-US" sz="3200" b="1" dirty="0">
                <a:solidFill>
                  <a:schemeClr val="accent1"/>
                </a:solidFill>
              </a:rPr>
              <a:t>defines the sound of the letter </a:t>
            </a:r>
            <a:r>
              <a:rPr lang="en-US" sz="3200" dirty="0"/>
              <a:t>when it is pronounced</a:t>
            </a:r>
            <a:br>
              <a:rPr lang="en-US" sz="3200" dirty="0"/>
            </a:br>
            <a:endParaRPr lang="en-CA" b="0" i="0" u="none" strike="noStrike" dirty="0">
              <a:effectLst/>
            </a:endParaRPr>
          </a:p>
          <a:p>
            <a:pPr algn="ctr" rtl="1">
              <a:buNone/>
            </a:pPr>
            <a:b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4400" b="1" i="0" u="none" strike="noStrike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اصطلاحاً</a:t>
            </a:r>
            <a:endParaRPr lang="ar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buNone/>
            </a:pP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كيفية ثابتة </a:t>
            </a: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تقوم بالحرف 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عند النطق به</a:t>
            </a:r>
          </a:p>
        </p:txBody>
      </p:sp>
      <p:pic>
        <p:nvPicPr>
          <p:cNvPr id="17" name="Picture 16" descr="Rakhwa">
            <a:extLst>
              <a:ext uri="{FF2B5EF4-FFF2-40B4-BE49-F238E27FC236}">
                <a16:creationId xmlns:a16="http://schemas.microsoft.com/office/drawing/2014/main" id="{A1A21F26-6D8B-9C27-D9F4-798AB4146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0" y="1938143"/>
            <a:ext cx="4047066" cy="441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26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2C524-812F-9E83-023D-2479C8E34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1CBDD-70C2-FDE6-30DB-1B236DE1F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Importance of learning the Sifat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فوائد تعلم الصفات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0493D-7024-B21C-1BE2-82C1F2293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8444D0-9E59-41CD-92D1-20D84F71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57A203-DBE4-93B0-29CA-F1A9A909BC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98785AC7-A013-B085-9093-1AD88DCCA99F}"/>
              </a:ext>
            </a:extLst>
          </p:cNvPr>
          <p:cNvSpPr txBox="1"/>
          <p:nvPr/>
        </p:nvSpPr>
        <p:spPr>
          <a:xfrm>
            <a:off x="838200" y="1973281"/>
            <a:ext cx="7171267" cy="432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differentiate between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letters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that share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point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articulation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make sure that the letters are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pronounced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correctly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recognize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strong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letters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(rule of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Idgham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ctr" rtl="1">
              <a:spcAft>
                <a:spcPts val="600"/>
              </a:spcAft>
            </a:pPr>
            <a:endParaRPr lang="ar-KW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تمييز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الحروف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المشتركة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المخرج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تحسين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لفظ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الحروف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معرفة الحروف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القوية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والضعيفة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لمعرفة ما يجوز إدغامة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1A821F-AF33-13FE-B19F-99CBB93E26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522" t="62691" r="19999" b="27892"/>
          <a:stretch>
            <a:fillRect/>
          </a:stretch>
        </p:blipFill>
        <p:spPr>
          <a:xfrm>
            <a:off x="8869497" y="2422304"/>
            <a:ext cx="2484303" cy="2479455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Google Shape;97;p15">
            <a:extLst>
              <a:ext uri="{FF2B5EF4-FFF2-40B4-BE49-F238E27FC236}">
                <a16:creationId xmlns:a16="http://schemas.microsoft.com/office/drawing/2014/main" id="{8E41B3CB-047B-CD2C-643A-EA0AC3260501}"/>
              </a:ext>
            </a:extLst>
          </p:cNvPr>
          <p:cNvSpPr txBox="1"/>
          <p:nvPr/>
        </p:nvSpPr>
        <p:spPr>
          <a:xfrm>
            <a:off x="9296620" y="4773841"/>
            <a:ext cx="1630056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 ت</a:t>
            </a:r>
          </a:p>
        </p:txBody>
      </p:sp>
    </p:spTree>
    <p:extLst>
      <p:ext uri="{BB962C8B-B14F-4D97-AF65-F5344CB8AC3E}">
        <p14:creationId xmlns:p14="http://schemas.microsoft.com/office/powerpoint/2010/main" val="457988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8595F-FC6E-8A8D-BA47-1F5503358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0F8B4-F08E-14EE-8417-82ED7DA5E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610579-E899-2F4C-3C97-1BF611CA1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08E828-99E5-D4EA-5049-945AA622E9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961C8E-1FA6-81DB-7A5F-1298B9052933}"/>
              </a:ext>
            </a:extLst>
          </p:cNvPr>
          <p:cNvSpPr/>
          <p:nvPr/>
        </p:nvSpPr>
        <p:spPr>
          <a:xfrm>
            <a:off x="660400" y="1405467"/>
            <a:ext cx="10109200" cy="79586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6B4256AA-159F-9F8C-3178-A5B28E951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6197133"/>
              </p:ext>
            </p:extLst>
          </p:nvPr>
        </p:nvGraphicFramePr>
        <p:xfrm>
          <a:off x="268778" y="864524"/>
          <a:ext cx="11654444" cy="5715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458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ED96D-1555-5F57-2821-436838887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53DE7-829E-A0A9-A53F-2D830375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Transient Characteristics (Sifat ‘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Aridah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العارضة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7DE87-7B07-811F-D48B-A5E001B45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9375DB-77DE-5E0C-6E43-D3EE3229E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58F21D-92AD-E8C7-F6CA-C6AF84ECE9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048818CA-2BE5-C87D-15C0-34C8FE2EA253}"/>
              </a:ext>
            </a:extLst>
          </p:cNvPr>
          <p:cNvSpPr txBox="1"/>
          <p:nvPr/>
        </p:nvSpPr>
        <p:spPr>
          <a:xfrm>
            <a:off x="838200" y="1957892"/>
            <a:ext cx="4469168" cy="4354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Characteristics that the letter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 or may not acquire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depending on the situation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Tafkheem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Raa’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ar-KW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صفات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تعرض للحرف أحيانًا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وتفارقه أحيانًا</a:t>
            </a:r>
          </a:p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: التفخيم والترقيق (ر)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D01C70-F370-63AE-8BFF-0BBF6A72BB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47" t="45745" r="67428" b="44838"/>
          <a:stretch>
            <a:fillRect/>
          </a:stretch>
        </p:blipFill>
        <p:spPr>
          <a:xfrm>
            <a:off x="6353842" y="2286841"/>
            <a:ext cx="5514310" cy="2775791"/>
          </a:xfrm>
          <a:prstGeom prst="roundRect">
            <a:avLst>
              <a:gd name="adj" fmla="val 8757"/>
            </a:avLst>
          </a:prstGeom>
        </p:spPr>
      </p:pic>
      <p:sp>
        <p:nvSpPr>
          <p:cNvPr id="12" name="Google Shape;97;p15">
            <a:extLst>
              <a:ext uri="{FF2B5EF4-FFF2-40B4-BE49-F238E27FC236}">
                <a16:creationId xmlns:a16="http://schemas.microsoft.com/office/drawing/2014/main" id="{5DC8463C-1B40-5939-5DAF-5D66402818AB}"/>
              </a:ext>
            </a:extLst>
          </p:cNvPr>
          <p:cNvSpPr txBox="1"/>
          <p:nvPr/>
        </p:nvSpPr>
        <p:spPr>
          <a:xfrm>
            <a:off x="8966617" y="5093970"/>
            <a:ext cx="3225383" cy="9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Raa with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Tarqeeq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(thin)</a:t>
            </a:r>
            <a:b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الراء المرققة</a:t>
            </a: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E67CF8EB-619E-A190-AB8A-623704FA5CC9}"/>
              </a:ext>
            </a:extLst>
          </p:cNvPr>
          <p:cNvSpPr txBox="1"/>
          <p:nvPr/>
        </p:nvSpPr>
        <p:spPr>
          <a:xfrm>
            <a:off x="5549649" y="5093970"/>
            <a:ext cx="3416968" cy="9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Raa with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Tafkheem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(thick)</a:t>
            </a:r>
            <a:b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الراء المفخمة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2F46FC-6B18-E619-B489-3400D8534F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78" t="53375" r="78308" b="45249"/>
          <a:stretch>
            <a:fillRect/>
          </a:stretch>
        </p:blipFill>
        <p:spPr>
          <a:xfrm>
            <a:off x="11559370" y="2017968"/>
            <a:ext cx="551063" cy="537745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3770285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A41D5-3719-8D0E-C4AE-E46685922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B5D78-89F6-C7A4-36FC-8400527CA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721170" cy="892829"/>
          </a:xfrm>
        </p:spPr>
        <p:txBody>
          <a:bodyPr>
            <a:no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Permanent Characteristics (Sifat ‘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Dhatiyyah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الذاتية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DDA94-2937-AB8B-99F0-6A37E2DD4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6CAACB-C33C-65E9-0879-A0CB6F0C3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36C15D8-3A8B-9B1F-1B0E-5C8CBA8548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710C2FA9-EEAF-D97F-AEC2-33B208208315}"/>
              </a:ext>
            </a:extLst>
          </p:cNvPr>
          <p:cNvSpPr txBox="1"/>
          <p:nvPr/>
        </p:nvSpPr>
        <p:spPr>
          <a:xfrm>
            <a:off x="838200" y="2286840"/>
            <a:ext cx="611124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Characteristics that are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inherent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to the letter and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cannot be removed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Ghunnah</a:t>
            </a:r>
            <a:endParaRPr lang="ar-KW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الصفات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اللازمة للحرف لا تفارقه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أبدًا في جميع أحواله </a:t>
            </a:r>
          </a:p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مثل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: الغنة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A0EDBFB-9DA5-4DD7-4A0F-1F91DFF8FD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78" t="53375" r="78308" b="45249"/>
          <a:stretch>
            <a:fillRect/>
          </a:stretch>
        </p:blipFill>
        <p:spPr>
          <a:xfrm>
            <a:off x="11559370" y="2017968"/>
            <a:ext cx="551063" cy="537745"/>
          </a:xfrm>
          <a:prstGeom prst="roundRect">
            <a:avLst>
              <a:gd name="adj" fmla="val 8757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C85F73-1BC0-B091-2CEF-F4C43AD93D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29" t="79380" r="66292" b="10650"/>
          <a:stretch>
            <a:fillRect/>
          </a:stretch>
        </p:blipFill>
        <p:spPr>
          <a:xfrm>
            <a:off x="7414953" y="2153376"/>
            <a:ext cx="3573087" cy="3775589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1021458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C2F3-BD47-01B8-F74D-1F7183FB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with Opposites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99010-2FC7-0863-0523-549148C1B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CB572-93AE-D660-48C0-4C0282EB9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0DBDE4-648C-D1BF-30F6-3DD43AD36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06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1C6DBEC-6E55-18F3-5505-5D1E7C8A0E2D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212476-8E7B-53D4-1E33-5167FE51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Al-Hams vs Al-Jahr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الهمس والجهر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B423E-A7A6-553E-5057-2E2803201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C250DB-0B80-1F30-D1E5-EFC1EB28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4949E3-02FA-4303-FB75-9E5D0FF879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4244789" cy="233362"/>
          </a:xfrm>
        </p:spPr>
        <p:txBody>
          <a:bodyPr/>
          <a:lstStyle/>
          <a:p>
            <a:r>
              <a:rPr lang="en-US" dirty="0"/>
              <a:t>Characteristics w/ Opposites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CF4789A-F989-25BF-E34F-13134FCDBC5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199" y="2844750"/>
            <a:ext cx="4909456" cy="35584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Audibility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الإعلان والإظهار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breath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does not flow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during the pronunciation because of the </a:t>
            </a:r>
            <a:r>
              <a:rPr lang="en-US" sz="2000" i="1" u="sng" dirty="0">
                <a:latin typeface="Calibri" panose="020F0502020204030204" pitchFamily="34" charset="0"/>
                <a:cs typeface="Calibri" panose="020F0502020204030204" pitchFamily="34" charset="0"/>
              </a:rPr>
              <a:t>strong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dependence on the P.O.A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عدم جريان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النفس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عند النطق بالحرف </a:t>
            </a:r>
            <a:r>
              <a:rPr lang="ar-SA" sz="2000" i="1" u="sng" dirty="0">
                <a:latin typeface="Calibri" panose="020F0502020204030204" pitchFamily="34" charset="0"/>
                <a:cs typeface="Calibri" panose="020F0502020204030204" pitchFamily="34" charset="0"/>
              </a:rPr>
              <a:t>لقوة</a:t>
            </a:r>
            <a:r>
              <a:rPr lang="ar-SA" sz="2000" i="1" dirty="0">
                <a:latin typeface="Calibri" panose="020F0502020204030204" pitchFamily="34" charset="0"/>
                <a:cs typeface="Calibri" panose="020F0502020204030204" pitchFamily="34" charset="0"/>
              </a:rPr>
              <a:t> الاعتماد على المخرج</a:t>
            </a: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rest of the letters</a:t>
            </a:r>
            <a:b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باقي الحروف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3C46BE4B-8BF9-8D24-E234-45020B3B0095}"/>
              </a:ext>
            </a:extLst>
          </p:cNvPr>
          <p:cNvSpPr txBox="1">
            <a:spLocks/>
          </p:cNvSpPr>
          <p:nvPr/>
        </p:nvSpPr>
        <p:spPr>
          <a:xfrm>
            <a:off x="6096000" y="2844750"/>
            <a:ext cx="4909456" cy="35584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Whispering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الخفاء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flow of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breath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during the pronunciation of the letter because of the </a:t>
            </a:r>
            <a:r>
              <a:rPr lang="en-US" sz="2000" i="1" u="sng" dirty="0">
                <a:latin typeface="Calibri" panose="020F0502020204030204" pitchFamily="34" charset="0"/>
                <a:cs typeface="Calibri" panose="020F0502020204030204" pitchFamily="34" charset="0"/>
              </a:rPr>
              <a:t>weak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dependence on the P.O.A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جريان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النفس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عند النطق بالحرف </a:t>
            </a:r>
            <a:r>
              <a:rPr lang="ar-SA" sz="2000" i="1" u="sng" dirty="0">
                <a:latin typeface="Calibri" panose="020F0502020204030204" pitchFamily="34" charset="0"/>
                <a:cs typeface="Calibri" panose="020F0502020204030204" pitchFamily="34" charset="0"/>
              </a:rPr>
              <a:t>لضعف</a:t>
            </a:r>
            <a:r>
              <a:rPr lang="ar-SA" sz="2000" i="1" dirty="0">
                <a:latin typeface="Calibri" panose="020F0502020204030204" pitchFamily="34" charset="0"/>
                <a:cs typeface="Calibri" panose="020F0502020204030204" pitchFamily="34" charset="0"/>
              </a:rPr>
              <a:t> الاعتماد على المخرج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فَحَثَّهُ شَخْصٌ سَكَت</a:t>
            </a:r>
            <a:b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ف ح ث ه ش خ ص س ك ت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24AC11-0C33-51DC-9787-18FD767F978B}"/>
              </a:ext>
            </a:extLst>
          </p:cNvPr>
          <p:cNvSpPr/>
          <p:nvPr/>
        </p:nvSpPr>
        <p:spPr>
          <a:xfrm>
            <a:off x="838199" y="2074304"/>
            <a:ext cx="4909456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Al-Jahr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الجهر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F2C1D0-14BE-DCFB-357D-8FAFA064EC11}"/>
              </a:ext>
            </a:extLst>
          </p:cNvPr>
          <p:cNvSpPr/>
          <p:nvPr/>
        </p:nvSpPr>
        <p:spPr>
          <a:xfrm>
            <a:off x="6096000" y="2074304"/>
            <a:ext cx="4909456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Al-Hams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الهمس</a:t>
            </a:r>
          </a:p>
        </p:txBody>
      </p:sp>
    </p:spTree>
    <p:extLst>
      <p:ext uri="{BB962C8B-B14F-4D97-AF65-F5344CB8AC3E}">
        <p14:creationId xmlns:p14="http://schemas.microsoft.com/office/powerpoint/2010/main" val="73522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6AF59-E76F-F64C-3BB9-F5593AB63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CD4927D-B685-11FF-BFA0-0CB010A75972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13D21A-8E9F-9D60-953D-9191BE23D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Al-Hams vs Al-Jahr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الهمس والجهر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427D5-E22E-497F-A59D-CD5C851AA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6179D1-7622-93C5-B97B-2A9459F02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FFB056-3014-9631-7CBF-F7DF551B35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4244789" cy="233362"/>
          </a:xfrm>
        </p:spPr>
        <p:txBody>
          <a:bodyPr/>
          <a:lstStyle/>
          <a:p>
            <a:r>
              <a:rPr lang="en-US" dirty="0"/>
              <a:t>Characteristics w/ Opposites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endParaRPr lang="en-US" dirty="0"/>
          </a:p>
        </p:txBody>
      </p:sp>
      <p:sp>
        <p:nvSpPr>
          <p:cNvPr id="16" name="Rounded Rectangle 10">
            <a:extLst>
              <a:ext uri="{FF2B5EF4-FFF2-40B4-BE49-F238E27FC236}">
                <a16:creationId xmlns:a16="http://schemas.microsoft.com/office/drawing/2014/main" id="{1353DD34-7840-5837-5753-362DE5CB6503}"/>
              </a:ext>
            </a:extLst>
          </p:cNvPr>
          <p:cNvSpPr/>
          <p:nvPr/>
        </p:nvSpPr>
        <p:spPr>
          <a:xfrm>
            <a:off x="82295" y="4065617"/>
            <a:ext cx="2660905" cy="19945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الأوتار الصوتية حال الجهر في الزاي</a:t>
            </a:r>
            <a:b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vocal cords during Jahr when pronouncing </a:t>
            </a:r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id="{3A690195-19AF-2075-E343-A595E6C2F483}"/>
              </a:ext>
            </a:extLst>
          </p:cNvPr>
          <p:cNvSpPr/>
          <p:nvPr/>
        </p:nvSpPr>
        <p:spPr>
          <a:xfrm>
            <a:off x="9165337" y="3675530"/>
            <a:ext cx="2962656" cy="29224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الأوتار الصوتية حال الهمس في السين</a:t>
            </a:r>
          </a:p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vocal cords during </a:t>
            </a:r>
            <a:r>
              <a:rPr lang="en-C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Hams</a:t>
            </a: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when pronouncing </a:t>
            </a:r>
            <a:r>
              <a:rPr lang="ar-S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871978-79E7-D697-FAE0-F01EA87F0C33}"/>
              </a:ext>
            </a:extLst>
          </p:cNvPr>
          <p:cNvSpPr txBox="1"/>
          <p:nvPr/>
        </p:nvSpPr>
        <p:spPr>
          <a:xfrm>
            <a:off x="783335" y="1880210"/>
            <a:ext cx="10515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Hams and Jahr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differentiating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between the letters that share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تمييز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الحروف المشتركة في المخرج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بالهمس والجهر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9C447D1-575D-9EC7-7046-924015274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423" y="2655011"/>
            <a:ext cx="7199377" cy="404965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AE3A2FB-7FEE-1886-E595-4CA41640CE10}"/>
              </a:ext>
            </a:extLst>
          </p:cNvPr>
          <p:cNvSpPr txBox="1"/>
          <p:nvPr/>
        </p:nvSpPr>
        <p:spPr>
          <a:xfrm>
            <a:off x="10113803" y="3365875"/>
            <a:ext cx="10657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  <a:endParaRPr lang="en-CA" sz="4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ADE54F-9797-E0B3-5FE8-5B1B31D0617C}"/>
              </a:ext>
            </a:extLst>
          </p:cNvPr>
          <p:cNvSpPr txBox="1"/>
          <p:nvPr/>
        </p:nvSpPr>
        <p:spPr>
          <a:xfrm>
            <a:off x="632997" y="3357731"/>
            <a:ext cx="10657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ز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942624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4B3EB-2024-6612-5067-A302D56E7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4D2FC1A-A17F-F1FC-D561-FB836B991BDB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472724-019D-98AE-0659-D425C5144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Shiddah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Tawasot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Rakhawah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الشدة والتوسط والرخاوة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15D5-B75A-1FED-08C4-50589F6BF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A04488-2460-2532-E21C-8CC5C6A4D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1B0CFB-E473-E7A4-03FE-B8E971CD25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4244789" cy="233362"/>
          </a:xfrm>
        </p:spPr>
        <p:txBody>
          <a:bodyPr/>
          <a:lstStyle/>
          <a:p>
            <a:r>
              <a:rPr lang="en-US" dirty="0"/>
              <a:t>Characteristics w/ Opposites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BCCA17D-284B-2723-F835-D791CE48EE3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199" y="2661869"/>
            <a:ext cx="3541776" cy="37464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Strength &amp; Force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القوة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sound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does not flow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during the pronunciation because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sz="2000" i="1" u="sng" dirty="0">
                <a:latin typeface="Calibri" panose="020F0502020204030204" pitchFamily="34" charset="0"/>
                <a:cs typeface="Calibri" panose="020F0502020204030204" pitchFamily="34" charset="0"/>
              </a:rPr>
              <a:t>strong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dependence on the P.O.A. 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عدم جريان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الصوت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عند النطق بالحرف </a:t>
            </a:r>
            <a:r>
              <a:rPr lang="ar-SA" sz="2000" i="1" dirty="0">
                <a:latin typeface="Calibri" panose="020F0502020204030204" pitchFamily="34" charset="0"/>
                <a:cs typeface="Calibri" panose="020F0502020204030204" pitchFamily="34" charset="0"/>
              </a:rPr>
              <a:t>لقوة الاعتماد على المخرج</a:t>
            </a: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أَجِدْ قَطٍ بَكَت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ء ج د ق ط ب ك ت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4AC6E57-685B-F13A-020D-64398E4E4ACA}"/>
              </a:ext>
            </a:extLst>
          </p:cNvPr>
          <p:cNvSpPr txBox="1">
            <a:spLocks/>
          </p:cNvSpPr>
          <p:nvPr/>
        </p:nvSpPr>
        <p:spPr>
          <a:xfrm>
            <a:off x="4519288" y="2656704"/>
            <a:ext cx="3541776" cy="37464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Moderation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الاعتدال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Pronouncing a letter at a 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moderate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level 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between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Shiddah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and al-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Rakhawah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اعتدال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الصوت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عند النطق بالحرف </a:t>
            </a:r>
            <a:r>
              <a:rPr lang="ar-SA" sz="2000" i="1" u="sng" dirty="0">
                <a:latin typeface="Calibri" panose="020F0502020204030204" pitchFamily="34" charset="0"/>
                <a:cs typeface="Calibri" panose="020F0502020204030204" pitchFamily="34" charset="0"/>
              </a:rPr>
              <a:t>لعدم كمال انحباسه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كما في الشدة </a:t>
            </a:r>
            <a:r>
              <a:rPr lang="ar-SA" sz="2000" i="1" u="sng" dirty="0">
                <a:latin typeface="Calibri" panose="020F0502020204030204" pitchFamily="34" charset="0"/>
                <a:cs typeface="Calibri" panose="020F0502020204030204" pitchFamily="34" charset="0"/>
              </a:rPr>
              <a:t>وعدم كمال جريانه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كما في الرخاوة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لِنْ عُمَر</a:t>
            </a:r>
            <a:b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ل ن ع م ر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E240E9-44BA-CC64-E9B0-A3798E6E17B2}"/>
              </a:ext>
            </a:extLst>
          </p:cNvPr>
          <p:cNvSpPr/>
          <p:nvPr/>
        </p:nvSpPr>
        <p:spPr>
          <a:xfrm>
            <a:off x="838199" y="1946288"/>
            <a:ext cx="3541776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Shiddah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الشدة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53AB2-A32F-B361-BA2C-D35545A3638E}"/>
              </a:ext>
            </a:extLst>
          </p:cNvPr>
          <p:cNvSpPr/>
          <p:nvPr/>
        </p:nvSpPr>
        <p:spPr>
          <a:xfrm>
            <a:off x="4519288" y="1941123"/>
            <a:ext cx="3541776" cy="593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Tawassot</a:t>
            </a:r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التوسط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9A88483-85E7-B901-3DF6-1806C0212093}"/>
              </a:ext>
            </a:extLst>
          </p:cNvPr>
          <p:cNvSpPr txBox="1">
            <a:spLocks/>
          </p:cNvSpPr>
          <p:nvPr/>
        </p:nvSpPr>
        <p:spPr>
          <a:xfrm>
            <a:off x="8247888" y="2656704"/>
            <a:ext cx="3541776" cy="37464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Softness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اللين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flow of the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sound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during the pronunciation of the letter because of the </a:t>
            </a:r>
            <a:r>
              <a:rPr lang="en-US" sz="2000" i="1" u="sng" dirty="0">
                <a:latin typeface="Calibri" panose="020F0502020204030204" pitchFamily="34" charset="0"/>
                <a:cs typeface="Calibri" panose="020F0502020204030204" pitchFamily="34" charset="0"/>
              </a:rPr>
              <a:t>weak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dependence on the P.O.A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جريان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الصوت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عند النطق بالحرف </a:t>
            </a:r>
            <a:r>
              <a:rPr lang="ar-SA" sz="2000" i="1" u="sng" dirty="0">
                <a:latin typeface="Calibri" panose="020F0502020204030204" pitchFamily="34" charset="0"/>
                <a:cs typeface="Calibri" panose="020F0502020204030204" pitchFamily="34" charset="0"/>
              </a:rPr>
              <a:t>لضعف</a:t>
            </a:r>
            <a:r>
              <a:rPr lang="ar-SA" sz="2000" i="1" dirty="0">
                <a:latin typeface="Calibri" panose="020F0502020204030204" pitchFamily="34" charset="0"/>
                <a:cs typeface="Calibri" panose="020F0502020204030204" pitchFamily="34" charset="0"/>
              </a:rPr>
              <a:t> الاعتماد على المخرج</a:t>
            </a: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rest of the letters</a:t>
            </a:r>
            <a:b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باقي الحروف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F93D7-DA7B-CC6C-7B0F-29ACE51FE9C4}"/>
              </a:ext>
            </a:extLst>
          </p:cNvPr>
          <p:cNvSpPr/>
          <p:nvPr/>
        </p:nvSpPr>
        <p:spPr>
          <a:xfrm>
            <a:off x="8247888" y="1941123"/>
            <a:ext cx="3541776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Rakhawah</a:t>
            </a:r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والرخاوة</a:t>
            </a:r>
          </a:p>
        </p:txBody>
      </p:sp>
    </p:spTree>
    <p:extLst>
      <p:ext uri="{BB962C8B-B14F-4D97-AF65-F5344CB8AC3E}">
        <p14:creationId xmlns:p14="http://schemas.microsoft.com/office/powerpoint/2010/main" val="91340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4D84E-B418-4CAD-8E55-265CE752A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2783B56-E451-198C-B7EF-A986C6524B7A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5AA9D-8208-942D-32D0-53F2CA536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Shiddah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Tawasot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Rakhawah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الشدة والتوسط والرخاوة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F6AEB-D359-FBE5-84F2-A68A037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C83E80-5F23-BC30-B90C-F845ACB6A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8E29B4F-52CA-B5AC-5B15-C208AB06AA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4244789" cy="233362"/>
          </a:xfrm>
        </p:spPr>
        <p:txBody>
          <a:bodyPr/>
          <a:lstStyle/>
          <a:p>
            <a:r>
              <a:rPr lang="en-US" dirty="0"/>
              <a:t>Characteristics w/ Opposites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endParaRPr lang="en-US" dirty="0"/>
          </a:p>
        </p:txBody>
      </p:sp>
      <p:pic>
        <p:nvPicPr>
          <p:cNvPr id="14" name="Picture 13" descr="تعليم تجويد القرآن الكريم ﴾: 29. الشدة والرخاوة والبينية">
            <a:extLst>
              <a:ext uri="{FF2B5EF4-FFF2-40B4-BE49-F238E27FC236}">
                <a16:creationId xmlns:a16="http://schemas.microsoft.com/office/drawing/2014/main" id="{B545444B-8E94-2CF0-A9B2-B2DCA0D043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47" t="24831" r="47787" b="6074"/>
          <a:stretch>
            <a:fillRect/>
          </a:stretch>
        </p:blipFill>
        <p:spPr>
          <a:xfrm>
            <a:off x="4746014" y="2225947"/>
            <a:ext cx="2699971" cy="2928634"/>
          </a:xfrm>
          <a:prstGeom prst="roundRect">
            <a:avLst/>
          </a:prstGeom>
        </p:spPr>
      </p:pic>
      <p:sp>
        <p:nvSpPr>
          <p:cNvPr id="17" name="Rounded Rectangle 12">
            <a:extLst>
              <a:ext uri="{FF2B5EF4-FFF2-40B4-BE49-F238E27FC236}">
                <a16:creationId xmlns:a16="http://schemas.microsoft.com/office/drawing/2014/main" id="{96DDEF29-C062-D94F-8673-976CE0BA04DD}"/>
              </a:ext>
            </a:extLst>
          </p:cNvPr>
          <p:cNvSpPr/>
          <p:nvPr/>
        </p:nvSpPr>
        <p:spPr>
          <a:xfrm>
            <a:off x="1292971" y="5321957"/>
            <a:ext cx="2533470" cy="8294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</a:pPr>
            <a:r>
              <a:rPr lang="en-CA" sz="2000" b="1" dirty="0" err="1">
                <a:solidFill>
                  <a:schemeClr val="bg2"/>
                </a:solidFill>
              </a:rPr>
              <a:t>Shiddah</a:t>
            </a:r>
            <a:r>
              <a:rPr lang="en-CA" sz="2000" b="1" dirty="0">
                <a:solidFill>
                  <a:schemeClr val="bg2"/>
                </a:solidFill>
              </a:rPr>
              <a:t> </a:t>
            </a:r>
            <a:r>
              <a:rPr lang="ar-SA" sz="2000" b="1" dirty="0">
                <a:solidFill>
                  <a:schemeClr val="bg2"/>
                </a:solidFill>
              </a:rPr>
              <a:t>الشدة</a:t>
            </a:r>
          </a:p>
        </p:txBody>
      </p:sp>
      <p:pic>
        <p:nvPicPr>
          <p:cNvPr id="21" name="Google Shape;366;p17">
            <a:extLst>
              <a:ext uri="{FF2B5EF4-FFF2-40B4-BE49-F238E27FC236}">
                <a16:creationId xmlns:a16="http://schemas.microsoft.com/office/drawing/2014/main" id="{F31627C9-9AF6-1582-E6BB-A407D55E37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130" t="23636" r="45762" b="6699"/>
          <a:stretch>
            <a:fillRect/>
          </a:stretch>
        </p:blipFill>
        <p:spPr>
          <a:xfrm>
            <a:off x="8341981" y="2225947"/>
            <a:ext cx="2743200" cy="2928634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23" name="Rounded Rectangle 8">
            <a:extLst>
              <a:ext uri="{FF2B5EF4-FFF2-40B4-BE49-F238E27FC236}">
                <a16:creationId xmlns:a16="http://schemas.microsoft.com/office/drawing/2014/main" id="{8B913BFF-37A5-A9FB-9BCE-26839DA6879B}"/>
              </a:ext>
            </a:extLst>
          </p:cNvPr>
          <p:cNvSpPr/>
          <p:nvPr/>
        </p:nvSpPr>
        <p:spPr>
          <a:xfrm>
            <a:off x="8446846" y="5330922"/>
            <a:ext cx="2533470" cy="82949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</a:pPr>
            <a:r>
              <a:rPr lang="en-CA" sz="2000" b="1" dirty="0" err="1">
                <a:solidFill>
                  <a:schemeClr val="tx2"/>
                </a:solidFill>
              </a:rPr>
              <a:t>Rakhawah</a:t>
            </a:r>
            <a:r>
              <a:rPr lang="en-CA" sz="2000" b="1" dirty="0">
                <a:solidFill>
                  <a:schemeClr val="tx2"/>
                </a:solidFill>
              </a:rPr>
              <a:t> </a:t>
            </a:r>
            <a:r>
              <a:rPr lang="ar-SA" sz="2000" b="1" dirty="0">
                <a:solidFill>
                  <a:schemeClr val="tx2"/>
                </a:solidFill>
              </a:rPr>
              <a:t>الرخاوة</a:t>
            </a:r>
          </a:p>
        </p:txBody>
      </p:sp>
      <p:sp>
        <p:nvSpPr>
          <p:cNvPr id="25" name="Rounded Rectangle 12">
            <a:extLst>
              <a:ext uri="{FF2B5EF4-FFF2-40B4-BE49-F238E27FC236}">
                <a16:creationId xmlns:a16="http://schemas.microsoft.com/office/drawing/2014/main" id="{5663B038-39D6-F656-F4F8-EE43582BCE90}"/>
              </a:ext>
            </a:extLst>
          </p:cNvPr>
          <p:cNvSpPr/>
          <p:nvPr/>
        </p:nvSpPr>
        <p:spPr>
          <a:xfrm>
            <a:off x="4829264" y="5321957"/>
            <a:ext cx="2533470" cy="82949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</a:pPr>
            <a:r>
              <a:rPr lang="en-CA" sz="2000" b="1" dirty="0" err="1">
                <a:solidFill>
                  <a:schemeClr val="tx1"/>
                </a:solidFill>
              </a:rPr>
              <a:t>Tawassot</a:t>
            </a:r>
            <a:r>
              <a:rPr lang="en-CA" sz="2000" b="1" dirty="0">
                <a:solidFill>
                  <a:schemeClr val="tx1"/>
                </a:solidFill>
              </a:rPr>
              <a:t> </a:t>
            </a:r>
            <a:r>
              <a:rPr lang="ar-KW" sz="2000" b="1" dirty="0">
                <a:solidFill>
                  <a:schemeClr val="tx1"/>
                </a:solidFill>
              </a:rPr>
              <a:t>التوسط</a:t>
            </a:r>
            <a:endParaRPr lang="ar-SA" sz="2000" b="1" dirty="0">
              <a:solidFill>
                <a:schemeClr val="tx1"/>
              </a:solidFill>
            </a:endParaRPr>
          </a:p>
        </p:txBody>
      </p:sp>
      <p:pic>
        <p:nvPicPr>
          <p:cNvPr id="33" name="Google Shape;359;p16">
            <a:extLst>
              <a:ext uri="{FF2B5EF4-FFF2-40B4-BE49-F238E27FC236}">
                <a16:creationId xmlns:a16="http://schemas.microsoft.com/office/drawing/2014/main" id="{E7FE54AD-AF97-F811-F0FE-02A4F175196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065" t="69652" r="88778" b="21122"/>
          <a:stretch>
            <a:fillRect/>
          </a:stretch>
        </p:blipFill>
        <p:spPr>
          <a:xfrm>
            <a:off x="4940674" y="4797399"/>
            <a:ext cx="602875" cy="381001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35" name="Google Shape;359;p16">
            <a:extLst>
              <a:ext uri="{FF2B5EF4-FFF2-40B4-BE49-F238E27FC236}">
                <a16:creationId xmlns:a16="http://schemas.microsoft.com/office/drawing/2014/main" id="{AF4BEF18-FED9-6C1B-70D7-4BCA91BCAB1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065" t="69652" r="88778" b="21122"/>
          <a:stretch>
            <a:fillRect/>
          </a:stretch>
        </p:blipFill>
        <p:spPr>
          <a:xfrm>
            <a:off x="8446845" y="4718976"/>
            <a:ext cx="1051323" cy="333364"/>
          </a:xfrm>
          <a:prstGeom prst="roundRect">
            <a:avLst/>
          </a:prstGeom>
          <a:noFill/>
          <a:ln>
            <a:noFill/>
          </a:ln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D428CB01-656F-2C23-C97F-3F4640832941}"/>
              </a:ext>
            </a:extLst>
          </p:cNvPr>
          <p:cNvGrpSpPr/>
          <p:nvPr/>
        </p:nvGrpSpPr>
        <p:grpSpPr>
          <a:xfrm>
            <a:off x="1144076" y="2225947"/>
            <a:ext cx="2765616" cy="2928634"/>
            <a:chOff x="1144076" y="2225947"/>
            <a:chExt cx="2765616" cy="2928634"/>
          </a:xfrm>
        </p:grpSpPr>
        <p:pic>
          <p:nvPicPr>
            <p:cNvPr id="19" name="Google Shape;359;p16">
              <a:extLst>
                <a:ext uri="{FF2B5EF4-FFF2-40B4-BE49-F238E27FC236}">
                  <a16:creationId xmlns:a16="http://schemas.microsoft.com/office/drawing/2014/main" id="{A9E319C4-175C-1AFA-4F3E-22EC683B8B71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5065" t="24506" r="46446" b="4577"/>
            <a:stretch>
              <a:fillRect/>
            </a:stretch>
          </p:blipFill>
          <p:spPr>
            <a:xfrm>
              <a:off x="1209721" y="2225947"/>
              <a:ext cx="2699971" cy="2928634"/>
            </a:xfrm>
            <a:prstGeom prst="roundRect">
              <a:avLst/>
            </a:prstGeom>
            <a:noFill/>
            <a:ln>
              <a:noFill/>
            </a:ln>
          </p:spPr>
        </p:pic>
        <p:pic>
          <p:nvPicPr>
            <p:cNvPr id="27" name="Google Shape;359;p16">
              <a:extLst>
                <a:ext uri="{FF2B5EF4-FFF2-40B4-BE49-F238E27FC236}">
                  <a16:creationId xmlns:a16="http://schemas.microsoft.com/office/drawing/2014/main" id="{F85BBA60-8BCB-E919-A4E4-0EA93020E27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5065" t="69652" r="88778" b="21122"/>
            <a:stretch>
              <a:fillRect/>
            </a:stretch>
          </p:blipFill>
          <p:spPr>
            <a:xfrm>
              <a:off x="1362122" y="4671338"/>
              <a:ext cx="342854" cy="381001"/>
            </a:xfrm>
            <a:prstGeom prst="roundRect">
              <a:avLst/>
            </a:prstGeom>
            <a:noFill/>
            <a:ln>
              <a:noFill/>
            </a:ln>
          </p:spPr>
        </p:pic>
        <p:pic>
          <p:nvPicPr>
            <p:cNvPr id="29" name="Google Shape;359;p16">
              <a:extLst>
                <a:ext uri="{FF2B5EF4-FFF2-40B4-BE49-F238E27FC236}">
                  <a16:creationId xmlns:a16="http://schemas.microsoft.com/office/drawing/2014/main" id="{3EC6B8D1-F646-C0E1-F486-CC69F423097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5065" t="69652" r="88778" b="21122"/>
            <a:stretch>
              <a:fillRect/>
            </a:stretch>
          </p:blipFill>
          <p:spPr>
            <a:xfrm>
              <a:off x="1704976" y="4695157"/>
              <a:ext cx="342854" cy="381001"/>
            </a:xfrm>
            <a:prstGeom prst="roundRect">
              <a:avLst/>
            </a:prstGeom>
            <a:noFill/>
            <a:ln>
              <a:noFill/>
            </a:ln>
          </p:spPr>
        </p:pic>
        <p:pic>
          <p:nvPicPr>
            <p:cNvPr id="31" name="Google Shape;359;p16">
              <a:extLst>
                <a:ext uri="{FF2B5EF4-FFF2-40B4-BE49-F238E27FC236}">
                  <a16:creationId xmlns:a16="http://schemas.microsoft.com/office/drawing/2014/main" id="{FDABB49E-73B5-0C17-0EED-329D450CD95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5065" t="69652" r="88778" b="21122"/>
            <a:stretch>
              <a:fillRect/>
            </a:stretch>
          </p:blipFill>
          <p:spPr>
            <a:xfrm>
              <a:off x="2010123" y="4718976"/>
              <a:ext cx="342854" cy="381001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2C3D56-3B20-C81B-099E-DC3B9E429FBE}"/>
                </a:ext>
              </a:extLst>
            </p:cNvPr>
            <p:cNvSpPr txBox="1"/>
            <p:nvPr/>
          </p:nvSpPr>
          <p:spPr>
            <a:xfrm>
              <a:off x="1144076" y="4385782"/>
              <a:ext cx="10657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KW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</a:t>
              </a:r>
              <a:endParaRPr lang="en-CA" sz="2800" dirty="0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28C495E-5DAF-76D7-5383-E36FEFC22D85}"/>
              </a:ext>
            </a:extLst>
          </p:cNvPr>
          <p:cNvSpPr txBox="1"/>
          <p:nvPr/>
        </p:nvSpPr>
        <p:spPr>
          <a:xfrm>
            <a:off x="4746014" y="4540553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endParaRPr lang="en-CA" sz="28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B50BAE1-70BF-2DFD-DB1E-6D78F3D8511D}"/>
              </a:ext>
            </a:extLst>
          </p:cNvPr>
          <p:cNvSpPr txBox="1"/>
          <p:nvPr/>
        </p:nvSpPr>
        <p:spPr>
          <a:xfrm>
            <a:off x="8389630" y="4588191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856351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33507-CB58-FBDE-F19D-5EB212E0A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6335B3A-1A57-E9B7-1D26-DD5683828596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B4FA26-3D50-3384-5312-583583BF6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Isti’laa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vs Al-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Istifal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الاستعلاء والاستفال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E59D9-4649-8F93-1A77-919665B22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B6F751-12B6-889A-1D78-04104D65C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0F6448-5FA5-A1C3-C35E-9E835F30D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4244789" cy="233362"/>
          </a:xfrm>
        </p:spPr>
        <p:txBody>
          <a:bodyPr/>
          <a:lstStyle/>
          <a:p>
            <a:r>
              <a:rPr lang="en-US" dirty="0"/>
              <a:t>Characteristics w/ Opposites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9B5EB102-673E-6687-8242-1B70AB2F2E2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199" y="2844750"/>
            <a:ext cx="4909456" cy="35584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Elevation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العلو والارتفاء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Elevating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 of the tongue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to touch the palate during the pronunciation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ارتفاع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أقصى اللسان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إلى الحنك الإعلى عند النطق بالحرف</a:t>
            </a: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خُصَّ ضَغْطٍ قِظ</a:t>
            </a:r>
            <a:b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خ ص ض غ ط ق ظ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61D51DF-70D3-FAB6-0200-24E2C0377AA3}"/>
              </a:ext>
            </a:extLst>
          </p:cNvPr>
          <p:cNvSpPr txBox="1">
            <a:spLocks/>
          </p:cNvSpPr>
          <p:nvPr/>
        </p:nvSpPr>
        <p:spPr>
          <a:xfrm>
            <a:off x="6096000" y="2844750"/>
            <a:ext cx="4909456" cy="35584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Lowering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الانخفاض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Lowering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 of the tongue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to the bottom of the mouth during the pronunciation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ارتفاع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أقصى اللسان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إلى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قاع الفم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عند النطق بالحرف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rest of the letters</a:t>
            </a:r>
            <a:b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باقي الحروف</a:t>
            </a:r>
            <a:endParaRPr lang="ar-KW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488B23-A40E-C80B-0F40-82CAAA93E2E7}"/>
              </a:ext>
            </a:extLst>
          </p:cNvPr>
          <p:cNvSpPr/>
          <p:nvPr/>
        </p:nvSpPr>
        <p:spPr>
          <a:xfrm>
            <a:off x="838199" y="2074304"/>
            <a:ext cx="4909456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Isti’laa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الاستعلاء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6BB03D-ADBC-7956-31A4-0DA96680235A}"/>
              </a:ext>
            </a:extLst>
          </p:cNvPr>
          <p:cNvSpPr/>
          <p:nvPr/>
        </p:nvSpPr>
        <p:spPr>
          <a:xfrm>
            <a:off x="6096000" y="2074304"/>
            <a:ext cx="4909456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Istifal</a:t>
            </a:r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الاستفال</a:t>
            </a:r>
          </a:p>
        </p:txBody>
      </p:sp>
    </p:spTree>
    <p:extLst>
      <p:ext uri="{BB962C8B-B14F-4D97-AF65-F5344CB8AC3E}">
        <p14:creationId xmlns:p14="http://schemas.microsoft.com/office/powerpoint/2010/main" val="257081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0F4E1-E9D5-9B50-054C-D6F125E9A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D738906-9EB4-C771-0A5F-931B6A89B96F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C3E76C-5BA5-2A79-0FF9-F8D383679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Isti’laa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vs Al-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Istifal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الاستعلاء والاستفال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488DF-38AB-05BF-DF1F-83AFA3B6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73ACC-5CCB-08BA-33B3-3C087147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B99955-7FF6-F839-B918-8CE0E811EB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4244789" cy="233362"/>
          </a:xfrm>
        </p:spPr>
        <p:txBody>
          <a:bodyPr/>
          <a:lstStyle/>
          <a:p>
            <a:r>
              <a:rPr lang="en-US" dirty="0"/>
              <a:t>Characteristics w/ Opposites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D584CE-CE69-DBE2-E21C-FE3DCE0E1E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051" t="62336" r="5101" b="27679"/>
          <a:stretch>
            <a:fillRect/>
          </a:stretch>
        </p:blipFill>
        <p:spPr>
          <a:xfrm>
            <a:off x="2501265" y="2222271"/>
            <a:ext cx="2857500" cy="2943224"/>
          </a:xfrm>
          <a:prstGeom prst="roundRect">
            <a:avLst>
              <a:gd name="adj" fmla="val 8757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914CFB8-1194-29D6-ACB8-8E957D7854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385" t="62398" r="19767" b="27617"/>
          <a:stretch>
            <a:fillRect/>
          </a:stretch>
        </p:blipFill>
        <p:spPr>
          <a:xfrm>
            <a:off x="6833235" y="2222271"/>
            <a:ext cx="2857500" cy="2943224"/>
          </a:xfrm>
          <a:prstGeom prst="roundRect">
            <a:avLst>
              <a:gd name="adj" fmla="val 8757"/>
            </a:avLst>
          </a:prstGeom>
        </p:spPr>
      </p:pic>
      <p:sp>
        <p:nvSpPr>
          <p:cNvPr id="18" name="Rounded Rectangle 12">
            <a:extLst>
              <a:ext uri="{FF2B5EF4-FFF2-40B4-BE49-F238E27FC236}">
                <a16:creationId xmlns:a16="http://schemas.microsoft.com/office/drawing/2014/main" id="{B70A18F7-CEC6-79E3-BE69-C57E77AA9D62}"/>
              </a:ext>
            </a:extLst>
          </p:cNvPr>
          <p:cNvSpPr/>
          <p:nvPr/>
        </p:nvSpPr>
        <p:spPr>
          <a:xfrm>
            <a:off x="2663280" y="5330922"/>
            <a:ext cx="2533470" cy="8294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Isti’laa</a:t>
            </a:r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الاستعلاء</a:t>
            </a:r>
          </a:p>
        </p:txBody>
      </p:sp>
      <p:sp>
        <p:nvSpPr>
          <p:cNvPr id="20" name="Rounded Rectangle 8">
            <a:extLst>
              <a:ext uri="{FF2B5EF4-FFF2-40B4-BE49-F238E27FC236}">
                <a16:creationId xmlns:a16="http://schemas.microsoft.com/office/drawing/2014/main" id="{478641A2-C64D-D242-351E-9FF170E77660}"/>
              </a:ext>
            </a:extLst>
          </p:cNvPr>
          <p:cNvSpPr/>
          <p:nvPr/>
        </p:nvSpPr>
        <p:spPr>
          <a:xfrm>
            <a:off x="6995250" y="5397097"/>
            <a:ext cx="2533470" cy="82949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0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Istifal</a:t>
            </a:r>
            <a:r>
              <a:rPr lang="en-CA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الاستفال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5D971E-16E0-411D-D672-DFF538D113A1}"/>
              </a:ext>
            </a:extLst>
          </p:cNvPr>
          <p:cNvSpPr txBox="1"/>
          <p:nvPr/>
        </p:nvSpPr>
        <p:spPr>
          <a:xfrm>
            <a:off x="2501265" y="4601877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endParaRPr lang="en-CA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D69F3D-DF1B-CA69-5DB0-BECD6F759D77}"/>
              </a:ext>
            </a:extLst>
          </p:cNvPr>
          <p:cNvSpPr txBox="1"/>
          <p:nvPr/>
        </p:nvSpPr>
        <p:spPr>
          <a:xfrm>
            <a:off x="6833235" y="4585617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576202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5B32C-EEAC-FF89-A7C5-03526E2A5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2B886EB-6C9C-CBB0-BE05-757B0203B18B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BE876E-4C3B-CD66-A848-810715D16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Itbaq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vs Al-Infitah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الإطباق والانفتاح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342DD-EFB8-E441-8E94-E9A7ABD2D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B2115A-BF5F-7A6F-C994-C007376CF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E192A7-A93F-5FB3-DF36-96A67949B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4244789" cy="233362"/>
          </a:xfrm>
        </p:spPr>
        <p:txBody>
          <a:bodyPr/>
          <a:lstStyle/>
          <a:p>
            <a:r>
              <a:rPr lang="en-US" dirty="0"/>
              <a:t>Characteristics w/ Opposites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37FEFA-258C-B3E5-71D0-29B35AE0D17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199" y="2844750"/>
            <a:ext cx="4909456" cy="35584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Bonding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إلصاق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Bonding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between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middle and back of the tongue and the palate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during the pronunciation so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the sound is restricted between them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انطباق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أقصى ووسط اللسان على الحنك الإعلى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عند النطق بالحرف بحيث </a:t>
            </a:r>
            <a:r>
              <a:rPr lang="ar-SA" sz="2000" i="1" dirty="0">
                <a:latin typeface="Calibri" panose="020F0502020204030204" pitchFamily="34" charset="0"/>
                <a:cs typeface="Calibri" panose="020F0502020204030204" pitchFamily="34" charset="0"/>
              </a:rPr>
              <a:t>ينحصر الصوت بينهما</a:t>
            </a: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 ض  ط  ظ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3E5E023-2F1B-4B37-D98C-654E1D639086}"/>
              </a:ext>
            </a:extLst>
          </p:cNvPr>
          <p:cNvSpPr txBox="1">
            <a:spLocks/>
          </p:cNvSpPr>
          <p:nvPr/>
        </p:nvSpPr>
        <p:spPr>
          <a:xfrm>
            <a:off x="6096000" y="2844750"/>
            <a:ext cx="4909456" cy="35584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Separation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الافتراق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Separating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tongue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the palate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during the pronunciation; to allow air to flow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تجافي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اللسان عن الحنك الإعلى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عند النطق بالحرف ليخرج الهواء </a:t>
            </a:r>
            <a:r>
              <a:rPr lang="ar-SA" sz="2000" i="1" dirty="0">
                <a:latin typeface="Calibri" panose="020F0502020204030204" pitchFamily="34" charset="0"/>
                <a:cs typeface="Calibri" panose="020F0502020204030204" pitchFamily="34" charset="0"/>
              </a:rPr>
              <a:t>فلا  ينحصر الصوت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rest of the letters</a:t>
            </a:r>
            <a:b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باقي الحروف</a:t>
            </a:r>
            <a:endParaRPr lang="ar-KW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199B91-B945-2529-BAD9-2311971DC50C}"/>
              </a:ext>
            </a:extLst>
          </p:cNvPr>
          <p:cNvSpPr/>
          <p:nvPr/>
        </p:nvSpPr>
        <p:spPr>
          <a:xfrm>
            <a:off x="838199" y="2074304"/>
            <a:ext cx="4909456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Itbaq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الإطباق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AD2AF5-91BB-C329-A488-6B395F47F5C2}"/>
              </a:ext>
            </a:extLst>
          </p:cNvPr>
          <p:cNvSpPr/>
          <p:nvPr/>
        </p:nvSpPr>
        <p:spPr>
          <a:xfrm>
            <a:off x="6096000" y="2074304"/>
            <a:ext cx="4909456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Al-Infitah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الانفتاح</a:t>
            </a:r>
          </a:p>
        </p:txBody>
      </p:sp>
    </p:spTree>
    <p:extLst>
      <p:ext uri="{BB962C8B-B14F-4D97-AF65-F5344CB8AC3E}">
        <p14:creationId xmlns:p14="http://schemas.microsoft.com/office/powerpoint/2010/main" val="405153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766F0-9293-AAA2-8B8A-3C91448D1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0F42E37-BBFF-4EDC-DB23-0B31B0EC1FF8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ECD6AF-8750-064D-F107-2A77BF33E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Itbaq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vs Al-Infitah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الإطباق والانفتاح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DFF8C-4166-1B05-40F4-D07D5FEB6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D380B8-69BE-27A1-CA91-67B9839E7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1AC132-186E-0EA6-E02E-E80CF6A71E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4244789" cy="233362"/>
          </a:xfrm>
        </p:spPr>
        <p:txBody>
          <a:bodyPr/>
          <a:lstStyle/>
          <a:p>
            <a:r>
              <a:rPr lang="en-US" dirty="0"/>
              <a:t>Characteristics w/ Opposites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6423E1-6261-0317-AB2F-6DB50A4D02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45337" r="5373" b="44811"/>
          <a:stretch>
            <a:fillRect/>
          </a:stretch>
        </p:blipFill>
        <p:spPr>
          <a:xfrm>
            <a:off x="2443549" y="2183027"/>
            <a:ext cx="2857500" cy="2903838"/>
          </a:xfrm>
          <a:prstGeom prst="roundRect">
            <a:avLst>
              <a:gd name="adj" fmla="val 8757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F12ED61-9A9F-5CF4-AC09-40EA413FBD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385" t="62398" r="19767" b="27617"/>
          <a:stretch>
            <a:fillRect/>
          </a:stretch>
        </p:blipFill>
        <p:spPr>
          <a:xfrm>
            <a:off x="6833235" y="2222271"/>
            <a:ext cx="2857500" cy="2943224"/>
          </a:xfrm>
          <a:prstGeom prst="roundRect">
            <a:avLst>
              <a:gd name="adj" fmla="val 8757"/>
            </a:avLst>
          </a:prstGeom>
        </p:spPr>
      </p:pic>
      <p:sp>
        <p:nvSpPr>
          <p:cNvPr id="18" name="Rounded Rectangle 12">
            <a:extLst>
              <a:ext uri="{FF2B5EF4-FFF2-40B4-BE49-F238E27FC236}">
                <a16:creationId xmlns:a16="http://schemas.microsoft.com/office/drawing/2014/main" id="{AF7B88E7-1654-A140-CABD-371AF31B1094}"/>
              </a:ext>
            </a:extLst>
          </p:cNvPr>
          <p:cNvSpPr/>
          <p:nvPr/>
        </p:nvSpPr>
        <p:spPr>
          <a:xfrm>
            <a:off x="2663280" y="5330922"/>
            <a:ext cx="2533470" cy="8294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Itbaq</a:t>
            </a:r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الإطباق</a:t>
            </a:r>
          </a:p>
        </p:txBody>
      </p:sp>
      <p:sp>
        <p:nvSpPr>
          <p:cNvPr id="20" name="Rounded Rectangle 8">
            <a:extLst>
              <a:ext uri="{FF2B5EF4-FFF2-40B4-BE49-F238E27FC236}">
                <a16:creationId xmlns:a16="http://schemas.microsoft.com/office/drawing/2014/main" id="{535B861D-A845-BE07-FA11-89C5D5BE635B}"/>
              </a:ext>
            </a:extLst>
          </p:cNvPr>
          <p:cNvSpPr/>
          <p:nvPr/>
        </p:nvSpPr>
        <p:spPr>
          <a:xfrm>
            <a:off x="6995250" y="5397097"/>
            <a:ext cx="2533470" cy="82949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Al-Infitah </a:t>
            </a:r>
            <a:r>
              <a:rPr lang="ar-KW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الانفتاح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D69F8C-2AC1-47CB-D108-F9887CA00D53}"/>
              </a:ext>
            </a:extLst>
          </p:cNvPr>
          <p:cNvSpPr txBox="1"/>
          <p:nvPr/>
        </p:nvSpPr>
        <p:spPr>
          <a:xfrm>
            <a:off x="2501265" y="4601877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</a:t>
            </a:r>
            <a:endParaRPr lang="en-CA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B73540-6A65-EA27-FD97-BA7F4826BB52}"/>
              </a:ext>
            </a:extLst>
          </p:cNvPr>
          <p:cNvSpPr txBox="1"/>
          <p:nvPr/>
        </p:nvSpPr>
        <p:spPr>
          <a:xfrm>
            <a:off x="6833235" y="4585617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endParaRPr lang="en-CA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30861F-1244-23B0-EB5C-5EA5834A6F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4756443" y="2021684"/>
            <a:ext cx="653089" cy="55053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5751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0FEE87-E669-299F-1D8B-E974CB60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2026-08-31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809638-9E15-4E1F-4C3D-7361C563F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171D8C-0AD7-8E6C-6D6A-4AB9A1116675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CAECC478-0E02-9A1D-9321-7F5B1A44F890}"/>
              </a:ext>
            </a:extLst>
          </p:cNvPr>
          <p:cNvSpPr txBox="1">
            <a:spLocks/>
          </p:cNvSpPr>
          <p:nvPr/>
        </p:nvSpPr>
        <p:spPr>
          <a:xfrm>
            <a:off x="838199" y="484188"/>
            <a:ext cx="4244789" cy="2333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Characteristics w/ Opposites </a:t>
            </a:r>
            <a:r>
              <a:rPr lang="ar-KW" sz="1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pPr marL="0" indent="0"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0" name="Rounded Rectangle 17">
            <a:extLst>
              <a:ext uri="{FF2B5EF4-FFF2-40B4-BE49-F238E27FC236}">
                <a16:creationId xmlns:a16="http://schemas.microsoft.com/office/drawing/2014/main" id="{16267FDC-073C-12E0-A128-1CBAC585EDBC}"/>
              </a:ext>
            </a:extLst>
          </p:cNvPr>
          <p:cNvSpPr/>
          <p:nvPr/>
        </p:nvSpPr>
        <p:spPr>
          <a:xfrm>
            <a:off x="8058095" y="1517837"/>
            <a:ext cx="3219506" cy="7971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Clr>
                <a:srgbClr val="000000"/>
              </a:buClr>
            </a:pPr>
            <a:r>
              <a:rPr lang="en-CA" sz="2400" b="1" dirty="0" err="1">
                <a:solidFill>
                  <a:schemeClr val="tx1"/>
                </a:solidFill>
              </a:rPr>
              <a:t>Isti’la</a:t>
            </a:r>
            <a:r>
              <a:rPr lang="en-CA" sz="2400" b="1" dirty="0">
                <a:solidFill>
                  <a:schemeClr val="tx1"/>
                </a:solidFill>
              </a:rPr>
              <a:t>’ and Infitah</a:t>
            </a:r>
            <a:endParaRPr lang="en-US" sz="2400" b="1" dirty="0">
              <a:solidFill>
                <a:schemeClr val="tx1"/>
              </a:solidFill>
            </a:endParaRPr>
          </a:p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chemeClr val="tx1"/>
                </a:solidFill>
              </a:rPr>
              <a:t>استعلاء وانفتاح</a:t>
            </a:r>
          </a:p>
        </p:txBody>
      </p:sp>
      <p:sp>
        <p:nvSpPr>
          <p:cNvPr id="12" name="Rounded Rectangle 18">
            <a:extLst>
              <a:ext uri="{FF2B5EF4-FFF2-40B4-BE49-F238E27FC236}">
                <a16:creationId xmlns:a16="http://schemas.microsoft.com/office/drawing/2014/main" id="{A8031E24-536A-7711-E0F5-2ACB0F9FDEE7}"/>
              </a:ext>
            </a:extLst>
          </p:cNvPr>
          <p:cNvSpPr/>
          <p:nvPr/>
        </p:nvSpPr>
        <p:spPr>
          <a:xfrm>
            <a:off x="4429802" y="1517837"/>
            <a:ext cx="3219506" cy="7971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Clr>
                <a:srgbClr val="000000"/>
              </a:buClr>
            </a:pPr>
            <a:r>
              <a:rPr lang="en-CA" sz="2400" b="1" dirty="0" err="1">
                <a:solidFill>
                  <a:schemeClr val="tx1"/>
                </a:solidFill>
              </a:rPr>
              <a:t>Isti’la</a:t>
            </a:r>
            <a:r>
              <a:rPr lang="en-CA" sz="2400" b="1" dirty="0">
                <a:solidFill>
                  <a:schemeClr val="tx1"/>
                </a:solidFill>
              </a:rPr>
              <a:t>’ and </a:t>
            </a:r>
            <a:r>
              <a:rPr lang="en-CA" sz="2400" b="1" dirty="0" err="1">
                <a:solidFill>
                  <a:schemeClr val="tx1"/>
                </a:solidFill>
              </a:rPr>
              <a:t>Itbaq</a:t>
            </a:r>
            <a:endParaRPr lang="en-US" sz="2400" b="1" dirty="0">
              <a:solidFill>
                <a:schemeClr val="tx1"/>
              </a:solidFill>
            </a:endParaRPr>
          </a:p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chemeClr val="tx1"/>
                </a:solidFill>
              </a:rPr>
              <a:t>استعلاء وإطباق</a:t>
            </a:r>
          </a:p>
        </p:txBody>
      </p:sp>
      <p:sp>
        <p:nvSpPr>
          <p:cNvPr id="14" name="Rounded Rectangle 19">
            <a:extLst>
              <a:ext uri="{FF2B5EF4-FFF2-40B4-BE49-F238E27FC236}">
                <a16:creationId xmlns:a16="http://schemas.microsoft.com/office/drawing/2014/main" id="{D1267569-F818-2F15-4162-B798519C2818}"/>
              </a:ext>
            </a:extLst>
          </p:cNvPr>
          <p:cNvSpPr/>
          <p:nvPr/>
        </p:nvSpPr>
        <p:spPr>
          <a:xfrm>
            <a:off x="801509" y="1488227"/>
            <a:ext cx="3219506" cy="7971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Clr>
                <a:srgbClr val="000000"/>
              </a:buClr>
            </a:pPr>
            <a:r>
              <a:rPr lang="en-CA" sz="2400" b="1" dirty="0" err="1">
                <a:solidFill>
                  <a:schemeClr val="tx1"/>
                </a:solidFill>
              </a:rPr>
              <a:t>Istifah</a:t>
            </a:r>
            <a:r>
              <a:rPr lang="en-CA" sz="2400" b="1" dirty="0">
                <a:solidFill>
                  <a:schemeClr val="tx1"/>
                </a:solidFill>
              </a:rPr>
              <a:t> and Infitah</a:t>
            </a:r>
            <a:endParaRPr lang="en-US" sz="2400" b="1" dirty="0">
              <a:solidFill>
                <a:schemeClr val="tx1"/>
              </a:solidFill>
            </a:endParaRPr>
          </a:p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chemeClr val="tx1"/>
                </a:solidFill>
              </a:rPr>
              <a:t>استفال وانفتاح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D6DFD2E-8C21-EE3F-A2F9-BF8E0A03C1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45337" r="5373" b="44811"/>
          <a:stretch>
            <a:fillRect/>
          </a:stretch>
        </p:blipFill>
        <p:spPr>
          <a:xfrm>
            <a:off x="4667250" y="2804748"/>
            <a:ext cx="2857500" cy="2903838"/>
          </a:xfrm>
          <a:prstGeom prst="roundRect">
            <a:avLst>
              <a:gd name="adj" fmla="val 8757"/>
            </a:avLst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AE04D1-1EB0-9398-08A3-3B3286B824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385" t="62398" r="19767" b="27617"/>
          <a:stretch>
            <a:fillRect/>
          </a:stretch>
        </p:blipFill>
        <p:spPr>
          <a:xfrm>
            <a:off x="995143" y="2804748"/>
            <a:ext cx="2857500" cy="2943224"/>
          </a:xfrm>
          <a:prstGeom prst="roundRect">
            <a:avLst>
              <a:gd name="adj" fmla="val 8757"/>
            </a:avLst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820AECB-85FF-14D9-C570-AB6C34AB86F4}"/>
              </a:ext>
            </a:extLst>
          </p:cNvPr>
          <p:cNvSpPr txBox="1"/>
          <p:nvPr/>
        </p:nvSpPr>
        <p:spPr>
          <a:xfrm>
            <a:off x="4724966" y="5223598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</a:t>
            </a:r>
            <a:endParaRPr lang="en-CA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68F2EF-B2A6-EB35-BEB3-81BEC4F62906}"/>
              </a:ext>
            </a:extLst>
          </p:cNvPr>
          <p:cNvSpPr txBox="1"/>
          <p:nvPr/>
        </p:nvSpPr>
        <p:spPr>
          <a:xfrm>
            <a:off x="995143" y="5168094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endParaRPr lang="en-CA" sz="28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29A5187-5F2D-026D-0B9C-35AD15F4A3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6990917" y="2620144"/>
            <a:ext cx="653089" cy="550533"/>
          </a:xfrm>
          <a:prstGeom prst="ellipse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C4C5ED4-CD48-99BD-24A6-08B5D88381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309" t="28615" r="13844" b="61722"/>
          <a:stretch>
            <a:fillRect/>
          </a:stretch>
        </p:blipFill>
        <p:spPr>
          <a:xfrm>
            <a:off x="8239098" y="2966091"/>
            <a:ext cx="2857500" cy="2848334"/>
          </a:xfrm>
          <a:prstGeom prst="roundRect">
            <a:avLst>
              <a:gd name="adj" fmla="val 8757"/>
            </a:avLst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12960C-174C-F0E7-B121-1252BD4768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10663024" y="2944919"/>
            <a:ext cx="653089" cy="550533"/>
          </a:xfrm>
          <a:prstGeom prst="ellipse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2CA6979-5DCD-2098-9E30-706B2D9C293E}"/>
              </a:ext>
            </a:extLst>
          </p:cNvPr>
          <p:cNvSpPr txBox="1"/>
          <p:nvPr/>
        </p:nvSpPr>
        <p:spPr>
          <a:xfrm>
            <a:off x="8119890" y="5223597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699885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B3153-486D-DE2D-9FDB-2EB1027BA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E2C0F9A-27E1-CA52-160E-4F82FC370912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C3E78D-8276-119E-6306-5B32C7363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Al-Ismat vs Al-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Idhlaq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الإصمات الإذلاق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F13D0-7FAC-D278-8B0C-4C3D7D248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A20FEA-5FA6-3ED8-6423-B3713B955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762EB4-B0F8-26E2-02E6-A6E631FBCD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4244789" cy="233362"/>
          </a:xfrm>
        </p:spPr>
        <p:txBody>
          <a:bodyPr/>
          <a:lstStyle/>
          <a:p>
            <a:r>
              <a:rPr lang="en-US" dirty="0"/>
              <a:t>Characteristics w/ Opposites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7688A57-8A43-8E7E-5DB4-8392E511D9E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199" y="2844750"/>
            <a:ext cx="4909456" cy="35584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Discontinuation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الثقل أو المنع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Difficulty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in pronouncing letters due to their P.O.A being 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 from the </a:t>
            </a:r>
            <a:r>
              <a:rPr lang="en-US" sz="2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Dhalaq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(tip of the tongue and lips)</a:t>
            </a:r>
          </a:p>
          <a:p>
            <a:pPr marL="0" indent="0" algn="r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صعوبة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النطق بالحرف لخروجه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بعيدًا عن ذلق اللسان والشفة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rest of the letters</a:t>
            </a:r>
            <a:b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باقي الحروف</a:t>
            </a:r>
            <a:endParaRPr lang="ar-KW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69EA925-8F32-C090-D06E-A43F70769676}"/>
              </a:ext>
            </a:extLst>
          </p:cNvPr>
          <p:cNvSpPr txBox="1">
            <a:spLocks/>
          </p:cNvSpPr>
          <p:nvPr/>
        </p:nvSpPr>
        <p:spPr>
          <a:xfrm>
            <a:off x="6096000" y="2844750"/>
            <a:ext cx="4909456" cy="35584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Sharpness &amp; fluency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حدة اللسان وطلاقته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Sound </a:t>
            </a: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flows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easily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quickly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because it is 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pronounced from the </a:t>
            </a:r>
            <a:r>
              <a:rPr lang="en-US" sz="2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Thalaq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(tip of the tongue or the lips)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خفة وسهولة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وسرعة النطق بالحرف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لخروجه من ذلق اللسان أو الشفة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فَرَّ مِنْ لُب</a:t>
            </a:r>
            <a:b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ف ر م ن ل 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9CDCD1-D1D8-350B-DCC5-3880E05D76C0}"/>
              </a:ext>
            </a:extLst>
          </p:cNvPr>
          <p:cNvSpPr/>
          <p:nvPr/>
        </p:nvSpPr>
        <p:spPr>
          <a:xfrm>
            <a:off x="838199" y="2074304"/>
            <a:ext cx="4909456" cy="593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Al-Ismat </a:t>
            </a: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الإصمات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A8D7D4-2BD0-CE59-27B9-11A28AAFFE84}"/>
              </a:ext>
            </a:extLst>
          </p:cNvPr>
          <p:cNvSpPr/>
          <p:nvPr/>
        </p:nvSpPr>
        <p:spPr>
          <a:xfrm>
            <a:off x="6096000" y="2074304"/>
            <a:ext cx="4909456" cy="593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Idhlaq</a:t>
            </a:r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الإذلاق</a:t>
            </a:r>
          </a:p>
        </p:txBody>
      </p:sp>
    </p:spTree>
    <p:extLst>
      <p:ext uri="{BB962C8B-B14F-4D97-AF65-F5344CB8AC3E}">
        <p14:creationId xmlns:p14="http://schemas.microsoft.com/office/powerpoint/2010/main" val="90183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FD347-2E03-E034-97A1-470915B67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02542A7-B68A-BA58-251B-914DD0E30934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5EB54F-13AF-167A-AD45-EC534858A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Al-Ismat vs Al-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Idhlaq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الإصمات الإذلاق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0535C-A631-983E-6265-6F3CB7FD7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59ADC1-2CA4-2341-7DBC-7515033BD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4AB19D-BCAD-9165-ADA0-C6AE83C1F6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484188"/>
            <a:ext cx="4244789" cy="233362"/>
          </a:xfrm>
        </p:spPr>
        <p:txBody>
          <a:bodyPr/>
          <a:lstStyle/>
          <a:p>
            <a:r>
              <a:rPr lang="en-US" dirty="0"/>
              <a:t>Characteristics w/ Opposites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E0CF9F-0F05-0D6D-6B39-1C275F5608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572" t="28639" r="13790" b="61793"/>
          <a:stretch>
            <a:fillRect/>
          </a:stretch>
        </p:blipFill>
        <p:spPr>
          <a:xfrm>
            <a:off x="2443549" y="2183027"/>
            <a:ext cx="2814251" cy="2820196"/>
          </a:xfrm>
          <a:prstGeom prst="roundRect">
            <a:avLst>
              <a:gd name="adj" fmla="val 8757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245F3F-D32B-C1BC-ACB1-BF35E98FC7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61" t="45349" r="52301" b="44818"/>
          <a:stretch>
            <a:fillRect/>
          </a:stretch>
        </p:blipFill>
        <p:spPr>
          <a:xfrm>
            <a:off x="6876483" y="2222271"/>
            <a:ext cx="2814251" cy="2898369"/>
          </a:xfrm>
          <a:prstGeom prst="roundRect">
            <a:avLst>
              <a:gd name="adj" fmla="val 8757"/>
            </a:avLst>
          </a:prstGeom>
        </p:spPr>
      </p:pic>
      <p:sp>
        <p:nvSpPr>
          <p:cNvPr id="18" name="Rounded Rectangle 12">
            <a:extLst>
              <a:ext uri="{FF2B5EF4-FFF2-40B4-BE49-F238E27FC236}">
                <a16:creationId xmlns:a16="http://schemas.microsoft.com/office/drawing/2014/main" id="{F5A3F061-9F65-9036-2132-DC6B6AF84A63}"/>
              </a:ext>
            </a:extLst>
          </p:cNvPr>
          <p:cNvSpPr/>
          <p:nvPr/>
        </p:nvSpPr>
        <p:spPr>
          <a:xfrm>
            <a:off x="2663280" y="5330922"/>
            <a:ext cx="2533470" cy="82949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Al-Ismat </a:t>
            </a: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الإصمات</a:t>
            </a:r>
          </a:p>
        </p:txBody>
      </p:sp>
      <p:sp>
        <p:nvSpPr>
          <p:cNvPr id="20" name="Rounded Rectangle 8">
            <a:extLst>
              <a:ext uri="{FF2B5EF4-FFF2-40B4-BE49-F238E27FC236}">
                <a16:creationId xmlns:a16="http://schemas.microsoft.com/office/drawing/2014/main" id="{6D568757-0970-6736-F351-F66FBE204AC0}"/>
              </a:ext>
            </a:extLst>
          </p:cNvPr>
          <p:cNvSpPr/>
          <p:nvPr/>
        </p:nvSpPr>
        <p:spPr>
          <a:xfrm>
            <a:off x="6995250" y="5397097"/>
            <a:ext cx="2533470" cy="82949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Idhlaq</a:t>
            </a:r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الإذلاق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DD48B1-D6CE-D874-DDAC-B7952C67A57D}"/>
              </a:ext>
            </a:extLst>
          </p:cNvPr>
          <p:cNvSpPr txBox="1"/>
          <p:nvPr/>
        </p:nvSpPr>
        <p:spPr>
          <a:xfrm>
            <a:off x="2501265" y="4601877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endParaRPr lang="en-CA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106CEE-B4DD-7280-08C3-9F971DD0A5CE}"/>
              </a:ext>
            </a:extLst>
          </p:cNvPr>
          <p:cNvSpPr txBox="1"/>
          <p:nvPr/>
        </p:nvSpPr>
        <p:spPr>
          <a:xfrm>
            <a:off x="6833235" y="4585617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endParaRPr lang="en-CA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1052F3-8C51-823B-1EAE-139168819D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4753136" y="2025012"/>
            <a:ext cx="696996" cy="587545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34D34A-BA38-AA7E-459A-9EECE44D5B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9180222" y="2114956"/>
            <a:ext cx="696996" cy="5875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66070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3EC63-EAB7-1859-E8AE-CA8C03CCE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CEBB84-CB35-1B04-A036-A3C7E42D4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2026-08-31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894B2-6917-1599-AC9B-7F293F6C1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8B368F-0276-BE0B-B3BB-33B6387F7916}"/>
              </a:ext>
            </a:extLst>
          </p:cNvPr>
          <p:cNvSpPr txBox="1"/>
          <p:nvPr/>
        </p:nvSpPr>
        <p:spPr>
          <a:xfrm>
            <a:off x="838200" y="454834"/>
            <a:ext cx="4083424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B02029D-BB0A-32FE-B8DA-563CBE016E5E}"/>
              </a:ext>
            </a:extLst>
          </p:cNvPr>
          <p:cNvSpPr txBox="1">
            <a:spLocks/>
          </p:cNvSpPr>
          <p:nvPr/>
        </p:nvSpPr>
        <p:spPr>
          <a:xfrm>
            <a:off x="838199" y="484188"/>
            <a:ext cx="4244789" cy="2333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Characteristics w/ Opposites </a:t>
            </a:r>
            <a:r>
              <a:rPr lang="ar-KW" sz="1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الصفات التي لها ضد</a:t>
            </a:r>
          </a:p>
          <a:p>
            <a:pPr marL="0" indent="0">
              <a:buNone/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08B18F-E84E-26E5-4015-B2AFAB9EE5E9}"/>
              </a:ext>
            </a:extLst>
          </p:cNvPr>
          <p:cNvSpPr/>
          <p:nvPr/>
        </p:nvSpPr>
        <p:spPr>
          <a:xfrm>
            <a:off x="2145846" y="839693"/>
            <a:ext cx="3785505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Al-Jahr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الجهر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7CC2E8-0080-597D-B6EF-063D3D67F37C}"/>
              </a:ext>
            </a:extLst>
          </p:cNvPr>
          <p:cNvSpPr/>
          <p:nvPr/>
        </p:nvSpPr>
        <p:spPr>
          <a:xfrm>
            <a:off x="6717847" y="877793"/>
            <a:ext cx="3785505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Al-Hams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الهمس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232F18-8007-E5AB-F567-4FB06252893D}"/>
              </a:ext>
            </a:extLst>
          </p:cNvPr>
          <p:cNvSpPr/>
          <p:nvPr/>
        </p:nvSpPr>
        <p:spPr>
          <a:xfrm>
            <a:off x="1733549" y="2035757"/>
            <a:ext cx="2894074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Shiddah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الشدة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C47B2A-81E5-C2C3-1ACF-8925F365CE27}"/>
              </a:ext>
            </a:extLst>
          </p:cNvPr>
          <p:cNvSpPr/>
          <p:nvPr/>
        </p:nvSpPr>
        <p:spPr>
          <a:xfrm>
            <a:off x="4693024" y="2035757"/>
            <a:ext cx="2894074" cy="593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Tawassot</a:t>
            </a:r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التوسط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66F06A-B3D7-9207-3A03-A35E859C46D3}"/>
              </a:ext>
            </a:extLst>
          </p:cNvPr>
          <p:cNvSpPr/>
          <p:nvPr/>
        </p:nvSpPr>
        <p:spPr>
          <a:xfrm>
            <a:off x="7652499" y="2035757"/>
            <a:ext cx="2894074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Rakhawah</a:t>
            </a:r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والرخاوة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8B88BE-298C-20AA-D67B-3961737FD11B}"/>
              </a:ext>
            </a:extLst>
          </p:cNvPr>
          <p:cNvSpPr/>
          <p:nvPr/>
        </p:nvSpPr>
        <p:spPr>
          <a:xfrm>
            <a:off x="1962149" y="3189872"/>
            <a:ext cx="3785505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Isti’laa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الاستعلاء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1F6C241-9A91-F957-F976-714F69112FA4}"/>
              </a:ext>
            </a:extLst>
          </p:cNvPr>
          <p:cNvSpPr/>
          <p:nvPr/>
        </p:nvSpPr>
        <p:spPr>
          <a:xfrm>
            <a:off x="6534150" y="3189872"/>
            <a:ext cx="3785505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Istifal</a:t>
            </a:r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الاستفال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EA80C0F-5FE0-EC51-CF95-177424852006}"/>
              </a:ext>
            </a:extLst>
          </p:cNvPr>
          <p:cNvSpPr/>
          <p:nvPr/>
        </p:nvSpPr>
        <p:spPr>
          <a:xfrm>
            <a:off x="1962149" y="4352091"/>
            <a:ext cx="3785505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Itbaq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الإطباق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7340D32-3EDE-2DE3-BCF2-CE68D1BC2285}"/>
              </a:ext>
            </a:extLst>
          </p:cNvPr>
          <p:cNvSpPr/>
          <p:nvPr/>
        </p:nvSpPr>
        <p:spPr>
          <a:xfrm>
            <a:off x="6534150" y="4352091"/>
            <a:ext cx="3785505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Al-Infitah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الانفتاح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C3602CB-4B17-1BE5-0770-DD71E49E969A}"/>
              </a:ext>
            </a:extLst>
          </p:cNvPr>
          <p:cNvSpPr/>
          <p:nvPr/>
        </p:nvSpPr>
        <p:spPr>
          <a:xfrm>
            <a:off x="1962149" y="5467490"/>
            <a:ext cx="3785505" cy="593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Al-Ismat </a:t>
            </a: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الإصمات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D697425-7951-17AB-3C42-6187328F5E00}"/>
              </a:ext>
            </a:extLst>
          </p:cNvPr>
          <p:cNvSpPr/>
          <p:nvPr/>
        </p:nvSpPr>
        <p:spPr>
          <a:xfrm>
            <a:off x="6534150" y="5467490"/>
            <a:ext cx="3785505" cy="593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Idhlaq</a:t>
            </a:r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الإذلاق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16D53F0-C28A-3CDD-B248-15A732EBAFB7}"/>
              </a:ext>
            </a:extLst>
          </p:cNvPr>
          <p:cNvSpPr txBox="1"/>
          <p:nvPr/>
        </p:nvSpPr>
        <p:spPr>
          <a:xfrm>
            <a:off x="6534150" y="6114718"/>
            <a:ext cx="3785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فَرَّ مِنْ لُب</a:t>
            </a:r>
            <a:endParaRPr lang="ar-KW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D8D334-4BE7-59E7-BA0E-B0F3B3738975}"/>
              </a:ext>
            </a:extLst>
          </p:cNvPr>
          <p:cNvSpPr txBox="1"/>
          <p:nvPr/>
        </p:nvSpPr>
        <p:spPr>
          <a:xfrm>
            <a:off x="1962148" y="4993369"/>
            <a:ext cx="3785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</a:t>
            </a:r>
            <a:r>
              <a:rPr lang="en-C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ض </a:t>
            </a:r>
            <a:r>
              <a:rPr lang="en-C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ط </a:t>
            </a:r>
            <a:r>
              <a:rPr lang="en-C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ظ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53D7B28-5EC7-AC46-A818-64D3C5381FE7}"/>
              </a:ext>
            </a:extLst>
          </p:cNvPr>
          <p:cNvSpPr txBox="1"/>
          <p:nvPr/>
        </p:nvSpPr>
        <p:spPr>
          <a:xfrm>
            <a:off x="1962148" y="3848282"/>
            <a:ext cx="3785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خُصَّ ضَغْطٍ قِظ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6180D48-76B2-4CFE-6707-393A9C2AD130}"/>
              </a:ext>
            </a:extLst>
          </p:cNvPr>
          <p:cNvSpPr txBox="1"/>
          <p:nvPr/>
        </p:nvSpPr>
        <p:spPr>
          <a:xfrm>
            <a:off x="1733550" y="2657985"/>
            <a:ext cx="2894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أَجِدْ قَطٍ بَكَت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4FAD040-8E53-FC81-1B3B-9288997C9BA1}"/>
              </a:ext>
            </a:extLst>
          </p:cNvPr>
          <p:cNvSpPr txBox="1"/>
          <p:nvPr/>
        </p:nvSpPr>
        <p:spPr>
          <a:xfrm>
            <a:off x="4648963" y="2639638"/>
            <a:ext cx="2894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لِنْ عُمَر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FD21EB2-1229-BF81-4A67-5DE4263F65B7}"/>
              </a:ext>
            </a:extLst>
          </p:cNvPr>
          <p:cNvSpPr txBox="1"/>
          <p:nvPr/>
        </p:nvSpPr>
        <p:spPr>
          <a:xfrm>
            <a:off x="2209800" y="1466386"/>
            <a:ext cx="3785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Rest of the letters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باقي الحروف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88B7CDD-4D5E-73A6-F85E-97E487C7AD55}"/>
              </a:ext>
            </a:extLst>
          </p:cNvPr>
          <p:cNvSpPr txBox="1"/>
          <p:nvPr/>
        </p:nvSpPr>
        <p:spPr>
          <a:xfrm>
            <a:off x="6761068" y="1481674"/>
            <a:ext cx="3785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فَحَثَّهُ شَخْصٌ سَكَت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7377279-81BF-FE1F-E2E2-6D3C09D7F7DA}"/>
              </a:ext>
            </a:extLst>
          </p:cNvPr>
          <p:cNvSpPr txBox="1"/>
          <p:nvPr/>
        </p:nvSpPr>
        <p:spPr>
          <a:xfrm>
            <a:off x="7564376" y="2649343"/>
            <a:ext cx="3785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Rest of the letters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باقي الحروف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544D4A-E0F8-7474-89F1-77908072FE31}"/>
              </a:ext>
            </a:extLst>
          </p:cNvPr>
          <p:cNvSpPr txBox="1"/>
          <p:nvPr/>
        </p:nvSpPr>
        <p:spPr>
          <a:xfrm>
            <a:off x="6534150" y="3807307"/>
            <a:ext cx="3785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Rest of the letters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باقي الحروف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4F6DDE0-7C14-0847-46D7-E02131329C18}"/>
              </a:ext>
            </a:extLst>
          </p:cNvPr>
          <p:cNvSpPr txBox="1"/>
          <p:nvPr/>
        </p:nvSpPr>
        <p:spPr>
          <a:xfrm>
            <a:off x="6534150" y="4975717"/>
            <a:ext cx="3785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Rest of the letters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باقي الحروف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080C8EB-0C17-AC9A-CDE4-118FAC96E319}"/>
              </a:ext>
            </a:extLst>
          </p:cNvPr>
          <p:cNvSpPr txBox="1"/>
          <p:nvPr/>
        </p:nvSpPr>
        <p:spPr>
          <a:xfrm>
            <a:off x="1962148" y="6050944"/>
            <a:ext cx="3785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Rest of the letters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باقي الحروف</a:t>
            </a:r>
          </a:p>
        </p:txBody>
      </p:sp>
    </p:spTree>
    <p:extLst>
      <p:ext uri="{BB962C8B-B14F-4D97-AF65-F5344CB8AC3E}">
        <p14:creationId xmlns:p14="http://schemas.microsoft.com/office/powerpoint/2010/main" val="3025172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98F6-7801-FCEE-1ABD-A0A36BF1B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without Opposites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7878A-7427-6EF5-9515-B52F81F38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4B3D6-BDE3-9219-8B7B-E8DC3C1AB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7964D-33B0-8B9D-4693-B3365BAFB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07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0CC34E7-E4A0-74DB-DCA4-3762B33BF040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CF6564-6C5E-0E10-59AA-FB1FD3220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Ghunnah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الغنة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2C86E-5FBB-3785-1B3B-5D832C37B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60251" cy="458706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resonating sound in the nose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صوت له رنين في الخيشوم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soft sound which is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heard when pronouncing the letter noon and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i="1" u="sng" dirty="0">
                <a:latin typeface="Calibri" panose="020F0502020204030204" pitchFamily="34" charset="0"/>
                <a:cs typeface="Calibri" panose="020F0502020204030204" pitchFamily="34" charset="0"/>
              </a:rPr>
              <a:t>tongue does not play any role 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in producing this sound </a:t>
            </a: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صوت لذيذ مركب </a:t>
            </a: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جسم النون والميم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لا عمل للسان فيه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endParaRPr lang="en-CA" sz="105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  م</a:t>
            </a:r>
            <a:endParaRPr lang="en-US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E331F-F5A2-8B9F-E9B7-CF2993A0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48094A-B004-C932-469D-5E950712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0CED76-07F9-05AA-DCFD-76B8F93E3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84188"/>
            <a:ext cx="4781550" cy="2333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90806D-D708-E6C1-D6BF-A2D4610092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29" t="79380" r="66292" b="10650"/>
          <a:stretch>
            <a:fillRect/>
          </a:stretch>
        </p:blipFill>
        <p:spPr>
          <a:xfrm>
            <a:off x="9477442" y="1825625"/>
            <a:ext cx="2472407" cy="2612528"/>
          </a:xfrm>
          <a:prstGeom prst="roundRect">
            <a:avLst>
              <a:gd name="adj" fmla="val 8757"/>
            </a:avLst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C1CA73-81A3-901A-4721-9D1A6407ED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90" t="79332" r="81231" b="10698"/>
          <a:stretch>
            <a:fillRect/>
          </a:stretch>
        </p:blipFill>
        <p:spPr>
          <a:xfrm>
            <a:off x="7898451" y="3967566"/>
            <a:ext cx="2472407" cy="2612528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982122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E88F3-2965-9665-E618-423974D72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F04880E-5118-8D9C-AEAE-9DA2E2F0142D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27AE20-CA97-E8FE-CE45-855C17C68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Qalqalah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القلقلة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08E5A-EADF-7382-F3A9-8CB43CF3E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60251" cy="458706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Disturbance or Disorder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الاضطراب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disturbance in the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the letter that makes the sound of the letter becomes strong</a:t>
            </a:r>
            <a:endParaRPr 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اضطراب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 صوت الحرف </a:t>
            </a: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مخرجه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حتى يسمع له نبرة قوية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endParaRPr lang="en-CA" sz="105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قُطْب جَد</a:t>
            </a:r>
            <a:br>
              <a:rPr lang="ar-KW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ق ط ب ج د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5CB3F-314F-093D-A827-948DCECE5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0DA2C3-9D16-941F-C112-768A70150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8229CE-D429-B72F-4BCF-34B3E66336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84188"/>
            <a:ext cx="4781550" cy="2333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oogle Shape;662;p30">
            <a:extLst>
              <a:ext uri="{FF2B5EF4-FFF2-40B4-BE49-F238E27FC236}">
                <a16:creationId xmlns:a16="http://schemas.microsoft.com/office/drawing/2014/main" id="{A886C23B-3584-6A29-1D46-81BD6F42EF7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4382" t="25849" r="53371" b="20775"/>
          <a:stretch>
            <a:fillRect/>
          </a:stretch>
        </p:blipFill>
        <p:spPr>
          <a:xfrm>
            <a:off x="7919732" y="2270590"/>
            <a:ext cx="3330469" cy="3228126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8109E1EB-A5E8-17FA-A0C8-B2819C0DD464}"/>
              </a:ext>
            </a:extLst>
          </p:cNvPr>
          <p:cNvSpPr/>
          <p:nvPr/>
        </p:nvSpPr>
        <p:spPr>
          <a:xfrm>
            <a:off x="7919731" y="5533898"/>
            <a:ext cx="3330469" cy="70263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C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Separate the lips without separating the jaws for </a:t>
            </a:r>
            <a:r>
              <a:rPr lang="ar-S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ب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564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85890-49D4-C757-A36A-78337FB16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891CEBF-72BE-48EC-0085-AE17D60B80DB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8FD1F3-70C8-3BCD-0BC0-3F8184F3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Qalqalah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القلقلة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75055-E90C-6A5B-08CF-B7B25D363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45AE48-E23C-44CD-C5B4-9AF94FB48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B1B1C2-95F8-313E-BC6B-4F98D5293C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84188"/>
            <a:ext cx="4781550" cy="2333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EE8E4E2C-89C5-F7C8-79A0-C477C4D4E60D}"/>
              </a:ext>
            </a:extLst>
          </p:cNvPr>
          <p:cNvSpPr/>
          <p:nvPr/>
        </p:nvSpPr>
        <p:spPr>
          <a:xfrm>
            <a:off x="1090988" y="4343395"/>
            <a:ext cx="2533470" cy="6768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b="1" dirty="0">
                <a:ln w="0"/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Al-Jahr </a:t>
            </a:r>
            <a:r>
              <a:rPr lang="ar-KW" sz="2000" b="1" kern="1200" dirty="0">
                <a:ln w="0"/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الجهر</a:t>
            </a: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78740936-8656-ECD5-9FBB-C492BFB671A0}"/>
              </a:ext>
            </a:extLst>
          </p:cNvPr>
          <p:cNvSpPr/>
          <p:nvPr/>
        </p:nvSpPr>
        <p:spPr>
          <a:xfrm>
            <a:off x="4521603" y="4343394"/>
            <a:ext cx="2533470" cy="6768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b="1" dirty="0">
                <a:ln w="0"/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b="1" dirty="0" err="1">
                <a:ln w="0"/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Shiddah</a:t>
            </a:r>
            <a:r>
              <a:rPr lang="en-US" sz="2000" b="1" dirty="0">
                <a:ln w="0"/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000" b="1" kern="1200" dirty="0">
                <a:ln w="0"/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الشدة</a:t>
            </a:r>
          </a:p>
        </p:txBody>
      </p:sp>
      <p:sp>
        <p:nvSpPr>
          <p:cNvPr id="17" name="Rounded Rectangle 10">
            <a:extLst>
              <a:ext uri="{FF2B5EF4-FFF2-40B4-BE49-F238E27FC236}">
                <a16:creationId xmlns:a16="http://schemas.microsoft.com/office/drawing/2014/main" id="{4D5CC8FB-20E0-E547-F2AE-31C317528626}"/>
              </a:ext>
            </a:extLst>
          </p:cNvPr>
          <p:cNvSpPr/>
          <p:nvPr/>
        </p:nvSpPr>
        <p:spPr>
          <a:xfrm>
            <a:off x="8058964" y="4343395"/>
            <a:ext cx="3877222" cy="6768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0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Letter will not be pronounced</a:t>
            </a:r>
            <a:br>
              <a:rPr lang="en-CA" sz="20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20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لن ينطق</a:t>
            </a:r>
            <a:endParaRPr lang="en-CA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243F69-D2DE-BCA5-8A68-B4236FBBC2F5}"/>
              </a:ext>
            </a:extLst>
          </p:cNvPr>
          <p:cNvSpPr/>
          <p:nvPr/>
        </p:nvSpPr>
        <p:spPr>
          <a:xfrm>
            <a:off x="3742086" y="4282023"/>
            <a:ext cx="588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C599A3-C888-AF81-CF38-8A6AE55DEE89}"/>
              </a:ext>
            </a:extLst>
          </p:cNvPr>
          <p:cNvSpPr/>
          <p:nvPr/>
        </p:nvSpPr>
        <p:spPr>
          <a:xfrm>
            <a:off x="7282228" y="4282023"/>
            <a:ext cx="588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AC0BC7E-010A-49AF-84FD-87783529678D}"/>
              </a:ext>
            </a:extLst>
          </p:cNvPr>
          <p:cNvSpPr/>
          <p:nvPr/>
        </p:nvSpPr>
        <p:spPr>
          <a:xfrm>
            <a:off x="4579811" y="5159282"/>
            <a:ext cx="2533470" cy="47406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9525" algn="ctr"/>
            <a:r>
              <a:rPr lang="en-CA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Sound </a:t>
            </a:r>
            <a:r>
              <a:rPr lang="ar-SA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الصوت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7724E8E-5276-09ED-0BEE-9A31510E3CFB}"/>
              </a:ext>
            </a:extLst>
          </p:cNvPr>
          <p:cNvSpPr/>
          <p:nvPr/>
        </p:nvSpPr>
        <p:spPr>
          <a:xfrm>
            <a:off x="1090988" y="5159282"/>
            <a:ext cx="2533470" cy="47406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9525" algn="ctr"/>
            <a:r>
              <a:rPr lang="en-CA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Breath </a:t>
            </a:r>
            <a:r>
              <a:rPr lang="ar-SA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النفس</a:t>
            </a:r>
            <a:endParaRPr lang="en-CA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8178B33-A0DD-541E-6B62-759847732D5E}"/>
              </a:ext>
            </a:extLst>
          </p:cNvPr>
          <p:cNvGrpSpPr/>
          <p:nvPr/>
        </p:nvGrpSpPr>
        <p:grpSpPr>
          <a:xfrm>
            <a:off x="2859147" y="1789718"/>
            <a:ext cx="2354499" cy="2472648"/>
            <a:chOff x="1144076" y="2225947"/>
            <a:chExt cx="2765616" cy="2928634"/>
          </a:xfrm>
        </p:grpSpPr>
        <p:pic>
          <p:nvPicPr>
            <p:cNvPr id="35" name="Google Shape;359;p16">
              <a:extLst>
                <a:ext uri="{FF2B5EF4-FFF2-40B4-BE49-F238E27FC236}">
                  <a16:creationId xmlns:a16="http://schemas.microsoft.com/office/drawing/2014/main" id="{16B73784-3FCF-2BE6-1B12-001B4813A13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5065" t="24506" r="46446" b="4577"/>
            <a:stretch>
              <a:fillRect/>
            </a:stretch>
          </p:blipFill>
          <p:spPr>
            <a:xfrm>
              <a:off x="1209721" y="2225947"/>
              <a:ext cx="2699971" cy="2928634"/>
            </a:xfrm>
            <a:prstGeom prst="roundRect">
              <a:avLst/>
            </a:prstGeom>
            <a:noFill/>
            <a:ln>
              <a:noFill/>
            </a:ln>
          </p:spPr>
        </p:pic>
        <p:pic>
          <p:nvPicPr>
            <p:cNvPr id="36" name="Google Shape;359;p16">
              <a:extLst>
                <a:ext uri="{FF2B5EF4-FFF2-40B4-BE49-F238E27FC236}">
                  <a16:creationId xmlns:a16="http://schemas.microsoft.com/office/drawing/2014/main" id="{F17B1D97-45CF-63A3-BA56-4A27B8240A16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5065" t="69652" r="88778" b="21122"/>
            <a:stretch>
              <a:fillRect/>
            </a:stretch>
          </p:blipFill>
          <p:spPr>
            <a:xfrm>
              <a:off x="1362122" y="4671338"/>
              <a:ext cx="342854" cy="381001"/>
            </a:xfrm>
            <a:prstGeom prst="roundRect">
              <a:avLst/>
            </a:prstGeom>
            <a:noFill/>
            <a:ln>
              <a:noFill/>
            </a:ln>
          </p:spPr>
        </p:pic>
        <p:pic>
          <p:nvPicPr>
            <p:cNvPr id="37" name="Google Shape;359;p16">
              <a:extLst>
                <a:ext uri="{FF2B5EF4-FFF2-40B4-BE49-F238E27FC236}">
                  <a16:creationId xmlns:a16="http://schemas.microsoft.com/office/drawing/2014/main" id="{30F42430-31C3-E5EC-9673-FB6D76E2CD7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5065" t="69652" r="88778" b="21122"/>
            <a:stretch>
              <a:fillRect/>
            </a:stretch>
          </p:blipFill>
          <p:spPr>
            <a:xfrm>
              <a:off x="1704976" y="4695157"/>
              <a:ext cx="342854" cy="381001"/>
            </a:xfrm>
            <a:prstGeom prst="roundRect">
              <a:avLst/>
            </a:prstGeom>
            <a:noFill/>
            <a:ln>
              <a:noFill/>
            </a:ln>
          </p:spPr>
        </p:pic>
        <p:pic>
          <p:nvPicPr>
            <p:cNvPr id="38" name="Google Shape;359;p16">
              <a:extLst>
                <a:ext uri="{FF2B5EF4-FFF2-40B4-BE49-F238E27FC236}">
                  <a16:creationId xmlns:a16="http://schemas.microsoft.com/office/drawing/2014/main" id="{056D0BBF-C4FB-CD6C-653F-B7C19E6C8A9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5065" t="69652" r="88778" b="21122"/>
            <a:stretch>
              <a:fillRect/>
            </a:stretch>
          </p:blipFill>
          <p:spPr>
            <a:xfrm>
              <a:off x="2010123" y="4718976"/>
              <a:ext cx="342854" cy="381001"/>
            </a:xfrm>
            <a:prstGeom prst="roundRect">
              <a:avLst/>
            </a:prstGeom>
            <a:noFill/>
            <a:ln>
              <a:noFill/>
            </a:ln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A74FDB-7968-23DC-1ECC-256CF41AB3FB}"/>
                </a:ext>
              </a:extLst>
            </p:cNvPr>
            <p:cNvSpPr txBox="1"/>
            <p:nvPr/>
          </p:nvSpPr>
          <p:spPr>
            <a:xfrm>
              <a:off x="1144076" y="4385782"/>
              <a:ext cx="10657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KW" sz="36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ج</a:t>
              </a:r>
              <a:endParaRPr lang="en-CA" sz="2800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78994405-42B3-C899-A0A8-F04BFBCA6D22}"/>
              </a:ext>
            </a:extLst>
          </p:cNvPr>
          <p:cNvSpPr txBox="1"/>
          <p:nvPr/>
        </p:nvSpPr>
        <p:spPr>
          <a:xfrm>
            <a:off x="4484684" y="5772367"/>
            <a:ext cx="25703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ء </a:t>
            </a: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 د ق ط ب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ك ت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BF99C9F-5B65-6D63-615D-732A819736E9}"/>
              </a:ext>
            </a:extLst>
          </p:cNvPr>
          <p:cNvSpPr txBox="1"/>
          <p:nvPr/>
        </p:nvSpPr>
        <p:spPr>
          <a:xfrm>
            <a:off x="952548" y="5732381"/>
            <a:ext cx="25703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ء </a:t>
            </a: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 ج د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ذ ر ز ض </a:t>
            </a: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 ظ ع غ </a:t>
            </a: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ل م ن و ي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8856820-8BDA-1B5E-2A21-D144E33F9512}"/>
              </a:ext>
            </a:extLst>
          </p:cNvPr>
          <p:cNvSpPr txBox="1"/>
          <p:nvPr/>
        </p:nvSpPr>
        <p:spPr>
          <a:xfrm>
            <a:off x="6581454" y="2414868"/>
            <a:ext cx="3785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فَحَثَّهُ شَخْصٌ سَكَت</a:t>
            </a:r>
          </a:p>
        </p:txBody>
      </p:sp>
    </p:spTree>
    <p:extLst>
      <p:ext uri="{BB962C8B-B14F-4D97-AF65-F5344CB8AC3E}">
        <p14:creationId xmlns:p14="http://schemas.microsoft.com/office/powerpoint/2010/main" val="1252139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6585575-44BA-6EB6-BA87-2E23B6648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34730EB-9A81-382F-A1BF-99046C4828AF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2084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+mj-lt"/>
              </a:rPr>
              <a:t>When the single letter is doubled by a </a:t>
            </a:r>
            <a:r>
              <a:rPr lang="en-US" sz="2000" b="1" dirty="0" err="1">
                <a:latin typeface="+mj-lt"/>
              </a:rPr>
              <a:t>shaddah</a:t>
            </a:r>
            <a:r>
              <a:rPr lang="en-US" sz="2000" dirty="0">
                <a:latin typeface="+mj-lt"/>
              </a:rPr>
              <a:t>, or in </a:t>
            </a:r>
            <a:r>
              <a:rPr lang="en-US" sz="2000" b="1" dirty="0">
                <a:latin typeface="+mj-lt"/>
              </a:rPr>
              <a:t>complete </a:t>
            </a:r>
            <a:r>
              <a:rPr lang="en-US" sz="2000" b="1" dirty="0" err="1">
                <a:latin typeface="+mj-lt"/>
              </a:rPr>
              <a:t>idgham</a:t>
            </a:r>
            <a:r>
              <a:rPr lang="en-US" sz="2000" dirty="0">
                <a:latin typeface="+mj-lt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latin typeface="+mj-lt"/>
              </a:rPr>
              <a:t>Incomplete </a:t>
            </a:r>
            <a:r>
              <a:rPr lang="en-US" sz="2000" b="1" dirty="0" err="1">
                <a:latin typeface="+mj-lt"/>
              </a:rPr>
              <a:t>idgham</a:t>
            </a:r>
            <a:r>
              <a:rPr lang="en-US" sz="2000" dirty="0">
                <a:latin typeface="+mj-lt"/>
              </a:rPr>
              <a:t>. </a:t>
            </a:r>
            <a:endParaRPr lang="en-US" sz="2000" b="1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+mj-lt"/>
              </a:rPr>
              <a:t>With </a:t>
            </a:r>
            <a:r>
              <a:rPr lang="en-US" sz="2000" b="1" dirty="0" err="1">
                <a:latin typeface="+mj-lt"/>
              </a:rPr>
              <a:t>ikhfa</a:t>
            </a:r>
            <a:r>
              <a:rPr lang="en-US" sz="2000" dirty="0">
                <a:latin typeface="+mj-lt"/>
              </a:rPr>
              <a:t>’ or </a:t>
            </a:r>
            <a:r>
              <a:rPr lang="en-US" sz="2000" b="1" dirty="0" err="1">
                <a:latin typeface="+mj-lt"/>
              </a:rPr>
              <a:t>iqlab</a:t>
            </a:r>
            <a:r>
              <a:rPr lang="en-US" sz="2000" b="1" dirty="0">
                <a:latin typeface="+mj-lt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+mj-lt"/>
              </a:rPr>
              <a:t>The </a:t>
            </a:r>
            <a:r>
              <a:rPr lang="en-US" sz="2000" dirty="0" err="1">
                <a:latin typeface="+mj-lt"/>
              </a:rPr>
              <a:t>sakin</a:t>
            </a:r>
            <a:r>
              <a:rPr lang="en-US" sz="2000" dirty="0">
                <a:latin typeface="+mj-lt"/>
              </a:rPr>
              <a:t> letter (with no vowel diacritical marks) in </a:t>
            </a:r>
            <a:r>
              <a:rPr lang="en-US" sz="2000" b="1" dirty="0" err="1">
                <a:latin typeface="+mj-lt"/>
              </a:rPr>
              <a:t>idh-har</a:t>
            </a:r>
            <a:endParaRPr lang="en-US" sz="2000" dirty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+mj-lt"/>
              </a:rPr>
              <a:t>The </a:t>
            </a:r>
            <a:r>
              <a:rPr lang="en-US" sz="2000" b="1" dirty="0" err="1">
                <a:latin typeface="+mj-lt"/>
              </a:rPr>
              <a:t>mutaharrik</a:t>
            </a:r>
            <a:r>
              <a:rPr lang="en-US" sz="2000" dirty="0">
                <a:latin typeface="+mj-lt"/>
              </a:rPr>
              <a:t> letter (that which has a vowel diacritical mark).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E613F2-B0C2-0F45-6A8E-E43446E76A3B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A87484-17F9-EB67-EBD5-7D148432E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Levels of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Ghunnah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مراتب </a:t>
            </a:r>
            <a:r>
              <a:rPr lang="ar-SA">
                <a:latin typeface="Calibri" panose="020F0502020204030204" pitchFamily="34" charset="0"/>
                <a:cs typeface="Calibri" panose="020F0502020204030204" pitchFamily="34" charset="0"/>
              </a:rPr>
              <a:t>الغنَّة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E02C6-0FB5-9268-BF3C-467700F4D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B66F1E-A2B8-3D44-8BA5-B647FDC88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B62FF3-79A3-68BE-F922-01C19CAEB9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84188"/>
            <a:ext cx="4781550" cy="2333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3CBF49-39D0-78E3-5E74-2F671F71250C}"/>
              </a:ext>
            </a:extLst>
          </p:cNvPr>
          <p:cNvSpPr txBox="1"/>
          <p:nvPr/>
        </p:nvSpPr>
        <p:spPr>
          <a:xfrm>
            <a:off x="1975951" y="4077460"/>
            <a:ext cx="8389883" cy="2352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المشدد والمدغم كامل التشديد </a:t>
            </a:r>
            <a:endParaRPr lang="ar-S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المدغم ناقص التشديد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فَمَن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الْمُخْفى ويدخل فيه الإقلاب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الساكن المظهر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50000"/>
              </a:lnSpc>
              <a:buFont typeface="+mj-lt"/>
              <a:buAutoNum type="arabicPeriod"/>
            </a:pP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المتحرك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1CCED86-6258-0E50-D39E-061FDD7AB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359" y="1825627"/>
            <a:ext cx="615767" cy="480805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F5DBD9E1-AA23-72BB-F459-6185E2FE5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6545" y="1825626"/>
            <a:ext cx="986588" cy="4808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67FF66-9A8C-08B9-8ABA-EAB8922EE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352" y="1845912"/>
            <a:ext cx="412694" cy="507270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87AA8840-2014-B015-5267-0F12B50E6E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7493" y="1825625"/>
            <a:ext cx="684784" cy="480806"/>
          </a:xfrm>
          <a:prstGeom prst="rect">
            <a:avLst/>
          </a:prstGeom>
        </p:spPr>
      </p:pic>
      <p:pic>
        <p:nvPicPr>
          <p:cNvPr id="16" name="Picture 15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0A113F6F-DDBC-0253-45EF-B9D6267E97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9473" y="2330154"/>
            <a:ext cx="1111769" cy="395124"/>
          </a:xfrm>
          <a:prstGeom prst="rect">
            <a:avLst/>
          </a:prstGeom>
        </p:spPr>
      </p:pic>
      <p:pic>
        <p:nvPicPr>
          <p:cNvPr id="17" name="Picture 16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121CE74-0DEE-6011-EC82-E9A7421C35B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9784"/>
          <a:stretch>
            <a:fillRect/>
          </a:stretch>
        </p:blipFill>
        <p:spPr>
          <a:xfrm>
            <a:off x="3631695" y="2154279"/>
            <a:ext cx="709844" cy="455528"/>
          </a:xfrm>
          <a:prstGeom prst="rect">
            <a:avLst/>
          </a:prstGeom>
        </p:spPr>
      </p:pic>
      <p:pic>
        <p:nvPicPr>
          <p:cNvPr id="18" name="Picture 17" descr="A close up of a sign&#10;&#10;AI-generated content may be incorrect.">
            <a:extLst>
              <a:ext uri="{FF2B5EF4-FFF2-40B4-BE49-F238E27FC236}">
                <a16:creationId xmlns:a16="http://schemas.microsoft.com/office/drawing/2014/main" id="{0F51350C-B6A9-0EA0-2531-7753F4C1A4E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825" r="9316"/>
          <a:stretch>
            <a:fillRect/>
          </a:stretch>
        </p:blipFill>
        <p:spPr>
          <a:xfrm>
            <a:off x="4477294" y="2176371"/>
            <a:ext cx="726646" cy="414268"/>
          </a:xfrm>
          <a:prstGeom prst="rect">
            <a:avLst/>
          </a:prstGeom>
        </p:spPr>
      </p:pic>
      <p:pic>
        <p:nvPicPr>
          <p:cNvPr id="19" name="Picture 1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A86734C-A4E3-00AC-0A62-8EA56FED97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8333" y="2630828"/>
            <a:ext cx="614284" cy="402917"/>
          </a:xfrm>
          <a:prstGeom prst="rect">
            <a:avLst/>
          </a:prstGeom>
        </p:spPr>
      </p:pic>
      <p:pic>
        <p:nvPicPr>
          <p:cNvPr id="20" name="Picture 1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FFE0F38D-E191-EC07-A9F2-BA66CD08037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6664" y="2619321"/>
            <a:ext cx="1017172" cy="434231"/>
          </a:xfrm>
          <a:prstGeom prst="rect">
            <a:avLst/>
          </a:prstGeom>
        </p:spPr>
      </p:pic>
      <p:pic>
        <p:nvPicPr>
          <p:cNvPr id="21" name="Picture 20" descr="A close up of a sign&#10;&#10;AI-generated content may be incorrect.">
            <a:extLst>
              <a:ext uri="{FF2B5EF4-FFF2-40B4-BE49-F238E27FC236}">
                <a16:creationId xmlns:a16="http://schemas.microsoft.com/office/drawing/2014/main" id="{53D093BC-D711-8E87-008C-513D70C68C2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57509" y="2624697"/>
            <a:ext cx="1017172" cy="416479"/>
          </a:xfrm>
          <a:prstGeom prst="rect">
            <a:avLst/>
          </a:prstGeom>
        </p:spPr>
      </p:pic>
      <p:pic>
        <p:nvPicPr>
          <p:cNvPr id="22" name="Picture 2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BA39FA9D-68C2-2D69-0278-1FC66DC827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1081" y="2965725"/>
            <a:ext cx="756319" cy="439900"/>
          </a:xfrm>
          <a:prstGeom prst="rect">
            <a:avLst/>
          </a:prstGeom>
        </p:spPr>
      </p:pic>
      <p:pic>
        <p:nvPicPr>
          <p:cNvPr id="23" name="Picture 22" descr="A close up of a sign&#10;&#10;AI-generated content may be incorrect.">
            <a:extLst>
              <a:ext uri="{FF2B5EF4-FFF2-40B4-BE49-F238E27FC236}">
                <a16:creationId xmlns:a16="http://schemas.microsoft.com/office/drawing/2014/main" id="{950A7463-5F6B-6781-8823-34A6008A04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3454" y="2973828"/>
            <a:ext cx="786118" cy="436095"/>
          </a:xfrm>
          <a:prstGeom prst="rect">
            <a:avLst/>
          </a:prstGeom>
        </p:spPr>
      </p:pic>
      <p:pic>
        <p:nvPicPr>
          <p:cNvPr id="24" name="Content Placeholder 10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782FFEA8-E38F-2B8F-F56C-DB9DBD75DDF9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3113" t="6480" r="10839" b="9837"/>
          <a:stretch>
            <a:fillRect/>
          </a:stretch>
        </p:blipFill>
        <p:spPr>
          <a:xfrm>
            <a:off x="9030218" y="2965725"/>
            <a:ext cx="600823" cy="416479"/>
          </a:xfrm>
          <a:prstGeom prst="rect">
            <a:avLst/>
          </a:prstGeom>
        </p:spPr>
      </p:pic>
      <p:pic>
        <p:nvPicPr>
          <p:cNvPr id="25" name="Picture 24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B275D881-FAB3-2CA9-AFE8-F824868B8DCA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8837" r="9584"/>
          <a:stretch>
            <a:fillRect/>
          </a:stretch>
        </p:blipFill>
        <p:spPr>
          <a:xfrm>
            <a:off x="7881862" y="3454634"/>
            <a:ext cx="531075" cy="50831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65E571F-148D-8E8D-3696-B1221867489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67352" y="3457262"/>
            <a:ext cx="498144" cy="508310"/>
          </a:xfrm>
          <a:prstGeom prst="rect">
            <a:avLst/>
          </a:prstGeom>
        </p:spPr>
      </p:pic>
      <p:pic>
        <p:nvPicPr>
          <p:cNvPr id="27" name="Picture 26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A13A2618-E753-6BBA-F60A-E9A413B1A753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8837" r="9584"/>
          <a:stretch>
            <a:fillRect/>
          </a:stretch>
        </p:blipFill>
        <p:spPr>
          <a:xfrm>
            <a:off x="7799898" y="6009868"/>
            <a:ext cx="436634" cy="41791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644750C-8E0D-AD0F-0B73-AF7933E81CD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79531" y="6012495"/>
            <a:ext cx="409559" cy="417917"/>
          </a:xfrm>
          <a:prstGeom prst="rect">
            <a:avLst/>
          </a:prstGeom>
        </p:spPr>
      </p:pic>
      <p:pic>
        <p:nvPicPr>
          <p:cNvPr id="29" name="Picture 2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A5AEFC52-8400-8021-84D3-FB9C2B3C137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6983" y="5538857"/>
            <a:ext cx="756319" cy="439900"/>
          </a:xfrm>
          <a:prstGeom prst="rect">
            <a:avLst/>
          </a:prstGeom>
        </p:spPr>
      </p:pic>
      <p:pic>
        <p:nvPicPr>
          <p:cNvPr id="30" name="Picture 29" descr="A close up of a sign&#10;&#10;AI-generated content may be incorrect.">
            <a:extLst>
              <a:ext uri="{FF2B5EF4-FFF2-40B4-BE49-F238E27FC236}">
                <a16:creationId xmlns:a16="http://schemas.microsoft.com/office/drawing/2014/main" id="{AF0E9498-9AD2-893D-B314-869F9C0A50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9356" y="5546960"/>
            <a:ext cx="786118" cy="436095"/>
          </a:xfrm>
          <a:prstGeom prst="rect">
            <a:avLst/>
          </a:prstGeom>
        </p:spPr>
      </p:pic>
      <p:pic>
        <p:nvPicPr>
          <p:cNvPr id="31" name="Content Placeholder 10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CB30DE42-5D5E-FE4D-2B5E-6BC7702C3A87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3113" t="6480" r="10839" b="9837"/>
          <a:stretch>
            <a:fillRect/>
          </a:stretch>
        </p:blipFill>
        <p:spPr>
          <a:xfrm>
            <a:off x="7936120" y="5538857"/>
            <a:ext cx="600823" cy="416479"/>
          </a:xfrm>
          <a:prstGeom prst="rect">
            <a:avLst/>
          </a:prstGeom>
        </p:spPr>
      </p:pic>
      <p:pic>
        <p:nvPicPr>
          <p:cNvPr id="32" name="Picture 31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5C8635AB-BF13-DE43-220A-9F6AD01DD9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2431" y="5050345"/>
            <a:ext cx="614284" cy="402917"/>
          </a:xfrm>
          <a:prstGeom prst="rect">
            <a:avLst/>
          </a:prstGeom>
        </p:spPr>
      </p:pic>
      <p:pic>
        <p:nvPicPr>
          <p:cNvPr id="33" name="Picture 32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DB6D5DB7-9C80-D23C-CEF5-865B25557F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0762" y="5038838"/>
            <a:ext cx="1017172" cy="434231"/>
          </a:xfrm>
          <a:prstGeom prst="rect">
            <a:avLst/>
          </a:prstGeom>
        </p:spPr>
      </p:pic>
      <p:pic>
        <p:nvPicPr>
          <p:cNvPr id="34" name="Picture 33" descr="A close up of a sign&#10;&#10;AI-generated content may be incorrect.">
            <a:extLst>
              <a:ext uri="{FF2B5EF4-FFF2-40B4-BE49-F238E27FC236}">
                <a16:creationId xmlns:a16="http://schemas.microsoft.com/office/drawing/2014/main" id="{8CE3FC10-0525-3FED-0121-B18E9E954A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1607" y="5044214"/>
            <a:ext cx="1017172" cy="416479"/>
          </a:xfrm>
          <a:prstGeom prst="rect">
            <a:avLst/>
          </a:prstGeom>
        </p:spPr>
      </p:pic>
      <p:pic>
        <p:nvPicPr>
          <p:cNvPr id="35" name="Picture 3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0386779B-3761-0357-4B5F-B4A20539AF6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9784"/>
          <a:stretch>
            <a:fillRect/>
          </a:stretch>
        </p:blipFill>
        <p:spPr>
          <a:xfrm>
            <a:off x="5864778" y="4535243"/>
            <a:ext cx="650317" cy="417328"/>
          </a:xfrm>
          <a:prstGeom prst="rect">
            <a:avLst/>
          </a:prstGeom>
        </p:spPr>
      </p:pic>
      <p:pic>
        <p:nvPicPr>
          <p:cNvPr id="36" name="Picture 35" descr="A close up of a sign&#10;&#10;AI-generated content may be incorrect.">
            <a:extLst>
              <a:ext uri="{FF2B5EF4-FFF2-40B4-BE49-F238E27FC236}">
                <a16:creationId xmlns:a16="http://schemas.microsoft.com/office/drawing/2014/main" id="{9C0BB4AA-8AEC-2213-8010-62BFA04B01D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825" r="9316"/>
          <a:stretch>
            <a:fillRect/>
          </a:stretch>
        </p:blipFill>
        <p:spPr>
          <a:xfrm>
            <a:off x="6711787" y="4553875"/>
            <a:ext cx="665710" cy="379528"/>
          </a:xfrm>
          <a:prstGeom prst="rect">
            <a:avLst/>
          </a:prstGeom>
        </p:spPr>
      </p:pic>
      <p:pic>
        <p:nvPicPr>
          <p:cNvPr id="37" name="Picture 36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5AEFCB7F-1BFC-28A0-19AA-4DED79D12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300" y="4069521"/>
            <a:ext cx="552372" cy="431305"/>
          </a:xfrm>
          <a:prstGeom prst="rect">
            <a:avLst/>
          </a:prstGeom>
        </p:spPr>
      </p:pic>
      <p:pic>
        <p:nvPicPr>
          <p:cNvPr id="38" name="Picture 37" descr="A close up of a sign&#10;&#10;AI-generated content may be incorrect.">
            <a:extLst>
              <a:ext uri="{FF2B5EF4-FFF2-40B4-BE49-F238E27FC236}">
                <a16:creationId xmlns:a16="http://schemas.microsoft.com/office/drawing/2014/main" id="{654875AC-DBA8-2108-FE58-7F9D0B56E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61" y="4069520"/>
            <a:ext cx="885017" cy="43130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AE8C757-5E80-F74F-0014-7FCFDC069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4386" y="4092530"/>
            <a:ext cx="370206" cy="455045"/>
          </a:xfrm>
          <a:prstGeom prst="rect">
            <a:avLst/>
          </a:prstGeom>
        </p:spPr>
      </p:pic>
      <p:pic>
        <p:nvPicPr>
          <p:cNvPr id="40" name="Picture 39" descr="A close up of a sign&#10;&#10;AI-generated content may be incorrect.">
            <a:extLst>
              <a:ext uri="{FF2B5EF4-FFF2-40B4-BE49-F238E27FC236}">
                <a16:creationId xmlns:a16="http://schemas.microsoft.com/office/drawing/2014/main" id="{A83CB0EB-61F3-8C4B-C28D-20D96CC45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539" y="4069519"/>
            <a:ext cx="614284" cy="431306"/>
          </a:xfrm>
          <a:prstGeom prst="rect">
            <a:avLst/>
          </a:prstGeom>
        </p:spPr>
      </p:pic>
      <p:pic>
        <p:nvPicPr>
          <p:cNvPr id="41" name="Picture 40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FB4A7528-63B9-C752-FBD7-E5EA84787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4157" y="4063032"/>
            <a:ext cx="1111769" cy="39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01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0AFBE-40F1-777A-1E19-1C97DEBCF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7ABB31B-9B89-4809-8D1E-90E8A7802018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1E1676-A61A-0AD9-7C51-9F2D32D4B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Safeer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الصفير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822FF-5C1E-90E2-8409-8051D836C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60251" cy="458706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sharp sound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صوت له حدة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An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added sound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similar to the sound of some birds, </a:t>
            </a:r>
            <a:r>
              <a:rPr lang="en-US" sz="2400" i="1" u="sng" dirty="0">
                <a:latin typeface="Calibri" panose="020F0502020204030204" pitchFamily="34" charset="0"/>
                <a:cs typeface="Calibri" panose="020F0502020204030204" pitchFamily="34" charset="0"/>
              </a:rPr>
              <a:t>produced by the air squeezing between the front teeth and the edge of the tongue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صوت زائد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يشبه صوت بعض الطيور </a:t>
            </a:r>
            <a:r>
              <a:rPr lang="ar-SA" sz="2400" i="1" u="sng" dirty="0">
                <a:latin typeface="Calibri" panose="020F0502020204030204" pitchFamily="34" charset="0"/>
                <a:cs typeface="Calibri" panose="020F0502020204030204" pitchFamily="34" charset="0"/>
              </a:rPr>
              <a:t>يخرج من بين الثنايا وطرف اللسان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 عند النطق بحروفه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endParaRPr lang="en-CA" sz="105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س ز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061A7-122E-754D-8BD6-EAA850187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892BDA-A462-545E-0818-A82B7A4AD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90303E-7D59-B259-2214-DB9F5E4983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84188"/>
            <a:ext cx="4781550" cy="2333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Google Shape;737;p33">
            <a:extLst>
              <a:ext uri="{FF2B5EF4-FFF2-40B4-BE49-F238E27FC236}">
                <a16:creationId xmlns:a16="http://schemas.microsoft.com/office/drawing/2014/main" id="{D3947883-48DC-970D-F1D9-687D38A021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5536" t="23740" r="46103" b="4154"/>
          <a:stretch/>
        </p:blipFill>
        <p:spPr>
          <a:xfrm>
            <a:off x="8060635" y="1925562"/>
            <a:ext cx="3843129" cy="4387191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66354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937C6-66AD-671C-0D50-F60E9D5DA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0C17190-8428-A36D-C72B-878FFB4B0095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47DC59-6111-F16D-7765-8C1CB83A5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Inhiraf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الانحراف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1AAE4-45E7-F3BE-3B66-A5D3B18EA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183086" cy="458706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sharp sound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صوت له حدة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Allowing the sound of the letter to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deviate towards a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other than its original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one.</a:t>
            </a:r>
            <a:endParaRPr 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الميل بالحرف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بعد خروجه من مخرجه عند النطق به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تى يتصل بمخرج آخر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endParaRPr lang="en-CA" sz="105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 ر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69E02-2531-C1A3-6761-9853383D1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3D664-AE28-0DC5-F7A8-44F46B94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70AF07-29A9-C6D5-CD26-4373F0D8B6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84188"/>
            <a:ext cx="4781550" cy="2333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oogle Shape;863;p38">
            <a:extLst>
              <a:ext uri="{FF2B5EF4-FFF2-40B4-BE49-F238E27FC236}">
                <a16:creationId xmlns:a16="http://schemas.microsoft.com/office/drawing/2014/main" id="{0B701CFE-AACA-288D-F17B-73C0F67DB2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8195" t="26217" r="18194" b="7593"/>
          <a:stretch/>
        </p:blipFill>
        <p:spPr>
          <a:xfrm>
            <a:off x="7021287" y="2073729"/>
            <a:ext cx="4897097" cy="38707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55F307-AE78-76C3-D046-C8EF6E2F8DA5}"/>
              </a:ext>
            </a:extLst>
          </p:cNvPr>
          <p:cNvSpPr txBox="1"/>
          <p:nvPr/>
        </p:nvSpPr>
        <p:spPr>
          <a:xfrm>
            <a:off x="10337346" y="5890138"/>
            <a:ext cx="10164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EF0397-1AED-AB72-7BFA-CC0D465378AF}"/>
              </a:ext>
            </a:extLst>
          </p:cNvPr>
          <p:cNvSpPr txBox="1"/>
          <p:nvPr/>
        </p:nvSpPr>
        <p:spPr>
          <a:xfrm>
            <a:off x="7731580" y="5859588"/>
            <a:ext cx="10164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69768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EBCA2-A640-7766-E0EA-0518204A3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6583182-13A4-098B-5BEC-D664914043F9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1164B2-9E96-7697-5FE8-54465246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Takreer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التكرير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C62E-35A1-D676-B52C-31698FCA4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60251" cy="458706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Repetition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الإعادة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trembling of the tip of the tongue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when pronouncing the letter. </a:t>
            </a:r>
            <a:endParaRPr 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ارتعاد رأس اللسان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عند النطق بالحرف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endParaRPr lang="en-CA" sz="105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8C0B9-D989-4AE6-B80E-1845C2D65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0FAE16-C394-80FA-F2B3-FBCCDDF3A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92C7099-C889-262B-3A8C-C5C6110238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84188"/>
            <a:ext cx="4781550" cy="2333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مخرج حرف الراء - مدونة قرآنيات">
            <a:extLst>
              <a:ext uri="{FF2B5EF4-FFF2-40B4-BE49-F238E27FC236}">
                <a16:creationId xmlns:a16="http://schemas.microsoft.com/office/drawing/2014/main" id="{85707C8F-1735-BF88-A987-19402E4004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3" t="1261" r="3281"/>
          <a:stretch/>
        </p:blipFill>
        <p:spPr bwMode="auto">
          <a:xfrm>
            <a:off x="7994499" y="2104031"/>
            <a:ext cx="3676801" cy="395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7C3F1D-E4BA-AEC5-B9C9-A1E513B21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4804" y="1598586"/>
            <a:ext cx="730087" cy="101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19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8C012-93AE-C7EC-D5C8-533C7F47C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0417DAB-D831-6058-4D73-5CD09F403754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3566B9-C56E-0658-692F-027506BA8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Tafashi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التفشي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2FDC1-B952-A88A-5A9A-E8D4969B5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60251" cy="458706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Diffusion and spreading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الانتشار والاتساع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Spreading the air between the tongue and the palate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until it reaches the P.O.A. </a:t>
            </a: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انتشار خروج الريح </a:t>
            </a:r>
            <a:r>
              <a:rPr lang="ar-SA" sz="2400" i="1" u="sng" dirty="0">
                <a:latin typeface="Calibri" panose="020F0502020204030204" pitchFamily="34" charset="0"/>
                <a:cs typeface="Calibri" panose="020F0502020204030204" pitchFamily="34" charset="0"/>
              </a:rPr>
              <a:t>من بين اللسان والحنك الأعلى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حتى يصل إلى مخرج الظاء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endParaRPr lang="en-CA" sz="105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B0078-AA00-65C2-A43A-7EE50FFC1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6D4958-1905-F3A9-4383-70D11001C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B4190A-9356-D31F-2658-6BB6BBBCFB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84188"/>
            <a:ext cx="4781550" cy="2333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A03B9A-66AF-5247-644E-808BEF77F8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563" t="1406" r="2441"/>
          <a:stretch/>
        </p:blipFill>
        <p:spPr>
          <a:xfrm>
            <a:off x="7898451" y="1825625"/>
            <a:ext cx="3898900" cy="458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506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96B83-E1CA-D3FC-C966-8F51FE93C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F48861F-8AB7-A43B-67DA-80F63980DEAD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5EC1C2-306B-9522-A161-B94D6A11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Istitalah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الاستطالة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F5B36-2E31-92AF-6270-684C216A9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30043" cy="458706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Extension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الامتداد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Extending and spreading of the sound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from beginning of one edge of the tongue to the its end</a:t>
            </a: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امتداد الصوت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من أول إحدى حافتي اللسان إلى آخرها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endParaRPr lang="en-CA" sz="105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82353-1469-76F3-8945-0B04385F3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09CD35-3E81-1842-4DDE-DD2A90024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527C25-1842-7B1F-97AA-D77E6E8A46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84188"/>
            <a:ext cx="4781550" cy="2333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Google Shape;906;p40">
            <a:extLst>
              <a:ext uri="{FF2B5EF4-FFF2-40B4-BE49-F238E27FC236}">
                <a16:creationId xmlns:a16="http://schemas.microsoft.com/office/drawing/2014/main" id="{39A74078-4D33-C6BF-A900-2C4281106F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3333" t="36028" r="48611" b="6183"/>
          <a:stretch/>
        </p:blipFill>
        <p:spPr>
          <a:xfrm>
            <a:off x="8920823" y="1801048"/>
            <a:ext cx="3271177" cy="2997467"/>
          </a:xfrm>
          <a:prstGeom prst="roundRect">
            <a:avLst>
              <a:gd name="adj" fmla="val 7951"/>
            </a:avLst>
          </a:prstGeom>
          <a:noFill/>
          <a:ln>
            <a:noFill/>
          </a:ln>
        </p:spPr>
      </p:pic>
      <p:pic>
        <p:nvPicPr>
          <p:cNvPr id="12" name="Google Shape;906;p40">
            <a:extLst>
              <a:ext uri="{FF2B5EF4-FFF2-40B4-BE49-F238E27FC236}">
                <a16:creationId xmlns:a16="http://schemas.microsoft.com/office/drawing/2014/main" id="{F4F68BAE-3E76-4EDB-8C3E-DB6F4EA557F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61072" t="48020" r="6289" b="16795"/>
          <a:stretch/>
        </p:blipFill>
        <p:spPr>
          <a:xfrm>
            <a:off x="7305212" y="4172597"/>
            <a:ext cx="2984500" cy="2413000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84077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F812D-F9A2-EA57-B9D7-FB3512100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66289BD-DE67-F248-57AB-8FE71EB8BA71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8A29E3-E332-F6B5-264A-8F6E8AB9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Leen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اللين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D29E6-9FD7-9FCC-6982-B3DEF7BB3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30043" cy="458706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Softness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السهولة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Pronouncing the letter from its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ease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إخراج الحرف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من مخرجه </a:t>
            </a: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بسهولة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وعدم كلفة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endParaRPr lang="en-CA" sz="105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ـَ وْ   ،   ـَ يْ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B7010-42F7-94AA-72A1-73C29C6FC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F55E20-CE79-12CC-79D4-23025B5A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58A6A5-B370-00C4-4D4D-147D55CFB6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84188"/>
            <a:ext cx="4781550" cy="2333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BBABC7B0-786A-FFAC-74DA-BB14449D7C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58" t="11906" r="21053" b="78481"/>
          <a:stretch/>
        </p:blipFill>
        <p:spPr>
          <a:xfrm>
            <a:off x="7321456" y="2946400"/>
            <a:ext cx="4651116" cy="23495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E8A4F81-F84A-F07F-5792-4FDEFD5062A4}"/>
              </a:ext>
            </a:extLst>
          </p:cNvPr>
          <p:cNvSpPr txBox="1"/>
          <p:nvPr/>
        </p:nvSpPr>
        <p:spPr>
          <a:xfrm>
            <a:off x="10544175" y="5352255"/>
            <a:ext cx="1114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ـَ وْ </a:t>
            </a:r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6E1FD4-BA8D-85FE-C5C3-1D132B0B7A66}"/>
              </a:ext>
            </a:extLst>
          </p:cNvPr>
          <p:cNvSpPr txBox="1"/>
          <p:nvPr/>
        </p:nvSpPr>
        <p:spPr>
          <a:xfrm>
            <a:off x="8053387" y="5352255"/>
            <a:ext cx="1114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ـَ يْ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46849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F4358-D3CF-01B1-CFC5-84607E3F9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3BC7530-F2A8-BB0C-A55B-95441137CCF6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1DBAD-EFD0-5A02-D4F1-DF125B35B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Khafaa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الخَفاء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4D2D6-E50A-2366-F189-B6EFB3C09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60251" cy="458706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Hiding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الاستتار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Hiding the sound of the letter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when pronouncing the letter. </a:t>
            </a:r>
            <a:endParaRPr 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خفاء صوت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الحرف عند النطق به 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endParaRPr lang="en-CA" sz="105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هـ</a:t>
            </a:r>
            <a:r>
              <a:rPr lang="en-CA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اوي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madd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مدية</a:t>
            </a:r>
            <a:endParaRPr lang="en-CA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6A2C9-956D-861A-5197-924CF47D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07860E-26E6-5332-E135-7BCBFDD6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8FC370-EA09-41A1-171C-64ECAC4EC7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84188"/>
            <a:ext cx="4781550" cy="23336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958D155-9B56-954E-AE3B-535055FB1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4804" y="1598586"/>
            <a:ext cx="730087" cy="1010890"/>
          </a:xfrm>
          <a:prstGeom prst="rect">
            <a:avLst/>
          </a:prstGeom>
        </p:spPr>
      </p:pic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C83A0661-D379-2487-C282-54E54E4CE7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758" t="11906" r="34816" b="78481"/>
          <a:stretch/>
        </p:blipFill>
        <p:spPr>
          <a:xfrm>
            <a:off x="8419420" y="2481851"/>
            <a:ext cx="3125560" cy="319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29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7B3435-ACDB-2E1F-41FE-D9DCC4113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2026-08-31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05AD40-F3CD-0BCA-3736-2826B51C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46F7F2-8432-5B96-2F18-63A737DA2A17}"/>
              </a:ext>
            </a:extLst>
          </p:cNvPr>
          <p:cNvSpPr txBox="1"/>
          <p:nvPr/>
        </p:nvSpPr>
        <p:spPr>
          <a:xfrm>
            <a:off x="838200" y="445309"/>
            <a:ext cx="4350026" cy="3238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BF5B0F7-0490-745E-ABCB-8638570FF7E6}"/>
              </a:ext>
            </a:extLst>
          </p:cNvPr>
          <p:cNvSpPr txBox="1">
            <a:spLocks/>
          </p:cNvSpPr>
          <p:nvPr/>
        </p:nvSpPr>
        <p:spPr>
          <a:xfrm>
            <a:off x="838200" y="484188"/>
            <a:ext cx="4781550" cy="2333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Characteristics w/o Opposites </a:t>
            </a:r>
            <a:r>
              <a:rPr lang="ar-KW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الصفات التي ليس لها ضد</a:t>
            </a:r>
          </a:p>
          <a:p>
            <a:pPr marL="0" indent="0">
              <a:buNone/>
            </a:pPr>
            <a:endParaRPr lang="en-US" sz="16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4CBEAB-BADB-236E-731F-9FC3E0EFC893}"/>
              </a:ext>
            </a:extLst>
          </p:cNvPr>
          <p:cNvSpPr/>
          <p:nvPr/>
        </p:nvSpPr>
        <p:spPr>
          <a:xfrm>
            <a:off x="838201" y="3347346"/>
            <a:ext cx="2604713" cy="595337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Safeer 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الصفير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01C04-DC43-C91E-F6A0-324F71791A36}"/>
              </a:ext>
            </a:extLst>
          </p:cNvPr>
          <p:cNvSpPr txBox="1"/>
          <p:nvPr/>
        </p:nvSpPr>
        <p:spPr>
          <a:xfrm>
            <a:off x="3707033" y="3358032"/>
            <a:ext cx="17936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ar-SA" sz="2400" b="1" kern="120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ص – </a:t>
            </a:r>
            <a:r>
              <a:rPr lang="ar-SA" sz="2400" b="1" kern="1200" dirty="0" err="1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</a:t>
            </a:r>
            <a:r>
              <a:rPr lang="ar-SA" sz="2400" b="1" kern="120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– </a:t>
            </a:r>
            <a:r>
              <a:rPr lang="ar-SA" sz="2400" b="1" kern="1200" dirty="0" err="1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ز</a:t>
            </a:r>
            <a:endParaRPr lang="en-US" sz="24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3EF167-5779-B668-9878-B8653A7CB046}"/>
              </a:ext>
            </a:extLst>
          </p:cNvPr>
          <p:cNvSpPr/>
          <p:nvPr/>
        </p:nvSpPr>
        <p:spPr>
          <a:xfrm>
            <a:off x="838200" y="2360517"/>
            <a:ext cx="2604713" cy="595337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Qalqalah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القلقلة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321B79-4A68-D410-9BDA-516E688F1FC9}"/>
              </a:ext>
            </a:extLst>
          </p:cNvPr>
          <p:cNvSpPr txBox="1"/>
          <p:nvPr/>
        </p:nvSpPr>
        <p:spPr>
          <a:xfrm>
            <a:off x="3707034" y="2308778"/>
            <a:ext cx="17936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ar-SA" sz="2400" b="1" kern="120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قُطْب جَد</a:t>
            </a:r>
          </a:p>
          <a:p>
            <a:pPr lvl="0"/>
            <a:r>
              <a:rPr lang="ar-SA" sz="2400" kern="120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ق </a:t>
            </a:r>
            <a:r>
              <a:rPr lang="ar-SA" sz="2400" kern="1200" dirty="0" err="1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ط</a:t>
            </a:r>
            <a:r>
              <a:rPr lang="ar-SA" sz="2400" kern="120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ب </a:t>
            </a:r>
            <a:r>
              <a:rPr lang="ar-SA" sz="2400" kern="1200" dirty="0" err="1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ج</a:t>
            </a:r>
            <a:r>
              <a:rPr lang="ar-SA" sz="2400" kern="120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د</a:t>
            </a:r>
            <a:endParaRPr lang="en-US" sz="24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0D6CA8-7F60-B8EB-0E44-3EAAC4573BAC}"/>
              </a:ext>
            </a:extLst>
          </p:cNvPr>
          <p:cNvSpPr/>
          <p:nvPr/>
        </p:nvSpPr>
        <p:spPr>
          <a:xfrm>
            <a:off x="6005887" y="3374743"/>
            <a:ext cx="2604713" cy="595337"/>
          </a:xfrm>
          <a:prstGeom prst="rect">
            <a:avLst/>
          </a:prstGeom>
          <a:solidFill>
            <a:schemeClr val="accent6"/>
          </a:solidFill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Leen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اللين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B9EB80-B9AE-5EE9-09CA-D52FA7A55090}"/>
              </a:ext>
            </a:extLst>
          </p:cNvPr>
          <p:cNvSpPr txBox="1"/>
          <p:nvPr/>
        </p:nvSpPr>
        <p:spPr>
          <a:xfrm>
            <a:off x="8917575" y="3615606"/>
            <a:ext cx="1469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ar-SA" sz="2400" b="1" kern="120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ـَ وْ   ،   ـَ </a:t>
            </a:r>
            <a:r>
              <a:rPr lang="ar-SA" sz="2400" b="1" kern="1200" dirty="0" err="1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يْ</a:t>
            </a:r>
            <a:endParaRPr lang="en-US" sz="24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D278B6-EE4C-2DA3-8387-BFE398E1785C}"/>
              </a:ext>
            </a:extLst>
          </p:cNvPr>
          <p:cNvSpPr/>
          <p:nvPr/>
        </p:nvSpPr>
        <p:spPr>
          <a:xfrm>
            <a:off x="838200" y="4288841"/>
            <a:ext cx="2604713" cy="686194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Inhiraf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الانحراف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496D15-374A-4617-81F7-6A14EBF08390}"/>
              </a:ext>
            </a:extLst>
          </p:cNvPr>
          <p:cNvSpPr txBox="1"/>
          <p:nvPr/>
        </p:nvSpPr>
        <p:spPr>
          <a:xfrm>
            <a:off x="3749888" y="4508804"/>
            <a:ext cx="11078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ar-SA" sz="2400" b="1" kern="1200" dirty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ل – </a:t>
            </a:r>
            <a:r>
              <a:rPr lang="ar-SA" sz="2400" b="1" kern="1200" dirty="0" err="1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</a:t>
            </a:r>
            <a:endParaRPr lang="en-US" sz="24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524096-EBD6-9D36-9E2B-7635D2842929}"/>
              </a:ext>
            </a:extLst>
          </p:cNvPr>
          <p:cNvSpPr/>
          <p:nvPr/>
        </p:nvSpPr>
        <p:spPr>
          <a:xfrm>
            <a:off x="838200" y="5361907"/>
            <a:ext cx="2604713" cy="595337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Takreer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التكرير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77F44C-F71E-D4EE-F317-029474DEF8E9}"/>
              </a:ext>
            </a:extLst>
          </p:cNvPr>
          <p:cNvSpPr txBox="1"/>
          <p:nvPr/>
        </p:nvSpPr>
        <p:spPr>
          <a:xfrm>
            <a:off x="3755817" y="5612882"/>
            <a:ext cx="4901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ar-SA" sz="2800" dirty="0" err="1">
                <a:solidFill>
                  <a:srgbClr val="C00000"/>
                </a:solidFill>
              </a:rPr>
              <a:t>ر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357A94-816E-A2C6-3476-A090DB162E4F}"/>
              </a:ext>
            </a:extLst>
          </p:cNvPr>
          <p:cNvSpPr/>
          <p:nvPr/>
        </p:nvSpPr>
        <p:spPr>
          <a:xfrm>
            <a:off x="6005887" y="1378374"/>
            <a:ext cx="2604713" cy="595337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Tafashi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التفشي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7901365-F2EB-7451-486A-5208184FC4AE}"/>
              </a:ext>
            </a:extLst>
          </p:cNvPr>
          <p:cNvSpPr/>
          <p:nvPr/>
        </p:nvSpPr>
        <p:spPr>
          <a:xfrm>
            <a:off x="6005887" y="2399322"/>
            <a:ext cx="2604713" cy="595337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Istitallah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الاستطالة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ECDCBA-C5C0-A001-9B16-C235C5D3C161}"/>
              </a:ext>
            </a:extLst>
          </p:cNvPr>
          <p:cNvSpPr/>
          <p:nvPr/>
        </p:nvSpPr>
        <p:spPr>
          <a:xfrm>
            <a:off x="6005887" y="4367363"/>
            <a:ext cx="2604713" cy="686194"/>
          </a:xfrm>
          <a:prstGeom prst="rect">
            <a:avLst/>
          </a:prstGeom>
          <a:solidFill>
            <a:schemeClr val="accent6"/>
          </a:solidFill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Khafaa</a:t>
            </a: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الخَفاء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4217D5-1033-359A-659B-95F40711BDCC}"/>
              </a:ext>
            </a:extLst>
          </p:cNvPr>
          <p:cNvSpPr txBox="1"/>
          <p:nvPr/>
        </p:nvSpPr>
        <p:spPr>
          <a:xfrm>
            <a:off x="8923504" y="1525656"/>
            <a:ext cx="5951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ar-SA" sz="2400" b="1" kern="1200" dirty="0" err="1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ش</a:t>
            </a:r>
            <a:endParaRPr lang="en-US" sz="24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56FF9F-61AA-DDF1-DD16-0A18E68F6EE9}"/>
              </a:ext>
            </a:extLst>
          </p:cNvPr>
          <p:cNvSpPr txBox="1"/>
          <p:nvPr/>
        </p:nvSpPr>
        <p:spPr>
          <a:xfrm>
            <a:off x="8923504" y="2500853"/>
            <a:ext cx="617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ar-SA" sz="2400" b="1" kern="120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ض</a:t>
            </a:r>
            <a:endParaRPr lang="en-US" sz="24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D75BC1E-F886-DA0F-436D-83DBBBE245F5}"/>
              </a:ext>
            </a:extLst>
          </p:cNvPr>
          <p:cNvSpPr txBox="1"/>
          <p:nvPr/>
        </p:nvSpPr>
        <p:spPr>
          <a:xfrm>
            <a:off x="8917575" y="4428034"/>
            <a:ext cx="8153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spcBef>
                <a:spcPts val="1800"/>
              </a:spcBef>
            </a:pP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هـ</a:t>
            </a:r>
            <a:r>
              <a:rPr lang="en-C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اوي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madd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مدية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46E039E-A8C0-2BFF-F446-EF45A6A8EE20}"/>
              </a:ext>
            </a:extLst>
          </p:cNvPr>
          <p:cNvSpPr/>
          <p:nvPr/>
        </p:nvSpPr>
        <p:spPr>
          <a:xfrm>
            <a:off x="838200" y="1419022"/>
            <a:ext cx="2604713" cy="595337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Ghunnah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الغنة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6A459D-5994-CB53-2C51-FAEE7A7189CE}"/>
              </a:ext>
            </a:extLst>
          </p:cNvPr>
          <p:cNvSpPr txBox="1"/>
          <p:nvPr/>
        </p:nvSpPr>
        <p:spPr>
          <a:xfrm>
            <a:off x="3707034" y="1428276"/>
            <a:ext cx="8134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 - </a:t>
            </a:r>
            <a:r>
              <a:rPr lang="ar-SA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endParaRPr lang="en-US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2077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5517E-BF58-D41C-E8D0-6567C14D2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Strong vs Weak Letters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C78CC-22B8-4E76-5DC6-FEE7DA7B4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الحروف القوية والضعيفة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E64D7-6F5D-8F25-D6EE-82F38696C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EBDF1-58E6-139C-AE58-B9B3E1A54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7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A857C-1C31-6F4C-69F3-E05A6F94E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Determining Strength and Weakness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القوة والضعف 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E4786-DA00-2DF4-17BA-280155D24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 strength and weakness of a letter is dependent on the </a:t>
            </a:r>
          </a:p>
          <a:p>
            <a:pPr marL="0" indent="0" algn="ctr">
              <a:buNone/>
            </a:pPr>
            <a:r>
              <a:rPr lang="en-C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number of strong </a:t>
            </a:r>
            <a:r>
              <a:rPr lang="en-CA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sifat</a:t>
            </a:r>
            <a:r>
              <a:rPr lang="en-C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vs weak ones</a:t>
            </a:r>
            <a:endParaRPr lang="en-CA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تعرف مدى قوة أوضعف الحرف بحسب 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عدد صفاته القوية ومقارنتها بصفاته الضعيفة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96B00-18DC-4D05-F0CD-B62C89173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AD785-9C10-FC46-2DFD-9AD240C02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F1CE9D-7BCD-C45C-C1B4-CA24B7A8DC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411" y="479613"/>
            <a:ext cx="3918217" cy="233362"/>
          </a:xfrm>
        </p:spPr>
        <p:txBody>
          <a:bodyPr/>
          <a:lstStyle/>
          <a:p>
            <a:r>
              <a:rPr lang="en-CA" dirty="0"/>
              <a:t>Strong vs Weak Letters </a:t>
            </a:r>
            <a:r>
              <a:rPr lang="ar-KW" dirty="0"/>
              <a:t>الحروف القوية والضعيفة</a:t>
            </a:r>
          </a:p>
        </p:txBody>
      </p:sp>
    </p:spTree>
    <p:extLst>
      <p:ext uri="{BB962C8B-B14F-4D97-AF65-F5344CB8AC3E}">
        <p14:creationId xmlns:p14="http://schemas.microsoft.com/office/powerpoint/2010/main" val="21127838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E5EF8-91A0-F667-7F98-2ABCB34DF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FA2E6-67E8-D543-008A-4F7EE47B9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Determining Strength and Weakness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القوة والضعف 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55C05-7282-3EB2-5565-84F4F4913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77996"/>
          </a:xfrm>
        </p:spPr>
        <p:txBody>
          <a:bodyPr anchor="ctr"/>
          <a:lstStyle/>
          <a:p>
            <a:pPr marL="0" indent="0" algn="ctr" rtl="1">
              <a:buNone/>
            </a:pP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الضعيفة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Sifat </a:t>
            </a:r>
            <a:endParaRPr lang="ar-KW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F0311-5407-7EF2-50C8-7DBF06651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BCB18E-58DE-FE74-5E84-A981BAE0D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B48EC12-21A8-FCFC-8FC6-8657F56B24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411" y="479613"/>
            <a:ext cx="3918217" cy="233362"/>
          </a:xfrm>
        </p:spPr>
        <p:txBody>
          <a:bodyPr/>
          <a:lstStyle/>
          <a:p>
            <a:r>
              <a:rPr lang="en-CA" dirty="0"/>
              <a:t>Strong vs Weak Letters </a:t>
            </a:r>
            <a:r>
              <a:rPr lang="ar-KW" dirty="0"/>
              <a:t>الحروف القوية والضعيفة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69B3E4-FBEF-2DC8-0E56-4EE45E284870}"/>
              </a:ext>
            </a:extLst>
          </p:cNvPr>
          <p:cNvSpPr/>
          <p:nvPr/>
        </p:nvSpPr>
        <p:spPr>
          <a:xfrm>
            <a:off x="1811116" y="3232165"/>
            <a:ext cx="3785505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Al-Hams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الهمس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C6F11E-036D-4CE4-0D13-291EB68E19E5}"/>
              </a:ext>
            </a:extLst>
          </p:cNvPr>
          <p:cNvSpPr/>
          <p:nvPr/>
        </p:nvSpPr>
        <p:spPr>
          <a:xfrm>
            <a:off x="1811115" y="3928226"/>
            <a:ext cx="3785505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Rakhawah</a:t>
            </a:r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والرخاوة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DB2D74-D626-D8F9-507B-C43789CD1FA5}"/>
              </a:ext>
            </a:extLst>
          </p:cNvPr>
          <p:cNvSpPr/>
          <p:nvPr/>
        </p:nvSpPr>
        <p:spPr>
          <a:xfrm>
            <a:off x="1811114" y="4660642"/>
            <a:ext cx="3785505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Istifal</a:t>
            </a:r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الاستفال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0202DB-A008-33F6-07CB-C4E1E156613F}"/>
              </a:ext>
            </a:extLst>
          </p:cNvPr>
          <p:cNvSpPr/>
          <p:nvPr/>
        </p:nvSpPr>
        <p:spPr>
          <a:xfrm>
            <a:off x="1811113" y="5413561"/>
            <a:ext cx="3785505" cy="593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Al-Infitah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الانفتاح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F50978A-889C-879C-84D0-99229D3CF957}"/>
              </a:ext>
            </a:extLst>
          </p:cNvPr>
          <p:cNvSpPr/>
          <p:nvPr/>
        </p:nvSpPr>
        <p:spPr>
          <a:xfrm>
            <a:off x="6262561" y="3230346"/>
            <a:ext cx="3785505" cy="595337"/>
          </a:xfrm>
          <a:prstGeom prst="rect">
            <a:avLst/>
          </a:prstGeom>
          <a:solidFill>
            <a:schemeClr val="accent6"/>
          </a:solidFill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Leen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اللين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63A74A6-2587-6226-D667-909CFA9BC7A7}"/>
              </a:ext>
            </a:extLst>
          </p:cNvPr>
          <p:cNvSpPr/>
          <p:nvPr/>
        </p:nvSpPr>
        <p:spPr>
          <a:xfrm>
            <a:off x="6262561" y="3922211"/>
            <a:ext cx="3785505" cy="593518"/>
          </a:xfrm>
          <a:prstGeom prst="rect">
            <a:avLst/>
          </a:prstGeom>
          <a:solidFill>
            <a:schemeClr val="accent6"/>
          </a:solidFill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Khafaa</a:t>
            </a: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الخَفاء</a:t>
            </a:r>
          </a:p>
        </p:txBody>
      </p:sp>
    </p:spTree>
    <p:extLst>
      <p:ext uri="{BB962C8B-B14F-4D97-AF65-F5344CB8AC3E}">
        <p14:creationId xmlns:p14="http://schemas.microsoft.com/office/powerpoint/2010/main" val="21858928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1F40F-911B-9F05-4D9C-63543EF5F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53134-4826-5ABB-40A2-31FB4755F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Determining Strength and Weakness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القوة والضعف 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590AE-6833-F429-1BCC-10203C0E6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77996"/>
          </a:xfrm>
        </p:spPr>
        <p:txBody>
          <a:bodyPr anchor="ctr"/>
          <a:lstStyle/>
          <a:p>
            <a:pPr marL="0" indent="0" algn="ctr" rtl="1">
              <a:buNone/>
            </a:pP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المتوسطة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Medium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Sifat </a:t>
            </a:r>
            <a:endParaRPr lang="ar-KW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CB2BC-D65B-4DBE-B431-782E594BF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B8B541-19FD-7014-CC17-DB239A16C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2C8910-8EBE-727E-B81B-CB7667DC0F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411" y="479613"/>
            <a:ext cx="3918217" cy="233362"/>
          </a:xfrm>
        </p:spPr>
        <p:txBody>
          <a:bodyPr/>
          <a:lstStyle/>
          <a:p>
            <a:r>
              <a:rPr lang="en-CA" dirty="0"/>
              <a:t>Strong vs Weak Letters </a:t>
            </a:r>
            <a:r>
              <a:rPr lang="ar-KW" dirty="0"/>
              <a:t>الحروف القوية والضعيفة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403D1C-43D9-7E49-1519-3BE688C2ED60}"/>
              </a:ext>
            </a:extLst>
          </p:cNvPr>
          <p:cNvSpPr/>
          <p:nvPr/>
        </p:nvSpPr>
        <p:spPr>
          <a:xfrm>
            <a:off x="4627383" y="3229221"/>
            <a:ext cx="3785504" cy="593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Tawassot</a:t>
            </a:r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التوسط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515A600-AB3D-5F4C-AFCB-A664AA60E01D}"/>
              </a:ext>
            </a:extLst>
          </p:cNvPr>
          <p:cNvSpPr/>
          <p:nvPr/>
        </p:nvSpPr>
        <p:spPr>
          <a:xfrm>
            <a:off x="4620989" y="5045548"/>
            <a:ext cx="3785505" cy="593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Al-Ismat </a:t>
            </a: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الإصمات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EB244B-E31C-FFC8-1EB0-183C984748F3}"/>
              </a:ext>
            </a:extLst>
          </p:cNvPr>
          <p:cNvSpPr/>
          <p:nvPr/>
        </p:nvSpPr>
        <p:spPr>
          <a:xfrm>
            <a:off x="4620990" y="4148339"/>
            <a:ext cx="3785505" cy="593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Idhlaq</a:t>
            </a:r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الإذلاق</a:t>
            </a:r>
          </a:p>
        </p:txBody>
      </p:sp>
    </p:spTree>
    <p:extLst>
      <p:ext uri="{BB962C8B-B14F-4D97-AF65-F5344CB8AC3E}">
        <p14:creationId xmlns:p14="http://schemas.microsoft.com/office/powerpoint/2010/main" val="1429593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340C7-238B-1746-3695-3C211EB33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639A3-88BF-C98B-99F7-7F118CCA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Determining Strength and Weakness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القوة والضعف 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F693F-E005-665A-42CF-5ACD47B39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77996"/>
          </a:xfrm>
        </p:spPr>
        <p:txBody>
          <a:bodyPr anchor="ctr"/>
          <a:lstStyle/>
          <a:p>
            <a:pPr marL="0" indent="0" algn="ctr" rtl="1">
              <a:buNone/>
            </a:pP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الصفات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القوية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Strong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Sifat </a:t>
            </a:r>
            <a:endParaRPr lang="ar-KW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FDE57-7FEE-3E35-7566-3AD0BEED3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9816D3-5662-1BD2-9AD3-1929BB99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FCCA422-A28D-419F-FAA5-98B4B55F0E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411" y="479613"/>
            <a:ext cx="3918217" cy="233362"/>
          </a:xfrm>
        </p:spPr>
        <p:txBody>
          <a:bodyPr/>
          <a:lstStyle/>
          <a:p>
            <a:r>
              <a:rPr lang="en-CA" dirty="0"/>
              <a:t>Strong vs Weak Letters </a:t>
            </a:r>
            <a:r>
              <a:rPr lang="ar-KW" dirty="0"/>
              <a:t>الحروف القوية والضعيفة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C69C07-9F1B-DE64-3FEA-A0628B162CC3}"/>
              </a:ext>
            </a:extLst>
          </p:cNvPr>
          <p:cNvSpPr/>
          <p:nvPr/>
        </p:nvSpPr>
        <p:spPr>
          <a:xfrm>
            <a:off x="389235" y="2922294"/>
            <a:ext cx="3785505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Al-Jahr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الجهر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C523A7-076D-4568-B635-D4AAC10AB7AF}"/>
              </a:ext>
            </a:extLst>
          </p:cNvPr>
          <p:cNvSpPr/>
          <p:nvPr/>
        </p:nvSpPr>
        <p:spPr>
          <a:xfrm>
            <a:off x="389236" y="3585134"/>
            <a:ext cx="3785505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Shiddah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الشدة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BD341C-0E1A-62CB-AE53-E1881966523E}"/>
              </a:ext>
            </a:extLst>
          </p:cNvPr>
          <p:cNvSpPr/>
          <p:nvPr/>
        </p:nvSpPr>
        <p:spPr>
          <a:xfrm>
            <a:off x="389237" y="4265807"/>
            <a:ext cx="3785505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Isti’laa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الاستعلاء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CE3663-177C-F8D6-1BDC-C7FA6751F419}"/>
              </a:ext>
            </a:extLst>
          </p:cNvPr>
          <p:cNvSpPr/>
          <p:nvPr/>
        </p:nvSpPr>
        <p:spPr>
          <a:xfrm>
            <a:off x="389237" y="4946480"/>
            <a:ext cx="3785505" cy="5935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Itbaq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الإطباق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F004FB-4D39-4EA7-732F-37F5B8027BBE}"/>
              </a:ext>
            </a:extLst>
          </p:cNvPr>
          <p:cNvSpPr/>
          <p:nvPr/>
        </p:nvSpPr>
        <p:spPr>
          <a:xfrm>
            <a:off x="4351635" y="4063773"/>
            <a:ext cx="3785505" cy="538115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Safeer 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الصفير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A372D8-0825-C8F7-5B4C-BA7945687EA7}"/>
              </a:ext>
            </a:extLst>
          </p:cNvPr>
          <p:cNvSpPr/>
          <p:nvPr/>
        </p:nvSpPr>
        <p:spPr>
          <a:xfrm>
            <a:off x="4351635" y="3478934"/>
            <a:ext cx="3785505" cy="538115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Qalqalah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القلقلة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7AF1F6-D9BE-6D9A-1500-627FAD86283B}"/>
              </a:ext>
            </a:extLst>
          </p:cNvPr>
          <p:cNvSpPr/>
          <p:nvPr/>
        </p:nvSpPr>
        <p:spPr>
          <a:xfrm>
            <a:off x="4351634" y="4661544"/>
            <a:ext cx="3785505" cy="620239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Inhiraf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الانحراف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0F7B77-200A-5EC3-BE0E-7D1EF209DDCA}"/>
              </a:ext>
            </a:extLst>
          </p:cNvPr>
          <p:cNvSpPr/>
          <p:nvPr/>
        </p:nvSpPr>
        <p:spPr>
          <a:xfrm>
            <a:off x="4371687" y="5354196"/>
            <a:ext cx="3785505" cy="538115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Takreer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التكرير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B7DCB9F-23E3-4177-33A4-8C0C01F84B4C}"/>
              </a:ext>
            </a:extLst>
          </p:cNvPr>
          <p:cNvSpPr/>
          <p:nvPr/>
        </p:nvSpPr>
        <p:spPr>
          <a:xfrm>
            <a:off x="8314033" y="4178652"/>
            <a:ext cx="3785505" cy="593518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Istitallah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الاستطالة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EB5953F-CA69-E9A9-5321-C1408A763AA1}"/>
              </a:ext>
            </a:extLst>
          </p:cNvPr>
          <p:cNvSpPr/>
          <p:nvPr/>
        </p:nvSpPr>
        <p:spPr>
          <a:xfrm>
            <a:off x="4351636" y="2903621"/>
            <a:ext cx="3785505" cy="538115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Ghunnah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الغنة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076BA3B-1454-E9EB-6651-2F7BFBB5619C}"/>
              </a:ext>
            </a:extLst>
          </p:cNvPr>
          <p:cNvSpPr/>
          <p:nvPr/>
        </p:nvSpPr>
        <p:spPr>
          <a:xfrm>
            <a:off x="8314033" y="3478934"/>
            <a:ext cx="3785505" cy="595337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Tafashi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التفشي</a:t>
            </a:r>
          </a:p>
        </p:txBody>
      </p:sp>
    </p:spTree>
    <p:extLst>
      <p:ext uri="{BB962C8B-B14F-4D97-AF65-F5344CB8AC3E}">
        <p14:creationId xmlns:p14="http://schemas.microsoft.com/office/powerpoint/2010/main" val="26120294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452B0-899B-63A0-319B-D96F019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E04ED-0ECA-527F-41A9-D7A7771D6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مراتب الحروف 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Levels of letters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A9095-2F50-14A1-A27B-ADDFE43F7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CD594-701B-1B7A-A717-F742A42C1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DFF6F-9377-E59D-1F73-57E3CC84AB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411" y="479613"/>
            <a:ext cx="3918217" cy="233362"/>
          </a:xfrm>
        </p:spPr>
        <p:txBody>
          <a:bodyPr/>
          <a:lstStyle/>
          <a:p>
            <a:r>
              <a:rPr lang="en-CA" dirty="0"/>
              <a:t>Strong vs Weak Letters </a:t>
            </a:r>
            <a:r>
              <a:rPr lang="ar-KW" dirty="0"/>
              <a:t>الحروف القوية والضعيفة</a:t>
            </a:r>
          </a:p>
        </p:txBody>
      </p:sp>
      <p:sp>
        <p:nvSpPr>
          <p:cNvPr id="14" name="Cloud 13">
            <a:extLst>
              <a:ext uri="{FF2B5EF4-FFF2-40B4-BE49-F238E27FC236}">
                <a16:creationId xmlns:a16="http://schemas.microsoft.com/office/drawing/2014/main" id="{656F85B5-CB4E-B9F5-B22A-647ADA2B1B8A}"/>
              </a:ext>
            </a:extLst>
          </p:cNvPr>
          <p:cNvSpPr/>
          <p:nvPr/>
        </p:nvSpPr>
        <p:spPr>
          <a:xfrm>
            <a:off x="10059996" y="2772486"/>
            <a:ext cx="1751005" cy="909272"/>
          </a:xfrm>
          <a:prstGeom prst="cloud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9525" algn="ctr" rtl="1"/>
            <a:r>
              <a:rPr lang="ar-SA" sz="2800" b="1" kern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endParaRPr lang="ar-KW" sz="2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loud 15">
            <a:extLst>
              <a:ext uri="{FF2B5EF4-FFF2-40B4-BE49-F238E27FC236}">
                <a16:creationId xmlns:a16="http://schemas.microsoft.com/office/drawing/2014/main" id="{8B8E7AB1-019B-CBA7-8059-2589CB5356DD}"/>
              </a:ext>
            </a:extLst>
          </p:cNvPr>
          <p:cNvSpPr/>
          <p:nvPr/>
        </p:nvSpPr>
        <p:spPr>
          <a:xfrm>
            <a:off x="10059996" y="4986743"/>
            <a:ext cx="1751005" cy="909272"/>
          </a:xfrm>
          <a:prstGeom prst="cloud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9525" algn="ctr" rtl="1"/>
            <a:r>
              <a:rPr lang="ar-SA" sz="2800" b="1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</a:t>
            </a:r>
            <a:endParaRPr lang="ar-KW" sz="2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94;p2">
            <a:extLst>
              <a:ext uri="{FF2B5EF4-FFF2-40B4-BE49-F238E27FC236}">
                <a16:creationId xmlns:a16="http://schemas.microsoft.com/office/drawing/2014/main" id="{D8E5E2BD-6EF0-AC90-A0D3-BCA9F1CB3BD9}"/>
              </a:ext>
            </a:extLst>
          </p:cNvPr>
          <p:cNvSpPr txBox="1"/>
          <p:nvPr/>
        </p:nvSpPr>
        <p:spPr>
          <a:xfrm>
            <a:off x="2502567" y="1882965"/>
            <a:ext cx="6737685" cy="1144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أقوى</a:t>
            </a:r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 الحروف</a:t>
            </a:r>
            <a:r>
              <a:rPr lang="en-CA" sz="2800" b="1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Strongest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letter   </a:t>
            </a:r>
          </a:p>
        </p:txBody>
      </p:sp>
      <p:sp>
        <p:nvSpPr>
          <p:cNvPr id="24" name="Plaque 23">
            <a:extLst>
              <a:ext uri="{FF2B5EF4-FFF2-40B4-BE49-F238E27FC236}">
                <a16:creationId xmlns:a16="http://schemas.microsoft.com/office/drawing/2014/main" id="{C1045544-9956-733F-BAE9-24B0FA2AF3C8}"/>
              </a:ext>
            </a:extLst>
          </p:cNvPr>
          <p:cNvSpPr/>
          <p:nvPr/>
        </p:nvSpPr>
        <p:spPr>
          <a:xfrm>
            <a:off x="8450890" y="2821243"/>
            <a:ext cx="1409700" cy="860515"/>
          </a:xfrm>
          <a:prstGeom prst="plaqu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الجهر</a:t>
            </a:r>
          </a:p>
          <a:p>
            <a:pPr lvl="0" algn="ctr"/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Jahr</a:t>
            </a:r>
            <a:endParaRPr lang="en-US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Plaque 26">
            <a:extLst>
              <a:ext uri="{FF2B5EF4-FFF2-40B4-BE49-F238E27FC236}">
                <a16:creationId xmlns:a16="http://schemas.microsoft.com/office/drawing/2014/main" id="{34CF66B9-C8F3-34DC-3725-5A71222E4E5A}"/>
              </a:ext>
            </a:extLst>
          </p:cNvPr>
          <p:cNvSpPr/>
          <p:nvPr/>
        </p:nvSpPr>
        <p:spPr>
          <a:xfrm>
            <a:off x="6833436" y="2845622"/>
            <a:ext cx="1409700" cy="860515"/>
          </a:xfrm>
          <a:prstGeom prst="plaqu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KW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الشدة</a:t>
            </a:r>
          </a:p>
          <a:p>
            <a:pPr lvl="0" algn="ctr"/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Shiddah</a:t>
            </a:r>
            <a:endParaRPr lang="en-US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Plaque 29">
            <a:extLst>
              <a:ext uri="{FF2B5EF4-FFF2-40B4-BE49-F238E27FC236}">
                <a16:creationId xmlns:a16="http://schemas.microsoft.com/office/drawing/2014/main" id="{D4E60136-1090-18CB-AA73-B78766B4D876}"/>
              </a:ext>
            </a:extLst>
          </p:cNvPr>
          <p:cNvSpPr/>
          <p:nvPr/>
        </p:nvSpPr>
        <p:spPr>
          <a:xfrm>
            <a:off x="5202247" y="2845621"/>
            <a:ext cx="1409700" cy="860515"/>
          </a:xfrm>
          <a:prstGeom prst="plaqu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الاستعلاء</a:t>
            </a:r>
          </a:p>
          <a:p>
            <a:pPr lvl="0" algn="ctr"/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Isti’laa</a:t>
            </a:r>
            <a:endParaRPr lang="en-US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Plaque 31">
            <a:extLst>
              <a:ext uri="{FF2B5EF4-FFF2-40B4-BE49-F238E27FC236}">
                <a16:creationId xmlns:a16="http://schemas.microsoft.com/office/drawing/2014/main" id="{E42F34E2-E7A0-2868-575E-84924CCBF006}"/>
              </a:ext>
            </a:extLst>
          </p:cNvPr>
          <p:cNvSpPr/>
          <p:nvPr/>
        </p:nvSpPr>
        <p:spPr>
          <a:xfrm>
            <a:off x="3598527" y="2862630"/>
            <a:ext cx="1409700" cy="860515"/>
          </a:xfrm>
          <a:prstGeom prst="plaqu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الإطباق</a:t>
            </a:r>
          </a:p>
          <a:p>
            <a:pPr lvl="0" algn="ctr"/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Itbaq</a:t>
            </a:r>
            <a:endParaRPr lang="en-US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Plaque 34">
            <a:extLst>
              <a:ext uri="{FF2B5EF4-FFF2-40B4-BE49-F238E27FC236}">
                <a16:creationId xmlns:a16="http://schemas.microsoft.com/office/drawing/2014/main" id="{C24DE8CC-00C6-5A5A-86A2-2EAC178695D7}"/>
              </a:ext>
            </a:extLst>
          </p:cNvPr>
          <p:cNvSpPr/>
          <p:nvPr/>
        </p:nvSpPr>
        <p:spPr>
          <a:xfrm>
            <a:off x="1991216" y="2862629"/>
            <a:ext cx="1409700" cy="860515"/>
          </a:xfrm>
          <a:prstGeom prst="plaqu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الإصمات</a:t>
            </a:r>
          </a:p>
          <a:p>
            <a:pPr lvl="0"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Ismat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Plaque 36">
            <a:extLst>
              <a:ext uri="{FF2B5EF4-FFF2-40B4-BE49-F238E27FC236}">
                <a16:creationId xmlns:a16="http://schemas.microsoft.com/office/drawing/2014/main" id="{47EEB960-5089-C1C2-CC64-21DCE487ED13}"/>
              </a:ext>
            </a:extLst>
          </p:cNvPr>
          <p:cNvSpPr/>
          <p:nvPr/>
        </p:nvSpPr>
        <p:spPr>
          <a:xfrm>
            <a:off x="383905" y="2862628"/>
            <a:ext cx="1409700" cy="860515"/>
          </a:xfrm>
          <a:prstGeom prst="plaqu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القلقلة</a:t>
            </a:r>
          </a:p>
          <a:p>
            <a:pPr algn="ctr"/>
            <a:r>
              <a:rPr lang="en-US" sz="2000" b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Qalqalah</a:t>
            </a:r>
            <a:endParaRPr lang="en-US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Google Shape;94;p2">
            <a:extLst>
              <a:ext uri="{FF2B5EF4-FFF2-40B4-BE49-F238E27FC236}">
                <a16:creationId xmlns:a16="http://schemas.microsoft.com/office/drawing/2014/main" id="{357D4511-42BF-CCCA-C9A8-F96E919C734C}"/>
              </a:ext>
            </a:extLst>
          </p:cNvPr>
          <p:cNvSpPr txBox="1"/>
          <p:nvPr/>
        </p:nvSpPr>
        <p:spPr>
          <a:xfrm>
            <a:off x="2673927" y="4096588"/>
            <a:ext cx="5528060" cy="1144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أضعف</a:t>
            </a:r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 الحروف</a:t>
            </a:r>
            <a:r>
              <a:rPr lang="en-CA" sz="2800" b="1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US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Weakest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letter   </a:t>
            </a:r>
          </a:p>
        </p:txBody>
      </p:sp>
      <p:sp>
        <p:nvSpPr>
          <p:cNvPr id="41" name="Plaque 40">
            <a:extLst>
              <a:ext uri="{FF2B5EF4-FFF2-40B4-BE49-F238E27FC236}">
                <a16:creationId xmlns:a16="http://schemas.microsoft.com/office/drawing/2014/main" id="{70DD5D87-2A67-D083-242C-09C6F4F5BB8C}"/>
              </a:ext>
            </a:extLst>
          </p:cNvPr>
          <p:cNvSpPr/>
          <p:nvPr/>
        </p:nvSpPr>
        <p:spPr>
          <a:xfrm>
            <a:off x="8450890" y="4996622"/>
            <a:ext cx="1409700" cy="860515"/>
          </a:xfrm>
          <a:prstGeom prst="plaqu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الهمس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Al-Hams</a:t>
            </a:r>
          </a:p>
        </p:txBody>
      </p:sp>
      <p:sp>
        <p:nvSpPr>
          <p:cNvPr id="43" name="Plaque 42">
            <a:extLst>
              <a:ext uri="{FF2B5EF4-FFF2-40B4-BE49-F238E27FC236}">
                <a16:creationId xmlns:a16="http://schemas.microsoft.com/office/drawing/2014/main" id="{52FD5981-B357-344B-3CFF-3FD8027DE8D6}"/>
              </a:ext>
            </a:extLst>
          </p:cNvPr>
          <p:cNvSpPr/>
          <p:nvPr/>
        </p:nvSpPr>
        <p:spPr>
          <a:xfrm>
            <a:off x="6833436" y="5021001"/>
            <a:ext cx="1409700" cy="860515"/>
          </a:xfrm>
          <a:prstGeom prst="plaqu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KW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الرخاوة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Rakhawah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Plaque 44">
            <a:extLst>
              <a:ext uri="{FF2B5EF4-FFF2-40B4-BE49-F238E27FC236}">
                <a16:creationId xmlns:a16="http://schemas.microsoft.com/office/drawing/2014/main" id="{4A2B511E-34D7-F84F-B847-90C67DAC3CB8}"/>
              </a:ext>
            </a:extLst>
          </p:cNvPr>
          <p:cNvSpPr/>
          <p:nvPr/>
        </p:nvSpPr>
        <p:spPr>
          <a:xfrm>
            <a:off x="5202247" y="5021000"/>
            <a:ext cx="1409700" cy="860515"/>
          </a:xfrm>
          <a:prstGeom prst="plaqu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الاستفال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Istifal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Plaque 46">
            <a:extLst>
              <a:ext uri="{FF2B5EF4-FFF2-40B4-BE49-F238E27FC236}">
                <a16:creationId xmlns:a16="http://schemas.microsoft.com/office/drawing/2014/main" id="{45298E02-B53D-683D-8CD0-690F206BCF02}"/>
              </a:ext>
            </a:extLst>
          </p:cNvPr>
          <p:cNvSpPr/>
          <p:nvPr/>
        </p:nvSpPr>
        <p:spPr>
          <a:xfrm>
            <a:off x="3598527" y="5038009"/>
            <a:ext cx="1409700" cy="860515"/>
          </a:xfrm>
          <a:prstGeom prst="plaqu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الانفتاح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Al-Infitah</a:t>
            </a:r>
          </a:p>
        </p:txBody>
      </p:sp>
      <p:sp>
        <p:nvSpPr>
          <p:cNvPr id="49" name="Plaque 48">
            <a:extLst>
              <a:ext uri="{FF2B5EF4-FFF2-40B4-BE49-F238E27FC236}">
                <a16:creationId xmlns:a16="http://schemas.microsoft.com/office/drawing/2014/main" id="{E4DF6EFB-EE95-0302-88ED-303D2C09129D}"/>
              </a:ext>
            </a:extLst>
          </p:cNvPr>
          <p:cNvSpPr/>
          <p:nvPr/>
        </p:nvSpPr>
        <p:spPr>
          <a:xfrm>
            <a:off x="1991216" y="5038008"/>
            <a:ext cx="1409700" cy="860515"/>
          </a:xfrm>
          <a:prstGeom prst="plaqu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الإصمات</a:t>
            </a:r>
          </a:p>
          <a:p>
            <a:pPr lvl="0"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Ismat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Plaque 50">
            <a:extLst>
              <a:ext uri="{FF2B5EF4-FFF2-40B4-BE49-F238E27FC236}">
                <a16:creationId xmlns:a16="http://schemas.microsoft.com/office/drawing/2014/main" id="{874B8312-DF55-BDFB-AEF8-43753307C701}"/>
              </a:ext>
            </a:extLst>
          </p:cNvPr>
          <p:cNvSpPr/>
          <p:nvPr/>
        </p:nvSpPr>
        <p:spPr>
          <a:xfrm>
            <a:off x="383905" y="5038007"/>
            <a:ext cx="1409700" cy="860515"/>
          </a:xfrm>
          <a:prstGeom prst="plaqu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الخَفاء</a:t>
            </a:r>
          </a:p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Khafaa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3439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C4550-11D5-6656-B9B2-7A1342173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17ED-379E-3C1C-1F8A-60BA967D9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مراتب الحروف 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Levels of letters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B7AEF-A52E-28AE-CAC3-6C00EB632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116ED3-80A2-0CB5-F5AF-E6C7FE154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ED5D4D-02E1-3F74-E068-848EA265C8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411" y="479613"/>
            <a:ext cx="3918217" cy="233362"/>
          </a:xfrm>
        </p:spPr>
        <p:txBody>
          <a:bodyPr/>
          <a:lstStyle/>
          <a:p>
            <a:r>
              <a:rPr lang="en-CA" dirty="0"/>
              <a:t>Strong vs Weak Letters </a:t>
            </a:r>
            <a:r>
              <a:rPr lang="ar-KW" dirty="0"/>
              <a:t>الحروف القوية والضعيفة</a:t>
            </a:r>
          </a:p>
        </p:txBody>
      </p:sp>
      <p:sp>
        <p:nvSpPr>
          <p:cNvPr id="9" name="Plaque 8">
            <a:extLst>
              <a:ext uri="{FF2B5EF4-FFF2-40B4-BE49-F238E27FC236}">
                <a16:creationId xmlns:a16="http://schemas.microsoft.com/office/drawing/2014/main" id="{77DB5986-3263-9D0F-BAE0-D9070D232BFF}"/>
              </a:ext>
            </a:extLst>
          </p:cNvPr>
          <p:cNvSpPr/>
          <p:nvPr/>
        </p:nvSpPr>
        <p:spPr>
          <a:xfrm>
            <a:off x="8719888" y="2081636"/>
            <a:ext cx="2533650" cy="742949"/>
          </a:xfrm>
          <a:prstGeom prst="plaqu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SA" sz="2400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أقوى الحروف</a:t>
            </a:r>
          </a:p>
          <a:p>
            <a:pPr lvl="0" algn="ctr"/>
            <a:r>
              <a:rPr lang="en-CA" sz="2400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Strongest Letters</a:t>
            </a:r>
            <a:endParaRPr lang="en-US" sz="2400" b="1" dirty="0"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laque 10">
            <a:extLst>
              <a:ext uri="{FF2B5EF4-FFF2-40B4-BE49-F238E27FC236}">
                <a16:creationId xmlns:a16="http://schemas.microsoft.com/office/drawing/2014/main" id="{4F5CC017-2385-EA89-9011-F4D65F2E0A72}"/>
              </a:ext>
            </a:extLst>
          </p:cNvPr>
          <p:cNvSpPr/>
          <p:nvPr/>
        </p:nvSpPr>
        <p:spPr>
          <a:xfrm>
            <a:off x="8719584" y="2938885"/>
            <a:ext cx="2533650" cy="742949"/>
          </a:xfrm>
          <a:prstGeom prst="plaqu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SA" sz="2400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حروف قوية</a:t>
            </a:r>
          </a:p>
          <a:p>
            <a:pPr lvl="0" algn="ctr"/>
            <a:r>
              <a:rPr lang="en-CA" sz="2400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Strong Letters</a:t>
            </a:r>
            <a:endParaRPr lang="en-US" sz="2400" b="1" dirty="0"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Plaque 12">
            <a:extLst>
              <a:ext uri="{FF2B5EF4-FFF2-40B4-BE49-F238E27FC236}">
                <a16:creationId xmlns:a16="http://schemas.microsoft.com/office/drawing/2014/main" id="{2B05D1EE-97B9-C35B-AFBB-AD6E7913C53C}"/>
              </a:ext>
            </a:extLst>
          </p:cNvPr>
          <p:cNvSpPr/>
          <p:nvPr/>
        </p:nvSpPr>
        <p:spPr>
          <a:xfrm>
            <a:off x="8719584" y="3796134"/>
            <a:ext cx="2533650" cy="742949"/>
          </a:xfrm>
          <a:prstGeom prst="plaqu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SA" sz="2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حروف متوسطة</a:t>
            </a:r>
          </a:p>
          <a:p>
            <a:pPr lvl="0" algn="ctr"/>
            <a:r>
              <a:rPr lang="en-CA" sz="2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Medium Letters</a:t>
            </a:r>
            <a:endParaRPr lang="en-US" sz="24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Plaque 16">
            <a:extLst>
              <a:ext uri="{FF2B5EF4-FFF2-40B4-BE49-F238E27FC236}">
                <a16:creationId xmlns:a16="http://schemas.microsoft.com/office/drawing/2014/main" id="{41A9F8DD-66CB-6BA8-0A4A-4D5BA00C5031}"/>
              </a:ext>
            </a:extLst>
          </p:cNvPr>
          <p:cNvSpPr/>
          <p:nvPr/>
        </p:nvSpPr>
        <p:spPr>
          <a:xfrm>
            <a:off x="8719584" y="4653383"/>
            <a:ext cx="2533650" cy="742949"/>
          </a:xfrm>
          <a:prstGeom prst="plaqu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SA" sz="2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حروف ضعيفة</a:t>
            </a:r>
          </a:p>
          <a:p>
            <a:pPr lvl="0" algn="ctr"/>
            <a:r>
              <a:rPr lang="en-CA" sz="2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Weak Letters</a:t>
            </a:r>
            <a:endParaRPr lang="en-US" sz="24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Plaque 18">
            <a:extLst>
              <a:ext uri="{FF2B5EF4-FFF2-40B4-BE49-F238E27FC236}">
                <a16:creationId xmlns:a16="http://schemas.microsoft.com/office/drawing/2014/main" id="{8F43AC70-E2C5-FCFF-2020-271A0FC9E621}"/>
              </a:ext>
            </a:extLst>
          </p:cNvPr>
          <p:cNvSpPr/>
          <p:nvPr/>
        </p:nvSpPr>
        <p:spPr>
          <a:xfrm>
            <a:off x="8719584" y="5510632"/>
            <a:ext cx="2533650" cy="742949"/>
          </a:xfrm>
          <a:prstGeom prst="plaqu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SA" sz="2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حروف أشد ضعفًا</a:t>
            </a:r>
          </a:p>
          <a:p>
            <a:pPr lvl="0" algn="ctr"/>
            <a:r>
              <a:rPr lang="en-CA" sz="2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Weakest Letters</a:t>
            </a:r>
            <a:endParaRPr lang="en-US" sz="24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94;p2">
            <a:extLst>
              <a:ext uri="{FF2B5EF4-FFF2-40B4-BE49-F238E27FC236}">
                <a16:creationId xmlns:a16="http://schemas.microsoft.com/office/drawing/2014/main" id="{4526B579-1A00-D7F5-3BFC-A30CD9F726AE}"/>
              </a:ext>
            </a:extLst>
          </p:cNvPr>
          <p:cNvSpPr txBox="1"/>
          <p:nvPr/>
        </p:nvSpPr>
        <p:spPr>
          <a:xfrm>
            <a:off x="3404938" y="2106599"/>
            <a:ext cx="5314646" cy="732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algn="ctr" defTabSz="914400" rtl="0" eaLnBrk="1" latinLnBrk="0" hangingPunct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لأن كل صفاتها قوية</a:t>
            </a:r>
          </a:p>
          <a:p>
            <a:pPr marL="0" algn="ctr" defTabSz="914400" rtl="0" eaLnBrk="1" latinLnBrk="0" hangingPunct="1"/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Because all of its Sifat are strong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Google Shape;94;p2">
            <a:extLst>
              <a:ext uri="{FF2B5EF4-FFF2-40B4-BE49-F238E27FC236}">
                <a16:creationId xmlns:a16="http://schemas.microsoft.com/office/drawing/2014/main" id="{ACB634A6-6FA6-83EC-E5EE-C9249320FCF9}"/>
              </a:ext>
            </a:extLst>
          </p:cNvPr>
          <p:cNvSpPr txBox="1"/>
          <p:nvPr/>
        </p:nvSpPr>
        <p:spPr>
          <a:xfrm>
            <a:off x="3404937" y="2962506"/>
            <a:ext cx="5314646" cy="732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algn="ctr" defTabSz="914400" rtl="0" eaLnBrk="1" latinLnBrk="0" hangingPunct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صفات القوة فيها أكثر من صفات الضعف</a:t>
            </a:r>
          </a:p>
          <a:p>
            <a:pPr algn="ctr"/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Larger number of strong Sifat than weak ones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Google Shape;94;p2">
            <a:extLst>
              <a:ext uri="{FF2B5EF4-FFF2-40B4-BE49-F238E27FC236}">
                <a16:creationId xmlns:a16="http://schemas.microsoft.com/office/drawing/2014/main" id="{E84A39C8-C89A-5540-8CD7-C7AA0129026B}"/>
              </a:ext>
            </a:extLst>
          </p:cNvPr>
          <p:cNvSpPr txBox="1"/>
          <p:nvPr/>
        </p:nvSpPr>
        <p:spPr>
          <a:xfrm>
            <a:off x="3404936" y="3821097"/>
            <a:ext cx="5314646" cy="732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تتساوى صفات القوة فيها مع صفات الضعف</a:t>
            </a:r>
          </a:p>
          <a:p>
            <a:pPr marL="0" algn="ctr" defTabSz="914400" rtl="0" eaLnBrk="1" latinLnBrk="0" hangingPunct="1"/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Equal number of strong and weak Sifat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Google Shape;94;p2">
            <a:extLst>
              <a:ext uri="{FF2B5EF4-FFF2-40B4-BE49-F238E27FC236}">
                <a16:creationId xmlns:a16="http://schemas.microsoft.com/office/drawing/2014/main" id="{ECD46A92-91DC-C280-53B5-8329D08CC235}"/>
              </a:ext>
            </a:extLst>
          </p:cNvPr>
          <p:cNvSpPr txBox="1"/>
          <p:nvPr/>
        </p:nvSpPr>
        <p:spPr>
          <a:xfrm>
            <a:off x="3404935" y="4678346"/>
            <a:ext cx="5314646" cy="732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صفات الضعف فيها أكثر من صفات القوة</a:t>
            </a:r>
          </a:p>
          <a:p>
            <a:pPr algn="ctr"/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Larger number of weak Sifat than strong ones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Google Shape;94;p2">
            <a:extLst>
              <a:ext uri="{FF2B5EF4-FFF2-40B4-BE49-F238E27FC236}">
                <a16:creationId xmlns:a16="http://schemas.microsoft.com/office/drawing/2014/main" id="{43CB138A-77AB-F199-03E5-05924803E3B0}"/>
              </a:ext>
            </a:extLst>
          </p:cNvPr>
          <p:cNvSpPr txBox="1"/>
          <p:nvPr/>
        </p:nvSpPr>
        <p:spPr>
          <a:xfrm>
            <a:off x="3404934" y="5521503"/>
            <a:ext cx="5314646" cy="732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algn="ctr" defTabSz="914400" rtl="0" eaLnBrk="1" latinLnBrk="0" hangingPunct="1"/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كل صفاتها ضعيفة أو مخرجها مقدر</a:t>
            </a:r>
          </a:p>
          <a:p>
            <a:pPr marL="0" algn="ctr" defTabSz="914400" rtl="0" eaLnBrk="1" latinLnBrk="0" hangingPunct="1"/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All of its Sifat are weak or its POA is estimated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Plaque 37">
            <a:extLst>
              <a:ext uri="{FF2B5EF4-FFF2-40B4-BE49-F238E27FC236}">
                <a16:creationId xmlns:a16="http://schemas.microsoft.com/office/drawing/2014/main" id="{B1C5E5C4-320E-B274-4728-4AD1AAEBC2E3}"/>
              </a:ext>
            </a:extLst>
          </p:cNvPr>
          <p:cNvSpPr/>
          <p:nvPr/>
        </p:nvSpPr>
        <p:spPr>
          <a:xfrm>
            <a:off x="812504" y="2081636"/>
            <a:ext cx="2533650" cy="742949"/>
          </a:xfrm>
          <a:prstGeom prst="plaqu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SA" sz="2400" b="1" dirty="0" err="1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ط</a:t>
            </a:r>
            <a:endParaRPr lang="en-US" sz="2400" b="1" dirty="0"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Plaque 41">
            <a:extLst>
              <a:ext uri="{FF2B5EF4-FFF2-40B4-BE49-F238E27FC236}">
                <a16:creationId xmlns:a16="http://schemas.microsoft.com/office/drawing/2014/main" id="{38D00B81-7348-DA93-FE9C-8B453929AF3C}"/>
              </a:ext>
            </a:extLst>
          </p:cNvPr>
          <p:cNvSpPr/>
          <p:nvPr/>
        </p:nvSpPr>
        <p:spPr>
          <a:xfrm>
            <a:off x="812200" y="2938885"/>
            <a:ext cx="2533650" cy="742949"/>
          </a:xfrm>
          <a:prstGeom prst="plaqu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SA" sz="2400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رجب قصد </a:t>
            </a:r>
            <a:r>
              <a:rPr lang="ar-SA" sz="2400" b="1" dirty="0" err="1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ضظ</a:t>
            </a:r>
            <a:endParaRPr lang="en-US" sz="2400" b="1" dirty="0"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Plaque 45">
            <a:extLst>
              <a:ext uri="{FF2B5EF4-FFF2-40B4-BE49-F238E27FC236}">
                <a16:creationId xmlns:a16="http://schemas.microsoft.com/office/drawing/2014/main" id="{E046DE6D-9954-9A22-D9EA-E88C4155DAB1}"/>
              </a:ext>
            </a:extLst>
          </p:cNvPr>
          <p:cNvSpPr/>
          <p:nvPr/>
        </p:nvSpPr>
        <p:spPr>
          <a:xfrm>
            <a:off x="812200" y="3796134"/>
            <a:ext cx="2533650" cy="742949"/>
          </a:xfrm>
          <a:prstGeom prst="plaqu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SA" sz="2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أمن غل</a:t>
            </a:r>
            <a:endParaRPr lang="en-US" sz="24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Plaque 49">
            <a:extLst>
              <a:ext uri="{FF2B5EF4-FFF2-40B4-BE49-F238E27FC236}">
                <a16:creationId xmlns:a16="http://schemas.microsoft.com/office/drawing/2014/main" id="{7DA57F9B-923F-37A5-98F9-96298F1576FB}"/>
              </a:ext>
            </a:extLst>
          </p:cNvPr>
          <p:cNvSpPr/>
          <p:nvPr/>
        </p:nvSpPr>
        <p:spPr>
          <a:xfrm>
            <a:off x="812200" y="4653383"/>
            <a:ext cx="2533650" cy="742949"/>
          </a:xfrm>
          <a:prstGeom prst="plaqu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SA" sz="2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سكت شيخ ذو عز</a:t>
            </a:r>
            <a:endParaRPr lang="en-US" sz="24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Plaque 52">
            <a:extLst>
              <a:ext uri="{FF2B5EF4-FFF2-40B4-BE49-F238E27FC236}">
                <a16:creationId xmlns:a16="http://schemas.microsoft.com/office/drawing/2014/main" id="{EBE50174-D415-8E6C-DD06-7CAAF349B9A0}"/>
              </a:ext>
            </a:extLst>
          </p:cNvPr>
          <p:cNvSpPr/>
          <p:nvPr/>
        </p:nvSpPr>
        <p:spPr>
          <a:xfrm>
            <a:off x="812200" y="5510632"/>
            <a:ext cx="2533650" cy="742949"/>
          </a:xfrm>
          <a:prstGeom prst="plaqu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SA" sz="2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فحث هاوي</a:t>
            </a:r>
            <a:endParaRPr lang="en-US" sz="24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8843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59219-D964-2C7B-30F9-8CD85799A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AB928-43FB-5856-3D7D-8A1301A4F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Letter with the most Sifat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أكبر عدد من الصفات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6131A-0AC8-D61A-434B-53D9C38E6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A8ED7A-F476-F167-F55F-916418E5F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314EE7-CFC1-3082-3E8F-1BCE08773F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411" y="479613"/>
            <a:ext cx="3918217" cy="233362"/>
          </a:xfrm>
        </p:spPr>
        <p:txBody>
          <a:bodyPr/>
          <a:lstStyle/>
          <a:p>
            <a:r>
              <a:rPr lang="en-CA" dirty="0"/>
              <a:t>Strong vs Weak Letters </a:t>
            </a:r>
            <a:r>
              <a:rPr lang="ar-KW" dirty="0"/>
              <a:t>الحروف القوية والضعيفة</a:t>
            </a:r>
          </a:p>
        </p:txBody>
      </p:sp>
      <p:sp>
        <p:nvSpPr>
          <p:cNvPr id="7" name="Google Shape;94;p2">
            <a:extLst>
              <a:ext uri="{FF2B5EF4-FFF2-40B4-BE49-F238E27FC236}">
                <a16:creationId xmlns:a16="http://schemas.microsoft.com/office/drawing/2014/main" id="{E871A196-2BD6-3BDE-C156-A4ED5FC81C73}"/>
              </a:ext>
            </a:extLst>
          </p:cNvPr>
          <p:cNvSpPr txBox="1"/>
          <p:nvPr/>
        </p:nvSpPr>
        <p:spPr>
          <a:xfrm>
            <a:off x="2861553" y="1926312"/>
            <a:ext cx="5813211" cy="142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lnSpc>
                <a:spcPct val="150000"/>
              </a:lnSpc>
            </a:pPr>
            <a:endParaRPr lang="en-CA" sz="3600" b="1" dirty="0"/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53601229-B19B-9C02-0C06-DD7799B95715}"/>
              </a:ext>
            </a:extLst>
          </p:cNvPr>
          <p:cNvSpPr/>
          <p:nvPr/>
        </p:nvSpPr>
        <p:spPr>
          <a:xfrm>
            <a:off x="9082093" y="3102524"/>
            <a:ext cx="1751005" cy="909272"/>
          </a:xfrm>
          <a:prstGeom prst="cloud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9525" algn="ctr" defTabSz="914400" rtl="0" eaLnBrk="1" latinLnBrk="0" hangingPunct="1"/>
            <a:r>
              <a:rPr lang="ar-SA" sz="28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endParaRPr lang="ar-KW" sz="28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Plaque 13">
            <a:extLst>
              <a:ext uri="{FF2B5EF4-FFF2-40B4-BE49-F238E27FC236}">
                <a16:creationId xmlns:a16="http://schemas.microsoft.com/office/drawing/2014/main" id="{E1DC809E-B6EE-34CC-F905-BA5D1F7D3E58}"/>
              </a:ext>
            </a:extLst>
          </p:cNvPr>
          <p:cNvSpPr/>
          <p:nvPr/>
        </p:nvSpPr>
        <p:spPr>
          <a:xfrm>
            <a:off x="4224344" y="3136781"/>
            <a:ext cx="1409700" cy="860515"/>
          </a:xfrm>
          <a:prstGeom prst="plaqu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KW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الاستفال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Istifal</a:t>
            </a:r>
            <a:endParaRPr lang="en-US" sz="20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Plaque 15">
            <a:extLst>
              <a:ext uri="{FF2B5EF4-FFF2-40B4-BE49-F238E27FC236}">
                <a16:creationId xmlns:a16="http://schemas.microsoft.com/office/drawing/2014/main" id="{C40C7043-A042-64D1-E1A3-6D83FDFAFC6D}"/>
              </a:ext>
            </a:extLst>
          </p:cNvPr>
          <p:cNvSpPr/>
          <p:nvPr/>
        </p:nvSpPr>
        <p:spPr>
          <a:xfrm>
            <a:off x="2620624" y="3153790"/>
            <a:ext cx="1409700" cy="860515"/>
          </a:xfrm>
          <a:prstGeom prst="plaqu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KW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الانفتاح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Al-Infitah</a:t>
            </a:r>
          </a:p>
        </p:txBody>
      </p:sp>
      <p:sp>
        <p:nvSpPr>
          <p:cNvPr id="20" name="Plaque 19">
            <a:extLst>
              <a:ext uri="{FF2B5EF4-FFF2-40B4-BE49-F238E27FC236}">
                <a16:creationId xmlns:a16="http://schemas.microsoft.com/office/drawing/2014/main" id="{B58E8CE4-E973-533C-8D6D-073F955AFF7E}"/>
              </a:ext>
            </a:extLst>
          </p:cNvPr>
          <p:cNvSpPr/>
          <p:nvPr/>
        </p:nvSpPr>
        <p:spPr>
          <a:xfrm>
            <a:off x="1013313" y="3153789"/>
            <a:ext cx="1409700" cy="860515"/>
          </a:xfrm>
          <a:prstGeom prst="plaqu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الإذلاق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Idhlaq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Plaque 22">
            <a:extLst>
              <a:ext uri="{FF2B5EF4-FFF2-40B4-BE49-F238E27FC236}">
                <a16:creationId xmlns:a16="http://schemas.microsoft.com/office/drawing/2014/main" id="{AB5768B3-22ED-0922-5B15-ACF03868EB36}"/>
              </a:ext>
            </a:extLst>
          </p:cNvPr>
          <p:cNvSpPr/>
          <p:nvPr/>
        </p:nvSpPr>
        <p:spPr>
          <a:xfrm>
            <a:off x="7486722" y="3126902"/>
            <a:ext cx="1409700" cy="860515"/>
          </a:xfrm>
          <a:prstGeom prst="plaqu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الجهر</a:t>
            </a:r>
          </a:p>
          <a:p>
            <a:pPr lvl="0" algn="ctr"/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Jahr</a:t>
            </a:r>
            <a:endParaRPr lang="en-US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Plaque 25">
            <a:extLst>
              <a:ext uri="{FF2B5EF4-FFF2-40B4-BE49-F238E27FC236}">
                <a16:creationId xmlns:a16="http://schemas.microsoft.com/office/drawing/2014/main" id="{A7F32974-196F-F103-7787-24F3D21E6BB8}"/>
              </a:ext>
            </a:extLst>
          </p:cNvPr>
          <p:cNvSpPr/>
          <p:nvPr/>
        </p:nvSpPr>
        <p:spPr>
          <a:xfrm>
            <a:off x="5835246" y="3102524"/>
            <a:ext cx="1409700" cy="860515"/>
          </a:xfrm>
          <a:prstGeom prst="plaqu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التوسط</a:t>
            </a:r>
          </a:p>
          <a:p>
            <a:pPr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A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Tawasot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Plaque 28">
            <a:extLst>
              <a:ext uri="{FF2B5EF4-FFF2-40B4-BE49-F238E27FC236}">
                <a16:creationId xmlns:a16="http://schemas.microsoft.com/office/drawing/2014/main" id="{9A2E9EC3-6062-08C2-D638-CC1EDA7F59AA}"/>
              </a:ext>
            </a:extLst>
          </p:cNvPr>
          <p:cNvSpPr/>
          <p:nvPr/>
        </p:nvSpPr>
        <p:spPr>
          <a:xfrm>
            <a:off x="5835246" y="4272806"/>
            <a:ext cx="1409700" cy="860515"/>
          </a:xfrm>
          <a:prstGeom prst="plaqu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الانحراف</a:t>
            </a:r>
          </a:p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Inhiraf</a:t>
            </a:r>
            <a:endParaRPr lang="en-US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Plaque 31">
            <a:extLst>
              <a:ext uri="{FF2B5EF4-FFF2-40B4-BE49-F238E27FC236}">
                <a16:creationId xmlns:a16="http://schemas.microsoft.com/office/drawing/2014/main" id="{4460D390-707E-8133-2390-FECE5E206EB6}"/>
              </a:ext>
            </a:extLst>
          </p:cNvPr>
          <p:cNvSpPr/>
          <p:nvPr/>
        </p:nvSpPr>
        <p:spPr>
          <a:xfrm>
            <a:off x="4204057" y="4289814"/>
            <a:ext cx="1409700" cy="860515"/>
          </a:xfrm>
          <a:prstGeom prst="plaqu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التكرير</a:t>
            </a:r>
          </a:p>
          <a:p>
            <a:pPr algn="ctr" defTabSz="889000" rtl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Takreer</a:t>
            </a:r>
            <a:endParaRPr lang="en-US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85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0E69-E27A-B541-A488-207E41F3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</a:t>
            </a:r>
            <a:r>
              <a:rPr lang="en-US" dirty="0" err="1">
                <a:sym typeface="Calibri"/>
              </a:rPr>
              <a:t>تدريب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3DF1B-271C-993B-C877-9873DF30B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C19D0-AC2D-AF75-9F34-CE3DECF2C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2BC55A-2E6D-B666-21C9-45741C888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649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050F-B39B-2DB6-C0DB-78DF16AA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8738-363B-6683-ADA2-3EE382FD7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C3E9E-94DF-4C06-9D98-6F2B63DD3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2026-08-31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853EF7-06BF-FF58-60E7-22F9EF53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D2E468-5365-C191-3C1F-75254FEB65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Practice </a:t>
            </a:r>
            <a:r>
              <a:rPr lang="en-US" dirty="0" err="1">
                <a:sym typeface="Calibri"/>
              </a:rPr>
              <a:t>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7992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698AE7-C1BE-4274-16AD-6638869BD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2026-08-31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66612A-9D58-762C-06A2-808296403C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2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rp Tajweed">
      <a:dk1>
        <a:srgbClr val="000000"/>
      </a:dk1>
      <a:lt1>
        <a:srgbClr val="FEFFFF"/>
      </a:lt1>
      <a:dk2>
        <a:srgbClr val="044371"/>
      </a:dk2>
      <a:lt2>
        <a:srgbClr val="FEFFFF"/>
      </a:lt2>
      <a:accent1>
        <a:srgbClr val="0365A9"/>
      </a:accent1>
      <a:accent2>
        <a:srgbClr val="629DD1"/>
      </a:accent2>
      <a:accent3>
        <a:srgbClr val="FE9101"/>
      </a:accent3>
      <a:accent4>
        <a:srgbClr val="808FA9"/>
      </a:accent4>
      <a:accent5>
        <a:srgbClr val="59A2AC"/>
      </a:accent5>
      <a:accent6>
        <a:srgbClr val="FFFE99"/>
      </a:accent6>
      <a:hlink>
        <a:srgbClr val="FF9200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2275</Words>
  <Application>Microsoft Office PowerPoint</Application>
  <PresentationFormat>Widescreen</PresentationFormat>
  <Paragraphs>514</Paragraphs>
  <Slides>46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Aptos</vt:lpstr>
      <vt:lpstr>Aptos Display</vt:lpstr>
      <vt:lpstr>Arial</vt:lpstr>
      <vt:lpstr>Calibri</vt:lpstr>
      <vt:lpstr>Office Theme</vt:lpstr>
      <vt:lpstr>Characteristics of Letters</vt:lpstr>
      <vt:lpstr>Table of Contents</vt:lpstr>
      <vt:lpstr>Introduction</vt:lpstr>
      <vt:lpstr>What are Sifaat? معنى الصفات</vt:lpstr>
      <vt:lpstr>What are Sifaat? معنى الصفات</vt:lpstr>
      <vt:lpstr>Importance of learning the Sifat فوائد تعلم الصفات</vt:lpstr>
      <vt:lpstr>PowerPoint Presentation</vt:lpstr>
      <vt:lpstr>Transient Characteristics (Sifat ‘Aridah) الصفات العارضة</vt:lpstr>
      <vt:lpstr>Permanent Characteristics (Sifat ‘Dhatiyyah) الصفات الذاتية</vt:lpstr>
      <vt:lpstr>Characteristics with Opposites</vt:lpstr>
      <vt:lpstr>Al-Hams vs Al-Jahr الهمس والجهر</vt:lpstr>
      <vt:lpstr>Al-Hams vs Al-Jahr الهمس والجهر</vt:lpstr>
      <vt:lpstr>Shiddah, Tawasot and Rakhawah الشدة والتوسط والرخاوة</vt:lpstr>
      <vt:lpstr>Shiddah, Tawasot and Rakhawah الشدة والتوسط والرخاوة</vt:lpstr>
      <vt:lpstr>Al-Isti’laa vs Al-Istifal الاستعلاء والاستفال</vt:lpstr>
      <vt:lpstr>Al-Isti’laa vs Al-Istifal الاستعلاء والاستفال</vt:lpstr>
      <vt:lpstr>Al-Itbaq vs Al-Infitah الإطباق والانفتاح</vt:lpstr>
      <vt:lpstr>Al-Itbaq vs Al-Infitah الإطباق والانفتاح</vt:lpstr>
      <vt:lpstr>PowerPoint Presentation</vt:lpstr>
      <vt:lpstr>Al-Ismat vs Al-Idhlaq الإصمات الإذلاق</vt:lpstr>
      <vt:lpstr>Al-Ismat vs Al-Idhlaq الإصمات الإذلاق</vt:lpstr>
      <vt:lpstr>PowerPoint Presentation</vt:lpstr>
      <vt:lpstr>Characteristics without Opposites</vt:lpstr>
      <vt:lpstr>Ghunnah الغنة</vt:lpstr>
      <vt:lpstr>Qalqalah القلقلة</vt:lpstr>
      <vt:lpstr>Qalqalah القلقلة</vt:lpstr>
      <vt:lpstr>Levels of Ghunnah مراتب الغنَّة</vt:lpstr>
      <vt:lpstr>Safeer الصفير</vt:lpstr>
      <vt:lpstr>Inhiraf الانحراف</vt:lpstr>
      <vt:lpstr>Takreer التكرير</vt:lpstr>
      <vt:lpstr>Tafashi التفشي</vt:lpstr>
      <vt:lpstr>Istitalah الاستطالة</vt:lpstr>
      <vt:lpstr>Leen اللين</vt:lpstr>
      <vt:lpstr>Khafaa الخَفاء</vt:lpstr>
      <vt:lpstr>PowerPoint Presentation</vt:lpstr>
      <vt:lpstr>Strong vs Weak Letters</vt:lpstr>
      <vt:lpstr>Determining Strength and Weakness القوة والضعف </vt:lpstr>
      <vt:lpstr>Determining Strength and Weakness القوة والضعف </vt:lpstr>
      <vt:lpstr>Determining Strength and Weakness القوة والضعف </vt:lpstr>
      <vt:lpstr>Determining Strength and Weakness القوة والضعف </vt:lpstr>
      <vt:lpstr>مراتب الحروف Levels of letters </vt:lpstr>
      <vt:lpstr>مراتب الحروف Levels of letters </vt:lpstr>
      <vt:lpstr>Letter with the most Sifat أكبر عدد من الصفات</vt:lpstr>
      <vt:lpstr>Practice تدريب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Yomna Negm</dc:creator>
  <cp:lastModifiedBy>Ashraf Negm</cp:lastModifiedBy>
  <cp:revision>6</cp:revision>
  <dcterms:created xsi:type="dcterms:W3CDTF">2025-06-01T20:51:32Z</dcterms:created>
  <dcterms:modified xsi:type="dcterms:W3CDTF">2026-08-31T19:41:48Z</dcterms:modified>
</cp:coreProperties>
</file>