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5"/>
  </p:notesMasterIdLst>
  <p:sldIdLst>
    <p:sldId id="256" r:id="rId2"/>
    <p:sldId id="267" r:id="rId3"/>
    <p:sldId id="258" r:id="rId4"/>
    <p:sldId id="259" r:id="rId5"/>
    <p:sldId id="271" r:id="rId6"/>
    <p:sldId id="272" r:id="rId7"/>
    <p:sldId id="273" r:id="rId8"/>
    <p:sldId id="274" r:id="rId9"/>
    <p:sldId id="275" r:id="rId10"/>
    <p:sldId id="276" r:id="rId11"/>
    <p:sldId id="277" r:id="rId12"/>
    <p:sldId id="278" r:id="rId13"/>
    <p:sldId id="279" r:id="rId14"/>
    <p:sldId id="280" r:id="rId15"/>
    <p:sldId id="281" r:id="rId16"/>
    <p:sldId id="282" r:id="rId17"/>
    <p:sldId id="260" r:id="rId18"/>
    <p:sldId id="261" r:id="rId19"/>
    <p:sldId id="283" r:id="rId20"/>
    <p:sldId id="284" r:id="rId21"/>
    <p:sldId id="285" r:id="rId22"/>
    <p:sldId id="286" r:id="rId23"/>
    <p:sldId id="287" r:id="rId24"/>
    <p:sldId id="288" r:id="rId25"/>
    <p:sldId id="290" r:id="rId26"/>
    <p:sldId id="289" r:id="rId27"/>
    <p:sldId id="293" r:id="rId28"/>
    <p:sldId id="314" r:id="rId29"/>
    <p:sldId id="309" r:id="rId30"/>
    <p:sldId id="315" r:id="rId31"/>
    <p:sldId id="319" r:id="rId32"/>
    <p:sldId id="262" r:id="rId33"/>
    <p:sldId id="263" r:id="rId34"/>
    <p:sldId id="294" r:id="rId35"/>
    <p:sldId id="295" r:id="rId36"/>
    <p:sldId id="301" r:id="rId37"/>
    <p:sldId id="296" r:id="rId38"/>
    <p:sldId id="297" r:id="rId39"/>
    <p:sldId id="298" r:id="rId40"/>
    <p:sldId id="299" r:id="rId41"/>
    <p:sldId id="300" r:id="rId42"/>
    <p:sldId id="302" r:id="rId43"/>
    <p:sldId id="303" r:id="rId44"/>
    <p:sldId id="304" r:id="rId45"/>
    <p:sldId id="305" r:id="rId46"/>
    <p:sldId id="306" r:id="rId47"/>
    <p:sldId id="307" r:id="rId48"/>
    <p:sldId id="321" r:id="rId49"/>
    <p:sldId id="320" r:id="rId50"/>
    <p:sldId id="322" r:id="rId51"/>
    <p:sldId id="323" r:id="rId52"/>
    <p:sldId id="324" r:id="rId53"/>
    <p:sldId id="325" r:id="rId54"/>
    <p:sldId id="326" r:id="rId55"/>
    <p:sldId id="327" r:id="rId56"/>
    <p:sldId id="328" r:id="rId57"/>
    <p:sldId id="329" r:id="rId58"/>
    <p:sldId id="317" r:id="rId59"/>
    <p:sldId id="318" r:id="rId60"/>
    <p:sldId id="330" r:id="rId61"/>
    <p:sldId id="331" r:id="rId62"/>
    <p:sldId id="332" r:id="rId63"/>
    <p:sldId id="333" r:id="rId64"/>
    <p:sldId id="337" r:id="rId65"/>
    <p:sldId id="334" r:id="rId66"/>
    <p:sldId id="335" r:id="rId67"/>
    <p:sldId id="336" r:id="rId68"/>
    <p:sldId id="338" r:id="rId69"/>
    <p:sldId id="342" r:id="rId70"/>
    <p:sldId id="339" r:id="rId71"/>
    <p:sldId id="340" r:id="rId72"/>
    <p:sldId id="343" r:id="rId73"/>
    <p:sldId id="344" r:id="rId74"/>
    <p:sldId id="345" r:id="rId75"/>
    <p:sldId id="346" r:id="rId76"/>
    <p:sldId id="347" r:id="rId77"/>
    <p:sldId id="348" r:id="rId78"/>
    <p:sldId id="349" r:id="rId79"/>
    <p:sldId id="353" r:id="rId80"/>
    <p:sldId id="350" r:id="rId81"/>
    <p:sldId id="351" r:id="rId82"/>
    <p:sldId id="352" r:id="rId83"/>
    <p:sldId id="354" r:id="rId84"/>
    <p:sldId id="355" r:id="rId85"/>
    <p:sldId id="356" r:id="rId86"/>
    <p:sldId id="361" r:id="rId87"/>
    <p:sldId id="265" r:id="rId88"/>
    <p:sldId id="357" r:id="rId89"/>
    <p:sldId id="358" r:id="rId90"/>
    <p:sldId id="359" r:id="rId91"/>
    <p:sldId id="266" r:id="rId92"/>
    <p:sldId id="264" r:id="rId93"/>
    <p:sldId id="312"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8"/>
    <p:restoredTop sz="94694"/>
  </p:normalViewPr>
  <p:slideViewPr>
    <p:cSldViewPr snapToGrid="0">
      <p:cViewPr varScale="1">
        <p:scale>
          <a:sx n="61" d="100"/>
          <a:sy n="61" d="100"/>
        </p:scale>
        <p:origin x="102" y="10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A0E469-E16F-4F1F-8401-3CD027F51F42}" type="doc">
      <dgm:prSet loTypeId="urn:microsoft.com/office/officeart/2005/8/layout/orgChart1" loCatId="hierarchy" qsTypeId="urn:microsoft.com/office/officeart/2005/8/quickstyle/simple2" qsCatId="simple" csTypeId="urn:microsoft.com/office/officeart/2005/8/colors/accent1_1" csCatId="accent1" phldr="1"/>
      <dgm:spPr/>
      <dgm:t>
        <a:bodyPr/>
        <a:lstStyle/>
        <a:p>
          <a:endParaRPr lang="en-CA"/>
        </a:p>
      </dgm:t>
    </dgm:pt>
    <dgm:pt modelId="{025B4D34-4287-4951-9F0D-9ECD9E39D10D}">
      <dgm:prSet phldrT="[Text]" custT="1"/>
      <dgm:spPr/>
      <dgm:t>
        <a:bodyPr/>
        <a:lstStyle/>
        <a:p>
          <a:pPr>
            <a:buNone/>
          </a:pPr>
          <a:r>
            <a:rPr lang="en-CA" sz="1600" b="1" i="0" u="none" strike="noStrike" cap="none" dirty="0">
              <a:latin typeface="Calibri" panose="020F0502020204030204" pitchFamily="34" charset="0"/>
              <a:ea typeface="Calibri"/>
              <a:cs typeface="Calibri" panose="020F0502020204030204" pitchFamily="34" charset="0"/>
              <a:sym typeface="Calibri"/>
            </a:rPr>
            <a:t>Noon Sakinah and </a:t>
          </a:r>
          <a:r>
            <a:rPr lang="en-CA" sz="1600" b="1" i="0" u="none" strike="noStrike" cap="none" dirty="0" err="1">
              <a:latin typeface="Calibri" panose="020F0502020204030204" pitchFamily="34" charset="0"/>
              <a:ea typeface="Calibri"/>
              <a:cs typeface="Calibri" panose="020F0502020204030204" pitchFamily="34" charset="0"/>
              <a:sym typeface="Calibri"/>
            </a:rPr>
            <a:t>Tanween</a:t>
          </a:r>
          <a:br>
            <a:rPr lang="ar-KW" sz="1600" b="1" dirty="0">
              <a:latin typeface="Calibri" panose="020F0502020204030204" pitchFamily="34" charset="0"/>
              <a:cs typeface="Calibri" panose="020F0502020204030204" pitchFamily="34" charset="0"/>
            </a:rPr>
          </a:br>
          <a:r>
            <a:rPr lang="ar-SA" sz="1600" b="1" dirty="0">
              <a:latin typeface="Calibri" panose="020F0502020204030204" pitchFamily="34" charset="0"/>
              <a:cs typeface="Calibri" panose="020F0502020204030204" pitchFamily="34" charset="0"/>
            </a:rPr>
            <a:t>ال</a:t>
          </a:r>
          <a:r>
            <a:rPr lang="ar-KW" sz="1600" b="1" dirty="0">
              <a:latin typeface="Calibri" panose="020F0502020204030204" pitchFamily="34" charset="0"/>
              <a:cs typeface="Calibri" panose="020F0502020204030204" pitchFamily="34" charset="0"/>
            </a:rPr>
            <a:t>نون</a:t>
          </a:r>
          <a:r>
            <a:rPr lang="ar-SA" sz="1600" b="1" dirty="0">
              <a:latin typeface="Calibri" panose="020F0502020204030204" pitchFamily="34" charset="0"/>
              <a:cs typeface="Calibri" panose="020F0502020204030204" pitchFamily="34" charset="0"/>
            </a:rPr>
            <a:t> الساكنة</a:t>
          </a:r>
          <a:r>
            <a:rPr lang="ar-KW" sz="1600" b="1" dirty="0">
              <a:latin typeface="Calibri" panose="020F0502020204030204" pitchFamily="34" charset="0"/>
              <a:cs typeface="Calibri" panose="020F0502020204030204" pitchFamily="34" charset="0"/>
            </a:rPr>
            <a:t> والتنوين</a:t>
          </a:r>
          <a:endParaRPr lang="en-CA" sz="1600" b="1" dirty="0">
            <a:latin typeface="Calibri" panose="020F0502020204030204" pitchFamily="34" charset="0"/>
            <a:cs typeface="Calibri" panose="020F0502020204030204" pitchFamily="34" charset="0"/>
          </a:endParaRPr>
        </a:p>
      </dgm:t>
    </dgm:pt>
    <dgm:pt modelId="{AAD80E4E-9493-474F-9AE1-DA101DAD4BB3}" type="parTrans" cxnId="{11434DFB-E491-48A0-BC07-7D4BE03DDCD0}">
      <dgm:prSet/>
      <dgm:spPr/>
      <dgm:t>
        <a:bodyPr/>
        <a:lstStyle/>
        <a:p>
          <a:endParaRPr lang="en-CA"/>
        </a:p>
      </dgm:t>
    </dgm:pt>
    <dgm:pt modelId="{900578D9-1A61-4A87-962F-EEB0AB7B9043}" type="sibTrans" cxnId="{11434DFB-E491-48A0-BC07-7D4BE03DDCD0}">
      <dgm:prSet/>
      <dgm:spPr/>
      <dgm:t>
        <a:bodyPr/>
        <a:lstStyle/>
        <a:p>
          <a:endParaRPr lang="en-CA"/>
        </a:p>
      </dgm:t>
    </dgm:pt>
    <dgm:pt modelId="{96F15514-0324-48F7-8870-369F1B0CD7AF}">
      <dgm:prSet phldrT="[Text]" custT="1"/>
      <dgm:spPr/>
      <dgm:t>
        <a:bodyPr/>
        <a:lstStyle/>
        <a:p>
          <a:r>
            <a:rPr lang="en-US" sz="1400" dirty="0" err="1">
              <a:latin typeface="Calibri" panose="020F0502020204030204" pitchFamily="34" charset="0"/>
              <a:cs typeface="Calibri" panose="020F0502020204030204" pitchFamily="34" charset="0"/>
            </a:rPr>
            <a:t>Idh-har</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Halqee</a:t>
          </a:r>
          <a:br>
            <a:rPr lang="ar-KW" sz="1400" dirty="0">
              <a:latin typeface="Calibri" panose="020F0502020204030204" pitchFamily="34" charset="0"/>
              <a:cs typeface="Calibri" panose="020F0502020204030204" pitchFamily="34" charset="0"/>
            </a:rPr>
          </a:br>
          <a:r>
            <a:rPr lang="ar-SA" sz="1400" dirty="0">
              <a:latin typeface="Calibri" panose="020F0502020204030204" pitchFamily="34" charset="0"/>
              <a:cs typeface="Calibri" panose="020F0502020204030204" pitchFamily="34" charset="0"/>
            </a:rPr>
            <a:t> الإظهار الحلقي </a:t>
          </a:r>
          <a:endParaRPr lang="en-CA" sz="1400" dirty="0">
            <a:latin typeface="Calibri" panose="020F0502020204030204" pitchFamily="34" charset="0"/>
            <a:cs typeface="Calibri" panose="020F0502020204030204" pitchFamily="34" charset="0"/>
          </a:endParaRPr>
        </a:p>
      </dgm:t>
    </dgm:pt>
    <dgm:pt modelId="{B54F6550-9A4C-4EEF-9EE9-523B4690B751}" type="sibTrans" cxnId="{CD8EA857-8C84-440E-A470-EFC61D568BF5}">
      <dgm:prSet/>
      <dgm:spPr/>
      <dgm:t>
        <a:bodyPr/>
        <a:lstStyle/>
        <a:p>
          <a:endParaRPr lang="en-CA"/>
        </a:p>
      </dgm:t>
    </dgm:pt>
    <dgm:pt modelId="{ACB6D3F8-0D7A-4E3A-951A-5EA6B9D94E92}" type="parTrans" cxnId="{CD8EA857-8C84-440E-A470-EFC61D568BF5}">
      <dgm:prSet/>
      <dgm:spPr/>
      <dgm:t>
        <a:bodyPr/>
        <a:lstStyle/>
        <a:p>
          <a:endParaRPr lang="en-CA"/>
        </a:p>
      </dgm:t>
    </dgm:pt>
    <dgm:pt modelId="{363906CC-730E-499C-9848-942D5B2F5603}">
      <dgm:prSet phldrT="[Text]" phldr="0" custT="1"/>
      <dgm:spPr/>
      <dgm:t>
        <a:bodyPr/>
        <a:lstStyle/>
        <a:p>
          <a:r>
            <a:rPr lang="en-US" sz="1400" dirty="0" err="1">
              <a:latin typeface="Calibri" panose="020F0502020204030204" pitchFamily="34" charset="0"/>
              <a:cs typeface="Calibri" panose="020F0502020204030204" pitchFamily="34" charset="0"/>
            </a:rPr>
            <a:t>Idgham</a:t>
          </a:r>
          <a:r>
            <a:rPr lang="ar-SA" sz="1400" dirty="0">
              <a:latin typeface="Calibri" panose="020F0502020204030204" pitchFamily="34" charset="0"/>
              <a:cs typeface="Calibri" panose="020F0502020204030204" pitchFamily="34" charset="0"/>
            </a:rPr>
            <a:t> الإدغام </a:t>
          </a:r>
          <a:endParaRPr lang="en-CA" sz="1400" dirty="0">
            <a:latin typeface="Calibri" panose="020F0502020204030204" pitchFamily="34" charset="0"/>
            <a:cs typeface="Calibri" panose="020F0502020204030204" pitchFamily="34" charset="0"/>
          </a:endParaRPr>
        </a:p>
      </dgm:t>
    </dgm:pt>
    <dgm:pt modelId="{EE7D7E0F-8705-46F5-81BD-11CF5D7F6649}" type="sibTrans" cxnId="{D50BA939-98EA-48DD-9FB2-B437A5C917D2}">
      <dgm:prSet/>
      <dgm:spPr/>
      <dgm:t>
        <a:bodyPr/>
        <a:lstStyle/>
        <a:p>
          <a:endParaRPr lang="en-CA"/>
        </a:p>
      </dgm:t>
    </dgm:pt>
    <dgm:pt modelId="{9634D334-9342-45E0-B2D0-CD4150AE9CA1}" type="parTrans" cxnId="{D50BA939-98EA-48DD-9FB2-B437A5C917D2}">
      <dgm:prSet/>
      <dgm:spPr/>
      <dgm:t>
        <a:bodyPr/>
        <a:lstStyle/>
        <a:p>
          <a:endParaRPr lang="en-CA"/>
        </a:p>
      </dgm:t>
    </dgm:pt>
    <dgm:pt modelId="{1672F3E4-F8AF-4571-B118-A0236E24B162}">
      <dgm:prSet phldrT="[Text]" phldr="0" custT="1"/>
      <dgm:spPr/>
      <dgm:t>
        <a:bodyPr/>
        <a:lstStyle/>
        <a:p>
          <a:r>
            <a:rPr lang="en-US" sz="1400" dirty="0" err="1">
              <a:latin typeface="Calibri" panose="020F0502020204030204" pitchFamily="34" charset="0"/>
              <a:cs typeface="Calibri" panose="020F0502020204030204" pitchFamily="34" charset="0"/>
            </a:rPr>
            <a:t>Iqlab</a:t>
          </a:r>
          <a:r>
            <a:rPr lang="ar-SA" sz="1400" dirty="0">
              <a:latin typeface="Calibri" panose="020F0502020204030204" pitchFamily="34" charset="0"/>
              <a:cs typeface="Calibri" panose="020F0502020204030204" pitchFamily="34" charset="0"/>
            </a:rPr>
            <a:t> الإقلاب </a:t>
          </a:r>
          <a:endParaRPr lang="en-CA" sz="1400" dirty="0">
            <a:latin typeface="Calibri" panose="020F0502020204030204" pitchFamily="34" charset="0"/>
            <a:cs typeface="Calibri" panose="020F0502020204030204" pitchFamily="34" charset="0"/>
          </a:endParaRPr>
        </a:p>
      </dgm:t>
    </dgm:pt>
    <dgm:pt modelId="{17639D00-735F-4063-9EAB-4A115DE7F3CC}" type="sibTrans" cxnId="{0A3A45BB-D461-4C99-B5CD-08208B644493}">
      <dgm:prSet/>
      <dgm:spPr/>
      <dgm:t>
        <a:bodyPr/>
        <a:lstStyle/>
        <a:p>
          <a:endParaRPr lang="en-CA"/>
        </a:p>
      </dgm:t>
    </dgm:pt>
    <dgm:pt modelId="{A1728649-1F4A-449B-9C7E-2276385CF069}" type="parTrans" cxnId="{0A3A45BB-D461-4C99-B5CD-08208B644493}">
      <dgm:prSet/>
      <dgm:spPr/>
      <dgm:t>
        <a:bodyPr/>
        <a:lstStyle/>
        <a:p>
          <a:endParaRPr lang="en-CA"/>
        </a:p>
      </dgm:t>
    </dgm:pt>
    <dgm:pt modelId="{41C2762A-9F87-46D7-889F-744E1760D525}">
      <dgm:prSet phldrT="[Text]" custT="1"/>
      <dgm:spPr/>
      <dgm:t>
        <a:bodyPr/>
        <a:lstStyle/>
        <a:p>
          <a:pPr marL="0" lvl="0" indent="0" algn="ctr" defTabSz="800100" rtl="1">
            <a:lnSpc>
              <a:spcPct val="90000"/>
            </a:lnSpc>
            <a:spcBef>
              <a:spcPct val="0"/>
            </a:spcBef>
            <a:spcAft>
              <a:spcPct val="35000"/>
            </a:spcAft>
            <a:buNone/>
          </a:pPr>
          <a:r>
            <a:rPr lang="ar-EG" sz="1400" b="1" kern="1200" dirty="0">
              <a:solidFill>
                <a:srgbClr val="C00000"/>
              </a:solidFill>
              <a:latin typeface="Calibri" panose="020F0502020204030204" pitchFamily="34" charset="0"/>
              <a:ea typeface="+mn-ea"/>
              <a:cs typeface="Calibri" panose="020F0502020204030204" pitchFamily="34" charset="0"/>
            </a:rPr>
            <a:t>ء</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هـ</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ع</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ح</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غ</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خ</a:t>
          </a:r>
          <a:endParaRPr lang="en-CA" sz="1400" b="1" kern="1200" dirty="0">
            <a:solidFill>
              <a:srgbClr val="C00000"/>
            </a:solidFill>
            <a:latin typeface="Calibri" panose="020F0502020204030204" pitchFamily="34" charset="0"/>
            <a:ea typeface="+mn-ea"/>
            <a:cs typeface="Calibri" panose="020F0502020204030204" pitchFamily="34" charset="0"/>
          </a:endParaRPr>
        </a:p>
      </dgm:t>
    </dgm:pt>
    <dgm:pt modelId="{8B39EDD2-11EC-4A64-AC4D-3438B4E307CD}" type="parTrans" cxnId="{BBE6197C-9EDD-4AE9-9204-7A6D9968D2DE}">
      <dgm:prSet/>
      <dgm:spPr/>
      <dgm:t>
        <a:bodyPr/>
        <a:lstStyle/>
        <a:p>
          <a:endParaRPr lang="en-CA"/>
        </a:p>
      </dgm:t>
    </dgm:pt>
    <dgm:pt modelId="{1265E262-F16F-477C-BE99-AB346A727468}" type="sibTrans" cxnId="{BBE6197C-9EDD-4AE9-9204-7A6D9968D2DE}">
      <dgm:prSet/>
      <dgm:spPr/>
      <dgm:t>
        <a:bodyPr/>
        <a:lstStyle/>
        <a:p>
          <a:endParaRPr lang="en-CA"/>
        </a:p>
      </dgm:t>
    </dgm:pt>
    <dgm:pt modelId="{F3D922B3-C48A-497B-B79A-67871BACD138}">
      <dgm:prSet phldrT="[Text]" phldr="0" custT="1"/>
      <dgm:spPr/>
      <dgm:t>
        <a:bodyPr/>
        <a:lstStyle/>
        <a:p>
          <a:pPr rtl="1"/>
          <a:r>
            <a:rPr lang="ar-KW" sz="1400" b="1" dirty="0">
              <a:solidFill>
                <a:srgbClr val="C00000"/>
              </a:solidFill>
              <a:latin typeface="Calibri" panose="020F0502020204030204" pitchFamily="34" charset="0"/>
              <a:cs typeface="Calibri" panose="020F0502020204030204" pitchFamily="34" charset="0"/>
            </a:rPr>
            <a:t>ي – ر – م – ل – و – ن</a:t>
          </a:r>
          <a:endParaRPr lang="en-CA" sz="1400" b="1" dirty="0">
            <a:solidFill>
              <a:srgbClr val="C00000"/>
            </a:solidFill>
            <a:latin typeface="Calibri" panose="020F0502020204030204" pitchFamily="34" charset="0"/>
            <a:cs typeface="Calibri" panose="020F0502020204030204" pitchFamily="34" charset="0"/>
          </a:endParaRPr>
        </a:p>
      </dgm:t>
    </dgm:pt>
    <dgm:pt modelId="{0AD00B77-A0AB-4989-A69C-EE65C5A6BA86}" type="parTrans" cxnId="{6BC87898-D42B-4FAF-BAE4-66B14F194558}">
      <dgm:prSet/>
      <dgm:spPr/>
      <dgm:t>
        <a:bodyPr/>
        <a:lstStyle/>
        <a:p>
          <a:endParaRPr lang="en-CA"/>
        </a:p>
      </dgm:t>
    </dgm:pt>
    <dgm:pt modelId="{CEF8AF6F-A8F3-42A6-B33F-DB08B0B9FBFC}" type="sibTrans" cxnId="{6BC87898-D42B-4FAF-BAE4-66B14F194558}">
      <dgm:prSet/>
      <dgm:spPr/>
      <dgm:t>
        <a:bodyPr/>
        <a:lstStyle/>
        <a:p>
          <a:endParaRPr lang="en-CA"/>
        </a:p>
      </dgm:t>
    </dgm:pt>
    <dgm:pt modelId="{A7A94FC2-F54B-454A-9923-6FE41B3B5A76}">
      <dgm:prSet phldrT="[Text]" phldr="0" custT="1"/>
      <dgm:spPr/>
      <dgm:t>
        <a:bodyPr/>
        <a:lstStyle/>
        <a:p>
          <a:r>
            <a:rPr lang="en-US" sz="1400" b="0" kern="1200" dirty="0" err="1">
              <a:solidFill>
                <a:srgbClr val="000000"/>
              </a:solidFill>
              <a:latin typeface="Calibri" panose="020F0502020204030204" pitchFamily="34" charset="0"/>
              <a:ea typeface="+mn-ea"/>
              <a:cs typeface="Calibri" panose="020F0502020204030204" pitchFamily="34" charset="0"/>
              <a:sym typeface="Calibri"/>
            </a:rPr>
            <a:t>Idgham</a:t>
          </a:r>
          <a:r>
            <a:rPr lang="en-US" sz="1400" b="0" kern="1200" dirty="0">
              <a:solidFill>
                <a:srgbClr val="000000"/>
              </a:solidFill>
              <a:latin typeface="Calibri" panose="020F0502020204030204" pitchFamily="34" charset="0"/>
              <a:ea typeface="+mn-ea"/>
              <a:cs typeface="Calibri" panose="020F0502020204030204" pitchFamily="34" charset="0"/>
              <a:sym typeface="Calibri"/>
            </a:rPr>
            <a:t> with </a:t>
          </a:r>
          <a:r>
            <a:rPr lang="en-US" sz="1400" b="0" kern="1200" dirty="0" err="1">
              <a:solidFill>
                <a:srgbClr val="000000"/>
              </a:solidFill>
              <a:latin typeface="Calibri" panose="020F0502020204030204" pitchFamily="34" charset="0"/>
              <a:ea typeface="+mn-ea"/>
              <a:cs typeface="Calibri" panose="020F0502020204030204" pitchFamily="34" charset="0"/>
              <a:sym typeface="Calibri"/>
            </a:rPr>
            <a:t>Ghunnah</a:t>
          </a:r>
          <a:r>
            <a:rPr lang="ar-KW" sz="1400" b="0" kern="1200" dirty="0">
              <a:solidFill>
                <a:srgbClr val="000000"/>
              </a:solidFill>
              <a:latin typeface="Calibri" panose="020F0502020204030204" pitchFamily="34" charset="0"/>
              <a:ea typeface="+mn-ea"/>
              <a:cs typeface="Calibri" panose="020F0502020204030204" pitchFamily="34" charset="0"/>
              <a:sym typeface="Calibri"/>
            </a:rPr>
            <a:t> </a:t>
          </a:r>
          <a:br>
            <a:rPr lang="ar-KW" sz="1400" b="0" kern="1200" dirty="0">
              <a:solidFill>
                <a:srgbClr val="000000"/>
              </a:solidFill>
              <a:latin typeface="Calibri" panose="020F0502020204030204" pitchFamily="34" charset="0"/>
              <a:ea typeface="+mn-ea"/>
              <a:cs typeface="Calibri" panose="020F0502020204030204" pitchFamily="34" charset="0"/>
              <a:sym typeface="Calibri"/>
            </a:rPr>
          </a:br>
          <a:r>
            <a:rPr lang="ar-SA" sz="1400" b="0" kern="1200" dirty="0">
              <a:solidFill>
                <a:srgbClr val="000000"/>
              </a:solidFill>
              <a:latin typeface="Calibri" panose="020F0502020204030204" pitchFamily="34" charset="0"/>
              <a:ea typeface="+mn-ea"/>
              <a:cs typeface="Calibri" panose="020F0502020204030204" pitchFamily="34" charset="0"/>
              <a:sym typeface="Calibri"/>
            </a:rPr>
            <a:t>إدغام بغنة</a:t>
          </a:r>
          <a:endParaRPr lang="en-CA" sz="1400" b="0" kern="1200" dirty="0">
            <a:solidFill>
              <a:srgbClr val="000000"/>
            </a:solidFill>
            <a:latin typeface="Calibri" panose="020F0502020204030204" pitchFamily="34" charset="0"/>
            <a:ea typeface="+mn-ea"/>
            <a:cs typeface="Calibri" panose="020F0502020204030204" pitchFamily="34" charset="0"/>
          </a:endParaRPr>
        </a:p>
      </dgm:t>
    </dgm:pt>
    <dgm:pt modelId="{8DF61733-C80D-492C-B20D-940A61E58036}" type="parTrans" cxnId="{E845C37A-8EE3-40F6-8CB2-D955FB4A260D}">
      <dgm:prSet/>
      <dgm:spPr/>
      <dgm:t>
        <a:bodyPr/>
        <a:lstStyle/>
        <a:p>
          <a:endParaRPr lang="en-CA"/>
        </a:p>
      </dgm:t>
    </dgm:pt>
    <dgm:pt modelId="{8C67560C-CE2A-4416-BDB3-773D708430B7}" type="sibTrans" cxnId="{E845C37A-8EE3-40F6-8CB2-D955FB4A260D}">
      <dgm:prSet/>
      <dgm:spPr/>
      <dgm:t>
        <a:bodyPr/>
        <a:lstStyle/>
        <a:p>
          <a:endParaRPr lang="en-CA"/>
        </a:p>
      </dgm:t>
    </dgm:pt>
    <dgm:pt modelId="{091B11A7-1258-476A-89A3-E5BE05E73B43}">
      <dgm:prSet phldrT="[Text]" phldr="0" custT="1"/>
      <dgm:spPr/>
      <dgm:t>
        <a:bodyPr/>
        <a:lstStyle/>
        <a:p>
          <a:r>
            <a:rPr lang="ar-SA" sz="1400" b="1" kern="1200">
              <a:solidFill>
                <a:srgbClr val="C00000"/>
              </a:solidFill>
              <a:latin typeface="Calibri" panose="020F0502020204030204" pitchFamily="34" charset="0"/>
              <a:ea typeface="+mn-ea"/>
              <a:cs typeface="Calibri" panose="020F0502020204030204" pitchFamily="34" charset="0"/>
            </a:rPr>
            <a:t>ب</a:t>
          </a:r>
          <a:endParaRPr lang="en-CA" sz="1400" b="1" kern="1200" dirty="0">
            <a:solidFill>
              <a:srgbClr val="C00000"/>
            </a:solidFill>
            <a:latin typeface="Calibri" panose="020F0502020204030204" pitchFamily="34" charset="0"/>
            <a:ea typeface="+mn-ea"/>
            <a:cs typeface="Calibri" panose="020F0502020204030204" pitchFamily="34" charset="0"/>
          </a:endParaRPr>
        </a:p>
      </dgm:t>
    </dgm:pt>
    <dgm:pt modelId="{148F9D05-3E9B-4563-92D7-5CBD7B59E1DF}" type="parTrans" cxnId="{28DA03FE-576A-4564-8070-BDD46A5AE47E}">
      <dgm:prSet/>
      <dgm:spPr/>
      <dgm:t>
        <a:bodyPr/>
        <a:lstStyle/>
        <a:p>
          <a:endParaRPr lang="en-CA"/>
        </a:p>
      </dgm:t>
    </dgm:pt>
    <dgm:pt modelId="{9D3FA29F-BEDF-4ACC-BD72-0CEE4A3E231A}" type="sibTrans" cxnId="{28DA03FE-576A-4564-8070-BDD46A5AE47E}">
      <dgm:prSet/>
      <dgm:spPr/>
      <dgm:t>
        <a:bodyPr/>
        <a:lstStyle/>
        <a:p>
          <a:endParaRPr lang="en-CA"/>
        </a:p>
      </dgm:t>
    </dgm:pt>
    <dgm:pt modelId="{978FDF50-D7F1-4D49-9132-F73BA198BE8A}">
      <dgm:prSet phldrT="[Text]" phldr="0" custT="1"/>
      <dgm:spPr>
        <a:solidFill>
          <a:srgbClr val="FEFFFF">
            <a:hueOff val="0"/>
            <a:satOff val="0"/>
            <a:lumOff val="0"/>
            <a:alphaOff val="0"/>
          </a:srgbClr>
        </a:solidFill>
        <a:ln w="25400" cap="flat" cmpd="sng" algn="ctr">
          <a:solidFill>
            <a:srgbClr val="0365A9">
              <a:shade val="80000"/>
              <a:hueOff val="0"/>
              <a:satOff val="0"/>
              <a:lumOff val="0"/>
              <a:alphaOff val="0"/>
            </a:srgbClr>
          </a:solidFill>
          <a:prstDash val="solid"/>
          <a:miter lim="800000"/>
        </a:ln>
        <a:effectLst/>
      </dgm:spPr>
      <dgm:t>
        <a:bodyPr spcFirstLastPara="0" vert="horz" wrap="square" lIns="11430" tIns="11430" rIns="11430" bIns="11430" numCol="1" spcCol="1270" anchor="ctr" anchorCtr="0"/>
        <a:lstStyle/>
        <a:p>
          <a:pPr marL="0" lvl="0" indent="0" algn="ctr" defTabSz="800100">
            <a:lnSpc>
              <a:spcPct val="90000"/>
            </a:lnSpc>
            <a:spcBef>
              <a:spcPct val="0"/>
            </a:spcBef>
            <a:spcAft>
              <a:spcPct val="35000"/>
            </a:spcAft>
            <a:buNone/>
          </a:pPr>
          <a:r>
            <a:rPr lang="en-US" sz="1400" kern="1200" dirty="0" err="1">
              <a:solidFill>
                <a:srgbClr val="000000">
                  <a:hueOff val="0"/>
                  <a:satOff val="0"/>
                  <a:lumOff val="0"/>
                  <a:alphaOff val="0"/>
                </a:srgbClr>
              </a:solidFill>
              <a:latin typeface="Calibri" panose="020F0502020204030204" pitchFamily="34" charset="0"/>
              <a:ea typeface="+mn-ea"/>
              <a:cs typeface="Calibri" panose="020F0502020204030204" pitchFamily="34" charset="0"/>
            </a:rPr>
            <a:t>Ikhfa</a:t>
          </a:r>
          <a:r>
            <a:rPr lang="en-US" sz="1400" kern="1200" dirty="0">
              <a:solidFill>
                <a:srgbClr val="000000">
                  <a:hueOff val="0"/>
                  <a:satOff val="0"/>
                  <a:lumOff val="0"/>
                  <a:alphaOff val="0"/>
                </a:srgbClr>
              </a:solidFill>
              <a:latin typeface="Calibri" panose="020F0502020204030204" pitchFamily="34" charset="0"/>
              <a:ea typeface="+mn-ea"/>
              <a:cs typeface="Calibri" panose="020F0502020204030204" pitchFamily="34" charset="0"/>
            </a:rPr>
            <a:t>’ Haqiqi</a:t>
          </a:r>
          <a:br>
            <a:rPr lang="ar-KW" sz="1400" kern="1200" dirty="0">
              <a:solidFill>
                <a:srgbClr val="000000">
                  <a:hueOff val="0"/>
                  <a:satOff val="0"/>
                  <a:lumOff val="0"/>
                  <a:alphaOff val="0"/>
                </a:srgbClr>
              </a:solidFill>
              <a:latin typeface="Calibri" panose="020F0502020204030204" pitchFamily="34" charset="0"/>
              <a:ea typeface="+mn-ea"/>
              <a:cs typeface="Calibri" panose="020F0502020204030204" pitchFamily="34" charset="0"/>
            </a:rPr>
          </a:br>
          <a:r>
            <a:rPr lang="ar-SA" sz="1400" kern="1200" dirty="0">
              <a:solidFill>
                <a:srgbClr val="000000">
                  <a:hueOff val="0"/>
                  <a:satOff val="0"/>
                  <a:lumOff val="0"/>
                  <a:alphaOff val="0"/>
                </a:srgbClr>
              </a:solidFill>
              <a:latin typeface="Calibri" panose="020F0502020204030204" pitchFamily="34" charset="0"/>
              <a:ea typeface="+mn-ea"/>
              <a:cs typeface="Calibri" panose="020F0502020204030204" pitchFamily="34" charset="0"/>
            </a:rPr>
            <a:t>الإخفاء الحقيقي</a:t>
          </a:r>
          <a:endParaRPr lang="en-CA" sz="1400" kern="1200" dirty="0">
            <a:solidFill>
              <a:srgbClr val="000000">
                <a:hueOff val="0"/>
                <a:satOff val="0"/>
                <a:lumOff val="0"/>
                <a:alphaOff val="0"/>
              </a:srgbClr>
            </a:solidFill>
            <a:latin typeface="Calibri" panose="020F0502020204030204" pitchFamily="34" charset="0"/>
            <a:ea typeface="+mn-ea"/>
            <a:cs typeface="Calibri" panose="020F0502020204030204" pitchFamily="34" charset="0"/>
          </a:endParaRPr>
        </a:p>
      </dgm:t>
    </dgm:pt>
    <dgm:pt modelId="{DC621BBF-E136-44DC-9BB7-66C3B41F6A1B}" type="parTrans" cxnId="{303554C5-F8FD-41F8-93CF-F4CC1A02DB8C}">
      <dgm:prSet/>
      <dgm:spPr/>
      <dgm:t>
        <a:bodyPr/>
        <a:lstStyle/>
        <a:p>
          <a:endParaRPr lang="en-CA"/>
        </a:p>
      </dgm:t>
    </dgm:pt>
    <dgm:pt modelId="{21F21DFB-29C6-4C9D-BA03-74833F0C29DD}" type="sibTrans" cxnId="{303554C5-F8FD-41F8-93CF-F4CC1A02DB8C}">
      <dgm:prSet/>
      <dgm:spPr/>
      <dgm:t>
        <a:bodyPr/>
        <a:lstStyle/>
        <a:p>
          <a:endParaRPr lang="en-CA"/>
        </a:p>
      </dgm:t>
    </dgm:pt>
    <dgm:pt modelId="{352B29EC-F071-4A08-ABF4-BEEAFEAF4477}">
      <dgm:prSet phldrT="[Text]" phldr="0" custT="1"/>
      <dgm:spPr/>
      <dgm:t>
        <a:bodyPr/>
        <a:lstStyle/>
        <a:p>
          <a:pPr marL="0" lvl="0" indent="0" algn="ctr" defTabSz="800100">
            <a:lnSpc>
              <a:spcPct val="90000"/>
            </a:lnSpc>
            <a:spcBef>
              <a:spcPct val="0"/>
            </a:spcBef>
            <a:spcAft>
              <a:spcPct val="35000"/>
            </a:spcAft>
          </a:pPr>
          <a:r>
            <a:rPr lang="en-CA" sz="1400" b="1" kern="1200" dirty="0">
              <a:solidFill>
                <a:srgbClr val="C00000"/>
              </a:solidFill>
              <a:latin typeface="Calibri" panose="020F0502020204030204" pitchFamily="34" charset="0"/>
              <a:ea typeface="+mn-ea"/>
              <a:cs typeface="Calibri" panose="020F0502020204030204" pitchFamily="34" charset="0"/>
            </a:rPr>
            <a:t>Remaining letters</a:t>
          </a:r>
          <a:br>
            <a:rPr lang="en-CA" sz="1400" b="1" kern="1200" dirty="0">
              <a:solidFill>
                <a:srgbClr val="C00000"/>
              </a:solidFill>
              <a:latin typeface="Calibri" panose="020F0502020204030204" pitchFamily="34" charset="0"/>
              <a:ea typeface="+mn-ea"/>
              <a:cs typeface="Calibri" panose="020F0502020204030204" pitchFamily="34" charset="0"/>
            </a:rPr>
          </a:br>
          <a:r>
            <a:rPr lang="ar-SA" sz="1400" b="1" kern="1200" dirty="0">
              <a:solidFill>
                <a:srgbClr val="C00000"/>
              </a:solidFill>
              <a:latin typeface="Calibri" panose="020F0502020204030204" pitchFamily="34" charset="0"/>
              <a:ea typeface="+mn-ea"/>
              <a:cs typeface="Calibri" panose="020F0502020204030204" pitchFamily="34" charset="0"/>
            </a:rPr>
            <a:t>باقي الحروف</a:t>
          </a:r>
          <a:endParaRPr lang="en-CA" sz="1400" b="1" kern="1200" dirty="0">
            <a:solidFill>
              <a:srgbClr val="C00000"/>
            </a:solidFill>
            <a:latin typeface="Calibri" panose="020F0502020204030204" pitchFamily="34" charset="0"/>
            <a:ea typeface="+mn-ea"/>
            <a:cs typeface="Calibri" panose="020F0502020204030204" pitchFamily="34" charset="0"/>
          </a:endParaRPr>
        </a:p>
      </dgm:t>
    </dgm:pt>
    <dgm:pt modelId="{50F08A03-01BD-497E-A772-B281E1EFECC3}" type="parTrans" cxnId="{BA26940A-46AC-4DE9-8928-8FA7518F57F3}">
      <dgm:prSet/>
      <dgm:spPr/>
      <dgm:t>
        <a:bodyPr/>
        <a:lstStyle/>
        <a:p>
          <a:endParaRPr lang="en-CA"/>
        </a:p>
      </dgm:t>
    </dgm:pt>
    <dgm:pt modelId="{31C2A5ED-E221-4799-8C52-D96A6871F046}" type="sibTrans" cxnId="{BA26940A-46AC-4DE9-8928-8FA7518F57F3}">
      <dgm:prSet/>
      <dgm:spPr/>
      <dgm:t>
        <a:bodyPr/>
        <a:lstStyle/>
        <a:p>
          <a:endParaRPr lang="en-CA"/>
        </a:p>
      </dgm:t>
    </dgm:pt>
    <dgm:pt modelId="{4438C71C-A608-4AC5-8B90-3BFC38FE11F5}">
      <dgm:prSet phldrT="[Text]" custT="1"/>
      <dgm:spPr/>
      <dgm:t>
        <a:bodyPr/>
        <a:lstStyle/>
        <a:p>
          <a:r>
            <a:rPr lang="en-US" sz="1400" b="0" kern="1200" dirty="0">
              <a:solidFill>
                <a:schemeClr val="tx1"/>
              </a:solidFill>
              <a:latin typeface="Calibri" panose="020F0502020204030204" pitchFamily="34" charset="0"/>
              <a:ea typeface="+mn-ea"/>
              <a:cs typeface="Calibri" panose="020F0502020204030204" pitchFamily="34" charset="0"/>
            </a:rPr>
            <a:t>Its</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a:solidFill>
                <a:schemeClr val="tx1"/>
              </a:solidFill>
              <a:latin typeface="Calibri" panose="020F0502020204030204" pitchFamily="34" charset="0"/>
              <a:ea typeface="+mn-ea"/>
              <a:cs typeface="Calibri" panose="020F0502020204030204" pitchFamily="34" charset="0"/>
            </a:rPr>
            <a:t>Levels</a:t>
          </a:r>
          <a:r>
            <a:rPr lang="en-US" sz="1400" b="0" kern="1200" dirty="0">
              <a:solidFill>
                <a:schemeClr val="tx1"/>
              </a:solidFill>
              <a:latin typeface="Calibri" panose="020F0502020204030204" pitchFamily="34" charset="0"/>
              <a:cs typeface="Calibri" panose="020F0502020204030204" pitchFamily="34" charset="0"/>
            </a:rPr>
            <a:t> </a:t>
          </a:r>
          <a:r>
            <a:rPr lang="ar-KW" sz="1400" b="0" kern="1200" dirty="0">
              <a:solidFill>
                <a:schemeClr val="tx1"/>
              </a:solidFill>
              <a:latin typeface="Calibri" panose="020F0502020204030204" pitchFamily="34" charset="0"/>
              <a:ea typeface="+mn-ea"/>
              <a:cs typeface="Calibri" panose="020F0502020204030204" pitchFamily="34" charset="0"/>
            </a:rPr>
            <a:t>مراتبه</a:t>
          </a:r>
          <a:endParaRPr lang="en-US" sz="1400" b="0" kern="1200" dirty="0">
            <a:solidFill>
              <a:schemeClr val="tx1"/>
            </a:solidFill>
            <a:latin typeface="Calibri" panose="020F0502020204030204" pitchFamily="34" charset="0"/>
            <a:ea typeface="+mn-ea"/>
            <a:cs typeface="Calibri" panose="020F0502020204030204" pitchFamily="34" charset="0"/>
          </a:endParaRPr>
        </a:p>
      </dgm:t>
    </dgm:pt>
    <dgm:pt modelId="{4BFE2736-BBAE-4B90-A9E1-8861D33D86FD}" type="parTrans" cxnId="{3B585BEB-757D-4BF2-B742-565152C648EC}">
      <dgm:prSet/>
      <dgm:spPr/>
      <dgm:t>
        <a:bodyPr/>
        <a:lstStyle/>
        <a:p>
          <a:endParaRPr lang="en-CA"/>
        </a:p>
      </dgm:t>
    </dgm:pt>
    <dgm:pt modelId="{83F2DDB7-01C6-4AF7-8312-E3409F8C389B}" type="sibTrans" cxnId="{3B585BEB-757D-4BF2-B742-565152C648EC}">
      <dgm:prSet/>
      <dgm:spPr/>
      <dgm:t>
        <a:bodyPr/>
        <a:lstStyle/>
        <a:p>
          <a:endParaRPr lang="en-CA"/>
        </a:p>
      </dgm:t>
    </dgm:pt>
    <dgm:pt modelId="{6339F187-29F8-4078-9F35-CA0E32376E54}">
      <dgm:prSet phldrT="[Text]" custT="1"/>
      <dgm:spPr/>
      <dgm:t>
        <a:bodyPr/>
        <a:lstStyle/>
        <a:p>
          <a:r>
            <a:rPr lang="en-US" sz="1400" kern="1200" dirty="0">
              <a:solidFill>
                <a:srgbClr val="0365A9">
                  <a:lumMod val="75000"/>
                </a:srgbClr>
              </a:solidFill>
              <a:latin typeface="Calibri" panose="020F0502020204030204" pitchFamily="34" charset="0"/>
              <a:ea typeface="+mn-ea"/>
              <a:cs typeface="Calibri" panose="020F0502020204030204" pitchFamily="34" charset="0"/>
            </a:rPr>
            <a:t>Highest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عليا</a:t>
          </a:r>
          <a:br>
            <a:rPr lang="en-CA" sz="1400" kern="1200" dirty="0">
              <a:solidFill>
                <a:schemeClr val="accent1">
                  <a:lumMod val="75000"/>
                </a:schemeClr>
              </a:solidFill>
              <a:latin typeface="Calibri" panose="020F0502020204030204" pitchFamily="34" charset="0"/>
              <a:cs typeface="Calibri" panose="020F0502020204030204" pitchFamily="34" charset="0"/>
            </a:rPr>
          </a:br>
          <a:r>
            <a:rPr lang="ar-KW" sz="1400" kern="1200" dirty="0">
              <a:solidFill>
                <a:srgbClr val="C00000"/>
              </a:solidFill>
              <a:latin typeface="Calibri" panose="020F0502020204030204" pitchFamily="34" charset="0"/>
              <a:cs typeface="Calibri" panose="020F0502020204030204" pitchFamily="34" charset="0"/>
            </a:rPr>
            <a:t>ء، ه</a:t>
          </a:r>
          <a:r>
            <a:rPr lang="ar-KW" sz="1400" kern="1200" dirty="0">
              <a:solidFill>
                <a:schemeClr val="accent1">
                  <a:lumMod val="75000"/>
                </a:schemeClr>
              </a:solidFill>
              <a:latin typeface="Calibri" panose="020F0502020204030204" pitchFamily="34" charset="0"/>
              <a:cs typeface="Calibri" panose="020F0502020204030204" pitchFamily="34" charset="0"/>
            </a:rPr>
            <a:t> </a:t>
          </a:r>
          <a:endParaRPr lang="en-US" sz="1400" b="0" kern="1200" dirty="0">
            <a:solidFill>
              <a:schemeClr val="tx1"/>
            </a:solidFill>
            <a:latin typeface="Calibri" panose="020F0502020204030204" pitchFamily="34" charset="0"/>
            <a:ea typeface="+mn-ea"/>
            <a:cs typeface="Calibri" panose="020F0502020204030204" pitchFamily="34" charset="0"/>
          </a:endParaRPr>
        </a:p>
      </dgm:t>
    </dgm:pt>
    <dgm:pt modelId="{8DAEDA85-AE0B-441B-93FD-B63EAEAFDC30}" type="parTrans" cxnId="{18812976-6EC6-4C47-B6BC-0D936833C59D}">
      <dgm:prSet/>
      <dgm:spPr/>
      <dgm:t>
        <a:bodyPr/>
        <a:lstStyle/>
        <a:p>
          <a:endParaRPr lang="en-CA"/>
        </a:p>
      </dgm:t>
    </dgm:pt>
    <dgm:pt modelId="{77DDE98B-53D9-42DA-A054-23666A5D59D2}" type="sibTrans" cxnId="{18812976-6EC6-4C47-B6BC-0D936833C59D}">
      <dgm:prSet/>
      <dgm:spPr/>
      <dgm:t>
        <a:bodyPr/>
        <a:lstStyle/>
        <a:p>
          <a:endParaRPr lang="en-CA"/>
        </a:p>
      </dgm:t>
    </dgm:pt>
    <dgm:pt modelId="{A94D3C55-E62D-45C8-BD37-267B65299787}">
      <dgm:prSet phldrT="[Text]" custT="1"/>
      <dgm:spPr/>
      <dgm:t>
        <a:bodyPr/>
        <a:lstStyle/>
        <a:p>
          <a:r>
            <a:rPr lang="en-US" sz="1400" kern="1200" dirty="0">
              <a:solidFill>
                <a:srgbClr val="0365A9">
                  <a:lumMod val="75000"/>
                </a:srgbClr>
              </a:solidFill>
              <a:latin typeface="Calibri" panose="020F0502020204030204" pitchFamily="34" charset="0"/>
              <a:ea typeface="+mn-ea"/>
              <a:cs typeface="Calibri" panose="020F0502020204030204" pitchFamily="34" charset="0"/>
            </a:rPr>
            <a:t>Middle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وسطي</a:t>
          </a:r>
          <a:br>
            <a:rPr lang="en-CA" sz="1400" kern="1200" dirty="0">
              <a:solidFill>
                <a:srgbClr val="0365A9">
                  <a:lumMod val="75000"/>
                </a:srgbClr>
              </a:solidFill>
              <a:latin typeface="Calibri" panose="020F0502020204030204" pitchFamily="34" charset="0"/>
              <a:ea typeface="+mn-ea"/>
              <a:cs typeface="Calibri" panose="020F0502020204030204" pitchFamily="34" charset="0"/>
            </a:rPr>
          </a:br>
          <a:r>
            <a:rPr lang="ar-KW" sz="1400" kern="1200" dirty="0">
              <a:solidFill>
                <a:srgbClr val="C00000"/>
              </a:solidFill>
              <a:latin typeface="Calibri" panose="020F0502020204030204" pitchFamily="34" charset="0"/>
              <a:cs typeface="Calibri" panose="020F0502020204030204" pitchFamily="34" charset="0"/>
            </a:rPr>
            <a:t>ع،ح</a:t>
          </a:r>
          <a:endParaRPr lang="en-US" sz="1400" b="0" kern="1200" dirty="0">
            <a:solidFill>
              <a:schemeClr val="tx1"/>
            </a:solidFill>
            <a:latin typeface="Calibri" panose="020F0502020204030204" pitchFamily="34" charset="0"/>
            <a:ea typeface="+mn-ea"/>
            <a:cs typeface="Calibri" panose="020F0502020204030204" pitchFamily="34" charset="0"/>
          </a:endParaRPr>
        </a:p>
      </dgm:t>
    </dgm:pt>
    <dgm:pt modelId="{A8220E33-4378-4E2D-B81A-D44659D71E4D}" type="parTrans" cxnId="{75F3C845-CAFE-47FB-9E18-4B1E468E5119}">
      <dgm:prSet/>
      <dgm:spPr/>
      <dgm:t>
        <a:bodyPr/>
        <a:lstStyle/>
        <a:p>
          <a:endParaRPr lang="en-CA"/>
        </a:p>
      </dgm:t>
    </dgm:pt>
    <dgm:pt modelId="{05B86E5E-2F31-4931-A74C-170940034941}" type="sibTrans" cxnId="{75F3C845-CAFE-47FB-9E18-4B1E468E5119}">
      <dgm:prSet/>
      <dgm:spPr/>
      <dgm:t>
        <a:bodyPr/>
        <a:lstStyle/>
        <a:p>
          <a:endParaRPr lang="en-CA"/>
        </a:p>
      </dgm:t>
    </dgm:pt>
    <dgm:pt modelId="{FC9FCC0E-8C60-45EC-A914-FA6C12E9FB2D}">
      <dgm:prSet phldrT="[Text]" custT="1"/>
      <dgm:spPr/>
      <dgm:t>
        <a:bodyPr/>
        <a:lstStyle/>
        <a:p>
          <a:r>
            <a:rPr lang="en-US" sz="1400" kern="1200" dirty="0">
              <a:solidFill>
                <a:srgbClr val="0365A9">
                  <a:lumMod val="75000"/>
                </a:srgbClr>
              </a:solidFill>
              <a:latin typeface="Calibri" panose="020F0502020204030204" pitchFamily="34" charset="0"/>
              <a:ea typeface="+mn-ea"/>
              <a:cs typeface="Calibri" panose="020F0502020204030204" pitchFamily="34" charset="0"/>
            </a:rPr>
            <a:t>Lowest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دنيا</a:t>
          </a:r>
          <a:br>
            <a:rPr lang="en-CA" sz="1400" kern="1200" dirty="0">
              <a:solidFill>
                <a:srgbClr val="0365A9">
                  <a:lumMod val="75000"/>
                </a:srgbClr>
              </a:solidFill>
              <a:latin typeface="Calibri" panose="020F0502020204030204" pitchFamily="34" charset="0"/>
              <a:ea typeface="+mn-ea"/>
              <a:cs typeface="Calibri" panose="020F0502020204030204" pitchFamily="34" charset="0"/>
            </a:rPr>
          </a:br>
          <a:r>
            <a:rPr lang="ar-KW" sz="1400" kern="1200" dirty="0">
              <a:solidFill>
                <a:srgbClr val="C00000"/>
              </a:solidFill>
              <a:latin typeface="Calibri" panose="020F0502020204030204" pitchFamily="34" charset="0"/>
              <a:cs typeface="Calibri" panose="020F0502020204030204" pitchFamily="34" charset="0"/>
            </a:rPr>
            <a:t>غ، خ</a:t>
          </a:r>
          <a:r>
            <a:rPr lang="ar-KW" sz="1400" kern="1200" dirty="0">
              <a:solidFill>
                <a:schemeClr val="accent1">
                  <a:lumMod val="75000"/>
                </a:schemeClr>
              </a:solidFill>
              <a:latin typeface="Calibri" panose="020F0502020204030204" pitchFamily="34" charset="0"/>
              <a:cs typeface="Calibri" panose="020F0502020204030204" pitchFamily="34" charset="0"/>
            </a:rPr>
            <a:t> </a:t>
          </a:r>
          <a:endParaRPr lang="en-US" sz="1400" b="0" kern="1200" dirty="0">
            <a:solidFill>
              <a:schemeClr val="tx1"/>
            </a:solidFill>
            <a:latin typeface="Calibri" panose="020F0502020204030204" pitchFamily="34" charset="0"/>
            <a:ea typeface="+mn-ea"/>
            <a:cs typeface="Calibri" panose="020F0502020204030204" pitchFamily="34" charset="0"/>
          </a:endParaRPr>
        </a:p>
      </dgm:t>
    </dgm:pt>
    <dgm:pt modelId="{780D7718-7B7A-4AE3-A36D-898D3FF23A35}" type="parTrans" cxnId="{E1C5F56E-8EBE-4E11-BCD6-21DF2183EC4D}">
      <dgm:prSet/>
      <dgm:spPr/>
      <dgm:t>
        <a:bodyPr/>
        <a:lstStyle/>
        <a:p>
          <a:endParaRPr lang="en-CA"/>
        </a:p>
      </dgm:t>
    </dgm:pt>
    <dgm:pt modelId="{277A8BE3-0D1C-476D-B247-139E8E824F9F}" type="sibTrans" cxnId="{E1C5F56E-8EBE-4E11-BCD6-21DF2183EC4D}">
      <dgm:prSet/>
      <dgm:spPr/>
      <dgm:t>
        <a:bodyPr/>
        <a:lstStyle/>
        <a:p>
          <a:endParaRPr lang="en-CA"/>
        </a:p>
      </dgm:t>
    </dgm:pt>
    <dgm:pt modelId="{CEA16246-2DA8-4475-BCCA-4E530D51739D}">
      <dgm:prSet phldrT="[Text]" phldr="0" custT="1"/>
      <dgm:spPr>
        <a:solidFill>
          <a:srgbClr val="FEFFFF">
            <a:hueOff val="0"/>
            <a:satOff val="0"/>
            <a:lumOff val="0"/>
            <a:alphaOff val="0"/>
          </a:srgbClr>
        </a:solidFill>
        <a:ln w="25400" cap="flat" cmpd="sng" algn="ctr">
          <a:solidFill>
            <a:srgbClr val="0365A9">
              <a:shade val="80000"/>
              <a:hueOff val="0"/>
              <a:satOff val="0"/>
              <a:lumOff val="0"/>
              <a:alphaOff val="0"/>
            </a:srgbClr>
          </a:solidFill>
          <a:prstDash val="solid"/>
          <a:miter lim="800000"/>
        </a:ln>
        <a:effectLst/>
      </dgm:spPr>
      <dgm:t>
        <a:bodyPr spcFirstLastPara="0" vert="horz" wrap="square" lIns="8890" tIns="8890" rIns="8890" bIns="8890" numCol="1" spcCol="1270" anchor="ctr" anchorCtr="0"/>
        <a:lstStyle/>
        <a:p>
          <a:pPr marL="0" lvl="0" indent="0" algn="ctr" defTabSz="622300">
            <a:lnSpc>
              <a:spcPct val="90000"/>
            </a:lnSpc>
            <a:spcBef>
              <a:spcPct val="0"/>
            </a:spcBef>
            <a:spcAft>
              <a:spcPct val="35000"/>
            </a:spcAft>
            <a:buNone/>
          </a:pPr>
          <a:r>
            <a:rPr lang="en-US" sz="1350" b="0" kern="1200" dirty="0" err="1">
              <a:solidFill>
                <a:srgbClr val="000000"/>
              </a:solidFill>
              <a:latin typeface="Calibri" panose="020F0502020204030204" pitchFamily="34" charset="0"/>
              <a:ea typeface="+mn-ea"/>
              <a:cs typeface="Calibri" panose="020F0502020204030204" pitchFamily="34" charset="0"/>
              <a:sym typeface="Calibri"/>
            </a:rPr>
            <a:t>Idgham</a:t>
          </a:r>
          <a:r>
            <a:rPr lang="en-US" sz="1350" b="0" kern="1200" dirty="0">
              <a:solidFill>
                <a:srgbClr val="000000"/>
              </a:solidFill>
              <a:latin typeface="Calibri" panose="020F0502020204030204" pitchFamily="34" charset="0"/>
              <a:ea typeface="+mn-ea"/>
              <a:cs typeface="Calibri" panose="020F0502020204030204" pitchFamily="34" charset="0"/>
              <a:sym typeface="Calibri"/>
            </a:rPr>
            <a:t> without </a:t>
          </a:r>
          <a:r>
            <a:rPr lang="en-US" sz="1350" b="0" kern="1200" dirty="0" err="1">
              <a:solidFill>
                <a:srgbClr val="000000"/>
              </a:solidFill>
              <a:latin typeface="Calibri" panose="020F0502020204030204" pitchFamily="34" charset="0"/>
              <a:ea typeface="+mn-ea"/>
              <a:cs typeface="Calibri" panose="020F0502020204030204" pitchFamily="34" charset="0"/>
              <a:sym typeface="Calibri"/>
            </a:rPr>
            <a:t>Ghunnah</a:t>
          </a:r>
          <a:br>
            <a:rPr lang="ar-KW" sz="1350" b="0" kern="1200" dirty="0">
              <a:solidFill>
                <a:srgbClr val="000000"/>
              </a:solidFill>
              <a:latin typeface="Calibri" panose="020F0502020204030204" pitchFamily="34" charset="0"/>
              <a:ea typeface="+mn-ea"/>
              <a:cs typeface="Calibri" panose="020F0502020204030204" pitchFamily="34" charset="0"/>
              <a:sym typeface="Calibri"/>
            </a:rPr>
          </a:br>
          <a:r>
            <a:rPr lang="ar-SA" sz="1350" b="0" kern="1200" dirty="0">
              <a:solidFill>
                <a:srgbClr val="000000"/>
              </a:solidFill>
              <a:latin typeface="Calibri" panose="020F0502020204030204" pitchFamily="34" charset="0"/>
              <a:ea typeface="+mn-ea"/>
              <a:cs typeface="Calibri" panose="020F0502020204030204" pitchFamily="34" charset="0"/>
              <a:sym typeface="Calibri"/>
            </a:rPr>
            <a:t>إدغام بدون غنة</a:t>
          </a:r>
          <a:endParaRPr lang="en-CA" sz="1350" b="0" kern="1200" dirty="0">
            <a:solidFill>
              <a:srgbClr val="000000"/>
            </a:solidFill>
            <a:latin typeface="Calibri" panose="020F0502020204030204" pitchFamily="34" charset="0"/>
            <a:ea typeface="+mn-ea"/>
            <a:cs typeface="Calibri" panose="020F0502020204030204" pitchFamily="34" charset="0"/>
            <a:sym typeface="Calibri"/>
          </a:endParaRPr>
        </a:p>
      </dgm:t>
    </dgm:pt>
    <dgm:pt modelId="{F9E11628-0F7E-4C36-94BB-63E2B49608C2}" type="parTrans" cxnId="{39E6AF6C-E4EE-47BA-BACB-E7F757A847D8}">
      <dgm:prSet/>
      <dgm:spPr/>
      <dgm:t>
        <a:bodyPr/>
        <a:lstStyle/>
        <a:p>
          <a:endParaRPr lang="en-CA"/>
        </a:p>
      </dgm:t>
    </dgm:pt>
    <dgm:pt modelId="{91AF6411-B5A6-4804-9057-C3111E56CB3A}" type="sibTrans" cxnId="{39E6AF6C-E4EE-47BA-BACB-E7F757A847D8}">
      <dgm:prSet/>
      <dgm:spPr/>
      <dgm:t>
        <a:bodyPr/>
        <a:lstStyle/>
        <a:p>
          <a:endParaRPr lang="en-CA"/>
        </a:p>
      </dgm:t>
    </dgm:pt>
    <dgm:pt modelId="{3EE83B8F-CC7A-4F2A-8858-C007A4DF227B}">
      <dgm:prSet phldrT="[Text]" phldr="0" custT="1"/>
      <dgm:spPr/>
      <dgm:t>
        <a:bodyPr/>
        <a:lstStyle/>
        <a:p>
          <a:r>
            <a:rPr lang="ar-KW" sz="1200" b="1" dirty="0">
              <a:solidFill>
                <a:srgbClr val="C00000"/>
              </a:solidFill>
              <a:latin typeface="Calibri" panose="020F0502020204030204" pitchFamily="34" charset="0"/>
              <a:cs typeface="Calibri" panose="020F0502020204030204" pitchFamily="34" charset="0"/>
            </a:rPr>
            <a:t>ي – ن – م – و</a:t>
          </a:r>
          <a:endParaRPr lang="en-CA" sz="1200" dirty="0">
            <a:latin typeface="Calibri" panose="020F0502020204030204" pitchFamily="34" charset="0"/>
            <a:cs typeface="Calibri" panose="020F0502020204030204" pitchFamily="34" charset="0"/>
          </a:endParaRPr>
        </a:p>
      </dgm:t>
    </dgm:pt>
    <dgm:pt modelId="{09D4D66C-8B34-4823-AD1D-E41011DA21FC}" type="parTrans" cxnId="{4BE3B7E6-A6F3-4027-AC01-56876996B3EE}">
      <dgm:prSet/>
      <dgm:spPr/>
      <dgm:t>
        <a:bodyPr/>
        <a:lstStyle/>
        <a:p>
          <a:endParaRPr lang="en-CA"/>
        </a:p>
      </dgm:t>
    </dgm:pt>
    <dgm:pt modelId="{24E5ABBB-F852-47BE-A60A-EE9E4C2A848B}" type="sibTrans" cxnId="{4BE3B7E6-A6F3-4027-AC01-56876996B3EE}">
      <dgm:prSet/>
      <dgm:spPr/>
      <dgm:t>
        <a:bodyPr/>
        <a:lstStyle/>
        <a:p>
          <a:endParaRPr lang="en-CA"/>
        </a:p>
      </dgm:t>
    </dgm:pt>
    <dgm:pt modelId="{DD70BB43-3447-43EE-9F86-DE5A21581D35}">
      <dgm:prSet phldrT="[Text]" phldr="0" custT="1"/>
      <dgm:spPr/>
      <dgm:t>
        <a:bodyPr/>
        <a:lstStyle/>
        <a:p>
          <a:r>
            <a:rPr lang="ar-KW" sz="1200" b="1" dirty="0">
              <a:solidFill>
                <a:srgbClr val="C00000"/>
              </a:solidFill>
              <a:latin typeface="Calibri" panose="020F0502020204030204" pitchFamily="34" charset="0"/>
              <a:cs typeface="Calibri" panose="020F0502020204030204" pitchFamily="34" charset="0"/>
            </a:rPr>
            <a:t>ل – ر </a:t>
          </a:r>
          <a:endParaRPr lang="en-CA" sz="1200" i="0" u="none" strike="noStrike" cap="none" dirty="0">
            <a:solidFill>
              <a:schemeClr val="accent6"/>
            </a:solidFill>
            <a:latin typeface="Calibri" panose="020F0502020204030204" pitchFamily="34" charset="0"/>
            <a:ea typeface="Calibri"/>
            <a:cs typeface="Calibri" panose="020F0502020204030204" pitchFamily="34" charset="0"/>
            <a:sym typeface="Calibri"/>
          </a:endParaRPr>
        </a:p>
      </dgm:t>
    </dgm:pt>
    <dgm:pt modelId="{2BA25748-CA7E-4026-9471-612801EBE7EE}" type="parTrans" cxnId="{2C942FA3-871E-48AF-9D9B-56CAD6179590}">
      <dgm:prSet/>
      <dgm:spPr/>
      <dgm:t>
        <a:bodyPr/>
        <a:lstStyle/>
        <a:p>
          <a:endParaRPr lang="en-CA"/>
        </a:p>
      </dgm:t>
    </dgm:pt>
    <dgm:pt modelId="{6A5182FF-9B04-401C-88B5-FB2D2F7C08C0}" type="sibTrans" cxnId="{2C942FA3-871E-48AF-9D9B-56CAD6179590}">
      <dgm:prSet/>
      <dgm:spPr/>
      <dgm:t>
        <a:bodyPr/>
        <a:lstStyle/>
        <a:p>
          <a:endParaRPr lang="en-CA"/>
        </a:p>
      </dgm:t>
    </dgm:pt>
    <dgm:pt modelId="{BB8C65CE-AC70-491F-92C3-CBAB66E37B0E}">
      <dgm:prSet phldrT="[Text]" custT="1"/>
      <dgm:spPr/>
      <dgm:t>
        <a:bodyPr/>
        <a:lstStyle/>
        <a:p>
          <a:pPr marL="0" lvl="0" indent="0" algn="ctr" defTabSz="800100">
            <a:lnSpc>
              <a:spcPct val="90000"/>
            </a:lnSpc>
            <a:spcBef>
              <a:spcPct val="0"/>
            </a:spcBef>
            <a:spcAft>
              <a:spcPct val="35000"/>
            </a:spcAft>
          </a:pPr>
          <a:r>
            <a:rPr lang="en-US" sz="1400" b="0" kern="1200">
              <a:solidFill>
                <a:schemeClr val="tx1"/>
              </a:solidFill>
              <a:latin typeface="Calibri" panose="020F0502020204030204" pitchFamily="34" charset="0"/>
              <a:ea typeface="+mn-ea"/>
              <a:cs typeface="Calibri" panose="020F0502020204030204" pitchFamily="34" charset="0"/>
            </a:rPr>
            <a:t>Its</a:t>
          </a:r>
          <a:r>
            <a:rPr lang="en-US" sz="1400" b="0" kern="1200">
              <a:solidFill>
                <a:schemeClr val="tx1"/>
              </a:solidFill>
              <a:latin typeface="Calibri" panose="020F0502020204030204" pitchFamily="34" charset="0"/>
              <a:cs typeface="Calibri" panose="020F0502020204030204" pitchFamily="34" charset="0"/>
            </a:rPr>
            <a:t> </a:t>
          </a:r>
          <a:r>
            <a:rPr lang="en-US" sz="1400" b="0" kern="1200">
              <a:solidFill>
                <a:schemeClr val="tx1"/>
              </a:solidFill>
              <a:latin typeface="Calibri" panose="020F0502020204030204" pitchFamily="34" charset="0"/>
              <a:ea typeface="+mn-ea"/>
              <a:cs typeface="Calibri" panose="020F0502020204030204" pitchFamily="34" charset="0"/>
            </a:rPr>
            <a:t>Levels</a:t>
          </a:r>
          <a:r>
            <a:rPr lang="en-US" sz="1400" b="0" kern="1200">
              <a:solidFill>
                <a:schemeClr val="tx1"/>
              </a:solidFill>
              <a:latin typeface="Calibri" panose="020F0502020204030204" pitchFamily="34" charset="0"/>
              <a:cs typeface="Calibri" panose="020F0502020204030204" pitchFamily="34" charset="0"/>
            </a:rPr>
            <a:t> </a:t>
          </a:r>
          <a:r>
            <a:rPr lang="ar-KW" sz="1400" b="0" kern="1200">
              <a:solidFill>
                <a:schemeClr val="tx1"/>
              </a:solidFill>
              <a:latin typeface="Calibri" panose="020F0502020204030204" pitchFamily="34" charset="0"/>
              <a:ea typeface="+mn-ea"/>
              <a:cs typeface="Calibri" panose="020F0502020204030204" pitchFamily="34" charset="0"/>
            </a:rPr>
            <a:t>مراتبه</a:t>
          </a:r>
          <a:endParaRPr lang="en-CA" sz="1400" b="1" kern="1200" dirty="0">
            <a:solidFill>
              <a:srgbClr val="C00000"/>
            </a:solidFill>
            <a:latin typeface="Calibri" panose="020F0502020204030204" pitchFamily="34" charset="0"/>
            <a:ea typeface="+mn-ea"/>
            <a:cs typeface="Calibri" panose="020F0502020204030204" pitchFamily="34" charset="0"/>
          </a:endParaRPr>
        </a:p>
      </dgm:t>
    </dgm:pt>
    <dgm:pt modelId="{D1578483-D602-4C1B-9536-52F9B0C18646}" type="parTrans" cxnId="{625670FD-C56E-45DF-B868-01782AA1AD80}">
      <dgm:prSet/>
      <dgm:spPr/>
      <dgm:t>
        <a:bodyPr/>
        <a:lstStyle/>
        <a:p>
          <a:endParaRPr lang="en-CA"/>
        </a:p>
      </dgm:t>
    </dgm:pt>
    <dgm:pt modelId="{480B093D-527B-47EC-9770-5BD42100E70A}" type="sibTrans" cxnId="{625670FD-C56E-45DF-B868-01782AA1AD80}">
      <dgm:prSet/>
      <dgm:spPr/>
      <dgm:t>
        <a:bodyPr/>
        <a:lstStyle/>
        <a:p>
          <a:endParaRPr lang="en-CA"/>
        </a:p>
      </dgm:t>
    </dgm:pt>
    <dgm:pt modelId="{448688F9-7242-4903-A3B8-A9D58FC29140}">
      <dgm:prSet phldrT="[Text]" custT="1"/>
      <dgm:spPr/>
      <dgm:t>
        <a:bodyPr/>
        <a:lstStyle/>
        <a:p>
          <a:r>
            <a:rPr lang="en-US" sz="1400" kern="1200" dirty="0">
              <a:solidFill>
                <a:srgbClr val="0365A9">
                  <a:lumMod val="75000"/>
                </a:srgbClr>
              </a:solidFill>
              <a:latin typeface="Calibri" panose="020F0502020204030204" pitchFamily="34" charset="0"/>
              <a:ea typeface="+mn-ea"/>
              <a:cs typeface="Calibri" panose="020F0502020204030204" pitchFamily="34" charset="0"/>
            </a:rPr>
            <a:t>Highest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عليا</a:t>
          </a:r>
          <a:br>
            <a:rPr lang="en-CA" sz="1400" kern="1200" dirty="0">
              <a:solidFill>
                <a:srgbClr val="0365A9">
                  <a:lumMod val="75000"/>
                </a:srgbClr>
              </a:solidFill>
              <a:latin typeface="Calibri" panose="020F0502020204030204" pitchFamily="34" charset="0"/>
              <a:ea typeface="+mn-ea"/>
              <a:cs typeface="Calibri" panose="020F0502020204030204" pitchFamily="34" charset="0"/>
            </a:rPr>
          </a:br>
          <a:r>
            <a:rPr lang="ar-SA" sz="1400" kern="1200" dirty="0">
              <a:solidFill>
                <a:srgbClr val="C00000"/>
              </a:solidFill>
              <a:latin typeface="Calibri" panose="020F0502020204030204" pitchFamily="34" charset="0"/>
              <a:cs typeface="Calibri" panose="020F0502020204030204" pitchFamily="34" charset="0"/>
            </a:rPr>
            <a:t>ط، د، ت</a:t>
          </a:r>
          <a:r>
            <a:rPr lang="en-US" sz="1400" kern="1200" dirty="0">
              <a:solidFill>
                <a:schemeClr val="accent1">
                  <a:lumMod val="75000"/>
                </a:schemeClr>
              </a:solidFill>
              <a:latin typeface="Calibri" panose="020F0502020204030204" pitchFamily="34" charset="0"/>
              <a:cs typeface="Calibri" panose="020F0502020204030204" pitchFamily="34" charset="0"/>
            </a:rPr>
            <a:t> </a:t>
          </a:r>
          <a:endParaRPr lang="en-US" sz="1400" b="0" kern="1200" dirty="0">
            <a:solidFill>
              <a:schemeClr val="tx1"/>
            </a:solidFill>
            <a:latin typeface="Calibri" panose="020F0502020204030204" pitchFamily="34" charset="0"/>
            <a:ea typeface="+mn-ea"/>
            <a:cs typeface="Calibri" panose="020F0502020204030204" pitchFamily="34" charset="0"/>
          </a:endParaRPr>
        </a:p>
      </dgm:t>
    </dgm:pt>
    <dgm:pt modelId="{92465B48-9C14-4C18-959F-315CB324C5A7}" type="parTrans" cxnId="{0589293E-604D-4C9C-8A7C-AE004F92B830}">
      <dgm:prSet/>
      <dgm:spPr/>
      <dgm:t>
        <a:bodyPr/>
        <a:lstStyle/>
        <a:p>
          <a:endParaRPr lang="en-CA"/>
        </a:p>
      </dgm:t>
    </dgm:pt>
    <dgm:pt modelId="{3DBED5B5-81D0-4F5A-9FBC-3D9936A69F44}" type="sibTrans" cxnId="{0589293E-604D-4C9C-8A7C-AE004F92B830}">
      <dgm:prSet/>
      <dgm:spPr/>
      <dgm:t>
        <a:bodyPr/>
        <a:lstStyle/>
        <a:p>
          <a:endParaRPr lang="en-CA"/>
        </a:p>
      </dgm:t>
    </dgm:pt>
    <dgm:pt modelId="{9B3DCE71-F43B-46C1-975D-4BA65670D890}">
      <dgm:prSet phldrT="[Text]" custT="1"/>
      <dgm:spPr/>
      <dgm:t>
        <a:bodyPr/>
        <a:lstStyle/>
        <a:p>
          <a:r>
            <a:rPr lang="en-US" sz="1300" kern="1200" dirty="0">
              <a:solidFill>
                <a:srgbClr val="0365A9">
                  <a:lumMod val="75000"/>
                </a:srgbClr>
              </a:solidFill>
              <a:latin typeface="Calibri" panose="020F0502020204030204" pitchFamily="34" charset="0"/>
              <a:ea typeface="+mn-ea"/>
              <a:cs typeface="Calibri" panose="020F0502020204030204" pitchFamily="34" charset="0"/>
            </a:rPr>
            <a:t>Middle level/</a:t>
          </a:r>
          <a:r>
            <a:rPr lang="ar-KW" sz="1300" kern="1200" dirty="0">
              <a:solidFill>
                <a:srgbClr val="0365A9">
                  <a:lumMod val="75000"/>
                </a:srgbClr>
              </a:solidFill>
              <a:latin typeface="Calibri" panose="020F0502020204030204" pitchFamily="34" charset="0"/>
              <a:ea typeface="+mn-ea"/>
              <a:cs typeface="Calibri" panose="020F0502020204030204" pitchFamily="34" charset="0"/>
            </a:rPr>
            <a:t>وسطي</a:t>
          </a:r>
          <a:br>
            <a:rPr lang="en-CA" sz="1300" kern="1200" dirty="0">
              <a:solidFill>
                <a:schemeClr val="accent1">
                  <a:lumMod val="75000"/>
                </a:schemeClr>
              </a:solidFill>
              <a:latin typeface="Calibri" panose="020F0502020204030204" pitchFamily="34" charset="0"/>
              <a:cs typeface="Calibri" panose="020F0502020204030204" pitchFamily="34" charset="0"/>
            </a:rPr>
          </a:br>
          <a:r>
            <a:rPr lang="en-US" sz="1300" kern="1200" dirty="0">
              <a:solidFill>
                <a:srgbClr val="C00000"/>
              </a:solidFill>
              <a:latin typeface="Calibri" panose="020F0502020204030204" pitchFamily="34" charset="0"/>
              <a:cs typeface="Calibri" panose="020F0502020204030204" pitchFamily="34" charset="0"/>
            </a:rPr>
            <a:t>10 remaining letters / </a:t>
          </a:r>
          <a:r>
            <a:rPr lang="en-US" sz="1300" kern="1200" dirty="0" err="1">
              <a:solidFill>
                <a:srgbClr val="C00000"/>
              </a:solidFill>
              <a:latin typeface="Calibri" panose="020F0502020204030204" pitchFamily="34" charset="0"/>
              <a:cs typeface="Calibri" panose="020F0502020204030204" pitchFamily="34" charset="0"/>
            </a:rPr>
            <a:t>الأحرف</a:t>
          </a:r>
          <a:r>
            <a:rPr lang="en-US" sz="1300" kern="1200" dirty="0">
              <a:solidFill>
                <a:srgbClr val="C00000"/>
              </a:solidFill>
              <a:latin typeface="Calibri" panose="020F0502020204030204" pitchFamily="34" charset="0"/>
              <a:cs typeface="Calibri" panose="020F0502020204030204" pitchFamily="34" charset="0"/>
            </a:rPr>
            <a:t> </a:t>
          </a:r>
          <a:r>
            <a:rPr lang="en-US" sz="1300" kern="1200" dirty="0" err="1">
              <a:solidFill>
                <a:srgbClr val="C00000"/>
              </a:solidFill>
              <a:latin typeface="Calibri" panose="020F0502020204030204" pitchFamily="34" charset="0"/>
              <a:cs typeface="Calibri" panose="020F0502020204030204" pitchFamily="34" charset="0"/>
            </a:rPr>
            <a:t>العشرة</a:t>
          </a:r>
          <a:r>
            <a:rPr lang="en-US" sz="1300" kern="1200" dirty="0">
              <a:solidFill>
                <a:srgbClr val="C00000"/>
              </a:solidFill>
              <a:latin typeface="Calibri" panose="020F0502020204030204" pitchFamily="34" charset="0"/>
              <a:cs typeface="Calibri" panose="020F0502020204030204" pitchFamily="34" charset="0"/>
            </a:rPr>
            <a:t> </a:t>
          </a:r>
          <a:r>
            <a:rPr lang="en-US" sz="1300" kern="1200" dirty="0" err="1">
              <a:solidFill>
                <a:srgbClr val="C00000"/>
              </a:solidFill>
              <a:latin typeface="Calibri" panose="020F0502020204030204" pitchFamily="34" charset="0"/>
              <a:cs typeface="Calibri" panose="020F0502020204030204" pitchFamily="34" charset="0"/>
            </a:rPr>
            <a:t>الباقية</a:t>
          </a:r>
          <a:endParaRPr lang="en-US" sz="1300" b="0" kern="1200" dirty="0">
            <a:solidFill>
              <a:schemeClr val="tx1"/>
            </a:solidFill>
            <a:latin typeface="Calibri" panose="020F0502020204030204" pitchFamily="34" charset="0"/>
            <a:ea typeface="+mn-ea"/>
            <a:cs typeface="Calibri" panose="020F0502020204030204" pitchFamily="34" charset="0"/>
          </a:endParaRPr>
        </a:p>
      </dgm:t>
    </dgm:pt>
    <dgm:pt modelId="{E6FFDCC0-AC0A-4E9A-8102-38DF42D77C8F}" type="parTrans" cxnId="{B40CF3F0-12AF-4404-8DF2-0837C1BA3D39}">
      <dgm:prSet/>
      <dgm:spPr/>
      <dgm:t>
        <a:bodyPr/>
        <a:lstStyle/>
        <a:p>
          <a:endParaRPr lang="en-CA"/>
        </a:p>
      </dgm:t>
    </dgm:pt>
    <dgm:pt modelId="{3B43DA32-D94C-4C0A-91AC-870F4E7A184D}" type="sibTrans" cxnId="{B40CF3F0-12AF-4404-8DF2-0837C1BA3D39}">
      <dgm:prSet/>
      <dgm:spPr/>
      <dgm:t>
        <a:bodyPr/>
        <a:lstStyle/>
        <a:p>
          <a:endParaRPr lang="en-CA"/>
        </a:p>
      </dgm:t>
    </dgm:pt>
    <dgm:pt modelId="{67190887-51A4-4D86-8877-7C8F639F24E6}">
      <dgm:prSet phldrT="[Text]" custT="1"/>
      <dgm:spPr/>
      <dgm:t>
        <a:bodyPr/>
        <a:lstStyle/>
        <a:p>
          <a:r>
            <a:rPr lang="en-US" sz="1400" kern="1200" dirty="0">
              <a:solidFill>
                <a:srgbClr val="0365A9">
                  <a:lumMod val="75000"/>
                </a:srgbClr>
              </a:solidFill>
              <a:latin typeface="Calibri" panose="020F0502020204030204" pitchFamily="34" charset="0"/>
              <a:ea typeface="+mn-ea"/>
              <a:cs typeface="Calibri" panose="020F0502020204030204" pitchFamily="34" charset="0"/>
            </a:rPr>
            <a:t>Lowest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دنيا</a:t>
          </a:r>
          <a:br>
            <a:rPr lang="en-CA" sz="1400" kern="1200" dirty="0">
              <a:solidFill>
                <a:srgbClr val="0365A9">
                  <a:lumMod val="75000"/>
                </a:srgbClr>
              </a:solidFill>
              <a:latin typeface="Calibri" panose="020F0502020204030204" pitchFamily="34" charset="0"/>
              <a:ea typeface="+mn-ea"/>
              <a:cs typeface="Calibri" panose="020F0502020204030204" pitchFamily="34" charset="0"/>
            </a:rPr>
          </a:br>
          <a:r>
            <a:rPr lang="ar-SA" sz="1400" kern="1200" dirty="0">
              <a:solidFill>
                <a:srgbClr val="C00000"/>
              </a:solidFill>
              <a:latin typeface="Calibri" panose="020F0502020204030204" pitchFamily="34" charset="0"/>
              <a:cs typeface="Calibri" panose="020F0502020204030204" pitchFamily="34" charset="0"/>
            </a:rPr>
            <a:t>ق ، ك</a:t>
          </a:r>
          <a:r>
            <a:rPr lang="en-US" sz="1400" kern="1200" dirty="0">
              <a:solidFill>
                <a:srgbClr val="C00000"/>
              </a:solidFill>
              <a:latin typeface="Calibri" panose="020F0502020204030204" pitchFamily="34" charset="0"/>
              <a:cs typeface="Calibri" panose="020F0502020204030204" pitchFamily="34" charset="0"/>
            </a:rPr>
            <a:t> </a:t>
          </a:r>
          <a:endParaRPr lang="en-CA" sz="1400" kern="1200" dirty="0">
            <a:latin typeface="Calibri" panose="020F0502020204030204" pitchFamily="34" charset="0"/>
            <a:cs typeface="Calibri" panose="020F0502020204030204" pitchFamily="34" charset="0"/>
          </a:endParaRPr>
        </a:p>
      </dgm:t>
    </dgm:pt>
    <dgm:pt modelId="{BF1E6DA8-525F-4CF5-8EA4-34BC0C217DB6}" type="parTrans" cxnId="{450F0668-A40F-4ADB-837B-7B338B438ECF}">
      <dgm:prSet/>
      <dgm:spPr/>
      <dgm:t>
        <a:bodyPr/>
        <a:lstStyle/>
        <a:p>
          <a:endParaRPr lang="en-CA"/>
        </a:p>
      </dgm:t>
    </dgm:pt>
    <dgm:pt modelId="{C2EA0036-BA96-4A01-AF1E-92818622ADF4}" type="sibTrans" cxnId="{450F0668-A40F-4ADB-837B-7B338B438ECF}">
      <dgm:prSet/>
      <dgm:spPr/>
      <dgm:t>
        <a:bodyPr/>
        <a:lstStyle/>
        <a:p>
          <a:endParaRPr lang="en-CA"/>
        </a:p>
      </dgm:t>
    </dgm:pt>
    <dgm:pt modelId="{7962B020-9644-4E42-B602-679C60E09917}" type="pres">
      <dgm:prSet presAssocID="{1FA0E469-E16F-4F1F-8401-3CD027F51F42}" presName="hierChild1" presStyleCnt="0">
        <dgm:presLayoutVars>
          <dgm:orgChart val="1"/>
          <dgm:chPref val="1"/>
          <dgm:dir/>
          <dgm:animOne val="branch"/>
          <dgm:animLvl val="lvl"/>
          <dgm:resizeHandles/>
        </dgm:presLayoutVars>
      </dgm:prSet>
      <dgm:spPr/>
    </dgm:pt>
    <dgm:pt modelId="{B66B241A-3F58-49D1-B3EB-0D176338D21E}" type="pres">
      <dgm:prSet presAssocID="{025B4D34-4287-4951-9F0D-9ECD9E39D10D}" presName="hierRoot1" presStyleCnt="0">
        <dgm:presLayoutVars>
          <dgm:hierBranch/>
        </dgm:presLayoutVars>
      </dgm:prSet>
      <dgm:spPr/>
    </dgm:pt>
    <dgm:pt modelId="{AAA9743F-8B80-4B7B-839C-512283950D45}" type="pres">
      <dgm:prSet presAssocID="{025B4D34-4287-4951-9F0D-9ECD9E39D10D}" presName="rootComposite1" presStyleCnt="0"/>
      <dgm:spPr/>
    </dgm:pt>
    <dgm:pt modelId="{1DA08752-DBDB-4521-9D5A-4FEA32F88E8C}" type="pres">
      <dgm:prSet presAssocID="{025B4D34-4287-4951-9F0D-9ECD9E39D10D}" presName="rootText1" presStyleLbl="node0" presStyleIdx="0" presStyleCnt="1" custScaleX="232889" custLinFactNeighborX="4358" custLinFactNeighborY="-134">
        <dgm:presLayoutVars>
          <dgm:chPref val="3"/>
        </dgm:presLayoutVars>
      </dgm:prSet>
      <dgm:spPr>
        <a:prstGeom prst="roundRect">
          <a:avLst/>
        </a:prstGeom>
      </dgm:spPr>
    </dgm:pt>
    <dgm:pt modelId="{B599172F-5419-47BB-819A-B7FAEE33EA7E}" type="pres">
      <dgm:prSet presAssocID="{025B4D34-4287-4951-9F0D-9ECD9E39D10D}" presName="rootConnector1" presStyleLbl="node1" presStyleIdx="0" presStyleCnt="0"/>
      <dgm:spPr/>
    </dgm:pt>
    <dgm:pt modelId="{5BAA9067-095B-4898-80EA-1D98998FCB27}" type="pres">
      <dgm:prSet presAssocID="{025B4D34-4287-4951-9F0D-9ECD9E39D10D}" presName="hierChild2" presStyleCnt="0"/>
      <dgm:spPr/>
    </dgm:pt>
    <dgm:pt modelId="{20930703-A039-44A4-896D-FA8E43D78C4D}" type="pres">
      <dgm:prSet presAssocID="{ACB6D3F8-0D7A-4E3A-951A-5EA6B9D94E92}" presName="Name35" presStyleLbl="parChTrans1D2" presStyleIdx="0" presStyleCnt="4"/>
      <dgm:spPr/>
    </dgm:pt>
    <dgm:pt modelId="{30D999B1-CE89-447F-AD3A-E304323F4619}" type="pres">
      <dgm:prSet presAssocID="{96F15514-0324-48F7-8870-369F1B0CD7AF}" presName="hierRoot2" presStyleCnt="0">
        <dgm:presLayoutVars>
          <dgm:hierBranch/>
        </dgm:presLayoutVars>
      </dgm:prSet>
      <dgm:spPr/>
    </dgm:pt>
    <dgm:pt modelId="{AF5B351D-52EA-4840-A048-897E11341F05}" type="pres">
      <dgm:prSet presAssocID="{96F15514-0324-48F7-8870-369F1B0CD7AF}" presName="rootComposite" presStyleCnt="0"/>
      <dgm:spPr/>
    </dgm:pt>
    <dgm:pt modelId="{80352BA0-3522-4E85-B679-025F665B3325}" type="pres">
      <dgm:prSet presAssocID="{96F15514-0324-48F7-8870-369F1B0CD7AF}" presName="rootText" presStyleLbl="node2" presStyleIdx="0" presStyleCnt="4" custScaleX="112907" custLinFactX="-36613" custLinFactNeighborX="-100000" custLinFactNeighborY="21">
        <dgm:presLayoutVars>
          <dgm:chPref val="3"/>
        </dgm:presLayoutVars>
      </dgm:prSet>
      <dgm:spPr>
        <a:prstGeom prst="roundRect">
          <a:avLst/>
        </a:prstGeom>
      </dgm:spPr>
    </dgm:pt>
    <dgm:pt modelId="{0EEFD0AD-0403-489B-9279-D19C631FC6EF}" type="pres">
      <dgm:prSet presAssocID="{96F15514-0324-48F7-8870-369F1B0CD7AF}" presName="rootConnector" presStyleLbl="node2" presStyleIdx="0" presStyleCnt="4"/>
      <dgm:spPr/>
    </dgm:pt>
    <dgm:pt modelId="{C08B7E7B-3666-4AD7-8259-526D3B95E9AC}" type="pres">
      <dgm:prSet presAssocID="{96F15514-0324-48F7-8870-369F1B0CD7AF}" presName="hierChild4" presStyleCnt="0"/>
      <dgm:spPr/>
    </dgm:pt>
    <dgm:pt modelId="{29F33629-243D-45FA-8040-3C418C83C654}" type="pres">
      <dgm:prSet presAssocID="{8B39EDD2-11EC-4A64-AC4D-3438B4E307CD}" presName="Name35" presStyleLbl="parChTrans1D3" presStyleIdx="0" presStyleCnt="4"/>
      <dgm:spPr/>
    </dgm:pt>
    <dgm:pt modelId="{98009860-9207-4581-BD79-96BB727255A5}" type="pres">
      <dgm:prSet presAssocID="{41C2762A-9F87-46D7-889F-744E1760D525}" presName="hierRoot2" presStyleCnt="0">
        <dgm:presLayoutVars>
          <dgm:hierBranch/>
        </dgm:presLayoutVars>
      </dgm:prSet>
      <dgm:spPr/>
    </dgm:pt>
    <dgm:pt modelId="{C07CD581-E2DE-4042-BB3D-70E539529E4E}" type="pres">
      <dgm:prSet presAssocID="{41C2762A-9F87-46D7-889F-744E1760D525}" presName="rootComposite" presStyleCnt="0"/>
      <dgm:spPr/>
    </dgm:pt>
    <dgm:pt modelId="{5D94379E-E1BD-437A-A8FE-321E96E63F6D}" type="pres">
      <dgm:prSet presAssocID="{41C2762A-9F87-46D7-889F-744E1760D525}" presName="rootText" presStyleLbl="node3" presStyleIdx="0" presStyleCnt="4" custScaleX="93418" custScaleY="116773" custLinFactX="-36613" custLinFactNeighborX="-100000" custLinFactNeighborY="21">
        <dgm:presLayoutVars>
          <dgm:chPref val="3"/>
        </dgm:presLayoutVars>
      </dgm:prSet>
      <dgm:spPr>
        <a:prstGeom prst="roundRect">
          <a:avLst/>
        </a:prstGeom>
      </dgm:spPr>
    </dgm:pt>
    <dgm:pt modelId="{5E682849-0EA8-4B8F-9CA1-B2ED746E31DC}" type="pres">
      <dgm:prSet presAssocID="{41C2762A-9F87-46D7-889F-744E1760D525}" presName="rootConnector" presStyleLbl="node3" presStyleIdx="0" presStyleCnt="4"/>
      <dgm:spPr/>
    </dgm:pt>
    <dgm:pt modelId="{EE83269D-55B0-4E70-9B50-72B29D43DA99}" type="pres">
      <dgm:prSet presAssocID="{41C2762A-9F87-46D7-889F-744E1760D525}" presName="hierChild4" presStyleCnt="0"/>
      <dgm:spPr/>
    </dgm:pt>
    <dgm:pt modelId="{446CA116-CC53-4837-97D9-56C2150F3972}" type="pres">
      <dgm:prSet presAssocID="{4BFE2736-BBAE-4B90-A9E1-8861D33D86FD}" presName="Name35" presStyleLbl="parChTrans1D4" presStyleIdx="0" presStyleCnt="12"/>
      <dgm:spPr/>
    </dgm:pt>
    <dgm:pt modelId="{1D83AF17-3EA0-4589-918A-360BAAD70F92}" type="pres">
      <dgm:prSet presAssocID="{4438C71C-A608-4AC5-8B90-3BFC38FE11F5}" presName="hierRoot2" presStyleCnt="0">
        <dgm:presLayoutVars>
          <dgm:hierBranch val="r"/>
        </dgm:presLayoutVars>
      </dgm:prSet>
      <dgm:spPr/>
    </dgm:pt>
    <dgm:pt modelId="{AA04D4CA-7BE8-48D6-9620-B7974642FF86}" type="pres">
      <dgm:prSet presAssocID="{4438C71C-A608-4AC5-8B90-3BFC38FE11F5}" presName="rootComposite" presStyleCnt="0"/>
      <dgm:spPr/>
    </dgm:pt>
    <dgm:pt modelId="{6A4FBFF0-502F-4AF7-9371-A4300AD4CD8B}" type="pres">
      <dgm:prSet presAssocID="{4438C71C-A608-4AC5-8B90-3BFC38FE11F5}" presName="rootText" presStyleLbl="node4" presStyleIdx="0" presStyleCnt="12" custScaleX="114246" custLinFactX="-36613" custLinFactNeighborX="-100000" custLinFactNeighborY="21">
        <dgm:presLayoutVars>
          <dgm:chPref val="3"/>
        </dgm:presLayoutVars>
      </dgm:prSet>
      <dgm:spPr>
        <a:prstGeom prst="roundRect">
          <a:avLst/>
        </a:prstGeom>
      </dgm:spPr>
    </dgm:pt>
    <dgm:pt modelId="{4B99E4C7-B169-4999-80E2-F5E96D768D7F}" type="pres">
      <dgm:prSet presAssocID="{4438C71C-A608-4AC5-8B90-3BFC38FE11F5}" presName="rootConnector" presStyleLbl="node4" presStyleIdx="0" presStyleCnt="12"/>
      <dgm:spPr/>
    </dgm:pt>
    <dgm:pt modelId="{CA46B780-5228-458B-8142-618FE13A57E8}" type="pres">
      <dgm:prSet presAssocID="{4438C71C-A608-4AC5-8B90-3BFC38FE11F5}" presName="hierChild4" presStyleCnt="0"/>
      <dgm:spPr/>
    </dgm:pt>
    <dgm:pt modelId="{8AEBAF18-6598-4499-AC1B-260EAA790807}" type="pres">
      <dgm:prSet presAssocID="{8DAEDA85-AE0B-441B-93FD-B63EAEAFDC30}" presName="Name50" presStyleLbl="parChTrans1D4" presStyleIdx="1" presStyleCnt="12"/>
      <dgm:spPr/>
    </dgm:pt>
    <dgm:pt modelId="{08D42932-AFB1-443B-9416-5D8E542456AE}" type="pres">
      <dgm:prSet presAssocID="{6339F187-29F8-4078-9F35-CA0E32376E54}" presName="hierRoot2" presStyleCnt="0">
        <dgm:presLayoutVars>
          <dgm:hierBranch val="r"/>
        </dgm:presLayoutVars>
      </dgm:prSet>
      <dgm:spPr/>
    </dgm:pt>
    <dgm:pt modelId="{A57B40CB-2020-419A-8F4C-C3AF4BF438FB}" type="pres">
      <dgm:prSet presAssocID="{6339F187-29F8-4078-9F35-CA0E32376E54}" presName="rootComposite" presStyleCnt="0"/>
      <dgm:spPr/>
    </dgm:pt>
    <dgm:pt modelId="{38505A75-FB1F-43FF-91F4-551EA7013E8C}" type="pres">
      <dgm:prSet presAssocID="{6339F187-29F8-4078-9F35-CA0E32376E54}" presName="rootText" presStyleLbl="node4" presStyleIdx="1" presStyleCnt="12" custScaleX="149633" custLinFactX="-36613" custLinFactNeighborX="-100000" custLinFactNeighborY="-49390">
        <dgm:presLayoutVars>
          <dgm:chPref val="3"/>
        </dgm:presLayoutVars>
      </dgm:prSet>
      <dgm:spPr>
        <a:prstGeom prst="roundRect">
          <a:avLst/>
        </a:prstGeom>
      </dgm:spPr>
    </dgm:pt>
    <dgm:pt modelId="{F9942FD9-7F8F-4414-8E7E-F528C69D2332}" type="pres">
      <dgm:prSet presAssocID="{6339F187-29F8-4078-9F35-CA0E32376E54}" presName="rootConnector" presStyleLbl="node4" presStyleIdx="1" presStyleCnt="12"/>
      <dgm:spPr/>
    </dgm:pt>
    <dgm:pt modelId="{B4DE9A7D-8EBA-425D-B4BE-C02950670DFC}" type="pres">
      <dgm:prSet presAssocID="{6339F187-29F8-4078-9F35-CA0E32376E54}" presName="hierChild4" presStyleCnt="0"/>
      <dgm:spPr/>
    </dgm:pt>
    <dgm:pt modelId="{5A49E73F-7AE8-4363-9EC2-D4D679D10A6C}" type="pres">
      <dgm:prSet presAssocID="{6339F187-29F8-4078-9F35-CA0E32376E54}" presName="hierChild5" presStyleCnt="0"/>
      <dgm:spPr/>
    </dgm:pt>
    <dgm:pt modelId="{46142B01-EAD3-4A5E-A20C-620AA98932AE}" type="pres">
      <dgm:prSet presAssocID="{A8220E33-4378-4E2D-B81A-D44659D71E4D}" presName="Name50" presStyleLbl="parChTrans1D4" presStyleIdx="2" presStyleCnt="12"/>
      <dgm:spPr/>
    </dgm:pt>
    <dgm:pt modelId="{52319531-8813-4814-9098-FA7F7532B7EF}" type="pres">
      <dgm:prSet presAssocID="{A94D3C55-E62D-45C8-BD37-267B65299787}" presName="hierRoot2" presStyleCnt="0">
        <dgm:presLayoutVars>
          <dgm:hierBranch val="init"/>
        </dgm:presLayoutVars>
      </dgm:prSet>
      <dgm:spPr/>
    </dgm:pt>
    <dgm:pt modelId="{CD6CFCE8-570E-4CCC-B336-7920893D8D16}" type="pres">
      <dgm:prSet presAssocID="{A94D3C55-E62D-45C8-BD37-267B65299787}" presName="rootComposite" presStyleCnt="0"/>
      <dgm:spPr/>
    </dgm:pt>
    <dgm:pt modelId="{5ABCD1BF-B0C0-45B3-9F90-BD69A4D3C6CB}" type="pres">
      <dgm:prSet presAssocID="{A94D3C55-E62D-45C8-BD37-267B65299787}" presName="rootText" presStyleLbl="node4" presStyleIdx="2" presStyleCnt="12" custScaleX="149633" custLinFactX="-36613" custLinFactNeighborX="-100000" custLinFactNeighborY="-77833">
        <dgm:presLayoutVars>
          <dgm:chPref val="3"/>
        </dgm:presLayoutVars>
      </dgm:prSet>
      <dgm:spPr>
        <a:prstGeom prst="roundRect">
          <a:avLst/>
        </a:prstGeom>
      </dgm:spPr>
    </dgm:pt>
    <dgm:pt modelId="{BE2F529C-10AB-4359-8130-3EC4DF874720}" type="pres">
      <dgm:prSet presAssocID="{A94D3C55-E62D-45C8-BD37-267B65299787}" presName="rootConnector" presStyleLbl="node4" presStyleIdx="2" presStyleCnt="12"/>
      <dgm:spPr/>
    </dgm:pt>
    <dgm:pt modelId="{AACE1D98-977A-437C-A9FE-33DAB8DA97EC}" type="pres">
      <dgm:prSet presAssocID="{A94D3C55-E62D-45C8-BD37-267B65299787}" presName="hierChild4" presStyleCnt="0"/>
      <dgm:spPr/>
    </dgm:pt>
    <dgm:pt modelId="{2F2C2440-1E26-4A46-B9C8-1B4461F14732}" type="pres">
      <dgm:prSet presAssocID="{A94D3C55-E62D-45C8-BD37-267B65299787}" presName="hierChild5" presStyleCnt="0"/>
      <dgm:spPr/>
    </dgm:pt>
    <dgm:pt modelId="{8430F1E4-CF7D-4462-8E77-F31B6A5A324C}" type="pres">
      <dgm:prSet presAssocID="{780D7718-7B7A-4AE3-A36D-898D3FF23A35}" presName="Name50" presStyleLbl="parChTrans1D4" presStyleIdx="3" presStyleCnt="12"/>
      <dgm:spPr/>
    </dgm:pt>
    <dgm:pt modelId="{AC77E512-D40D-4199-8380-2AF8C18AF0DF}" type="pres">
      <dgm:prSet presAssocID="{FC9FCC0E-8C60-45EC-A914-FA6C12E9FB2D}" presName="hierRoot2" presStyleCnt="0">
        <dgm:presLayoutVars>
          <dgm:hierBranch val="init"/>
        </dgm:presLayoutVars>
      </dgm:prSet>
      <dgm:spPr/>
    </dgm:pt>
    <dgm:pt modelId="{917F4D9C-1E0B-4C7D-A013-1E06A5AAFDC5}" type="pres">
      <dgm:prSet presAssocID="{FC9FCC0E-8C60-45EC-A914-FA6C12E9FB2D}" presName="rootComposite" presStyleCnt="0"/>
      <dgm:spPr/>
    </dgm:pt>
    <dgm:pt modelId="{5B2B8E6A-41C0-4F4F-AEC8-5E2A599E9E63}" type="pres">
      <dgm:prSet presAssocID="{FC9FCC0E-8C60-45EC-A914-FA6C12E9FB2D}" presName="rootText" presStyleLbl="node4" presStyleIdx="3" presStyleCnt="12" custScaleX="149633" custLinFactX="-36613" custLinFactY="-6277" custLinFactNeighborX="-100000" custLinFactNeighborY="-100000">
        <dgm:presLayoutVars>
          <dgm:chPref val="3"/>
        </dgm:presLayoutVars>
      </dgm:prSet>
      <dgm:spPr>
        <a:prstGeom prst="roundRect">
          <a:avLst/>
        </a:prstGeom>
      </dgm:spPr>
    </dgm:pt>
    <dgm:pt modelId="{91856882-187A-43E1-8877-C318B37B2D95}" type="pres">
      <dgm:prSet presAssocID="{FC9FCC0E-8C60-45EC-A914-FA6C12E9FB2D}" presName="rootConnector" presStyleLbl="node4" presStyleIdx="3" presStyleCnt="12"/>
      <dgm:spPr/>
    </dgm:pt>
    <dgm:pt modelId="{07594770-5512-4E33-9F5F-F7E3B799CDCA}" type="pres">
      <dgm:prSet presAssocID="{FC9FCC0E-8C60-45EC-A914-FA6C12E9FB2D}" presName="hierChild4" presStyleCnt="0"/>
      <dgm:spPr/>
    </dgm:pt>
    <dgm:pt modelId="{05D893F1-59AE-4D0E-9330-A544FCDB16A2}" type="pres">
      <dgm:prSet presAssocID="{FC9FCC0E-8C60-45EC-A914-FA6C12E9FB2D}" presName="hierChild5" presStyleCnt="0"/>
      <dgm:spPr/>
    </dgm:pt>
    <dgm:pt modelId="{FC8CA224-A950-47C6-A7A6-8BCA95BA1692}" type="pres">
      <dgm:prSet presAssocID="{4438C71C-A608-4AC5-8B90-3BFC38FE11F5}" presName="hierChild5" presStyleCnt="0"/>
      <dgm:spPr/>
    </dgm:pt>
    <dgm:pt modelId="{C403D018-5DD3-492B-A649-4B66ECACCAFA}" type="pres">
      <dgm:prSet presAssocID="{41C2762A-9F87-46D7-889F-744E1760D525}" presName="hierChild5" presStyleCnt="0"/>
      <dgm:spPr/>
    </dgm:pt>
    <dgm:pt modelId="{1940224C-5D9B-44EC-AC07-F233E2946FDF}" type="pres">
      <dgm:prSet presAssocID="{96F15514-0324-48F7-8870-369F1B0CD7AF}" presName="hierChild5" presStyleCnt="0"/>
      <dgm:spPr/>
    </dgm:pt>
    <dgm:pt modelId="{AF958481-5160-4ED7-BDA8-28F7AFCBA6EA}" type="pres">
      <dgm:prSet presAssocID="{9634D334-9342-45E0-B2D0-CD4150AE9CA1}" presName="Name35" presStyleLbl="parChTrans1D2" presStyleIdx="1" presStyleCnt="4"/>
      <dgm:spPr/>
    </dgm:pt>
    <dgm:pt modelId="{7977836E-FA2B-4B09-AB2E-4774B5264DBB}" type="pres">
      <dgm:prSet presAssocID="{363906CC-730E-499C-9848-942D5B2F5603}" presName="hierRoot2" presStyleCnt="0">
        <dgm:presLayoutVars>
          <dgm:hierBranch/>
        </dgm:presLayoutVars>
      </dgm:prSet>
      <dgm:spPr/>
    </dgm:pt>
    <dgm:pt modelId="{2DE0DABF-E14C-4DDE-8295-A2EC34F31C0F}" type="pres">
      <dgm:prSet presAssocID="{363906CC-730E-499C-9848-942D5B2F5603}" presName="rootComposite" presStyleCnt="0"/>
      <dgm:spPr/>
    </dgm:pt>
    <dgm:pt modelId="{B03DEEBE-8D6A-4D34-A3DA-17FB6B68BDE7}" type="pres">
      <dgm:prSet presAssocID="{363906CC-730E-499C-9848-942D5B2F5603}" presName="rootText" presStyleLbl="node2" presStyleIdx="1" presStyleCnt="4" custLinFactNeighborX="-80411" custLinFactNeighborY="-2665">
        <dgm:presLayoutVars>
          <dgm:chPref val="3"/>
        </dgm:presLayoutVars>
      </dgm:prSet>
      <dgm:spPr>
        <a:prstGeom prst="roundRect">
          <a:avLst/>
        </a:prstGeom>
      </dgm:spPr>
    </dgm:pt>
    <dgm:pt modelId="{F0D3E6AB-2E5D-4979-AE05-84BDF00F3E57}" type="pres">
      <dgm:prSet presAssocID="{363906CC-730E-499C-9848-942D5B2F5603}" presName="rootConnector" presStyleLbl="node2" presStyleIdx="1" presStyleCnt="4"/>
      <dgm:spPr/>
    </dgm:pt>
    <dgm:pt modelId="{73B364B1-8E33-4ADC-9E3D-F33B6A17022E}" type="pres">
      <dgm:prSet presAssocID="{363906CC-730E-499C-9848-942D5B2F5603}" presName="hierChild4" presStyleCnt="0"/>
      <dgm:spPr/>
    </dgm:pt>
    <dgm:pt modelId="{F14EA48A-478D-480B-B9CD-0EF6C6893A5B}" type="pres">
      <dgm:prSet presAssocID="{0AD00B77-A0AB-4989-A69C-EE65C5A6BA86}" presName="Name35" presStyleLbl="parChTrans1D3" presStyleIdx="1" presStyleCnt="4"/>
      <dgm:spPr/>
    </dgm:pt>
    <dgm:pt modelId="{D3002C0D-CD9F-4111-BE74-83C602296DC4}" type="pres">
      <dgm:prSet presAssocID="{F3D922B3-C48A-497B-B79A-67871BACD138}" presName="hierRoot2" presStyleCnt="0">
        <dgm:presLayoutVars>
          <dgm:hierBranch/>
        </dgm:presLayoutVars>
      </dgm:prSet>
      <dgm:spPr/>
    </dgm:pt>
    <dgm:pt modelId="{B5027F4F-2481-4CE7-841F-6D941C70AE71}" type="pres">
      <dgm:prSet presAssocID="{F3D922B3-C48A-497B-B79A-67871BACD138}" presName="rootComposite" presStyleCnt="0"/>
      <dgm:spPr/>
    </dgm:pt>
    <dgm:pt modelId="{3AC3D993-3730-45E5-930E-91D86459E852}" type="pres">
      <dgm:prSet presAssocID="{F3D922B3-C48A-497B-B79A-67871BACD138}" presName="rootText" presStyleLbl="node3" presStyleIdx="1" presStyleCnt="4" custScaleX="93418" custScaleY="116773" custLinFactNeighborX="-80411" custLinFactNeighborY="-2665">
        <dgm:presLayoutVars>
          <dgm:chPref val="3"/>
        </dgm:presLayoutVars>
      </dgm:prSet>
      <dgm:spPr>
        <a:prstGeom prst="roundRect">
          <a:avLst/>
        </a:prstGeom>
      </dgm:spPr>
    </dgm:pt>
    <dgm:pt modelId="{5E250F02-8E3C-4FE0-A1E5-3E88BCD7E465}" type="pres">
      <dgm:prSet presAssocID="{F3D922B3-C48A-497B-B79A-67871BACD138}" presName="rootConnector" presStyleLbl="node3" presStyleIdx="1" presStyleCnt="4"/>
      <dgm:spPr/>
    </dgm:pt>
    <dgm:pt modelId="{C48D4866-91BD-4AB0-9A95-17CB4AC6263C}" type="pres">
      <dgm:prSet presAssocID="{F3D922B3-C48A-497B-B79A-67871BACD138}" presName="hierChild4" presStyleCnt="0"/>
      <dgm:spPr/>
    </dgm:pt>
    <dgm:pt modelId="{CAB2B6F4-7ED6-482D-927E-30A1666D5A99}" type="pres">
      <dgm:prSet presAssocID="{8DF61733-C80D-492C-B20D-940A61E58036}" presName="Name35" presStyleLbl="parChTrans1D4" presStyleIdx="4" presStyleCnt="12"/>
      <dgm:spPr/>
    </dgm:pt>
    <dgm:pt modelId="{F0D9AC01-2C83-4EDB-BDDA-A6512C2A2014}" type="pres">
      <dgm:prSet presAssocID="{A7A94FC2-F54B-454A-9923-6FE41B3B5A76}" presName="hierRoot2" presStyleCnt="0">
        <dgm:presLayoutVars>
          <dgm:hierBranch/>
        </dgm:presLayoutVars>
      </dgm:prSet>
      <dgm:spPr/>
    </dgm:pt>
    <dgm:pt modelId="{54CC0369-12F6-4DB6-973B-989C6E2994A5}" type="pres">
      <dgm:prSet presAssocID="{A7A94FC2-F54B-454A-9923-6FE41B3B5A76}" presName="rootComposite" presStyleCnt="0"/>
      <dgm:spPr/>
    </dgm:pt>
    <dgm:pt modelId="{1979202C-F9F7-43AE-99D3-68147CB13FDA}" type="pres">
      <dgm:prSet presAssocID="{A7A94FC2-F54B-454A-9923-6FE41B3B5A76}" presName="rootText" presStyleLbl="node4" presStyleIdx="4" presStyleCnt="12" custScaleX="165943" custLinFactNeighborX="-80411" custLinFactNeighborY="-2665">
        <dgm:presLayoutVars>
          <dgm:chPref val="3"/>
        </dgm:presLayoutVars>
      </dgm:prSet>
      <dgm:spPr>
        <a:prstGeom prst="roundRect">
          <a:avLst/>
        </a:prstGeom>
      </dgm:spPr>
    </dgm:pt>
    <dgm:pt modelId="{E97E9A10-ECDA-4B13-915F-6CF1016BE7E3}" type="pres">
      <dgm:prSet presAssocID="{A7A94FC2-F54B-454A-9923-6FE41B3B5A76}" presName="rootConnector" presStyleLbl="node4" presStyleIdx="4" presStyleCnt="12"/>
      <dgm:spPr/>
    </dgm:pt>
    <dgm:pt modelId="{9E4A82BA-5202-4587-9C45-96713C7A03F1}" type="pres">
      <dgm:prSet presAssocID="{A7A94FC2-F54B-454A-9923-6FE41B3B5A76}" presName="hierChild4" presStyleCnt="0"/>
      <dgm:spPr/>
    </dgm:pt>
    <dgm:pt modelId="{B90383F4-AAEE-4CAE-B194-51EDD34C1C89}" type="pres">
      <dgm:prSet presAssocID="{09D4D66C-8B34-4823-AD1D-E41011DA21FC}" presName="Name35" presStyleLbl="parChTrans1D4" presStyleIdx="5" presStyleCnt="12"/>
      <dgm:spPr/>
    </dgm:pt>
    <dgm:pt modelId="{AF5C680D-7D8E-4DBB-9D1A-AF85A63D83E7}" type="pres">
      <dgm:prSet presAssocID="{3EE83B8F-CC7A-4F2A-8858-C007A4DF227B}" presName="hierRoot2" presStyleCnt="0">
        <dgm:presLayoutVars>
          <dgm:hierBranch val="init"/>
        </dgm:presLayoutVars>
      </dgm:prSet>
      <dgm:spPr/>
    </dgm:pt>
    <dgm:pt modelId="{70F4AAB1-6983-4128-B35C-5E5B8A6B7CE2}" type="pres">
      <dgm:prSet presAssocID="{3EE83B8F-CC7A-4F2A-8858-C007A4DF227B}" presName="rootComposite" presStyleCnt="0"/>
      <dgm:spPr/>
    </dgm:pt>
    <dgm:pt modelId="{F2341096-A60F-4E14-AB7C-543813C5DE92}" type="pres">
      <dgm:prSet presAssocID="{3EE83B8F-CC7A-4F2A-8858-C007A4DF227B}" presName="rootText" presStyleLbl="node4" presStyleIdx="5" presStyleCnt="12" custScaleX="111017" custScaleY="60621" custLinFactNeighborX="-80411" custLinFactNeighborY="-2665">
        <dgm:presLayoutVars>
          <dgm:chPref val="3"/>
        </dgm:presLayoutVars>
      </dgm:prSet>
      <dgm:spPr>
        <a:prstGeom prst="roundRect">
          <a:avLst/>
        </a:prstGeom>
      </dgm:spPr>
    </dgm:pt>
    <dgm:pt modelId="{63BFED5D-7EAA-4A60-992E-B2D3B2193287}" type="pres">
      <dgm:prSet presAssocID="{3EE83B8F-CC7A-4F2A-8858-C007A4DF227B}" presName="rootConnector" presStyleLbl="node4" presStyleIdx="5" presStyleCnt="12"/>
      <dgm:spPr/>
    </dgm:pt>
    <dgm:pt modelId="{1FA83D3A-5293-4CD4-AFDB-C7A85FDD4E23}" type="pres">
      <dgm:prSet presAssocID="{3EE83B8F-CC7A-4F2A-8858-C007A4DF227B}" presName="hierChild4" presStyleCnt="0"/>
      <dgm:spPr/>
    </dgm:pt>
    <dgm:pt modelId="{9EAEF9F5-D17B-4ACF-95BC-07F5F327E8A8}" type="pres">
      <dgm:prSet presAssocID="{3EE83B8F-CC7A-4F2A-8858-C007A4DF227B}" presName="hierChild5" presStyleCnt="0"/>
      <dgm:spPr/>
    </dgm:pt>
    <dgm:pt modelId="{7C99F395-A220-4B8E-AFEA-84B4D07FAD2B}" type="pres">
      <dgm:prSet presAssocID="{A7A94FC2-F54B-454A-9923-6FE41B3B5A76}" presName="hierChild5" presStyleCnt="0"/>
      <dgm:spPr/>
    </dgm:pt>
    <dgm:pt modelId="{F382B3AD-57B9-4313-923C-0A89BE810ECF}" type="pres">
      <dgm:prSet presAssocID="{F9E11628-0F7E-4C36-94BB-63E2B49608C2}" presName="Name35" presStyleLbl="parChTrans1D4" presStyleIdx="6" presStyleCnt="12"/>
      <dgm:spPr/>
    </dgm:pt>
    <dgm:pt modelId="{4DFD2CA9-41C4-4532-920C-D3F74CB3B919}" type="pres">
      <dgm:prSet presAssocID="{CEA16246-2DA8-4475-BCCA-4E530D51739D}" presName="hierRoot2" presStyleCnt="0">
        <dgm:presLayoutVars>
          <dgm:hierBranch/>
        </dgm:presLayoutVars>
      </dgm:prSet>
      <dgm:spPr/>
    </dgm:pt>
    <dgm:pt modelId="{1053D1EA-2B5F-4BA7-98D5-52AC4925906B}" type="pres">
      <dgm:prSet presAssocID="{CEA16246-2DA8-4475-BCCA-4E530D51739D}" presName="rootComposite" presStyleCnt="0"/>
      <dgm:spPr/>
    </dgm:pt>
    <dgm:pt modelId="{FEF6D477-A8C7-4373-B9B8-C4BC2EC0E62F}" type="pres">
      <dgm:prSet presAssocID="{CEA16246-2DA8-4475-BCCA-4E530D51739D}" presName="rootText" presStyleLbl="node4" presStyleIdx="6" presStyleCnt="12" custScaleX="155851" custLinFactNeighborX="-80411" custLinFactNeighborY="-2665">
        <dgm:presLayoutVars>
          <dgm:chPref val="3"/>
        </dgm:presLayoutVars>
      </dgm:prSet>
      <dgm:spPr>
        <a:xfrm>
          <a:off x="6132243" y="2677194"/>
          <a:ext cx="1391689" cy="604614"/>
        </a:xfrm>
        <a:prstGeom prst="roundRect">
          <a:avLst/>
        </a:prstGeom>
      </dgm:spPr>
    </dgm:pt>
    <dgm:pt modelId="{7AFF0627-07A1-45B4-B5D5-F67793C676FC}" type="pres">
      <dgm:prSet presAssocID="{CEA16246-2DA8-4475-BCCA-4E530D51739D}" presName="rootConnector" presStyleLbl="node4" presStyleIdx="6" presStyleCnt="12"/>
      <dgm:spPr/>
    </dgm:pt>
    <dgm:pt modelId="{AE810D5A-FCA4-4C42-9A1A-EC8647AE2E14}" type="pres">
      <dgm:prSet presAssocID="{CEA16246-2DA8-4475-BCCA-4E530D51739D}" presName="hierChild4" presStyleCnt="0"/>
      <dgm:spPr/>
    </dgm:pt>
    <dgm:pt modelId="{874791F0-1988-4B14-A903-AA2AB22BE878}" type="pres">
      <dgm:prSet presAssocID="{2BA25748-CA7E-4026-9471-612801EBE7EE}" presName="Name35" presStyleLbl="parChTrans1D4" presStyleIdx="7" presStyleCnt="12"/>
      <dgm:spPr/>
    </dgm:pt>
    <dgm:pt modelId="{148102F3-033E-464A-911F-BAC2EBEC8D81}" type="pres">
      <dgm:prSet presAssocID="{DD70BB43-3447-43EE-9F86-DE5A21581D35}" presName="hierRoot2" presStyleCnt="0">
        <dgm:presLayoutVars>
          <dgm:hierBranch val="init"/>
        </dgm:presLayoutVars>
      </dgm:prSet>
      <dgm:spPr/>
    </dgm:pt>
    <dgm:pt modelId="{14CE1634-33E9-452E-B00C-E6AE6148FAC4}" type="pres">
      <dgm:prSet presAssocID="{DD70BB43-3447-43EE-9F86-DE5A21581D35}" presName="rootComposite" presStyleCnt="0"/>
      <dgm:spPr/>
    </dgm:pt>
    <dgm:pt modelId="{70641DFF-8442-4ACC-9765-ACF074309C94}" type="pres">
      <dgm:prSet presAssocID="{DD70BB43-3447-43EE-9F86-DE5A21581D35}" presName="rootText" presStyleLbl="node4" presStyleIdx="7" presStyleCnt="12" custScaleX="111017" custScaleY="60621" custLinFactNeighborX="-80411" custLinFactNeighborY="-2665">
        <dgm:presLayoutVars>
          <dgm:chPref val="3"/>
        </dgm:presLayoutVars>
      </dgm:prSet>
      <dgm:spPr>
        <a:prstGeom prst="roundRect">
          <a:avLst/>
        </a:prstGeom>
      </dgm:spPr>
    </dgm:pt>
    <dgm:pt modelId="{51E98DDB-F869-44A7-BFEA-E09AEFB6F18D}" type="pres">
      <dgm:prSet presAssocID="{DD70BB43-3447-43EE-9F86-DE5A21581D35}" presName="rootConnector" presStyleLbl="node4" presStyleIdx="7" presStyleCnt="12"/>
      <dgm:spPr/>
    </dgm:pt>
    <dgm:pt modelId="{0081FD21-8D68-4263-BB70-961F9D85DE0A}" type="pres">
      <dgm:prSet presAssocID="{DD70BB43-3447-43EE-9F86-DE5A21581D35}" presName="hierChild4" presStyleCnt="0"/>
      <dgm:spPr/>
    </dgm:pt>
    <dgm:pt modelId="{AE945DFE-B8EF-43F8-80EE-8F88AB6EC89B}" type="pres">
      <dgm:prSet presAssocID="{DD70BB43-3447-43EE-9F86-DE5A21581D35}" presName="hierChild5" presStyleCnt="0"/>
      <dgm:spPr/>
    </dgm:pt>
    <dgm:pt modelId="{4BD2CE5E-1173-4F43-A933-2DB13BC710D4}" type="pres">
      <dgm:prSet presAssocID="{CEA16246-2DA8-4475-BCCA-4E530D51739D}" presName="hierChild5" presStyleCnt="0"/>
      <dgm:spPr/>
    </dgm:pt>
    <dgm:pt modelId="{06841985-256F-43FE-B9F4-8D4F06BED508}" type="pres">
      <dgm:prSet presAssocID="{F3D922B3-C48A-497B-B79A-67871BACD138}" presName="hierChild5" presStyleCnt="0"/>
      <dgm:spPr/>
    </dgm:pt>
    <dgm:pt modelId="{00EC4865-51B1-414F-BFB1-A64D99E417BE}" type="pres">
      <dgm:prSet presAssocID="{363906CC-730E-499C-9848-942D5B2F5603}" presName="hierChild5" presStyleCnt="0"/>
      <dgm:spPr/>
    </dgm:pt>
    <dgm:pt modelId="{2B60C749-BBE2-4511-8D0E-788E14F8A097}" type="pres">
      <dgm:prSet presAssocID="{A1728649-1F4A-449B-9C7E-2276385CF069}" presName="Name35" presStyleLbl="parChTrans1D2" presStyleIdx="2" presStyleCnt="4"/>
      <dgm:spPr/>
    </dgm:pt>
    <dgm:pt modelId="{784A00D0-7799-40E7-9381-4D9CCA6736BB}" type="pres">
      <dgm:prSet presAssocID="{1672F3E4-F8AF-4571-B118-A0236E24B162}" presName="hierRoot2" presStyleCnt="0">
        <dgm:presLayoutVars>
          <dgm:hierBranch/>
        </dgm:presLayoutVars>
      </dgm:prSet>
      <dgm:spPr/>
    </dgm:pt>
    <dgm:pt modelId="{7AA34E49-E450-409C-8959-BD3A40BF8E93}" type="pres">
      <dgm:prSet presAssocID="{1672F3E4-F8AF-4571-B118-A0236E24B162}" presName="rootComposite" presStyleCnt="0"/>
      <dgm:spPr/>
    </dgm:pt>
    <dgm:pt modelId="{EEA71A98-EF64-4B46-9437-4C55181761E3}" type="pres">
      <dgm:prSet presAssocID="{1672F3E4-F8AF-4571-B118-A0236E24B162}" presName="rootText" presStyleLbl="node2" presStyleIdx="2" presStyleCnt="4" custLinFactNeighborX="48956" custLinFactNeighborY="1658">
        <dgm:presLayoutVars>
          <dgm:chPref val="3"/>
        </dgm:presLayoutVars>
      </dgm:prSet>
      <dgm:spPr>
        <a:prstGeom prst="roundRect">
          <a:avLst/>
        </a:prstGeom>
      </dgm:spPr>
    </dgm:pt>
    <dgm:pt modelId="{48C98AB9-125E-4960-A084-5729C86A89D2}" type="pres">
      <dgm:prSet presAssocID="{1672F3E4-F8AF-4571-B118-A0236E24B162}" presName="rootConnector" presStyleLbl="node2" presStyleIdx="2" presStyleCnt="4"/>
      <dgm:spPr/>
    </dgm:pt>
    <dgm:pt modelId="{D32C8F00-C97A-4FD6-BE05-D13F3F76ACE2}" type="pres">
      <dgm:prSet presAssocID="{1672F3E4-F8AF-4571-B118-A0236E24B162}" presName="hierChild4" presStyleCnt="0"/>
      <dgm:spPr/>
    </dgm:pt>
    <dgm:pt modelId="{A8C72771-022A-4FED-B110-C41ABFD69A85}" type="pres">
      <dgm:prSet presAssocID="{148F9D05-3E9B-4563-92D7-5CBD7B59E1DF}" presName="Name35" presStyleLbl="parChTrans1D3" presStyleIdx="2" presStyleCnt="4"/>
      <dgm:spPr/>
    </dgm:pt>
    <dgm:pt modelId="{017A9426-93B0-4043-B286-21B95A87F704}" type="pres">
      <dgm:prSet presAssocID="{091B11A7-1258-476A-89A3-E5BE05E73B43}" presName="hierRoot2" presStyleCnt="0">
        <dgm:presLayoutVars>
          <dgm:hierBranch/>
        </dgm:presLayoutVars>
      </dgm:prSet>
      <dgm:spPr/>
    </dgm:pt>
    <dgm:pt modelId="{EC61A6FB-7334-4964-997C-83D8AEABD81E}" type="pres">
      <dgm:prSet presAssocID="{091B11A7-1258-476A-89A3-E5BE05E73B43}" presName="rootComposite" presStyleCnt="0"/>
      <dgm:spPr/>
    </dgm:pt>
    <dgm:pt modelId="{6B0DD5A4-F061-43C3-9205-265DD8EDE472}" type="pres">
      <dgm:prSet presAssocID="{091B11A7-1258-476A-89A3-E5BE05E73B43}" presName="rootText" presStyleLbl="node3" presStyleIdx="2" presStyleCnt="4" custScaleX="93418" custScaleY="116773" custLinFactNeighborX="48956" custLinFactNeighborY="1658">
        <dgm:presLayoutVars>
          <dgm:chPref val="3"/>
        </dgm:presLayoutVars>
      </dgm:prSet>
      <dgm:spPr>
        <a:prstGeom prst="roundRect">
          <a:avLst/>
        </a:prstGeom>
      </dgm:spPr>
    </dgm:pt>
    <dgm:pt modelId="{6872D2CA-28F6-4748-B625-2AC66824DF7D}" type="pres">
      <dgm:prSet presAssocID="{091B11A7-1258-476A-89A3-E5BE05E73B43}" presName="rootConnector" presStyleLbl="node3" presStyleIdx="2" presStyleCnt="4"/>
      <dgm:spPr/>
    </dgm:pt>
    <dgm:pt modelId="{5264226A-D511-45B7-A1C4-166D75B8F137}" type="pres">
      <dgm:prSet presAssocID="{091B11A7-1258-476A-89A3-E5BE05E73B43}" presName="hierChild4" presStyleCnt="0"/>
      <dgm:spPr/>
    </dgm:pt>
    <dgm:pt modelId="{45FA22E7-C938-44F8-93DA-27BDCB1160D1}" type="pres">
      <dgm:prSet presAssocID="{091B11A7-1258-476A-89A3-E5BE05E73B43}" presName="hierChild5" presStyleCnt="0"/>
      <dgm:spPr/>
    </dgm:pt>
    <dgm:pt modelId="{63FDF01C-AD0B-4503-96F2-67BBE75188DC}" type="pres">
      <dgm:prSet presAssocID="{1672F3E4-F8AF-4571-B118-A0236E24B162}" presName="hierChild5" presStyleCnt="0"/>
      <dgm:spPr/>
    </dgm:pt>
    <dgm:pt modelId="{A865564F-2EF0-4A61-81B9-E7EC319F958C}" type="pres">
      <dgm:prSet presAssocID="{DC621BBF-E136-44DC-9BB7-66C3B41F6A1B}" presName="Name35" presStyleLbl="parChTrans1D2" presStyleIdx="3" presStyleCnt="4"/>
      <dgm:spPr/>
    </dgm:pt>
    <dgm:pt modelId="{44029B86-910B-41A2-9C0F-03F4FA4B6335}" type="pres">
      <dgm:prSet presAssocID="{978FDF50-D7F1-4D49-9132-F73BA198BE8A}" presName="hierRoot2" presStyleCnt="0">
        <dgm:presLayoutVars>
          <dgm:hierBranch/>
        </dgm:presLayoutVars>
      </dgm:prSet>
      <dgm:spPr/>
    </dgm:pt>
    <dgm:pt modelId="{B8CDA98D-2E06-4709-A044-9586223A693B}" type="pres">
      <dgm:prSet presAssocID="{978FDF50-D7F1-4D49-9132-F73BA198BE8A}" presName="rootComposite" presStyleCnt="0"/>
      <dgm:spPr/>
    </dgm:pt>
    <dgm:pt modelId="{819BB70E-1C57-4DC7-9D02-6102AB797FBB}" type="pres">
      <dgm:prSet presAssocID="{978FDF50-D7F1-4D49-9132-F73BA198BE8A}" presName="rootText" presStyleLbl="node2" presStyleIdx="3" presStyleCnt="4" custLinFactX="17060" custLinFactNeighborX="100000" custLinFactNeighborY="21">
        <dgm:presLayoutVars>
          <dgm:chPref val="3"/>
        </dgm:presLayoutVars>
      </dgm:prSet>
      <dgm:spPr>
        <a:xfrm>
          <a:off x="10646094" y="1766004"/>
          <a:ext cx="2295498" cy="1147749"/>
        </a:xfrm>
        <a:prstGeom prst="roundRect">
          <a:avLst/>
        </a:prstGeom>
      </dgm:spPr>
    </dgm:pt>
    <dgm:pt modelId="{3E0585A2-0757-433D-A4A6-BDBDE54A9F58}" type="pres">
      <dgm:prSet presAssocID="{978FDF50-D7F1-4D49-9132-F73BA198BE8A}" presName="rootConnector" presStyleLbl="node2" presStyleIdx="3" presStyleCnt="4"/>
      <dgm:spPr/>
    </dgm:pt>
    <dgm:pt modelId="{E1106FF8-8F88-4D1F-AC0E-AEF5494C74AE}" type="pres">
      <dgm:prSet presAssocID="{978FDF50-D7F1-4D49-9132-F73BA198BE8A}" presName="hierChild4" presStyleCnt="0"/>
      <dgm:spPr/>
    </dgm:pt>
    <dgm:pt modelId="{E75AE657-69BD-4622-B02A-84CCF7CD69D9}" type="pres">
      <dgm:prSet presAssocID="{50F08A03-01BD-497E-A772-B281E1EFECC3}" presName="Name35" presStyleLbl="parChTrans1D3" presStyleIdx="3" presStyleCnt="4"/>
      <dgm:spPr/>
    </dgm:pt>
    <dgm:pt modelId="{CCA8652F-A37B-4270-9FA1-FDF17682FE4D}" type="pres">
      <dgm:prSet presAssocID="{352B29EC-F071-4A08-ABF4-BEEAFEAF4477}" presName="hierRoot2" presStyleCnt="0">
        <dgm:presLayoutVars>
          <dgm:hierBranch val="init"/>
        </dgm:presLayoutVars>
      </dgm:prSet>
      <dgm:spPr/>
    </dgm:pt>
    <dgm:pt modelId="{7F913F29-21BD-4A8F-A5BD-52E6B8204534}" type="pres">
      <dgm:prSet presAssocID="{352B29EC-F071-4A08-ABF4-BEEAFEAF4477}" presName="rootComposite" presStyleCnt="0"/>
      <dgm:spPr/>
    </dgm:pt>
    <dgm:pt modelId="{A7210CE6-93CF-4689-B9C8-BE1C39615400}" type="pres">
      <dgm:prSet presAssocID="{352B29EC-F071-4A08-ABF4-BEEAFEAF4477}" presName="rootText" presStyleLbl="node3" presStyleIdx="3" presStyleCnt="4" custScaleX="93418" custScaleY="116773" custLinFactX="17060" custLinFactNeighborX="100000" custLinFactNeighborY="21">
        <dgm:presLayoutVars>
          <dgm:chPref val="3"/>
        </dgm:presLayoutVars>
      </dgm:prSet>
      <dgm:spPr>
        <a:prstGeom prst="roundRect">
          <a:avLst/>
        </a:prstGeom>
      </dgm:spPr>
    </dgm:pt>
    <dgm:pt modelId="{74126C5F-9B74-4CD1-BB74-6D675FE22611}" type="pres">
      <dgm:prSet presAssocID="{352B29EC-F071-4A08-ABF4-BEEAFEAF4477}" presName="rootConnector" presStyleLbl="node3" presStyleIdx="3" presStyleCnt="4"/>
      <dgm:spPr/>
    </dgm:pt>
    <dgm:pt modelId="{7CBE8B23-B305-4910-B9E1-C09A1EA3CCCD}" type="pres">
      <dgm:prSet presAssocID="{352B29EC-F071-4A08-ABF4-BEEAFEAF4477}" presName="hierChild4" presStyleCnt="0"/>
      <dgm:spPr/>
    </dgm:pt>
    <dgm:pt modelId="{A8104189-87E0-49F2-B2C5-1CCC74087656}" type="pres">
      <dgm:prSet presAssocID="{D1578483-D602-4C1B-9536-52F9B0C18646}" presName="Name37" presStyleLbl="parChTrans1D4" presStyleIdx="8" presStyleCnt="12"/>
      <dgm:spPr/>
    </dgm:pt>
    <dgm:pt modelId="{6ADF2C17-F560-45BE-82DC-CEF231853347}" type="pres">
      <dgm:prSet presAssocID="{BB8C65CE-AC70-491F-92C3-CBAB66E37B0E}" presName="hierRoot2" presStyleCnt="0">
        <dgm:presLayoutVars>
          <dgm:hierBranch val="init"/>
        </dgm:presLayoutVars>
      </dgm:prSet>
      <dgm:spPr/>
    </dgm:pt>
    <dgm:pt modelId="{18B5E5AF-27D2-4522-9283-62B576BB0DFC}" type="pres">
      <dgm:prSet presAssocID="{BB8C65CE-AC70-491F-92C3-CBAB66E37B0E}" presName="rootComposite" presStyleCnt="0"/>
      <dgm:spPr/>
    </dgm:pt>
    <dgm:pt modelId="{55C82D63-F669-4D3A-823A-EF9A23D4AC65}" type="pres">
      <dgm:prSet presAssocID="{BB8C65CE-AC70-491F-92C3-CBAB66E37B0E}" presName="rootText" presStyleLbl="node4" presStyleIdx="8" presStyleCnt="12" custScaleX="110602" custLinFactX="17060" custLinFactNeighborX="100000" custLinFactNeighborY="21">
        <dgm:presLayoutVars>
          <dgm:chPref val="3"/>
        </dgm:presLayoutVars>
      </dgm:prSet>
      <dgm:spPr>
        <a:prstGeom prst="roundRect">
          <a:avLst/>
        </a:prstGeom>
      </dgm:spPr>
    </dgm:pt>
    <dgm:pt modelId="{DCFFAA3D-640A-4304-9CA2-D72D921B664A}" type="pres">
      <dgm:prSet presAssocID="{BB8C65CE-AC70-491F-92C3-CBAB66E37B0E}" presName="rootConnector" presStyleLbl="node4" presStyleIdx="8" presStyleCnt="12"/>
      <dgm:spPr/>
    </dgm:pt>
    <dgm:pt modelId="{DBFED813-B263-4FA3-9D5F-4D43AD88518C}" type="pres">
      <dgm:prSet presAssocID="{BB8C65CE-AC70-491F-92C3-CBAB66E37B0E}" presName="hierChild4" presStyleCnt="0"/>
      <dgm:spPr/>
    </dgm:pt>
    <dgm:pt modelId="{3754B3A4-80BC-4480-9768-5A8431653A81}" type="pres">
      <dgm:prSet presAssocID="{92465B48-9C14-4C18-959F-315CB324C5A7}" presName="Name37" presStyleLbl="parChTrans1D4" presStyleIdx="9" presStyleCnt="12"/>
      <dgm:spPr/>
    </dgm:pt>
    <dgm:pt modelId="{4BA05A6E-3082-4BF5-83DE-0A268CAF28B5}" type="pres">
      <dgm:prSet presAssocID="{448688F9-7242-4903-A3B8-A9D58FC29140}" presName="hierRoot2" presStyleCnt="0">
        <dgm:presLayoutVars>
          <dgm:hierBranch val="init"/>
        </dgm:presLayoutVars>
      </dgm:prSet>
      <dgm:spPr/>
    </dgm:pt>
    <dgm:pt modelId="{0963E8F9-7CF7-4703-9823-EB65B701F944}" type="pres">
      <dgm:prSet presAssocID="{448688F9-7242-4903-A3B8-A9D58FC29140}" presName="rootComposite" presStyleCnt="0"/>
      <dgm:spPr/>
    </dgm:pt>
    <dgm:pt modelId="{DF84D2DF-D21F-4CAA-8123-76852CA36290}" type="pres">
      <dgm:prSet presAssocID="{448688F9-7242-4903-A3B8-A9D58FC29140}" presName="rootText" presStyleLbl="node4" presStyleIdx="9" presStyleCnt="12" custScaleX="149633" custLinFactX="17060" custLinFactNeighborX="100000" custLinFactNeighborY="-49390">
        <dgm:presLayoutVars>
          <dgm:chPref val="3"/>
        </dgm:presLayoutVars>
      </dgm:prSet>
      <dgm:spPr>
        <a:prstGeom prst="roundRect">
          <a:avLst/>
        </a:prstGeom>
      </dgm:spPr>
    </dgm:pt>
    <dgm:pt modelId="{044373A9-BC9B-493A-9C80-A834382EEF80}" type="pres">
      <dgm:prSet presAssocID="{448688F9-7242-4903-A3B8-A9D58FC29140}" presName="rootConnector" presStyleLbl="node4" presStyleIdx="9" presStyleCnt="12"/>
      <dgm:spPr/>
    </dgm:pt>
    <dgm:pt modelId="{DA2B6454-8FFC-4255-8FA0-7D25818FBA5F}" type="pres">
      <dgm:prSet presAssocID="{448688F9-7242-4903-A3B8-A9D58FC29140}" presName="hierChild4" presStyleCnt="0"/>
      <dgm:spPr/>
    </dgm:pt>
    <dgm:pt modelId="{6BF27DBA-7A4B-4A41-AC30-37A24C0876A8}" type="pres">
      <dgm:prSet presAssocID="{448688F9-7242-4903-A3B8-A9D58FC29140}" presName="hierChild5" presStyleCnt="0"/>
      <dgm:spPr/>
    </dgm:pt>
    <dgm:pt modelId="{FCF3CA55-4B93-46C5-AE79-B3FBA4EE89AA}" type="pres">
      <dgm:prSet presAssocID="{E6FFDCC0-AC0A-4E9A-8102-38DF42D77C8F}" presName="Name37" presStyleLbl="parChTrans1D4" presStyleIdx="10" presStyleCnt="12"/>
      <dgm:spPr/>
    </dgm:pt>
    <dgm:pt modelId="{91BF049B-7DC9-4DA5-87BE-B3B28118418C}" type="pres">
      <dgm:prSet presAssocID="{9B3DCE71-F43B-46C1-975D-4BA65670D890}" presName="hierRoot2" presStyleCnt="0">
        <dgm:presLayoutVars>
          <dgm:hierBranch val="init"/>
        </dgm:presLayoutVars>
      </dgm:prSet>
      <dgm:spPr/>
    </dgm:pt>
    <dgm:pt modelId="{026A8739-FF32-44E5-A66F-531DDDD8960C}" type="pres">
      <dgm:prSet presAssocID="{9B3DCE71-F43B-46C1-975D-4BA65670D890}" presName="rootComposite" presStyleCnt="0"/>
      <dgm:spPr/>
    </dgm:pt>
    <dgm:pt modelId="{77837544-354E-4F56-9EA2-E41FA95308FE}" type="pres">
      <dgm:prSet presAssocID="{9B3DCE71-F43B-46C1-975D-4BA65670D890}" presName="rootText" presStyleLbl="node4" presStyleIdx="10" presStyleCnt="12" custScaleX="149633" custLinFactX="17060" custLinFactNeighborX="100000" custLinFactNeighborY="-77833">
        <dgm:presLayoutVars>
          <dgm:chPref val="3"/>
        </dgm:presLayoutVars>
      </dgm:prSet>
      <dgm:spPr>
        <a:prstGeom prst="roundRect">
          <a:avLst/>
        </a:prstGeom>
      </dgm:spPr>
    </dgm:pt>
    <dgm:pt modelId="{A9292FF9-773C-40BB-B622-03D0744FD151}" type="pres">
      <dgm:prSet presAssocID="{9B3DCE71-F43B-46C1-975D-4BA65670D890}" presName="rootConnector" presStyleLbl="node4" presStyleIdx="10" presStyleCnt="12"/>
      <dgm:spPr/>
    </dgm:pt>
    <dgm:pt modelId="{17CB27F1-0AE2-42CD-A262-35E4D70668EC}" type="pres">
      <dgm:prSet presAssocID="{9B3DCE71-F43B-46C1-975D-4BA65670D890}" presName="hierChild4" presStyleCnt="0"/>
      <dgm:spPr/>
    </dgm:pt>
    <dgm:pt modelId="{E7140AA8-0EFB-4F01-8EA9-837BB247C4CA}" type="pres">
      <dgm:prSet presAssocID="{9B3DCE71-F43B-46C1-975D-4BA65670D890}" presName="hierChild5" presStyleCnt="0"/>
      <dgm:spPr/>
    </dgm:pt>
    <dgm:pt modelId="{B6D14DE1-C58D-40A4-8564-DC6DEF4C501D}" type="pres">
      <dgm:prSet presAssocID="{BF1E6DA8-525F-4CF5-8EA4-34BC0C217DB6}" presName="Name37" presStyleLbl="parChTrans1D4" presStyleIdx="11" presStyleCnt="12"/>
      <dgm:spPr/>
    </dgm:pt>
    <dgm:pt modelId="{A86EDF50-8CCE-4A9C-9C96-7598DC209B8E}" type="pres">
      <dgm:prSet presAssocID="{67190887-51A4-4D86-8877-7C8F639F24E6}" presName="hierRoot2" presStyleCnt="0">
        <dgm:presLayoutVars>
          <dgm:hierBranch val="init"/>
        </dgm:presLayoutVars>
      </dgm:prSet>
      <dgm:spPr/>
    </dgm:pt>
    <dgm:pt modelId="{226A836D-7D4D-4A1B-A963-78F5BE2580B3}" type="pres">
      <dgm:prSet presAssocID="{67190887-51A4-4D86-8877-7C8F639F24E6}" presName="rootComposite" presStyleCnt="0"/>
      <dgm:spPr/>
    </dgm:pt>
    <dgm:pt modelId="{4300FE36-967A-4A7A-8D4A-7821C6DD4CA7}" type="pres">
      <dgm:prSet presAssocID="{67190887-51A4-4D86-8877-7C8F639F24E6}" presName="rootText" presStyleLbl="node4" presStyleIdx="11" presStyleCnt="12" custScaleX="149633" custLinFactX="17060" custLinFactY="-6277" custLinFactNeighborX="100000" custLinFactNeighborY="-100000">
        <dgm:presLayoutVars>
          <dgm:chPref val="3"/>
        </dgm:presLayoutVars>
      </dgm:prSet>
      <dgm:spPr>
        <a:prstGeom prst="roundRect">
          <a:avLst/>
        </a:prstGeom>
      </dgm:spPr>
    </dgm:pt>
    <dgm:pt modelId="{3111F964-D326-4BB5-A00A-55D156B055EB}" type="pres">
      <dgm:prSet presAssocID="{67190887-51A4-4D86-8877-7C8F639F24E6}" presName="rootConnector" presStyleLbl="node4" presStyleIdx="11" presStyleCnt="12"/>
      <dgm:spPr/>
    </dgm:pt>
    <dgm:pt modelId="{5B0F7030-D65C-48A9-A19D-0836F1414469}" type="pres">
      <dgm:prSet presAssocID="{67190887-51A4-4D86-8877-7C8F639F24E6}" presName="hierChild4" presStyleCnt="0"/>
      <dgm:spPr/>
    </dgm:pt>
    <dgm:pt modelId="{7B6FD94D-06D5-4EDF-B10E-DC7DEE1CA7EE}" type="pres">
      <dgm:prSet presAssocID="{67190887-51A4-4D86-8877-7C8F639F24E6}" presName="hierChild5" presStyleCnt="0"/>
      <dgm:spPr/>
    </dgm:pt>
    <dgm:pt modelId="{B65A74FC-BD27-4134-8601-702E3999B3DF}" type="pres">
      <dgm:prSet presAssocID="{BB8C65CE-AC70-491F-92C3-CBAB66E37B0E}" presName="hierChild5" presStyleCnt="0"/>
      <dgm:spPr/>
    </dgm:pt>
    <dgm:pt modelId="{80FB32E0-DCD3-4F06-9D85-5488EA984B64}" type="pres">
      <dgm:prSet presAssocID="{352B29EC-F071-4A08-ABF4-BEEAFEAF4477}" presName="hierChild5" presStyleCnt="0"/>
      <dgm:spPr/>
    </dgm:pt>
    <dgm:pt modelId="{DB38ACD8-6187-44B5-B571-986860B70BEF}" type="pres">
      <dgm:prSet presAssocID="{978FDF50-D7F1-4D49-9132-F73BA198BE8A}" presName="hierChild5" presStyleCnt="0"/>
      <dgm:spPr/>
    </dgm:pt>
    <dgm:pt modelId="{91289912-9AC0-4C05-92F8-552C9272DD29}" type="pres">
      <dgm:prSet presAssocID="{025B4D34-4287-4951-9F0D-9ECD9E39D10D}" presName="hierChild3" presStyleCnt="0"/>
      <dgm:spPr/>
    </dgm:pt>
  </dgm:ptLst>
  <dgm:cxnLst>
    <dgm:cxn modelId="{C6DE0907-95BD-4E87-9652-E3786DB4CDC6}" type="presOf" srcId="{1672F3E4-F8AF-4571-B118-A0236E24B162}" destId="{EEA71A98-EF64-4B46-9437-4C55181761E3}" srcOrd="0" destOrd="0" presId="urn:microsoft.com/office/officeart/2005/8/layout/orgChart1"/>
    <dgm:cxn modelId="{BA26940A-46AC-4DE9-8928-8FA7518F57F3}" srcId="{978FDF50-D7F1-4D49-9132-F73BA198BE8A}" destId="{352B29EC-F071-4A08-ABF4-BEEAFEAF4477}" srcOrd="0" destOrd="0" parTransId="{50F08A03-01BD-497E-A772-B281E1EFECC3}" sibTransId="{31C2A5ED-E221-4799-8C52-D96A6871F046}"/>
    <dgm:cxn modelId="{9081040B-3F80-4F09-A309-6DEE2F83FABD}" type="presOf" srcId="{A8220E33-4378-4E2D-B81A-D44659D71E4D}" destId="{46142B01-EAD3-4A5E-A20C-620AA98932AE}" srcOrd="0" destOrd="0" presId="urn:microsoft.com/office/officeart/2005/8/layout/orgChart1"/>
    <dgm:cxn modelId="{B5DC0A13-5064-4C31-A397-6334517F89C4}" type="presOf" srcId="{363906CC-730E-499C-9848-942D5B2F5603}" destId="{B03DEEBE-8D6A-4D34-A3DA-17FB6B68BDE7}" srcOrd="0" destOrd="0" presId="urn:microsoft.com/office/officeart/2005/8/layout/orgChart1"/>
    <dgm:cxn modelId="{9B786013-850A-4936-B457-4BAC77A0E4B3}" type="presOf" srcId="{41C2762A-9F87-46D7-889F-744E1760D525}" destId="{5D94379E-E1BD-437A-A8FE-321E96E63F6D}" srcOrd="0" destOrd="0" presId="urn:microsoft.com/office/officeart/2005/8/layout/orgChart1"/>
    <dgm:cxn modelId="{50DF9B14-1896-4D23-BF14-A2C5B2F3FFEB}" type="presOf" srcId="{DD70BB43-3447-43EE-9F86-DE5A21581D35}" destId="{51E98DDB-F869-44A7-BFEA-E09AEFB6F18D}" srcOrd="1" destOrd="0" presId="urn:microsoft.com/office/officeart/2005/8/layout/orgChart1"/>
    <dgm:cxn modelId="{864CAE17-1705-4364-9155-6DA2B8AC23B3}" type="presOf" srcId="{A1728649-1F4A-449B-9C7E-2276385CF069}" destId="{2B60C749-BBE2-4511-8D0E-788E14F8A097}" srcOrd="0" destOrd="0" presId="urn:microsoft.com/office/officeart/2005/8/layout/orgChart1"/>
    <dgm:cxn modelId="{636C6022-CF8A-403F-AC22-B9B2B6606327}" type="presOf" srcId="{BB8C65CE-AC70-491F-92C3-CBAB66E37B0E}" destId="{55C82D63-F669-4D3A-823A-EF9A23D4AC65}" srcOrd="0" destOrd="0" presId="urn:microsoft.com/office/officeart/2005/8/layout/orgChart1"/>
    <dgm:cxn modelId="{6B9A5D23-62F2-471E-862A-6B393B6CE399}" type="presOf" srcId="{9B3DCE71-F43B-46C1-975D-4BA65670D890}" destId="{77837544-354E-4F56-9EA2-E41FA95308FE}" srcOrd="0" destOrd="0" presId="urn:microsoft.com/office/officeart/2005/8/layout/orgChart1"/>
    <dgm:cxn modelId="{30C30F2B-C0E5-499D-BF8A-CE81FA80C2E7}" type="presOf" srcId="{448688F9-7242-4903-A3B8-A9D58FC29140}" destId="{044373A9-BC9B-493A-9C80-A834382EEF80}" srcOrd="1" destOrd="0" presId="urn:microsoft.com/office/officeart/2005/8/layout/orgChart1"/>
    <dgm:cxn modelId="{D7A5F92E-A98B-4D85-ABC8-7414A4DB175B}" type="presOf" srcId="{4438C71C-A608-4AC5-8B90-3BFC38FE11F5}" destId="{4B99E4C7-B169-4999-80E2-F5E96D768D7F}" srcOrd="1" destOrd="0" presId="urn:microsoft.com/office/officeart/2005/8/layout/orgChart1"/>
    <dgm:cxn modelId="{882E4F35-4FA1-4251-A5C5-A7AEE7D95DBA}" type="presOf" srcId="{FC9FCC0E-8C60-45EC-A914-FA6C12E9FB2D}" destId="{91856882-187A-43E1-8877-C318B37B2D95}" srcOrd="1" destOrd="0" presId="urn:microsoft.com/office/officeart/2005/8/layout/orgChart1"/>
    <dgm:cxn modelId="{1FDC3F36-FF74-43C8-8BB5-7EAE301E4336}" type="presOf" srcId="{CEA16246-2DA8-4475-BCCA-4E530D51739D}" destId="{7AFF0627-07A1-45B4-B5D5-F67793C676FC}" srcOrd="1" destOrd="0" presId="urn:microsoft.com/office/officeart/2005/8/layout/orgChart1"/>
    <dgm:cxn modelId="{D50BA939-98EA-48DD-9FB2-B437A5C917D2}" srcId="{025B4D34-4287-4951-9F0D-9ECD9E39D10D}" destId="{363906CC-730E-499C-9848-942D5B2F5603}" srcOrd="1" destOrd="0" parTransId="{9634D334-9342-45E0-B2D0-CD4150AE9CA1}" sibTransId="{EE7D7E0F-8705-46F5-81BD-11CF5D7F6649}"/>
    <dgm:cxn modelId="{C339723C-A70B-43E4-858D-D5DDE03AE85E}" type="presOf" srcId="{A7A94FC2-F54B-454A-9923-6FE41B3B5A76}" destId="{E97E9A10-ECDA-4B13-915F-6CF1016BE7E3}" srcOrd="1" destOrd="0" presId="urn:microsoft.com/office/officeart/2005/8/layout/orgChart1"/>
    <dgm:cxn modelId="{0589293E-604D-4C9C-8A7C-AE004F92B830}" srcId="{BB8C65CE-AC70-491F-92C3-CBAB66E37B0E}" destId="{448688F9-7242-4903-A3B8-A9D58FC29140}" srcOrd="0" destOrd="0" parTransId="{92465B48-9C14-4C18-959F-315CB324C5A7}" sibTransId="{3DBED5B5-81D0-4F5A-9FBC-3D9936A69F44}"/>
    <dgm:cxn modelId="{A110215E-D6C7-441E-9B99-6013AC265AC3}" type="presOf" srcId="{978FDF50-D7F1-4D49-9132-F73BA198BE8A}" destId="{819BB70E-1C57-4DC7-9D02-6102AB797FBB}" srcOrd="0" destOrd="0" presId="urn:microsoft.com/office/officeart/2005/8/layout/orgChart1"/>
    <dgm:cxn modelId="{E20E4160-AD73-44BB-BEBE-72F789248A4D}" type="presOf" srcId="{091B11A7-1258-476A-89A3-E5BE05E73B43}" destId="{6B0DD5A4-F061-43C3-9205-265DD8EDE472}" srcOrd="0" destOrd="0" presId="urn:microsoft.com/office/officeart/2005/8/layout/orgChart1"/>
    <dgm:cxn modelId="{F494C060-1D4C-40D1-98D5-C23C16974F4B}" type="presOf" srcId="{E6FFDCC0-AC0A-4E9A-8102-38DF42D77C8F}" destId="{FCF3CA55-4B93-46C5-AE79-B3FBA4EE89AA}" srcOrd="0" destOrd="0" presId="urn:microsoft.com/office/officeart/2005/8/layout/orgChart1"/>
    <dgm:cxn modelId="{CCEA8243-AC41-4D5C-9EE9-B2C859020EBC}" type="presOf" srcId="{DC621BBF-E136-44DC-9BB7-66C3B41F6A1B}" destId="{A865564F-2EF0-4A61-81B9-E7EC319F958C}" srcOrd="0" destOrd="0" presId="urn:microsoft.com/office/officeart/2005/8/layout/orgChart1"/>
    <dgm:cxn modelId="{7BB9D563-AECB-4D1C-83B3-6BE1502D3CD9}" type="presOf" srcId="{025B4D34-4287-4951-9F0D-9ECD9E39D10D}" destId="{B599172F-5419-47BB-819A-B7FAEE33EA7E}" srcOrd="1" destOrd="0" presId="urn:microsoft.com/office/officeart/2005/8/layout/orgChart1"/>
    <dgm:cxn modelId="{D3603344-0C78-420A-8822-D13DE93790FF}" type="presOf" srcId="{0AD00B77-A0AB-4989-A69C-EE65C5A6BA86}" destId="{F14EA48A-478D-480B-B9CD-0EF6C6893A5B}" srcOrd="0" destOrd="0" presId="urn:microsoft.com/office/officeart/2005/8/layout/orgChart1"/>
    <dgm:cxn modelId="{78C55364-A449-40C3-9ED4-FE9A3ABF99BA}" type="presOf" srcId="{352B29EC-F071-4A08-ABF4-BEEAFEAF4477}" destId="{74126C5F-9B74-4CD1-BB74-6D675FE22611}" srcOrd="1" destOrd="0" presId="urn:microsoft.com/office/officeart/2005/8/layout/orgChart1"/>
    <dgm:cxn modelId="{B567F764-3309-403C-B4F8-D0C1E8908CEA}" type="presOf" srcId="{3EE83B8F-CC7A-4F2A-8858-C007A4DF227B}" destId="{F2341096-A60F-4E14-AB7C-543813C5DE92}" srcOrd="0" destOrd="0" presId="urn:microsoft.com/office/officeart/2005/8/layout/orgChart1"/>
    <dgm:cxn modelId="{75F3C845-CAFE-47FB-9E18-4B1E468E5119}" srcId="{4438C71C-A608-4AC5-8B90-3BFC38FE11F5}" destId="{A94D3C55-E62D-45C8-BD37-267B65299787}" srcOrd="1" destOrd="0" parTransId="{A8220E33-4378-4E2D-B81A-D44659D71E4D}" sibTransId="{05B86E5E-2F31-4931-A74C-170940034941}"/>
    <dgm:cxn modelId="{FEF18F47-4974-4659-899C-1A8D29A9EB93}" type="presOf" srcId="{FC9FCC0E-8C60-45EC-A914-FA6C12E9FB2D}" destId="{5B2B8E6A-41C0-4F4F-AEC8-5E2A599E9E63}" srcOrd="0" destOrd="0" presId="urn:microsoft.com/office/officeart/2005/8/layout/orgChart1"/>
    <dgm:cxn modelId="{450F0668-A40F-4ADB-837B-7B338B438ECF}" srcId="{BB8C65CE-AC70-491F-92C3-CBAB66E37B0E}" destId="{67190887-51A4-4D86-8877-7C8F639F24E6}" srcOrd="2" destOrd="0" parTransId="{BF1E6DA8-525F-4CF5-8EA4-34BC0C217DB6}" sibTransId="{C2EA0036-BA96-4A01-AF1E-92818622ADF4}"/>
    <dgm:cxn modelId="{D2982868-B3AA-4518-9C02-7235477D3311}" type="presOf" srcId="{9B3DCE71-F43B-46C1-975D-4BA65670D890}" destId="{A9292FF9-773C-40BB-B622-03D0744FD151}" srcOrd="1" destOrd="0" presId="urn:microsoft.com/office/officeart/2005/8/layout/orgChart1"/>
    <dgm:cxn modelId="{E78EAD6A-DCB2-4FD4-BAB6-75479D86572C}" type="presOf" srcId="{96F15514-0324-48F7-8870-369F1B0CD7AF}" destId="{0EEFD0AD-0403-489B-9279-D19C631FC6EF}" srcOrd="1" destOrd="0" presId="urn:microsoft.com/office/officeart/2005/8/layout/orgChart1"/>
    <dgm:cxn modelId="{E806264C-A616-469A-89F9-16FAF697226E}" type="presOf" srcId="{025B4D34-4287-4951-9F0D-9ECD9E39D10D}" destId="{1DA08752-DBDB-4521-9D5A-4FEA32F88E8C}" srcOrd="0" destOrd="0" presId="urn:microsoft.com/office/officeart/2005/8/layout/orgChart1"/>
    <dgm:cxn modelId="{39E6AF6C-E4EE-47BA-BACB-E7F757A847D8}" srcId="{F3D922B3-C48A-497B-B79A-67871BACD138}" destId="{CEA16246-2DA8-4475-BCCA-4E530D51739D}" srcOrd="1" destOrd="0" parTransId="{F9E11628-0F7E-4C36-94BB-63E2B49608C2}" sibTransId="{91AF6411-B5A6-4804-9057-C3111E56CB3A}"/>
    <dgm:cxn modelId="{E1C5F56E-8EBE-4E11-BCD6-21DF2183EC4D}" srcId="{4438C71C-A608-4AC5-8B90-3BFC38FE11F5}" destId="{FC9FCC0E-8C60-45EC-A914-FA6C12E9FB2D}" srcOrd="2" destOrd="0" parTransId="{780D7718-7B7A-4AE3-A36D-898D3FF23A35}" sibTransId="{277A8BE3-0D1C-476D-B247-139E8E824F9F}"/>
    <dgm:cxn modelId="{C4D2FD4F-DC15-4216-AA3C-4BDB301C3F46}" type="presOf" srcId="{41C2762A-9F87-46D7-889F-744E1760D525}" destId="{5E682849-0EA8-4B8F-9CA1-B2ED746E31DC}" srcOrd="1" destOrd="0" presId="urn:microsoft.com/office/officeart/2005/8/layout/orgChart1"/>
    <dgm:cxn modelId="{18812976-6EC6-4C47-B6BC-0D936833C59D}" srcId="{4438C71C-A608-4AC5-8B90-3BFC38FE11F5}" destId="{6339F187-29F8-4078-9F35-CA0E32376E54}" srcOrd="0" destOrd="0" parTransId="{8DAEDA85-AE0B-441B-93FD-B63EAEAFDC30}" sibTransId="{77DDE98B-53D9-42DA-A054-23666A5D59D2}"/>
    <dgm:cxn modelId="{FE38C976-435C-46A7-A916-27A858268986}" type="presOf" srcId="{352B29EC-F071-4A08-ABF4-BEEAFEAF4477}" destId="{A7210CE6-93CF-4689-B9C8-BE1C39615400}" srcOrd="0" destOrd="0" presId="urn:microsoft.com/office/officeart/2005/8/layout/orgChart1"/>
    <dgm:cxn modelId="{4E3C2F77-38BC-4768-8544-6FE52BB80D0E}" type="presOf" srcId="{A7A94FC2-F54B-454A-9923-6FE41B3B5A76}" destId="{1979202C-F9F7-43AE-99D3-68147CB13FDA}" srcOrd="0" destOrd="0" presId="urn:microsoft.com/office/officeart/2005/8/layout/orgChart1"/>
    <dgm:cxn modelId="{CD8EA857-8C84-440E-A470-EFC61D568BF5}" srcId="{025B4D34-4287-4951-9F0D-9ECD9E39D10D}" destId="{96F15514-0324-48F7-8870-369F1B0CD7AF}" srcOrd="0" destOrd="0" parTransId="{ACB6D3F8-0D7A-4E3A-951A-5EA6B9D94E92}" sibTransId="{B54F6550-9A4C-4EEF-9EE9-523B4690B751}"/>
    <dgm:cxn modelId="{E845C37A-8EE3-40F6-8CB2-D955FB4A260D}" srcId="{F3D922B3-C48A-497B-B79A-67871BACD138}" destId="{A7A94FC2-F54B-454A-9923-6FE41B3B5A76}" srcOrd="0" destOrd="0" parTransId="{8DF61733-C80D-492C-B20D-940A61E58036}" sibTransId="{8C67560C-CE2A-4416-BDB3-773D708430B7}"/>
    <dgm:cxn modelId="{BBE6197C-9EDD-4AE9-9204-7A6D9968D2DE}" srcId="{96F15514-0324-48F7-8870-369F1B0CD7AF}" destId="{41C2762A-9F87-46D7-889F-744E1760D525}" srcOrd="0" destOrd="0" parTransId="{8B39EDD2-11EC-4A64-AC4D-3438B4E307CD}" sibTransId="{1265E262-F16F-477C-BE99-AB346A727468}"/>
    <dgm:cxn modelId="{AFFED47E-D261-4917-8AB6-FA648DBD174A}" type="presOf" srcId="{F9E11628-0F7E-4C36-94BB-63E2B49608C2}" destId="{F382B3AD-57B9-4313-923C-0A89BE810ECF}" srcOrd="0" destOrd="0" presId="urn:microsoft.com/office/officeart/2005/8/layout/orgChart1"/>
    <dgm:cxn modelId="{58FC8584-B90C-46ED-A413-AB25C2714C94}" type="presOf" srcId="{ACB6D3F8-0D7A-4E3A-951A-5EA6B9D94E92}" destId="{20930703-A039-44A4-896D-FA8E43D78C4D}" srcOrd="0" destOrd="0" presId="urn:microsoft.com/office/officeart/2005/8/layout/orgChart1"/>
    <dgm:cxn modelId="{F27A1785-9E68-4543-98E1-BF57E65A5367}" type="presOf" srcId="{96F15514-0324-48F7-8870-369F1B0CD7AF}" destId="{80352BA0-3522-4E85-B679-025F665B3325}" srcOrd="0" destOrd="0" presId="urn:microsoft.com/office/officeart/2005/8/layout/orgChart1"/>
    <dgm:cxn modelId="{2A7D4585-09D2-4F5A-A55E-ACF4BDD95282}" type="presOf" srcId="{6339F187-29F8-4078-9F35-CA0E32376E54}" destId="{38505A75-FB1F-43FF-91F4-551EA7013E8C}" srcOrd="0" destOrd="0" presId="urn:microsoft.com/office/officeart/2005/8/layout/orgChart1"/>
    <dgm:cxn modelId="{8A89F888-ED59-46D5-9C27-37541D0D5170}" type="presOf" srcId="{2BA25748-CA7E-4026-9471-612801EBE7EE}" destId="{874791F0-1988-4B14-A903-AA2AB22BE878}" srcOrd="0" destOrd="0" presId="urn:microsoft.com/office/officeart/2005/8/layout/orgChart1"/>
    <dgm:cxn modelId="{3955CD91-BE2B-4C60-B98F-82020571182A}" type="presOf" srcId="{780D7718-7B7A-4AE3-A36D-898D3FF23A35}" destId="{8430F1E4-CF7D-4462-8E77-F31B6A5A324C}" srcOrd="0" destOrd="0" presId="urn:microsoft.com/office/officeart/2005/8/layout/orgChart1"/>
    <dgm:cxn modelId="{A67FC497-B0A4-4DE3-A665-8EC7AF1B45A2}" type="presOf" srcId="{F3D922B3-C48A-497B-B79A-67871BACD138}" destId="{5E250F02-8E3C-4FE0-A1E5-3E88BCD7E465}" srcOrd="1" destOrd="0" presId="urn:microsoft.com/office/officeart/2005/8/layout/orgChart1"/>
    <dgm:cxn modelId="{087BE497-0D95-48FB-B4B4-F72EEBC5EE87}" type="presOf" srcId="{67190887-51A4-4D86-8877-7C8F639F24E6}" destId="{3111F964-D326-4BB5-A00A-55D156B055EB}" srcOrd="1" destOrd="0" presId="urn:microsoft.com/office/officeart/2005/8/layout/orgChart1"/>
    <dgm:cxn modelId="{6BC87898-D42B-4FAF-BAE4-66B14F194558}" srcId="{363906CC-730E-499C-9848-942D5B2F5603}" destId="{F3D922B3-C48A-497B-B79A-67871BACD138}" srcOrd="0" destOrd="0" parTransId="{0AD00B77-A0AB-4989-A69C-EE65C5A6BA86}" sibTransId="{CEF8AF6F-A8F3-42A6-B33F-DB08B0B9FBFC}"/>
    <dgm:cxn modelId="{1DC0A09D-9B3C-48D7-9661-BC420867C5C6}" type="presOf" srcId="{F3D922B3-C48A-497B-B79A-67871BACD138}" destId="{3AC3D993-3730-45E5-930E-91D86459E852}" srcOrd="0" destOrd="0" presId="urn:microsoft.com/office/officeart/2005/8/layout/orgChart1"/>
    <dgm:cxn modelId="{0FA9189F-17A4-4759-9FE1-7EDB33E7C228}" type="presOf" srcId="{8B39EDD2-11EC-4A64-AC4D-3438B4E307CD}" destId="{29F33629-243D-45FA-8040-3C418C83C654}" srcOrd="0" destOrd="0" presId="urn:microsoft.com/office/officeart/2005/8/layout/orgChart1"/>
    <dgm:cxn modelId="{2C942FA3-871E-48AF-9D9B-56CAD6179590}" srcId="{CEA16246-2DA8-4475-BCCA-4E530D51739D}" destId="{DD70BB43-3447-43EE-9F86-DE5A21581D35}" srcOrd="0" destOrd="0" parTransId="{2BA25748-CA7E-4026-9471-612801EBE7EE}" sibTransId="{6A5182FF-9B04-401C-88B5-FB2D2F7C08C0}"/>
    <dgm:cxn modelId="{E6A62BA7-4D41-4C15-8B17-87B31C60DDC6}" type="presOf" srcId="{8DF61733-C80D-492C-B20D-940A61E58036}" destId="{CAB2B6F4-7ED6-482D-927E-30A1666D5A99}" srcOrd="0" destOrd="0" presId="urn:microsoft.com/office/officeart/2005/8/layout/orgChart1"/>
    <dgm:cxn modelId="{B008ACA9-0A08-4168-B4C0-EC221F81AF76}" type="presOf" srcId="{67190887-51A4-4D86-8877-7C8F639F24E6}" destId="{4300FE36-967A-4A7A-8D4A-7821C6DD4CA7}" srcOrd="0" destOrd="0" presId="urn:microsoft.com/office/officeart/2005/8/layout/orgChart1"/>
    <dgm:cxn modelId="{6D5322AB-06A2-4589-AE6B-DCC9C16EA7AE}" type="presOf" srcId="{091B11A7-1258-476A-89A3-E5BE05E73B43}" destId="{6872D2CA-28F6-4748-B625-2AC66824DF7D}" srcOrd="1" destOrd="0" presId="urn:microsoft.com/office/officeart/2005/8/layout/orgChart1"/>
    <dgm:cxn modelId="{90634FB8-0682-47A2-BD50-8FEA991FE3E1}" type="presOf" srcId="{BB8C65CE-AC70-491F-92C3-CBAB66E37B0E}" destId="{DCFFAA3D-640A-4304-9CA2-D72D921B664A}" srcOrd="1" destOrd="0" presId="urn:microsoft.com/office/officeart/2005/8/layout/orgChart1"/>
    <dgm:cxn modelId="{65379BBA-1E5E-42BC-9F22-57C658564CDC}" type="presOf" srcId="{92465B48-9C14-4C18-959F-315CB324C5A7}" destId="{3754B3A4-80BC-4480-9768-5A8431653A81}" srcOrd="0" destOrd="0" presId="urn:microsoft.com/office/officeart/2005/8/layout/orgChart1"/>
    <dgm:cxn modelId="{0A3A45BB-D461-4C99-B5CD-08208B644493}" srcId="{025B4D34-4287-4951-9F0D-9ECD9E39D10D}" destId="{1672F3E4-F8AF-4571-B118-A0236E24B162}" srcOrd="2" destOrd="0" parTransId="{A1728649-1F4A-449B-9C7E-2276385CF069}" sibTransId="{17639D00-735F-4063-9EAB-4A115DE7F3CC}"/>
    <dgm:cxn modelId="{C34208BC-C685-402C-951F-9B77BAA00CCF}" type="presOf" srcId="{4438C71C-A608-4AC5-8B90-3BFC38FE11F5}" destId="{6A4FBFF0-502F-4AF7-9371-A4300AD4CD8B}" srcOrd="0" destOrd="0" presId="urn:microsoft.com/office/officeart/2005/8/layout/orgChart1"/>
    <dgm:cxn modelId="{0D8E87BD-CDCC-4B3A-A9CE-38756033FC22}" type="presOf" srcId="{A94D3C55-E62D-45C8-BD37-267B65299787}" destId="{5ABCD1BF-B0C0-45B3-9F90-BD69A4D3C6CB}" srcOrd="0" destOrd="0" presId="urn:microsoft.com/office/officeart/2005/8/layout/orgChart1"/>
    <dgm:cxn modelId="{B66AC4BF-A89B-4C8A-A344-8EB9A9EC6593}" type="presOf" srcId="{363906CC-730E-499C-9848-942D5B2F5603}" destId="{F0D3E6AB-2E5D-4979-AE05-84BDF00F3E57}" srcOrd="1" destOrd="0" presId="urn:microsoft.com/office/officeart/2005/8/layout/orgChart1"/>
    <dgm:cxn modelId="{D36C6AC5-4524-4704-8C13-63823750090E}" type="presOf" srcId="{1672F3E4-F8AF-4571-B118-A0236E24B162}" destId="{48C98AB9-125E-4960-A084-5729C86A89D2}" srcOrd="1" destOrd="0" presId="urn:microsoft.com/office/officeart/2005/8/layout/orgChart1"/>
    <dgm:cxn modelId="{303554C5-F8FD-41F8-93CF-F4CC1A02DB8C}" srcId="{025B4D34-4287-4951-9F0D-9ECD9E39D10D}" destId="{978FDF50-D7F1-4D49-9132-F73BA198BE8A}" srcOrd="3" destOrd="0" parTransId="{DC621BBF-E136-44DC-9BB7-66C3B41F6A1B}" sibTransId="{21F21DFB-29C6-4C9D-BA03-74833F0C29DD}"/>
    <dgm:cxn modelId="{7FBA7EC5-49B9-490F-B436-2EAE2B276F57}" type="presOf" srcId="{978FDF50-D7F1-4D49-9132-F73BA198BE8A}" destId="{3E0585A2-0757-433D-A4A6-BDBDE54A9F58}" srcOrd="1" destOrd="0" presId="urn:microsoft.com/office/officeart/2005/8/layout/orgChart1"/>
    <dgm:cxn modelId="{D0A5DCCD-BCDF-4EEA-9D50-29534D7791EF}" type="presOf" srcId="{CEA16246-2DA8-4475-BCCA-4E530D51739D}" destId="{FEF6D477-A8C7-4373-B9B8-C4BC2EC0E62F}" srcOrd="0" destOrd="0" presId="urn:microsoft.com/office/officeart/2005/8/layout/orgChart1"/>
    <dgm:cxn modelId="{2E9931D3-010A-48B5-9920-9D09C19F1EAF}" type="presOf" srcId="{9634D334-9342-45E0-B2D0-CD4150AE9CA1}" destId="{AF958481-5160-4ED7-BDA8-28F7AFCBA6EA}" srcOrd="0" destOrd="0" presId="urn:microsoft.com/office/officeart/2005/8/layout/orgChart1"/>
    <dgm:cxn modelId="{EF6F6DD3-A957-41A9-B5F1-382D1FEE6175}" type="presOf" srcId="{D1578483-D602-4C1B-9536-52F9B0C18646}" destId="{A8104189-87E0-49F2-B2C5-1CCC74087656}" srcOrd="0" destOrd="0" presId="urn:microsoft.com/office/officeart/2005/8/layout/orgChart1"/>
    <dgm:cxn modelId="{6388FFD5-FC91-48D6-BDA1-6956F3653D93}" type="presOf" srcId="{A94D3C55-E62D-45C8-BD37-267B65299787}" destId="{BE2F529C-10AB-4359-8130-3EC4DF874720}" srcOrd="1" destOrd="0" presId="urn:microsoft.com/office/officeart/2005/8/layout/orgChart1"/>
    <dgm:cxn modelId="{AAEF51D6-6544-4500-A3B4-51574317C0B6}" type="presOf" srcId="{3EE83B8F-CC7A-4F2A-8858-C007A4DF227B}" destId="{63BFED5D-7EAA-4A60-992E-B2D3B2193287}" srcOrd="1" destOrd="0" presId="urn:microsoft.com/office/officeart/2005/8/layout/orgChart1"/>
    <dgm:cxn modelId="{065788D8-2B4E-4872-B868-0D2EDCDAEC98}" type="presOf" srcId="{6339F187-29F8-4078-9F35-CA0E32376E54}" destId="{F9942FD9-7F8F-4414-8E7E-F528C69D2332}" srcOrd="1" destOrd="0" presId="urn:microsoft.com/office/officeart/2005/8/layout/orgChart1"/>
    <dgm:cxn modelId="{5F8F11DA-89DC-4770-965D-7FAD9A39118B}" type="presOf" srcId="{BF1E6DA8-525F-4CF5-8EA4-34BC0C217DB6}" destId="{B6D14DE1-C58D-40A4-8564-DC6DEF4C501D}" srcOrd="0" destOrd="0" presId="urn:microsoft.com/office/officeart/2005/8/layout/orgChart1"/>
    <dgm:cxn modelId="{B8011BDF-03E0-46FB-8D1E-E186D1FA4DB5}" type="presOf" srcId="{50F08A03-01BD-497E-A772-B281E1EFECC3}" destId="{E75AE657-69BD-4622-B02A-84CCF7CD69D9}" srcOrd="0" destOrd="0" presId="urn:microsoft.com/office/officeart/2005/8/layout/orgChart1"/>
    <dgm:cxn modelId="{9A4741DF-9B73-4734-80C1-1E18E29A948F}" type="presOf" srcId="{8DAEDA85-AE0B-441B-93FD-B63EAEAFDC30}" destId="{8AEBAF18-6598-4499-AC1B-260EAA790807}" srcOrd="0" destOrd="0" presId="urn:microsoft.com/office/officeart/2005/8/layout/orgChart1"/>
    <dgm:cxn modelId="{4BE3B7E6-A6F3-4027-AC01-56876996B3EE}" srcId="{A7A94FC2-F54B-454A-9923-6FE41B3B5A76}" destId="{3EE83B8F-CC7A-4F2A-8858-C007A4DF227B}" srcOrd="0" destOrd="0" parTransId="{09D4D66C-8B34-4823-AD1D-E41011DA21FC}" sibTransId="{24E5ABBB-F852-47BE-A60A-EE9E4C2A848B}"/>
    <dgm:cxn modelId="{CFFFE5E7-CA31-4D9D-8FBD-7941CA6ABAB0}" type="presOf" srcId="{148F9D05-3E9B-4563-92D7-5CBD7B59E1DF}" destId="{A8C72771-022A-4FED-B110-C41ABFD69A85}" srcOrd="0" destOrd="0" presId="urn:microsoft.com/office/officeart/2005/8/layout/orgChart1"/>
    <dgm:cxn modelId="{3B6749E8-094D-48B0-9E49-5294ECFF7D4E}" type="presOf" srcId="{DD70BB43-3447-43EE-9F86-DE5A21581D35}" destId="{70641DFF-8442-4ACC-9765-ACF074309C94}" srcOrd="0" destOrd="0" presId="urn:microsoft.com/office/officeart/2005/8/layout/orgChart1"/>
    <dgm:cxn modelId="{3B585BEB-757D-4BF2-B742-565152C648EC}" srcId="{41C2762A-9F87-46D7-889F-744E1760D525}" destId="{4438C71C-A608-4AC5-8B90-3BFC38FE11F5}" srcOrd="0" destOrd="0" parTransId="{4BFE2736-BBAE-4B90-A9E1-8861D33D86FD}" sibTransId="{83F2DDB7-01C6-4AF7-8312-E3409F8C389B}"/>
    <dgm:cxn modelId="{AADF4EEF-A15C-43E3-B2C0-AF1AC52B06A1}" type="presOf" srcId="{1FA0E469-E16F-4F1F-8401-3CD027F51F42}" destId="{7962B020-9644-4E42-B602-679C60E09917}" srcOrd="0" destOrd="0" presId="urn:microsoft.com/office/officeart/2005/8/layout/orgChart1"/>
    <dgm:cxn modelId="{526F32F0-B851-45EE-920C-0E5967EEA15D}" type="presOf" srcId="{448688F9-7242-4903-A3B8-A9D58FC29140}" destId="{DF84D2DF-D21F-4CAA-8123-76852CA36290}" srcOrd="0" destOrd="0" presId="urn:microsoft.com/office/officeart/2005/8/layout/orgChart1"/>
    <dgm:cxn modelId="{B40CF3F0-12AF-4404-8DF2-0837C1BA3D39}" srcId="{BB8C65CE-AC70-491F-92C3-CBAB66E37B0E}" destId="{9B3DCE71-F43B-46C1-975D-4BA65670D890}" srcOrd="1" destOrd="0" parTransId="{E6FFDCC0-AC0A-4E9A-8102-38DF42D77C8F}" sibTransId="{3B43DA32-D94C-4C0A-91AC-870F4E7A184D}"/>
    <dgm:cxn modelId="{17CD44F3-96D1-48F4-BAE7-E41C3851F7C9}" type="presOf" srcId="{4BFE2736-BBAE-4B90-A9E1-8861D33D86FD}" destId="{446CA116-CC53-4837-97D9-56C2150F3972}" srcOrd="0" destOrd="0" presId="urn:microsoft.com/office/officeart/2005/8/layout/orgChart1"/>
    <dgm:cxn modelId="{11434DFB-E491-48A0-BC07-7D4BE03DDCD0}" srcId="{1FA0E469-E16F-4F1F-8401-3CD027F51F42}" destId="{025B4D34-4287-4951-9F0D-9ECD9E39D10D}" srcOrd="0" destOrd="0" parTransId="{AAD80E4E-9493-474F-9AE1-DA101DAD4BB3}" sibTransId="{900578D9-1A61-4A87-962F-EEB0AB7B9043}"/>
    <dgm:cxn modelId="{90461AFD-BD35-462F-A23B-B2699838D775}" type="presOf" srcId="{09D4D66C-8B34-4823-AD1D-E41011DA21FC}" destId="{B90383F4-AAEE-4CAE-B194-51EDD34C1C89}" srcOrd="0" destOrd="0" presId="urn:microsoft.com/office/officeart/2005/8/layout/orgChart1"/>
    <dgm:cxn modelId="{625670FD-C56E-45DF-B868-01782AA1AD80}" srcId="{352B29EC-F071-4A08-ABF4-BEEAFEAF4477}" destId="{BB8C65CE-AC70-491F-92C3-CBAB66E37B0E}" srcOrd="0" destOrd="0" parTransId="{D1578483-D602-4C1B-9536-52F9B0C18646}" sibTransId="{480B093D-527B-47EC-9770-5BD42100E70A}"/>
    <dgm:cxn modelId="{28DA03FE-576A-4564-8070-BDD46A5AE47E}" srcId="{1672F3E4-F8AF-4571-B118-A0236E24B162}" destId="{091B11A7-1258-476A-89A3-E5BE05E73B43}" srcOrd="0" destOrd="0" parTransId="{148F9D05-3E9B-4563-92D7-5CBD7B59E1DF}" sibTransId="{9D3FA29F-BEDF-4ACC-BD72-0CEE4A3E231A}"/>
    <dgm:cxn modelId="{6B1DF27E-A9F6-461B-A4E2-398139831319}" type="presParOf" srcId="{7962B020-9644-4E42-B602-679C60E09917}" destId="{B66B241A-3F58-49D1-B3EB-0D176338D21E}" srcOrd="0" destOrd="0" presId="urn:microsoft.com/office/officeart/2005/8/layout/orgChart1"/>
    <dgm:cxn modelId="{1A0995FD-EB4E-4DD1-B53E-B4EE3A6AE475}" type="presParOf" srcId="{B66B241A-3F58-49D1-B3EB-0D176338D21E}" destId="{AAA9743F-8B80-4B7B-839C-512283950D45}" srcOrd="0" destOrd="0" presId="urn:microsoft.com/office/officeart/2005/8/layout/orgChart1"/>
    <dgm:cxn modelId="{A0BEE335-DCD8-41FD-B7EE-22BAF9938BD5}" type="presParOf" srcId="{AAA9743F-8B80-4B7B-839C-512283950D45}" destId="{1DA08752-DBDB-4521-9D5A-4FEA32F88E8C}" srcOrd="0" destOrd="0" presId="urn:microsoft.com/office/officeart/2005/8/layout/orgChart1"/>
    <dgm:cxn modelId="{AD9E0B7D-D302-4D77-A96E-89C99E094B5A}" type="presParOf" srcId="{AAA9743F-8B80-4B7B-839C-512283950D45}" destId="{B599172F-5419-47BB-819A-B7FAEE33EA7E}" srcOrd="1" destOrd="0" presId="urn:microsoft.com/office/officeart/2005/8/layout/orgChart1"/>
    <dgm:cxn modelId="{2840EDC2-4594-4D47-BD5B-83D6A6F1DCF8}" type="presParOf" srcId="{B66B241A-3F58-49D1-B3EB-0D176338D21E}" destId="{5BAA9067-095B-4898-80EA-1D98998FCB27}" srcOrd="1" destOrd="0" presId="urn:microsoft.com/office/officeart/2005/8/layout/orgChart1"/>
    <dgm:cxn modelId="{F0FBA9A8-4059-4E77-9A7E-A7D1A8D47519}" type="presParOf" srcId="{5BAA9067-095B-4898-80EA-1D98998FCB27}" destId="{20930703-A039-44A4-896D-FA8E43D78C4D}" srcOrd="0" destOrd="0" presId="urn:microsoft.com/office/officeart/2005/8/layout/orgChart1"/>
    <dgm:cxn modelId="{319A3C76-B524-4789-AA54-74828444810A}" type="presParOf" srcId="{5BAA9067-095B-4898-80EA-1D98998FCB27}" destId="{30D999B1-CE89-447F-AD3A-E304323F4619}" srcOrd="1" destOrd="0" presId="urn:microsoft.com/office/officeart/2005/8/layout/orgChart1"/>
    <dgm:cxn modelId="{48ACE481-3E7E-4EA1-A6A3-61E63FB651C3}" type="presParOf" srcId="{30D999B1-CE89-447F-AD3A-E304323F4619}" destId="{AF5B351D-52EA-4840-A048-897E11341F05}" srcOrd="0" destOrd="0" presId="urn:microsoft.com/office/officeart/2005/8/layout/orgChart1"/>
    <dgm:cxn modelId="{14228654-690C-435F-8724-6A878B6EC278}" type="presParOf" srcId="{AF5B351D-52EA-4840-A048-897E11341F05}" destId="{80352BA0-3522-4E85-B679-025F665B3325}" srcOrd="0" destOrd="0" presId="urn:microsoft.com/office/officeart/2005/8/layout/orgChart1"/>
    <dgm:cxn modelId="{4D726F14-34A6-4CD6-B989-071BF7532433}" type="presParOf" srcId="{AF5B351D-52EA-4840-A048-897E11341F05}" destId="{0EEFD0AD-0403-489B-9279-D19C631FC6EF}" srcOrd="1" destOrd="0" presId="urn:microsoft.com/office/officeart/2005/8/layout/orgChart1"/>
    <dgm:cxn modelId="{02601667-F948-4527-A549-0B15873A63A1}" type="presParOf" srcId="{30D999B1-CE89-447F-AD3A-E304323F4619}" destId="{C08B7E7B-3666-4AD7-8259-526D3B95E9AC}" srcOrd="1" destOrd="0" presId="urn:microsoft.com/office/officeart/2005/8/layout/orgChart1"/>
    <dgm:cxn modelId="{D62D5C15-FB10-4899-8FA5-9EE941529CA5}" type="presParOf" srcId="{C08B7E7B-3666-4AD7-8259-526D3B95E9AC}" destId="{29F33629-243D-45FA-8040-3C418C83C654}" srcOrd="0" destOrd="0" presId="urn:microsoft.com/office/officeart/2005/8/layout/orgChart1"/>
    <dgm:cxn modelId="{C076BE95-CCE4-4091-AC9B-4F60B71306B4}" type="presParOf" srcId="{C08B7E7B-3666-4AD7-8259-526D3B95E9AC}" destId="{98009860-9207-4581-BD79-96BB727255A5}" srcOrd="1" destOrd="0" presId="urn:microsoft.com/office/officeart/2005/8/layout/orgChart1"/>
    <dgm:cxn modelId="{D3B984B2-9B83-4088-BE6D-3A69E3372CEC}" type="presParOf" srcId="{98009860-9207-4581-BD79-96BB727255A5}" destId="{C07CD581-E2DE-4042-BB3D-70E539529E4E}" srcOrd="0" destOrd="0" presId="urn:microsoft.com/office/officeart/2005/8/layout/orgChart1"/>
    <dgm:cxn modelId="{D7669FEF-43CA-4F69-AE6E-4C20BA60FDB8}" type="presParOf" srcId="{C07CD581-E2DE-4042-BB3D-70E539529E4E}" destId="{5D94379E-E1BD-437A-A8FE-321E96E63F6D}" srcOrd="0" destOrd="0" presId="urn:microsoft.com/office/officeart/2005/8/layout/orgChart1"/>
    <dgm:cxn modelId="{A3251157-0722-41D9-8E3A-138A75DE5146}" type="presParOf" srcId="{C07CD581-E2DE-4042-BB3D-70E539529E4E}" destId="{5E682849-0EA8-4B8F-9CA1-B2ED746E31DC}" srcOrd="1" destOrd="0" presId="urn:microsoft.com/office/officeart/2005/8/layout/orgChart1"/>
    <dgm:cxn modelId="{2E8D6ABD-44CB-49E6-A7D5-4AC4FD5B4F73}" type="presParOf" srcId="{98009860-9207-4581-BD79-96BB727255A5}" destId="{EE83269D-55B0-4E70-9B50-72B29D43DA99}" srcOrd="1" destOrd="0" presId="urn:microsoft.com/office/officeart/2005/8/layout/orgChart1"/>
    <dgm:cxn modelId="{20DCCA3D-B363-4E20-97DF-2227474D894F}" type="presParOf" srcId="{EE83269D-55B0-4E70-9B50-72B29D43DA99}" destId="{446CA116-CC53-4837-97D9-56C2150F3972}" srcOrd="0" destOrd="0" presId="urn:microsoft.com/office/officeart/2005/8/layout/orgChart1"/>
    <dgm:cxn modelId="{10F5B8E3-002B-4B29-82ED-10E3BF5F4AB6}" type="presParOf" srcId="{EE83269D-55B0-4E70-9B50-72B29D43DA99}" destId="{1D83AF17-3EA0-4589-918A-360BAAD70F92}" srcOrd="1" destOrd="0" presId="urn:microsoft.com/office/officeart/2005/8/layout/orgChart1"/>
    <dgm:cxn modelId="{114403C3-8528-4AAC-A110-83AD8A95E375}" type="presParOf" srcId="{1D83AF17-3EA0-4589-918A-360BAAD70F92}" destId="{AA04D4CA-7BE8-48D6-9620-B7974642FF86}" srcOrd="0" destOrd="0" presId="urn:microsoft.com/office/officeart/2005/8/layout/orgChart1"/>
    <dgm:cxn modelId="{CE4AFE3B-90FB-4F10-8B84-85BD47172439}" type="presParOf" srcId="{AA04D4CA-7BE8-48D6-9620-B7974642FF86}" destId="{6A4FBFF0-502F-4AF7-9371-A4300AD4CD8B}" srcOrd="0" destOrd="0" presId="urn:microsoft.com/office/officeart/2005/8/layout/orgChart1"/>
    <dgm:cxn modelId="{86D0F294-C136-4C12-9DC4-F99256BF769E}" type="presParOf" srcId="{AA04D4CA-7BE8-48D6-9620-B7974642FF86}" destId="{4B99E4C7-B169-4999-80E2-F5E96D768D7F}" srcOrd="1" destOrd="0" presId="urn:microsoft.com/office/officeart/2005/8/layout/orgChart1"/>
    <dgm:cxn modelId="{8DD1EB7D-B086-478C-9E03-1044457DA8B7}" type="presParOf" srcId="{1D83AF17-3EA0-4589-918A-360BAAD70F92}" destId="{CA46B780-5228-458B-8142-618FE13A57E8}" srcOrd="1" destOrd="0" presId="urn:microsoft.com/office/officeart/2005/8/layout/orgChart1"/>
    <dgm:cxn modelId="{898EFE45-F15D-4885-9CEA-4A9FC51C8255}" type="presParOf" srcId="{CA46B780-5228-458B-8142-618FE13A57E8}" destId="{8AEBAF18-6598-4499-AC1B-260EAA790807}" srcOrd="0" destOrd="0" presId="urn:microsoft.com/office/officeart/2005/8/layout/orgChart1"/>
    <dgm:cxn modelId="{F13EA7D9-B0F1-40C8-8142-250F22DF1BD3}" type="presParOf" srcId="{CA46B780-5228-458B-8142-618FE13A57E8}" destId="{08D42932-AFB1-443B-9416-5D8E542456AE}" srcOrd="1" destOrd="0" presId="urn:microsoft.com/office/officeart/2005/8/layout/orgChart1"/>
    <dgm:cxn modelId="{63497810-47FE-41A9-85C1-2995D0D91D03}" type="presParOf" srcId="{08D42932-AFB1-443B-9416-5D8E542456AE}" destId="{A57B40CB-2020-419A-8F4C-C3AF4BF438FB}" srcOrd="0" destOrd="0" presId="urn:microsoft.com/office/officeart/2005/8/layout/orgChart1"/>
    <dgm:cxn modelId="{62C9142F-2A45-43D3-8846-1491AEBCEA5A}" type="presParOf" srcId="{A57B40CB-2020-419A-8F4C-C3AF4BF438FB}" destId="{38505A75-FB1F-43FF-91F4-551EA7013E8C}" srcOrd="0" destOrd="0" presId="urn:microsoft.com/office/officeart/2005/8/layout/orgChart1"/>
    <dgm:cxn modelId="{EB35B343-7B0B-4F30-B863-93F8C0E9A07B}" type="presParOf" srcId="{A57B40CB-2020-419A-8F4C-C3AF4BF438FB}" destId="{F9942FD9-7F8F-4414-8E7E-F528C69D2332}" srcOrd="1" destOrd="0" presId="urn:microsoft.com/office/officeart/2005/8/layout/orgChart1"/>
    <dgm:cxn modelId="{C85BDAA2-633F-43F4-94BB-133FE7CDF49B}" type="presParOf" srcId="{08D42932-AFB1-443B-9416-5D8E542456AE}" destId="{B4DE9A7D-8EBA-425D-B4BE-C02950670DFC}" srcOrd="1" destOrd="0" presId="urn:microsoft.com/office/officeart/2005/8/layout/orgChart1"/>
    <dgm:cxn modelId="{1E33C67A-69D6-4F61-8BF6-7ADB7DFE5438}" type="presParOf" srcId="{08D42932-AFB1-443B-9416-5D8E542456AE}" destId="{5A49E73F-7AE8-4363-9EC2-D4D679D10A6C}" srcOrd="2" destOrd="0" presId="urn:microsoft.com/office/officeart/2005/8/layout/orgChart1"/>
    <dgm:cxn modelId="{03EEE75D-28A9-4641-B10D-8E6707062B12}" type="presParOf" srcId="{CA46B780-5228-458B-8142-618FE13A57E8}" destId="{46142B01-EAD3-4A5E-A20C-620AA98932AE}" srcOrd="2" destOrd="0" presId="urn:microsoft.com/office/officeart/2005/8/layout/orgChart1"/>
    <dgm:cxn modelId="{2F148A5D-0681-4CC4-B80F-E5446FD16474}" type="presParOf" srcId="{CA46B780-5228-458B-8142-618FE13A57E8}" destId="{52319531-8813-4814-9098-FA7F7532B7EF}" srcOrd="3" destOrd="0" presId="urn:microsoft.com/office/officeart/2005/8/layout/orgChart1"/>
    <dgm:cxn modelId="{ABD1A2B7-1597-4D4A-996E-BDBE427D4346}" type="presParOf" srcId="{52319531-8813-4814-9098-FA7F7532B7EF}" destId="{CD6CFCE8-570E-4CCC-B336-7920893D8D16}" srcOrd="0" destOrd="0" presId="urn:microsoft.com/office/officeart/2005/8/layout/orgChart1"/>
    <dgm:cxn modelId="{35900B73-403C-46BF-8B17-1529CF48D39D}" type="presParOf" srcId="{CD6CFCE8-570E-4CCC-B336-7920893D8D16}" destId="{5ABCD1BF-B0C0-45B3-9F90-BD69A4D3C6CB}" srcOrd="0" destOrd="0" presId="urn:microsoft.com/office/officeart/2005/8/layout/orgChart1"/>
    <dgm:cxn modelId="{F7BB80C0-4A6A-4666-94D7-8D5604F9366A}" type="presParOf" srcId="{CD6CFCE8-570E-4CCC-B336-7920893D8D16}" destId="{BE2F529C-10AB-4359-8130-3EC4DF874720}" srcOrd="1" destOrd="0" presId="urn:microsoft.com/office/officeart/2005/8/layout/orgChart1"/>
    <dgm:cxn modelId="{9DD1B905-4CB9-421C-A32C-3CDF325A4600}" type="presParOf" srcId="{52319531-8813-4814-9098-FA7F7532B7EF}" destId="{AACE1D98-977A-437C-A9FE-33DAB8DA97EC}" srcOrd="1" destOrd="0" presId="urn:microsoft.com/office/officeart/2005/8/layout/orgChart1"/>
    <dgm:cxn modelId="{F4D5E2C7-92D4-47F8-8C6C-45399353230D}" type="presParOf" srcId="{52319531-8813-4814-9098-FA7F7532B7EF}" destId="{2F2C2440-1E26-4A46-B9C8-1B4461F14732}" srcOrd="2" destOrd="0" presId="urn:microsoft.com/office/officeart/2005/8/layout/orgChart1"/>
    <dgm:cxn modelId="{FA7AD920-A1ED-46BD-A0F7-D9206B91DE11}" type="presParOf" srcId="{CA46B780-5228-458B-8142-618FE13A57E8}" destId="{8430F1E4-CF7D-4462-8E77-F31B6A5A324C}" srcOrd="4" destOrd="0" presId="urn:microsoft.com/office/officeart/2005/8/layout/orgChart1"/>
    <dgm:cxn modelId="{7FE91F6E-E2A7-45E1-A070-0BE6D3D2E050}" type="presParOf" srcId="{CA46B780-5228-458B-8142-618FE13A57E8}" destId="{AC77E512-D40D-4199-8380-2AF8C18AF0DF}" srcOrd="5" destOrd="0" presId="urn:microsoft.com/office/officeart/2005/8/layout/orgChart1"/>
    <dgm:cxn modelId="{9970593A-2835-4B23-8C65-CD04BB002E5A}" type="presParOf" srcId="{AC77E512-D40D-4199-8380-2AF8C18AF0DF}" destId="{917F4D9C-1E0B-4C7D-A013-1E06A5AAFDC5}" srcOrd="0" destOrd="0" presId="urn:microsoft.com/office/officeart/2005/8/layout/orgChart1"/>
    <dgm:cxn modelId="{DCE51475-F4FB-4A7B-A254-A85749B73D64}" type="presParOf" srcId="{917F4D9C-1E0B-4C7D-A013-1E06A5AAFDC5}" destId="{5B2B8E6A-41C0-4F4F-AEC8-5E2A599E9E63}" srcOrd="0" destOrd="0" presId="urn:microsoft.com/office/officeart/2005/8/layout/orgChart1"/>
    <dgm:cxn modelId="{04B00259-BAEF-4A2B-A226-F44E2A092B8B}" type="presParOf" srcId="{917F4D9C-1E0B-4C7D-A013-1E06A5AAFDC5}" destId="{91856882-187A-43E1-8877-C318B37B2D95}" srcOrd="1" destOrd="0" presId="urn:microsoft.com/office/officeart/2005/8/layout/orgChart1"/>
    <dgm:cxn modelId="{50323F15-D8CD-4DE7-88E5-C7BE2F7876D9}" type="presParOf" srcId="{AC77E512-D40D-4199-8380-2AF8C18AF0DF}" destId="{07594770-5512-4E33-9F5F-F7E3B799CDCA}" srcOrd="1" destOrd="0" presId="urn:microsoft.com/office/officeart/2005/8/layout/orgChart1"/>
    <dgm:cxn modelId="{09136143-B02D-437C-924A-F6A278B60D20}" type="presParOf" srcId="{AC77E512-D40D-4199-8380-2AF8C18AF0DF}" destId="{05D893F1-59AE-4D0E-9330-A544FCDB16A2}" srcOrd="2" destOrd="0" presId="urn:microsoft.com/office/officeart/2005/8/layout/orgChart1"/>
    <dgm:cxn modelId="{20DAC476-F150-4CCF-9385-33E306C756AB}" type="presParOf" srcId="{1D83AF17-3EA0-4589-918A-360BAAD70F92}" destId="{FC8CA224-A950-47C6-A7A6-8BCA95BA1692}" srcOrd="2" destOrd="0" presId="urn:microsoft.com/office/officeart/2005/8/layout/orgChart1"/>
    <dgm:cxn modelId="{65F10437-25A2-4883-93BF-812F0CC52EAD}" type="presParOf" srcId="{98009860-9207-4581-BD79-96BB727255A5}" destId="{C403D018-5DD3-492B-A649-4B66ECACCAFA}" srcOrd="2" destOrd="0" presId="urn:microsoft.com/office/officeart/2005/8/layout/orgChart1"/>
    <dgm:cxn modelId="{2C3F919A-E3CB-4B14-994D-8BD28F40F196}" type="presParOf" srcId="{30D999B1-CE89-447F-AD3A-E304323F4619}" destId="{1940224C-5D9B-44EC-AC07-F233E2946FDF}" srcOrd="2" destOrd="0" presId="urn:microsoft.com/office/officeart/2005/8/layout/orgChart1"/>
    <dgm:cxn modelId="{5300507B-47E4-4191-B6EF-B4634DAAC611}" type="presParOf" srcId="{5BAA9067-095B-4898-80EA-1D98998FCB27}" destId="{AF958481-5160-4ED7-BDA8-28F7AFCBA6EA}" srcOrd="2" destOrd="0" presId="urn:microsoft.com/office/officeart/2005/8/layout/orgChart1"/>
    <dgm:cxn modelId="{E79C7EF8-5440-4274-970B-961807A9D697}" type="presParOf" srcId="{5BAA9067-095B-4898-80EA-1D98998FCB27}" destId="{7977836E-FA2B-4B09-AB2E-4774B5264DBB}" srcOrd="3" destOrd="0" presId="urn:microsoft.com/office/officeart/2005/8/layout/orgChart1"/>
    <dgm:cxn modelId="{7C4E0BB3-3822-4503-BAE4-8D62F6FC31FC}" type="presParOf" srcId="{7977836E-FA2B-4B09-AB2E-4774B5264DBB}" destId="{2DE0DABF-E14C-4DDE-8295-A2EC34F31C0F}" srcOrd="0" destOrd="0" presId="urn:microsoft.com/office/officeart/2005/8/layout/orgChart1"/>
    <dgm:cxn modelId="{F4D072F5-8DFC-4BD9-A825-D41B1925E179}" type="presParOf" srcId="{2DE0DABF-E14C-4DDE-8295-A2EC34F31C0F}" destId="{B03DEEBE-8D6A-4D34-A3DA-17FB6B68BDE7}" srcOrd="0" destOrd="0" presId="urn:microsoft.com/office/officeart/2005/8/layout/orgChart1"/>
    <dgm:cxn modelId="{3EB66627-2C2B-4BB0-8006-55278F49D3D9}" type="presParOf" srcId="{2DE0DABF-E14C-4DDE-8295-A2EC34F31C0F}" destId="{F0D3E6AB-2E5D-4979-AE05-84BDF00F3E57}" srcOrd="1" destOrd="0" presId="urn:microsoft.com/office/officeart/2005/8/layout/orgChart1"/>
    <dgm:cxn modelId="{A44C619F-6445-4BE7-B28D-BA97961434C0}" type="presParOf" srcId="{7977836E-FA2B-4B09-AB2E-4774B5264DBB}" destId="{73B364B1-8E33-4ADC-9E3D-F33B6A17022E}" srcOrd="1" destOrd="0" presId="urn:microsoft.com/office/officeart/2005/8/layout/orgChart1"/>
    <dgm:cxn modelId="{31A2FDAA-CDCC-4340-9F7A-7F47CCB8B80F}" type="presParOf" srcId="{73B364B1-8E33-4ADC-9E3D-F33B6A17022E}" destId="{F14EA48A-478D-480B-B9CD-0EF6C6893A5B}" srcOrd="0" destOrd="0" presId="urn:microsoft.com/office/officeart/2005/8/layout/orgChart1"/>
    <dgm:cxn modelId="{E503B989-C9D0-425F-9AA5-0A91EFA32D34}" type="presParOf" srcId="{73B364B1-8E33-4ADC-9E3D-F33B6A17022E}" destId="{D3002C0D-CD9F-4111-BE74-83C602296DC4}" srcOrd="1" destOrd="0" presId="urn:microsoft.com/office/officeart/2005/8/layout/orgChart1"/>
    <dgm:cxn modelId="{150B40F0-7F61-400A-9B28-67790CBEF1DA}" type="presParOf" srcId="{D3002C0D-CD9F-4111-BE74-83C602296DC4}" destId="{B5027F4F-2481-4CE7-841F-6D941C70AE71}" srcOrd="0" destOrd="0" presId="urn:microsoft.com/office/officeart/2005/8/layout/orgChart1"/>
    <dgm:cxn modelId="{61B888D3-1B09-4AC6-B8C2-2F65BFB9B161}" type="presParOf" srcId="{B5027F4F-2481-4CE7-841F-6D941C70AE71}" destId="{3AC3D993-3730-45E5-930E-91D86459E852}" srcOrd="0" destOrd="0" presId="urn:microsoft.com/office/officeart/2005/8/layout/orgChart1"/>
    <dgm:cxn modelId="{362DEF83-F35B-4185-A13E-91C975F17276}" type="presParOf" srcId="{B5027F4F-2481-4CE7-841F-6D941C70AE71}" destId="{5E250F02-8E3C-4FE0-A1E5-3E88BCD7E465}" srcOrd="1" destOrd="0" presId="urn:microsoft.com/office/officeart/2005/8/layout/orgChart1"/>
    <dgm:cxn modelId="{83645EC1-53EC-419F-91CC-4F0B5D9B608D}" type="presParOf" srcId="{D3002C0D-CD9F-4111-BE74-83C602296DC4}" destId="{C48D4866-91BD-4AB0-9A95-17CB4AC6263C}" srcOrd="1" destOrd="0" presId="urn:microsoft.com/office/officeart/2005/8/layout/orgChart1"/>
    <dgm:cxn modelId="{A89558EC-E6A4-4FF7-A006-88A71D365FFC}" type="presParOf" srcId="{C48D4866-91BD-4AB0-9A95-17CB4AC6263C}" destId="{CAB2B6F4-7ED6-482D-927E-30A1666D5A99}" srcOrd="0" destOrd="0" presId="urn:microsoft.com/office/officeart/2005/8/layout/orgChart1"/>
    <dgm:cxn modelId="{FBBE978C-535D-4346-B31E-69842DACF205}" type="presParOf" srcId="{C48D4866-91BD-4AB0-9A95-17CB4AC6263C}" destId="{F0D9AC01-2C83-4EDB-BDDA-A6512C2A2014}" srcOrd="1" destOrd="0" presId="urn:microsoft.com/office/officeart/2005/8/layout/orgChart1"/>
    <dgm:cxn modelId="{0280FF37-ECC1-457E-AFF0-D6A87E281496}" type="presParOf" srcId="{F0D9AC01-2C83-4EDB-BDDA-A6512C2A2014}" destId="{54CC0369-12F6-4DB6-973B-989C6E2994A5}" srcOrd="0" destOrd="0" presId="urn:microsoft.com/office/officeart/2005/8/layout/orgChart1"/>
    <dgm:cxn modelId="{F6F701B7-23E8-46CC-B787-46F51731D6B1}" type="presParOf" srcId="{54CC0369-12F6-4DB6-973B-989C6E2994A5}" destId="{1979202C-F9F7-43AE-99D3-68147CB13FDA}" srcOrd="0" destOrd="0" presId="urn:microsoft.com/office/officeart/2005/8/layout/orgChart1"/>
    <dgm:cxn modelId="{09E2D152-FEFC-4D33-9555-AAF4B7B5AC61}" type="presParOf" srcId="{54CC0369-12F6-4DB6-973B-989C6E2994A5}" destId="{E97E9A10-ECDA-4B13-915F-6CF1016BE7E3}" srcOrd="1" destOrd="0" presId="urn:microsoft.com/office/officeart/2005/8/layout/orgChart1"/>
    <dgm:cxn modelId="{A73E2541-2597-4339-8932-35CC8BEC78A2}" type="presParOf" srcId="{F0D9AC01-2C83-4EDB-BDDA-A6512C2A2014}" destId="{9E4A82BA-5202-4587-9C45-96713C7A03F1}" srcOrd="1" destOrd="0" presId="urn:microsoft.com/office/officeart/2005/8/layout/orgChart1"/>
    <dgm:cxn modelId="{2A5FE475-86B8-4EEF-9F32-C550AE874EAA}" type="presParOf" srcId="{9E4A82BA-5202-4587-9C45-96713C7A03F1}" destId="{B90383F4-AAEE-4CAE-B194-51EDD34C1C89}" srcOrd="0" destOrd="0" presId="urn:microsoft.com/office/officeart/2005/8/layout/orgChart1"/>
    <dgm:cxn modelId="{19A067F7-0852-462E-92B1-C8E1093E33E3}" type="presParOf" srcId="{9E4A82BA-5202-4587-9C45-96713C7A03F1}" destId="{AF5C680D-7D8E-4DBB-9D1A-AF85A63D83E7}" srcOrd="1" destOrd="0" presId="urn:microsoft.com/office/officeart/2005/8/layout/orgChart1"/>
    <dgm:cxn modelId="{D53D5689-9D5F-49B7-AD74-48989EF2F5A6}" type="presParOf" srcId="{AF5C680D-7D8E-4DBB-9D1A-AF85A63D83E7}" destId="{70F4AAB1-6983-4128-B35C-5E5B8A6B7CE2}" srcOrd="0" destOrd="0" presId="urn:microsoft.com/office/officeart/2005/8/layout/orgChart1"/>
    <dgm:cxn modelId="{5BFCB603-F3EB-4E54-A17F-81288095AC3C}" type="presParOf" srcId="{70F4AAB1-6983-4128-B35C-5E5B8A6B7CE2}" destId="{F2341096-A60F-4E14-AB7C-543813C5DE92}" srcOrd="0" destOrd="0" presId="urn:microsoft.com/office/officeart/2005/8/layout/orgChart1"/>
    <dgm:cxn modelId="{15EBC62A-465F-4053-851B-442DC49B6450}" type="presParOf" srcId="{70F4AAB1-6983-4128-B35C-5E5B8A6B7CE2}" destId="{63BFED5D-7EAA-4A60-992E-B2D3B2193287}" srcOrd="1" destOrd="0" presId="urn:microsoft.com/office/officeart/2005/8/layout/orgChart1"/>
    <dgm:cxn modelId="{1CBABA1D-31C0-4BA3-9371-D55218A95F2B}" type="presParOf" srcId="{AF5C680D-7D8E-4DBB-9D1A-AF85A63D83E7}" destId="{1FA83D3A-5293-4CD4-AFDB-C7A85FDD4E23}" srcOrd="1" destOrd="0" presId="urn:microsoft.com/office/officeart/2005/8/layout/orgChart1"/>
    <dgm:cxn modelId="{F886058C-C0BF-4D49-990F-C4A084E67E71}" type="presParOf" srcId="{AF5C680D-7D8E-4DBB-9D1A-AF85A63D83E7}" destId="{9EAEF9F5-D17B-4ACF-95BC-07F5F327E8A8}" srcOrd="2" destOrd="0" presId="urn:microsoft.com/office/officeart/2005/8/layout/orgChart1"/>
    <dgm:cxn modelId="{A9B6D25E-5670-45ED-A524-69185DB22959}" type="presParOf" srcId="{F0D9AC01-2C83-4EDB-BDDA-A6512C2A2014}" destId="{7C99F395-A220-4B8E-AFEA-84B4D07FAD2B}" srcOrd="2" destOrd="0" presId="urn:microsoft.com/office/officeart/2005/8/layout/orgChart1"/>
    <dgm:cxn modelId="{5AD74FD7-AD5E-4354-BC70-49285C29BF65}" type="presParOf" srcId="{C48D4866-91BD-4AB0-9A95-17CB4AC6263C}" destId="{F382B3AD-57B9-4313-923C-0A89BE810ECF}" srcOrd="2" destOrd="0" presId="urn:microsoft.com/office/officeart/2005/8/layout/orgChart1"/>
    <dgm:cxn modelId="{C3138088-F9A3-42F1-AC15-404B9F922886}" type="presParOf" srcId="{C48D4866-91BD-4AB0-9A95-17CB4AC6263C}" destId="{4DFD2CA9-41C4-4532-920C-D3F74CB3B919}" srcOrd="3" destOrd="0" presId="urn:microsoft.com/office/officeart/2005/8/layout/orgChart1"/>
    <dgm:cxn modelId="{10E3C31A-504C-49E7-90B7-8CADA0D4C8B5}" type="presParOf" srcId="{4DFD2CA9-41C4-4532-920C-D3F74CB3B919}" destId="{1053D1EA-2B5F-4BA7-98D5-52AC4925906B}" srcOrd="0" destOrd="0" presId="urn:microsoft.com/office/officeart/2005/8/layout/orgChart1"/>
    <dgm:cxn modelId="{1D74F5E3-DBD5-4AF3-8FA9-DBE100870E1F}" type="presParOf" srcId="{1053D1EA-2B5F-4BA7-98D5-52AC4925906B}" destId="{FEF6D477-A8C7-4373-B9B8-C4BC2EC0E62F}" srcOrd="0" destOrd="0" presId="urn:microsoft.com/office/officeart/2005/8/layout/orgChart1"/>
    <dgm:cxn modelId="{A200FF64-5FBD-4B49-B327-2C589FEEAA83}" type="presParOf" srcId="{1053D1EA-2B5F-4BA7-98D5-52AC4925906B}" destId="{7AFF0627-07A1-45B4-B5D5-F67793C676FC}" srcOrd="1" destOrd="0" presId="urn:microsoft.com/office/officeart/2005/8/layout/orgChart1"/>
    <dgm:cxn modelId="{099B0E28-C0D3-4092-9685-31903B897AD1}" type="presParOf" srcId="{4DFD2CA9-41C4-4532-920C-D3F74CB3B919}" destId="{AE810D5A-FCA4-4C42-9A1A-EC8647AE2E14}" srcOrd="1" destOrd="0" presId="urn:microsoft.com/office/officeart/2005/8/layout/orgChart1"/>
    <dgm:cxn modelId="{6AA4A034-D770-4E1D-9E6F-A1748A5451DD}" type="presParOf" srcId="{AE810D5A-FCA4-4C42-9A1A-EC8647AE2E14}" destId="{874791F0-1988-4B14-A903-AA2AB22BE878}" srcOrd="0" destOrd="0" presId="urn:microsoft.com/office/officeart/2005/8/layout/orgChart1"/>
    <dgm:cxn modelId="{E544731C-3F29-40DD-9D43-64BAB802940B}" type="presParOf" srcId="{AE810D5A-FCA4-4C42-9A1A-EC8647AE2E14}" destId="{148102F3-033E-464A-911F-BAC2EBEC8D81}" srcOrd="1" destOrd="0" presId="urn:microsoft.com/office/officeart/2005/8/layout/orgChart1"/>
    <dgm:cxn modelId="{09BEA30A-F72E-4A27-9110-147652FED1F2}" type="presParOf" srcId="{148102F3-033E-464A-911F-BAC2EBEC8D81}" destId="{14CE1634-33E9-452E-B00C-E6AE6148FAC4}" srcOrd="0" destOrd="0" presId="urn:microsoft.com/office/officeart/2005/8/layout/orgChart1"/>
    <dgm:cxn modelId="{CC85AAC1-CB08-418F-92C3-88C5070E7709}" type="presParOf" srcId="{14CE1634-33E9-452E-B00C-E6AE6148FAC4}" destId="{70641DFF-8442-4ACC-9765-ACF074309C94}" srcOrd="0" destOrd="0" presId="urn:microsoft.com/office/officeart/2005/8/layout/orgChart1"/>
    <dgm:cxn modelId="{312D915A-4A58-4DA0-B264-491DE8655858}" type="presParOf" srcId="{14CE1634-33E9-452E-B00C-E6AE6148FAC4}" destId="{51E98DDB-F869-44A7-BFEA-E09AEFB6F18D}" srcOrd="1" destOrd="0" presId="urn:microsoft.com/office/officeart/2005/8/layout/orgChart1"/>
    <dgm:cxn modelId="{22D99982-952E-4841-9E8E-EC425F46CCB9}" type="presParOf" srcId="{148102F3-033E-464A-911F-BAC2EBEC8D81}" destId="{0081FD21-8D68-4263-BB70-961F9D85DE0A}" srcOrd="1" destOrd="0" presId="urn:microsoft.com/office/officeart/2005/8/layout/orgChart1"/>
    <dgm:cxn modelId="{532FA887-6542-47C8-B283-30537DB5A8D1}" type="presParOf" srcId="{148102F3-033E-464A-911F-BAC2EBEC8D81}" destId="{AE945DFE-B8EF-43F8-80EE-8F88AB6EC89B}" srcOrd="2" destOrd="0" presId="urn:microsoft.com/office/officeart/2005/8/layout/orgChart1"/>
    <dgm:cxn modelId="{C4D729A3-8BD3-49B9-851D-2CD013529BAD}" type="presParOf" srcId="{4DFD2CA9-41C4-4532-920C-D3F74CB3B919}" destId="{4BD2CE5E-1173-4F43-A933-2DB13BC710D4}" srcOrd="2" destOrd="0" presId="urn:microsoft.com/office/officeart/2005/8/layout/orgChart1"/>
    <dgm:cxn modelId="{AE51BFBD-5354-4482-B649-07BCD4EFEF78}" type="presParOf" srcId="{D3002C0D-CD9F-4111-BE74-83C602296DC4}" destId="{06841985-256F-43FE-B9F4-8D4F06BED508}" srcOrd="2" destOrd="0" presId="urn:microsoft.com/office/officeart/2005/8/layout/orgChart1"/>
    <dgm:cxn modelId="{A22F2811-84B1-4388-B1AB-CA93924820A9}" type="presParOf" srcId="{7977836E-FA2B-4B09-AB2E-4774B5264DBB}" destId="{00EC4865-51B1-414F-BFB1-A64D99E417BE}" srcOrd="2" destOrd="0" presId="urn:microsoft.com/office/officeart/2005/8/layout/orgChart1"/>
    <dgm:cxn modelId="{84294476-8090-41E8-93A8-38E4313CFEDC}" type="presParOf" srcId="{5BAA9067-095B-4898-80EA-1D98998FCB27}" destId="{2B60C749-BBE2-4511-8D0E-788E14F8A097}" srcOrd="4" destOrd="0" presId="urn:microsoft.com/office/officeart/2005/8/layout/orgChart1"/>
    <dgm:cxn modelId="{46704745-3980-4550-BA2D-85C63818F42B}" type="presParOf" srcId="{5BAA9067-095B-4898-80EA-1D98998FCB27}" destId="{784A00D0-7799-40E7-9381-4D9CCA6736BB}" srcOrd="5" destOrd="0" presId="urn:microsoft.com/office/officeart/2005/8/layout/orgChart1"/>
    <dgm:cxn modelId="{4C211365-9F8E-42C3-ADC6-8AD72BBA6855}" type="presParOf" srcId="{784A00D0-7799-40E7-9381-4D9CCA6736BB}" destId="{7AA34E49-E450-409C-8959-BD3A40BF8E93}" srcOrd="0" destOrd="0" presId="urn:microsoft.com/office/officeart/2005/8/layout/orgChart1"/>
    <dgm:cxn modelId="{FFD9A9EB-7461-4EA6-9A36-50E913565D71}" type="presParOf" srcId="{7AA34E49-E450-409C-8959-BD3A40BF8E93}" destId="{EEA71A98-EF64-4B46-9437-4C55181761E3}" srcOrd="0" destOrd="0" presId="urn:microsoft.com/office/officeart/2005/8/layout/orgChart1"/>
    <dgm:cxn modelId="{FAA1BFE5-E972-42CA-BAFD-6F496DA02455}" type="presParOf" srcId="{7AA34E49-E450-409C-8959-BD3A40BF8E93}" destId="{48C98AB9-125E-4960-A084-5729C86A89D2}" srcOrd="1" destOrd="0" presId="urn:microsoft.com/office/officeart/2005/8/layout/orgChart1"/>
    <dgm:cxn modelId="{EFD5B869-2B85-4B1E-8C04-F81385E85868}" type="presParOf" srcId="{784A00D0-7799-40E7-9381-4D9CCA6736BB}" destId="{D32C8F00-C97A-4FD6-BE05-D13F3F76ACE2}" srcOrd="1" destOrd="0" presId="urn:microsoft.com/office/officeart/2005/8/layout/orgChart1"/>
    <dgm:cxn modelId="{FD0CF9EB-9584-4D95-B071-D77738D3178F}" type="presParOf" srcId="{D32C8F00-C97A-4FD6-BE05-D13F3F76ACE2}" destId="{A8C72771-022A-4FED-B110-C41ABFD69A85}" srcOrd="0" destOrd="0" presId="urn:microsoft.com/office/officeart/2005/8/layout/orgChart1"/>
    <dgm:cxn modelId="{E153B50F-35F6-47ED-84B7-3DEE6151947F}" type="presParOf" srcId="{D32C8F00-C97A-4FD6-BE05-D13F3F76ACE2}" destId="{017A9426-93B0-4043-B286-21B95A87F704}" srcOrd="1" destOrd="0" presId="urn:microsoft.com/office/officeart/2005/8/layout/orgChart1"/>
    <dgm:cxn modelId="{6BFBE960-E356-4DE3-9DE0-E32E11DF908B}" type="presParOf" srcId="{017A9426-93B0-4043-B286-21B95A87F704}" destId="{EC61A6FB-7334-4964-997C-83D8AEABD81E}" srcOrd="0" destOrd="0" presId="urn:microsoft.com/office/officeart/2005/8/layout/orgChart1"/>
    <dgm:cxn modelId="{9FAC2E93-D235-429C-A0B4-0861B2856566}" type="presParOf" srcId="{EC61A6FB-7334-4964-997C-83D8AEABD81E}" destId="{6B0DD5A4-F061-43C3-9205-265DD8EDE472}" srcOrd="0" destOrd="0" presId="urn:microsoft.com/office/officeart/2005/8/layout/orgChart1"/>
    <dgm:cxn modelId="{E53E444F-69AA-4650-BF00-F09E1346BFCB}" type="presParOf" srcId="{EC61A6FB-7334-4964-997C-83D8AEABD81E}" destId="{6872D2CA-28F6-4748-B625-2AC66824DF7D}" srcOrd="1" destOrd="0" presId="urn:microsoft.com/office/officeart/2005/8/layout/orgChart1"/>
    <dgm:cxn modelId="{8DB94A15-320A-4047-A948-E9E7E1168251}" type="presParOf" srcId="{017A9426-93B0-4043-B286-21B95A87F704}" destId="{5264226A-D511-45B7-A1C4-166D75B8F137}" srcOrd="1" destOrd="0" presId="urn:microsoft.com/office/officeart/2005/8/layout/orgChart1"/>
    <dgm:cxn modelId="{E4044C83-3DB2-4527-801E-4A070D13FB93}" type="presParOf" srcId="{017A9426-93B0-4043-B286-21B95A87F704}" destId="{45FA22E7-C938-44F8-93DA-27BDCB1160D1}" srcOrd="2" destOrd="0" presId="urn:microsoft.com/office/officeart/2005/8/layout/orgChart1"/>
    <dgm:cxn modelId="{7823C2DA-FF1D-4865-B7F9-E041B5B2B26C}" type="presParOf" srcId="{784A00D0-7799-40E7-9381-4D9CCA6736BB}" destId="{63FDF01C-AD0B-4503-96F2-67BBE75188DC}" srcOrd="2" destOrd="0" presId="urn:microsoft.com/office/officeart/2005/8/layout/orgChart1"/>
    <dgm:cxn modelId="{09677862-E351-4A17-95F3-8DCFAD6DB533}" type="presParOf" srcId="{5BAA9067-095B-4898-80EA-1D98998FCB27}" destId="{A865564F-2EF0-4A61-81B9-E7EC319F958C}" srcOrd="6" destOrd="0" presId="urn:microsoft.com/office/officeart/2005/8/layout/orgChart1"/>
    <dgm:cxn modelId="{3736A078-E986-40F8-808B-391276DD4EAA}" type="presParOf" srcId="{5BAA9067-095B-4898-80EA-1D98998FCB27}" destId="{44029B86-910B-41A2-9C0F-03F4FA4B6335}" srcOrd="7" destOrd="0" presId="urn:microsoft.com/office/officeart/2005/8/layout/orgChart1"/>
    <dgm:cxn modelId="{86161C42-E6CA-4DB3-BBE8-44D7CD91090F}" type="presParOf" srcId="{44029B86-910B-41A2-9C0F-03F4FA4B6335}" destId="{B8CDA98D-2E06-4709-A044-9586223A693B}" srcOrd="0" destOrd="0" presId="urn:microsoft.com/office/officeart/2005/8/layout/orgChart1"/>
    <dgm:cxn modelId="{BC200017-DCFE-4F43-A48F-9EDC9790A7A8}" type="presParOf" srcId="{B8CDA98D-2E06-4709-A044-9586223A693B}" destId="{819BB70E-1C57-4DC7-9D02-6102AB797FBB}" srcOrd="0" destOrd="0" presId="urn:microsoft.com/office/officeart/2005/8/layout/orgChart1"/>
    <dgm:cxn modelId="{B3065751-821E-4BD9-B02F-23779E23513B}" type="presParOf" srcId="{B8CDA98D-2E06-4709-A044-9586223A693B}" destId="{3E0585A2-0757-433D-A4A6-BDBDE54A9F58}" srcOrd="1" destOrd="0" presId="urn:microsoft.com/office/officeart/2005/8/layout/orgChart1"/>
    <dgm:cxn modelId="{5E5F4F5A-AE4A-4CE5-807D-937077711DC6}" type="presParOf" srcId="{44029B86-910B-41A2-9C0F-03F4FA4B6335}" destId="{E1106FF8-8F88-4D1F-AC0E-AEF5494C74AE}" srcOrd="1" destOrd="0" presId="urn:microsoft.com/office/officeart/2005/8/layout/orgChart1"/>
    <dgm:cxn modelId="{757D584F-064E-4DE7-ACB0-193A1F3C1275}" type="presParOf" srcId="{E1106FF8-8F88-4D1F-AC0E-AEF5494C74AE}" destId="{E75AE657-69BD-4622-B02A-84CCF7CD69D9}" srcOrd="0" destOrd="0" presId="urn:microsoft.com/office/officeart/2005/8/layout/orgChart1"/>
    <dgm:cxn modelId="{4851A7F0-FA54-4F4D-891F-9B05DE2CF265}" type="presParOf" srcId="{E1106FF8-8F88-4D1F-AC0E-AEF5494C74AE}" destId="{CCA8652F-A37B-4270-9FA1-FDF17682FE4D}" srcOrd="1" destOrd="0" presId="urn:microsoft.com/office/officeart/2005/8/layout/orgChart1"/>
    <dgm:cxn modelId="{E3A067B2-D5E8-48CC-B85C-13B1FE119DFB}" type="presParOf" srcId="{CCA8652F-A37B-4270-9FA1-FDF17682FE4D}" destId="{7F913F29-21BD-4A8F-A5BD-52E6B8204534}" srcOrd="0" destOrd="0" presId="urn:microsoft.com/office/officeart/2005/8/layout/orgChart1"/>
    <dgm:cxn modelId="{5C537EDD-21F6-459D-A1F9-E772ECF77E30}" type="presParOf" srcId="{7F913F29-21BD-4A8F-A5BD-52E6B8204534}" destId="{A7210CE6-93CF-4689-B9C8-BE1C39615400}" srcOrd="0" destOrd="0" presId="urn:microsoft.com/office/officeart/2005/8/layout/orgChart1"/>
    <dgm:cxn modelId="{9597D9A5-6C53-48A5-8941-E54EA7CE60AB}" type="presParOf" srcId="{7F913F29-21BD-4A8F-A5BD-52E6B8204534}" destId="{74126C5F-9B74-4CD1-BB74-6D675FE22611}" srcOrd="1" destOrd="0" presId="urn:microsoft.com/office/officeart/2005/8/layout/orgChart1"/>
    <dgm:cxn modelId="{DC367803-0FA2-4C35-8711-4F7F436ECAB7}" type="presParOf" srcId="{CCA8652F-A37B-4270-9FA1-FDF17682FE4D}" destId="{7CBE8B23-B305-4910-B9E1-C09A1EA3CCCD}" srcOrd="1" destOrd="0" presId="urn:microsoft.com/office/officeart/2005/8/layout/orgChart1"/>
    <dgm:cxn modelId="{584807A6-8258-4AAB-AA41-DB8C369CF3C6}" type="presParOf" srcId="{7CBE8B23-B305-4910-B9E1-C09A1EA3CCCD}" destId="{A8104189-87E0-49F2-B2C5-1CCC74087656}" srcOrd="0" destOrd="0" presId="urn:microsoft.com/office/officeart/2005/8/layout/orgChart1"/>
    <dgm:cxn modelId="{01D203C9-C033-4353-BE22-E203E02CCF2E}" type="presParOf" srcId="{7CBE8B23-B305-4910-B9E1-C09A1EA3CCCD}" destId="{6ADF2C17-F560-45BE-82DC-CEF231853347}" srcOrd="1" destOrd="0" presId="urn:microsoft.com/office/officeart/2005/8/layout/orgChart1"/>
    <dgm:cxn modelId="{408C96E3-93D4-4A71-B8C8-4C8207EC32BF}" type="presParOf" srcId="{6ADF2C17-F560-45BE-82DC-CEF231853347}" destId="{18B5E5AF-27D2-4522-9283-62B576BB0DFC}" srcOrd="0" destOrd="0" presId="urn:microsoft.com/office/officeart/2005/8/layout/orgChart1"/>
    <dgm:cxn modelId="{C48C6CA2-D029-4A3B-B1E7-7B25BC9228C7}" type="presParOf" srcId="{18B5E5AF-27D2-4522-9283-62B576BB0DFC}" destId="{55C82D63-F669-4D3A-823A-EF9A23D4AC65}" srcOrd="0" destOrd="0" presId="urn:microsoft.com/office/officeart/2005/8/layout/orgChart1"/>
    <dgm:cxn modelId="{99617DF2-6CD9-4AB9-A72E-F61DB38A865E}" type="presParOf" srcId="{18B5E5AF-27D2-4522-9283-62B576BB0DFC}" destId="{DCFFAA3D-640A-4304-9CA2-D72D921B664A}" srcOrd="1" destOrd="0" presId="urn:microsoft.com/office/officeart/2005/8/layout/orgChart1"/>
    <dgm:cxn modelId="{6512C14C-10C3-4ED9-92DF-1E879781A5F8}" type="presParOf" srcId="{6ADF2C17-F560-45BE-82DC-CEF231853347}" destId="{DBFED813-B263-4FA3-9D5F-4D43AD88518C}" srcOrd="1" destOrd="0" presId="urn:microsoft.com/office/officeart/2005/8/layout/orgChart1"/>
    <dgm:cxn modelId="{377E2BCB-FB22-429A-A2FE-98E61944C73F}" type="presParOf" srcId="{DBFED813-B263-4FA3-9D5F-4D43AD88518C}" destId="{3754B3A4-80BC-4480-9768-5A8431653A81}" srcOrd="0" destOrd="0" presId="urn:microsoft.com/office/officeart/2005/8/layout/orgChart1"/>
    <dgm:cxn modelId="{22A05D0D-AC7D-43E8-BE3E-33DAF613178A}" type="presParOf" srcId="{DBFED813-B263-4FA3-9D5F-4D43AD88518C}" destId="{4BA05A6E-3082-4BF5-83DE-0A268CAF28B5}" srcOrd="1" destOrd="0" presId="urn:microsoft.com/office/officeart/2005/8/layout/orgChart1"/>
    <dgm:cxn modelId="{0EFFF159-1832-4DE3-8CBA-4BA25D583D15}" type="presParOf" srcId="{4BA05A6E-3082-4BF5-83DE-0A268CAF28B5}" destId="{0963E8F9-7CF7-4703-9823-EB65B701F944}" srcOrd="0" destOrd="0" presId="urn:microsoft.com/office/officeart/2005/8/layout/orgChart1"/>
    <dgm:cxn modelId="{44106F73-795F-45C7-AAD3-C1F68EB9DF8C}" type="presParOf" srcId="{0963E8F9-7CF7-4703-9823-EB65B701F944}" destId="{DF84D2DF-D21F-4CAA-8123-76852CA36290}" srcOrd="0" destOrd="0" presId="urn:microsoft.com/office/officeart/2005/8/layout/orgChart1"/>
    <dgm:cxn modelId="{0C6F788F-C262-405B-98B0-E50536383424}" type="presParOf" srcId="{0963E8F9-7CF7-4703-9823-EB65B701F944}" destId="{044373A9-BC9B-493A-9C80-A834382EEF80}" srcOrd="1" destOrd="0" presId="urn:microsoft.com/office/officeart/2005/8/layout/orgChart1"/>
    <dgm:cxn modelId="{8A2B277C-682D-4A84-BCE6-85FF4E70FC66}" type="presParOf" srcId="{4BA05A6E-3082-4BF5-83DE-0A268CAF28B5}" destId="{DA2B6454-8FFC-4255-8FA0-7D25818FBA5F}" srcOrd="1" destOrd="0" presId="urn:microsoft.com/office/officeart/2005/8/layout/orgChart1"/>
    <dgm:cxn modelId="{342EAA3F-036A-4944-AE45-6020B22B01AB}" type="presParOf" srcId="{4BA05A6E-3082-4BF5-83DE-0A268CAF28B5}" destId="{6BF27DBA-7A4B-4A41-AC30-37A24C0876A8}" srcOrd="2" destOrd="0" presId="urn:microsoft.com/office/officeart/2005/8/layout/orgChart1"/>
    <dgm:cxn modelId="{362AA080-C0FA-4342-A8AD-D08B5AA3FA10}" type="presParOf" srcId="{DBFED813-B263-4FA3-9D5F-4D43AD88518C}" destId="{FCF3CA55-4B93-46C5-AE79-B3FBA4EE89AA}" srcOrd="2" destOrd="0" presId="urn:microsoft.com/office/officeart/2005/8/layout/orgChart1"/>
    <dgm:cxn modelId="{44C12490-CEBE-4898-B33A-A50F555A8747}" type="presParOf" srcId="{DBFED813-B263-4FA3-9D5F-4D43AD88518C}" destId="{91BF049B-7DC9-4DA5-87BE-B3B28118418C}" srcOrd="3" destOrd="0" presId="urn:microsoft.com/office/officeart/2005/8/layout/orgChart1"/>
    <dgm:cxn modelId="{D5BB10B7-E2E3-4D99-B5F8-2DF8710C0D9F}" type="presParOf" srcId="{91BF049B-7DC9-4DA5-87BE-B3B28118418C}" destId="{026A8739-FF32-44E5-A66F-531DDDD8960C}" srcOrd="0" destOrd="0" presId="urn:microsoft.com/office/officeart/2005/8/layout/orgChart1"/>
    <dgm:cxn modelId="{01BA0708-0EAD-4BAF-9481-BFFFA779EECC}" type="presParOf" srcId="{026A8739-FF32-44E5-A66F-531DDDD8960C}" destId="{77837544-354E-4F56-9EA2-E41FA95308FE}" srcOrd="0" destOrd="0" presId="urn:microsoft.com/office/officeart/2005/8/layout/orgChart1"/>
    <dgm:cxn modelId="{3111DAFB-557F-4244-9EF5-D33D4B48CFAE}" type="presParOf" srcId="{026A8739-FF32-44E5-A66F-531DDDD8960C}" destId="{A9292FF9-773C-40BB-B622-03D0744FD151}" srcOrd="1" destOrd="0" presId="urn:microsoft.com/office/officeart/2005/8/layout/orgChart1"/>
    <dgm:cxn modelId="{F7A8874B-1B68-4E44-BACC-7A0212F0211C}" type="presParOf" srcId="{91BF049B-7DC9-4DA5-87BE-B3B28118418C}" destId="{17CB27F1-0AE2-42CD-A262-35E4D70668EC}" srcOrd="1" destOrd="0" presId="urn:microsoft.com/office/officeart/2005/8/layout/orgChart1"/>
    <dgm:cxn modelId="{0D8638A0-F27C-43DF-94E8-57CBAE9CC23D}" type="presParOf" srcId="{91BF049B-7DC9-4DA5-87BE-B3B28118418C}" destId="{E7140AA8-0EFB-4F01-8EA9-837BB247C4CA}" srcOrd="2" destOrd="0" presId="urn:microsoft.com/office/officeart/2005/8/layout/orgChart1"/>
    <dgm:cxn modelId="{263B58F4-88C0-4699-A4C3-B50CA3CC2ED5}" type="presParOf" srcId="{DBFED813-B263-4FA3-9D5F-4D43AD88518C}" destId="{B6D14DE1-C58D-40A4-8564-DC6DEF4C501D}" srcOrd="4" destOrd="0" presId="urn:microsoft.com/office/officeart/2005/8/layout/orgChart1"/>
    <dgm:cxn modelId="{FF24BFCD-318D-47EF-BA05-6573776DA602}" type="presParOf" srcId="{DBFED813-B263-4FA3-9D5F-4D43AD88518C}" destId="{A86EDF50-8CCE-4A9C-9C96-7598DC209B8E}" srcOrd="5" destOrd="0" presId="urn:microsoft.com/office/officeart/2005/8/layout/orgChart1"/>
    <dgm:cxn modelId="{F6DB6ED4-B58F-49B0-BEC7-902C125191DD}" type="presParOf" srcId="{A86EDF50-8CCE-4A9C-9C96-7598DC209B8E}" destId="{226A836D-7D4D-4A1B-A963-78F5BE2580B3}" srcOrd="0" destOrd="0" presId="urn:microsoft.com/office/officeart/2005/8/layout/orgChart1"/>
    <dgm:cxn modelId="{DF4C0A96-ED78-42F0-B17E-11F94996AD09}" type="presParOf" srcId="{226A836D-7D4D-4A1B-A963-78F5BE2580B3}" destId="{4300FE36-967A-4A7A-8D4A-7821C6DD4CA7}" srcOrd="0" destOrd="0" presId="urn:microsoft.com/office/officeart/2005/8/layout/orgChart1"/>
    <dgm:cxn modelId="{FDECAEF9-BA8A-4CF0-BF88-5E5F1972A98D}" type="presParOf" srcId="{226A836D-7D4D-4A1B-A963-78F5BE2580B3}" destId="{3111F964-D326-4BB5-A00A-55D156B055EB}" srcOrd="1" destOrd="0" presId="urn:microsoft.com/office/officeart/2005/8/layout/orgChart1"/>
    <dgm:cxn modelId="{250899D5-1A15-4790-A820-AB12419B71B8}" type="presParOf" srcId="{A86EDF50-8CCE-4A9C-9C96-7598DC209B8E}" destId="{5B0F7030-D65C-48A9-A19D-0836F1414469}" srcOrd="1" destOrd="0" presId="urn:microsoft.com/office/officeart/2005/8/layout/orgChart1"/>
    <dgm:cxn modelId="{98AFCA9E-E42C-4998-BA7F-5E1D5CF4085D}" type="presParOf" srcId="{A86EDF50-8CCE-4A9C-9C96-7598DC209B8E}" destId="{7B6FD94D-06D5-4EDF-B10E-DC7DEE1CA7EE}" srcOrd="2" destOrd="0" presId="urn:microsoft.com/office/officeart/2005/8/layout/orgChart1"/>
    <dgm:cxn modelId="{3A9D7AFE-9139-420B-AD91-394B754B9938}" type="presParOf" srcId="{6ADF2C17-F560-45BE-82DC-CEF231853347}" destId="{B65A74FC-BD27-4134-8601-702E3999B3DF}" srcOrd="2" destOrd="0" presId="urn:microsoft.com/office/officeart/2005/8/layout/orgChart1"/>
    <dgm:cxn modelId="{650D420A-4456-4716-93D5-E627F4E8E6C4}" type="presParOf" srcId="{CCA8652F-A37B-4270-9FA1-FDF17682FE4D}" destId="{80FB32E0-DCD3-4F06-9D85-5488EA984B64}" srcOrd="2" destOrd="0" presId="urn:microsoft.com/office/officeart/2005/8/layout/orgChart1"/>
    <dgm:cxn modelId="{DCBBC5BB-4849-4073-B214-234BFD7E6A00}" type="presParOf" srcId="{44029B86-910B-41A2-9C0F-03F4FA4B6335}" destId="{DB38ACD8-6187-44B5-B571-986860B70BEF}" srcOrd="2" destOrd="0" presId="urn:microsoft.com/office/officeart/2005/8/layout/orgChart1"/>
    <dgm:cxn modelId="{3CC020FB-5218-4CED-9581-151745F58066}" type="presParOf" srcId="{B66B241A-3F58-49D1-B3EB-0D176338D21E}" destId="{91289912-9AC0-4C05-92F8-552C9272DD2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63C67-840E-4A40-B6E4-F06028897889}"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CA"/>
        </a:p>
      </dgm:t>
    </dgm:pt>
    <dgm:pt modelId="{E77813FF-FE7B-4BCA-8A94-CDF4D0A95A2B}">
      <dgm:prSet phldrT="[Text]" phldr="0" custT="1"/>
      <dgm:spPr/>
      <dgm:t>
        <a:bodyPr/>
        <a:lstStyle/>
        <a:p>
          <a:r>
            <a:rPr lang="en-CA" sz="1200" b="1" dirty="0">
              <a:latin typeface="Calibri" panose="020F0502020204030204" pitchFamily="34" charset="0"/>
              <a:cs typeface="Calibri" panose="020F0502020204030204" pitchFamily="34" charset="0"/>
            </a:rPr>
            <a:t>Exceptions / </a:t>
          </a:r>
          <a:r>
            <a:rPr lang="ar-SA" sz="1200" b="1" dirty="0">
              <a:latin typeface="Calibri" panose="020F0502020204030204" pitchFamily="34" charset="0"/>
              <a:cs typeface="Calibri" panose="020F0502020204030204" pitchFamily="34" charset="0"/>
            </a:rPr>
            <a:t>مستثنياته</a:t>
          </a:r>
          <a:endParaRPr lang="en-CA" sz="1200" b="1" dirty="0">
            <a:latin typeface="Calibri" panose="020F0502020204030204" pitchFamily="34" charset="0"/>
            <a:cs typeface="Calibri" panose="020F0502020204030204" pitchFamily="34" charset="0"/>
          </a:endParaRPr>
        </a:p>
      </dgm:t>
    </dgm:pt>
    <dgm:pt modelId="{F716562B-A866-43E8-9C86-808435081303}" type="parTrans" cxnId="{0C9FD1F7-ED3C-4A87-A23F-0D26AC374B34}">
      <dgm:prSet/>
      <dgm:spPr/>
      <dgm:t>
        <a:bodyPr/>
        <a:lstStyle/>
        <a:p>
          <a:endParaRPr lang="en-CA"/>
        </a:p>
      </dgm:t>
    </dgm:pt>
    <dgm:pt modelId="{1AE93AC4-8CFF-4710-A257-377B41EFA6CE}" type="sibTrans" cxnId="{0C9FD1F7-ED3C-4A87-A23F-0D26AC374B34}">
      <dgm:prSet/>
      <dgm:spPr/>
      <dgm:t>
        <a:bodyPr/>
        <a:lstStyle/>
        <a:p>
          <a:endParaRPr lang="en-CA"/>
        </a:p>
      </dgm:t>
    </dgm:pt>
    <dgm:pt modelId="{09307579-7E54-4E3A-85FD-0799775E5D66}">
      <dgm:prSet phldrT="[Text]" custT="1"/>
      <dgm:spPr/>
      <dgm:t>
        <a:bodyPr/>
        <a:lstStyle/>
        <a:p>
          <a:r>
            <a:rPr lang="ar" sz="1200" b="1" dirty="0">
              <a:solidFill>
                <a:srgbClr val="C00000"/>
              </a:solidFill>
              <a:latin typeface="Calibri" panose="020F0502020204030204" pitchFamily="34" charset="0"/>
              <a:cs typeface="Calibri" panose="020F0502020204030204" pitchFamily="34" charset="0"/>
            </a:rPr>
            <a:t>الدُّنْيَا</a:t>
          </a:r>
          <a:r>
            <a:rPr lang="ar-SA" sz="1200" b="1" dirty="0">
              <a:solidFill>
                <a:srgbClr val="C00000"/>
              </a:solidFill>
              <a:latin typeface="Calibri" panose="020F0502020204030204" pitchFamily="34" charset="0"/>
              <a:cs typeface="Calibri" panose="020F0502020204030204" pitchFamily="34" charset="0"/>
            </a:rPr>
            <a:t> (</a:t>
          </a:r>
          <a:r>
            <a:rPr lang="ar" sz="1200" b="1" dirty="0">
              <a:solidFill>
                <a:srgbClr val="C00000"/>
              </a:solidFill>
              <a:latin typeface="Calibri" panose="020F0502020204030204" pitchFamily="34" charset="0"/>
              <a:cs typeface="Calibri" panose="020F0502020204030204" pitchFamily="34" charset="0"/>
            </a:rPr>
            <a:t>دُّنْيَا</a:t>
          </a:r>
          <a:r>
            <a:rPr lang="ar-SA" sz="1200" b="1" dirty="0">
              <a:solidFill>
                <a:srgbClr val="C00000"/>
              </a:solidFill>
              <a:latin typeface="Calibri" panose="020F0502020204030204" pitchFamily="34" charset="0"/>
              <a:cs typeface="Calibri" panose="020F0502020204030204" pitchFamily="34" charset="0"/>
            </a:rPr>
            <a:t>) </a:t>
          </a:r>
          <a:r>
            <a:rPr lang="ar" sz="1200" b="1" dirty="0">
              <a:solidFill>
                <a:srgbClr val="C00000"/>
              </a:solidFill>
              <a:latin typeface="Calibri" panose="020F0502020204030204" pitchFamily="34" charset="0"/>
              <a:cs typeface="Calibri" panose="020F0502020204030204" pitchFamily="34" charset="0"/>
            </a:rPr>
            <a:t>، قِنْوَانٌ</a:t>
          </a:r>
          <a:r>
            <a:rPr lang="ar-SA" sz="1200" b="1" dirty="0">
              <a:solidFill>
                <a:srgbClr val="C00000"/>
              </a:solidFill>
              <a:latin typeface="Calibri" panose="020F0502020204030204" pitchFamily="34" charset="0"/>
              <a:cs typeface="Calibri" panose="020F0502020204030204" pitchFamily="34" charset="0"/>
            </a:rPr>
            <a:t> </a:t>
          </a:r>
          <a:r>
            <a:rPr lang="ar" sz="1200" b="1" dirty="0">
              <a:solidFill>
                <a:srgbClr val="C00000"/>
              </a:solidFill>
              <a:latin typeface="Calibri" panose="020F0502020204030204" pitchFamily="34" charset="0"/>
              <a:cs typeface="Calibri" panose="020F0502020204030204" pitchFamily="34" charset="0"/>
            </a:rPr>
            <a:t>، صِنْوَانٌ</a:t>
          </a:r>
          <a:r>
            <a:rPr lang="ar-SA" sz="1200" b="1" dirty="0">
              <a:solidFill>
                <a:srgbClr val="C00000"/>
              </a:solidFill>
              <a:latin typeface="Calibri" panose="020F0502020204030204" pitchFamily="34" charset="0"/>
              <a:cs typeface="Calibri" panose="020F0502020204030204" pitchFamily="34" charset="0"/>
            </a:rPr>
            <a:t> </a:t>
          </a:r>
          <a:r>
            <a:rPr lang="ar" sz="1200" b="1" dirty="0">
              <a:solidFill>
                <a:srgbClr val="C00000"/>
              </a:solidFill>
              <a:latin typeface="Calibri" panose="020F0502020204030204" pitchFamily="34" charset="0"/>
              <a:cs typeface="Calibri" panose="020F0502020204030204" pitchFamily="34" charset="0"/>
            </a:rPr>
            <a:t>، بُنيانٌ</a:t>
          </a:r>
          <a:endParaRPr lang="en-CA" sz="1200" dirty="0">
            <a:latin typeface="Calibri" panose="020F0502020204030204" pitchFamily="34" charset="0"/>
            <a:cs typeface="Calibri" panose="020F0502020204030204" pitchFamily="34" charset="0"/>
          </a:endParaRPr>
        </a:p>
      </dgm:t>
    </dgm:pt>
    <dgm:pt modelId="{648B267A-30EE-42AC-8DBA-92DF315AAA64}" type="parTrans" cxnId="{F12A9FF0-45CD-4E6A-8CD0-E1DD34751316}">
      <dgm:prSet/>
      <dgm:spPr/>
      <dgm:t>
        <a:bodyPr/>
        <a:lstStyle/>
        <a:p>
          <a:endParaRPr lang="en-CA"/>
        </a:p>
      </dgm:t>
    </dgm:pt>
    <dgm:pt modelId="{3AF393DD-21B9-4D3B-B66E-9E85F5112DA2}" type="sibTrans" cxnId="{F12A9FF0-45CD-4E6A-8CD0-E1DD34751316}">
      <dgm:prSet/>
      <dgm:spPr/>
      <dgm:t>
        <a:bodyPr/>
        <a:lstStyle/>
        <a:p>
          <a:endParaRPr lang="en-CA"/>
        </a:p>
      </dgm:t>
    </dgm:pt>
    <dgm:pt modelId="{BF72CC7B-FC40-4AE6-A264-D9F5A6C8D944}">
      <dgm:prSet phldrT="[Text]" custT="1"/>
      <dgm:spPr/>
      <dgm:t>
        <a:bodyPr/>
        <a:lstStyle/>
        <a:p>
          <a:r>
            <a:rPr lang="ar" sz="1200" b="1" dirty="0">
              <a:solidFill>
                <a:srgbClr val="C00000"/>
              </a:solidFill>
              <a:latin typeface="Calibri" panose="020F0502020204030204" pitchFamily="34" charset="0"/>
              <a:cs typeface="Calibri" panose="020F0502020204030204" pitchFamily="34" charset="0"/>
            </a:rPr>
            <a:t>يسٓ وَٱلۡقُرۡءَانِ</a:t>
          </a:r>
          <a:endParaRPr lang="en-CA" sz="1200" dirty="0">
            <a:latin typeface="Calibri" panose="020F0502020204030204" pitchFamily="34" charset="0"/>
            <a:cs typeface="Calibri" panose="020F0502020204030204" pitchFamily="34" charset="0"/>
          </a:endParaRPr>
        </a:p>
      </dgm:t>
    </dgm:pt>
    <dgm:pt modelId="{FAE97028-5976-470A-BD1A-03683DE8B57D}" type="parTrans" cxnId="{3475156F-2AB0-40D9-873C-F469481774FF}">
      <dgm:prSet/>
      <dgm:spPr/>
      <dgm:t>
        <a:bodyPr/>
        <a:lstStyle/>
        <a:p>
          <a:endParaRPr lang="en-CA"/>
        </a:p>
      </dgm:t>
    </dgm:pt>
    <dgm:pt modelId="{A1B70C97-4BFA-4BF6-A157-B8B9F252ECAC}" type="sibTrans" cxnId="{3475156F-2AB0-40D9-873C-F469481774FF}">
      <dgm:prSet/>
      <dgm:spPr/>
      <dgm:t>
        <a:bodyPr/>
        <a:lstStyle/>
        <a:p>
          <a:endParaRPr lang="en-CA"/>
        </a:p>
      </dgm:t>
    </dgm:pt>
    <dgm:pt modelId="{5DA89252-6004-496F-9B3D-9B367FCCDB52}">
      <dgm:prSet phldrT="[Text]" custT="1"/>
      <dgm:spPr/>
      <dgm:t>
        <a:bodyPr/>
        <a:lstStyle/>
        <a:p>
          <a:r>
            <a:rPr lang="ar" sz="1200" b="1" dirty="0">
              <a:solidFill>
                <a:srgbClr val="C00000"/>
              </a:solidFill>
              <a:latin typeface="Calibri" panose="020F0502020204030204" pitchFamily="34" charset="0"/>
              <a:cs typeface="Calibri" panose="020F0502020204030204" pitchFamily="34" charset="0"/>
            </a:rPr>
            <a:t>نٓۚ وَٱلۡقَلَمِ</a:t>
          </a:r>
          <a:endParaRPr lang="en-CA" sz="1200" dirty="0">
            <a:latin typeface="Calibri" panose="020F0502020204030204" pitchFamily="34" charset="0"/>
            <a:cs typeface="Calibri" panose="020F0502020204030204" pitchFamily="34" charset="0"/>
          </a:endParaRPr>
        </a:p>
      </dgm:t>
    </dgm:pt>
    <dgm:pt modelId="{82D1F985-A3E9-46A5-BEA4-CAEFBBD87882}" type="parTrans" cxnId="{34486C27-637C-4EAF-83D4-53256DFAD196}">
      <dgm:prSet/>
      <dgm:spPr/>
      <dgm:t>
        <a:bodyPr/>
        <a:lstStyle/>
        <a:p>
          <a:endParaRPr lang="en-CA"/>
        </a:p>
      </dgm:t>
    </dgm:pt>
    <dgm:pt modelId="{5D52252E-CAB9-4368-B625-1FB362E9C39B}" type="sibTrans" cxnId="{34486C27-637C-4EAF-83D4-53256DFAD196}">
      <dgm:prSet/>
      <dgm:spPr/>
      <dgm:t>
        <a:bodyPr/>
        <a:lstStyle/>
        <a:p>
          <a:endParaRPr lang="en-CA"/>
        </a:p>
      </dgm:t>
    </dgm:pt>
    <dgm:pt modelId="{46D8D917-3E52-477C-96DA-679568111ABC}">
      <dgm:prSet phldrT="[Text]" custT="1"/>
      <dgm:spPr/>
      <dgm:t>
        <a:bodyPr/>
        <a:lstStyle/>
        <a:p>
          <a:r>
            <a:rPr lang="ar-SA" sz="1200" b="1" dirty="0">
              <a:solidFill>
                <a:srgbClr val="C00000"/>
              </a:solidFill>
              <a:latin typeface="Calibri" panose="020F0502020204030204" pitchFamily="34" charset="0"/>
              <a:cs typeface="Calibri" panose="020F0502020204030204" pitchFamily="34" charset="0"/>
            </a:rPr>
            <a:t>مَنْ</a:t>
          </a:r>
          <a:r>
            <a:rPr lang="ar-SA" sz="1200" dirty="0">
              <a:ln>
                <a:solidFill>
                  <a:srgbClr val="C00000"/>
                </a:solidFill>
              </a:ln>
              <a:solidFill>
                <a:srgbClr val="C00000"/>
              </a:solidFill>
              <a:latin typeface="Calibri" panose="020F0502020204030204" pitchFamily="34" charset="0"/>
              <a:cs typeface="Calibri" panose="020F0502020204030204" pitchFamily="34" charset="0"/>
            </a:rPr>
            <a:t> </a:t>
          </a:r>
          <a:r>
            <a:rPr lang="ar-SA" sz="1200" b="1" dirty="0">
              <a:solidFill>
                <a:srgbClr val="C00000"/>
              </a:solidFill>
              <a:latin typeface="Calibri" panose="020F0502020204030204" pitchFamily="34" charset="0"/>
              <a:cs typeface="Calibri" panose="020F0502020204030204" pitchFamily="34" charset="0"/>
            </a:rPr>
            <a:t>رَاقٍ</a:t>
          </a:r>
          <a:endParaRPr lang="en-CA" sz="1200" dirty="0">
            <a:latin typeface="Calibri" panose="020F0502020204030204" pitchFamily="34" charset="0"/>
            <a:cs typeface="Calibri" panose="020F0502020204030204" pitchFamily="34" charset="0"/>
          </a:endParaRPr>
        </a:p>
      </dgm:t>
    </dgm:pt>
    <dgm:pt modelId="{AD549839-255A-4DF7-9A94-F6EC51B31F51}" type="parTrans" cxnId="{090012B2-F89A-4883-B16E-25CBB3D1B37B}">
      <dgm:prSet/>
      <dgm:spPr/>
      <dgm:t>
        <a:bodyPr/>
        <a:lstStyle/>
        <a:p>
          <a:endParaRPr lang="en-CA"/>
        </a:p>
      </dgm:t>
    </dgm:pt>
    <dgm:pt modelId="{2E91C084-D343-4476-A73B-5D5E5BA2E462}" type="sibTrans" cxnId="{090012B2-F89A-4883-B16E-25CBB3D1B37B}">
      <dgm:prSet/>
      <dgm:spPr/>
      <dgm:t>
        <a:bodyPr/>
        <a:lstStyle/>
        <a:p>
          <a:endParaRPr lang="en-CA"/>
        </a:p>
      </dgm:t>
    </dgm:pt>
    <dgm:pt modelId="{B74480E0-1722-4BF1-9317-10980A22FF2C}">
      <dgm:prSet phldrT="[Text]" custT="1"/>
      <dgm:spPr/>
      <dgm:t>
        <a:bodyPr/>
        <a:lstStyle/>
        <a:p>
          <a:r>
            <a:rPr lang="ar" sz="1200" b="1" dirty="0">
              <a:solidFill>
                <a:srgbClr val="C00000"/>
              </a:solidFill>
              <a:latin typeface="Calibri" panose="020F0502020204030204" pitchFamily="34" charset="0"/>
              <a:cs typeface="Calibri" panose="020F0502020204030204" pitchFamily="34" charset="0"/>
            </a:rPr>
            <a:t>طسٓمٓ</a:t>
          </a:r>
          <a:endParaRPr lang="en-CA" sz="1200" dirty="0">
            <a:latin typeface="Calibri" panose="020F0502020204030204" pitchFamily="34" charset="0"/>
            <a:cs typeface="Calibri" panose="020F0502020204030204" pitchFamily="34" charset="0"/>
          </a:endParaRPr>
        </a:p>
      </dgm:t>
    </dgm:pt>
    <dgm:pt modelId="{3D002AD3-02DA-4D69-BA72-FE450B28AD61}" type="parTrans" cxnId="{307FAD96-6053-4E99-94BA-D701BC56C9ED}">
      <dgm:prSet/>
      <dgm:spPr/>
      <dgm:t>
        <a:bodyPr/>
        <a:lstStyle/>
        <a:p>
          <a:endParaRPr lang="en-CA"/>
        </a:p>
      </dgm:t>
    </dgm:pt>
    <dgm:pt modelId="{062C21D9-CD7D-4AFD-99E8-BB6EF53E5203}" type="sibTrans" cxnId="{307FAD96-6053-4E99-94BA-D701BC56C9ED}">
      <dgm:prSet/>
      <dgm:spPr/>
      <dgm:t>
        <a:bodyPr/>
        <a:lstStyle/>
        <a:p>
          <a:endParaRPr lang="en-CA"/>
        </a:p>
      </dgm:t>
    </dgm:pt>
    <dgm:pt modelId="{89F43E1C-A749-48C3-A983-A35222DF1286}" type="pres">
      <dgm:prSet presAssocID="{EB463C67-840E-4A40-B6E4-F06028897889}" presName="diagram" presStyleCnt="0">
        <dgm:presLayoutVars>
          <dgm:chPref val="1"/>
          <dgm:dir/>
          <dgm:animOne val="branch"/>
          <dgm:animLvl val="lvl"/>
          <dgm:resizeHandles/>
        </dgm:presLayoutVars>
      </dgm:prSet>
      <dgm:spPr/>
    </dgm:pt>
    <dgm:pt modelId="{444563A9-1A01-42EC-A491-A628FA11B37A}" type="pres">
      <dgm:prSet presAssocID="{E77813FF-FE7B-4BCA-8A94-CDF4D0A95A2B}" presName="root" presStyleCnt="0"/>
      <dgm:spPr/>
    </dgm:pt>
    <dgm:pt modelId="{CBC1744A-A5E8-4940-AAE5-A2A9D920A50D}" type="pres">
      <dgm:prSet presAssocID="{E77813FF-FE7B-4BCA-8A94-CDF4D0A95A2B}" presName="rootComposite" presStyleCnt="0"/>
      <dgm:spPr/>
    </dgm:pt>
    <dgm:pt modelId="{CA862CE5-DA79-460F-91FE-1389863E4B50}" type="pres">
      <dgm:prSet presAssocID="{E77813FF-FE7B-4BCA-8A94-CDF4D0A95A2B}" presName="rootText" presStyleLbl="node1" presStyleIdx="0" presStyleCnt="1" custScaleX="274355"/>
      <dgm:spPr/>
    </dgm:pt>
    <dgm:pt modelId="{DDD690CC-D234-46B2-B000-2223B14FC090}" type="pres">
      <dgm:prSet presAssocID="{E77813FF-FE7B-4BCA-8A94-CDF4D0A95A2B}" presName="rootConnector" presStyleLbl="node1" presStyleIdx="0" presStyleCnt="1"/>
      <dgm:spPr/>
    </dgm:pt>
    <dgm:pt modelId="{758AD7BE-0EF7-4060-A857-A24CB3E544F5}" type="pres">
      <dgm:prSet presAssocID="{E77813FF-FE7B-4BCA-8A94-CDF4D0A95A2B}" presName="childShape" presStyleCnt="0"/>
      <dgm:spPr/>
    </dgm:pt>
    <dgm:pt modelId="{FFD9A193-EA12-4C86-B8CC-948787E4CB38}" type="pres">
      <dgm:prSet presAssocID="{648B267A-30EE-42AC-8DBA-92DF315AAA64}" presName="Name13" presStyleLbl="parChTrans1D2" presStyleIdx="0" presStyleCnt="5"/>
      <dgm:spPr/>
    </dgm:pt>
    <dgm:pt modelId="{A7ED8E4A-99AC-4979-92BE-3F56BB92A08D}" type="pres">
      <dgm:prSet presAssocID="{09307579-7E54-4E3A-85FD-0799775E5D66}" presName="childText" presStyleLbl="bgAcc1" presStyleIdx="0" presStyleCnt="5" custScaleX="432629" custScaleY="164926">
        <dgm:presLayoutVars>
          <dgm:bulletEnabled val="1"/>
        </dgm:presLayoutVars>
      </dgm:prSet>
      <dgm:spPr/>
    </dgm:pt>
    <dgm:pt modelId="{CDC18062-EA78-4D1A-8541-522CB8B405BC}" type="pres">
      <dgm:prSet presAssocID="{FAE97028-5976-470A-BD1A-03683DE8B57D}" presName="Name13" presStyleLbl="parChTrans1D2" presStyleIdx="1" presStyleCnt="5"/>
      <dgm:spPr/>
    </dgm:pt>
    <dgm:pt modelId="{51CD3287-6C2E-43A8-B5C5-0265DC2085AE}" type="pres">
      <dgm:prSet presAssocID="{BF72CC7B-FC40-4AE6-A264-D9F5A6C8D944}" presName="childText" presStyleLbl="bgAcc1" presStyleIdx="1" presStyleCnt="5" custScaleX="432629">
        <dgm:presLayoutVars>
          <dgm:bulletEnabled val="1"/>
        </dgm:presLayoutVars>
      </dgm:prSet>
      <dgm:spPr/>
    </dgm:pt>
    <dgm:pt modelId="{1780FEBE-91D4-4979-9ADF-3FD171A102C5}" type="pres">
      <dgm:prSet presAssocID="{82D1F985-A3E9-46A5-BEA4-CAEFBBD87882}" presName="Name13" presStyleLbl="parChTrans1D2" presStyleIdx="2" presStyleCnt="5"/>
      <dgm:spPr/>
    </dgm:pt>
    <dgm:pt modelId="{FD08E4A8-3454-4FA4-B297-9B9A5D198AAC}" type="pres">
      <dgm:prSet presAssocID="{5DA89252-6004-496F-9B3D-9B367FCCDB52}" presName="childText" presStyleLbl="bgAcc1" presStyleIdx="2" presStyleCnt="5" custScaleX="432629">
        <dgm:presLayoutVars>
          <dgm:bulletEnabled val="1"/>
        </dgm:presLayoutVars>
      </dgm:prSet>
      <dgm:spPr/>
    </dgm:pt>
    <dgm:pt modelId="{EA336BB1-AEF7-4BBB-B0A7-EF95BCF4FD6D}" type="pres">
      <dgm:prSet presAssocID="{AD549839-255A-4DF7-9A94-F6EC51B31F51}" presName="Name13" presStyleLbl="parChTrans1D2" presStyleIdx="3" presStyleCnt="5"/>
      <dgm:spPr/>
    </dgm:pt>
    <dgm:pt modelId="{9839843F-C42B-4B5C-99A5-6609DD0187CA}" type="pres">
      <dgm:prSet presAssocID="{46D8D917-3E52-477C-96DA-679568111ABC}" presName="childText" presStyleLbl="bgAcc1" presStyleIdx="3" presStyleCnt="5" custScaleX="432629">
        <dgm:presLayoutVars>
          <dgm:bulletEnabled val="1"/>
        </dgm:presLayoutVars>
      </dgm:prSet>
      <dgm:spPr/>
    </dgm:pt>
    <dgm:pt modelId="{CD087C72-3F81-4A7B-ADB5-8DBB0335F44A}" type="pres">
      <dgm:prSet presAssocID="{3D002AD3-02DA-4D69-BA72-FE450B28AD61}" presName="Name13" presStyleLbl="parChTrans1D2" presStyleIdx="4" presStyleCnt="5"/>
      <dgm:spPr/>
    </dgm:pt>
    <dgm:pt modelId="{4A7DA8E9-AECC-4817-87B9-581866461AEE}" type="pres">
      <dgm:prSet presAssocID="{B74480E0-1722-4BF1-9317-10980A22FF2C}" presName="childText" presStyleLbl="bgAcc1" presStyleIdx="4" presStyleCnt="5" custScaleX="432046">
        <dgm:presLayoutVars>
          <dgm:bulletEnabled val="1"/>
        </dgm:presLayoutVars>
      </dgm:prSet>
      <dgm:spPr/>
    </dgm:pt>
  </dgm:ptLst>
  <dgm:cxnLst>
    <dgm:cxn modelId="{3E7E161D-6CC1-48F5-8E0A-09933A2C20F8}" type="presOf" srcId="{3D002AD3-02DA-4D69-BA72-FE450B28AD61}" destId="{CD087C72-3F81-4A7B-ADB5-8DBB0335F44A}" srcOrd="0" destOrd="0" presId="urn:microsoft.com/office/officeart/2005/8/layout/hierarchy3"/>
    <dgm:cxn modelId="{C994DA1F-DBE4-4F3E-A5B8-B5F05A7ECDE1}" type="presOf" srcId="{5DA89252-6004-496F-9B3D-9B367FCCDB52}" destId="{FD08E4A8-3454-4FA4-B297-9B9A5D198AAC}" srcOrd="0" destOrd="0" presId="urn:microsoft.com/office/officeart/2005/8/layout/hierarchy3"/>
    <dgm:cxn modelId="{34486C27-637C-4EAF-83D4-53256DFAD196}" srcId="{E77813FF-FE7B-4BCA-8A94-CDF4D0A95A2B}" destId="{5DA89252-6004-496F-9B3D-9B367FCCDB52}" srcOrd="2" destOrd="0" parTransId="{82D1F985-A3E9-46A5-BEA4-CAEFBBD87882}" sibTransId="{5D52252E-CAB9-4368-B625-1FB362E9C39B}"/>
    <dgm:cxn modelId="{E29B402F-E39C-4140-8E42-DEE13992F204}" type="presOf" srcId="{EB463C67-840E-4A40-B6E4-F06028897889}" destId="{89F43E1C-A749-48C3-A983-A35222DF1286}" srcOrd="0" destOrd="0" presId="urn:microsoft.com/office/officeart/2005/8/layout/hierarchy3"/>
    <dgm:cxn modelId="{8113BB4A-54D6-443E-9CA2-0465BC510668}" type="presOf" srcId="{46D8D917-3E52-477C-96DA-679568111ABC}" destId="{9839843F-C42B-4B5C-99A5-6609DD0187CA}" srcOrd="0" destOrd="0" presId="urn:microsoft.com/office/officeart/2005/8/layout/hierarchy3"/>
    <dgm:cxn modelId="{3475156F-2AB0-40D9-873C-F469481774FF}" srcId="{E77813FF-FE7B-4BCA-8A94-CDF4D0A95A2B}" destId="{BF72CC7B-FC40-4AE6-A264-D9F5A6C8D944}" srcOrd="1" destOrd="0" parTransId="{FAE97028-5976-470A-BD1A-03683DE8B57D}" sibTransId="{A1B70C97-4BFA-4BF6-A157-B8B9F252ECAC}"/>
    <dgm:cxn modelId="{BC0B9E74-4121-4355-A7DA-12B34FA83563}" type="presOf" srcId="{82D1F985-A3E9-46A5-BEA4-CAEFBBD87882}" destId="{1780FEBE-91D4-4979-9ADF-3FD171A102C5}" srcOrd="0" destOrd="0" presId="urn:microsoft.com/office/officeart/2005/8/layout/hierarchy3"/>
    <dgm:cxn modelId="{DB49195A-BCF3-44EE-8C6F-0CCE7EEBA10E}" type="presOf" srcId="{E77813FF-FE7B-4BCA-8A94-CDF4D0A95A2B}" destId="{DDD690CC-D234-46B2-B000-2223B14FC090}" srcOrd="1" destOrd="0" presId="urn:microsoft.com/office/officeart/2005/8/layout/hierarchy3"/>
    <dgm:cxn modelId="{25FE7B5A-FEBC-4F3C-B873-1FDF547AADE0}" type="presOf" srcId="{648B267A-30EE-42AC-8DBA-92DF315AAA64}" destId="{FFD9A193-EA12-4C86-B8CC-948787E4CB38}" srcOrd="0" destOrd="0" presId="urn:microsoft.com/office/officeart/2005/8/layout/hierarchy3"/>
    <dgm:cxn modelId="{7268657D-BB2D-4391-9037-E7099080F74E}" type="presOf" srcId="{B74480E0-1722-4BF1-9317-10980A22FF2C}" destId="{4A7DA8E9-AECC-4817-87B9-581866461AEE}" srcOrd="0" destOrd="0" presId="urn:microsoft.com/office/officeart/2005/8/layout/hierarchy3"/>
    <dgm:cxn modelId="{307FAD96-6053-4E99-94BA-D701BC56C9ED}" srcId="{E77813FF-FE7B-4BCA-8A94-CDF4D0A95A2B}" destId="{B74480E0-1722-4BF1-9317-10980A22FF2C}" srcOrd="4" destOrd="0" parTransId="{3D002AD3-02DA-4D69-BA72-FE450B28AD61}" sibTransId="{062C21D9-CD7D-4AFD-99E8-BB6EF53E5203}"/>
    <dgm:cxn modelId="{090012B2-F89A-4883-B16E-25CBB3D1B37B}" srcId="{E77813FF-FE7B-4BCA-8A94-CDF4D0A95A2B}" destId="{46D8D917-3E52-477C-96DA-679568111ABC}" srcOrd="3" destOrd="0" parTransId="{AD549839-255A-4DF7-9A94-F6EC51B31F51}" sibTransId="{2E91C084-D343-4476-A73B-5D5E5BA2E462}"/>
    <dgm:cxn modelId="{71724BCE-06DA-4E1C-BED0-8F3F06E3B31B}" type="presOf" srcId="{E77813FF-FE7B-4BCA-8A94-CDF4D0A95A2B}" destId="{CA862CE5-DA79-460F-91FE-1389863E4B50}" srcOrd="0" destOrd="0" presId="urn:microsoft.com/office/officeart/2005/8/layout/hierarchy3"/>
    <dgm:cxn modelId="{386FA7D0-4B24-48C5-8AA9-23AD9EB0D69B}" type="presOf" srcId="{09307579-7E54-4E3A-85FD-0799775E5D66}" destId="{A7ED8E4A-99AC-4979-92BE-3F56BB92A08D}" srcOrd="0" destOrd="0" presId="urn:microsoft.com/office/officeart/2005/8/layout/hierarchy3"/>
    <dgm:cxn modelId="{4C01D3DE-1E70-4341-8D7E-5CA0557A77F1}" type="presOf" srcId="{FAE97028-5976-470A-BD1A-03683DE8B57D}" destId="{CDC18062-EA78-4D1A-8541-522CB8B405BC}" srcOrd="0" destOrd="0" presId="urn:microsoft.com/office/officeart/2005/8/layout/hierarchy3"/>
    <dgm:cxn modelId="{434B95E2-CC8F-4714-B80B-D8480DF60389}" type="presOf" srcId="{AD549839-255A-4DF7-9A94-F6EC51B31F51}" destId="{EA336BB1-AEF7-4BBB-B0A7-EF95BCF4FD6D}" srcOrd="0" destOrd="0" presId="urn:microsoft.com/office/officeart/2005/8/layout/hierarchy3"/>
    <dgm:cxn modelId="{986E57EC-EEE7-4F4C-86DC-0831DE969AAD}" type="presOf" srcId="{BF72CC7B-FC40-4AE6-A264-D9F5A6C8D944}" destId="{51CD3287-6C2E-43A8-B5C5-0265DC2085AE}" srcOrd="0" destOrd="0" presId="urn:microsoft.com/office/officeart/2005/8/layout/hierarchy3"/>
    <dgm:cxn modelId="{F12A9FF0-45CD-4E6A-8CD0-E1DD34751316}" srcId="{E77813FF-FE7B-4BCA-8A94-CDF4D0A95A2B}" destId="{09307579-7E54-4E3A-85FD-0799775E5D66}" srcOrd="0" destOrd="0" parTransId="{648B267A-30EE-42AC-8DBA-92DF315AAA64}" sibTransId="{3AF393DD-21B9-4D3B-B66E-9E85F5112DA2}"/>
    <dgm:cxn modelId="{0C9FD1F7-ED3C-4A87-A23F-0D26AC374B34}" srcId="{EB463C67-840E-4A40-B6E4-F06028897889}" destId="{E77813FF-FE7B-4BCA-8A94-CDF4D0A95A2B}" srcOrd="0" destOrd="0" parTransId="{F716562B-A866-43E8-9C86-808435081303}" sibTransId="{1AE93AC4-8CFF-4710-A257-377B41EFA6CE}"/>
    <dgm:cxn modelId="{508A5E25-406C-400E-8838-14E03BE5CA79}" type="presParOf" srcId="{89F43E1C-A749-48C3-A983-A35222DF1286}" destId="{444563A9-1A01-42EC-A491-A628FA11B37A}" srcOrd="0" destOrd="0" presId="urn:microsoft.com/office/officeart/2005/8/layout/hierarchy3"/>
    <dgm:cxn modelId="{EA20DFCF-765B-4790-A973-92652AA4F3C1}" type="presParOf" srcId="{444563A9-1A01-42EC-A491-A628FA11B37A}" destId="{CBC1744A-A5E8-4940-AAE5-A2A9D920A50D}" srcOrd="0" destOrd="0" presId="urn:microsoft.com/office/officeart/2005/8/layout/hierarchy3"/>
    <dgm:cxn modelId="{436210B4-5FD9-4C15-97C6-8327DCAF08B0}" type="presParOf" srcId="{CBC1744A-A5E8-4940-AAE5-A2A9D920A50D}" destId="{CA862CE5-DA79-460F-91FE-1389863E4B50}" srcOrd="0" destOrd="0" presId="urn:microsoft.com/office/officeart/2005/8/layout/hierarchy3"/>
    <dgm:cxn modelId="{E5FA8CD7-865A-4264-9926-44BAF453095C}" type="presParOf" srcId="{CBC1744A-A5E8-4940-AAE5-A2A9D920A50D}" destId="{DDD690CC-D234-46B2-B000-2223B14FC090}" srcOrd="1" destOrd="0" presId="urn:microsoft.com/office/officeart/2005/8/layout/hierarchy3"/>
    <dgm:cxn modelId="{EA6CF563-851D-4236-9DCC-10CF53F20990}" type="presParOf" srcId="{444563A9-1A01-42EC-A491-A628FA11B37A}" destId="{758AD7BE-0EF7-4060-A857-A24CB3E544F5}" srcOrd="1" destOrd="0" presId="urn:microsoft.com/office/officeart/2005/8/layout/hierarchy3"/>
    <dgm:cxn modelId="{0AE6921F-2F44-445F-B040-9A2672805EAA}" type="presParOf" srcId="{758AD7BE-0EF7-4060-A857-A24CB3E544F5}" destId="{FFD9A193-EA12-4C86-B8CC-948787E4CB38}" srcOrd="0" destOrd="0" presId="urn:microsoft.com/office/officeart/2005/8/layout/hierarchy3"/>
    <dgm:cxn modelId="{FB745715-8530-4C78-9508-E51A32E56F5C}" type="presParOf" srcId="{758AD7BE-0EF7-4060-A857-A24CB3E544F5}" destId="{A7ED8E4A-99AC-4979-92BE-3F56BB92A08D}" srcOrd="1" destOrd="0" presId="urn:microsoft.com/office/officeart/2005/8/layout/hierarchy3"/>
    <dgm:cxn modelId="{9EF0AD61-4430-48F9-AC6F-5A9C137F19A3}" type="presParOf" srcId="{758AD7BE-0EF7-4060-A857-A24CB3E544F5}" destId="{CDC18062-EA78-4D1A-8541-522CB8B405BC}" srcOrd="2" destOrd="0" presId="urn:microsoft.com/office/officeart/2005/8/layout/hierarchy3"/>
    <dgm:cxn modelId="{C7CCB7CF-C14C-475C-BC2E-F0C35A7904CB}" type="presParOf" srcId="{758AD7BE-0EF7-4060-A857-A24CB3E544F5}" destId="{51CD3287-6C2E-43A8-B5C5-0265DC2085AE}" srcOrd="3" destOrd="0" presId="urn:microsoft.com/office/officeart/2005/8/layout/hierarchy3"/>
    <dgm:cxn modelId="{6F30F347-EE41-4F9A-A539-658678352602}" type="presParOf" srcId="{758AD7BE-0EF7-4060-A857-A24CB3E544F5}" destId="{1780FEBE-91D4-4979-9ADF-3FD171A102C5}" srcOrd="4" destOrd="0" presId="urn:microsoft.com/office/officeart/2005/8/layout/hierarchy3"/>
    <dgm:cxn modelId="{6AD547A8-B7C5-4C6B-A796-19DE9B126CA7}" type="presParOf" srcId="{758AD7BE-0EF7-4060-A857-A24CB3E544F5}" destId="{FD08E4A8-3454-4FA4-B297-9B9A5D198AAC}" srcOrd="5" destOrd="0" presId="urn:microsoft.com/office/officeart/2005/8/layout/hierarchy3"/>
    <dgm:cxn modelId="{F1B86187-750F-497B-B537-B3E76BBCEEAC}" type="presParOf" srcId="{758AD7BE-0EF7-4060-A857-A24CB3E544F5}" destId="{EA336BB1-AEF7-4BBB-B0A7-EF95BCF4FD6D}" srcOrd="6" destOrd="0" presId="urn:microsoft.com/office/officeart/2005/8/layout/hierarchy3"/>
    <dgm:cxn modelId="{D2AE0607-2877-43B6-81CB-6654B3AAAC6E}" type="presParOf" srcId="{758AD7BE-0EF7-4060-A857-A24CB3E544F5}" destId="{9839843F-C42B-4B5C-99A5-6609DD0187CA}" srcOrd="7" destOrd="0" presId="urn:microsoft.com/office/officeart/2005/8/layout/hierarchy3"/>
    <dgm:cxn modelId="{B277E294-86C7-4507-829D-F24874057028}" type="presParOf" srcId="{758AD7BE-0EF7-4060-A857-A24CB3E544F5}" destId="{CD087C72-3F81-4A7B-ADB5-8DBB0335F44A}" srcOrd="8" destOrd="0" presId="urn:microsoft.com/office/officeart/2005/8/layout/hierarchy3"/>
    <dgm:cxn modelId="{22180878-7135-4E05-9DD5-3A4C154D0EC2}" type="presParOf" srcId="{758AD7BE-0EF7-4060-A857-A24CB3E544F5}" destId="{4A7DA8E9-AECC-4817-87B9-581866461AEE}" srcOrd="9" destOrd="0" presId="urn:microsoft.com/office/officeart/2005/8/layout/hierarchy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14DE1-C58D-40A4-8564-DC6DEF4C501D}">
      <dsp:nvSpPr>
        <dsp:cNvPr id="0" name=""/>
        <dsp:cNvSpPr/>
      </dsp:nvSpPr>
      <dsp:spPr>
        <a:xfrm>
          <a:off x="9811248" y="3281936"/>
          <a:ext cx="200614" cy="1630656"/>
        </a:xfrm>
        <a:custGeom>
          <a:avLst/>
          <a:gdLst/>
          <a:ahLst/>
          <a:cxnLst/>
          <a:rect l="0" t="0" r="0" b="0"/>
          <a:pathLst>
            <a:path>
              <a:moveTo>
                <a:pt x="0" y="0"/>
              </a:moveTo>
              <a:lnTo>
                <a:pt x="0" y="1630656"/>
              </a:lnTo>
              <a:lnTo>
                <a:pt x="200614" y="163065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F3CA55-4B93-46C5-AE79-B3FBA4EE89AA}">
      <dsp:nvSpPr>
        <dsp:cNvPr id="0" name=""/>
        <dsp:cNvSpPr/>
      </dsp:nvSpPr>
      <dsp:spPr>
        <a:xfrm>
          <a:off x="9811248" y="3281936"/>
          <a:ext cx="200614" cy="944080"/>
        </a:xfrm>
        <a:custGeom>
          <a:avLst/>
          <a:gdLst/>
          <a:ahLst/>
          <a:cxnLst/>
          <a:rect l="0" t="0" r="0" b="0"/>
          <a:pathLst>
            <a:path>
              <a:moveTo>
                <a:pt x="0" y="0"/>
              </a:moveTo>
              <a:lnTo>
                <a:pt x="0" y="944080"/>
              </a:lnTo>
              <a:lnTo>
                <a:pt x="200614" y="944080"/>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54B3A4-80BC-4480-9768-5A8431653A81}">
      <dsp:nvSpPr>
        <dsp:cNvPr id="0" name=""/>
        <dsp:cNvSpPr/>
      </dsp:nvSpPr>
      <dsp:spPr>
        <a:xfrm>
          <a:off x="9811248" y="3281936"/>
          <a:ext cx="200614" cy="257499"/>
        </a:xfrm>
        <a:custGeom>
          <a:avLst/>
          <a:gdLst/>
          <a:ahLst/>
          <a:cxnLst/>
          <a:rect l="0" t="0" r="0" b="0"/>
          <a:pathLst>
            <a:path>
              <a:moveTo>
                <a:pt x="0" y="0"/>
              </a:moveTo>
              <a:lnTo>
                <a:pt x="0" y="257499"/>
              </a:lnTo>
              <a:lnTo>
                <a:pt x="200614" y="257499"/>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104189-87E0-49F2-B2C5-1CCC74087656}">
      <dsp:nvSpPr>
        <dsp:cNvPr id="0" name=""/>
        <dsp:cNvSpPr/>
      </dsp:nvSpPr>
      <dsp:spPr>
        <a:xfrm>
          <a:off x="10300500" y="2423383"/>
          <a:ext cx="91440" cy="253937"/>
        </a:xfrm>
        <a:custGeom>
          <a:avLst/>
          <a:gdLst/>
          <a:ahLst/>
          <a:cxnLst/>
          <a:rect l="0" t="0" r="0" b="0"/>
          <a:pathLst>
            <a:path>
              <a:moveTo>
                <a:pt x="45720" y="0"/>
              </a:moveTo>
              <a:lnTo>
                <a:pt x="45720"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5AE657-69BD-4622-B02A-84CCF7CD69D9}">
      <dsp:nvSpPr>
        <dsp:cNvPr id="0" name=""/>
        <dsp:cNvSpPr/>
      </dsp:nvSpPr>
      <dsp:spPr>
        <a:xfrm>
          <a:off x="10300500" y="1463419"/>
          <a:ext cx="91440" cy="253937"/>
        </a:xfrm>
        <a:custGeom>
          <a:avLst/>
          <a:gdLst/>
          <a:ahLst/>
          <a:cxnLst/>
          <a:rect l="0" t="0" r="0" b="0"/>
          <a:pathLst>
            <a:path>
              <a:moveTo>
                <a:pt x="45720" y="0"/>
              </a:moveTo>
              <a:lnTo>
                <a:pt x="45720"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65564F-2EF0-4A61-81B9-E7EC319F958C}">
      <dsp:nvSpPr>
        <dsp:cNvPr id="0" name=""/>
        <dsp:cNvSpPr/>
      </dsp:nvSpPr>
      <dsp:spPr>
        <a:xfrm>
          <a:off x="5717529" y="604614"/>
          <a:ext cx="4628690" cy="254191"/>
        </a:xfrm>
        <a:custGeom>
          <a:avLst/>
          <a:gdLst/>
          <a:ahLst/>
          <a:cxnLst/>
          <a:rect l="0" t="0" r="0" b="0"/>
          <a:pathLst>
            <a:path>
              <a:moveTo>
                <a:pt x="0" y="0"/>
              </a:moveTo>
              <a:lnTo>
                <a:pt x="0" y="127222"/>
              </a:lnTo>
              <a:lnTo>
                <a:pt x="4628690" y="127222"/>
              </a:lnTo>
              <a:lnTo>
                <a:pt x="4628690" y="2541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C72771-022A-4FED-B110-C41ABFD69A85}">
      <dsp:nvSpPr>
        <dsp:cNvPr id="0" name=""/>
        <dsp:cNvSpPr/>
      </dsp:nvSpPr>
      <dsp:spPr>
        <a:xfrm>
          <a:off x="7944899" y="1473317"/>
          <a:ext cx="91440" cy="253937"/>
        </a:xfrm>
        <a:custGeom>
          <a:avLst/>
          <a:gdLst/>
          <a:ahLst/>
          <a:cxnLst/>
          <a:rect l="0" t="0" r="0" b="0"/>
          <a:pathLst>
            <a:path>
              <a:moveTo>
                <a:pt x="45720" y="0"/>
              </a:moveTo>
              <a:lnTo>
                <a:pt x="45720"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60C749-BBE2-4511-8D0E-788E14F8A097}">
      <dsp:nvSpPr>
        <dsp:cNvPr id="0" name=""/>
        <dsp:cNvSpPr/>
      </dsp:nvSpPr>
      <dsp:spPr>
        <a:xfrm>
          <a:off x="5717529" y="604614"/>
          <a:ext cx="2273089" cy="264088"/>
        </a:xfrm>
        <a:custGeom>
          <a:avLst/>
          <a:gdLst/>
          <a:ahLst/>
          <a:cxnLst/>
          <a:rect l="0" t="0" r="0" b="0"/>
          <a:pathLst>
            <a:path>
              <a:moveTo>
                <a:pt x="0" y="0"/>
              </a:moveTo>
              <a:lnTo>
                <a:pt x="0" y="137119"/>
              </a:lnTo>
              <a:lnTo>
                <a:pt x="2273089" y="137119"/>
              </a:lnTo>
              <a:lnTo>
                <a:pt x="2273089" y="26408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74791F0-1988-4B14-A903-AA2AB22BE878}">
      <dsp:nvSpPr>
        <dsp:cNvPr id="0" name=""/>
        <dsp:cNvSpPr/>
      </dsp:nvSpPr>
      <dsp:spPr>
        <a:xfrm>
          <a:off x="6047674" y="3265696"/>
          <a:ext cx="91440" cy="253937"/>
        </a:xfrm>
        <a:custGeom>
          <a:avLst/>
          <a:gdLst/>
          <a:ahLst/>
          <a:cxnLst/>
          <a:rect l="0" t="0" r="0" b="0"/>
          <a:pathLst>
            <a:path>
              <a:moveTo>
                <a:pt x="45720" y="0"/>
              </a:moveTo>
              <a:lnTo>
                <a:pt x="45720"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82B3AD-57B9-4313-923C-0A89BE810ECF}">
      <dsp:nvSpPr>
        <dsp:cNvPr id="0" name=""/>
        <dsp:cNvSpPr/>
      </dsp:nvSpPr>
      <dsp:spPr>
        <a:xfrm>
          <a:off x="4963110" y="2407143"/>
          <a:ext cx="1130284" cy="253937"/>
        </a:xfrm>
        <a:custGeom>
          <a:avLst/>
          <a:gdLst/>
          <a:ahLst/>
          <a:cxnLst/>
          <a:rect l="0" t="0" r="0" b="0"/>
          <a:pathLst>
            <a:path>
              <a:moveTo>
                <a:pt x="0" y="0"/>
              </a:moveTo>
              <a:lnTo>
                <a:pt x="0" y="126968"/>
              </a:lnTo>
              <a:lnTo>
                <a:pt x="1130284" y="126968"/>
              </a:lnTo>
              <a:lnTo>
                <a:pt x="1130284"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0383F4-AAEE-4CAE-B194-51EDD34C1C89}">
      <dsp:nvSpPr>
        <dsp:cNvPr id="0" name=""/>
        <dsp:cNvSpPr/>
      </dsp:nvSpPr>
      <dsp:spPr>
        <a:xfrm>
          <a:off x="3848123" y="3265696"/>
          <a:ext cx="91440" cy="253937"/>
        </a:xfrm>
        <a:custGeom>
          <a:avLst/>
          <a:gdLst/>
          <a:ahLst/>
          <a:cxnLst/>
          <a:rect l="0" t="0" r="0" b="0"/>
          <a:pathLst>
            <a:path>
              <a:moveTo>
                <a:pt x="45720" y="0"/>
              </a:moveTo>
              <a:lnTo>
                <a:pt x="45720"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B2B6F4-7ED6-482D-927E-30A1666D5A99}">
      <dsp:nvSpPr>
        <dsp:cNvPr id="0" name=""/>
        <dsp:cNvSpPr/>
      </dsp:nvSpPr>
      <dsp:spPr>
        <a:xfrm>
          <a:off x="3893843" y="2407143"/>
          <a:ext cx="1069266" cy="253937"/>
        </a:xfrm>
        <a:custGeom>
          <a:avLst/>
          <a:gdLst/>
          <a:ahLst/>
          <a:cxnLst/>
          <a:rect l="0" t="0" r="0" b="0"/>
          <a:pathLst>
            <a:path>
              <a:moveTo>
                <a:pt x="1069266" y="0"/>
              </a:moveTo>
              <a:lnTo>
                <a:pt x="1069266" y="126968"/>
              </a:lnTo>
              <a:lnTo>
                <a:pt x="0" y="126968"/>
              </a:lnTo>
              <a:lnTo>
                <a:pt x="0"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4EA48A-478D-480B-B9CD-0EF6C6893A5B}">
      <dsp:nvSpPr>
        <dsp:cNvPr id="0" name=""/>
        <dsp:cNvSpPr/>
      </dsp:nvSpPr>
      <dsp:spPr>
        <a:xfrm>
          <a:off x="4917390" y="1447179"/>
          <a:ext cx="91440" cy="253937"/>
        </a:xfrm>
        <a:custGeom>
          <a:avLst/>
          <a:gdLst/>
          <a:ahLst/>
          <a:cxnLst/>
          <a:rect l="0" t="0" r="0" b="0"/>
          <a:pathLst>
            <a:path>
              <a:moveTo>
                <a:pt x="45720" y="0"/>
              </a:moveTo>
              <a:lnTo>
                <a:pt x="45720"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958481-5160-4ED7-BDA8-28F7AFCBA6EA}">
      <dsp:nvSpPr>
        <dsp:cNvPr id="0" name=""/>
        <dsp:cNvSpPr/>
      </dsp:nvSpPr>
      <dsp:spPr>
        <a:xfrm>
          <a:off x="4963110" y="604614"/>
          <a:ext cx="754419" cy="237951"/>
        </a:xfrm>
        <a:custGeom>
          <a:avLst/>
          <a:gdLst/>
          <a:ahLst/>
          <a:cxnLst/>
          <a:rect l="0" t="0" r="0" b="0"/>
          <a:pathLst>
            <a:path>
              <a:moveTo>
                <a:pt x="754419" y="0"/>
              </a:moveTo>
              <a:lnTo>
                <a:pt x="754419" y="110982"/>
              </a:lnTo>
              <a:lnTo>
                <a:pt x="0" y="110982"/>
              </a:lnTo>
              <a:lnTo>
                <a:pt x="0" y="23795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30F1E4-CF7D-4462-8E77-F31B6A5A324C}">
      <dsp:nvSpPr>
        <dsp:cNvPr id="0" name=""/>
        <dsp:cNvSpPr/>
      </dsp:nvSpPr>
      <dsp:spPr>
        <a:xfrm>
          <a:off x="272441" y="3281936"/>
          <a:ext cx="207224" cy="1630656"/>
        </a:xfrm>
        <a:custGeom>
          <a:avLst/>
          <a:gdLst/>
          <a:ahLst/>
          <a:cxnLst/>
          <a:rect l="0" t="0" r="0" b="0"/>
          <a:pathLst>
            <a:path>
              <a:moveTo>
                <a:pt x="0" y="0"/>
              </a:moveTo>
              <a:lnTo>
                <a:pt x="0" y="1630656"/>
              </a:lnTo>
              <a:lnTo>
                <a:pt x="207224" y="163065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6142B01-EAD3-4A5E-A20C-620AA98932AE}">
      <dsp:nvSpPr>
        <dsp:cNvPr id="0" name=""/>
        <dsp:cNvSpPr/>
      </dsp:nvSpPr>
      <dsp:spPr>
        <a:xfrm>
          <a:off x="272441" y="3281936"/>
          <a:ext cx="207224" cy="944080"/>
        </a:xfrm>
        <a:custGeom>
          <a:avLst/>
          <a:gdLst/>
          <a:ahLst/>
          <a:cxnLst/>
          <a:rect l="0" t="0" r="0" b="0"/>
          <a:pathLst>
            <a:path>
              <a:moveTo>
                <a:pt x="0" y="0"/>
              </a:moveTo>
              <a:lnTo>
                <a:pt x="0" y="944080"/>
              </a:lnTo>
              <a:lnTo>
                <a:pt x="207224" y="944080"/>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EBAF18-6598-4499-AC1B-260EAA790807}">
      <dsp:nvSpPr>
        <dsp:cNvPr id="0" name=""/>
        <dsp:cNvSpPr/>
      </dsp:nvSpPr>
      <dsp:spPr>
        <a:xfrm>
          <a:off x="272441" y="3281936"/>
          <a:ext cx="207224" cy="257499"/>
        </a:xfrm>
        <a:custGeom>
          <a:avLst/>
          <a:gdLst/>
          <a:ahLst/>
          <a:cxnLst/>
          <a:rect l="0" t="0" r="0" b="0"/>
          <a:pathLst>
            <a:path>
              <a:moveTo>
                <a:pt x="0" y="0"/>
              </a:moveTo>
              <a:lnTo>
                <a:pt x="0" y="257499"/>
              </a:lnTo>
              <a:lnTo>
                <a:pt x="207224" y="257499"/>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6CA116-CC53-4837-97D9-56C2150F3972}">
      <dsp:nvSpPr>
        <dsp:cNvPr id="0" name=""/>
        <dsp:cNvSpPr/>
      </dsp:nvSpPr>
      <dsp:spPr>
        <a:xfrm>
          <a:off x="779319" y="2423383"/>
          <a:ext cx="91440" cy="253937"/>
        </a:xfrm>
        <a:custGeom>
          <a:avLst/>
          <a:gdLst/>
          <a:ahLst/>
          <a:cxnLst/>
          <a:rect l="0" t="0" r="0" b="0"/>
          <a:pathLst>
            <a:path>
              <a:moveTo>
                <a:pt x="45720" y="0"/>
              </a:moveTo>
              <a:lnTo>
                <a:pt x="45720"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F33629-243D-45FA-8040-3C418C83C654}">
      <dsp:nvSpPr>
        <dsp:cNvPr id="0" name=""/>
        <dsp:cNvSpPr/>
      </dsp:nvSpPr>
      <dsp:spPr>
        <a:xfrm>
          <a:off x="779319" y="1463419"/>
          <a:ext cx="91440" cy="253937"/>
        </a:xfrm>
        <a:custGeom>
          <a:avLst/>
          <a:gdLst/>
          <a:ahLst/>
          <a:cxnLst/>
          <a:rect l="0" t="0" r="0" b="0"/>
          <a:pathLst>
            <a:path>
              <a:moveTo>
                <a:pt x="45720" y="0"/>
              </a:moveTo>
              <a:lnTo>
                <a:pt x="45720" y="2539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930703-A039-44A4-896D-FA8E43D78C4D}">
      <dsp:nvSpPr>
        <dsp:cNvPr id="0" name=""/>
        <dsp:cNvSpPr/>
      </dsp:nvSpPr>
      <dsp:spPr>
        <a:xfrm>
          <a:off x="825039" y="604614"/>
          <a:ext cx="4892490" cy="254191"/>
        </a:xfrm>
        <a:custGeom>
          <a:avLst/>
          <a:gdLst/>
          <a:ahLst/>
          <a:cxnLst/>
          <a:rect l="0" t="0" r="0" b="0"/>
          <a:pathLst>
            <a:path>
              <a:moveTo>
                <a:pt x="4892490" y="0"/>
              </a:moveTo>
              <a:lnTo>
                <a:pt x="4892490" y="127222"/>
              </a:lnTo>
              <a:lnTo>
                <a:pt x="0" y="127222"/>
              </a:lnTo>
              <a:lnTo>
                <a:pt x="0" y="2541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A08752-DBDB-4521-9D5A-4FEA32F88E8C}">
      <dsp:nvSpPr>
        <dsp:cNvPr id="0" name=""/>
        <dsp:cNvSpPr/>
      </dsp:nvSpPr>
      <dsp:spPr>
        <a:xfrm>
          <a:off x="4309449" y="0"/>
          <a:ext cx="2816160"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CA" sz="1600" b="1" i="0" u="none" strike="noStrike" kern="1200" cap="none" dirty="0">
              <a:latin typeface="Calibri" panose="020F0502020204030204" pitchFamily="34" charset="0"/>
              <a:ea typeface="Calibri"/>
              <a:cs typeface="Calibri" panose="020F0502020204030204" pitchFamily="34" charset="0"/>
              <a:sym typeface="Calibri"/>
            </a:rPr>
            <a:t>Noon Sakinah and </a:t>
          </a:r>
          <a:r>
            <a:rPr lang="en-CA" sz="1600" b="1" i="0" u="none" strike="noStrike" kern="1200" cap="none" dirty="0" err="1">
              <a:latin typeface="Calibri" panose="020F0502020204030204" pitchFamily="34" charset="0"/>
              <a:ea typeface="Calibri"/>
              <a:cs typeface="Calibri" panose="020F0502020204030204" pitchFamily="34" charset="0"/>
              <a:sym typeface="Calibri"/>
            </a:rPr>
            <a:t>Tanween</a:t>
          </a:r>
          <a:br>
            <a:rPr lang="ar-KW" sz="1600" b="1" kern="1200" dirty="0">
              <a:latin typeface="Calibri" panose="020F0502020204030204" pitchFamily="34" charset="0"/>
              <a:cs typeface="Calibri" panose="020F0502020204030204" pitchFamily="34" charset="0"/>
            </a:rPr>
          </a:br>
          <a:r>
            <a:rPr lang="ar-SA" sz="1600" b="1" kern="1200" dirty="0">
              <a:latin typeface="Calibri" panose="020F0502020204030204" pitchFamily="34" charset="0"/>
              <a:cs typeface="Calibri" panose="020F0502020204030204" pitchFamily="34" charset="0"/>
            </a:rPr>
            <a:t>ال</a:t>
          </a:r>
          <a:r>
            <a:rPr lang="ar-KW" sz="1600" b="1" kern="1200" dirty="0">
              <a:latin typeface="Calibri" panose="020F0502020204030204" pitchFamily="34" charset="0"/>
              <a:cs typeface="Calibri" panose="020F0502020204030204" pitchFamily="34" charset="0"/>
            </a:rPr>
            <a:t>نون</a:t>
          </a:r>
          <a:r>
            <a:rPr lang="ar-SA" sz="1600" b="1" kern="1200" dirty="0">
              <a:latin typeface="Calibri" panose="020F0502020204030204" pitchFamily="34" charset="0"/>
              <a:cs typeface="Calibri" panose="020F0502020204030204" pitchFamily="34" charset="0"/>
            </a:rPr>
            <a:t> الساكنة</a:t>
          </a:r>
          <a:r>
            <a:rPr lang="ar-KW" sz="1600" b="1" kern="1200" dirty="0">
              <a:latin typeface="Calibri" panose="020F0502020204030204" pitchFamily="34" charset="0"/>
              <a:cs typeface="Calibri" panose="020F0502020204030204" pitchFamily="34" charset="0"/>
            </a:rPr>
            <a:t> والتنوين</a:t>
          </a:r>
          <a:endParaRPr lang="en-CA" sz="1600" b="1" kern="1200" dirty="0">
            <a:latin typeface="Calibri" panose="020F0502020204030204" pitchFamily="34" charset="0"/>
            <a:cs typeface="Calibri" panose="020F0502020204030204" pitchFamily="34" charset="0"/>
          </a:endParaRPr>
        </a:p>
      </dsp:txBody>
      <dsp:txXfrm>
        <a:off x="4338964" y="29515"/>
        <a:ext cx="2757130" cy="545584"/>
      </dsp:txXfrm>
    </dsp:sp>
    <dsp:sp modelId="{80352BA0-3522-4E85-B679-025F665B3325}">
      <dsp:nvSpPr>
        <dsp:cNvPr id="0" name=""/>
        <dsp:cNvSpPr/>
      </dsp:nvSpPr>
      <dsp:spPr>
        <a:xfrm>
          <a:off x="142387" y="858805"/>
          <a:ext cx="1365303"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Calibri" panose="020F0502020204030204" pitchFamily="34" charset="0"/>
              <a:cs typeface="Calibri" panose="020F0502020204030204" pitchFamily="34" charset="0"/>
            </a:rPr>
            <a:t>Idh-har</a:t>
          </a:r>
          <a:r>
            <a:rPr lang="en-US" sz="1400" kern="1200" dirty="0">
              <a:latin typeface="Calibri" panose="020F0502020204030204" pitchFamily="34" charset="0"/>
              <a:cs typeface="Calibri" panose="020F0502020204030204" pitchFamily="34" charset="0"/>
            </a:rPr>
            <a:t> </a:t>
          </a:r>
          <a:r>
            <a:rPr lang="en-US" sz="1400" kern="1200" dirty="0" err="1">
              <a:latin typeface="Calibri" panose="020F0502020204030204" pitchFamily="34" charset="0"/>
              <a:cs typeface="Calibri" panose="020F0502020204030204" pitchFamily="34" charset="0"/>
            </a:rPr>
            <a:t>Halqee</a:t>
          </a:r>
          <a:br>
            <a:rPr lang="ar-KW" sz="1400" kern="1200" dirty="0">
              <a:latin typeface="Calibri" panose="020F0502020204030204" pitchFamily="34" charset="0"/>
              <a:cs typeface="Calibri" panose="020F0502020204030204" pitchFamily="34" charset="0"/>
            </a:rPr>
          </a:br>
          <a:r>
            <a:rPr lang="ar-SA" sz="1400" kern="1200" dirty="0">
              <a:latin typeface="Calibri" panose="020F0502020204030204" pitchFamily="34" charset="0"/>
              <a:cs typeface="Calibri" panose="020F0502020204030204" pitchFamily="34" charset="0"/>
            </a:rPr>
            <a:t> الإظهار الحلقي </a:t>
          </a:r>
          <a:endParaRPr lang="en-CA" sz="1400" kern="1200" dirty="0">
            <a:latin typeface="Calibri" panose="020F0502020204030204" pitchFamily="34" charset="0"/>
            <a:cs typeface="Calibri" panose="020F0502020204030204" pitchFamily="34" charset="0"/>
          </a:endParaRPr>
        </a:p>
      </dsp:txBody>
      <dsp:txXfrm>
        <a:off x="171902" y="888320"/>
        <a:ext cx="1306273" cy="545584"/>
      </dsp:txXfrm>
    </dsp:sp>
    <dsp:sp modelId="{5D94379E-E1BD-437A-A8FE-321E96E63F6D}">
      <dsp:nvSpPr>
        <dsp:cNvPr id="0" name=""/>
        <dsp:cNvSpPr/>
      </dsp:nvSpPr>
      <dsp:spPr>
        <a:xfrm>
          <a:off x="260220" y="1717357"/>
          <a:ext cx="1129637" cy="706026"/>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800100" rtl="1">
            <a:lnSpc>
              <a:spcPct val="90000"/>
            </a:lnSpc>
            <a:spcBef>
              <a:spcPct val="0"/>
            </a:spcBef>
            <a:spcAft>
              <a:spcPct val="35000"/>
            </a:spcAft>
            <a:buNone/>
          </a:pPr>
          <a:r>
            <a:rPr lang="ar-EG" sz="1400" b="1" kern="1200" dirty="0">
              <a:solidFill>
                <a:srgbClr val="C00000"/>
              </a:solidFill>
              <a:latin typeface="Calibri" panose="020F0502020204030204" pitchFamily="34" charset="0"/>
              <a:ea typeface="+mn-ea"/>
              <a:cs typeface="Calibri" panose="020F0502020204030204" pitchFamily="34" charset="0"/>
            </a:rPr>
            <a:t>ء</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هـ</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ع</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ح</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غ</a:t>
          </a:r>
          <a:r>
            <a:rPr lang="ar-KW" sz="1400" b="1" kern="1200" dirty="0">
              <a:solidFill>
                <a:srgbClr val="C00000"/>
              </a:solidFill>
              <a:latin typeface="Calibri" panose="020F0502020204030204" pitchFamily="34" charset="0"/>
              <a:ea typeface="+mn-ea"/>
              <a:cs typeface="Calibri" panose="020F0502020204030204" pitchFamily="34" charset="0"/>
            </a:rPr>
            <a:t> - </a:t>
          </a:r>
          <a:r>
            <a:rPr lang="ar-EG" sz="1400" b="1" kern="1200" dirty="0">
              <a:solidFill>
                <a:srgbClr val="C00000"/>
              </a:solidFill>
              <a:latin typeface="Calibri" panose="020F0502020204030204" pitchFamily="34" charset="0"/>
              <a:ea typeface="+mn-ea"/>
              <a:cs typeface="Calibri" panose="020F0502020204030204" pitchFamily="34" charset="0"/>
            </a:rPr>
            <a:t>خ</a:t>
          </a:r>
          <a:endParaRPr lang="en-CA" sz="1400" b="1" kern="1200" dirty="0">
            <a:solidFill>
              <a:srgbClr val="C00000"/>
            </a:solidFill>
            <a:latin typeface="Calibri" panose="020F0502020204030204" pitchFamily="34" charset="0"/>
            <a:ea typeface="+mn-ea"/>
            <a:cs typeface="Calibri" panose="020F0502020204030204" pitchFamily="34" charset="0"/>
          </a:endParaRPr>
        </a:p>
      </dsp:txBody>
      <dsp:txXfrm>
        <a:off x="294685" y="1751822"/>
        <a:ext cx="1060707" cy="637096"/>
      </dsp:txXfrm>
    </dsp:sp>
    <dsp:sp modelId="{6A4FBFF0-502F-4AF7-9371-A4300AD4CD8B}">
      <dsp:nvSpPr>
        <dsp:cNvPr id="0" name=""/>
        <dsp:cNvSpPr/>
      </dsp:nvSpPr>
      <dsp:spPr>
        <a:xfrm>
          <a:off x="134291" y="2677321"/>
          <a:ext cx="1381495"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latin typeface="Calibri" panose="020F0502020204030204" pitchFamily="34" charset="0"/>
              <a:ea typeface="+mn-ea"/>
              <a:cs typeface="Calibri" panose="020F0502020204030204" pitchFamily="34" charset="0"/>
            </a:rPr>
            <a:t>Its</a:t>
          </a:r>
          <a:r>
            <a:rPr lang="en-US" sz="1400" b="0" kern="1200" dirty="0">
              <a:solidFill>
                <a:schemeClr val="tx1"/>
              </a:solidFill>
              <a:latin typeface="Calibri" panose="020F0502020204030204" pitchFamily="34" charset="0"/>
              <a:cs typeface="Calibri" panose="020F0502020204030204" pitchFamily="34" charset="0"/>
            </a:rPr>
            <a:t> </a:t>
          </a:r>
          <a:r>
            <a:rPr lang="en-US" sz="1400" b="0" kern="1200" dirty="0">
              <a:solidFill>
                <a:schemeClr val="tx1"/>
              </a:solidFill>
              <a:latin typeface="Calibri" panose="020F0502020204030204" pitchFamily="34" charset="0"/>
              <a:ea typeface="+mn-ea"/>
              <a:cs typeface="Calibri" panose="020F0502020204030204" pitchFamily="34" charset="0"/>
            </a:rPr>
            <a:t>Levels</a:t>
          </a:r>
          <a:r>
            <a:rPr lang="en-US" sz="1400" b="0" kern="1200" dirty="0">
              <a:solidFill>
                <a:schemeClr val="tx1"/>
              </a:solidFill>
              <a:latin typeface="Calibri" panose="020F0502020204030204" pitchFamily="34" charset="0"/>
              <a:cs typeface="Calibri" panose="020F0502020204030204" pitchFamily="34" charset="0"/>
            </a:rPr>
            <a:t> </a:t>
          </a:r>
          <a:r>
            <a:rPr lang="ar-KW" sz="1400" b="0" kern="1200" dirty="0">
              <a:solidFill>
                <a:schemeClr val="tx1"/>
              </a:solidFill>
              <a:latin typeface="Calibri" panose="020F0502020204030204" pitchFamily="34" charset="0"/>
              <a:ea typeface="+mn-ea"/>
              <a:cs typeface="Calibri" panose="020F0502020204030204" pitchFamily="34" charset="0"/>
            </a:rPr>
            <a:t>مراتبه</a:t>
          </a:r>
          <a:endParaRPr lang="en-US" sz="1400" b="0" kern="1200" dirty="0">
            <a:solidFill>
              <a:schemeClr val="tx1"/>
            </a:solidFill>
            <a:latin typeface="Calibri" panose="020F0502020204030204" pitchFamily="34" charset="0"/>
            <a:ea typeface="+mn-ea"/>
            <a:cs typeface="Calibri" panose="020F0502020204030204" pitchFamily="34" charset="0"/>
          </a:endParaRPr>
        </a:p>
      </dsp:txBody>
      <dsp:txXfrm>
        <a:off x="163806" y="2706836"/>
        <a:ext cx="1322465" cy="545584"/>
      </dsp:txXfrm>
    </dsp:sp>
    <dsp:sp modelId="{38505A75-FB1F-43FF-91F4-551EA7013E8C}">
      <dsp:nvSpPr>
        <dsp:cNvPr id="0" name=""/>
        <dsp:cNvSpPr/>
      </dsp:nvSpPr>
      <dsp:spPr>
        <a:xfrm>
          <a:off x="479665" y="3237128"/>
          <a:ext cx="1809404"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365A9">
                  <a:lumMod val="75000"/>
                </a:srgbClr>
              </a:solidFill>
              <a:latin typeface="Calibri" panose="020F0502020204030204" pitchFamily="34" charset="0"/>
              <a:ea typeface="+mn-ea"/>
              <a:cs typeface="Calibri" panose="020F0502020204030204" pitchFamily="34" charset="0"/>
            </a:rPr>
            <a:t>Highest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عليا</a:t>
          </a:r>
          <a:br>
            <a:rPr lang="en-CA" sz="1400" kern="1200" dirty="0">
              <a:solidFill>
                <a:schemeClr val="accent1">
                  <a:lumMod val="75000"/>
                </a:schemeClr>
              </a:solidFill>
              <a:latin typeface="Calibri" panose="020F0502020204030204" pitchFamily="34" charset="0"/>
              <a:cs typeface="Calibri" panose="020F0502020204030204" pitchFamily="34" charset="0"/>
            </a:rPr>
          </a:br>
          <a:r>
            <a:rPr lang="ar-KW" sz="1400" kern="1200" dirty="0">
              <a:solidFill>
                <a:srgbClr val="C00000"/>
              </a:solidFill>
              <a:latin typeface="Calibri" panose="020F0502020204030204" pitchFamily="34" charset="0"/>
              <a:cs typeface="Calibri" panose="020F0502020204030204" pitchFamily="34" charset="0"/>
            </a:rPr>
            <a:t>ء، ه</a:t>
          </a:r>
          <a:r>
            <a:rPr lang="ar-KW" sz="1400" kern="1200" dirty="0">
              <a:solidFill>
                <a:schemeClr val="accent1">
                  <a:lumMod val="75000"/>
                </a:schemeClr>
              </a:solidFill>
              <a:latin typeface="Calibri" panose="020F0502020204030204" pitchFamily="34" charset="0"/>
              <a:cs typeface="Calibri" panose="020F0502020204030204" pitchFamily="34" charset="0"/>
            </a:rPr>
            <a:t> </a:t>
          </a:r>
          <a:endParaRPr lang="en-US" sz="1400" b="0" kern="1200" dirty="0">
            <a:solidFill>
              <a:schemeClr val="tx1"/>
            </a:solidFill>
            <a:latin typeface="Calibri" panose="020F0502020204030204" pitchFamily="34" charset="0"/>
            <a:ea typeface="+mn-ea"/>
            <a:cs typeface="Calibri" panose="020F0502020204030204" pitchFamily="34" charset="0"/>
          </a:endParaRPr>
        </a:p>
      </dsp:txBody>
      <dsp:txXfrm>
        <a:off x="509180" y="3266643"/>
        <a:ext cx="1750374" cy="545584"/>
      </dsp:txXfrm>
    </dsp:sp>
    <dsp:sp modelId="{5ABCD1BF-B0C0-45B3-9F90-BD69A4D3C6CB}">
      <dsp:nvSpPr>
        <dsp:cNvPr id="0" name=""/>
        <dsp:cNvSpPr/>
      </dsp:nvSpPr>
      <dsp:spPr>
        <a:xfrm>
          <a:off x="479665" y="3923709"/>
          <a:ext cx="1809404"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365A9">
                  <a:lumMod val="75000"/>
                </a:srgbClr>
              </a:solidFill>
              <a:latin typeface="Calibri" panose="020F0502020204030204" pitchFamily="34" charset="0"/>
              <a:ea typeface="+mn-ea"/>
              <a:cs typeface="Calibri" panose="020F0502020204030204" pitchFamily="34" charset="0"/>
            </a:rPr>
            <a:t>Middle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وسطي</a:t>
          </a:r>
          <a:br>
            <a:rPr lang="en-CA" sz="1400" kern="1200" dirty="0">
              <a:solidFill>
                <a:srgbClr val="0365A9">
                  <a:lumMod val="75000"/>
                </a:srgbClr>
              </a:solidFill>
              <a:latin typeface="Calibri" panose="020F0502020204030204" pitchFamily="34" charset="0"/>
              <a:ea typeface="+mn-ea"/>
              <a:cs typeface="Calibri" panose="020F0502020204030204" pitchFamily="34" charset="0"/>
            </a:rPr>
          </a:br>
          <a:r>
            <a:rPr lang="ar-KW" sz="1400" kern="1200" dirty="0">
              <a:solidFill>
                <a:srgbClr val="C00000"/>
              </a:solidFill>
              <a:latin typeface="Calibri" panose="020F0502020204030204" pitchFamily="34" charset="0"/>
              <a:cs typeface="Calibri" panose="020F0502020204030204" pitchFamily="34" charset="0"/>
            </a:rPr>
            <a:t>ع،ح</a:t>
          </a:r>
          <a:endParaRPr lang="en-US" sz="1400" b="0" kern="1200" dirty="0">
            <a:solidFill>
              <a:schemeClr val="tx1"/>
            </a:solidFill>
            <a:latin typeface="Calibri" panose="020F0502020204030204" pitchFamily="34" charset="0"/>
            <a:ea typeface="+mn-ea"/>
            <a:cs typeface="Calibri" panose="020F0502020204030204" pitchFamily="34" charset="0"/>
          </a:endParaRPr>
        </a:p>
      </dsp:txBody>
      <dsp:txXfrm>
        <a:off x="509180" y="3953224"/>
        <a:ext cx="1750374" cy="545584"/>
      </dsp:txXfrm>
    </dsp:sp>
    <dsp:sp modelId="{5B2B8E6A-41C0-4F4F-AEC8-5E2A599E9E63}">
      <dsp:nvSpPr>
        <dsp:cNvPr id="0" name=""/>
        <dsp:cNvSpPr/>
      </dsp:nvSpPr>
      <dsp:spPr>
        <a:xfrm>
          <a:off x="479665" y="4610285"/>
          <a:ext cx="1809404"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365A9">
                  <a:lumMod val="75000"/>
                </a:srgbClr>
              </a:solidFill>
              <a:latin typeface="Calibri" panose="020F0502020204030204" pitchFamily="34" charset="0"/>
              <a:ea typeface="+mn-ea"/>
              <a:cs typeface="Calibri" panose="020F0502020204030204" pitchFamily="34" charset="0"/>
            </a:rPr>
            <a:t>Lowest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دنيا</a:t>
          </a:r>
          <a:br>
            <a:rPr lang="en-CA" sz="1400" kern="1200" dirty="0">
              <a:solidFill>
                <a:srgbClr val="0365A9">
                  <a:lumMod val="75000"/>
                </a:srgbClr>
              </a:solidFill>
              <a:latin typeface="Calibri" panose="020F0502020204030204" pitchFamily="34" charset="0"/>
              <a:ea typeface="+mn-ea"/>
              <a:cs typeface="Calibri" panose="020F0502020204030204" pitchFamily="34" charset="0"/>
            </a:rPr>
          </a:br>
          <a:r>
            <a:rPr lang="ar-KW" sz="1400" kern="1200" dirty="0">
              <a:solidFill>
                <a:srgbClr val="C00000"/>
              </a:solidFill>
              <a:latin typeface="Calibri" panose="020F0502020204030204" pitchFamily="34" charset="0"/>
              <a:cs typeface="Calibri" panose="020F0502020204030204" pitchFamily="34" charset="0"/>
            </a:rPr>
            <a:t>غ، خ</a:t>
          </a:r>
          <a:r>
            <a:rPr lang="ar-KW" sz="1400" kern="1200" dirty="0">
              <a:solidFill>
                <a:schemeClr val="accent1">
                  <a:lumMod val="75000"/>
                </a:schemeClr>
              </a:solidFill>
              <a:latin typeface="Calibri" panose="020F0502020204030204" pitchFamily="34" charset="0"/>
              <a:cs typeface="Calibri" panose="020F0502020204030204" pitchFamily="34" charset="0"/>
            </a:rPr>
            <a:t> </a:t>
          </a:r>
          <a:endParaRPr lang="en-US" sz="1400" b="0" kern="1200" dirty="0">
            <a:solidFill>
              <a:schemeClr val="tx1"/>
            </a:solidFill>
            <a:latin typeface="Calibri" panose="020F0502020204030204" pitchFamily="34" charset="0"/>
            <a:ea typeface="+mn-ea"/>
            <a:cs typeface="Calibri" panose="020F0502020204030204" pitchFamily="34" charset="0"/>
          </a:endParaRPr>
        </a:p>
      </dsp:txBody>
      <dsp:txXfrm>
        <a:off x="509180" y="4639800"/>
        <a:ext cx="1750374" cy="545584"/>
      </dsp:txXfrm>
    </dsp:sp>
    <dsp:sp modelId="{B03DEEBE-8D6A-4D34-A3DA-17FB6B68BDE7}">
      <dsp:nvSpPr>
        <dsp:cNvPr id="0" name=""/>
        <dsp:cNvSpPr/>
      </dsp:nvSpPr>
      <dsp:spPr>
        <a:xfrm>
          <a:off x="4358495" y="842565"/>
          <a:ext cx="1209228"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Calibri" panose="020F0502020204030204" pitchFamily="34" charset="0"/>
              <a:cs typeface="Calibri" panose="020F0502020204030204" pitchFamily="34" charset="0"/>
            </a:rPr>
            <a:t>Idgham</a:t>
          </a:r>
          <a:r>
            <a:rPr lang="ar-SA" sz="1400" kern="1200" dirty="0">
              <a:latin typeface="Calibri" panose="020F0502020204030204" pitchFamily="34" charset="0"/>
              <a:cs typeface="Calibri" panose="020F0502020204030204" pitchFamily="34" charset="0"/>
            </a:rPr>
            <a:t> الإدغام </a:t>
          </a:r>
          <a:endParaRPr lang="en-CA" sz="1400" kern="1200" dirty="0">
            <a:latin typeface="Calibri" panose="020F0502020204030204" pitchFamily="34" charset="0"/>
            <a:cs typeface="Calibri" panose="020F0502020204030204" pitchFamily="34" charset="0"/>
          </a:endParaRPr>
        </a:p>
      </dsp:txBody>
      <dsp:txXfrm>
        <a:off x="4388010" y="872080"/>
        <a:ext cx="1150198" cy="545584"/>
      </dsp:txXfrm>
    </dsp:sp>
    <dsp:sp modelId="{3AC3D993-3730-45E5-930E-91D86459E852}">
      <dsp:nvSpPr>
        <dsp:cNvPr id="0" name=""/>
        <dsp:cNvSpPr/>
      </dsp:nvSpPr>
      <dsp:spPr>
        <a:xfrm>
          <a:off x="4398291" y="1701117"/>
          <a:ext cx="1129637" cy="706026"/>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1">
            <a:lnSpc>
              <a:spcPct val="90000"/>
            </a:lnSpc>
            <a:spcBef>
              <a:spcPct val="0"/>
            </a:spcBef>
            <a:spcAft>
              <a:spcPct val="35000"/>
            </a:spcAft>
            <a:buNone/>
          </a:pPr>
          <a:r>
            <a:rPr lang="ar-KW" sz="1400" b="1" kern="1200" dirty="0">
              <a:solidFill>
                <a:srgbClr val="C00000"/>
              </a:solidFill>
              <a:latin typeface="Calibri" panose="020F0502020204030204" pitchFamily="34" charset="0"/>
              <a:cs typeface="Calibri" panose="020F0502020204030204" pitchFamily="34" charset="0"/>
            </a:rPr>
            <a:t>ي – ر – م – ل – و – ن</a:t>
          </a:r>
          <a:endParaRPr lang="en-CA" sz="1400" b="1" kern="1200" dirty="0">
            <a:solidFill>
              <a:srgbClr val="C00000"/>
            </a:solidFill>
            <a:latin typeface="Calibri" panose="020F0502020204030204" pitchFamily="34" charset="0"/>
            <a:cs typeface="Calibri" panose="020F0502020204030204" pitchFamily="34" charset="0"/>
          </a:endParaRPr>
        </a:p>
      </dsp:txBody>
      <dsp:txXfrm>
        <a:off x="4432756" y="1735582"/>
        <a:ext cx="1060707" cy="637096"/>
      </dsp:txXfrm>
    </dsp:sp>
    <dsp:sp modelId="{1979202C-F9F7-43AE-99D3-68147CB13FDA}">
      <dsp:nvSpPr>
        <dsp:cNvPr id="0" name=""/>
        <dsp:cNvSpPr/>
      </dsp:nvSpPr>
      <dsp:spPr>
        <a:xfrm>
          <a:off x="2890528" y="2661081"/>
          <a:ext cx="2006630"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err="1">
              <a:solidFill>
                <a:srgbClr val="000000"/>
              </a:solidFill>
              <a:latin typeface="Calibri" panose="020F0502020204030204" pitchFamily="34" charset="0"/>
              <a:ea typeface="+mn-ea"/>
              <a:cs typeface="Calibri" panose="020F0502020204030204" pitchFamily="34" charset="0"/>
              <a:sym typeface="Calibri"/>
            </a:rPr>
            <a:t>Idgham</a:t>
          </a:r>
          <a:r>
            <a:rPr lang="en-US" sz="1400" b="0" kern="1200" dirty="0">
              <a:solidFill>
                <a:srgbClr val="000000"/>
              </a:solidFill>
              <a:latin typeface="Calibri" panose="020F0502020204030204" pitchFamily="34" charset="0"/>
              <a:ea typeface="+mn-ea"/>
              <a:cs typeface="Calibri" panose="020F0502020204030204" pitchFamily="34" charset="0"/>
              <a:sym typeface="Calibri"/>
            </a:rPr>
            <a:t> with </a:t>
          </a:r>
          <a:r>
            <a:rPr lang="en-US" sz="1400" b="0" kern="1200" dirty="0" err="1">
              <a:solidFill>
                <a:srgbClr val="000000"/>
              </a:solidFill>
              <a:latin typeface="Calibri" panose="020F0502020204030204" pitchFamily="34" charset="0"/>
              <a:ea typeface="+mn-ea"/>
              <a:cs typeface="Calibri" panose="020F0502020204030204" pitchFamily="34" charset="0"/>
              <a:sym typeface="Calibri"/>
            </a:rPr>
            <a:t>Ghunnah</a:t>
          </a:r>
          <a:r>
            <a:rPr lang="ar-KW" sz="1400" b="0" kern="1200" dirty="0">
              <a:solidFill>
                <a:srgbClr val="000000"/>
              </a:solidFill>
              <a:latin typeface="Calibri" panose="020F0502020204030204" pitchFamily="34" charset="0"/>
              <a:ea typeface="+mn-ea"/>
              <a:cs typeface="Calibri" panose="020F0502020204030204" pitchFamily="34" charset="0"/>
              <a:sym typeface="Calibri"/>
            </a:rPr>
            <a:t> </a:t>
          </a:r>
          <a:br>
            <a:rPr lang="ar-KW" sz="1400" b="0" kern="1200" dirty="0">
              <a:solidFill>
                <a:srgbClr val="000000"/>
              </a:solidFill>
              <a:latin typeface="Calibri" panose="020F0502020204030204" pitchFamily="34" charset="0"/>
              <a:ea typeface="+mn-ea"/>
              <a:cs typeface="Calibri" panose="020F0502020204030204" pitchFamily="34" charset="0"/>
              <a:sym typeface="Calibri"/>
            </a:rPr>
          </a:br>
          <a:r>
            <a:rPr lang="ar-SA" sz="1400" b="0" kern="1200" dirty="0">
              <a:solidFill>
                <a:srgbClr val="000000"/>
              </a:solidFill>
              <a:latin typeface="Calibri" panose="020F0502020204030204" pitchFamily="34" charset="0"/>
              <a:ea typeface="+mn-ea"/>
              <a:cs typeface="Calibri" panose="020F0502020204030204" pitchFamily="34" charset="0"/>
              <a:sym typeface="Calibri"/>
            </a:rPr>
            <a:t>إدغام بغنة</a:t>
          </a:r>
          <a:endParaRPr lang="en-CA" sz="1400" b="0" kern="1200" dirty="0">
            <a:solidFill>
              <a:srgbClr val="000000"/>
            </a:solidFill>
            <a:latin typeface="Calibri" panose="020F0502020204030204" pitchFamily="34" charset="0"/>
            <a:ea typeface="+mn-ea"/>
            <a:cs typeface="Calibri" panose="020F0502020204030204" pitchFamily="34" charset="0"/>
          </a:endParaRPr>
        </a:p>
      </dsp:txBody>
      <dsp:txXfrm>
        <a:off x="2920043" y="2690596"/>
        <a:ext cx="1947600" cy="545584"/>
      </dsp:txXfrm>
    </dsp:sp>
    <dsp:sp modelId="{F2341096-A60F-4E14-AB7C-543813C5DE92}">
      <dsp:nvSpPr>
        <dsp:cNvPr id="0" name=""/>
        <dsp:cNvSpPr/>
      </dsp:nvSpPr>
      <dsp:spPr>
        <a:xfrm>
          <a:off x="3222619" y="3519634"/>
          <a:ext cx="1342449" cy="366523"/>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ar-KW" sz="1200" b="1" kern="1200" dirty="0">
              <a:solidFill>
                <a:srgbClr val="C00000"/>
              </a:solidFill>
              <a:latin typeface="Calibri" panose="020F0502020204030204" pitchFamily="34" charset="0"/>
              <a:cs typeface="Calibri" panose="020F0502020204030204" pitchFamily="34" charset="0"/>
            </a:rPr>
            <a:t>ي – ن – م – و</a:t>
          </a:r>
          <a:endParaRPr lang="en-CA" sz="1200" kern="1200" dirty="0">
            <a:latin typeface="Calibri" panose="020F0502020204030204" pitchFamily="34" charset="0"/>
            <a:cs typeface="Calibri" panose="020F0502020204030204" pitchFamily="34" charset="0"/>
          </a:endParaRPr>
        </a:p>
      </dsp:txBody>
      <dsp:txXfrm>
        <a:off x="3240511" y="3537526"/>
        <a:ext cx="1306665" cy="330739"/>
      </dsp:txXfrm>
    </dsp:sp>
    <dsp:sp modelId="{FEF6D477-A8C7-4373-B9B8-C4BC2EC0E62F}">
      <dsp:nvSpPr>
        <dsp:cNvPr id="0" name=""/>
        <dsp:cNvSpPr/>
      </dsp:nvSpPr>
      <dsp:spPr>
        <a:xfrm>
          <a:off x="5151096" y="2661081"/>
          <a:ext cx="1884594" cy="604614"/>
        </a:xfrm>
        <a:prstGeom prst="roundRect">
          <a:avLst/>
        </a:prstGeom>
        <a:solidFill>
          <a:srgbClr val="FEFFFF">
            <a:hueOff val="0"/>
            <a:satOff val="0"/>
            <a:lumOff val="0"/>
            <a:alphaOff val="0"/>
          </a:srgbClr>
        </a:solidFill>
        <a:ln w="25400" cap="flat" cmpd="sng" algn="ctr">
          <a:solidFill>
            <a:srgbClr val="0365A9">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350" b="0" kern="1200" dirty="0" err="1">
              <a:solidFill>
                <a:srgbClr val="000000"/>
              </a:solidFill>
              <a:latin typeface="Calibri" panose="020F0502020204030204" pitchFamily="34" charset="0"/>
              <a:ea typeface="+mn-ea"/>
              <a:cs typeface="Calibri" panose="020F0502020204030204" pitchFamily="34" charset="0"/>
              <a:sym typeface="Calibri"/>
            </a:rPr>
            <a:t>Idgham</a:t>
          </a:r>
          <a:r>
            <a:rPr lang="en-US" sz="1350" b="0" kern="1200" dirty="0">
              <a:solidFill>
                <a:srgbClr val="000000"/>
              </a:solidFill>
              <a:latin typeface="Calibri" panose="020F0502020204030204" pitchFamily="34" charset="0"/>
              <a:ea typeface="+mn-ea"/>
              <a:cs typeface="Calibri" panose="020F0502020204030204" pitchFamily="34" charset="0"/>
              <a:sym typeface="Calibri"/>
            </a:rPr>
            <a:t> without </a:t>
          </a:r>
          <a:r>
            <a:rPr lang="en-US" sz="1350" b="0" kern="1200" dirty="0" err="1">
              <a:solidFill>
                <a:srgbClr val="000000"/>
              </a:solidFill>
              <a:latin typeface="Calibri" panose="020F0502020204030204" pitchFamily="34" charset="0"/>
              <a:ea typeface="+mn-ea"/>
              <a:cs typeface="Calibri" panose="020F0502020204030204" pitchFamily="34" charset="0"/>
              <a:sym typeface="Calibri"/>
            </a:rPr>
            <a:t>Ghunnah</a:t>
          </a:r>
          <a:br>
            <a:rPr lang="ar-KW" sz="1350" b="0" kern="1200" dirty="0">
              <a:solidFill>
                <a:srgbClr val="000000"/>
              </a:solidFill>
              <a:latin typeface="Calibri" panose="020F0502020204030204" pitchFamily="34" charset="0"/>
              <a:ea typeface="+mn-ea"/>
              <a:cs typeface="Calibri" panose="020F0502020204030204" pitchFamily="34" charset="0"/>
              <a:sym typeface="Calibri"/>
            </a:rPr>
          </a:br>
          <a:r>
            <a:rPr lang="ar-SA" sz="1350" b="0" kern="1200" dirty="0">
              <a:solidFill>
                <a:srgbClr val="000000"/>
              </a:solidFill>
              <a:latin typeface="Calibri" panose="020F0502020204030204" pitchFamily="34" charset="0"/>
              <a:ea typeface="+mn-ea"/>
              <a:cs typeface="Calibri" panose="020F0502020204030204" pitchFamily="34" charset="0"/>
              <a:sym typeface="Calibri"/>
            </a:rPr>
            <a:t>إدغام بدون غنة</a:t>
          </a:r>
          <a:endParaRPr lang="en-CA" sz="1350" b="0" kern="1200" dirty="0">
            <a:solidFill>
              <a:srgbClr val="000000"/>
            </a:solidFill>
            <a:latin typeface="Calibri" panose="020F0502020204030204" pitchFamily="34" charset="0"/>
            <a:ea typeface="+mn-ea"/>
            <a:cs typeface="Calibri" panose="020F0502020204030204" pitchFamily="34" charset="0"/>
            <a:sym typeface="Calibri"/>
          </a:endParaRPr>
        </a:p>
      </dsp:txBody>
      <dsp:txXfrm>
        <a:off x="5180611" y="2690596"/>
        <a:ext cx="1825564" cy="545584"/>
      </dsp:txXfrm>
    </dsp:sp>
    <dsp:sp modelId="{70641DFF-8442-4ACC-9765-ACF074309C94}">
      <dsp:nvSpPr>
        <dsp:cNvPr id="0" name=""/>
        <dsp:cNvSpPr/>
      </dsp:nvSpPr>
      <dsp:spPr>
        <a:xfrm>
          <a:off x="5422169" y="3519634"/>
          <a:ext cx="1342449" cy="366523"/>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ar-KW" sz="1200" b="1" kern="1200" dirty="0">
              <a:solidFill>
                <a:srgbClr val="C00000"/>
              </a:solidFill>
              <a:latin typeface="Calibri" panose="020F0502020204030204" pitchFamily="34" charset="0"/>
              <a:cs typeface="Calibri" panose="020F0502020204030204" pitchFamily="34" charset="0"/>
            </a:rPr>
            <a:t>ل – ر </a:t>
          </a:r>
          <a:endParaRPr lang="en-CA" sz="1200" i="0" u="none" strike="noStrike" kern="1200" cap="none" dirty="0">
            <a:solidFill>
              <a:schemeClr val="accent6"/>
            </a:solidFill>
            <a:latin typeface="Calibri" panose="020F0502020204030204" pitchFamily="34" charset="0"/>
            <a:ea typeface="Calibri"/>
            <a:cs typeface="Calibri" panose="020F0502020204030204" pitchFamily="34" charset="0"/>
            <a:sym typeface="Calibri"/>
          </a:endParaRPr>
        </a:p>
      </dsp:txBody>
      <dsp:txXfrm>
        <a:off x="5440061" y="3537526"/>
        <a:ext cx="1306665" cy="330739"/>
      </dsp:txXfrm>
    </dsp:sp>
    <dsp:sp modelId="{EEA71A98-EF64-4B46-9437-4C55181761E3}">
      <dsp:nvSpPr>
        <dsp:cNvPr id="0" name=""/>
        <dsp:cNvSpPr/>
      </dsp:nvSpPr>
      <dsp:spPr>
        <a:xfrm>
          <a:off x="7386004" y="868702"/>
          <a:ext cx="1209228"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Calibri" panose="020F0502020204030204" pitchFamily="34" charset="0"/>
              <a:cs typeface="Calibri" panose="020F0502020204030204" pitchFamily="34" charset="0"/>
            </a:rPr>
            <a:t>Iqlab</a:t>
          </a:r>
          <a:r>
            <a:rPr lang="ar-SA" sz="1400" kern="1200" dirty="0">
              <a:latin typeface="Calibri" panose="020F0502020204030204" pitchFamily="34" charset="0"/>
              <a:cs typeface="Calibri" panose="020F0502020204030204" pitchFamily="34" charset="0"/>
            </a:rPr>
            <a:t> الإقلاب </a:t>
          </a:r>
          <a:endParaRPr lang="en-CA" sz="1400" kern="1200" dirty="0">
            <a:latin typeface="Calibri" panose="020F0502020204030204" pitchFamily="34" charset="0"/>
            <a:cs typeface="Calibri" panose="020F0502020204030204" pitchFamily="34" charset="0"/>
          </a:endParaRPr>
        </a:p>
      </dsp:txBody>
      <dsp:txXfrm>
        <a:off x="7415519" y="898217"/>
        <a:ext cx="1150198" cy="545584"/>
      </dsp:txXfrm>
    </dsp:sp>
    <dsp:sp modelId="{6B0DD5A4-F061-43C3-9205-265DD8EDE472}">
      <dsp:nvSpPr>
        <dsp:cNvPr id="0" name=""/>
        <dsp:cNvSpPr/>
      </dsp:nvSpPr>
      <dsp:spPr>
        <a:xfrm>
          <a:off x="7425800" y="1727255"/>
          <a:ext cx="1129637" cy="706026"/>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ar-SA" sz="1400" b="1" kern="1200">
              <a:solidFill>
                <a:srgbClr val="C00000"/>
              </a:solidFill>
              <a:latin typeface="Calibri" panose="020F0502020204030204" pitchFamily="34" charset="0"/>
              <a:ea typeface="+mn-ea"/>
              <a:cs typeface="Calibri" panose="020F0502020204030204" pitchFamily="34" charset="0"/>
            </a:rPr>
            <a:t>ب</a:t>
          </a:r>
          <a:endParaRPr lang="en-CA" sz="1400" b="1" kern="1200" dirty="0">
            <a:solidFill>
              <a:srgbClr val="C00000"/>
            </a:solidFill>
            <a:latin typeface="Calibri" panose="020F0502020204030204" pitchFamily="34" charset="0"/>
            <a:ea typeface="+mn-ea"/>
            <a:cs typeface="Calibri" panose="020F0502020204030204" pitchFamily="34" charset="0"/>
          </a:endParaRPr>
        </a:p>
      </dsp:txBody>
      <dsp:txXfrm>
        <a:off x="7460265" y="1761720"/>
        <a:ext cx="1060707" cy="637096"/>
      </dsp:txXfrm>
    </dsp:sp>
    <dsp:sp modelId="{819BB70E-1C57-4DC7-9D02-6102AB797FBB}">
      <dsp:nvSpPr>
        <dsp:cNvPr id="0" name=""/>
        <dsp:cNvSpPr/>
      </dsp:nvSpPr>
      <dsp:spPr>
        <a:xfrm>
          <a:off x="9741606" y="858805"/>
          <a:ext cx="1209228" cy="604614"/>
        </a:xfrm>
        <a:prstGeom prst="roundRect">
          <a:avLst/>
        </a:prstGeom>
        <a:solidFill>
          <a:srgbClr val="FEFFFF">
            <a:hueOff val="0"/>
            <a:satOff val="0"/>
            <a:lumOff val="0"/>
            <a:alphaOff val="0"/>
          </a:srgbClr>
        </a:solidFill>
        <a:ln w="25400" cap="flat" cmpd="sng" algn="ctr">
          <a:solidFill>
            <a:srgbClr val="0365A9">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400" kern="1200" dirty="0" err="1">
              <a:solidFill>
                <a:srgbClr val="000000">
                  <a:hueOff val="0"/>
                  <a:satOff val="0"/>
                  <a:lumOff val="0"/>
                  <a:alphaOff val="0"/>
                </a:srgbClr>
              </a:solidFill>
              <a:latin typeface="Calibri" panose="020F0502020204030204" pitchFamily="34" charset="0"/>
              <a:ea typeface="+mn-ea"/>
              <a:cs typeface="Calibri" panose="020F0502020204030204" pitchFamily="34" charset="0"/>
            </a:rPr>
            <a:t>Ikhfa</a:t>
          </a:r>
          <a:r>
            <a:rPr lang="en-US" sz="1400" kern="1200" dirty="0">
              <a:solidFill>
                <a:srgbClr val="000000">
                  <a:hueOff val="0"/>
                  <a:satOff val="0"/>
                  <a:lumOff val="0"/>
                  <a:alphaOff val="0"/>
                </a:srgbClr>
              </a:solidFill>
              <a:latin typeface="Calibri" panose="020F0502020204030204" pitchFamily="34" charset="0"/>
              <a:ea typeface="+mn-ea"/>
              <a:cs typeface="Calibri" panose="020F0502020204030204" pitchFamily="34" charset="0"/>
            </a:rPr>
            <a:t>’ Haqiqi</a:t>
          </a:r>
          <a:br>
            <a:rPr lang="ar-KW" sz="1400" kern="1200" dirty="0">
              <a:solidFill>
                <a:srgbClr val="000000">
                  <a:hueOff val="0"/>
                  <a:satOff val="0"/>
                  <a:lumOff val="0"/>
                  <a:alphaOff val="0"/>
                </a:srgbClr>
              </a:solidFill>
              <a:latin typeface="Calibri" panose="020F0502020204030204" pitchFamily="34" charset="0"/>
              <a:ea typeface="+mn-ea"/>
              <a:cs typeface="Calibri" panose="020F0502020204030204" pitchFamily="34" charset="0"/>
            </a:rPr>
          </a:br>
          <a:r>
            <a:rPr lang="ar-SA" sz="1400" kern="1200" dirty="0">
              <a:solidFill>
                <a:srgbClr val="000000">
                  <a:hueOff val="0"/>
                  <a:satOff val="0"/>
                  <a:lumOff val="0"/>
                  <a:alphaOff val="0"/>
                </a:srgbClr>
              </a:solidFill>
              <a:latin typeface="Calibri" panose="020F0502020204030204" pitchFamily="34" charset="0"/>
              <a:ea typeface="+mn-ea"/>
              <a:cs typeface="Calibri" panose="020F0502020204030204" pitchFamily="34" charset="0"/>
            </a:rPr>
            <a:t>الإخفاء الحقيقي</a:t>
          </a:r>
          <a:endParaRPr lang="en-CA" sz="1400" kern="1200" dirty="0">
            <a:solidFill>
              <a:srgbClr val="000000">
                <a:hueOff val="0"/>
                <a:satOff val="0"/>
                <a:lumOff val="0"/>
                <a:alphaOff val="0"/>
              </a:srgbClr>
            </a:solidFill>
            <a:latin typeface="Calibri" panose="020F0502020204030204" pitchFamily="34" charset="0"/>
            <a:ea typeface="+mn-ea"/>
            <a:cs typeface="Calibri" panose="020F0502020204030204" pitchFamily="34" charset="0"/>
          </a:endParaRPr>
        </a:p>
      </dsp:txBody>
      <dsp:txXfrm>
        <a:off x="9771121" y="888320"/>
        <a:ext cx="1150198" cy="545584"/>
      </dsp:txXfrm>
    </dsp:sp>
    <dsp:sp modelId="{A7210CE6-93CF-4689-B9C8-BE1C39615400}">
      <dsp:nvSpPr>
        <dsp:cNvPr id="0" name=""/>
        <dsp:cNvSpPr/>
      </dsp:nvSpPr>
      <dsp:spPr>
        <a:xfrm>
          <a:off x="9781402" y="1717357"/>
          <a:ext cx="1129637" cy="706026"/>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800100">
            <a:lnSpc>
              <a:spcPct val="90000"/>
            </a:lnSpc>
            <a:spcBef>
              <a:spcPct val="0"/>
            </a:spcBef>
            <a:spcAft>
              <a:spcPct val="35000"/>
            </a:spcAft>
            <a:buNone/>
          </a:pPr>
          <a:r>
            <a:rPr lang="en-CA" sz="1400" b="1" kern="1200" dirty="0">
              <a:solidFill>
                <a:srgbClr val="C00000"/>
              </a:solidFill>
              <a:latin typeface="Calibri" panose="020F0502020204030204" pitchFamily="34" charset="0"/>
              <a:ea typeface="+mn-ea"/>
              <a:cs typeface="Calibri" panose="020F0502020204030204" pitchFamily="34" charset="0"/>
            </a:rPr>
            <a:t>Remaining letters</a:t>
          </a:r>
          <a:br>
            <a:rPr lang="en-CA" sz="1400" b="1" kern="1200" dirty="0">
              <a:solidFill>
                <a:srgbClr val="C00000"/>
              </a:solidFill>
              <a:latin typeface="Calibri" panose="020F0502020204030204" pitchFamily="34" charset="0"/>
              <a:ea typeface="+mn-ea"/>
              <a:cs typeface="Calibri" panose="020F0502020204030204" pitchFamily="34" charset="0"/>
            </a:rPr>
          </a:br>
          <a:r>
            <a:rPr lang="ar-SA" sz="1400" b="1" kern="1200" dirty="0">
              <a:solidFill>
                <a:srgbClr val="C00000"/>
              </a:solidFill>
              <a:latin typeface="Calibri" panose="020F0502020204030204" pitchFamily="34" charset="0"/>
              <a:ea typeface="+mn-ea"/>
              <a:cs typeface="Calibri" panose="020F0502020204030204" pitchFamily="34" charset="0"/>
            </a:rPr>
            <a:t>باقي الحروف</a:t>
          </a:r>
          <a:endParaRPr lang="en-CA" sz="1400" b="1" kern="1200" dirty="0">
            <a:solidFill>
              <a:srgbClr val="C00000"/>
            </a:solidFill>
            <a:latin typeface="Calibri" panose="020F0502020204030204" pitchFamily="34" charset="0"/>
            <a:ea typeface="+mn-ea"/>
            <a:cs typeface="Calibri" panose="020F0502020204030204" pitchFamily="34" charset="0"/>
          </a:endParaRPr>
        </a:p>
      </dsp:txBody>
      <dsp:txXfrm>
        <a:off x="9815867" y="1751822"/>
        <a:ext cx="1060707" cy="637096"/>
      </dsp:txXfrm>
    </dsp:sp>
    <dsp:sp modelId="{55C82D63-F669-4D3A-823A-EF9A23D4AC65}">
      <dsp:nvSpPr>
        <dsp:cNvPr id="0" name=""/>
        <dsp:cNvSpPr/>
      </dsp:nvSpPr>
      <dsp:spPr>
        <a:xfrm>
          <a:off x="9677505" y="2677321"/>
          <a:ext cx="1337430"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800100">
            <a:lnSpc>
              <a:spcPct val="90000"/>
            </a:lnSpc>
            <a:spcBef>
              <a:spcPct val="0"/>
            </a:spcBef>
            <a:spcAft>
              <a:spcPct val="35000"/>
            </a:spcAft>
            <a:buNone/>
          </a:pPr>
          <a:r>
            <a:rPr lang="en-US" sz="1400" b="0" kern="1200">
              <a:solidFill>
                <a:schemeClr val="tx1"/>
              </a:solidFill>
              <a:latin typeface="Calibri" panose="020F0502020204030204" pitchFamily="34" charset="0"/>
              <a:ea typeface="+mn-ea"/>
              <a:cs typeface="Calibri" panose="020F0502020204030204" pitchFamily="34" charset="0"/>
            </a:rPr>
            <a:t>Its</a:t>
          </a:r>
          <a:r>
            <a:rPr lang="en-US" sz="1400" b="0" kern="1200">
              <a:solidFill>
                <a:schemeClr val="tx1"/>
              </a:solidFill>
              <a:latin typeface="Calibri" panose="020F0502020204030204" pitchFamily="34" charset="0"/>
              <a:cs typeface="Calibri" panose="020F0502020204030204" pitchFamily="34" charset="0"/>
            </a:rPr>
            <a:t> </a:t>
          </a:r>
          <a:r>
            <a:rPr lang="en-US" sz="1400" b="0" kern="1200">
              <a:solidFill>
                <a:schemeClr val="tx1"/>
              </a:solidFill>
              <a:latin typeface="Calibri" panose="020F0502020204030204" pitchFamily="34" charset="0"/>
              <a:ea typeface="+mn-ea"/>
              <a:cs typeface="Calibri" panose="020F0502020204030204" pitchFamily="34" charset="0"/>
            </a:rPr>
            <a:t>Levels</a:t>
          </a:r>
          <a:r>
            <a:rPr lang="en-US" sz="1400" b="0" kern="1200">
              <a:solidFill>
                <a:schemeClr val="tx1"/>
              </a:solidFill>
              <a:latin typeface="Calibri" panose="020F0502020204030204" pitchFamily="34" charset="0"/>
              <a:cs typeface="Calibri" panose="020F0502020204030204" pitchFamily="34" charset="0"/>
            </a:rPr>
            <a:t> </a:t>
          </a:r>
          <a:r>
            <a:rPr lang="ar-KW" sz="1400" b="0" kern="1200">
              <a:solidFill>
                <a:schemeClr val="tx1"/>
              </a:solidFill>
              <a:latin typeface="Calibri" panose="020F0502020204030204" pitchFamily="34" charset="0"/>
              <a:ea typeface="+mn-ea"/>
              <a:cs typeface="Calibri" panose="020F0502020204030204" pitchFamily="34" charset="0"/>
            </a:rPr>
            <a:t>مراتبه</a:t>
          </a:r>
          <a:endParaRPr lang="en-CA" sz="1400" b="1" kern="1200" dirty="0">
            <a:solidFill>
              <a:srgbClr val="C00000"/>
            </a:solidFill>
            <a:latin typeface="Calibri" panose="020F0502020204030204" pitchFamily="34" charset="0"/>
            <a:ea typeface="+mn-ea"/>
            <a:cs typeface="Calibri" panose="020F0502020204030204" pitchFamily="34" charset="0"/>
          </a:endParaRPr>
        </a:p>
      </dsp:txBody>
      <dsp:txXfrm>
        <a:off x="9707020" y="2706836"/>
        <a:ext cx="1278400" cy="545584"/>
      </dsp:txXfrm>
    </dsp:sp>
    <dsp:sp modelId="{DF84D2DF-D21F-4CAA-8123-76852CA36290}">
      <dsp:nvSpPr>
        <dsp:cNvPr id="0" name=""/>
        <dsp:cNvSpPr/>
      </dsp:nvSpPr>
      <dsp:spPr>
        <a:xfrm>
          <a:off x="10011862" y="3237128"/>
          <a:ext cx="1809404"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365A9">
                  <a:lumMod val="75000"/>
                </a:srgbClr>
              </a:solidFill>
              <a:latin typeface="Calibri" panose="020F0502020204030204" pitchFamily="34" charset="0"/>
              <a:ea typeface="+mn-ea"/>
              <a:cs typeface="Calibri" panose="020F0502020204030204" pitchFamily="34" charset="0"/>
            </a:rPr>
            <a:t>Highest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عليا</a:t>
          </a:r>
          <a:br>
            <a:rPr lang="en-CA" sz="1400" kern="1200" dirty="0">
              <a:solidFill>
                <a:srgbClr val="0365A9">
                  <a:lumMod val="75000"/>
                </a:srgbClr>
              </a:solidFill>
              <a:latin typeface="Calibri" panose="020F0502020204030204" pitchFamily="34" charset="0"/>
              <a:ea typeface="+mn-ea"/>
              <a:cs typeface="Calibri" panose="020F0502020204030204" pitchFamily="34" charset="0"/>
            </a:rPr>
          </a:br>
          <a:r>
            <a:rPr lang="ar-SA" sz="1400" kern="1200" dirty="0">
              <a:solidFill>
                <a:srgbClr val="C00000"/>
              </a:solidFill>
              <a:latin typeface="Calibri" panose="020F0502020204030204" pitchFamily="34" charset="0"/>
              <a:cs typeface="Calibri" panose="020F0502020204030204" pitchFamily="34" charset="0"/>
            </a:rPr>
            <a:t>ط، د، ت</a:t>
          </a:r>
          <a:r>
            <a:rPr lang="en-US" sz="1400" kern="1200" dirty="0">
              <a:solidFill>
                <a:schemeClr val="accent1">
                  <a:lumMod val="75000"/>
                </a:schemeClr>
              </a:solidFill>
              <a:latin typeface="Calibri" panose="020F0502020204030204" pitchFamily="34" charset="0"/>
              <a:cs typeface="Calibri" panose="020F0502020204030204" pitchFamily="34" charset="0"/>
            </a:rPr>
            <a:t> </a:t>
          </a:r>
          <a:endParaRPr lang="en-US" sz="1400" b="0" kern="1200" dirty="0">
            <a:solidFill>
              <a:schemeClr val="tx1"/>
            </a:solidFill>
            <a:latin typeface="Calibri" panose="020F0502020204030204" pitchFamily="34" charset="0"/>
            <a:ea typeface="+mn-ea"/>
            <a:cs typeface="Calibri" panose="020F0502020204030204" pitchFamily="34" charset="0"/>
          </a:endParaRPr>
        </a:p>
      </dsp:txBody>
      <dsp:txXfrm>
        <a:off x="10041377" y="3266643"/>
        <a:ext cx="1750374" cy="545584"/>
      </dsp:txXfrm>
    </dsp:sp>
    <dsp:sp modelId="{77837544-354E-4F56-9EA2-E41FA95308FE}">
      <dsp:nvSpPr>
        <dsp:cNvPr id="0" name=""/>
        <dsp:cNvSpPr/>
      </dsp:nvSpPr>
      <dsp:spPr>
        <a:xfrm>
          <a:off x="10011862" y="3923709"/>
          <a:ext cx="1809404"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rgbClr val="0365A9">
                  <a:lumMod val="75000"/>
                </a:srgbClr>
              </a:solidFill>
              <a:latin typeface="Calibri" panose="020F0502020204030204" pitchFamily="34" charset="0"/>
              <a:ea typeface="+mn-ea"/>
              <a:cs typeface="Calibri" panose="020F0502020204030204" pitchFamily="34" charset="0"/>
            </a:rPr>
            <a:t>Middle level/</a:t>
          </a:r>
          <a:r>
            <a:rPr lang="ar-KW" sz="1300" kern="1200" dirty="0">
              <a:solidFill>
                <a:srgbClr val="0365A9">
                  <a:lumMod val="75000"/>
                </a:srgbClr>
              </a:solidFill>
              <a:latin typeface="Calibri" panose="020F0502020204030204" pitchFamily="34" charset="0"/>
              <a:ea typeface="+mn-ea"/>
              <a:cs typeface="Calibri" panose="020F0502020204030204" pitchFamily="34" charset="0"/>
            </a:rPr>
            <a:t>وسطي</a:t>
          </a:r>
          <a:br>
            <a:rPr lang="en-CA" sz="1300" kern="1200" dirty="0">
              <a:solidFill>
                <a:schemeClr val="accent1">
                  <a:lumMod val="75000"/>
                </a:schemeClr>
              </a:solidFill>
              <a:latin typeface="Calibri" panose="020F0502020204030204" pitchFamily="34" charset="0"/>
              <a:cs typeface="Calibri" panose="020F0502020204030204" pitchFamily="34" charset="0"/>
            </a:rPr>
          </a:br>
          <a:r>
            <a:rPr lang="en-US" sz="1300" kern="1200" dirty="0">
              <a:solidFill>
                <a:srgbClr val="C00000"/>
              </a:solidFill>
              <a:latin typeface="Calibri" panose="020F0502020204030204" pitchFamily="34" charset="0"/>
              <a:cs typeface="Calibri" panose="020F0502020204030204" pitchFamily="34" charset="0"/>
            </a:rPr>
            <a:t>10 remaining letters / </a:t>
          </a:r>
          <a:r>
            <a:rPr lang="en-US" sz="1300" kern="1200" dirty="0" err="1">
              <a:solidFill>
                <a:srgbClr val="C00000"/>
              </a:solidFill>
              <a:latin typeface="Calibri" panose="020F0502020204030204" pitchFamily="34" charset="0"/>
              <a:cs typeface="Calibri" panose="020F0502020204030204" pitchFamily="34" charset="0"/>
            </a:rPr>
            <a:t>الأحرف</a:t>
          </a:r>
          <a:r>
            <a:rPr lang="en-US" sz="1300" kern="1200" dirty="0">
              <a:solidFill>
                <a:srgbClr val="C00000"/>
              </a:solidFill>
              <a:latin typeface="Calibri" panose="020F0502020204030204" pitchFamily="34" charset="0"/>
              <a:cs typeface="Calibri" panose="020F0502020204030204" pitchFamily="34" charset="0"/>
            </a:rPr>
            <a:t> </a:t>
          </a:r>
          <a:r>
            <a:rPr lang="en-US" sz="1300" kern="1200" dirty="0" err="1">
              <a:solidFill>
                <a:srgbClr val="C00000"/>
              </a:solidFill>
              <a:latin typeface="Calibri" panose="020F0502020204030204" pitchFamily="34" charset="0"/>
              <a:cs typeface="Calibri" panose="020F0502020204030204" pitchFamily="34" charset="0"/>
            </a:rPr>
            <a:t>العشرة</a:t>
          </a:r>
          <a:r>
            <a:rPr lang="en-US" sz="1300" kern="1200" dirty="0">
              <a:solidFill>
                <a:srgbClr val="C00000"/>
              </a:solidFill>
              <a:latin typeface="Calibri" panose="020F0502020204030204" pitchFamily="34" charset="0"/>
              <a:cs typeface="Calibri" panose="020F0502020204030204" pitchFamily="34" charset="0"/>
            </a:rPr>
            <a:t> </a:t>
          </a:r>
          <a:r>
            <a:rPr lang="en-US" sz="1300" kern="1200" dirty="0" err="1">
              <a:solidFill>
                <a:srgbClr val="C00000"/>
              </a:solidFill>
              <a:latin typeface="Calibri" panose="020F0502020204030204" pitchFamily="34" charset="0"/>
              <a:cs typeface="Calibri" panose="020F0502020204030204" pitchFamily="34" charset="0"/>
            </a:rPr>
            <a:t>الباقية</a:t>
          </a:r>
          <a:endParaRPr lang="en-US" sz="1300" b="0" kern="1200" dirty="0">
            <a:solidFill>
              <a:schemeClr val="tx1"/>
            </a:solidFill>
            <a:latin typeface="Calibri" panose="020F0502020204030204" pitchFamily="34" charset="0"/>
            <a:ea typeface="+mn-ea"/>
            <a:cs typeface="Calibri" panose="020F0502020204030204" pitchFamily="34" charset="0"/>
          </a:endParaRPr>
        </a:p>
      </dsp:txBody>
      <dsp:txXfrm>
        <a:off x="10041377" y="3953224"/>
        <a:ext cx="1750374" cy="545584"/>
      </dsp:txXfrm>
    </dsp:sp>
    <dsp:sp modelId="{4300FE36-967A-4A7A-8D4A-7821C6DD4CA7}">
      <dsp:nvSpPr>
        <dsp:cNvPr id="0" name=""/>
        <dsp:cNvSpPr/>
      </dsp:nvSpPr>
      <dsp:spPr>
        <a:xfrm>
          <a:off x="10011862" y="4610285"/>
          <a:ext cx="1809404" cy="60461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365A9">
                  <a:lumMod val="75000"/>
                </a:srgbClr>
              </a:solidFill>
              <a:latin typeface="Calibri" panose="020F0502020204030204" pitchFamily="34" charset="0"/>
              <a:ea typeface="+mn-ea"/>
              <a:cs typeface="Calibri" panose="020F0502020204030204" pitchFamily="34" charset="0"/>
            </a:rPr>
            <a:t>Lowest level/</a:t>
          </a:r>
          <a:r>
            <a:rPr lang="ar-KW" sz="1400" kern="1200" dirty="0">
              <a:solidFill>
                <a:srgbClr val="0365A9">
                  <a:lumMod val="75000"/>
                </a:srgbClr>
              </a:solidFill>
              <a:latin typeface="Calibri" panose="020F0502020204030204" pitchFamily="34" charset="0"/>
              <a:ea typeface="+mn-ea"/>
              <a:cs typeface="Calibri" panose="020F0502020204030204" pitchFamily="34" charset="0"/>
            </a:rPr>
            <a:t>دنيا</a:t>
          </a:r>
          <a:br>
            <a:rPr lang="en-CA" sz="1400" kern="1200" dirty="0">
              <a:solidFill>
                <a:srgbClr val="0365A9">
                  <a:lumMod val="75000"/>
                </a:srgbClr>
              </a:solidFill>
              <a:latin typeface="Calibri" panose="020F0502020204030204" pitchFamily="34" charset="0"/>
              <a:ea typeface="+mn-ea"/>
              <a:cs typeface="Calibri" panose="020F0502020204030204" pitchFamily="34" charset="0"/>
            </a:rPr>
          </a:br>
          <a:r>
            <a:rPr lang="ar-SA" sz="1400" kern="1200" dirty="0">
              <a:solidFill>
                <a:srgbClr val="C00000"/>
              </a:solidFill>
              <a:latin typeface="Calibri" panose="020F0502020204030204" pitchFamily="34" charset="0"/>
              <a:cs typeface="Calibri" panose="020F0502020204030204" pitchFamily="34" charset="0"/>
            </a:rPr>
            <a:t>ق ، ك</a:t>
          </a:r>
          <a:r>
            <a:rPr lang="en-US" sz="1400" kern="1200" dirty="0">
              <a:solidFill>
                <a:srgbClr val="C00000"/>
              </a:solidFill>
              <a:latin typeface="Calibri" panose="020F0502020204030204" pitchFamily="34" charset="0"/>
              <a:cs typeface="Calibri" panose="020F0502020204030204" pitchFamily="34" charset="0"/>
            </a:rPr>
            <a:t> </a:t>
          </a:r>
          <a:endParaRPr lang="en-CA" sz="1400" kern="1200" dirty="0">
            <a:latin typeface="Calibri" panose="020F0502020204030204" pitchFamily="34" charset="0"/>
            <a:cs typeface="Calibri" panose="020F0502020204030204" pitchFamily="34" charset="0"/>
          </a:endParaRPr>
        </a:p>
      </dsp:txBody>
      <dsp:txXfrm>
        <a:off x="10041377" y="4639800"/>
        <a:ext cx="1750374" cy="5455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862CE5-DA79-460F-91FE-1389863E4B50}">
      <dsp:nvSpPr>
        <dsp:cNvPr id="0" name=""/>
        <dsp:cNvSpPr/>
      </dsp:nvSpPr>
      <dsp:spPr>
        <a:xfrm>
          <a:off x="531" y="92935"/>
          <a:ext cx="1450362" cy="26432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CA" sz="1200" b="1" kern="1200" dirty="0">
              <a:latin typeface="Calibri" panose="020F0502020204030204" pitchFamily="34" charset="0"/>
              <a:cs typeface="Calibri" panose="020F0502020204030204" pitchFamily="34" charset="0"/>
            </a:rPr>
            <a:t>Exceptions / </a:t>
          </a:r>
          <a:r>
            <a:rPr lang="ar-SA" sz="1200" b="1" kern="1200" dirty="0">
              <a:latin typeface="Calibri" panose="020F0502020204030204" pitchFamily="34" charset="0"/>
              <a:cs typeface="Calibri" panose="020F0502020204030204" pitchFamily="34" charset="0"/>
            </a:rPr>
            <a:t>مستثنياته</a:t>
          </a:r>
          <a:endParaRPr lang="en-CA" sz="1200" b="1" kern="1200" dirty="0">
            <a:latin typeface="Calibri" panose="020F0502020204030204" pitchFamily="34" charset="0"/>
            <a:cs typeface="Calibri" panose="020F0502020204030204" pitchFamily="34" charset="0"/>
          </a:endParaRPr>
        </a:p>
      </dsp:txBody>
      <dsp:txXfrm>
        <a:off x="8273" y="100677"/>
        <a:ext cx="1434878" cy="248838"/>
      </dsp:txXfrm>
    </dsp:sp>
    <dsp:sp modelId="{FFD9A193-EA12-4C86-B8CC-948787E4CB38}">
      <dsp:nvSpPr>
        <dsp:cNvPr id="0" name=""/>
        <dsp:cNvSpPr/>
      </dsp:nvSpPr>
      <dsp:spPr>
        <a:xfrm>
          <a:off x="145567" y="357257"/>
          <a:ext cx="145036" cy="284048"/>
        </a:xfrm>
        <a:custGeom>
          <a:avLst/>
          <a:gdLst/>
          <a:ahLst/>
          <a:cxnLst/>
          <a:rect l="0" t="0" r="0" b="0"/>
          <a:pathLst>
            <a:path>
              <a:moveTo>
                <a:pt x="0" y="0"/>
              </a:moveTo>
              <a:lnTo>
                <a:pt x="0" y="284048"/>
              </a:lnTo>
              <a:lnTo>
                <a:pt x="145036" y="28404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ED8E4A-99AC-4979-92BE-3F56BB92A08D}">
      <dsp:nvSpPr>
        <dsp:cNvPr id="0" name=""/>
        <dsp:cNvSpPr/>
      </dsp:nvSpPr>
      <dsp:spPr>
        <a:xfrm>
          <a:off x="290604" y="423337"/>
          <a:ext cx="1829655" cy="43593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ar" sz="1200" b="1" kern="1200" dirty="0">
              <a:solidFill>
                <a:srgbClr val="C00000"/>
              </a:solidFill>
              <a:latin typeface="Calibri" panose="020F0502020204030204" pitchFamily="34" charset="0"/>
              <a:cs typeface="Calibri" panose="020F0502020204030204" pitchFamily="34" charset="0"/>
            </a:rPr>
            <a:t>الدُّنْيَا</a:t>
          </a:r>
          <a:r>
            <a:rPr lang="ar-SA" sz="1200" b="1" kern="1200" dirty="0">
              <a:solidFill>
                <a:srgbClr val="C00000"/>
              </a:solidFill>
              <a:latin typeface="Calibri" panose="020F0502020204030204" pitchFamily="34" charset="0"/>
              <a:cs typeface="Calibri" panose="020F0502020204030204" pitchFamily="34" charset="0"/>
            </a:rPr>
            <a:t> (</a:t>
          </a:r>
          <a:r>
            <a:rPr lang="ar" sz="1200" b="1" kern="1200" dirty="0">
              <a:solidFill>
                <a:srgbClr val="C00000"/>
              </a:solidFill>
              <a:latin typeface="Calibri" panose="020F0502020204030204" pitchFamily="34" charset="0"/>
              <a:cs typeface="Calibri" panose="020F0502020204030204" pitchFamily="34" charset="0"/>
            </a:rPr>
            <a:t>دُّنْيَا</a:t>
          </a:r>
          <a:r>
            <a:rPr lang="ar-SA" sz="1200" b="1" kern="1200" dirty="0">
              <a:solidFill>
                <a:srgbClr val="C00000"/>
              </a:solidFill>
              <a:latin typeface="Calibri" panose="020F0502020204030204" pitchFamily="34" charset="0"/>
              <a:cs typeface="Calibri" panose="020F0502020204030204" pitchFamily="34" charset="0"/>
            </a:rPr>
            <a:t>) </a:t>
          </a:r>
          <a:r>
            <a:rPr lang="ar" sz="1200" b="1" kern="1200" dirty="0">
              <a:solidFill>
                <a:srgbClr val="C00000"/>
              </a:solidFill>
              <a:latin typeface="Calibri" panose="020F0502020204030204" pitchFamily="34" charset="0"/>
              <a:cs typeface="Calibri" panose="020F0502020204030204" pitchFamily="34" charset="0"/>
            </a:rPr>
            <a:t>، قِنْوَانٌ</a:t>
          </a:r>
          <a:r>
            <a:rPr lang="ar-SA" sz="1200" b="1" kern="1200" dirty="0">
              <a:solidFill>
                <a:srgbClr val="C00000"/>
              </a:solidFill>
              <a:latin typeface="Calibri" panose="020F0502020204030204" pitchFamily="34" charset="0"/>
              <a:cs typeface="Calibri" panose="020F0502020204030204" pitchFamily="34" charset="0"/>
            </a:rPr>
            <a:t> </a:t>
          </a:r>
          <a:r>
            <a:rPr lang="ar" sz="1200" b="1" kern="1200" dirty="0">
              <a:solidFill>
                <a:srgbClr val="C00000"/>
              </a:solidFill>
              <a:latin typeface="Calibri" panose="020F0502020204030204" pitchFamily="34" charset="0"/>
              <a:cs typeface="Calibri" panose="020F0502020204030204" pitchFamily="34" charset="0"/>
            </a:rPr>
            <a:t>، صِنْوَانٌ</a:t>
          </a:r>
          <a:r>
            <a:rPr lang="ar-SA" sz="1200" b="1" kern="1200" dirty="0">
              <a:solidFill>
                <a:srgbClr val="C00000"/>
              </a:solidFill>
              <a:latin typeface="Calibri" panose="020F0502020204030204" pitchFamily="34" charset="0"/>
              <a:cs typeface="Calibri" panose="020F0502020204030204" pitchFamily="34" charset="0"/>
            </a:rPr>
            <a:t> </a:t>
          </a:r>
          <a:r>
            <a:rPr lang="ar" sz="1200" b="1" kern="1200" dirty="0">
              <a:solidFill>
                <a:srgbClr val="C00000"/>
              </a:solidFill>
              <a:latin typeface="Calibri" panose="020F0502020204030204" pitchFamily="34" charset="0"/>
              <a:cs typeface="Calibri" panose="020F0502020204030204" pitchFamily="34" charset="0"/>
            </a:rPr>
            <a:t>، بُنيانٌ</a:t>
          </a:r>
          <a:endParaRPr lang="en-CA" sz="1200" kern="1200" dirty="0">
            <a:latin typeface="Calibri" panose="020F0502020204030204" pitchFamily="34" charset="0"/>
            <a:cs typeface="Calibri" panose="020F0502020204030204" pitchFamily="34" charset="0"/>
          </a:endParaRPr>
        </a:p>
      </dsp:txBody>
      <dsp:txXfrm>
        <a:off x="303372" y="436105"/>
        <a:ext cx="1804119" cy="410400"/>
      </dsp:txXfrm>
    </dsp:sp>
    <dsp:sp modelId="{CDC18062-EA78-4D1A-8541-522CB8B405BC}">
      <dsp:nvSpPr>
        <dsp:cNvPr id="0" name=""/>
        <dsp:cNvSpPr/>
      </dsp:nvSpPr>
      <dsp:spPr>
        <a:xfrm>
          <a:off x="145567" y="357257"/>
          <a:ext cx="145036" cy="700258"/>
        </a:xfrm>
        <a:custGeom>
          <a:avLst/>
          <a:gdLst/>
          <a:ahLst/>
          <a:cxnLst/>
          <a:rect l="0" t="0" r="0" b="0"/>
          <a:pathLst>
            <a:path>
              <a:moveTo>
                <a:pt x="0" y="0"/>
              </a:moveTo>
              <a:lnTo>
                <a:pt x="0" y="700258"/>
              </a:lnTo>
              <a:lnTo>
                <a:pt x="145036" y="70025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CD3287-6C2E-43A8-B5C5-0265DC2085AE}">
      <dsp:nvSpPr>
        <dsp:cNvPr id="0" name=""/>
        <dsp:cNvSpPr/>
      </dsp:nvSpPr>
      <dsp:spPr>
        <a:xfrm>
          <a:off x="290604" y="925354"/>
          <a:ext cx="1829655" cy="26432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ar" sz="1200" b="1" kern="1200" dirty="0">
              <a:solidFill>
                <a:srgbClr val="C00000"/>
              </a:solidFill>
              <a:latin typeface="Calibri" panose="020F0502020204030204" pitchFamily="34" charset="0"/>
              <a:cs typeface="Calibri" panose="020F0502020204030204" pitchFamily="34" charset="0"/>
            </a:rPr>
            <a:t>يسٓ وَٱلۡقُرۡءَانِ</a:t>
          </a:r>
          <a:endParaRPr lang="en-CA" sz="1200" kern="1200" dirty="0">
            <a:latin typeface="Calibri" panose="020F0502020204030204" pitchFamily="34" charset="0"/>
            <a:cs typeface="Calibri" panose="020F0502020204030204" pitchFamily="34" charset="0"/>
          </a:endParaRPr>
        </a:p>
      </dsp:txBody>
      <dsp:txXfrm>
        <a:off x="298346" y="933096"/>
        <a:ext cx="1814171" cy="248838"/>
      </dsp:txXfrm>
    </dsp:sp>
    <dsp:sp modelId="{1780FEBE-91D4-4979-9ADF-3FD171A102C5}">
      <dsp:nvSpPr>
        <dsp:cNvPr id="0" name=""/>
        <dsp:cNvSpPr/>
      </dsp:nvSpPr>
      <dsp:spPr>
        <a:xfrm>
          <a:off x="145567" y="357257"/>
          <a:ext cx="145036" cy="1030661"/>
        </a:xfrm>
        <a:custGeom>
          <a:avLst/>
          <a:gdLst/>
          <a:ahLst/>
          <a:cxnLst/>
          <a:rect l="0" t="0" r="0" b="0"/>
          <a:pathLst>
            <a:path>
              <a:moveTo>
                <a:pt x="0" y="0"/>
              </a:moveTo>
              <a:lnTo>
                <a:pt x="0" y="1030661"/>
              </a:lnTo>
              <a:lnTo>
                <a:pt x="145036" y="103066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08E4A8-3454-4FA4-B297-9B9A5D198AAC}">
      <dsp:nvSpPr>
        <dsp:cNvPr id="0" name=""/>
        <dsp:cNvSpPr/>
      </dsp:nvSpPr>
      <dsp:spPr>
        <a:xfrm>
          <a:off x="290604" y="1255757"/>
          <a:ext cx="1829655" cy="26432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ar" sz="1200" b="1" kern="1200" dirty="0">
              <a:solidFill>
                <a:srgbClr val="C00000"/>
              </a:solidFill>
              <a:latin typeface="Calibri" panose="020F0502020204030204" pitchFamily="34" charset="0"/>
              <a:cs typeface="Calibri" panose="020F0502020204030204" pitchFamily="34" charset="0"/>
            </a:rPr>
            <a:t>نٓۚ وَٱلۡقَلَمِ</a:t>
          </a:r>
          <a:endParaRPr lang="en-CA" sz="1200" kern="1200" dirty="0">
            <a:latin typeface="Calibri" panose="020F0502020204030204" pitchFamily="34" charset="0"/>
            <a:cs typeface="Calibri" panose="020F0502020204030204" pitchFamily="34" charset="0"/>
          </a:endParaRPr>
        </a:p>
      </dsp:txBody>
      <dsp:txXfrm>
        <a:off x="298346" y="1263499"/>
        <a:ext cx="1814171" cy="248838"/>
      </dsp:txXfrm>
    </dsp:sp>
    <dsp:sp modelId="{EA336BB1-AEF7-4BBB-B0A7-EF95BCF4FD6D}">
      <dsp:nvSpPr>
        <dsp:cNvPr id="0" name=""/>
        <dsp:cNvSpPr/>
      </dsp:nvSpPr>
      <dsp:spPr>
        <a:xfrm>
          <a:off x="145567" y="357257"/>
          <a:ext cx="145036" cy="1361063"/>
        </a:xfrm>
        <a:custGeom>
          <a:avLst/>
          <a:gdLst/>
          <a:ahLst/>
          <a:cxnLst/>
          <a:rect l="0" t="0" r="0" b="0"/>
          <a:pathLst>
            <a:path>
              <a:moveTo>
                <a:pt x="0" y="0"/>
              </a:moveTo>
              <a:lnTo>
                <a:pt x="0" y="1361063"/>
              </a:lnTo>
              <a:lnTo>
                <a:pt x="145036" y="136106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39843F-C42B-4B5C-99A5-6609DD0187CA}">
      <dsp:nvSpPr>
        <dsp:cNvPr id="0" name=""/>
        <dsp:cNvSpPr/>
      </dsp:nvSpPr>
      <dsp:spPr>
        <a:xfrm>
          <a:off x="290604" y="1586159"/>
          <a:ext cx="1829655" cy="26432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ar-SA" sz="1200" b="1" kern="1200" dirty="0">
              <a:solidFill>
                <a:srgbClr val="C00000"/>
              </a:solidFill>
              <a:latin typeface="Calibri" panose="020F0502020204030204" pitchFamily="34" charset="0"/>
              <a:cs typeface="Calibri" panose="020F0502020204030204" pitchFamily="34" charset="0"/>
            </a:rPr>
            <a:t>مَنْ</a:t>
          </a:r>
          <a:r>
            <a:rPr lang="ar-SA" sz="1200" kern="1200" dirty="0">
              <a:ln>
                <a:solidFill>
                  <a:srgbClr val="C00000"/>
                </a:solidFill>
              </a:ln>
              <a:solidFill>
                <a:srgbClr val="C00000"/>
              </a:solidFill>
              <a:latin typeface="Calibri" panose="020F0502020204030204" pitchFamily="34" charset="0"/>
              <a:cs typeface="Calibri" panose="020F0502020204030204" pitchFamily="34" charset="0"/>
            </a:rPr>
            <a:t> </a:t>
          </a:r>
          <a:r>
            <a:rPr lang="ar-SA" sz="1200" b="1" kern="1200" dirty="0">
              <a:solidFill>
                <a:srgbClr val="C00000"/>
              </a:solidFill>
              <a:latin typeface="Calibri" panose="020F0502020204030204" pitchFamily="34" charset="0"/>
              <a:cs typeface="Calibri" panose="020F0502020204030204" pitchFamily="34" charset="0"/>
            </a:rPr>
            <a:t>رَاقٍ</a:t>
          </a:r>
          <a:endParaRPr lang="en-CA" sz="1200" kern="1200" dirty="0">
            <a:latin typeface="Calibri" panose="020F0502020204030204" pitchFamily="34" charset="0"/>
            <a:cs typeface="Calibri" panose="020F0502020204030204" pitchFamily="34" charset="0"/>
          </a:endParaRPr>
        </a:p>
      </dsp:txBody>
      <dsp:txXfrm>
        <a:off x="298346" y="1593901"/>
        <a:ext cx="1814171" cy="248838"/>
      </dsp:txXfrm>
    </dsp:sp>
    <dsp:sp modelId="{CD087C72-3F81-4A7B-ADB5-8DBB0335F44A}">
      <dsp:nvSpPr>
        <dsp:cNvPr id="0" name=""/>
        <dsp:cNvSpPr/>
      </dsp:nvSpPr>
      <dsp:spPr>
        <a:xfrm>
          <a:off x="145567" y="357257"/>
          <a:ext cx="145036" cy="1691466"/>
        </a:xfrm>
        <a:custGeom>
          <a:avLst/>
          <a:gdLst/>
          <a:ahLst/>
          <a:cxnLst/>
          <a:rect l="0" t="0" r="0" b="0"/>
          <a:pathLst>
            <a:path>
              <a:moveTo>
                <a:pt x="0" y="0"/>
              </a:moveTo>
              <a:lnTo>
                <a:pt x="0" y="1691466"/>
              </a:lnTo>
              <a:lnTo>
                <a:pt x="145036" y="169146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7DA8E9-AECC-4817-87B9-581866461AEE}">
      <dsp:nvSpPr>
        <dsp:cNvPr id="0" name=""/>
        <dsp:cNvSpPr/>
      </dsp:nvSpPr>
      <dsp:spPr>
        <a:xfrm>
          <a:off x="290604" y="1916562"/>
          <a:ext cx="1827189" cy="26432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ar" sz="1200" b="1" kern="1200" dirty="0">
              <a:solidFill>
                <a:srgbClr val="C00000"/>
              </a:solidFill>
              <a:latin typeface="Calibri" panose="020F0502020204030204" pitchFamily="34" charset="0"/>
              <a:cs typeface="Calibri" panose="020F0502020204030204" pitchFamily="34" charset="0"/>
            </a:rPr>
            <a:t>طسٓمٓ</a:t>
          </a:r>
          <a:endParaRPr lang="en-CA" sz="1200" kern="1200" dirty="0">
            <a:latin typeface="Calibri" panose="020F0502020204030204" pitchFamily="34" charset="0"/>
            <a:cs typeface="Calibri" panose="020F0502020204030204" pitchFamily="34" charset="0"/>
          </a:endParaRPr>
        </a:p>
      </dsp:txBody>
      <dsp:txXfrm>
        <a:off x="298346" y="1924304"/>
        <a:ext cx="1811705" cy="24883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4070EC-E45D-8B42-A206-5A0755A07423}"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05F795-7CEA-844F-850D-B32E7DFE0EC3}" type="slidenum">
              <a:rPr lang="en-US" smtClean="0"/>
              <a:t>‹#›</a:t>
            </a:fld>
            <a:endParaRPr lang="en-US"/>
          </a:p>
        </p:txBody>
      </p:sp>
    </p:spTree>
    <p:extLst>
      <p:ext uri="{BB962C8B-B14F-4D97-AF65-F5344CB8AC3E}">
        <p14:creationId xmlns:p14="http://schemas.microsoft.com/office/powerpoint/2010/main" val="3266182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1B05F795-7CEA-844F-850D-B32E7DFE0EC3}" type="slidenum">
              <a:rPr lang="en-US" smtClean="0"/>
              <a:t>86</a:t>
            </a:fld>
            <a:endParaRPr lang="en-US"/>
          </a:p>
        </p:txBody>
      </p:sp>
    </p:spTree>
    <p:extLst>
      <p:ext uri="{BB962C8B-B14F-4D97-AF65-F5344CB8AC3E}">
        <p14:creationId xmlns:p14="http://schemas.microsoft.com/office/powerpoint/2010/main" val="742323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C6C6E-AD00-8BA6-9DEE-565066D941EB}"/>
              </a:ext>
            </a:extLst>
          </p:cNvPr>
          <p:cNvSpPr>
            <a:spLocks noGrp="1"/>
          </p:cNvSpPr>
          <p:nvPr>
            <p:ph type="ctrTitle"/>
          </p:nvPr>
        </p:nvSpPr>
        <p:spPr>
          <a:xfrm>
            <a:off x="1524000" y="2770909"/>
            <a:ext cx="9144000" cy="1810326"/>
          </a:xfrm>
        </p:spPr>
        <p:txBody>
          <a:bodyPr anchor="ctr"/>
          <a:lstStyle>
            <a:lvl1pPr algn="ctr">
              <a:defRPr sz="6000" b="0"/>
            </a:lvl1pPr>
          </a:lstStyle>
          <a:p>
            <a:r>
              <a:rPr lang="en-US" dirty="0"/>
              <a:t>Click to edit Master title style</a:t>
            </a:r>
          </a:p>
        </p:txBody>
      </p:sp>
      <p:sp>
        <p:nvSpPr>
          <p:cNvPr id="3" name="Subtitle 2">
            <a:extLst>
              <a:ext uri="{FF2B5EF4-FFF2-40B4-BE49-F238E27FC236}">
                <a16:creationId xmlns:a16="http://schemas.microsoft.com/office/drawing/2014/main" id="{971B8C30-B949-B6B5-E77E-F1CECC99D4A0}"/>
              </a:ext>
            </a:extLst>
          </p:cNvPr>
          <p:cNvSpPr>
            <a:spLocks noGrp="1"/>
          </p:cNvSpPr>
          <p:nvPr>
            <p:ph type="subTitle" idx="1"/>
          </p:nvPr>
        </p:nvSpPr>
        <p:spPr>
          <a:xfrm>
            <a:off x="1524000" y="4693227"/>
            <a:ext cx="9144000" cy="593436"/>
          </a:xfrm>
        </p:spPr>
        <p:txBody>
          <a:bodyPr anchor="ct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5E250751-C56A-265D-AE1B-2C53D0051486}"/>
              </a:ext>
            </a:extLst>
          </p:cNvPr>
          <p:cNvSpPr>
            <a:spLocks noGrp="1"/>
          </p:cNvSpPr>
          <p:nvPr>
            <p:ph type="dt" sz="half" idx="10"/>
          </p:nvPr>
        </p:nvSpPr>
        <p:spPr>
          <a:xfrm>
            <a:off x="838200" y="6585527"/>
            <a:ext cx="2743200" cy="272473"/>
          </a:xfrm>
        </p:spPr>
        <p:txBody>
          <a:bodyPr/>
          <a:lstStyle>
            <a:lvl1pPr algn="ctr">
              <a:defRPr>
                <a:solidFill>
                  <a:schemeClr val="bg1"/>
                </a:solidFill>
              </a:defRPr>
            </a:lvl1pPr>
          </a:lstStyle>
          <a:p>
            <a:fld id="{DB9030A2-C249-8546-A0FF-B81EC141B31A}" type="datetime1">
              <a:rPr lang="en-CA" smtClean="0"/>
              <a:t>2026-08-12</a:t>
            </a:fld>
            <a:endParaRPr lang="en-US"/>
          </a:p>
        </p:txBody>
      </p:sp>
      <p:sp>
        <p:nvSpPr>
          <p:cNvPr id="6" name="Slide Number Placeholder 5">
            <a:extLst>
              <a:ext uri="{FF2B5EF4-FFF2-40B4-BE49-F238E27FC236}">
                <a16:creationId xmlns:a16="http://schemas.microsoft.com/office/drawing/2014/main" id="{17A4F7D3-57CD-2268-EA3B-F889F0727CC1}"/>
              </a:ext>
            </a:extLst>
          </p:cNvPr>
          <p:cNvSpPr>
            <a:spLocks noGrp="1"/>
          </p:cNvSpPr>
          <p:nvPr>
            <p:ph type="sldNum" sz="quarter" idx="12"/>
          </p:nvPr>
        </p:nvSpPr>
        <p:spPr>
          <a:xfrm>
            <a:off x="8610600" y="6585527"/>
            <a:ext cx="2743200" cy="272473"/>
          </a:xfrm>
        </p:spPr>
        <p:txBody>
          <a:bodyPr/>
          <a:lstStyle>
            <a:lvl1pPr algn="ctr">
              <a:defRPr>
                <a:solidFill>
                  <a:schemeClr val="bg1"/>
                </a:solidFill>
              </a:defRPr>
            </a:lvl1pPr>
          </a:lstStyle>
          <a:p>
            <a:fld id="{7B9E2073-7571-3141-AB4E-94681825B85E}" type="slidenum">
              <a:rPr lang="en-US" smtClean="0"/>
              <a:pPr/>
              <a:t>‹#›</a:t>
            </a:fld>
            <a:endParaRPr lang="en-US"/>
          </a:p>
        </p:txBody>
      </p:sp>
    </p:spTree>
    <p:extLst>
      <p:ext uri="{BB962C8B-B14F-4D97-AF65-F5344CB8AC3E}">
        <p14:creationId xmlns:p14="http://schemas.microsoft.com/office/powerpoint/2010/main" val="1250104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General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82E7-ECA7-856A-5570-483DC3CB244B}"/>
              </a:ext>
            </a:extLst>
          </p:cNvPr>
          <p:cNvSpPr>
            <a:spLocks noGrp="1"/>
          </p:cNvSpPr>
          <p:nvPr>
            <p:ph type="title"/>
          </p:nvPr>
        </p:nvSpPr>
        <p:spPr/>
        <p:txBody>
          <a:bodyPr/>
          <a:lstStyle>
            <a:lvl1pPr>
              <a:defRPr b="0"/>
            </a:lvl1pPr>
          </a:lstStyle>
          <a:p>
            <a:r>
              <a:rPr lang="en-US" dirty="0"/>
              <a:t>Click to edit Master title style</a:t>
            </a:r>
          </a:p>
        </p:txBody>
      </p:sp>
      <p:sp>
        <p:nvSpPr>
          <p:cNvPr id="3" name="Content Placeholder 2">
            <a:extLst>
              <a:ext uri="{FF2B5EF4-FFF2-40B4-BE49-F238E27FC236}">
                <a16:creationId xmlns:a16="http://schemas.microsoft.com/office/drawing/2014/main" id="{E1FDB363-55AC-8E64-3DE2-2047AB9F66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48777-881C-2261-A98C-735AC2BEF171}"/>
              </a:ext>
            </a:extLst>
          </p:cNvPr>
          <p:cNvSpPr>
            <a:spLocks noGrp="1"/>
          </p:cNvSpPr>
          <p:nvPr>
            <p:ph type="dt" sz="half" idx="10"/>
          </p:nvPr>
        </p:nvSpPr>
        <p:spPr/>
        <p:txBody>
          <a:bodyPr/>
          <a:lstStyle/>
          <a:p>
            <a:fld id="{5CDAECAD-953F-4741-911E-6F16B8C50D47}" type="datetime1">
              <a:rPr lang="en-CA" smtClean="0"/>
              <a:t>2026-08-12</a:t>
            </a:fld>
            <a:endParaRPr lang="en-US"/>
          </a:p>
        </p:txBody>
      </p:sp>
      <p:sp>
        <p:nvSpPr>
          <p:cNvPr id="6" name="Slide Number Placeholder 5">
            <a:extLst>
              <a:ext uri="{FF2B5EF4-FFF2-40B4-BE49-F238E27FC236}">
                <a16:creationId xmlns:a16="http://schemas.microsoft.com/office/drawing/2014/main" id="{02459C9E-732C-105E-8FAD-FD9B14FB8E96}"/>
              </a:ext>
            </a:extLst>
          </p:cNvPr>
          <p:cNvSpPr>
            <a:spLocks noGrp="1"/>
          </p:cNvSpPr>
          <p:nvPr>
            <p:ph type="sldNum" sz="quarter" idx="12"/>
          </p:nvPr>
        </p:nvSpPr>
        <p:spPr>
          <a:xfrm>
            <a:off x="8610600" y="6598024"/>
            <a:ext cx="2743200" cy="233455"/>
          </a:xfrm>
        </p:spPr>
        <p:txBody>
          <a:bodyPr/>
          <a:lstStyle/>
          <a:p>
            <a:fld id="{7B9E2073-7571-3141-AB4E-94681825B85E}" type="slidenum">
              <a:rPr lang="en-US" smtClean="0"/>
              <a:t>‹#›</a:t>
            </a:fld>
            <a:endParaRPr lang="en-US" dirty="0"/>
          </a:p>
        </p:txBody>
      </p:sp>
    </p:spTree>
    <p:extLst>
      <p:ext uri="{BB962C8B-B14F-4D97-AF65-F5344CB8AC3E}">
        <p14:creationId xmlns:p14="http://schemas.microsoft.com/office/powerpoint/2010/main" val="156437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82E7-ECA7-856A-5570-483DC3CB244B}"/>
              </a:ext>
            </a:extLst>
          </p:cNvPr>
          <p:cNvSpPr>
            <a:spLocks noGrp="1"/>
          </p:cNvSpPr>
          <p:nvPr>
            <p:ph type="title" hasCustomPrompt="1"/>
          </p:nvPr>
        </p:nvSpPr>
        <p:spPr/>
        <p:txBody>
          <a:bodyPr/>
          <a:lstStyle>
            <a:lvl1pPr>
              <a:defRPr b="0"/>
            </a:lvl1pPr>
          </a:lstStyle>
          <a:p>
            <a:r>
              <a:rPr lang="en-US" dirty="0"/>
              <a:t>Table of Contents</a:t>
            </a:r>
          </a:p>
        </p:txBody>
      </p:sp>
      <p:sp>
        <p:nvSpPr>
          <p:cNvPr id="4" name="Date Placeholder 3">
            <a:extLst>
              <a:ext uri="{FF2B5EF4-FFF2-40B4-BE49-F238E27FC236}">
                <a16:creationId xmlns:a16="http://schemas.microsoft.com/office/drawing/2014/main" id="{A0648777-881C-2261-A98C-735AC2BEF171}"/>
              </a:ext>
            </a:extLst>
          </p:cNvPr>
          <p:cNvSpPr>
            <a:spLocks noGrp="1"/>
          </p:cNvSpPr>
          <p:nvPr>
            <p:ph type="dt" sz="half" idx="10"/>
          </p:nvPr>
        </p:nvSpPr>
        <p:spPr/>
        <p:txBody>
          <a:bodyPr/>
          <a:lstStyle/>
          <a:p>
            <a:fld id="{5CDAECAD-953F-4741-911E-6F16B8C50D47}" type="datetime1">
              <a:rPr lang="en-CA" smtClean="0"/>
              <a:t>2026-08-12</a:t>
            </a:fld>
            <a:endParaRPr lang="en-US"/>
          </a:p>
        </p:txBody>
      </p:sp>
      <p:sp>
        <p:nvSpPr>
          <p:cNvPr id="6" name="Slide Number Placeholder 5">
            <a:extLst>
              <a:ext uri="{FF2B5EF4-FFF2-40B4-BE49-F238E27FC236}">
                <a16:creationId xmlns:a16="http://schemas.microsoft.com/office/drawing/2014/main" id="{02459C9E-732C-105E-8FAD-FD9B14FB8E96}"/>
              </a:ext>
            </a:extLst>
          </p:cNvPr>
          <p:cNvSpPr>
            <a:spLocks noGrp="1"/>
          </p:cNvSpPr>
          <p:nvPr>
            <p:ph type="sldNum" sz="quarter" idx="12"/>
          </p:nvPr>
        </p:nvSpPr>
        <p:spPr>
          <a:xfrm>
            <a:off x="8610600" y="6598024"/>
            <a:ext cx="2743200" cy="233455"/>
          </a:xfrm>
        </p:spPr>
        <p:txBody>
          <a:bodyPr/>
          <a:lstStyle/>
          <a:p>
            <a:fld id="{7B9E2073-7571-3141-AB4E-94681825B85E}" type="slidenum">
              <a:rPr lang="en-US" smtClean="0"/>
              <a:t>‹#›</a:t>
            </a:fld>
            <a:endParaRPr lang="en-US" dirty="0"/>
          </a:p>
        </p:txBody>
      </p:sp>
      <p:sp>
        <p:nvSpPr>
          <p:cNvPr id="5" name="Rectangle 4">
            <a:extLst>
              <a:ext uri="{FF2B5EF4-FFF2-40B4-BE49-F238E27FC236}">
                <a16:creationId xmlns:a16="http://schemas.microsoft.com/office/drawing/2014/main" id="{6E2A989B-8734-2F7B-A29F-9BEDB4B09898}"/>
              </a:ext>
            </a:extLst>
          </p:cNvPr>
          <p:cNvSpPr/>
          <p:nvPr userDrawn="1"/>
        </p:nvSpPr>
        <p:spPr>
          <a:xfrm>
            <a:off x="838200" y="2185015"/>
            <a:ext cx="925253" cy="769441"/>
          </a:xfrm>
          <a:prstGeom prst="rect">
            <a:avLst/>
          </a:prstGeom>
          <a:noFill/>
        </p:spPr>
        <p:txBody>
          <a:bodyPr wrap="square" lIns="91440" tIns="45720" rIns="91440" bIns="45720">
            <a:spAutoFit/>
          </a:bodyPr>
          <a:lstStyle/>
          <a:p>
            <a:pPr algn="ctr"/>
            <a:r>
              <a:rPr lang="en-US" sz="4400" b="0" cap="none" spc="0" dirty="0">
                <a:ln w="0"/>
                <a:solidFill>
                  <a:schemeClr val="tx2"/>
                </a:solidFill>
                <a:effectLst>
                  <a:outerShdw blurRad="38100" dist="25400" dir="5400000" algn="ctr" rotWithShape="0">
                    <a:srgbClr val="6E747A">
                      <a:alpha val="43000"/>
                    </a:srgbClr>
                  </a:outerShdw>
                </a:effectLst>
              </a:rPr>
              <a:t>01</a:t>
            </a:r>
          </a:p>
        </p:txBody>
      </p:sp>
      <p:sp>
        <p:nvSpPr>
          <p:cNvPr id="7" name="Rectangle 6">
            <a:extLst>
              <a:ext uri="{FF2B5EF4-FFF2-40B4-BE49-F238E27FC236}">
                <a16:creationId xmlns:a16="http://schemas.microsoft.com/office/drawing/2014/main" id="{37EB3B53-445D-0427-9A64-C6D149F004C9}"/>
              </a:ext>
            </a:extLst>
          </p:cNvPr>
          <p:cNvSpPr/>
          <p:nvPr userDrawn="1"/>
        </p:nvSpPr>
        <p:spPr>
          <a:xfrm>
            <a:off x="838199" y="3044279"/>
            <a:ext cx="925253" cy="769441"/>
          </a:xfrm>
          <a:prstGeom prst="rect">
            <a:avLst/>
          </a:prstGeom>
          <a:noFill/>
        </p:spPr>
        <p:txBody>
          <a:bodyPr wrap="square" lIns="91440" tIns="45720" rIns="91440" bIns="45720">
            <a:spAutoFit/>
          </a:bodyPr>
          <a:lstStyle/>
          <a:p>
            <a:pPr algn="ctr"/>
            <a:r>
              <a:rPr lang="en-US" sz="4400" b="0" cap="none" spc="0" dirty="0">
                <a:ln w="0"/>
                <a:solidFill>
                  <a:schemeClr val="tx2"/>
                </a:solidFill>
                <a:effectLst>
                  <a:outerShdw blurRad="38100" dist="25400" dir="5400000" algn="ctr" rotWithShape="0">
                    <a:srgbClr val="6E747A">
                      <a:alpha val="43000"/>
                    </a:srgbClr>
                  </a:outerShdw>
                </a:effectLst>
              </a:rPr>
              <a:t>02</a:t>
            </a:r>
          </a:p>
        </p:txBody>
      </p:sp>
      <p:sp>
        <p:nvSpPr>
          <p:cNvPr id="8" name="Rectangle 7">
            <a:extLst>
              <a:ext uri="{FF2B5EF4-FFF2-40B4-BE49-F238E27FC236}">
                <a16:creationId xmlns:a16="http://schemas.microsoft.com/office/drawing/2014/main" id="{5FB92FEB-8983-2623-2402-5F9A3EE63640}"/>
              </a:ext>
            </a:extLst>
          </p:cNvPr>
          <p:cNvSpPr/>
          <p:nvPr userDrawn="1"/>
        </p:nvSpPr>
        <p:spPr>
          <a:xfrm>
            <a:off x="838199" y="3903543"/>
            <a:ext cx="925253" cy="769441"/>
          </a:xfrm>
          <a:prstGeom prst="rect">
            <a:avLst/>
          </a:prstGeom>
          <a:noFill/>
        </p:spPr>
        <p:txBody>
          <a:bodyPr wrap="square" lIns="91440" tIns="45720" rIns="91440" bIns="45720">
            <a:spAutoFit/>
          </a:bodyPr>
          <a:lstStyle/>
          <a:p>
            <a:pPr algn="ctr"/>
            <a:r>
              <a:rPr lang="en-US" sz="4400" b="0" cap="none" spc="0" dirty="0">
                <a:ln w="0"/>
                <a:solidFill>
                  <a:schemeClr val="tx2"/>
                </a:solidFill>
                <a:effectLst>
                  <a:outerShdw blurRad="38100" dist="25400" dir="5400000" algn="ctr" rotWithShape="0">
                    <a:srgbClr val="6E747A">
                      <a:alpha val="43000"/>
                    </a:srgbClr>
                  </a:outerShdw>
                </a:effectLst>
              </a:rPr>
              <a:t>03</a:t>
            </a:r>
          </a:p>
        </p:txBody>
      </p:sp>
      <p:sp>
        <p:nvSpPr>
          <p:cNvPr id="9" name="Rectangle 8">
            <a:extLst>
              <a:ext uri="{FF2B5EF4-FFF2-40B4-BE49-F238E27FC236}">
                <a16:creationId xmlns:a16="http://schemas.microsoft.com/office/drawing/2014/main" id="{28618560-0859-6836-F386-A7D04CA5463A}"/>
              </a:ext>
            </a:extLst>
          </p:cNvPr>
          <p:cNvSpPr/>
          <p:nvPr userDrawn="1"/>
        </p:nvSpPr>
        <p:spPr>
          <a:xfrm>
            <a:off x="838198" y="4762807"/>
            <a:ext cx="925253" cy="769441"/>
          </a:xfrm>
          <a:prstGeom prst="rect">
            <a:avLst/>
          </a:prstGeom>
          <a:noFill/>
        </p:spPr>
        <p:txBody>
          <a:bodyPr wrap="square" lIns="91440" tIns="45720" rIns="91440" bIns="45720">
            <a:spAutoFit/>
          </a:bodyPr>
          <a:lstStyle/>
          <a:p>
            <a:pPr algn="ctr"/>
            <a:r>
              <a:rPr lang="en-US" sz="4400" b="0" cap="none" spc="0" dirty="0">
                <a:ln w="0"/>
                <a:solidFill>
                  <a:schemeClr val="tx2"/>
                </a:solidFill>
                <a:effectLst>
                  <a:outerShdw blurRad="38100" dist="25400" dir="5400000" algn="ctr" rotWithShape="0">
                    <a:srgbClr val="6E747A">
                      <a:alpha val="43000"/>
                    </a:srgbClr>
                  </a:outerShdw>
                </a:effectLst>
              </a:rPr>
              <a:t>04</a:t>
            </a:r>
          </a:p>
        </p:txBody>
      </p:sp>
      <p:sp>
        <p:nvSpPr>
          <p:cNvPr id="10" name="Rectangle 9">
            <a:extLst>
              <a:ext uri="{FF2B5EF4-FFF2-40B4-BE49-F238E27FC236}">
                <a16:creationId xmlns:a16="http://schemas.microsoft.com/office/drawing/2014/main" id="{5EA3728A-3ACC-B08F-9720-4AF63E0FB4BC}"/>
              </a:ext>
            </a:extLst>
          </p:cNvPr>
          <p:cNvSpPr/>
          <p:nvPr userDrawn="1"/>
        </p:nvSpPr>
        <p:spPr>
          <a:xfrm>
            <a:off x="6096000" y="2185015"/>
            <a:ext cx="925253" cy="769441"/>
          </a:xfrm>
          <a:prstGeom prst="rect">
            <a:avLst/>
          </a:prstGeom>
          <a:noFill/>
        </p:spPr>
        <p:txBody>
          <a:bodyPr wrap="square" lIns="91440" tIns="45720" rIns="91440" bIns="45720">
            <a:spAutoFit/>
          </a:bodyPr>
          <a:lstStyle/>
          <a:p>
            <a:pPr algn="ctr"/>
            <a:r>
              <a:rPr lang="en-US" sz="4400" b="0" cap="none" spc="0" dirty="0">
                <a:ln w="0"/>
                <a:solidFill>
                  <a:schemeClr val="tx2"/>
                </a:solidFill>
                <a:effectLst>
                  <a:outerShdw blurRad="38100" dist="25400" dir="5400000" algn="ctr" rotWithShape="0">
                    <a:srgbClr val="6E747A">
                      <a:alpha val="43000"/>
                    </a:srgbClr>
                  </a:outerShdw>
                </a:effectLst>
              </a:rPr>
              <a:t>05</a:t>
            </a:r>
          </a:p>
        </p:txBody>
      </p:sp>
      <p:sp>
        <p:nvSpPr>
          <p:cNvPr id="11" name="Rectangle 10">
            <a:extLst>
              <a:ext uri="{FF2B5EF4-FFF2-40B4-BE49-F238E27FC236}">
                <a16:creationId xmlns:a16="http://schemas.microsoft.com/office/drawing/2014/main" id="{68C1A462-B12E-B831-CB7E-0303871E324D}"/>
              </a:ext>
            </a:extLst>
          </p:cNvPr>
          <p:cNvSpPr/>
          <p:nvPr userDrawn="1"/>
        </p:nvSpPr>
        <p:spPr>
          <a:xfrm>
            <a:off x="6095999" y="3044279"/>
            <a:ext cx="925253" cy="769441"/>
          </a:xfrm>
          <a:prstGeom prst="rect">
            <a:avLst/>
          </a:prstGeom>
          <a:noFill/>
        </p:spPr>
        <p:txBody>
          <a:bodyPr wrap="square" lIns="91440" tIns="45720" rIns="91440" bIns="45720">
            <a:spAutoFit/>
          </a:bodyPr>
          <a:lstStyle/>
          <a:p>
            <a:pPr algn="ctr"/>
            <a:r>
              <a:rPr lang="en-US" sz="4400" b="0" cap="none" spc="0" dirty="0">
                <a:ln w="0"/>
                <a:solidFill>
                  <a:schemeClr val="tx2"/>
                </a:solidFill>
                <a:effectLst>
                  <a:outerShdw blurRad="38100" dist="25400" dir="5400000" algn="ctr" rotWithShape="0">
                    <a:srgbClr val="6E747A">
                      <a:alpha val="43000"/>
                    </a:srgbClr>
                  </a:outerShdw>
                </a:effectLst>
              </a:rPr>
              <a:t>06</a:t>
            </a:r>
          </a:p>
        </p:txBody>
      </p:sp>
      <p:sp>
        <p:nvSpPr>
          <p:cNvPr id="12" name="Rectangle 11">
            <a:extLst>
              <a:ext uri="{FF2B5EF4-FFF2-40B4-BE49-F238E27FC236}">
                <a16:creationId xmlns:a16="http://schemas.microsoft.com/office/drawing/2014/main" id="{9B6EEBBA-9157-BF8F-C1D9-1CB15E7EAC5E}"/>
              </a:ext>
            </a:extLst>
          </p:cNvPr>
          <p:cNvSpPr/>
          <p:nvPr userDrawn="1"/>
        </p:nvSpPr>
        <p:spPr>
          <a:xfrm>
            <a:off x="6095999" y="3903543"/>
            <a:ext cx="925253" cy="769441"/>
          </a:xfrm>
          <a:prstGeom prst="rect">
            <a:avLst/>
          </a:prstGeom>
          <a:noFill/>
        </p:spPr>
        <p:txBody>
          <a:bodyPr wrap="square" lIns="91440" tIns="45720" rIns="91440" bIns="45720">
            <a:spAutoFit/>
          </a:bodyPr>
          <a:lstStyle/>
          <a:p>
            <a:pPr algn="ctr"/>
            <a:r>
              <a:rPr lang="en-US" sz="4400" b="0" cap="none" spc="0" dirty="0">
                <a:ln w="0"/>
                <a:solidFill>
                  <a:schemeClr val="tx2"/>
                </a:solidFill>
                <a:effectLst>
                  <a:outerShdw blurRad="38100" dist="25400" dir="5400000" algn="ctr" rotWithShape="0">
                    <a:srgbClr val="6E747A">
                      <a:alpha val="43000"/>
                    </a:srgbClr>
                  </a:outerShdw>
                </a:effectLst>
              </a:rPr>
              <a:t>07</a:t>
            </a:r>
          </a:p>
        </p:txBody>
      </p:sp>
      <p:sp>
        <p:nvSpPr>
          <p:cNvPr id="13" name="Rectangle 12">
            <a:extLst>
              <a:ext uri="{FF2B5EF4-FFF2-40B4-BE49-F238E27FC236}">
                <a16:creationId xmlns:a16="http://schemas.microsoft.com/office/drawing/2014/main" id="{FA343874-FABC-3673-97AA-1D992B559E5A}"/>
              </a:ext>
            </a:extLst>
          </p:cNvPr>
          <p:cNvSpPr/>
          <p:nvPr userDrawn="1"/>
        </p:nvSpPr>
        <p:spPr>
          <a:xfrm>
            <a:off x="6095998" y="4762807"/>
            <a:ext cx="925253" cy="769441"/>
          </a:xfrm>
          <a:prstGeom prst="rect">
            <a:avLst/>
          </a:prstGeom>
          <a:noFill/>
        </p:spPr>
        <p:txBody>
          <a:bodyPr wrap="square" lIns="91440" tIns="45720" rIns="91440" bIns="45720">
            <a:spAutoFit/>
          </a:bodyPr>
          <a:lstStyle/>
          <a:p>
            <a:pPr algn="ctr"/>
            <a:r>
              <a:rPr lang="en-US" sz="4400" b="0" cap="none" spc="0" dirty="0">
                <a:ln w="0"/>
                <a:solidFill>
                  <a:schemeClr val="tx2"/>
                </a:solidFill>
                <a:effectLst>
                  <a:outerShdw blurRad="38100" dist="25400" dir="5400000" algn="ctr" rotWithShape="0">
                    <a:srgbClr val="6E747A">
                      <a:alpha val="43000"/>
                    </a:srgbClr>
                  </a:outerShdw>
                </a:effectLst>
              </a:rPr>
              <a:t>08</a:t>
            </a:r>
          </a:p>
        </p:txBody>
      </p:sp>
      <p:sp>
        <p:nvSpPr>
          <p:cNvPr id="18" name="Text Placeholder 17">
            <a:extLst>
              <a:ext uri="{FF2B5EF4-FFF2-40B4-BE49-F238E27FC236}">
                <a16:creationId xmlns:a16="http://schemas.microsoft.com/office/drawing/2014/main" id="{D4F19B75-D71D-3480-BD9B-A441A6AC0BB4}"/>
              </a:ext>
            </a:extLst>
          </p:cNvPr>
          <p:cNvSpPr>
            <a:spLocks noGrp="1"/>
          </p:cNvSpPr>
          <p:nvPr>
            <p:ph type="body" sz="quarter" idx="13" hasCustomPrompt="1"/>
          </p:nvPr>
        </p:nvSpPr>
        <p:spPr>
          <a:xfrm>
            <a:off x="1763712" y="2372091"/>
            <a:ext cx="3082607" cy="395287"/>
          </a:xfrm>
        </p:spPr>
        <p:txBody>
          <a:bodyPr/>
          <a:lstStyle>
            <a:lvl1pPr marL="0" indent="0">
              <a:buNone/>
              <a:defRPr/>
            </a:lvl1pPr>
          </a:lstStyle>
          <a:p>
            <a:pPr lvl="0"/>
            <a:r>
              <a:rPr lang="en-US" dirty="0"/>
              <a:t>Click to edit text</a:t>
            </a:r>
          </a:p>
        </p:txBody>
      </p:sp>
      <p:sp>
        <p:nvSpPr>
          <p:cNvPr id="19" name="Text Placeholder 17">
            <a:extLst>
              <a:ext uri="{FF2B5EF4-FFF2-40B4-BE49-F238E27FC236}">
                <a16:creationId xmlns:a16="http://schemas.microsoft.com/office/drawing/2014/main" id="{B2B7D550-DD54-E472-0E81-11F0EEEDD07C}"/>
              </a:ext>
            </a:extLst>
          </p:cNvPr>
          <p:cNvSpPr>
            <a:spLocks noGrp="1"/>
          </p:cNvSpPr>
          <p:nvPr>
            <p:ph type="body" sz="quarter" idx="14" hasCustomPrompt="1"/>
          </p:nvPr>
        </p:nvSpPr>
        <p:spPr>
          <a:xfrm>
            <a:off x="1763712" y="3231355"/>
            <a:ext cx="3082607" cy="395287"/>
          </a:xfrm>
        </p:spPr>
        <p:txBody>
          <a:bodyPr/>
          <a:lstStyle>
            <a:lvl1pPr marL="0" indent="0">
              <a:buNone/>
              <a:defRPr/>
            </a:lvl1pPr>
          </a:lstStyle>
          <a:p>
            <a:pPr lvl="0"/>
            <a:r>
              <a:rPr lang="en-US" dirty="0"/>
              <a:t>Click to edit text</a:t>
            </a:r>
          </a:p>
        </p:txBody>
      </p:sp>
      <p:sp>
        <p:nvSpPr>
          <p:cNvPr id="20" name="Text Placeholder 17">
            <a:extLst>
              <a:ext uri="{FF2B5EF4-FFF2-40B4-BE49-F238E27FC236}">
                <a16:creationId xmlns:a16="http://schemas.microsoft.com/office/drawing/2014/main" id="{B9D56A76-73B9-84F3-E0C5-E70446E7820C}"/>
              </a:ext>
            </a:extLst>
          </p:cNvPr>
          <p:cNvSpPr>
            <a:spLocks noGrp="1"/>
          </p:cNvSpPr>
          <p:nvPr>
            <p:ph type="body" sz="quarter" idx="15" hasCustomPrompt="1"/>
          </p:nvPr>
        </p:nvSpPr>
        <p:spPr>
          <a:xfrm>
            <a:off x="1763451" y="4095300"/>
            <a:ext cx="3082607" cy="395287"/>
          </a:xfrm>
        </p:spPr>
        <p:txBody>
          <a:bodyPr/>
          <a:lstStyle>
            <a:lvl1pPr marL="0" indent="0">
              <a:buNone/>
              <a:defRPr/>
            </a:lvl1pPr>
          </a:lstStyle>
          <a:p>
            <a:pPr lvl="0"/>
            <a:r>
              <a:rPr lang="en-US" dirty="0"/>
              <a:t>Click to edit text</a:t>
            </a:r>
          </a:p>
        </p:txBody>
      </p:sp>
      <p:sp>
        <p:nvSpPr>
          <p:cNvPr id="21" name="Text Placeholder 17">
            <a:extLst>
              <a:ext uri="{FF2B5EF4-FFF2-40B4-BE49-F238E27FC236}">
                <a16:creationId xmlns:a16="http://schemas.microsoft.com/office/drawing/2014/main" id="{7805856E-B599-974E-BBD4-D016DFFFB91C}"/>
              </a:ext>
            </a:extLst>
          </p:cNvPr>
          <p:cNvSpPr>
            <a:spLocks noGrp="1"/>
          </p:cNvSpPr>
          <p:nvPr>
            <p:ph type="body" sz="quarter" idx="16" hasCustomPrompt="1"/>
          </p:nvPr>
        </p:nvSpPr>
        <p:spPr>
          <a:xfrm>
            <a:off x="1763450" y="4954564"/>
            <a:ext cx="3082607" cy="395287"/>
          </a:xfrm>
        </p:spPr>
        <p:txBody>
          <a:bodyPr/>
          <a:lstStyle>
            <a:lvl1pPr marL="0" indent="0">
              <a:buNone/>
              <a:defRPr/>
            </a:lvl1pPr>
          </a:lstStyle>
          <a:p>
            <a:pPr lvl="0"/>
            <a:r>
              <a:rPr lang="en-US" dirty="0"/>
              <a:t>Click to edit text</a:t>
            </a:r>
          </a:p>
        </p:txBody>
      </p:sp>
      <p:sp>
        <p:nvSpPr>
          <p:cNvPr id="22" name="Text Placeholder 17">
            <a:extLst>
              <a:ext uri="{FF2B5EF4-FFF2-40B4-BE49-F238E27FC236}">
                <a16:creationId xmlns:a16="http://schemas.microsoft.com/office/drawing/2014/main" id="{7352E730-F625-3287-C43E-BF74B54F94FF}"/>
              </a:ext>
            </a:extLst>
          </p:cNvPr>
          <p:cNvSpPr>
            <a:spLocks noGrp="1"/>
          </p:cNvSpPr>
          <p:nvPr>
            <p:ph type="body" sz="quarter" idx="17" hasCustomPrompt="1"/>
          </p:nvPr>
        </p:nvSpPr>
        <p:spPr>
          <a:xfrm>
            <a:off x="7021513" y="2369752"/>
            <a:ext cx="3082607" cy="395287"/>
          </a:xfrm>
        </p:spPr>
        <p:txBody>
          <a:bodyPr/>
          <a:lstStyle>
            <a:lvl1pPr marL="0" indent="0">
              <a:buNone/>
              <a:defRPr/>
            </a:lvl1pPr>
          </a:lstStyle>
          <a:p>
            <a:pPr lvl="0"/>
            <a:r>
              <a:rPr lang="en-US" dirty="0"/>
              <a:t>Click to edit text</a:t>
            </a:r>
          </a:p>
        </p:txBody>
      </p:sp>
      <p:sp>
        <p:nvSpPr>
          <p:cNvPr id="23" name="Text Placeholder 17">
            <a:extLst>
              <a:ext uri="{FF2B5EF4-FFF2-40B4-BE49-F238E27FC236}">
                <a16:creationId xmlns:a16="http://schemas.microsoft.com/office/drawing/2014/main" id="{8A046BF0-6A1E-0B0B-C5C7-FC1EB3BB3E27}"/>
              </a:ext>
            </a:extLst>
          </p:cNvPr>
          <p:cNvSpPr>
            <a:spLocks noGrp="1"/>
          </p:cNvSpPr>
          <p:nvPr>
            <p:ph type="body" sz="quarter" idx="18" hasCustomPrompt="1"/>
          </p:nvPr>
        </p:nvSpPr>
        <p:spPr>
          <a:xfrm>
            <a:off x="7021513" y="3229016"/>
            <a:ext cx="3082607" cy="395287"/>
          </a:xfrm>
        </p:spPr>
        <p:txBody>
          <a:bodyPr/>
          <a:lstStyle>
            <a:lvl1pPr marL="0" indent="0">
              <a:buNone/>
              <a:defRPr/>
            </a:lvl1pPr>
          </a:lstStyle>
          <a:p>
            <a:pPr lvl="0"/>
            <a:r>
              <a:rPr lang="en-US" dirty="0"/>
              <a:t>Click to edit text</a:t>
            </a:r>
          </a:p>
        </p:txBody>
      </p:sp>
      <p:sp>
        <p:nvSpPr>
          <p:cNvPr id="24" name="Text Placeholder 17">
            <a:extLst>
              <a:ext uri="{FF2B5EF4-FFF2-40B4-BE49-F238E27FC236}">
                <a16:creationId xmlns:a16="http://schemas.microsoft.com/office/drawing/2014/main" id="{EF1FEE23-1667-A1D9-EBFF-C430D1B06656}"/>
              </a:ext>
            </a:extLst>
          </p:cNvPr>
          <p:cNvSpPr>
            <a:spLocks noGrp="1"/>
          </p:cNvSpPr>
          <p:nvPr>
            <p:ph type="body" sz="quarter" idx="19" hasCustomPrompt="1"/>
          </p:nvPr>
        </p:nvSpPr>
        <p:spPr>
          <a:xfrm>
            <a:off x="7021252" y="4092961"/>
            <a:ext cx="3082607" cy="395287"/>
          </a:xfrm>
        </p:spPr>
        <p:txBody>
          <a:bodyPr/>
          <a:lstStyle>
            <a:lvl1pPr marL="0" indent="0">
              <a:buNone/>
              <a:defRPr/>
            </a:lvl1pPr>
          </a:lstStyle>
          <a:p>
            <a:pPr lvl="0"/>
            <a:r>
              <a:rPr lang="en-US" dirty="0"/>
              <a:t>Click to edit text</a:t>
            </a:r>
          </a:p>
        </p:txBody>
      </p:sp>
      <p:sp>
        <p:nvSpPr>
          <p:cNvPr id="25" name="Text Placeholder 17">
            <a:extLst>
              <a:ext uri="{FF2B5EF4-FFF2-40B4-BE49-F238E27FC236}">
                <a16:creationId xmlns:a16="http://schemas.microsoft.com/office/drawing/2014/main" id="{B633B89D-2BED-C8A4-CF17-07A6DEA6C6D1}"/>
              </a:ext>
            </a:extLst>
          </p:cNvPr>
          <p:cNvSpPr>
            <a:spLocks noGrp="1"/>
          </p:cNvSpPr>
          <p:nvPr>
            <p:ph type="body" sz="quarter" idx="20" hasCustomPrompt="1"/>
          </p:nvPr>
        </p:nvSpPr>
        <p:spPr>
          <a:xfrm>
            <a:off x="7021251" y="4952225"/>
            <a:ext cx="3082607" cy="395287"/>
          </a:xfrm>
        </p:spPr>
        <p:txBody>
          <a:bodyPr/>
          <a:lstStyle>
            <a:lvl1pPr marL="0" indent="0">
              <a:buNone/>
              <a:defRPr/>
            </a:lvl1pPr>
          </a:lstStyle>
          <a:p>
            <a:pPr lvl="0"/>
            <a:r>
              <a:rPr lang="en-US" dirty="0"/>
              <a:t>Click to edit text</a:t>
            </a:r>
          </a:p>
        </p:txBody>
      </p:sp>
    </p:spTree>
    <p:extLst>
      <p:ext uri="{BB962C8B-B14F-4D97-AF65-F5344CB8AC3E}">
        <p14:creationId xmlns:p14="http://schemas.microsoft.com/office/powerpoint/2010/main" val="2414859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 - Section Header - Nav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C83E9-4378-FBA2-DB04-AD1057F5491D}"/>
              </a:ext>
            </a:extLst>
          </p:cNvPr>
          <p:cNvSpPr>
            <a:spLocks noGrp="1"/>
          </p:cNvSpPr>
          <p:nvPr>
            <p:ph type="title"/>
          </p:nvPr>
        </p:nvSpPr>
        <p:spPr>
          <a:xfrm>
            <a:off x="1210234" y="2375647"/>
            <a:ext cx="9726707" cy="1873064"/>
          </a:xfrm>
        </p:spPr>
        <p:txBody>
          <a:bodyPr anchor="ctr"/>
          <a:lstStyle>
            <a:lvl1pPr algn="ctr">
              <a:defRPr sz="6000" b="0"/>
            </a:lvl1pPr>
          </a:lstStyle>
          <a:p>
            <a:r>
              <a:rPr lang="en-US" dirty="0"/>
              <a:t>Click to edit Master title style</a:t>
            </a:r>
          </a:p>
        </p:txBody>
      </p:sp>
      <p:sp>
        <p:nvSpPr>
          <p:cNvPr id="3" name="Text Placeholder 2">
            <a:extLst>
              <a:ext uri="{FF2B5EF4-FFF2-40B4-BE49-F238E27FC236}">
                <a16:creationId xmlns:a16="http://schemas.microsoft.com/office/drawing/2014/main" id="{CF05B530-159F-FF2F-DCCD-95BCBBF3456F}"/>
              </a:ext>
            </a:extLst>
          </p:cNvPr>
          <p:cNvSpPr>
            <a:spLocks noGrp="1"/>
          </p:cNvSpPr>
          <p:nvPr>
            <p:ph type="body" idx="1"/>
          </p:nvPr>
        </p:nvSpPr>
        <p:spPr>
          <a:xfrm>
            <a:off x="1210234" y="4419134"/>
            <a:ext cx="9726707" cy="1500187"/>
          </a:xfrm>
        </p:spPr>
        <p:txBody>
          <a:bodyPr/>
          <a:lstStyle>
            <a:lvl1pPr marL="0" indent="0" algn="ctr">
              <a:buNone/>
              <a:defRPr sz="2400">
                <a:solidFill>
                  <a:srgbClr val="C0000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AE0F71F-075C-8637-6144-716DA2AED8CC}"/>
              </a:ext>
            </a:extLst>
          </p:cNvPr>
          <p:cNvSpPr>
            <a:spLocks noGrp="1"/>
          </p:cNvSpPr>
          <p:nvPr>
            <p:ph type="dt" sz="half" idx="10"/>
          </p:nvPr>
        </p:nvSpPr>
        <p:spPr/>
        <p:txBody>
          <a:bodyPr/>
          <a:lstStyle/>
          <a:p>
            <a:fld id="{4D7B15AF-1ADB-4D43-8F1A-B24C09CFE31E}" type="datetime1">
              <a:rPr lang="en-CA" smtClean="0"/>
              <a:t>2026-08-12</a:t>
            </a:fld>
            <a:endParaRPr lang="en-US"/>
          </a:p>
        </p:txBody>
      </p:sp>
      <p:sp>
        <p:nvSpPr>
          <p:cNvPr id="6" name="Slide Number Placeholder 5">
            <a:extLst>
              <a:ext uri="{FF2B5EF4-FFF2-40B4-BE49-F238E27FC236}">
                <a16:creationId xmlns:a16="http://schemas.microsoft.com/office/drawing/2014/main" id="{E13F2241-6D55-A948-FF7F-1733E321FAFC}"/>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1055375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 Title and Content - Nav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82E7-ECA7-856A-5570-483DC3CB244B}"/>
              </a:ext>
            </a:extLst>
          </p:cNvPr>
          <p:cNvSpPr>
            <a:spLocks noGrp="1"/>
          </p:cNvSpPr>
          <p:nvPr>
            <p:ph type="title"/>
          </p:nvPr>
        </p:nvSpPr>
        <p:spPr>
          <a:xfrm>
            <a:off x="838200" y="797859"/>
            <a:ext cx="10515600" cy="89282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1FDB363-55AC-8E64-3DE2-2047AB9F66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48777-881C-2261-A98C-735AC2BEF171}"/>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6" name="Slide Number Placeholder 5">
            <a:extLst>
              <a:ext uri="{FF2B5EF4-FFF2-40B4-BE49-F238E27FC236}">
                <a16:creationId xmlns:a16="http://schemas.microsoft.com/office/drawing/2014/main" id="{02459C9E-732C-105E-8FAD-FD9B14FB8E96}"/>
              </a:ext>
            </a:extLst>
          </p:cNvPr>
          <p:cNvSpPr>
            <a:spLocks noGrp="1"/>
          </p:cNvSpPr>
          <p:nvPr>
            <p:ph type="sldNum" sz="quarter" idx="12"/>
          </p:nvPr>
        </p:nvSpPr>
        <p:spPr>
          <a:xfrm>
            <a:off x="8610600" y="6598024"/>
            <a:ext cx="2743200" cy="233455"/>
          </a:xfrm>
        </p:spPr>
        <p:txBody>
          <a:bodyPr/>
          <a:lstStyle/>
          <a:p>
            <a:fld id="{7B9E2073-7571-3141-AB4E-94681825B85E}" type="slidenum">
              <a:rPr lang="en-US" smtClean="0"/>
              <a:t>‹#›</a:t>
            </a:fld>
            <a:endParaRPr lang="en-US" dirty="0"/>
          </a:p>
        </p:txBody>
      </p:sp>
      <p:sp>
        <p:nvSpPr>
          <p:cNvPr id="7" name="Text Placeholder 6">
            <a:extLst>
              <a:ext uri="{FF2B5EF4-FFF2-40B4-BE49-F238E27FC236}">
                <a16:creationId xmlns:a16="http://schemas.microsoft.com/office/drawing/2014/main" id="{D462F5DF-F6F6-E66D-C132-BE35333D7265}"/>
              </a:ext>
            </a:extLst>
          </p:cNvPr>
          <p:cNvSpPr>
            <a:spLocks noGrp="1"/>
          </p:cNvSpPr>
          <p:nvPr>
            <p:ph type="body" sz="quarter" idx="13" hasCustomPrompt="1"/>
          </p:nvPr>
        </p:nvSpPr>
        <p:spPr>
          <a:xfrm>
            <a:off x="838200" y="484188"/>
            <a:ext cx="3670300" cy="233362"/>
          </a:xfrm>
        </p:spPr>
        <p:txBody>
          <a:bodyPr>
            <a:noAutofit/>
          </a:bodyPr>
          <a:lstStyle>
            <a:lvl1pPr marL="0" indent="0">
              <a:buNone/>
              <a:defRPr sz="1600">
                <a:solidFill>
                  <a:schemeClr val="bg1"/>
                </a:solidFill>
              </a:defRPr>
            </a:lvl1pPr>
          </a:lstStyle>
          <a:p>
            <a:pPr lvl="0"/>
            <a:r>
              <a:rPr lang="en-US" dirty="0"/>
              <a:t>Click to add Sub Header</a:t>
            </a:r>
          </a:p>
        </p:txBody>
      </p:sp>
    </p:spTree>
    <p:extLst>
      <p:ext uri="{BB962C8B-B14F-4D97-AF65-F5344CB8AC3E}">
        <p14:creationId xmlns:p14="http://schemas.microsoft.com/office/powerpoint/2010/main" val="313972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 - Section Header - Light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C83E9-4378-FBA2-DB04-AD1057F5491D}"/>
              </a:ext>
            </a:extLst>
          </p:cNvPr>
          <p:cNvSpPr>
            <a:spLocks noGrp="1"/>
          </p:cNvSpPr>
          <p:nvPr>
            <p:ph type="title"/>
          </p:nvPr>
        </p:nvSpPr>
        <p:spPr>
          <a:xfrm>
            <a:off x="1210234" y="2375647"/>
            <a:ext cx="9726707" cy="1873064"/>
          </a:xfrm>
        </p:spPr>
        <p:txBody>
          <a:bodyPr anchor="ctr"/>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CF05B530-159F-FF2F-DCCD-95BCBBF3456F}"/>
              </a:ext>
            </a:extLst>
          </p:cNvPr>
          <p:cNvSpPr>
            <a:spLocks noGrp="1"/>
          </p:cNvSpPr>
          <p:nvPr>
            <p:ph type="body" idx="1"/>
          </p:nvPr>
        </p:nvSpPr>
        <p:spPr>
          <a:xfrm>
            <a:off x="1210234" y="4419134"/>
            <a:ext cx="9726707" cy="1500187"/>
          </a:xfrm>
        </p:spPr>
        <p:txBody>
          <a:bodyPr/>
          <a:lstStyle>
            <a:lvl1pPr marL="0" indent="0" algn="ctr">
              <a:buNone/>
              <a:defRPr sz="2400">
                <a:solidFill>
                  <a:srgbClr val="C0000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AE0F71F-075C-8637-6144-716DA2AED8CC}"/>
              </a:ext>
            </a:extLst>
          </p:cNvPr>
          <p:cNvSpPr>
            <a:spLocks noGrp="1"/>
          </p:cNvSpPr>
          <p:nvPr>
            <p:ph type="dt" sz="half" idx="10"/>
          </p:nvPr>
        </p:nvSpPr>
        <p:spPr/>
        <p:txBody>
          <a:bodyPr/>
          <a:lstStyle/>
          <a:p>
            <a:fld id="{3D772DF3-A1E7-6948-A990-3A33E5ECAD3C}" type="datetime1">
              <a:rPr lang="en-CA" smtClean="0"/>
              <a:t>2026-08-12</a:t>
            </a:fld>
            <a:endParaRPr lang="en-US"/>
          </a:p>
        </p:txBody>
      </p:sp>
      <p:sp>
        <p:nvSpPr>
          <p:cNvPr id="6" name="Slide Number Placeholder 5">
            <a:extLst>
              <a:ext uri="{FF2B5EF4-FFF2-40B4-BE49-F238E27FC236}">
                <a16:creationId xmlns:a16="http://schemas.microsoft.com/office/drawing/2014/main" id="{E13F2241-6D55-A948-FF7F-1733E321FAFC}"/>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1521575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 Title and Content - Light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82E7-ECA7-856A-5570-483DC3CB244B}"/>
              </a:ext>
            </a:extLst>
          </p:cNvPr>
          <p:cNvSpPr>
            <a:spLocks noGrp="1"/>
          </p:cNvSpPr>
          <p:nvPr>
            <p:ph type="title"/>
          </p:nvPr>
        </p:nvSpPr>
        <p:spPr>
          <a:xfrm>
            <a:off x="838200" y="797859"/>
            <a:ext cx="10515600" cy="89282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1FDB363-55AC-8E64-3DE2-2047AB9F66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48777-881C-2261-A98C-735AC2BEF171}"/>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6" name="Slide Number Placeholder 5">
            <a:extLst>
              <a:ext uri="{FF2B5EF4-FFF2-40B4-BE49-F238E27FC236}">
                <a16:creationId xmlns:a16="http://schemas.microsoft.com/office/drawing/2014/main" id="{02459C9E-732C-105E-8FAD-FD9B14FB8E96}"/>
              </a:ext>
            </a:extLst>
          </p:cNvPr>
          <p:cNvSpPr>
            <a:spLocks noGrp="1"/>
          </p:cNvSpPr>
          <p:nvPr>
            <p:ph type="sldNum" sz="quarter" idx="12"/>
          </p:nvPr>
        </p:nvSpPr>
        <p:spPr>
          <a:xfrm>
            <a:off x="8610600" y="6598024"/>
            <a:ext cx="2743200" cy="233455"/>
          </a:xfrm>
        </p:spPr>
        <p:txBody>
          <a:bodyPr/>
          <a:lstStyle/>
          <a:p>
            <a:fld id="{7B9E2073-7571-3141-AB4E-94681825B85E}" type="slidenum">
              <a:rPr lang="en-US" smtClean="0"/>
              <a:t>‹#›</a:t>
            </a:fld>
            <a:endParaRPr lang="en-US" dirty="0"/>
          </a:p>
        </p:txBody>
      </p:sp>
      <p:sp>
        <p:nvSpPr>
          <p:cNvPr id="7" name="Text Placeholder 6">
            <a:extLst>
              <a:ext uri="{FF2B5EF4-FFF2-40B4-BE49-F238E27FC236}">
                <a16:creationId xmlns:a16="http://schemas.microsoft.com/office/drawing/2014/main" id="{D462F5DF-F6F6-E66D-C132-BE35333D7265}"/>
              </a:ext>
            </a:extLst>
          </p:cNvPr>
          <p:cNvSpPr>
            <a:spLocks noGrp="1"/>
          </p:cNvSpPr>
          <p:nvPr>
            <p:ph type="body" sz="quarter" idx="13" hasCustomPrompt="1"/>
          </p:nvPr>
        </p:nvSpPr>
        <p:spPr>
          <a:xfrm>
            <a:off x="838200" y="484188"/>
            <a:ext cx="3670300" cy="233362"/>
          </a:xfrm>
        </p:spPr>
        <p:txBody>
          <a:bodyPr>
            <a:noAutofit/>
          </a:bodyPr>
          <a:lstStyle>
            <a:lvl1pPr marL="0" indent="0">
              <a:buNone/>
              <a:defRPr sz="1600">
                <a:solidFill>
                  <a:schemeClr val="tx2">
                    <a:lumMod val="75000"/>
                  </a:schemeClr>
                </a:solidFill>
              </a:defRPr>
            </a:lvl1pPr>
          </a:lstStyle>
          <a:p>
            <a:pPr lvl="0"/>
            <a:r>
              <a:rPr lang="en-US" dirty="0"/>
              <a:t>Click to add Sub Header</a:t>
            </a:r>
          </a:p>
        </p:txBody>
      </p:sp>
    </p:spTree>
    <p:extLst>
      <p:ext uri="{BB962C8B-B14F-4D97-AF65-F5344CB8AC3E}">
        <p14:creationId xmlns:p14="http://schemas.microsoft.com/office/powerpoint/2010/main" val="1795565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3 - Section Header - Turqoi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C83E9-4378-FBA2-DB04-AD1057F5491D}"/>
              </a:ext>
            </a:extLst>
          </p:cNvPr>
          <p:cNvSpPr>
            <a:spLocks noGrp="1"/>
          </p:cNvSpPr>
          <p:nvPr>
            <p:ph type="title"/>
          </p:nvPr>
        </p:nvSpPr>
        <p:spPr>
          <a:xfrm>
            <a:off x="1210234" y="2375647"/>
            <a:ext cx="9726707" cy="1873064"/>
          </a:xfrm>
        </p:spPr>
        <p:txBody>
          <a:bodyPr anchor="ctr"/>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CF05B530-159F-FF2F-DCCD-95BCBBF3456F}"/>
              </a:ext>
            </a:extLst>
          </p:cNvPr>
          <p:cNvSpPr>
            <a:spLocks noGrp="1"/>
          </p:cNvSpPr>
          <p:nvPr>
            <p:ph type="body" idx="1"/>
          </p:nvPr>
        </p:nvSpPr>
        <p:spPr>
          <a:xfrm>
            <a:off x="1210234" y="4419134"/>
            <a:ext cx="9726707" cy="1500187"/>
          </a:xfrm>
        </p:spPr>
        <p:txBody>
          <a:bodyPr/>
          <a:lstStyle>
            <a:lvl1pPr marL="0" indent="0" algn="ctr">
              <a:buNone/>
              <a:defRPr sz="2400">
                <a:solidFill>
                  <a:srgbClr val="C0000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AE0F71F-075C-8637-6144-716DA2AED8CC}"/>
              </a:ext>
            </a:extLst>
          </p:cNvPr>
          <p:cNvSpPr>
            <a:spLocks noGrp="1"/>
          </p:cNvSpPr>
          <p:nvPr>
            <p:ph type="dt" sz="half" idx="10"/>
          </p:nvPr>
        </p:nvSpPr>
        <p:spPr/>
        <p:txBody>
          <a:bodyPr/>
          <a:lstStyle/>
          <a:p>
            <a:fld id="{B5AE7FCE-0BB0-8149-AEEA-E626448AFB57}" type="datetime1">
              <a:rPr lang="en-CA" smtClean="0"/>
              <a:t>2026-08-12</a:t>
            </a:fld>
            <a:endParaRPr lang="en-US"/>
          </a:p>
        </p:txBody>
      </p:sp>
      <p:sp>
        <p:nvSpPr>
          <p:cNvPr id="6" name="Slide Number Placeholder 5">
            <a:extLst>
              <a:ext uri="{FF2B5EF4-FFF2-40B4-BE49-F238E27FC236}">
                <a16:creationId xmlns:a16="http://schemas.microsoft.com/office/drawing/2014/main" id="{E13F2241-6D55-A948-FF7F-1733E321FAFC}"/>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4165615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 Title and Content - Turqoi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82E7-ECA7-856A-5570-483DC3CB244B}"/>
              </a:ext>
            </a:extLst>
          </p:cNvPr>
          <p:cNvSpPr>
            <a:spLocks noGrp="1"/>
          </p:cNvSpPr>
          <p:nvPr>
            <p:ph type="title"/>
          </p:nvPr>
        </p:nvSpPr>
        <p:spPr>
          <a:xfrm>
            <a:off x="838200" y="797859"/>
            <a:ext cx="10515600" cy="89282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1FDB363-55AC-8E64-3DE2-2047AB9F66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48777-881C-2261-A98C-735AC2BEF171}"/>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6" name="Slide Number Placeholder 5">
            <a:extLst>
              <a:ext uri="{FF2B5EF4-FFF2-40B4-BE49-F238E27FC236}">
                <a16:creationId xmlns:a16="http://schemas.microsoft.com/office/drawing/2014/main" id="{02459C9E-732C-105E-8FAD-FD9B14FB8E96}"/>
              </a:ext>
            </a:extLst>
          </p:cNvPr>
          <p:cNvSpPr>
            <a:spLocks noGrp="1"/>
          </p:cNvSpPr>
          <p:nvPr>
            <p:ph type="sldNum" sz="quarter" idx="12"/>
          </p:nvPr>
        </p:nvSpPr>
        <p:spPr>
          <a:xfrm>
            <a:off x="8610600" y="6598024"/>
            <a:ext cx="2743200" cy="233455"/>
          </a:xfrm>
        </p:spPr>
        <p:txBody>
          <a:bodyPr/>
          <a:lstStyle/>
          <a:p>
            <a:fld id="{7B9E2073-7571-3141-AB4E-94681825B85E}" type="slidenum">
              <a:rPr lang="en-US" smtClean="0"/>
              <a:t>‹#›</a:t>
            </a:fld>
            <a:endParaRPr lang="en-US" dirty="0"/>
          </a:p>
        </p:txBody>
      </p:sp>
      <p:sp>
        <p:nvSpPr>
          <p:cNvPr id="7" name="Text Placeholder 6">
            <a:extLst>
              <a:ext uri="{FF2B5EF4-FFF2-40B4-BE49-F238E27FC236}">
                <a16:creationId xmlns:a16="http://schemas.microsoft.com/office/drawing/2014/main" id="{D462F5DF-F6F6-E66D-C132-BE35333D7265}"/>
              </a:ext>
            </a:extLst>
          </p:cNvPr>
          <p:cNvSpPr>
            <a:spLocks noGrp="1"/>
          </p:cNvSpPr>
          <p:nvPr>
            <p:ph type="body" sz="quarter" idx="13" hasCustomPrompt="1"/>
          </p:nvPr>
        </p:nvSpPr>
        <p:spPr>
          <a:xfrm>
            <a:off x="838200" y="484188"/>
            <a:ext cx="3670300" cy="233362"/>
          </a:xfrm>
        </p:spPr>
        <p:txBody>
          <a:bodyPr>
            <a:noAutofit/>
          </a:bodyPr>
          <a:lstStyle>
            <a:lvl1pPr marL="0" indent="0">
              <a:buNone/>
              <a:defRPr sz="1600">
                <a:solidFill>
                  <a:schemeClr val="tx2">
                    <a:lumMod val="75000"/>
                  </a:schemeClr>
                </a:solidFill>
              </a:defRPr>
            </a:lvl1pPr>
          </a:lstStyle>
          <a:p>
            <a:pPr lvl="0"/>
            <a:r>
              <a:rPr lang="en-US" dirty="0"/>
              <a:t>Click to add Sub Header</a:t>
            </a:r>
          </a:p>
        </p:txBody>
      </p:sp>
    </p:spTree>
    <p:extLst>
      <p:ext uri="{BB962C8B-B14F-4D97-AF65-F5344CB8AC3E}">
        <p14:creationId xmlns:p14="http://schemas.microsoft.com/office/powerpoint/2010/main" val="361222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4 - Section Header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C83E9-4378-FBA2-DB04-AD1057F5491D}"/>
              </a:ext>
            </a:extLst>
          </p:cNvPr>
          <p:cNvSpPr>
            <a:spLocks noGrp="1"/>
          </p:cNvSpPr>
          <p:nvPr>
            <p:ph type="title"/>
          </p:nvPr>
        </p:nvSpPr>
        <p:spPr>
          <a:xfrm>
            <a:off x="1210234" y="2375647"/>
            <a:ext cx="9726707" cy="1873064"/>
          </a:xfrm>
        </p:spPr>
        <p:txBody>
          <a:bodyPr anchor="ctr"/>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CF05B530-159F-FF2F-DCCD-95BCBBF3456F}"/>
              </a:ext>
            </a:extLst>
          </p:cNvPr>
          <p:cNvSpPr>
            <a:spLocks noGrp="1"/>
          </p:cNvSpPr>
          <p:nvPr>
            <p:ph type="body" idx="1"/>
          </p:nvPr>
        </p:nvSpPr>
        <p:spPr>
          <a:xfrm>
            <a:off x="1210234" y="4419134"/>
            <a:ext cx="9726707" cy="1500187"/>
          </a:xfrm>
        </p:spPr>
        <p:txBody>
          <a:bodyPr/>
          <a:lstStyle>
            <a:lvl1pPr marL="0" indent="0" algn="ctr">
              <a:buNone/>
              <a:defRPr sz="2400">
                <a:solidFill>
                  <a:srgbClr val="C0000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AE0F71F-075C-8637-6144-716DA2AED8CC}"/>
              </a:ext>
            </a:extLst>
          </p:cNvPr>
          <p:cNvSpPr>
            <a:spLocks noGrp="1"/>
          </p:cNvSpPr>
          <p:nvPr>
            <p:ph type="dt" sz="half" idx="10"/>
          </p:nvPr>
        </p:nvSpPr>
        <p:spPr/>
        <p:txBody>
          <a:bodyPr/>
          <a:lstStyle/>
          <a:p>
            <a:fld id="{8E4D7B46-14EA-AE49-AEA7-C0D7FE3FB516}" type="datetime1">
              <a:rPr lang="en-CA" smtClean="0"/>
              <a:t>2026-08-12</a:t>
            </a:fld>
            <a:endParaRPr lang="en-US"/>
          </a:p>
        </p:txBody>
      </p:sp>
      <p:sp>
        <p:nvSpPr>
          <p:cNvPr id="6" name="Slide Number Placeholder 5">
            <a:extLst>
              <a:ext uri="{FF2B5EF4-FFF2-40B4-BE49-F238E27FC236}">
                <a16:creationId xmlns:a16="http://schemas.microsoft.com/office/drawing/2014/main" id="{E13F2241-6D55-A948-FF7F-1733E321FAFC}"/>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694845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 - Title and Content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82E7-ECA7-856A-5570-483DC3CB244B}"/>
              </a:ext>
            </a:extLst>
          </p:cNvPr>
          <p:cNvSpPr>
            <a:spLocks noGrp="1"/>
          </p:cNvSpPr>
          <p:nvPr>
            <p:ph type="title"/>
          </p:nvPr>
        </p:nvSpPr>
        <p:spPr>
          <a:xfrm>
            <a:off x="838200" y="797859"/>
            <a:ext cx="10515600" cy="892829"/>
          </a:xfrm>
        </p:spPr>
        <p:txBody>
          <a:bodyPr/>
          <a:lstStyle>
            <a:lvl1pPr>
              <a:defRPr b="0"/>
            </a:lvl1pPr>
          </a:lstStyle>
          <a:p>
            <a:r>
              <a:rPr lang="en-US" dirty="0"/>
              <a:t>Click to edit Master title style</a:t>
            </a:r>
          </a:p>
        </p:txBody>
      </p:sp>
      <p:sp>
        <p:nvSpPr>
          <p:cNvPr id="3" name="Content Placeholder 2">
            <a:extLst>
              <a:ext uri="{FF2B5EF4-FFF2-40B4-BE49-F238E27FC236}">
                <a16:creationId xmlns:a16="http://schemas.microsoft.com/office/drawing/2014/main" id="{E1FDB363-55AC-8E64-3DE2-2047AB9F66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48777-881C-2261-A98C-735AC2BEF171}"/>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6" name="Slide Number Placeholder 5">
            <a:extLst>
              <a:ext uri="{FF2B5EF4-FFF2-40B4-BE49-F238E27FC236}">
                <a16:creationId xmlns:a16="http://schemas.microsoft.com/office/drawing/2014/main" id="{02459C9E-732C-105E-8FAD-FD9B14FB8E96}"/>
              </a:ext>
            </a:extLst>
          </p:cNvPr>
          <p:cNvSpPr>
            <a:spLocks noGrp="1"/>
          </p:cNvSpPr>
          <p:nvPr>
            <p:ph type="sldNum" sz="quarter" idx="12"/>
          </p:nvPr>
        </p:nvSpPr>
        <p:spPr>
          <a:xfrm>
            <a:off x="8610600" y="6598024"/>
            <a:ext cx="2743200" cy="233455"/>
          </a:xfrm>
        </p:spPr>
        <p:txBody>
          <a:bodyPr/>
          <a:lstStyle/>
          <a:p>
            <a:fld id="{7B9E2073-7571-3141-AB4E-94681825B85E}" type="slidenum">
              <a:rPr lang="en-US" smtClean="0"/>
              <a:t>‹#›</a:t>
            </a:fld>
            <a:endParaRPr lang="en-US" dirty="0"/>
          </a:p>
        </p:txBody>
      </p:sp>
      <p:sp>
        <p:nvSpPr>
          <p:cNvPr id="7" name="Text Placeholder 6">
            <a:extLst>
              <a:ext uri="{FF2B5EF4-FFF2-40B4-BE49-F238E27FC236}">
                <a16:creationId xmlns:a16="http://schemas.microsoft.com/office/drawing/2014/main" id="{D462F5DF-F6F6-E66D-C132-BE35333D7265}"/>
              </a:ext>
            </a:extLst>
          </p:cNvPr>
          <p:cNvSpPr>
            <a:spLocks noGrp="1"/>
          </p:cNvSpPr>
          <p:nvPr>
            <p:ph type="body" sz="quarter" idx="13" hasCustomPrompt="1"/>
          </p:nvPr>
        </p:nvSpPr>
        <p:spPr>
          <a:xfrm>
            <a:off x="838200" y="484188"/>
            <a:ext cx="3670300" cy="233362"/>
          </a:xfrm>
        </p:spPr>
        <p:txBody>
          <a:bodyPr>
            <a:noAutofit/>
          </a:bodyPr>
          <a:lstStyle>
            <a:lvl1pPr marL="0" indent="0">
              <a:buNone/>
              <a:defRPr sz="1600" b="0">
                <a:solidFill>
                  <a:schemeClr val="tx2">
                    <a:lumMod val="75000"/>
                  </a:schemeClr>
                </a:solidFill>
              </a:defRPr>
            </a:lvl1pPr>
          </a:lstStyle>
          <a:p>
            <a:pPr lvl="0"/>
            <a:r>
              <a:rPr lang="en-US" dirty="0"/>
              <a:t>Click to add Sub Header</a:t>
            </a:r>
          </a:p>
        </p:txBody>
      </p:sp>
    </p:spTree>
    <p:extLst>
      <p:ext uri="{BB962C8B-B14F-4D97-AF65-F5344CB8AC3E}">
        <p14:creationId xmlns:p14="http://schemas.microsoft.com/office/powerpoint/2010/main" val="2432448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5 - Section Header - Gr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C83E9-4378-FBA2-DB04-AD1057F5491D}"/>
              </a:ext>
            </a:extLst>
          </p:cNvPr>
          <p:cNvSpPr>
            <a:spLocks noGrp="1"/>
          </p:cNvSpPr>
          <p:nvPr>
            <p:ph type="title"/>
          </p:nvPr>
        </p:nvSpPr>
        <p:spPr>
          <a:xfrm>
            <a:off x="1210234" y="2375647"/>
            <a:ext cx="9726707" cy="1873064"/>
          </a:xfrm>
        </p:spPr>
        <p:txBody>
          <a:bodyPr anchor="ctr"/>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CF05B530-159F-FF2F-DCCD-95BCBBF3456F}"/>
              </a:ext>
            </a:extLst>
          </p:cNvPr>
          <p:cNvSpPr>
            <a:spLocks noGrp="1"/>
          </p:cNvSpPr>
          <p:nvPr>
            <p:ph type="body" idx="1"/>
          </p:nvPr>
        </p:nvSpPr>
        <p:spPr>
          <a:xfrm>
            <a:off x="1210234" y="4419134"/>
            <a:ext cx="9726707" cy="1500187"/>
          </a:xfrm>
        </p:spPr>
        <p:txBody>
          <a:bodyPr/>
          <a:lstStyle>
            <a:lvl1pPr marL="0" indent="0" algn="ctr">
              <a:buNone/>
              <a:defRPr sz="2400">
                <a:solidFill>
                  <a:srgbClr val="C0000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AE0F71F-075C-8637-6144-716DA2AED8CC}"/>
              </a:ext>
            </a:extLst>
          </p:cNvPr>
          <p:cNvSpPr>
            <a:spLocks noGrp="1"/>
          </p:cNvSpPr>
          <p:nvPr>
            <p:ph type="dt" sz="half" idx="10"/>
          </p:nvPr>
        </p:nvSpPr>
        <p:spPr/>
        <p:txBody>
          <a:bodyPr/>
          <a:lstStyle/>
          <a:p>
            <a:fld id="{F0E12892-79BD-D147-9C5B-6D57B01992BE}" type="datetime1">
              <a:rPr lang="en-CA" smtClean="0"/>
              <a:t>2026-08-12</a:t>
            </a:fld>
            <a:endParaRPr lang="en-US"/>
          </a:p>
        </p:txBody>
      </p:sp>
      <p:sp>
        <p:nvSpPr>
          <p:cNvPr id="6" name="Slide Number Placeholder 5">
            <a:extLst>
              <a:ext uri="{FF2B5EF4-FFF2-40B4-BE49-F238E27FC236}">
                <a16:creationId xmlns:a16="http://schemas.microsoft.com/office/drawing/2014/main" id="{E13F2241-6D55-A948-FF7F-1733E321FAFC}"/>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183181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 - Title and Content - Gr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82E7-ECA7-856A-5570-483DC3CB244B}"/>
              </a:ext>
            </a:extLst>
          </p:cNvPr>
          <p:cNvSpPr>
            <a:spLocks noGrp="1"/>
          </p:cNvSpPr>
          <p:nvPr>
            <p:ph type="title"/>
          </p:nvPr>
        </p:nvSpPr>
        <p:spPr>
          <a:xfrm>
            <a:off x="838200" y="797859"/>
            <a:ext cx="10515600" cy="89282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1FDB363-55AC-8E64-3DE2-2047AB9F66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48777-881C-2261-A98C-735AC2BEF171}"/>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6" name="Slide Number Placeholder 5">
            <a:extLst>
              <a:ext uri="{FF2B5EF4-FFF2-40B4-BE49-F238E27FC236}">
                <a16:creationId xmlns:a16="http://schemas.microsoft.com/office/drawing/2014/main" id="{02459C9E-732C-105E-8FAD-FD9B14FB8E96}"/>
              </a:ext>
            </a:extLst>
          </p:cNvPr>
          <p:cNvSpPr>
            <a:spLocks noGrp="1"/>
          </p:cNvSpPr>
          <p:nvPr>
            <p:ph type="sldNum" sz="quarter" idx="12"/>
          </p:nvPr>
        </p:nvSpPr>
        <p:spPr>
          <a:xfrm>
            <a:off x="8610600" y="6598024"/>
            <a:ext cx="2743200" cy="233455"/>
          </a:xfrm>
        </p:spPr>
        <p:txBody>
          <a:bodyPr/>
          <a:lstStyle/>
          <a:p>
            <a:fld id="{7B9E2073-7571-3141-AB4E-94681825B85E}" type="slidenum">
              <a:rPr lang="en-US" smtClean="0"/>
              <a:t>‹#›</a:t>
            </a:fld>
            <a:endParaRPr lang="en-US" dirty="0"/>
          </a:p>
        </p:txBody>
      </p:sp>
      <p:sp>
        <p:nvSpPr>
          <p:cNvPr id="7" name="Text Placeholder 6">
            <a:extLst>
              <a:ext uri="{FF2B5EF4-FFF2-40B4-BE49-F238E27FC236}">
                <a16:creationId xmlns:a16="http://schemas.microsoft.com/office/drawing/2014/main" id="{D462F5DF-F6F6-E66D-C132-BE35333D7265}"/>
              </a:ext>
            </a:extLst>
          </p:cNvPr>
          <p:cNvSpPr>
            <a:spLocks noGrp="1"/>
          </p:cNvSpPr>
          <p:nvPr>
            <p:ph type="body" sz="quarter" idx="13" hasCustomPrompt="1"/>
          </p:nvPr>
        </p:nvSpPr>
        <p:spPr>
          <a:xfrm>
            <a:off x="838200" y="484188"/>
            <a:ext cx="3670300" cy="233362"/>
          </a:xfrm>
        </p:spPr>
        <p:txBody>
          <a:bodyPr>
            <a:noAutofit/>
          </a:bodyPr>
          <a:lstStyle>
            <a:lvl1pPr marL="0" indent="0">
              <a:buNone/>
              <a:defRPr sz="1600">
                <a:solidFill>
                  <a:schemeClr val="bg2"/>
                </a:solidFill>
              </a:defRPr>
            </a:lvl1pPr>
          </a:lstStyle>
          <a:p>
            <a:pPr lvl="0"/>
            <a:r>
              <a:rPr lang="en-US" dirty="0"/>
              <a:t>Click to add Sub Header</a:t>
            </a:r>
          </a:p>
        </p:txBody>
      </p:sp>
    </p:spTree>
    <p:extLst>
      <p:ext uri="{BB962C8B-B14F-4D97-AF65-F5344CB8AC3E}">
        <p14:creationId xmlns:p14="http://schemas.microsoft.com/office/powerpoint/2010/main" val="3886353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6 - Section Header -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C83E9-4378-FBA2-DB04-AD1057F5491D}"/>
              </a:ext>
            </a:extLst>
          </p:cNvPr>
          <p:cNvSpPr>
            <a:spLocks noGrp="1"/>
          </p:cNvSpPr>
          <p:nvPr>
            <p:ph type="title"/>
          </p:nvPr>
        </p:nvSpPr>
        <p:spPr>
          <a:xfrm>
            <a:off x="1210234" y="2375647"/>
            <a:ext cx="9726707" cy="1873064"/>
          </a:xfrm>
        </p:spPr>
        <p:txBody>
          <a:bodyPr anchor="ctr"/>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CF05B530-159F-FF2F-DCCD-95BCBBF3456F}"/>
              </a:ext>
            </a:extLst>
          </p:cNvPr>
          <p:cNvSpPr>
            <a:spLocks noGrp="1"/>
          </p:cNvSpPr>
          <p:nvPr>
            <p:ph type="body" idx="1"/>
          </p:nvPr>
        </p:nvSpPr>
        <p:spPr>
          <a:xfrm>
            <a:off x="1210234" y="4419134"/>
            <a:ext cx="9726707" cy="1500187"/>
          </a:xfrm>
        </p:spPr>
        <p:txBody>
          <a:bodyPr/>
          <a:lstStyle>
            <a:lvl1pPr marL="0" indent="0" algn="ctr">
              <a:buNone/>
              <a:defRPr sz="2400">
                <a:solidFill>
                  <a:srgbClr val="C0000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AE0F71F-075C-8637-6144-716DA2AED8CC}"/>
              </a:ext>
            </a:extLst>
          </p:cNvPr>
          <p:cNvSpPr>
            <a:spLocks noGrp="1"/>
          </p:cNvSpPr>
          <p:nvPr>
            <p:ph type="dt" sz="half" idx="10"/>
          </p:nvPr>
        </p:nvSpPr>
        <p:spPr/>
        <p:txBody>
          <a:bodyPr/>
          <a:lstStyle/>
          <a:p>
            <a:fld id="{93C43789-CAFF-034A-A85B-083ABFF7371B}" type="datetime1">
              <a:rPr lang="en-CA" smtClean="0"/>
              <a:t>2026-08-12</a:t>
            </a:fld>
            <a:endParaRPr lang="en-US"/>
          </a:p>
        </p:txBody>
      </p:sp>
      <p:sp>
        <p:nvSpPr>
          <p:cNvPr id="6" name="Slide Number Placeholder 5">
            <a:extLst>
              <a:ext uri="{FF2B5EF4-FFF2-40B4-BE49-F238E27FC236}">
                <a16:creationId xmlns:a16="http://schemas.microsoft.com/office/drawing/2014/main" id="{E13F2241-6D55-A948-FF7F-1733E321FAFC}"/>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383513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 Title and Content -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82E7-ECA7-856A-5570-483DC3CB244B}"/>
              </a:ext>
            </a:extLst>
          </p:cNvPr>
          <p:cNvSpPr>
            <a:spLocks noGrp="1"/>
          </p:cNvSpPr>
          <p:nvPr>
            <p:ph type="title"/>
          </p:nvPr>
        </p:nvSpPr>
        <p:spPr>
          <a:xfrm>
            <a:off x="838200" y="797859"/>
            <a:ext cx="10515600" cy="89282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1FDB363-55AC-8E64-3DE2-2047AB9F66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48777-881C-2261-A98C-735AC2BEF171}"/>
              </a:ext>
            </a:extLst>
          </p:cNvPr>
          <p:cNvSpPr>
            <a:spLocks noGrp="1"/>
          </p:cNvSpPr>
          <p:nvPr>
            <p:ph type="dt" sz="half" idx="10"/>
          </p:nvPr>
        </p:nvSpPr>
        <p:spPr/>
        <p:txBody>
          <a:bodyPr/>
          <a:lstStyle/>
          <a:p>
            <a:fld id="{A4709F04-A55C-7642-A395-920A0F17452E}" type="datetime1">
              <a:rPr lang="en-CA" smtClean="0"/>
              <a:t>2026-08-12</a:t>
            </a:fld>
            <a:endParaRPr lang="en-US"/>
          </a:p>
        </p:txBody>
      </p:sp>
      <p:sp>
        <p:nvSpPr>
          <p:cNvPr id="6" name="Slide Number Placeholder 5">
            <a:extLst>
              <a:ext uri="{FF2B5EF4-FFF2-40B4-BE49-F238E27FC236}">
                <a16:creationId xmlns:a16="http://schemas.microsoft.com/office/drawing/2014/main" id="{02459C9E-732C-105E-8FAD-FD9B14FB8E96}"/>
              </a:ext>
            </a:extLst>
          </p:cNvPr>
          <p:cNvSpPr>
            <a:spLocks noGrp="1"/>
          </p:cNvSpPr>
          <p:nvPr>
            <p:ph type="sldNum" sz="quarter" idx="12"/>
          </p:nvPr>
        </p:nvSpPr>
        <p:spPr>
          <a:xfrm>
            <a:off x="8610600" y="6598024"/>
            <a:ext cx="2743200" cy="233455"/>
          </a:xfrm>
        </p:spPr>
        <p:txBody>
          <a:bodyPr/>
          <a:lstStyle/>
          <a:p>
            <a:fld id="{7B9E2073-7571-3141-AB4E-94681825B85E}" type="slidenum">
              <a:rPr lang="en-US" smtClean="0"/>
              <a:t>‹#›</a:t>
            </a:fld>
            <a:endParaRPr lang="en-US" dirty="0"/>
          </a:p>
        </p:txBody>
      </p:sp>
      <p:sp>
        <p:nvSpPr>
          <p:cNvPr id="7" name="Text Placeholder 6">
            <a:extLst>
              <a:ext uri="{FF2B5EF4-FFF2-40B4-BE49-F238E27FC236}">
                <a16:creationId xmlns:a16="http://schemas.microsoft.com/office/drawing/2014/main" id="{D462F5DF-F6F6-E66D-C132-BE35333D7265}"/>
              </a:ext>
            </a:extLst>
          </p:cNvPr>
          <p:cNvSpPr>
            <a:spLocks noGrp="1"/>
          </p:cNvSpPr>
          <p:nvPr>
            <p:ph type="body" sz="quarter" idx="13" hasCustomPrompt="1"/>
          </p:nvPr>
        </p:nvSpPr>
        <p:spPr>
          <a:xfrm>
            <a:off x="838200" y="484188"/>
            <a:ext cx="3670300" cy="233362"/>
          </a:xfrm>
        </p:spPr>
        <p:txBody>
          <a:bodyPr>
            <a:noAutofit/>
          </a:bodyPr>
          <a:lstStyle>
            <a:lvl1pPr marL="0" indent="0">
              <a:buNone/>
              <a:defRPr sz="1600">
                <a:solidFill>
                  <a:schemeClr val="tx2"/>
                </a:solidFill>
              </a:defRPr>
            </a:lvl1pPr>
          </a:lstStyle>
          <a:p>
            <a:pPr lvl="0"/>
            <a:r>
              <a:rPr lang="en-US" dirty="0"/>
              <a:t>Click to add Sub Header</a:t>
            </a:r>
          </a:p>
        </p:txBody>
      </p:sp>
    </p:spTree>
    <p:extLst>
      <p:ext uri="{BB962C8B-B14F-4D97-AF65-F5344CB8AC3E}">
        <p14:creationId xmlns:p14="http://schemas.microsoft.com/office/powerpoint/2010/main" val="2505659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93951-8C8C-0D43-9F24-866F294D51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7BE218-3992-377B-3DB2-BD96296B00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013FC8-B436-6C31-3C04-F0E85DEF68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DE4153-C65D-B57A-FD41-861E8DADA21D}"/>
              </a:ext>
            </a:extLst>
          </p:cNvPr>
          <p:cNvSpPr>
            <a:spLocks noGrp="1"/>
          </p:cNvSpPr>
          <p:nvPr>
            <p:ph type="dt" sz="half" idx="10"/>
          </p:nvPr>
        </p:nvSpPr>
        <p:spPr/>
        <p:txBody>
          <a:bodyPr/>
          <a:lstStyle/>
          <a:p>
            <a:fld id="{ADB97CCB-DF44-C947-9AFE-B3E50DBA7365}" type="datetime1">
              <a:rPr lang="en-CA" smtClean="0"/>
              <a:t>2026-08-12</a:t>
            </a:fld>
            <a:endParaRPr lang="en-US"/>
          </a:p>
        </p:txBody>
      </p:sp>
      <p:sp>
        <p:nvSpPr>
          <p:cNvPr id="7" name="Slide Number Placeholder 6">
            <a:extLst>
              <a:ext uri="{FF2B5EF4-FFF2-40B4-BE49-F238E27FC236}">
                <a16:creationId xmlns:a16="http://schemas.microsoft.com/office/drawing/2014/main" id="{3FF6F257-5FA5-A110-35A4-526063C113AC}"/>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2928213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484C9-AC6A-894D-94CF-CB84B4C5CF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247CBA-F8FD-75E7-6945-F30829EE93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647640-2AD2-02B9-712D-4C42C3D815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0C12D0-E542-5525-385E-0F1F83B369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ED9B8A-D5F4-4AD9-E3E2-FFB78FBBE5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14969E-33B4-940C-319F-C248E8126D20}"/>
              </a:ext>
            </a:extLst>
          </p:cNvPr>
          <p:cNvSpPr>
            <a:spLocks noGrp="1"/>
          </p:cNvSpPr>
          <p:nvPr>
            <p:ph type="dt" sz="half" idx="10"/>
          </p:nvPr>
        </p:nvSpPr>
        <p:spPr/>
        <p:txBody>
          <a:bodyPr/>
          <a:lstStyle/>
          <a:p>
            <a:fld id="{33B4104D-C1DC-2F48-8E63-8F01A0A9D844}" type="datetime1">
              <a:rPr lang="en-CA" smtClean="0"/>
              <a:t>2026-08-12</a:t>
            </a:fld>
            <a:endParaRPr lang="en-US"/>
          </a:p>
        </p:txBody>
      </p:sp>
      <p:sp>
        <p:nvSpPr>
          <p:cNvPr id="9" name="Slide Number Placeholder 8">
            <a:extLst>
              <a:ext uri="{FF2B5EF4-FFF2-40B4-BE49-F238E27FC236}">
                <a16:creationId xmlns:a16="http://schemas.microsoft.com/office/drawing/2014/main" id="{90B52990-F000-C532-3E2A-5404E9C55B53}"/>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1483408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0B655-B0F0-1B8E-0C51-6A60091989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0794F7-C132-9FED-304E-73F39195726D}"/>
              </a:ext>
            </a:extLst>
          </p:cNvPr>
          <p:cNvSpPr>
            <a:spLocks noGrp="1"/>
          </p:cNvSpPr>
          <p:nvPr>
            <p:ph type="dt" sz="half" idx="10"/>
          </p:nvPr>
        </p:nvSpPr>
        <p:spPr/>
        <p:txBody>
          <a:bodyPr/>
          <a:lstStyle/>
          <a:p>
            <a:fld id="{EC76E275-8A60-A647-8E94-4D85622C58FB}" type="datetime1">
              <a:rPr lang="en-CA" smtClean="0"/>
              <a:t>2026-08-12</a:t>
            </a:fld>
            <a:endParaRPr lang="en-US"/>
          </a:p>
        </p:txBody>
      </p:sp>
      <p:sp>
        <p:nvSpPr>
          <p:cNvPr id="5" name="Slide Number Placeholder 4">
            <a:extLst>
              <a:ext uri="{FF2B5EF4-FFF2-40B4-BE49-F238E27FC236}">
                <a16:creationId xmlns:a16="http://schemas.microsoft.com/office/drawing/2014/main" id="{32981756-313C-AB40-9704-E58B03B215DC}"/>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1490827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6B42BE-1348-85FF-8224-00FD7252C461}"/>
              </a:ext>
            </a:extLst>
          </p:cNvPr>
          <p:cNvSpPr>
            <a:spLocks noGrp="1"/>
          </p:cNvSpPr>
          <p:nvPr>
            <p:ph type="dt" sz="half" idx="10"/>
          </p:nvPr>
        </p:nvSpPr>
        <p:spPr/>
        <p:txBody>
          <a:bodyPr/>
          <a:lstStyle/>
          <a:p>
            <a:fld id="{0E6E471F-87AA-2040-850D-6194AF271B29}" type="datetime1">
              <a:rPr lang="en-CA" smtClean="0"/>
              <a:t>2026-08-12</a:t>
            </a:fld>
            <a:endParaRPr lang="en-US"/>
          </a:p>
        </p:txBody>
      </p:sp>
      <p:sp>
        <p:nvSpPr>
          <p:cNvPr id="4" name="Slide Number Placeholder 3">
            <a:extLst>
              <a:ext uri="{FF2B5EF4-FFF2-40B4-BE49-F238E27FC236}">
                <a16:creationId xmlns:a16="http://schemas.microsoft.com/office/drawing/2014/main" id="{44338079-7C69-9634-892F-F807954E0263}"/>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27514307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B7E95-6A42-AD43-8F1D-1E3E7FEEED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6A6278-8C21-2496-9F9F-77E86EC92D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4F9DD4-6DF7-9408-D14E-A6731D90D799}"/>
              </a:ext>
            </a:extLst>
          </p:cNvPr>
          <p:cNvSpPr>
            <a:spLocks noGrp="1"/>
          </p:cNvSpPr>
          <p:nvPr>
            <p:ph type="body" sz="half" idx="2"/>
          </p:nvPr>
        </p:nvSpPr>
        <p:spPr>
          <a:xfrm>
            <a:off x="839788" y="2187388"/>
            <a:ext cx="3932237" cy="368159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55CAA81-6A27-CF2A-CFC4-F10569BC9F88}"/>
              </a:ext>
            </a:extLst>
          </p:cNvPr>
          <p:cNvSpPr>
            <a:spLocks noGrp="1"/>
          </p:cNvSpPr>
          <p:nvPr>
            <p:ph type="dt" sz="half" idx="10"/>
          </p:nvPr>
        </p:nvSpPr>
        <p:spPr/>
        <p:txBody>
          <a:bodyPr/>
          <a:lstStyle/>
          <a:p>
            <a:fld id="{4EC9A390-E148-6F4C-8A3E-F6067CD3D790}" type="datetime1">
              <a:rPr lang="en-CA" smtClean="0"/>
              <a:t>2026-08-12</a:t>
            </a:fld>
            <a:endParaRPr lang="en-US"/>
          </a:p>
        </p:txBody>
      </p:sp>
      <p:sp>
        <p:nvSpPr>
          <p:cNvPr id="7" name="Slide Number Placeholder 6">
            <a:extLst>
              <a:ext uri="{FF2B5EF4-FFF2-40B4-BE49-F238E27FC236}">
                <a16:creationId xmlns:a16="http://schemas.microsoft.com/office/drawing/2014/main" id="{228209F7-8EB0-72BE-753B-3F9803826B5E}"/>
              </a:ext>
            </a:extLst>
          </p:cNvPr>
          <p:cNvSpPr>
            <a:spLocks noGrp="1"/>
          </p:cNvSpPr>
          <p:nvPr>
            <p:ph type="sldNum" sz="quarter" idx="12"/>
          </p:nvPr>
        </p:nvSpPr>
        <p:spPr/>
        <p:txBody>
          <a:bodyPr/>
          <a:lstStyle/>
          <a:p>
            <a:fld id="{7B9E2073-7571-3141-AB4E-94681825B85E}" type="slidenum">
              <a:rPr lang="en-US" smtClean="0"/>
              <a:t>‹#›</a:t>
            </a:fld>
            <a:endParaRPr lang="en-US"/>
          </a:p>
        </p:txBody>
      </p:sp>
      <p:cxnSp>
        <p:nvCxnSpPr>
          <p:cNvPr id="9" name="Straight Connector 8">
            <a:extLst>
              <a:ext uri="{FF2B5EF4-FFF2-40B4-BE49-F238E27FC236}">
                <a16:creationId xmlns:a16="http://schemas.microsoft.com/office/drawing/2014/main" id="{221FE6EB-0FCB-650E-3C5B-565055BB1ACD}"/>
              </a:ext>
            </a:extLst>
          </p:cNvPr>
          <p:cNvCxnSpPr>
            <a:cxnSpLocks/>
          </p:cNvCxnSpPr>
          <p:nvPr userDrawn="1"/>
        </p:nvCxnSpPr>
        <p:spPr>
          <a:xfrm>
            <a:off x="838200" y="2057400"/>
            <a:ext cx="3933825"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8019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2839E-E227-DC88-1579-B90618AE0D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BEE278-B200-0D68-4B05-3152233F61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EB4EF3-16C0-AFA5-E4BF-38F1175ABBE5}"/>
              </a:ext>
            </a:extLst>
          </p:cNvPr>
          <p:cNvSpPr>
            <a:spLocks noGrp="1"/>
          </p:cNvSpPr>
          <p:nvPr>
            <p:ph type="body" sz="half" idx="2"/>
          </p:nvPr>
        </p:nvSpPr>
        <p:spPr>
          <a:xfrm>
            <a:off x="839788" y="2187388"/>
            <a:ext cx="3932237" cy="3681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9A6453F-E384-D96B-AD9D-29A72DCF68BE}"/>
              </a:ext>
            </a:extLst>
          </p:cNvPr>
          <p:cNvSpPr>
            <a:spLocks noGrp="1"/>
          </p:cNvSpPr>
          <p:nvPr>
            <p:ph type="dt" sz="half" idx="10"/>
          </p:nvPr>
        </p:nvSpPr>
        <p:spPr/>
        <p:txBody>
          <a:bodyPr/>
          <a:lstStyle/>
          <a:p>
            <a:fld id="{A78D0D0C-4E9D-FB44-82F6-967C41EC5102}" type="datetime1">
              <a:rPr lang="en-CA" smtClean="0"/>
              <a:t>2026-08-12</a:t>
            </a:fld>
            <a:endParaRPr lang="en-US"/>
          </a:p>
        </p:txBody>
      </p:sp>
      <p:sp>
        <p:nvSpPr>
          <p:cNvPr id="7" name="Slide Number Placeholder 6">
            <a:extLst>
              <a:ext uri="{FF2B5EF4-FFF2-40B4-BE49-F238E27FC236}">
                <a16:creationId xmlns:a16="http://schemas.microsoft.com/office/drawing/2014/main" id="{97763F9F-AFD8-44FA-F282-347D97765105}"/>
              </a:ext>
            </a:extLst>
          </p:cNvPr>
          <p:cNvSpPr>
            <a:spLocks noGrp="1"/>
          </p:cNvSpPr>
          <p:nvPr>
            <p:ph type="sldNum" sz="quarter" idx="12"/>
          </p:nvPr>
        </p:nvSpPr>
        <p:spPr/>
        <p:txBody>
          <a:bodyPr/>
          <a:lstStyle/>
          <a:p>
            <a:fld id="{7B9E2073-7571-3141-AB4E-94681825B85E}" type="slidenum">
              <a:rPr lang="en-US" smtClean="0"/>
              <a:t>‹#›</a:t>
            </a:fld>
            <a:endParaRPr lang="en-US"/>
          </a:p>
        </p:txBody>
      </p:sp>
      <p:cxnSp>
        <p:nvCxnSpPr>
          <p:cNvPr id="8" name="Straight Connector 7">
            <a:extLst>
              <a:ext uri="{FF2B5EF4-FFF2-40B4-BE49-F238E27FC236}">
                <a16:creationId xmlns:a16="http://schemas.microsoft.com/office/drawing/2014/main" id="{6C1D6CB9-A9E2-AEAA-1A8F-196B14744DCB}"/>
              </a:ext>
            </a:extLst>
          </p:cNvPr>
          <p:cNvCxnSpPr>
            <a:cxnSpLocks/>
          </p:cNvCxnSpPr>
          <p:nvPr userDrawn="1"/>
        </p:nvCxnSpPr>
        <p:spPr>
          <a:xfrm>
            <a:off x="838200" y="2057400"/>
            <a:ext cx="3933825"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7082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75DEC-4FE5-3658-F77E-E9C89EE5F5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786D07-F6F6-DD4A-AC58-F9938E2EE2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FCADE7-3ECE-90E0-7F9E-74BA629F8B22}"/>
              </a:ext>
            </a:extLst>
          </p:cNvPr>
          <p:cNvSpPr>
            <a:spLocks noGrp="1"/>
          </p:cNvSpPr>
          <p:nvPr>
            <p:ph type="dt" sz="half" idx="10"/>
          </p:nvPr>
        </p:nvSpPr>
        <p:spPr/>
        <p:txBody>
          <a:bodyPr/>
          <a:lstStyle/>
          <a:p>
            <a:fld id="{33080C23-D7F9-7142-8E5F-82FAD29A8F28}" type="datetime1">
              <a:rPr lang="en-CA" smtClean="0"/>
              <a:t>2026-08-12</a:t>
            </a:fld>
            <a:endParaRPr lang="en-US"/>
          </a:p>
        </p:txBody>
      </p:sp>
      <p:sp>
        <p:nvSpPr>
          <p:cNvPr id="6" name="Slide Number Placeholder 5">
            <a:extLst>
              <a:ext uri="{FF2B5EF4-FFF2-40B4-BE49-F238E27FC236}">
                <a16:creationId xmlns:a16="http://schemas.microsoft.com/office/drawing/2014/main" id="{123C3E94-EC16-59D7-AAFF-C4760F76743E}"/>
              </a:ext>
            </a:extLst>
          </p:cNvPr>
          <p:cNvSpPr>
            <a:spLocks noGrp="1"/>
          </p:cNvSpPr>
          <p:nvPr>
            <p:ph type="sldNum" sz="quarter" idx="12"/>
          </p:nvPr>
        </p:nvSpPr>
        <p:spPr/>
        <p:txBody>
          <a:bodyPr/>
          <a:lstStyle/>
          <a:p>
            <a:fld id="{7B9E2073-7571-3141-AB4E-94681825B85E}" type="slidenum">
              <a:rPr lang="en-US" smtClean="0"/>
              <a:t>‹#›</a:t>
            </a:fld>
            <a:endParaRPr lang="en-US"/>
          </a:p>
        </p:txBody>
      </p:sp>
    </p:spTree>
    <p:extLst>
      <p:ext uri="{BB962C8B-B14F-4D97-AF65-F5344CB8AC3E}">
        <p14:creationId xmlns:p14="http://schemas.microsoft.com/office/powerpoint/2010/main" val="39040369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32955-7EA2-030C-3374-A0D917A1DF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B15095-5230-5428-0C30-73CB596F10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9A60-4C9A-B245-408A-B9CAF70F1868}"/>
              </a:ext>
            </a:extLst>
          </p:cNvPr>
          <p:cNvSpPr>
            <a:spLocks noGrp="1"/>
          </p:cNvSpPr>
          <p:nvPr>
            <p:ph type="dt" sz="half" idx="10"/>
          </p:nvPr>
        </p:nvSpPr>
        <p:spPr/>
        <p:txBody>
          <a:bodyPr/>
          <a:lstStyle/>
          <a:p>
            <a:fld id="{13331C3E-14E1-6B4B-807E-FA713E2E57BC}" type="datetime1">
              <a:rPr lang="en-CA" smtClean="0"/>
              <a:t>2026-08-12</a:t>
            </a:fld>
            <a:endParaRPr lang="en-US"/>
          </a:p>
        </p:txBody>
      </p:sp>
      <p:sp>
        <p:nvSpPr>
          <p:cNvPr id="6" name="Slide Number Placeholder 5">
            <a:extLst>
              <a:ext uri="{FF2B5EF4-FFF2-40B4-BE49-F238E27FC236}">
                <a16:creationId xmlns:a16="http://schemas.microsoft.com/office/drawing/2014/main" id="{9B0EDF88-13AF-7C74-11AA-680419B7642B}"/>
              </a:ext>
            </a:extLst>
          </p:cNvPr>
          <p:cNvSpPr>
            <a:spLocks noGrp="1"/>
          </p:cNvSpPr>
          <p:nvPr>
            <p:ph type="sldNum" sz="quarter" idx="12"/>
          </p:nvPr>
        </p:nvSpPr>
        <p:spPr/>
        <p:txBody>
          <a:bodyPr/>
          <a:lstStyle/>
          <a:p>
            <a:fld id="{7B9E2073-7571-3141-AB4E-94681825B85E}" type="slidenum">
              <a:rPr lang="en-US" smtClean="0"/>
              <a:t>‹#›</a:t>
            </a:fld>
            <a:endParaRPr lang="en-US"/>
          </a:p>
        </p:txBody>
      </p:sp>
      <p:cxnSp>
        <p:nvCxnSpPr>
          <p:cNvPr id="8" name="Straight Connector 7">
            <a:extLst>
              <a:ext uri="{FF2B5EF4-FFF2-40B4-BE49-F238E27FC236}">
                <a16:creationId xmlns:a16="http://schemas.microsoft.com/office/drawing/2014/main" id="{A9E450FB-A580-D209-54B0-14F5F8D80293}"/>
              </a:ext>
            </a:extLst>
          </p:cNvPr>
          <p:cNvCxnSpPr/>
          <p:nvPr userDrawn="1"/>
        </p:nvCxnSpPr>
        <p:spPr>
          <a:xfrm>
            <a:off x="8709215" y="365125"/>
            <a:ext cx="0" cy="581183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8030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D39D987-CF2A-F8DF-08A6-70F8AEDA3B5C}"/>
              </a:ext>
            </a:extLst>
          </p:cNvPr>
          <p:cNvSpPr>
            <a:spLocks noGrp="1"/>
          </p:cNvSpPr>
          <p:nvPr>
            <p:ph type="dt" sz="half" idx="10"/>
          </p:nvPr>
        </p:nvSpPr>
        <p:spPr/>
        <p:txBody>
          <a:bodyPr/>
          <a:lstStyle/>
          <a:p>
            <a:fld id="{04A58BD6-3AB1-C844-A98B-E93A9A4479B9}" type="datetime1">
              <a:rPr lang="en-CA" smtClean="0"/>
              <a:t>2026-08-12</a:t>
            </a:fld>
            <a:endParaRPr lang="en-US"/>
          </a:p>
        </p:txBody>
      </p:sp>
      <p:sp>
        <p:nvSpPr>
          <p:cNvPr id="4" name="Slide Number Placeholder 3">
            <a:extLst>
              <a:ext uri="{FF2B5EF4-FFF2-40B4-BE49-F238E27FC236}">
                <a16:creationId xmlns:a16="http://schemas.microsoft.com/office/drawing/2014/main" id="{906DBAEE-E242-0879-1E06-3515F3C8CA13}"/>
              </a:ext>
            </a:extLst>
          </p:cNvPr>
          <p:cNvSpPr>
            <a:spLocks noGrp="1"/>
          </p:cNvSpPr>
          <p:nvPr>
            <p:ph type="sldNum" sz="quarter" idx="11"/>
          </p:nvPr>
        </p:nvSpPr>
        <p:spPr/>
        <p:txBody>
          <a:bodyPr/>
          <a:lstStyle/>
          <a:p>
            <a:fld id="{7B9E2073-7571-3141-AB4E-94681825B85E}" type="slidenum">
              <a:rPr lang="en-US" smtClean="0"/>
              <a:pPr/>
              <a:t>‹#›</a:t>
            </a:fld>
            <a:endParaRPr lang="en-US"/>
          </a:p>
        </p:txBody>
      </p:sp>
    </p:spTree>
    <p:extLst>
      <p:ext uri="{BB962C8B-B14F-4D97-AF65-F5344CB8AC3E}">
        <p14:creationId xmlns:p14="http://schemas.microsoft.com/office/powerpoint/2010/main" val="213643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DF78F5-B166-E248-B387-4EB49DC86E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576AA93-F721-EF8E-0AF8-A65939B84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EF4A14-2478-AC95-13EC-665CB2F8890E}"/>
              </a:ext>
            </a:extLst>
          </p:cNvPr>
          <p:cNvSpPr>
            <a:spLocks noGrp="1"/>
          </p:cNvSpPr>
          <p:nvPr>
            <p:ph type="dt" sz="half" idx="2"/>
          </p:nvPr>
        </p:nvSpPr>
        <p:spPr>
          <a:xfrm>
            <a:off x="838200" y="6580094"/>
            <a:ext cx="2743200" cy="277906"/>
          </a:xfrm>
          <a:prstGeom prst="rect">
            <a:avLst/>
          </a:prstGeom>
        </p:spPr>
        <p:txBody>
          <a:bodyPr vert="horz" lIns="91440" tIns="45720" rIns="91440" bIns="45720" rtlCol="0" anchor="ctr"/>
          <a:lstStyle>
            <a:lvl1pPr algn="ctr">
              <a:defRPr sz="1200">
                <a:solidFill>
                  <a:schemeClr val="bg1"/>
                </a:solidFill>
              </a:defRPr>
            </a:lvl1pPr>
          </a:lstStyle>
          <a:p>
            <a:fld id="{04A58BD6-3AB1-C844-A98B-E93A9A4479B9}" type="datetime1">
              <a:rPr lang="en-CA" smtClean="0"/>
              <a:t>2026-08-12</a:t>
            </a:fld>
            <a:endParaRPr lang="en-US"/>
          </a:p>
        </p:txBody>
      </p:sp>
      <p:sp>
        <p:nvSpPr>
          <p:cNvPr id="6" name="Slide Number Placeholder 5">
            <a:extLst>
              <a:ext uri="{FF2B5EF4-FFF2-40B4-BE49-F238E27FC236}">
                <a16:creationId xmlns:a16="http://schemas.microsoft.com/office/drawing/2014/main" id="{E4DF9802-A60C-EB74-D9DE-59BE252D9899}"/>
              </a:ext>
            </a:extLst>
          </p:cNvPr>
          <p:cNvSpPr>
            <a:spLocks noGrp="1"/>
          </p:cNvSpPr>
          <p:nvPr>
            <p:ph type="sldNum" sz="quarter" idx="4"/>
          </p:nvPr>
        </p:nvSpPr>
        <p:spPr>
          <a:xfrm>
            <a:off x="8610600" y="6580094"/>
            <a:ext cx="2743200" cy="277906"/>
          </a:xfrm>
          <a:prstGeom prst="rect">
            <a:avLst/>
          </a:prstGeom>
        </p:spPr>
        <p:txBody>
          <a:bodyPr vert="horz" lIns="91440" tIns="45720" rIns="91440" bIns="45720" rtlCol="0" anchor="ctr"/>
          <a:lstStyle>
            <a:lvl1pPr algn="ctr">
              <a:defRPr sz="1200">
                <a:solidFill>
                  <a:schemeClr val="bg1"/>
                </a:solidFill>
              </a:defRPr>
            </a:lvl1pPr>
          </a:lstStyle>
          <a:p>
            <a:fld id="{7B9E2073-7571-3141-AB4E-94681825B85E}" type="slidenum">
              <a:rPr lang="en-US" smtClean="0"/>
              <a:pPr/>
              <a:t>‹#›</a:t>
            </a:fld>
            <a:endParaRPr lang="en-US"/>
          </a:p>
        </p:txBody>
      </p:sp>
    </p:spTree>
    <p:extLst>
      <p:ext uri="{BB962C8B-B14F-4D97-AF65-F5344CB8AC3E}">
        <p14:creationId xmlns:p14="http://schemas.microsoft.com/office/powerpoint/2010/main" val="3736316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1" r:id="rId3"/>
    <p:sldLayoutId id="2147483651" r:id="rId4"/>
    <p:sldLayoutId id="2147483660" r:id="rId5"/>
    <p:sldLayoutId id="2147483661" r:id="rId6"/>
    <p:sldLayoutId id="2147483662" r:id="rId7"/>
    <p:sldLayoutId id="2147483664" r:id="rId8"/>
    <p:sldLayoutId id="2147483663" r:id="rId9"/>
    <p:sldLayoutId id="2147483665" r:id="rId10"/>
    <p:sldLayoutId id="2147483668" r:id="rId11"/>
    <p:sldLayoutId id="2147483667" r:id="rId12"/>
    <p:sldLayoutId id="2147483670" r:id="rId13"/>
    <p:sldLayoutId id="2147483669" r:id="rId14"/>
    <p:sldLayoutId id="2147483666" r:id="rId15"/>
    <p:sldLayoutId id="2147483652" r:id="rId16"/>
    <p:sldLayoutId id="2147483653" r:id="rId17"/>
    <p:sldLayoutId id="2147483654" r:id="rId18"/>
    <p:sldLayoutId id="2147483655" r:id="rId19"/>
    <p:sldLayoutId id="2147483656" r:id="rId20"/>
    <p:sldLayoutId id="2147483657" r:id="rId21"/>
    <p:sldLayoutId id="2147483658" r:id="rId22"/>
    <p:sldLayoutId id="2147483659" r:id="rId23"/>
    <p:sldLayoutId id="2147483672" r:id="rId24"/>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image" Target="../media/image28.png"/><Relationship Id="rId16"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19" Type="http://schemas.openxmlformats.org/officeDocument/2006/relationships/image" Target="../media/image45.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9.xml"/><Relationship Id="rId5" Type="http://schemas.openxmlformats.org/officeDocument/2006/relationships/image" Target="../media/image61.png"/><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59.png"/><Relationship Id="rId2" Type="http://schemas.openxmlformats.org/officeDocument/2006/relationships/image" Target="../media/image62.png"/><Relationship Id="rId1" Type="http://schemas.openxmlformats.org/officeDocument/2006/relationships/slideLayout" Target="../slideLayouts/slideLayout9.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5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6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8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59.png"/><Relationship Id="rId18" Type="http://schemas.microsoft.com/office/2007/relationships/diagramDrawing" Target="../diagrams/drawing2.xml"/><Relationship Id="rId3" Type="http://schemas.openxmlformats.org/officeDocument/2006/relationships/diagramData" Target="../diagrams/data1.xml"/><Relationship Id="rId21" Type="http://schemas.openxmlformats.org/officeDocument/2006/relationships/image" Target="../media/image74.png"/><Relationship Id="rId7" Type="http://schemas.microsoft.com/office/2007/relationships/diagramDrawing" Target="../diagrams/drawing1.xml"/><Relationship Id="rId12" Type="http://schemas.openxmlformats.org/officeDocument/2006/relationships/image" Target="../media/image56.png"/><Relationship Id="rId17" Type="http://schemas.openxmlformats.org/officeDocument/2006/relationships/diagramColors" Target="../diagrams/colors2.xml"/><Relationship Id="rId25" Type="http://schemas.openxmlformats.org/officeDocument/2006/relationships/image" Target="../media/image58.png"/><Relationship Id="rId2" Type="http://schemas.openxmlformats.org/officeDocument/2006/relationships/notesSlide" Target="../notesSlides/notesSlide1.xml"/><Relationship Id="rId16" Type="http://schemas.openxmlformats.org/officeDocument/2006/relationships/diagramQuickStyle" Target="../diagrams/quickStyle2.xml"/><Relationship Id="rId20" Type="http://schemas.openxmlformats.org/officeDocument/2006/relationships/image" Target="../media/image73.png"/><Relationship Id="rId1" Type="http://schemas.openxmlformats.org/officeDocument/2006/relationships/slideLayout" Target="../slideLayouts/slideLayout19.xml"/><Relationship Id="rId6" Type="http://schemas.openxmlformats.org/officeDocument/2006/relationships/diagramColors" Target="../diagrams/colors1.xml"/><Relationship Id="rId11" Type="http://schemas.openxmlformats.org/officeDocument/2006/relationships/image" Target="../media/image54.png"/><Relationship Id="rId24" Type="http://schemas.openxmlformats.org/officeDocument/2006/relationships/image" Target="../media/image84.png"/><Relationship Id="rId5" Type="http://schemas.openxmlformats.org/officeDocument/2006/relationships/diagramQuickStyle" Target="../diagrams/quickStyle1.xml"/><Relationship Id="rId15" Type="http://schemas.openxmlformats.org/officeDocument/2006/relationships/diagramLayout" Target="../diagrams/layout2.xml"/><Relationship Id="rId23" Type="http://schemas.openxmlformats.org/officeDocument/2006/relationships/image" Target="../media/image81.png"/><Relationship Id="rId10" Type="http://schemas.openxmlformats.org/officeDocument/2006/relationships/image" Target="../media/image40.png"/><Relationship Id="rId19" Type="http://schemas.openxmlformats.org/officeDocument/2006/relationships/image" Target="../media/image71.png"/><Relationship Id="rId4" Type="http://schemas.openxmlformats.org/officeDocument/2006/relationships/diagramLayout" Target="../diagrams/layout1.xml"/><Relationship Id="rId9" Type="http://schemas.openxmlformats.org/officeDocument/2006/relationships/image" Target="../media/image28.png"/><Relationship Id="rId14" Type="http://schemas.openxmlformats.org/officeDocument/2006/relationships/diagramData" Target="../diagrams/data2.xml"/><Relationship Id="rId22" Type="http://schemas.openxmlformats.org/officeDocument/2006/relationships/image" Target="../media/image8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D000E-9E1C-7C9C-9AD3-DADE6D13257D}"/>
              </a:ext>
            </a:extLst>
          </p:cNvPr>
          <p:cNvSpPr>
            <a:spLocks noGrp="1"/>
          </p:cNvSpPr>
          <p:nvPr>
            <p:ph type="ctrTitle"/>
          </p:nvPr>
        </p:nvSpPr>
        <p:spPr/>
        <p:txBody>
          <a:bodyPr/>
          <a:lstStyle/>
          <a:p>
            <a:r>
              <a:rPr lang="en-US" dirty="0"/>
              <a:t>Noon Sakinah &amp; </a:t>
            </a:r>
            <a:r>
              <a:rPr lang="en-US" dirty="0" err="1"/>
              <a:t>Tanween</a:t>
            </a:r>
            <a:endParaRPr lang="en-US" dirty="0"/>
          </a:p>
        </p:txBody>
      </p:sp>
      <p:sp>
        <p:nvSpPr>
          <p:cNvPr id="3" name="Subtitle 2">
            <a:extLst>
              <a:ext uri="{FF2B5EF4-FFF2-40B4-BE49-F238E27FC236}">
                <a16:creationId xmlns:a16="http://schemas.microsoft.com/office/drawing/2014/main" id="{FD41EDB0-8030-F643-ECCF-B89E2362D084}"/>
              </a:ext>
            </a:extLst>
          </p:cNvPr>
          <p:cNvSpPr>
            <a:spLocks noGrp="1"/>
          </p:cNvSpPr>
          <p:nvPr>
            <p:ph type="subTitle" idx="1"/>
          </p:nvPr>
        </p:nvSpPr>
        <p:spPr/>
        <p:txBody>
          <a:bodyPr/>
          <a:lstStyle/>
          <a:p>
            <a:r>
              <a:rPr lang="ar-KW" dirty="0">
                <a:latin typeface="Calibri" panose="020F0502020204030204" pitchFamily="34" charset="0"/>
                <a:cs typeface="Calibri" panose="020F0502020204030204" pitchFamily="34" charset="0"/>
              </a:rPr>
              <a:t>أحكام النون الساكنة والتنوين</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A1E4F463-C951-DC17-79CD-E3D9A120418D}"/>
              </a:ext>
            </a:extLst>
          </p:cNvPr>
          <p:cNvSpPr>
            <a:spLocks noGrp="1"/>
          </p:cNvSpPr>
          <p:nvPr>
            <p:ph type="dt" sz="half" idx="10"/>
          </p:nvPr>
        </p:nvSpPr>
        <p:spPr/>
        <p:txBody>
          <a:bodyPr/>
          <a:lstStyle/>
          <a:p>
            <a:fld id="{5A585ADE-9F84-644D-A6A6-30F6F89B54E3}" type="datetime1">
              <a:rPr lang="en-CA" smtClean="0"/>
              <a:t>2026-08-12</a:t>
            </a:fld>
            <a:endParaRPr lang="en-US"/>
          </a:p>
        </p:txBody>
      </p:sp>
      <p:sp>
        <p:nvSpPr>
          <p:cNvPr id="5" name="Slide Number Placeholder 4">
            <a:extLst>
              <a:ext uri="{FF2B5EF4-FFF2-40B4-BE49-F238E27FC236}">
                <a16:creationId xmlns:a16="http://schemas.microsoft.com/office/drawing/2014/main" id="{C21D30D7-76A4-3B53-9D92-ACE0EBA2D5AA}"/>
              </a:ext>
            </a:extLst>
          </p:cNvPr>
          <p:cNvSpPr>
            <a:spLocks noGrp="1"/>
          </p:cNvSpPr>
          <p:nvPr>
            <p:ph type="sldNum" sz="quarter" idx="12"/>
          </p:nvPr>
        </p:nvSpPr>
        <p:spPr/>
        <p:txBody>
          <a:bodyPr/>
          <a:lstStyle/>
          <a:p>
            <a:fld id="{7B9E2073-7571-3141-AB4E-94681825B85E}" type="slidenum">
              <a:rPr lang="en-US" smtClean="0"/>
              <a:pPr/>
              <a:t>1</a:t>
            </a:fld>
            <a:endParaRPr lang="en-US"/>
          </a:p>
        </p:txBody>
      </p:sp>
    </p:spTree>
    <p:extLst>
      <p:ext uri="{BB962C8B-B14F-4D97-AF65-F5344CB8AC3E}">
        <p14:creationId xmlns:p14="http://schemas.microsoft.com/office/powerpoint/2010/main" val="3222934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E0636-8FAC-CCA0-E81C-DB8719E814A1}"/>
              </a:ext>
            </a:extLst>
          </p:cNvPr>
          <p:cNvSpPr>
            <a:spLocks noGrp="1"/>
          </p:cNvSpPr>
          <p:nvPr>
            <p:ph type="title"/>
          </p:nvPr>
        </p:nvSpPr>
        <p:spPr/>
        <p:txBody>
          <a:bodyPr/>
          <a:lstStyle/>
          <a:p>
            <a:r>
              <a:rPr lang="en-US" dirty="0"/>
              <a:t>Table of Contents</a:t>
            </a:r>
          </a:p>
        </p:txBody>
      </p:sp>
      <p:sp>
        <p:nvSpPr>
          <p:cNvPr id="4" name="Date Placeholder 3">
            <a:extLst>
              <a:ext uri="{FF2B5EF4-FFF2-40B4-BE49-F238E27FC236}">
                <a16:creationId xmlns:a16="http://schemas.microsoft.com/office/drawing/2014/main" id="{6B0CE12B-FF29-2E63-5152-FD645EC0D9FB}"/>
              </a:ext>
            </a:extLst>
          </p:cNvPr>
          <p:cNvSpPr>
            <a:spLocks noGrp="1"/>
          </p:cNvSpPr>
          <p:nvPr>
            <p:ph type="dt" sz="half" idx="10"/>
          </p:nvPr>
        </p:nvSpPr>
        <p:spPr/>
        <p:txBody>
          <a:bodyPr/>
          <a:lstStyle/>
          <a:p>
            <a:fld id="{5CDAECAD-953F-4741-911E-6F16B8C50D47}" type="datetime1">
              <a:rPr lang="en-CA" smtClean="0"/>
              <a:t>2026-08-12</a:t>
            </a:fld>
            <a:endParaRPr lang="en-US"/>
          </a:p>
        </p:txBody>
      </p:sp>
      <p:sp>
        <p:nvSpPr>
          <p:cNvPr id="5" name="Slide Number Placeholder 4">
            <a:extLst>
              <a:ext uri="{FF2B5EF4-FFF2-40B4-BE49-F238E27FC236}">
                <a16:creationId xmlns:a16="http://schemas.microsoft.com/office/drawing/2014/main" id="{53753E9B-71F7-5779-7E30-82FD211AF4CD}"/>
              </a:ext>
            </a:extLst>
          </p:cNvPr>
          <p:cNvSpPr>
            <a:spLocks noGrp="1"/>
          </p:cNvSpPr>
          <p:nvPr>
            <p:ph type="sldNum" sz="quarter" idx="12"/>
          </p:nvPr>
        </p:nvSpPr>
        <p:spPr/>
        <p:txBody>
          <a:bodyPr/>
          <a:lstStyle/>
          <a:p>
            <a:fld id="{7B9E2073-7571-3141-AB4E-94681825B85E}" type="slidenum">
              <a:rPr lang="en-US" smtClean="0"/>
              <a:t>2</a:t>
            </a:fld>
            <a:endParaRPr lang="en-US" dirty="0"/>
          </a:p>
        </p:txBody>
      </p:sp>
      <p:sp>
        <p:nvSpPr>
          <p:cNvPr id="6" name="Rectangle 5">
            <a:extLst>
              <a:ext uri="{FF2B5EF4-FFF2-40B4-BE49-F238E27FC236}">
                <a16:creationId xmlns:a16="http://schemas.microsoft.com/office/drawing/2014/main" id="{14B6446D-C379-4214-EDCB-842A3930291E}"/>
              </a:ext>
            </a:extLst>
          </p:cNvPr>
          <p:cNvSpPr/>
          <p:nvPr/>
        </p:nvSpPr>
        <p:spPr>
          <a:xfrm>
            <a:off x="838200" y="2185015"/>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01</a:t>
            </a:r>
          </a:p>
        </p:txBody>
      </p:sp>
      <p:sp>
        <p:nvSpPr>
          <p:cNvPr id="7" name="Rectangle 6">
            <a:extLst>
              <a:ext uri="{FF2B5EF4-FFF2-40B4-BE49-F238E27FC236}">
                <a16:creationId xmlns:a16="http://schemas.microsoft.com/office/drawing/2014/main" id="{E28873D8-F25A-47BA-12B0-9866FE3ED844}"/>
              </a:ext>
            </a:extLst>
          </p:cNvPr>
          <p:cNvSpPr/>
          <p:nvPr/>
        </p:nvSpPr>
        <p:spPr>
          <a:xfrm>
            <a:off x="838199" y="3044279"/>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02</a:t>
            </a:r>
          </a:p>
        </p:txBody>
      </p:sp>
      <p:sp>
        <p:nvSpPr>
          <p:cNvPr id="8" name="Rectangle 7">
            <a:extLst>
              <a:ext uri="{FF2B5EF4-FFF2-40B4-BE49-F238E27FC236}">
                <a16:creationId xmlns:a16="http://schemas.microsoft.com/office/drawing/2014/main" id="{670CF7DF-F2E9-B3DE-0EC8-5331E20DCE96}"/>
              </a:ext>
            </a:extLst>
          </p:cNvPr>
          <p:cNvSpPr/>
          <p:nvPr/>
        </p:nvSpPr>
        <p:spPr>
          <a:xfrm>
            <a:off x="838199" y="3903543"/>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03</a:t>
            </a:r>
          </a:p>
        </p:txBody>
      </p:sp>
      <p:sp>
        <p:nvSpPr>
          <p:cNvPr id="9" name="Rectangle 8">
            <a:extLst>
              <a:ext uri="{FF2B5EF4-FFF2-40B4-BE49-F238E27FC236}">
                <a16:creationId xmlns:a16="http://schemas.microsoft.com/office/drawing/2014/main" id="{D267E7C9-750D-46FB-8CCF-B693AA6AAE89}"/>
              </a:ext>
            </a:extLst>
          </p:cNvPr>
          <p:cNvSpPr/>
          <p:nvPr/>
        </p:nvSpPr>
        <p:spPr>
          <a:xfrm>
            <a:off x="838198" y="4762807"/>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04</a:t>
            </a:r>
          </a:p>
        </p:txBody>
      </p:sp>
      <p:sp>
        <p:nvSpPr>
          <p:cNvPr id="10" name="Rectangle 9">
            <a:extLst>
              <a:ext uri="{FF2B5EF4-FFF2-40B4-BE49-F238E27FC236}">
                <a16:creationId xmlns:a16="http://schemas.microsoft.com/office/drawing/2014/main" id="{B80805C8-70B2-6747-5EF0-0EA552381C3D}"/>
              </a:ext>
            </a:extLst>
          </p:cNvPr>
          <p:cNvSpPr/>
          <p:nvPr/>
        </p:nvSpPr>
        <p:spPr>
          <a:xfrm>
            <a:off x="6096000" y="2185015"/>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05</a:t>
            </a:r>
          </a:p>
        </p:txBody>
      </p:sp>
      <p:sp>
        <p:nvSpPr>
          <p:cNvPr id="11" name="Rectangle 10">
            <a:extLst>
              <a:ext uri="{FF2B5EF4-FFF2-40B4-BE49-F238E27FC236}">
                <a16:creationId xmlns:a16="http://schemas.microsoft.com/office/drawing/2014/main" id="{16EE3E4E-FD3D-A150-F7EC-C298989B1691}"/>
              </a:ext>
            </a:extLst>
          </p:cNvPr>
          <p:cNvSpPr/>
          <p:nvPr/>
        </p:nvSpPr>
        <p:spPr>
          <a:xfrm>
            <a:off x="6095999" y="3044279"/>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06</a:t>
            </a:r>
          </a:p>
        </p:txBody>
      </p:sp>
      <p:sp>
        <p:nvSpPr>
          <p:cNvPr id="15" name="TextBox 14">
            <a:extLst>
              <a:ext uri="{FF2B5EF4-FFF2-40B4-BE49-F238E27FC236}">
                <a16:creationId xmlns:a16="http://schemas.microsoft.com/office/drawing/2014/main" id="{4D1A4DB1-7453-EBEB-640F-9759B2967615}"/>
              </a:ext>
            </a:extLst>
          </p:cNvPr>
          <p:cNvSpPr txBox="1"/>
          <p:nvPr/>
        </p:nvSpPr>
        <p:spPr>
          <a:xfrm>
            <a:off x="1763448" y="2308126"/>
            <a:ext cx="4038259" cy="523220"/>
          </a:xfrm>
          <a:prstGeom prst="rect">
            <a:avLst/>
          </a:prstGeom>
          <a:noFill/>
        </p:spPr>
        <p:txBody>
          <a:bodyPr wrap="square" rtlCol="0">
            <a:spAutoFit/>
          </a:bodyPr>
          <a:lstStyle/>
          <a:p>
            <a:r>
              <a:rPr lang="en-US" sz="2800" dirty="0"/>
              <a:t>Noon Vs </a:t>
            </a:r>
            <a:r>
              <a:rPr lang="en-US" sz="2800" dirty="0" err="1"/>
              <a:t>Tanween</a:t>
            </a:r>
            <a:endParaRPr lang="en-US" sz="2800" dirty="0"/>
          </a:p>
        </p:txBody>
      </p:sp>
      <p:sp>
        <p:nvSpPr>
          <p:cNvPr id="17" name="TextBox 16">
            <a:extLst>
              <a:ext uri="{FF2B5EF4-FFF2-40B4-BE49-F238E27FC236}">
                <a16:creationId xmlns:a16="http://schemas.microsoft.com/office/drawing/2014/main" id="{7630C902-92E0-F522-6D6F-5EA76302F726}"/>
              </a:ext>
            </a:extLst>
          </p:cNvPr>
          <p:cNvSpPr txBox="1"/>
          <p:nvPr/>
        </p:nvSpPr>
        <p:spPr>
          <a:xfrm>
            <a:off x="1763448" y="3162715"/>
            <a:ext cx="4038259" cy="523220"/>
          </a:xfrm>
          <a:prstGeom prst="rect">
            <a:avLst/>
          </a:prstGeom>
          <a:noFill/>
        </p:spPr>
        <p:txBody>
          <a:bodyPr wrap="square" rtlCol="0">
            <a:spAutoFit/>
          </a:bodyPr>
          <a:lstStyle/>
          <a:p>
            <a:r>
              <a:rPr lang="en-US" sz="2800" dirty="0" err="1"/>
              <a:t>Idh-har</a:t>
            </a:r>
            <a:r>
              <a:rPr lang="en-US" sz="2800" dirty="0"/>
              <a:t> </a:t>
            </a:r>
            <a:r>
              <a:rPr lang="en-US" sz="2800" dirty="0" err="1"/>
              <a:t>Halqee</a:t>
            </a:r>
            <a:endParaRPr lang="en-US" sz="2800" dirty="0"/>
          </a:p>
        </p:txBody>
      </p:sp>
      <p:sp>
        <p:nvSpPr>
          <p:cNvPr id="19" name="TextBox 18">
            <a:extLst>
              <a:ext uri="{FF2B5EF4-FFF2-40B4-BE49-F238E27FC236}">
                <a16:creationId xmlns:a16="http://schemas.microsoft.com/office/drawing/2014/main" id="{21248DDE-6C33-4337-06F8-B21A5B10AC06}"/>
              </a:ext>
            </a:extLst>
          </p:cNvPr>
          <p:cNvSpPr txBox="1"/>
          <p:nvPr/>
        </p:nvSpPr>
        <p:spPr>
          <a:xfrm>
            <a:off x="1763448" y="4022212"/>
            <a:ext cx="4038259" cy="523220"/>
          </a:xfrm>
          <a:prstGeom prst="rect">
            <a:avLst/>
          </a:prstGeom>
          <a:noFill/>
        </p:spPr>
        <p:txBody>
          <a:bodyPr wrap="square" rtlCol="0">
            <a:spAutoFit/>
          </a:bodyPr>
          <a:lstStyle/>
          <a:p>
            <a:r>
              <a:rPr lang="en-US" sz="2800" dirty="0" err="1"/>
              <a:t>Idgham</a:t>
            </a:r>
            <a:endParaRPr lang="en-US" sz="2800" dirty="0"/>
          </a:p>
        </p:txBody>
      </p:sp>
      <p:sp>
        <p:nvSpPr>
          <p:cNvPr id="23" name="TextBox 22">
            <a:extLst>
              <a:ext uri="{FF2B5EF4-FFF2-40B4-BE49-F238E27FC236}">
                <a16:creationId xmlns:a16="http://schemas.microsoft.com/office/drawing/2014/main" id="{7379C643-AC26-E1DD-64CD-CC501C9FB60B}"/>
              </a:ext>
            </a:extLst>
          </p:cNvPr>
          <p:cNvSpPr txBox="1"/>
          <p:nvPr/>
        </p:nvSpPr>
        <p:spPr>
          <a:xfrm>
            <a:off x="1763448" y="4887235"/>
            <a:ext cx="4038259" cy="523220"/>
          </a:xfrm>
          <a:prstGeom prst="rect">
            <a:avLst/>
          </a:prstGeom>
          <a:noFill/>
        </p:spPr>
        <p:txBody>
          <a:bodyPr wrap="square" rtlCol="0">
            <a:spAutoFit/>
          </a:bodyPr>
          <a:lstStyle/>
          <a:p>
            <a:r>
              <a:rPr lang="en-US" sz="2800" dirty="0" err="1"/>
              <a:t>Iqlab</a:t>
            </a:r>
            <a:endParaRPr lang="en-US" sz="2800" dirty="0"/>
          </a:p>
        </p:txBody>
      </p:sp>
      <p:sp>
        <p:nvSpPr>
          <p:cNvPr id="24" name="TextBox 23">
            <a:extLst>
              <a:ext uri="{FF2B5EF4-FFF2-40B4-BE49-F238E27FC236}">
                <a16:creationId xmlns:a16="http://schemas.microsoft.com/office/drawing/2014/main" id="{322B3ADA-CB20-0C51-C36E-EEC081D00DFE}"/>
              </a:ext>
            </a:extLst>
          </p:cNvPr>
          <p:cNvSpPr txBox="1"/>
          <p:nvPr/>
        </p:nvSpPr>
        <p:spPr>
          <a:xfrm>
            <a:off x="7021249" y="2308125"/>
            <a:ext cx="4038259" cy="523220"/>
          </a:xfrm>
          <a:prstGeom prst="rect">
            <a:avLst/>
          </a:prstGeom>
          <a:noFill/>
        </p:spPr>
        <p:txBody>
          <a:bodyPr wrap="square" rtlCol="0">
            <a:spAutoFit/>
          </a:bodyPr>
          <a:lstStyle/>
          <a:p>
            <a:r>
              <a:rPr lang="en-US" sz="2800" dirty="0" err="1"/>
              <a:t>Ikhfaa</a:t>
            </a:r>
            <a:r>
              <a:rPr lang="en-US" sz="2800" dirty="0"/>
              <a:t>’ Haqiqi</a:t>
            </a:r>
          </a:p>
        </p:txBody>
      </p:sp>
      <p:sp>
        <p:nvSpPr>
          <p:cNvPr id="25" name="TextBox 24">
            <a:extLst>
              <a:ext uri="{FF2B5EF4-FFF2-40B4-BE49-F238E27FC236}">
                <a16:creationId xmlns:a16="http://schemas.microsoft.com/office/drawing/2014/main" id="{D57B6066-8555-97D3-7691-B5EFFA4EF081}"/>
              </a:ext>
            </a:extLst>
          </p:cNvPr>
          <p:cNvSpPr txBox="1"/>
          <p:nvPr/>
        </p:nvSpPr>
        <p:spPr>
          <a:xfrm>
            <a:off x="7021249" y="3161646"/>
            <a:ext cx="4038259" cy="523220"/>
          </a:xfrm>
          <a:prstGeom prst="rect">
            <a:avLst/>
          </a:prstGeom>
          <a:noFill/>
        </p:spPr>
        <p:txBody>
          <a:bodyPr wrap="square" rtlCol="0">
            <a:spAutoFit/>
          </a:bodyPr>
          <a:lstStyle/>
          <a:p>
            <a:r>
              <a:rPr lang="en-US" sz="2800" dirty="0"/>
              <a:t>Practice</a:t>
            </a:r>
          </a:p>
        </p:txBody>
      </p:sp>
      <p:pic>
        <p:nvPicPr>
          <p:cNvPr id="3" name="Picture 2" descr="noon.jpg">
            <a:extLst>
              <a:ext uri="{FF2B5EF4-FFF2-40B4-BE49-F238E27FC236}">
                <a16:creationId xmlns:a16="http://schemas.microsoft.com/office/drawing/2014/main" id="{ED97A752-E9A9-CC5D-5897-912949E339BB}"/>
              </a:ext>
            </a:extLst>
          </p:cNvPr>
          <p:cNvPicPr>
            <a:picLocks noChangeAspect="1"/>
          </p:cNvPicPr>
          <p:nvPr/>
        </p:nvPicPr>
        <p:blipFill>
          <a:blip r:embed="rId2" cstate="print">
            <a:duotone>
              <a:schemeClr val="bg2">
                <a:shade val="45000"/>
                <a:satMod val="135000"/>
              </a:schemeClr>
              <a:prstClr val="white"/>
            </a:duotone>
          </a:blip>
          <a:stretch>
            <a:fillRect/>
          </a:stretch>
        </p:blipFill>
        <p:spPr>
          <a:xfrm>
            <a:off x="8610600" y="3870350"/>
            <a:ext cx="2448908" cy="2276207"/>
          </a:xfrm>
          <a:prstGeom prst="rect">
            <a:avLst/>
          </a:prstGeom>
        </p:spPr>
      </p:pic>
    </p:spTree>
    <p:extLst>
      <p:ext uri="{BB962C8B-B14F-4D97-AF65-F5344CB8AC3E}">
        <p14:creationId xmlns:p14="http://schemas.microsoft.com/office/powerpoint/2010/main" val="2601441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E235A-C2A0-018F-B692-A989FBA42A6A}"/>
              </a:ext>
            </a:extLst>
          </p:cNvPr>
          <p:cNvSpPr>
            <a:spLocks noGrp="1"/>
          </p:cNvSpPr>
          <p:nvPr>
            <p:ph type="title"/>
          </p:nvPr>
        </p:nvSpPr>
        <p:spPr/>
        <p:txBody>
          <a:bodyPr/>
          <a:lstStyle/>
          <a:p>
            <a:r>
              <a:rPr lang="en-US" dirty="0"/>
              <a:t>Noon vs </a:t>
            </a:r>
            <a:r>
              <a:rPr lang="en-US" dirty="0" err="1"/>
              <a:t>Tanween</a:t>
            </a:r>
            <a:endParaRPr lang="en-US" dirty="0"/>
          </a:p>
        </p:txBody>
      </p:sp>
      <p:sp>
        <p:nvSpPr>
          <p:cNvPr id="3" name="Text Placeholder 2">
            <a:extLst>
              <a:ext uri="{FF2B5EF4-FFF2-40B4-BE49-F238E27FC236}">
                <a16:creationId xmlns:a16="http://schemas.microsoft.com/office/drawing/2014/main" id="{ADD6629C-B112-AEBB-471C-3AC3592C38BC}"/>
              </a:ext>
            </a:extLst>
          </p:cNvPr>
          <p:cNvSpPr>
            <a:spLocks noGrp="1"/>
          </p:cNvSpPr>
          <p:nvPr>
            <p:ph type="body" idx="1"/>
          </p:nvPr>
        </p:nvSpPr>
        <p:spPr/>
        <p:txBody>
          <a:bodyPr/>
          <a:lstStyle/>
          <a:p>
            <a:pPr marL="0" indent="0" algn="ctr" defTabSz="914400" rtl="1" eaLnBrk="1" latinLnBrk="0" hangingPunct="1">
              <a:lnSpc>
                <a:spcPct val="90000"/>
              </a:lnSpc>
              <a:spcBef>
                <a:spcPts val="1000"/>
              </a:spcBef>
              <a:buFont typeface="Arial" panose="020B0604020202020204" pitchFamily="34" charset="0"/>
              <a:buNone/>
            </a:pPr>
            <a:r>
              <a:rPr lang="ar-SA" dirty="0"/>
              <a:t>تعريف النون الساكنة والتنوين</a:t>
            </a:r>
            <a:endParaRPr lang="en-US" dirty="0"/>
          </a:p>
        </p:txBody>
      </p:sp>
      <p:sp>
        <p:nvSpPr>
          <p:cNvPr id="4" name="Date Placeholder 3">
            <a:extLst>
              <a:ext uri="{FF2B5EF4-FFF2-40B4-BE49-F238E27FC236}">
                <a16:creationId xmlns:a16="http://schemas.microsoft.com/office/drawing/2014/main" id="{3D588FB0-CFD1-37B5-FDF2-F916B5DFDD82}"/>
              </a:ext>
            </a:extLst>
          </p:cNvPr>
          <p:cNvSpPr>
            <a:spLocks noGrp="1"/>
          </p:cNvSpPr>
          <p:nvPr>
            <p:ph type="dt" sz="half" idx="10"/>
          </p:nvPr>
        </p:nvSpPr>
        <p:spPr/>
        <p:txBody>
          <a:bodyPr/>
          <a:lstStyle/>
          <a:p>
            <a:fld id="{4D7B15AF-1ADB-4D43-8F1A-B24C09CFE31E}" type="datetime1">
              <a:rPr lang="en-CA" smtClean="0"/>
              <a:t>2026-08-12</a:t>
            </a:fld>
            <a:endParaRPr lang="en-US"/>
          </a:p>
        </p:txBody>
      </p:sp>
      <p:sp>
        <p:nvSpPr>
          <p:cNvPr id="5" name="Slide Number Placeholder 4">
            <a:extLst>
              <a:ext uri="{FF2B5EF4-FFF2-40B4-BE49-F238E27FC236}">
                <a16:creationId xmlns:a16="http://schemas.microsoft.com/office/drawing/2014/main" id="{6B864011-DE44-A984-59B7-13E855E3FE30}"/>
              </a:ext>
            </a:extLst>
          </p:cNvPr>
          <p:cNvSpPr>
            <a:spLocks noGrp="1"/>
          </p:cNvSpPr>
          <p:nvPr>
            <p:ph type="sldNum" sz="quarter" idx="12"/>
          </p:nvPr>
        </p:nvSpPr>
        <p:spPr/>
        <p:txBody>
          <a:bodyPr/>
          <a:lstStyle/>
          <a:p>
            <a:fld id="{7B9E2073-7571-3141-AB4E-94681825B85E}" type="slidenum">
              <a:rPr lang="en-US" smtClean="0"/>
              <a:t>3</a:t>
            </a:fld>
            <a:endParaRPr lang="en-US"/>
          </a:p>
        </p:txBody>
      </p:sp>
    </p:spTree>
    <p:extLst>
      <p:ext uri="{BB962C8B-B14F-4D97-AF65-F5344CB8AC3E}">
        <p14:creationId xmlns:p14="http://schemas.microsoft.com/office/powerpoint/2010/main" val="3011342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59F9-1184-3227-0A8C-D5AA8BCB3E5F}"/>
              </a:ext>
            </a:extLst>
          </p:cNvPr>
          <p:cNvSpPr>
            <a:spLocks noGrp="1"/>
          </p:cNvSpPr>
          <p:nvPr>
            <p:ph type="title"/>
          </p:nvPr>
        </p:nvSpPr>
        <p:spPr/>
        <p:txBody>
          <a:bodyPr/>
          <a:lstStyle/>
          <a:p>
            <a:r>
              <a:rPr lang="en-US" dirty="0"/>
              <a:t>Definition of Noon Sakinah</a:t>
            </a:r>
            <a:r>
              <a:rPr lang="ar-SA" dirty="0"/>
              <a:t>  </a:t>
            </a:r>
            <a:r>
              <a:rPr lang="ar-SA" dirty="0">
                <a:latin typeface="Calibri" panose="020F0502020204030204" pitchFamily="34" charset="0"/>
                <a:cs typeface="Calibri" panose="020F0502020204030204" pitchFamily="34" charset="0"/>
              </a:rPr>
              <a:t>تعريف النون الساكنة</a:t>
            </a:r>
            <a:r>
              <a:rPr lang="ar-SA" dirty="0"/>
              <a:t> </a:t>
            </a:r>
            <a:endParaRPr lang="en-US" dirty="0"/>
          </a:p>
        </p:txBody>
      </p:sp>
      <p:sp>
        <p:nvSpPr>
          <p:cNvPr id="4" name="Date Placeholder 3">
            <a:extLst>
              <a:ext uri="{FF2B5EF4-FFF2-40B4-BE49-F238E27FC236}">
                <a16:creationId xmlns:a16="http://schemas.microsoft.com/office/drawing/2014/main" id="{D740CC10-52E5-4C41-EE87-9C5FCE560E38}"/>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1D374BF3-64D5-1E78-C1E0-3075AB010D87}"/>
              </a:ext>
            </a:extLst>
          </p:cNvPr>
          <p:cNvSpPr>
            <a:spLocks noGrp="1"/>
          </p:cNvSpPr>
          <p:nvPr>
            <p:ph type="sldNum" sz="quarter" idx="12"/>
          </p:nvPr>
        </p:nvSpPr>
        <p:spPr/>
        <p:txBody>
          <a:bodyPr/>
          <a:lstStyle/>
          <a:p>
            <a:fld id="{7B9E2073-7571-3141-AB4E-94681825B85E}" type="slidenum">
              <a:rPr lang="en-US" smtClean="0"/>
              <a:t>4</a:t>
            </a:fld>
            <a:endParaRPr lang="en-US" dirty="0"/>
          </a:p>
        </p:txBody>
      </p:sp>
      <p:sp>
        <p:nvSpPr>
          <p:cNvPr id="6" name="Text Placeholder 5">
            <a:extLst>
              <a:ext uri="{FF2B5EF4-FFF2-40B4-BE49-F238E27FC236}">
                <a16:creationId xmlns:a16="http://schemas.microsoft.com/office/drawing/2014/main" id="{42A587D6-B9CB-3E39-E4DE-176E86E3461C}"/>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7" name="TextBox 6">
            <a:extLst>
              <a:ext uri="{FF2B5EF4-FFF2-40B4-BE49-F238E27FC236}">
                <a16:creationId xmlns:a16="http://schemas.microsoft.com/office/drawing/2014/main" id="{789D0F58-6E08-798A-D7A8-549DECB8E0E4}"/>
              </a:ext>
            </a:extLst>
          </p:cNvPr>
          <p:cNvSpPr txBox="1"/>
          <p:nvPr/>
        </p:nvSpPr>
        <p:spPr>
          <a:xfrm>
            <a:off x="838199" y="4423071"/>
            <a:ext cx="9649691" cy="1200329"/>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KW" sz="2400" dirty="0">
                <a:solidFill>
                  <a:schemeClr val="tx1"/>
                </a:solidFill>
                <a:cs typeface="Calibri"/>
              </a:rPr>
              <a:t>النون الخالية من الحركة</a:t>
            </a:r>
            <a:endParaRPr lang="en-US" sz="2400" dirty="0">
              <a:solidFill>
                <a:schemeClr val="tx1"/>
              </a:solidFill>
              <a:cs typeface="Calibri"/>
            </a:endParaRPr>
          </a:p>
          <a:p>
            <a:pPr algn="ctr"/>
            <a:endParaRPr lang="en-US" sz="2400" dirty="0">
              <a:solidFill>
                <a:schemeClr val="tx1"/>
              </a:solidFill>
              <a:cs typeface="Calibri"/>
            </a:endParaRPr>
          </a:p>
          <a:p>
            <a:pPr algn="ctr" rtl="1"/>
            <a:r>
              <a:rPr lang="ar-KW" sz="2400" dirty="0">
                <a:solidFill>
                  <a:schemeClr val="tx1"/>
                </a:solidFill>
                <a:cs typeface="Calibri"/>
              </a:rPr>
              <a:t> والثابتة لفظًا وخطًّا، وصلا ووقفًا</a:t>
            </a:r>
          </a:p>
        </p:txBody>
      </p:sp>
      <p:sp>
        <p:nvSpPr>
          <p:cNvPr id="8" name="TextBox 7">
            <a:extLst>
              <a:ext uri="{FF2B5EF4-FFF2-40B4-BE49-F238E27FC236}">
                <a16:creationId xmlns:a16="http://schemas.microsoft.com/office/drawing/2014/main" id="{D78A8007-5365-8F94-9D34-A4493338DDFE}"/>
              </a:ext>
            </a:extLst>
          </p:cNvPr>
          <p:cNvSpPr txBox="1"/>
          <p:nvPr/>
        </p:nvSpPr>
        <p:spPr>
          <a:xfrm>
            <a:off x="838199" y="2385645"/>
            <a:ext cx="9649691" cy="1569660"/>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0"/>
            <a:r>
              <a:rPr lang="en-US" sz="2400" dirty="0">
                <a:solidFill>
                  <a:schemeClr val="tx1"/>
                </a:solidFill>
                <a:cs typeface="Calibri"/>
              </a:rPr>
              <a:t>It is the </a:t>
            </a:r>
            <a:r>
              <a:rPr lang="en-US" sz="2400" b="1" i="1" dirty="0">
                <a:solidFill>
                  <a:schemeClr val="accent1"/>
                </a:solidFill>
                <a:cs typeface="Calibri"/>
              </a:rPr>
              <a:t>consonant noon</a:t>
            </a:r>
            <a:r>
              <a:rPr lang="en-US" sz="2400" dirty="0">
                <a:solidFill>
                  <a:schemeClr val="tx1"/>
                </a:solidFill>
                <a:cs typeface="Calibri"/>
              </a:rPr>
              <a:t> (</a:t>
            </a:r>
            <a:r>
              <a:rPr lang="ar-SA" sz="2400" dirty="0">
                <a:solidFill>
                  <a:schemeClr val="tx1"/>
                </a:solidFill>
                <a:cs typeface="Calibri"/>
              </a:rPr>
              <a:t>نون</a:t>
            </a:r>
            <a:r>
              <a:rPr lang="en-US" sz="2400" dirty="0">
                <a:solidFill>
                  <a:schemeClr val="tx1"/>
                </a:solidFill>
                <a:cs typeface="Calibri"/>
              </a:rPr>
              <a:t>)  that has no vowel sound on it (</a:t>
            </a:r>
            <a:r>
              <a:rPr lang="en-US" sz="2400" dirty="0" err="1">
                <a:solidFill>
                  <a:schemeClr val="tx1"/>
                </a:solidFill>
                <a:cs typeface="Calibri"/>
              </a:rPr>
              <a:t>Harakah</a:t>
            </a:r>
            <a:r>
              <a:rPr lang="en-US" sz="2400" dirty="0">
                <a:solidFill>
                  <a:schemeClr val="tx1"/>
                </a:solidFill>
                <a:cs typeface="Calibri"/>
              </a:rPr>
              <a:t>).</a:t>
            </a:r>
          </a:p>
          <a:p>
            <a:pPr algn="ctr" rtl="0"/>
            <a:r>
              <a:rPr lang="en-US" sz="2400" dirty="0">
                <a:solidFill>
                  <a:schemeClr val="tx1"/>
                </a:solidFill>
                <a:cs typeface="Calibri"/>
              </a:rPr>
              <a:t> </a:t>
            </a:r>
          </a:p>
          <a:p>
            <a:pPr algn="ctr" rtl="0"/>
            <a:r>
              <a:rPr lang="en-US" sz="2400" dirty="0">
                <a:solidFill>
                  <a:schemeClr val="tx1"/>
                </a:solidFill>
                <a:cs typeface="Calibri"/>
              </a:rPr>
              <a:t>It is </a:t>
            </a:r>
            <a:r>
              <a:rPr lang="en-US" sz="2400" b="1" i="1" dirty="0">
                <a:solidFill>
                  <a:schemeClr val="accent1"/>
                </a:solidFill>
                <a:cs typeface="Calibri"/>
              </a:rPr>
              <a:t>written and pronounced clearly</a:t>
            </a:r>
            <a:r>
              <a:rPr lang="en-US" sz="2400" dirty="0">
                <a:solidFill>
                  <a:schemeClr val="tx1"/>
                </a:solidFill>
                <a:cs typeface="Calibri"/>
              </a:rPr>
              <a:t>, whether it is being recited </a:t>
            </a:r>
            <a:r>
              <a:rPr lang="en-US" sz="2400" b="1" i="1" dirty="0">
                <a:solidFill>
                  <a:schemeClr val="accent1"/>
                </a:solidFill>
                <a:cs typeface="Calibri"/>
              </a:rPr>
              <a:t>continuously</a:t>
            </a:r>
            <a:r>
              <a:rPr lang="en-US" sz="2400" dirty="0">
                <a:solidFill>
                  <a:schemeClr val="tx1"/>
                </a:solidFill>
                <a:cs typeface="Calibri"/>
              </a:rPr>
              <a:t> with what follows it, or if the reciter </a:t>
            </a:r>
            <a:r>
              <a:rPr lang="en-US" sz="2400" b="1" i="1" dirty="0">
                <a:solidFill>
                  <a:schemeClr val="accent1"/>
                </a:solidFill>
                <a:cs typeface="Calibri"/>
              </a:rPr>
              <a:t>pauses</a:t>
            </a:r>
            <a:r>
              <a:rPr lang="en-US" sz="2400" dirty="0">
                <a:solidFill>
                  <a:schemeClr val="tx1"/>
                </a:solidFill>
                <a:cs typeface="Calibri"/>
              </a:rPr>
              <a:t> on it </a:t>
            </a:r>
          </a:p>
        </p:txBody>
      </p:sp>
    </p:spTree>
    <p:extLst>
      <p:ext uri="{BB962C8B-B14F-4D97-AF65-F5344CB8AC3E}">
        <p14:creationId xmlns:p14="http://schemas.microsoft.com/office/powerpoint/2010/main" val="2795626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B2904-8400-0F6F-84B3-C569533CB7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F05AE3-D162-17E2-0734-8F8F2192DBAB}"/>
              </a:ext>
            </a:extLst>
          </p:cNvPr>
          <p:cNvSpPr>
            <a:spLocks noGrp="1"/>
          </p:cNvSpPr>
          <p:nvPr>
            <p:ph type="title"/>
          </p:nvPr>
        </p:nvSpPr>
        <p:spPr/>
        <p:txBody>
          <a:bodyPr/>
          <a:lstStyle/>
          <a:p>
            <a:r>
              <a:rPr lang="en-US" dirty="0"/>
              <a:t>Definition of Noon Sakinah</a:t>
            </a:r>
            <a:r>
              <a:rPr lang="ar-SA" dirty="0"/>
              <a:t>  </a:t>
            </a:r>
            <a:r>
              <a:rPr lang="ar-SA" dirty="0">
                <a:latin typeface="Calibri" panose="020F0502020204030204" pitchFamily="34" charset="0"/>
                <a:cs typeface="Calibri" panose="020F0502020204030204" pitchFamily="34" charset="0"/>
              </a:rPr>
              <a:t>تعريف النون الساكنة</a:t>
            </a:r>
            <a:r>
              <a:rPr lang="ar-SA" dirty="0"/>
              <a:t> </a:t>
            </a:r>
            <a:endParaRPr lang="en-US" dirty="0"/>
          </a:p>
        </p:txBody>
      </p:sp>
      <p:sp>
        <p:nvSpPr>
          <p:cNvPr id="4" name="Date Placeholder 3">
            <a:extLst>
              <a:ext uri="{FF2B5EF4-FFF2-40B4-BE49-F238E27FC236}">
                <a16:creationId xmlns:a16="http://schemas.microsoft.com/office/drawing/2014/main" id="{D597F863-6EDD-44FF-9DE7-DA0D3A8E2EC6}"/>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9DA4CDFC-2141-4494-0F86-1300BA6E95BF}"/>
              </a:ext>
            </a:extLst>
          </p:cNvPr>
          <p:cNvSpPr>
            <a:spLocks noGrp="1"/>
          </p:cNvSpPr>
          <p:nvPr>
            <p:ph type="sldNum" sz="quarter" idx="12"/>
          </p:nvPr>
        </p:nvSpPr>
        <p:spPr/>
        <p:txBody>
          <a:bodyPr/>
          <a:lstStyle/>
          <a:p>
            <a:fld id="{7B9E2073-7571-3141-AB4E-94681825B85E}" type="slidenum">
              <a:rPr lang="en-US" smtClean="0"/>
              <a:t>5</a:t>
            </a:fld>
            <a:endParaRPr lang="en-US" dirty="0"/>
          </a:p>
        </p:txBody>
      </p:sp>
      <p:sp>
        <p:nvSpPr>
          <p:cNvPr id="6" name="Text Placeholder 5">
            <a:extLst>
              <a:ext uri="{FF2B5EF4-FFF2-40B4-BE49-F238E27FC236}">
                <a16:creationId xmlns:a16="http://schemas.microsoft.com/office/drawing/2014/main" id="{F1FFA589-60A1-9AD9-A7C9-5075EAF43333}"/>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3" name="Google Shape;97;p15">
            <a:extLst>
              <a:ext uri="{FF2B5EF4-FFF2-40B4-BE49-F238E27FC236}">
                <a16:creationId xmlns:a16="http://schemas.microsoft.com/office/drawing/2014/main" id="{C24EB64F-6A8A-5CF4-06A4-B37F7DB4DC84}"/>
              </a:ext>
            </a:extLst>
          </p:cNvPr>
          <p:cNvSpPr txBox="1"/>
          <p:nvPr/>
        </p:nvSpPr>
        <p:spPr>
          <a:xfrm>
            <a:off x="838200" y="1796750"/>
            <a:ext cx="5257800" cy="4801274"/>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3600" b="1" dirty="0">
                <a:solidFill>
                  <a:srgbClr val="C00000"/>
                </a:solidFill>
                <a:ea typeface="Calibri"/>
                <a:cs typeface="Calibri"/>
                <a:sym typeface="Calibri"/>
              </a:rPr>
              <a:t>Its Characteristics</a:t>
            </a:r>
            <a:endParaRPr lang="en-CA" sz="1800" i="0" u="none" strike="noStrike" cap="none" noProof="0" dirty="0">
              <a:ea typeface="Calibri"/>
              <a:cs typeface="Calibri"/>
              <a:sym typeface="Calibri"/>
            </a:endParaRPr>
          </a:p>
          <a:p>
            <a:pPr marL="342900" indent="-342900">
              <a:lnSpc>
                <a:spcPct val="150000"/>
              </a:lnSpc>
              <a:buFont typeface="Wingdings" panose="05000000000000000000" pitchFamily="2" charset="2"/>
              <a:buChar char="Ø"/>
            </a:pPr>
            <a:r>
              <a:rPr lang="en-US" dirty="0">
                <a:cs typeface="Calibri"/>
              </a:rPr>
              <a:t>It is one of the </a:t>
            </a:r>
            <a:r>
              <a:rPr lang="en-US" b="1" dirty="0">
                <a:solidFill>
                  <a:schemeClr val="accent1"/>
                </a:solidFill>
                <a:cs typeface="Calibri"/>
              </a:rPr>
              <a:t>Alphabet letters</a:t>
            </a:r>
            <a:r>
              <a:rPr lang="en-US" dirty="0">
                <a:cs typeface="Calibri"/>
              </a:rPr>
              <a:t>.</a:t>
            </a:r>
          </a:p>
          <a:p>
            <a:pPr marL="342900" indent="-342900">
              <a:lnSpc>
                <a:spcPct val="150000"/>
              </a:lnSpc>
              <a:buFont typeface="Wingdings" panose="05000000000000000000" pitchFamily="2" charset="2"/>
              <a:buChar char="Ø"/>
            </a:pPr>
            <a:r>
              <a:rPr lang="en-US" dirty="0">
                <a:cs typeface="Calibri"/>
              </a:rPr>
              <a:t>It remains </a:t>
            </a:r>
            <a:r>
              <a:rPr lang="en-US" b="1" dirty="0">
                <a:solidFill>
                  <a:schemeClr val="accent1"/>
                </a:solidFill>
                <a:cs typeface="Calibri"/>
              </a:rPr>
              <a:t>unchanged</a:t>
            </a:r>
            <a:r>
              <a:rPr lang="en-US" dirty="0">
                <a:cs typeface="Calibri"/>
              </a:rPr>
              <a:t> in the oral pronunciation, and the written transcript.</a:t>
            </a:r>
          </a:p>
          <a:p>
            <a:pPr marL="342900" indent="-342900">
              <a:lnSpc>
                <a:spcPct val="150000"/>
              </a:lnSpc>
              <a:buFont typeface="Wingdings" panose="05000000000000000000" pitchFamily="2" charset="2"/>
              <a:buChar char="Ø"/>
            </a:pPr>
            <a:r>
              <a:rPr lang="en-US" dirty="0">
                <a:cs typeface="Calibri"/>
              </a:rPr>
              <a:t>It is </a:t>
            </a:r>
            <a:r>
              <a:rPr lang="en-US" b="1" dirty="0">
                <a:solidFill>
                  <a:schemeClr val="accent1"/>
                </a:solidFill>
                <a:cs typeface="Calibri"/>
              </a:rPr>
              <a:t>always</a:t>
            </a:r>
            <a:r>
              <a:rPr lang="en-US" dirty="0">
                <a:cs typeface="Calibri"/>
              </a:rPr>
              <a:t> </a:t>
            </a:r>
            <a:r>
              <a:rPr lang="en-US" b="1" dirty="0">
                <a:solidFill>
                  <a:schemeClr val="accent1"/>
                </a:solidFill>
                <a:cs typeface="Calibri"/>
              </a:rPr>
              <a:t>pronounced</a:t>
            </a:r>
            <a:r>
              <a:rPr lang="en-US" dirty="0">
                <a:cs typeface="Calibri"/>
              </a:rPr>
              <a:t> whether one stops at the end of the word or continues with the recitation.</a:t>
            </a:r>
          </a:p>
          <a:p>
            <a:pPr marL="342900" indent="-342900">
              <a:lnSpc>
                <a:spcPct val="150000"/>
              </a:lnSpc>
              <a:buFont typeface="Wingdings" panose="05000000000000000000" pitchFamily="2" charset="2"/>
              <a:buChar char="Ø"/>
            </a:pPr>
            <a:r>
              <a:rPr lang="en-US" dirty="0">
                <a:cs typeface="Calibri"/>
              </a:rPr>
              <a:t>It appears in </a:t>
            </a:r>
            <a:r>
              <a:rPr lang="en-US" b="1" dirty="0">
                <a:solidFill>
                  <a:schemeClr val="accent1"/>
                </a:solidFill>
                <a:cs typeface="Calibri"/>
              </a:rPr>
              <a:t>names</a:t>
            </a:r>
            <a:r>
              <a:rPr lang="en-US" dirty="0">
                <a:cs typeface="Calibri"/>
              </a:rPr>
              <a:t>, </a:t>
            </a:r>
            <a:r>
              <a:rPr lang="en-US" b="1" dirty="0">
                <a:solidFill>
                  <a:schemeClr val="accent1"/>
                </a:solidFill>
                <a:cs typeface="Calibri"/>
              </a:rPr>
              <a:t>verbs</a:t>
            </a:r>
            <a:r>
              <a:rPr lang="en-US" dirty="0">
                <a:cs typeface="Calibri"/>
              </a:rPr>
              <a:t>, or </a:t>
            </a:r>
            <a:r>
              <a:rPr lang="en-US" b="1" dirty="0">
                <a:solidFill>
                  <a:schemeClr val="accent1"/>
                </a:solidFill>
                <a:cs typeface="Calibri"/>
              </a:rPr>
              <a:t>propositions</a:t>
            </a:r>
            <a:r>
              <a:rPr lang="en-US" dirty="0">
                <a:cs typeface="Calibri"/>
              </a:rPr>
              <a:t>.</a:t>
            </a:r>
          </a:p>
          <a:p>
            <a:pPr marL="342900" indent="-342900">
              <a:lnSpc>
                <a:spcPct val="150000"/>
              </a:lnSpc>
              <a:buFont typeface="Wingdings" panose="05000000000000000000" pitchFamily="2" charset="2"/>
              <a:buChar char="Ø"/>
            </a:pPr>
            <a:r>
              <a:rPr lang="en-US" dirty="0">
                <a:cs typeface="Calibri"/>
              </a:rPr>
              <a:t>It appears in the </a:t>
            </a:r>
            <a:r>
              <a:rPr lang="en-US" b="1" dirty="0">
                <a:solidFill>
                  <a:schemeClr val="accent1"/>
                </a:solidFill>
                <a:cs typeface="Calibri"/>
              </a:rPr>
              <a:t>middle</a:t>
            </a:r>
            <a:r>
              <a:rPr lang="en-US" dirty="0">
                <a:cs typeface="Calibri"/>
              </a:rPr>
              <a:t> or the </a:t>
            </a:r>
            <a:r>
              <a:rPr lang="en-US" b="1" dirty="0">
                <a:solidFill>
                  <a:schemeClr val="accent1"/>
                </a:solidFill>
                <a:cs typeface="Calibri"/>
              </a:rPr>
              <a:t>end</a:t>
            </a:r>
            <a:r>
              <a:rPr lang="en-US" dirty="0">
                <a:cs typeface="Calibri"/>
              </a:rPr>
              <a:t> of the word.</a:t>
            </a:r>
          </a:p>
          <a:p>
            <a:pPr marL="342900" indent="-342900">
              <a:lnSpc>
                <a:spcPct val="150000"/>
              </a:lnSpc>
              <a:buFont typeface="Wingdings" panose="05000000000000000000" pitchFamily="2" charset="2"/>
              <a:buChar char="Ø"/>
            </a:pPr>
            <a:r>
              <a:rPr lang="en-US" dirty="0">
                <a:cs typeface="Calibri"/>
              </a:rPr>
              <a:t>The noon </a:t>
            </a:r>
            <a:r>
              <a:rPr lang="en-US" dirty="0" err="1">
                <a:cs typeface="Calibri"/>
              </a:rPr>
              <a:t>sakinah</a:t>
            </a:r>
            <a:r>
              <a:rPr lang="en-US" dirty="0">
                <a:cs typeface="Calibri"/>
              </a:rPr>
              <a:t> appears as a </a:t>
            </a:r>
            <a:r>
              <a:rPr lang="en-US" b="1" dirty="0">
                <a:solidFill>
                  <a:schemeClr val="accent1"/>
                </a:solidFill>
                <a:cs typeface="Calibri"/>
              </a:rPr>
              <a:t>part of the word </a:t>
            </a:r>
            <a:r>
              <a:rPr lang="en-US" dirty="0">
                <a:cs typeface="Calibri"/>
              </a:rPr>
              <a:t>or as an </a:t>
            </a:r>
            <a:r>
              <a:rPr lang="en-US" b="1" dirty="0">
                <a:solidFill>
                  <a:schemeClr val="accent1"/>
                </a:solidFill>
                <a:cs typeface="Calibri"/>
              </a:rPr>
              <a:t>extra letter </a:t>
            </a:r>
            <a:r>
              <a:rPr lang="en-US" dirty="0">
                <a:cs typeface="Calibri"/>
              </a:rPr>
              <a:t>added to the original word.</a:t>
            </a:r>
          </a:p>
        </p:txBody>
      </p:sp>
      <p:sp>
        <p:nvSpPr>
          <p:cNvPr id="10" name="TextBox 9">
            <a:extLst>
              <a:ext uri="{FF2B5EF4-FFF2-40B4-BE49-F238E27FC236}">
                <a16:creationId xmlns:a16="http://schemas.microsoft.com/office/drawing/2014/main" id="{014B5FA8-C974-F1A2-B12C-C445E00E7911}"/>
              </a:ext>
            </a:extLst>
          </p:cNvPr>
          <p:cNvSpPr txBox="1"/>
          <p:nvPr/>
        </p:nvSpPr>
        <p:spPr>
          <a:xfrm>
            <a:off x="6096000" y="2027880"/>
            <a:ext cx="4391892" cy="3307059"/>
          </a:xfrm>
          <a:prstGeom prst="rect">
            <a:avLst/>
          </a:prstGeom>
          <a:noFill/>
        </p:spPr>
        <p:txBody>
          <a:bodyPr wrap="square">
            <a:spAutoFit/>
          </a:bodyPr>
          <a:lstStyle/>
          <a:p>
            <a:pPr lvl="0" algn="ctr" rtl="1"/>
            <a:r>
              <a:rPr lang="ar" sz="3200" b="1" dirty="0">
                <a:solidFill>
                  <a:srgbClr val="C00000"/>
                </a:solidFill>
                <a:latin typeface="Calibri" panose="020F0502020204030204" pitchFamily="34" charset="0"/>
                <a:cs typeface="Calibri" panose="020F0502020204030204" pitchFamily="34" charset="0"/>
                <a:sym typeface="Calibri"/>
              </a:rPr>
              <a:t>النون الساكنة تكون:</a:t>
            </a:r>
          </a:p>
          <a:p>
            <a:pPr algn="r" rtl="1">
              <a:lnSpc>
                <a:spcPct val="150000"/>
              </a:lnSpc>
            </a:pPr>
            <a:r>
              <a:rPr lang="ar-KW" dirty="0">
                <a:latin typeface="Calibri" panose="020F0502020204030204" pitchFamily="34" charset="0"/>
                <a:cs typeface="Calibri" panose="020F0502020204030204" pitchFamily="34" charset="0"/>
              </a:rPr>
              <a:t>↩︎ حرف </a:t>
            </a:r>
            <a:r>
              <a:rPr lang="ar-KW" sz="2000" b="1" dirty="0">
                <a:solidFill>
                  <a:schemeClr val="accent1"/>
                </a:solidFill>
                <a:latin typeface="Calibri" panose="020F0502020204030204" pitchFamily="34" charset="0"/>
                <a:cs typeface="Calibri" panose="020F0502020204030204" pitchFamily="34" charset="0"/>
              </a:rPr>
              <a:t>أصلي</a:t>
            </a:r>
            <a:r>
              <a:rPr lang="ar-KW" dirty="0">
                <a:latin typeface="Calibri" panose="020F0502020204030204" pitchFamily="34" charset="0"/>
                <a:cs typeface="Calibri" panose="020F0502020204030204" pitchFamily="34" charset="0"/>
              </a:rPr>
              <a:t> من حروف الهجاء.</a:t>
            </a:r>
          </a:p>
          <a:p>
            <a:pPr algn="r" rtl="1">
              <a:lnSpc>
                <a:spcPct val="150000"/>
              </a:lnSpc>
            </a:pPr>
            <a:r>
              <a:rPr lang="ar-KW"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ثابتة</a:t>
            </a:r>
            <a:r>
              <a:rPr lang="ar-KW" dirty="0">
                <a:latin typeface="Calibri" panose="020F0502020204030204" pitchFamily="34" charset="0"/>
                <a:cs typeface="Calibri" panose="020F0502020204030204" pitchFamily="34" charset="0"/>
              </a:rPr>
              <a:t> في </a:t>
            </a:r>
            <a:r>
              <a:rPr lang="ar-KW" sz="2000" b="1" dirty="0">
                <a:solidFill>
                  <a:schemeClr val="accent1"/>
                </a:solidFill>
                <a:latin typeface="Calibri" panose="020F0502020204030204" pitchFamily="34" charset="0"/>
                <a:cs typeface="Calibri" panose="020F0502020204030204" pitchFamily="34" charset="0"/>
              </a:rPr>
              <a:t>اللفظ</a:t>
            </a:r>
            <a:r>
              <a:rPr lang="ar-KW"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والخط</a:t>
            </a:r>
            <a:r>
              <a:rPr lang="ar-KW" dirty="0">
                <a:latin typeface="Calibri" panose="020F0502020204030204" pitchFamily="34" charset="0"/>
                <a:cs typeface="Calibri" panose="020F0502020204030204" pitchFamily="34" charset="0"/>
              </a:rPr>
              <a:t>.</a:t>
            </a:r>
          </a:p>
          <a:p>
            <a:pPr algn="r" rtl="1">
              <a:lnSpc>
                <a:spcPct val="150000"/>
              </a:lnSpc>
            </a:pPr>
            <a:r>
              <a:rPr lang="ar-KW" dirty="0">
                <a:latin typeface="Calibri" panose="020F0502020204030204" pitchFamily="34" charset="0"/>
                <a:cs typeface="Calibri" panose="020F0502020204030204" pitchFamily="34" charset="0"/>
              </a:rPr>
              <a:t>↩︎ ثابتة في </a:t>
            </a:r>
            <a:r>
              <a:rPr lang="ar-KW" sz="2000" b="1" dirty="0">
                <a:solidFill>
                  <a:schemeClr val="accent1"/>
                </a:solidFill>
                <a:latin typeface="Calibri" panose="020F0502020204030204" pitchFamily="34" charset="0"/>
                <a:cs typeface="Calibri" panose="020F0502020204030204" pitchFamily="34" charset="0"/>
              </a:rPr>
              <a:t>الوقف</a:t>
            </a:r>
            <a:r>
              <a:rPr lang="ar-KW"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والوصل</a:t>
            </a:r>
            <a:r>
              <a:rPr lang="ar-KW" dirty="0">
                <a:latin typeface="Calibri" panose="020F0502020204030204" pitchFamily="34" charset="0"/>
                <a:cs typeface="Calibri" panose="020F0502020204030204" pitchFamily="34" charset="0"/>
              </a:rPr>
              <a:t>.</a:t>
            </a:r>
          </a:p>
          <a:p>
            <a:pPr algn="r" rtl="1">
              <a:lnSpc>
                <a:spcPct val="150000"/>
              </a:lnSpc>
            </a:pPr>
            <a:r>
              <a:rPr lang="ar-KW" dirty="0">
                <a:latin typeface="Calibri" panose="020F0502020204030204" pitchFamily="34" charset="0"/>
                <a:cs typeface="Calibri" panose="020F0502020204030204" pitchFamily="34" charset="0"/>
              </a:rPr>
              <a:t>↩︎ تكون في </a:t>
            </a:r>
            <a:r>
              <a:rPr lang="ar-KW" sz="2000" b="1" dirty="0">
                <a:solidFill>
                  <a:schemeClr val="accent1"/>
                </a:solidFill>
                <a:latin typeface="Calibri" panose="020F0502020204030204" pitchFamily="34" charset="0"/>
                <a:cs typeface="Calibri" panose="020F0502020204030204" pitchFamily="34" charset="0"/>
              </a:rPr>
              <a:t>الأسماء</a:t>
            </a:r>
            <a:r>
              <a:rPr lang="ar-KW"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والأفعال</a:t>
            </a:r>
            <a:r>
              <a:rPr lang="ar-KW"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والحروف</a:t>
            </a:r>
            <a:r>
              <a:rPr lang="ar-KW" dirty="0">
                <a:latin typeface="Calibri" panose="020F0502020204030204" pitchFamily="34" charset="0"/>
                <a:cs typeface="Calibri" panose="020F0502020204030204" pitchFamily="34" charset="0"/>
              </a:rPr>
              <a:t>.</a:t>
            </a:r>
          </a:p>
          <a:p>
            <a:pPr algn="r" rtl="1">
              <a:lnSpc>
                <a:spcPct val="150000"/>
              </a:lnSpc>
            </a:pPr>
            <a:r>
              <a:rPr lang="ar-KW"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متوسطة</a:t>
            </a:r>
            <a:r>
              <a:rPr lang="ar-KW" dirty="0">
                <a:latin typeface="Calibri" panose="020F0502020204030204" pitchFamily="34" charset="0"/>
                <a:cs typeface="Calibri" panose="020F0502020204030204" pitchFamily="34" charset="0"/>
              </a:rPr>
              <a:t> ومتطرفة.</a:t>
            </a:r>
          </a:p>
          <a:p>
            <a:pPr algn="r" rtl="1">
              <a:lnSpc>
                <a:spcPct val="150000"/>
              </a:lnSpc>
            </a:pPr>
            <a:r>
              <a:rPr lang="ar-KW"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أصليّة</a:t>
            </a:r>
            <a:r>
              <a:rPr lang="ar-KW" dirty="0">
                <a:latin typeface="Calibri" panose="020F0502020204030204" pitchFamily="34" charset="0"/>
                <a:cs typeface="Calibri" panose="020F0502020204030204" pitchFamily="34" charset="0"/>
              </a:rPr>
              <a:t> أ</a:t>
            </a:r>
            <a:r>
              <a:rPr lang="ar-EG" dirty="0">
                <a:latin typeface="Calibri" panose="020F0502020204030204" pitchFamily="34" charset="0"/>
                <a:cs typeface="Calibri" panose="020F0502020204030204" pitchFamily="34" charset="0"/>
              </a:rPr>
              <a:t>و </a:t>
            </a:r>
            <a:r>
              <a:rPr lang="ar-KW" sz="2000" b="1" dirty="0">
                <a:solidFill>
                  <a:schemeClr val="accent1"/>
                </a:solidFill>
                <a:latin typeface="Calibri" panose="020F0502020204030204" pitchFamily="34" charset="0"/>
                <a:cs typeface="Calibri" panose="020F0502020204030204" pitchFamily="34" charset="0"/>
              </a:rPr>
              <a:t>زائدة</a:t>
            </a:r>
            <a:r>
              <a:rPr lang="ar-KW" dirty="0">
                <a:latin typeface="Calibri" panose="020F0502020204030204" pitchFamily="34" charset="0"/>
                <a:cs typeface="Calibri" panose="020F0502020204030204" pitchFamily="34" charset="0"/>
              </a:rPr>
              <a:t> عن بنية الكلمة.</a:t>
            </a:r>
          </a:p>
        </p:txBody>
      </p:sp>
    </p:spTree>
    <p:extLst>
      <p:ext uri="{BB962C8B-B14F-4D97-AF65-F5344CB8AC3E}">
        <p14:creationId xmlns:p14="http://schemas.microsoft.com/office/powerpoint/2010/main" val="4251929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7C6BE-3C58-B036-937C-D269FB48F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2FF646-B4A5-AF07-EEF9-022020100FE6}"/>
              </a:ext>
            </a:extLst>
          </p:cNvPr>
          <p:cNvSpPr>
            <a:spLocks noGrp="1"/>
          </p:cNvSpPr>
          <p:nvPr>
            <p:ph type="title"/>
          </p:nvPr>
        </p:nvSpPr>
        <p:spPr/>
        <p:txBody>
          <a:bodyPr/>
          <a:lstStyle/>
          <a:p>
            <a:r>
              <a:rPr lang="en-US" dirty="0"/>
              <a:t>Definition of Noon Sakinah</a:t>
            </a:r>
            <a:r>
              <a:rPr lang="ar-SA" dirty="0"/>
              <a:t>  </a:t>
            </a:r>
            <a:r>
              <a:rPr lang="ar-SA" dirty="0">
                <a:latin typeface="Calibri" panose="020F0502020204030204" pitchFamily="34" charset="0"/>
                <a:cs typeface="Calibri" panose="020F0502020204030204" pitchFamily="34" charset="0"/>
              </a:rPr>
              <a:t>تعريف النون الساكنة</a:t>
            </a:r>
            <a:r>
              <a:rPr lang="ar-SA" dirty="0"/>
              <a:t> </a:t>
            </a:r>
            <a:endParaRPr lang="en-US" dirty="0"/>
          </a:p>
        </p:txBody>
      </p:sp>
      <p:sp>
        <p:nvSpPr>
          <p:cNvPr id="4" name="Date Placeholder 3">
            <a:extLst>
              <a:ext uri="{FF2B5EF4-FFF2-40B4-BE49-F238E27FC236}">
                <a16:creationId xmlns:a16="http://schemas.microsoft.com/office/drawing/2014/main" id="{2DDD3705-7FB2-2ECA-2149-5252F66F9004}"/>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623DF607-8859-0EFB-B633-C364CBF421B8}"/>
              </a:ext>
            </a:extLst>
          </p:cNvPr>
          <p:cNvSpPr>
            <a:spLocks noGrp="1"/>
          </p:cNvSpPr>
          <p:nvPr>
            <p:ph type="sldNum" sz="quarter" idx="12"/>
          </p:nvPr>
        </p:nvSpPr>
        <p:spPr/>
        <p:txBody>
          <a:bodyPr/>
          <a:lstStyle/>
          <a:p>
            <a:fld id="{7B9E2073-7571-3141-AB4E-94681825B85E}" type="slidenum">
              <a:rPr lang="en-US" smtClean="0"/>
              <a:t>6</a:t>
            </a:fld>
            <a:endParaRPr lang="en-US" dirty="0"/>
          </a:p>
        </p:txBody>
      </p:sp>
      <p:sp>
        <p:nvSpPr>
          <p:cNvPr id="6" name="Text Placeholder 5">
            <a:extLst>
              <a:ext uri="{FF2B5EF4-FFF2-40B4-BE49-F238E27FC236}">
                <a16:creationId xmlns:a16="http://schemas.microsoft.com/office/drawing/2014/main" id="{44C2DBA2-6255-0C6B-D87B-8F0CF8531D9F}"/>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3" name="Google Shape;97;p15">
            <a:extLst>
              <a:ext uri="{FF2B5EF4-FFF2-40B4-BE49-F238E27FC236}">
                <a16:creationId xmlns:a16="http://schemas.microsoft.com/office/drawing/2014/main" id="{FE675335-BFE0-D240-8E19-0C3E29BB073D}"/>
              </a:ext>
            </a:extLst>
          </p:cNvPr>
          <p:cNvSpPr txBox="1"/>
          <p:nvPr/>
        </p:nvSpPr>
        <p:spPr>
          <a:xfrm>
            <a:off x="838200" y="2254773"/>
            <a:ext cx="9608128" cy="33701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solidFill>
                  <a:srgbClr val="C00000"/>
                </a:solidFill>
                <a:ea typeface="Calibri"/>
                <a:cs typeface="Calibri"/>
                <a:sym typeface="Calibri"/>
              </a:rPr>
              <a:t>Original Noon </a:t>
            </a:r>
            <a:r>
              <a:rPr lang="ar-SA" sz="3600" b="1" dirty="0">
                <a:solidFill>
                  <a:srgbClr val="C00000"/>
                </a:solidFill>
                <a:ea typeface="Calibri"/>
                <a:cs typeface="Calibri"/>
                <a:sym typeface="Calibri"/>
              </a:rPr>
              <a:t>نون أصلية</a:t>
            </a:r>
            <a:endParaRPr lang="ar-SA" dirty="0">
              <a:cs typeface="Calibri"/>
            </a:endParaRPr>
          </a:p>
          <a:p>
            <a:pPr algn="ctr">
              <a:lnSpc>
                <a:spcPct val="150000"/>
              </a:lnSpc>
            </a:pPr>
            <a:r>
              <a:rPr lang="ar-SA" sz="3200" dirty="0">
                <a:cs typeface="Calibri"/>
              </a:rPr>
              <a:t>فرعون / نحن</a:t>
            </a:r>
            <a:endParaRPr lang="en-US" sz="3200" dirty="0">
              <a:cs typeface="Calibri"/>
            </a:endParaRPr>
          </a:p>
          <a:p>
            <a:pPr algn="ctr">
              <a:lnSpc>
                <a:spcPct val="150000"/>
              </a:lnSpc>
            </a:pPr>
            <a:endParaRPr lang="ar-SA" dirty="0">
              <a:cs typeface="Calibri"/>
            </a:endParaRPr>
          </a:p>
          <a:p>
            <a:pPr algn="ctr">
              <a:lnSpc>
                <a:spcPct val="150000"/>
              </a:lnSpc>
            </a:pPr>
            <a:r>
              <a:rPr lang="en-US" sz="3600" b="1" dirty="0">
                <a:solidFill>
                  <a:srgbClr val="C00000"/>
                </a:solidFill>
                <a:cs typeface="Calibri"/>
              </a:rPr>
              <a:t>Added Noon </a:t>
            </a:r>
            <a:r>
              <a:rPr lang="ar-SA" sz="3600" b="1" dirty="0">
                <a:solidFill>
                  <a:srgbClr val="C00000"/>
                </a:solidFill>
                <a:cs typeface="Calibri"/>
              </a:rPr>
              <a:t>نون زائدة</a:t>
            </a:r>
            <a:endParaRPr lang="ar-SA" dirty="0">
              <a:cs typeface="Calibri"/>
            </a:endParaRPr>
          </a:p>
          <a:p>
            <a:pPr algn="ctr">
              <a:lnSpc>
                <a:spcPct val="150000"/>
              </a:lnSpc>
            </a:pPr>
            <a:r>
              <a:rPr lang="ar-SA" sz="3200" dirty="0">
                <a:cs typeface="Calibri"/>
              </a:rPr>
              <a:t>يعلمون / لنسفعن</a:t>
            </a:r>
          </a:p>
        </p:txBody>
      </p:sp>
    </p:spTree>
    <p:extLst>
      <p:ext uri="{BB962C8B-B14F-4D97-AF65-F5344CB8AC3E}">
        <p14:creationId xmlns:p14="http://schemas.microsoft.com/office/powerpoint/2010/main" val="690686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C282C-2903-FCDF-86F5-0A92367C1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CE9938-4B16-9D1F-9C5A-93632094931B}"/>
              </a:ext>
            </a:extLst>
          </p:cNvPr>
          <p:cNvSpPr>
            <a:spLocks noGrp="1"/>
          </p:cNvSpPr>
          <p:nvPr>
            <p:ph type="title"/>
          </p:nvPr>
        </p:nvSpPr>
        <p:spPr/>
        <p:txBody>
          <a:bodyPr/>
          <a:lstStyle/>
          <a:p>
            <a:r>
              <a:rPr lang="en-US" dirty="0"/>
              <a:t>Definition of </a:t>
            </a:r>
            <a:r>
              <a:rPr lang="en-US" dirty="0" err="1"/>
              <a:t>Tanween</a:t>
            </a:r>
            <a:r>
              <a:rPr lang="en-US" dirty="0"/>
              <a:t> </a:t>
            </a:r>
            <a:r>
              <a:rPr lang="ar-SA" dirty="0">
                <a:latin typeface="Calibri" panose="020F0502020204030204" pitchFamily="34" charset="0"/>
                <a:cs typeface="Calibri" panose="020F0502020204030204" pitchFamily="34" charset="0"/>
              </a:rPr>
              <a:t>تعريف التنوين</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F169AEA4-C1B6-95D0-E857-168D9CA55A5D}"/>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2FD60BE1-2714-CDBF-82E3-CFB8934266F6}"/>
              </a:ext>
            </a:extLst>
          </p:cNvPr>
          <p:cNvSpPr>
            <a:spLocks noGrp="1"/>
          </p:cNvSpPr>
          <p:nvPr>
            <p:ph type="sldNum" sz="quarter" idx="12"/>
          </p:nvPr>
        </p:nvSpPr>
        <p:spPr/>
        <p:txBody>
          <a:bodyPr/>
          <a:lstStyle/>
          <a:p>
            <a:fld id="{7B9E2073-7571-3141-AB4E-94681825B85E}" type="slidenum">
              <a:rPr lang="en-US" smtClean="0"/>
              <a:t>7</a:t>
            </a:fld>
            <a:endParaRPr lang="en-US" dirty="0"/>
          </a:p>
        </p:txBody>
      </p:sp>
      <p:sp>
        <p:nvSpPr>
          <p:cNvPr id="6" name="Text Placeholder 5">
            <a:extLst>
              <a:ext uri="{FF2B5EF4-FFF2-40B4-BE49-F238E27FC236}">
                <a16:creationId xmlns:a16="http://schemas.microsoft.com/office/drawing/2014/main" id="{8EF7C64A-73ED-6205-6450-1E51C0868ED4}"/>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7" name="TextBox 6">
            <a:extLst>
              <a:ext uri="{FF2B5EF4-FFF2-40B4-BE49-F238E27FC236}">
                <a16:creationId xmlns:a16="http://schemas.microsoft.com/office/drawing/2014/main" id="{ABE11A6C-E268-CD25-3C69-D806A36CBB45}"/>
              </a:ext>
            </a:extLst>
          </p:cNvPr>
          <p:cNvSpPr txBox="1"/>
          <p:nvPr/>
        </p:nvSpPr>
        <p:spPr>
          <a:xfrm>
            <a:off x="838198" y="4496478"/>
            <a:ext cx="9649691" cy="1569660"/>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r>
              <a:rPr lang="ar-KW" sz="2400" dirty="0">
                <a:solidFill>
                  <a:schemeClr val="tx1"/>
                </a:solidFill>
                <a:cs typeface="Calibri"/>
              </a:rPr>
              <a:t>نون ساكنة زائدة تلحق آخر الاسم </a:t>
            </a:r>
            <a:endParaRPr lang="en-US" sz="2400" dirty="0">
              <a:solidFill>
                <a:schemeClr val="tx1"/>
              </a:solidFill>
              <a:cs typeface="Calibri"/>
            </a:endParaRPr>
          </a:p>
          <a:p>
            <a:pPr algn="ctr" rtl="1"/>
            <a:r>
              <a:rPr lang="ar-KW" sz="2400" dirty="0">
                <a:solidFill>
                  <a:schemeClr val="tx1"/>
                </a:solidFill>
                <a:cs typeface="Calibri"/>
              </a:rPr>
              <a:t>لفظًا ووصلا وتفارقه خطًّا ووقفًا .. </a:t>
            </a:r>
          </a:p>
          <a:p>
            <a:pPr algn="ctr" rtl="1"/>
            <a:endParaRPr lang="en-US" sz="2400" dirty="0">
              <a:solidFill>
                <a:schemeClr val="tx1"/>
              </a:solidFill>
              <a:cs typeface="Calibri"/>
            </a:endParaRPr>
          </a:p>
          <a:p>
            <a:pPr algn="ctr" rtl="1"/>
            <a:r>
              <a:rPr lang="ar-KW" sz="2400" dirty="0">
                <a:solidFill>
                  <a:schemeClr val="tx1"/>
                </a:solidFill>
                <a:cs typeface="Calibri"/>
              </a:rPr>
              <a:t>علامته: فتحتان أو كسرتان أو ضمتان</a:t>
            </a:r>
          </a:p>
        </p:txBody>
      </p:sp>
      <p:sp>
        <p:nvSpPr>
          <p:cNvPr id="8" name="TextBox 7">
            <a:extLst>
              <a:ext uri="{FF2B5EF4-FFF2-40B4-BE49-F238E27FC236}">
                <a16:creationId xmlns:a16="http://schemas.microsoft.com/office/drawing/2014/main" id="{F50B815E-3190-42C4-D577-FFB9F3109E03}"/>
              </a:ext>
            </a:extLst>
          </p:cNvPr>
          <p:cNvSpPr txBox="1"/>
          <p:nvPr/>
        </p:nvSpPr>
        <p:spPr>
          <a:xfrm>
            <a:off x="838199" y="2034265"/>
            <a:ext cx="9649691" cy="2462213"/>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en-US" sz="2200" dirty="0">
                <a:solidFill>
                  <a:schemeClr val="tx1"/>
                </a:solidFill>
                <a:cs typeface="Calibri"/>
              </a:rPr>
              <a:t>It is an </a:t>
            </a:r>
            <a:r>
              <a:rPr lang="en-US" sz="2200" b="1" i="1" dirty="0">
                <a:solidFill>
                  <a:schemeClr val="accent1"/>
                </a:solidFill>
                <a:cs typeface="Calibri"/>
              </a:rPr>
              <a:t>extra noon </a:t>
            </a:r>
            <a:r>
              <a:rPr lang="en-US" sz="2200" b="1" i="1" dirty="0" err="1">
                <a:solidFill>
                  <a:schemeClr val="accent1"/>
                </a:solidFill>
                <a:cs typeface="Calibri"/>
              </a:rPr>
              <a:t>sakinah</a:t>
            </a:r>
            <a:r>
              <a:rPr lang="en-US" sz="2200" dirty="0">
                <a:solidFill>
                  <a:schemeClr val="tx1"/>
                </a:solidFill>
                <a:cs typeface="Calibri"/>
              </a:rPr>
              <a:t> added to the </a:t>
            </a:r>
            <a:r>
              <a:rPr lang="en-US" sz="2200" b="1" i="1" dirty="0">
                <a:solidFill>
                  <a:schemeClr val="accent1"/>
                </a:solidFill>
                <a:cs typeface="Calibri"/>
              </a:rPr>
              <a:t>end of a noun </a:t>
            </a:r>
          </a:p>
          <a:p>
            <a:pPr algn="ctr"/>
            <a:r>
              <a:rPr lang="en-US" sz="2200" dirty="0">
                <a:solidFill>
                  <a:schemeClr val="tx1"/>
                </a:solidFill>
                <a:cs typeface="Calibri"/>
              </a:rPr>
              <a:t>when it is being recited continuously with what follows it, but it is </a:t>
            </a:r>
            <a:r>
              <a:rPr lang="en-US" sz="2200" b="1" i="1" dirty="0">
                <a:solidFill>
                  <a:schemeClr val="accent1"/>
                </a:solidFill>
                <a:cs typeface="Calibri"/>
              </a:rPr>
              <a:t>neither written clearly nor pronounced when stopping</a:t>
            </a:r>
            <a:r>
              <a:rPr lang="en-US" sz="2200" dirty="0">
                <a:solidFill>
                  <a:schemeClr val="tx1"/>
                </a:solidFill>
                <a:cs typeface="Calibri"/>
              </a:rPr>
              <a:t> or pausing on it.</a:t>
            </a:r>
          </a:p>
          <a:p>
            <a:pPr algn="ctr"/>
            <a:endParaRPr lang="en-US" sz="2200" dirty="0">
              <a:solidFill>
                <a:schemeClr val="tx1"/>
              </a:solidFill>
              <a:cs typeface="Calibri"/>
            </a:endParaRPr>
          </a:p>
          <a:p>
            <a:pPr algn="ctr"/>
            <a:r>
              <a:rPr lang="en-US" sz="2200" dirty="0">
                <a:solidFill>
                  <a:schemeClr val="tx1"/>
                </a:solidFill>
                <a:cs typeface="Calibri"/>
              </a:rPr>
              <a:t>In writing it is represented as either </a:t>
            </a:r>
            <a:r>
              <a:rPr lang="en-US" sz="2200" b="1" i="1" dirty="0">
                <a:solidFill>
                  <a:schemeClr val="accent1"/>
                </a:solidFill>
                <a:cs typeface="Calibri"/>
              </a:rPr>
              <a:t>two </a:t>
            </a:r>
            <a:r>
              <a:rPr lang="en-US" sz="2200" b="1" i="1" dirty="0" err="1">
                <a:solidFill>
                  <a:schemeClr val="accent1"/>
                </a:solidFill>
                <a:cs typeface="Calibri"/>
              </a:rPr>
              <a:t>fathas</a:t>
            </a:r>
            <a:r>
              <a:rPr lang="en-US" sz="2200" b="1" i="1" dirty="0">
                <a:solidFill>
                  <a:schemeClr val="accent1"/>
                </a:solidFill>
                <a:cs typeface="Calibri"/>
              </a:rPr>
              <a:t>, two </a:t>
            </a:r>
            <a:r>
              <a:rPr lang="en-US" sz="2200" b="1" i="1" dirty="0" err="1">
                <a:solidFill>
                  <a:schemeClr val="accent1"/>
                </a:solidFill>
                <a:cs typeface="Calibri"/>
              </a:rPr>
              <a:t>kasrahs</a:t>
            </a:r>
            <a:r>
              <a:rPr lang="en-US" sz="2200" b="1" i="1" dirty="0">
                <a:solidFill>
                  <a:schemeClr val="accent1"/>
                </a:solidFill>
                <a:cs typeface="Calibri"/>
              </a:rPr>
              <a:t>, or two </a:t>
            </a:r>
            <a:r>
              <a:rPr lang="en-US" sz="2200" b="1" i="1" dirty="0" err="1">
                <a:solidFill>
                  <a:schemeClr val="accent1"/>
                </a:solidFill>
                <a:cs typeface="Calibri"/>
              </a:rPr>
              <a:t>dammahs</a:t>
            </a:r>
            <a:r>
              <a:rPr lang="en-US" sz="2200" dirty="0">
                <a:solidFill>
                  <a:schemeClr val="tx1"/>
                </a:solidFill>
                <a:cs typeface="Calibri"/>
              </a:rPr>
              <a:t>.</a:t>
            </a:r>
          </a:p>
          <a:p>
            <a:pPr algn="ctr" rtl="0"/>
            <a:endParaRPr lang="en-US" sz="2200" dirty="0">
              <a:solidFill>
                <a:schemeClr val="tx1"/>
              </a:solidFill>
              <a:cs typeface="Calibri"/>
            </a:endParaRPr>
          </a:p>
        </p:txBody>
      </p:sp>
    </p:spTree>
    <p:extLst>
      <p:ext uri="{BB962C8B-B14F-4D97-AF65-F5344CB8AC3E}">
        <p14:creationId xmlns:p14="http://schemas.microsoft.com/office/powerpoint/2010/main" val="754714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6C42E-3E05-5782-B5C0-C68F8034E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EB2A0-C29B-03DC-2A6C-93C00B9E7834}"/>
              </a:ext>
            </a:extLst>
          </p:cNvPr>
          <p:cNvSpPr>
            <a:spLocks noGrp="1"/>
          </p:cNvSpPr>
          <p:nvPr>
            <p:ph type="title"/>
          </p:nvPr>
        </p:nvSpPr>
        <p:spPr/>
        <p:txBody>
          <a:bodyPr/>
          <a:lstStyle/>
          <a:p>
            <a:r>
              <a:rPr lang="en-US" dirty="0"/>
              <a:t>Definition of </a:t>
            </a:r>
            <a:r>
              <a:rPr lang="en-US" dirty="0" err="1"/>
              <a:t>Tanween</a:t>
            </a:r>
            <a:r>
              <a:rPr lang="en-US" dirty="0"/>
              <a:t> </a:t>
            </a:r>
            <a:r>
              <a:rPr lang="ar-SA" dirty="0">
                <a:latin typeface="Calibri" panose="020F0502020204030204" pitchFamily="34" charset="0"/>
                <a:cs typeface="Calibri" panose="020F0502020204030204" pitchFamily="34" charset="0"/>
              </a:rPr>
              <a:t>تعريف التنوين</a:t>
            </a:r>
            <a:endParaRPr lang="en-US" dirty="0"/>
          </a:p>
        </p:txBody>
      </p:sp>
      <p:sp>
        <p:nvSpPr>
          <p:cNvPr id="4" name="Date Placeholder 3">
            <a:extLst>
              <a:ext uri="{FF2B5EF4-FFF2-40B4-BE49-F238E27FC236}">
                <a16:creationId xmlns:a16="http://schemas.microsoft.com/office/drawing/2014/main" id="{84F0883D-617D-DB8C-9357-4893C6A33D99}"/>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811FCF7E-13C4-3762-9478-ABFF4591E6AD}"/>
              </a:ext>
            </a:extLst>
          </p:cNvPr>
          <p:cNvSpPr>
            <a:spLocks noGrp="1"/>
          </p:cNvSpPr>
          <p:nvPr>
            <p:ph type="sldNum" sz="quarter" idx="12"/>
          </p:nvPr>
        </p:nvSpPr>
        <p:spPr/>
        <p:txBody>
          <a:bodyPr/>
          <a:lstStyle/>
          <a:p>
            <a:fld id="{7B9E2073-7571-3141-AB4E-94681825B85E}" type="slidenum">
              <a:rPr lang="en-US" smtClean="0"/>
              <a:t>8</a:t>
            </a:fld>
            <a:endParaRPr lang="en-US" dirty="0"/>
          </a:p>
        </p:txBody>
      </p:sp>
      <p:sp>
        <p:nvSpPr>
          <p:cNvPr id="6" name="Text Placeholder 5">
            <a:extLst>
              <a:ext uri="{FF2B5EF4-FFF2-40B4-BE49-F238E27FC236}">
                <a16:creationId xmlns:a16="http://schemas.microsoft.com/office/drawing/2014/main" id="{0DD67D1D-37AE-023F-E3FF-DA035B4C3720}"/>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3" name="Google Shape;97;p15">
            <a:extLst>
              <a:ext uri="{FF2B5EF4-FFF2-40B4-BE49-F238E27FC236}">
                <a16:creationId xmlns:a16="http://schemas.microsoft.com/office/drawing/2014/main" id="{58AF573A-1011-1D43-1F28-95832061B8D1}"/>
              </a:ext>
            </a:extLst>
          </p:cNvPr>
          <p:cNvSpPr txBox="1"/>
          <p:nvPr/>
        </p:nvSpPr>
        <p:spPr>
          <a:xfrm>
            <a:off x="838200" y="1796750"/>
            <a:ext cx="5257800" cy="4801274"/>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3600" b="1" dirty="0">
                <a:solidFill>
                  <a:srgbClr val="C00000"/>
                </a:solidFill>
                <a:ea typeface="Calibri"/>
                <a:cs typeface="Calibri"/>
                <a:sym typeface="Calibri"/>
              </a:rPr>
              <a:t>Its Characteristics</a:t>
            </a:r>
            <a:endParaRPr lang="en-CA" sz="1800" i="0" u="none" strike="noStrike" cap="none" noProof="0" dirty="0">
              <a:ea typeface="Calibri"/>
              <a:cs typeface="Calibri"/>
              <a:sym typeface="Calibri"/>
            </a:endParaRPr>
          </a:p>
          <a:p>
            <a:pPr marL="342900" lvl="0" indent="-342900">
              <a:lnSpc>
                <a:spcPct val="150000"/>
              </a:lnSpc>
              <a:buFont typeface="Wingdings" panose="05000000000000000000" pitchFamily="2" charset="2"/>
              <a:buChar char="Ø"/>
            </a:pPr>
            <a:r>
              <a:rPr lang="en-US" dirty="0">
                <a:cs typeface="Calibri"/>
              </a:rPr>
              <a:t>It is </a:t>
            </a:r>
            <a:r>
              <a:rPr lang="en-US" b="1" dirty="0">
                <a:solidFill>
                  <a:schemeClr val="accent1"/>
                </a:solidFill>
                <a:cs typeface="Calibri"/>
              </a:rPr>
              <a:t>not one of the Alphabet </a:t>
            </a:r>
            <a:r>
              <a:rPr lang="en-US" dirty="0">
                <a:cs typeface="Calibri"/>
              </a:rPr>
              <a:t>letters.</a:t>
            </a:r>
          </a:p>
          <a:p>
            <a:pPr marL="342900" lvl="0" indent="-342900">
              <a:lnSpc>
                <a:spcPct val="150000"/>
              </a:lnSpc>
              <a:buFont typeface="Wingdings" panose="05000000000000000000" pitchFamily="2" charset="2"/>
              <a:buChar char="Ø"/>
            </a:pPr>
            <a:r>
              <a:rPr lang="en-US" dirty="0">
                <a:cs typeface="Calibri"/>
              </a:rPr>
              <a:t>It is pronounced but </a:t>
            </a:r>
            <a:r>
              <a:rPr lang="en-US" b="1" dirty="0">
                <a:solidFill>
                  <a:schemeClr val="accent1"/>
                </a:solidFill>
                <a:cs typeface="Calibri"/>
              </a:rPr>
              <a:t>not written</a:t>
            </a:r>
            <a:r>
              <a:rPr lang="en-US" dirty="0">
                <a:cs typeface="Calibri"/>
              </a:rPr>
              <a:t>.</a:t>
            </a:r>
          </a:p>
          <a:p>
            <a:pPr marL="342900" lvl="0" indent="-342900">
              <a:lnSpc>
                <a:spcPct val="150000"/>
              </a:lnSpc>
              <a:buFont typeface="Wingdings" panose="05000000000000000000" pitchFamily="2" charset="2"/>
              <a:buChar char="Ø"/>
            </a:pPr>
            <a:r>
              <a:rPr lang="en-US" dirty="0">
                <a:cs typeface="Calibri"/>
              </a:rPr>
              <a:t>It is pronounced only when the recitation </a:t>
            </a:r>
            <a:r>
              <a:rPr lang="en-US" b="1" dirty="0">
                <a:solidFill>
                  <a:schemeClr val="accent1"/>
                </a:solidFill>
                <a:cs typeface="Calibri"/>
              </a:rPr>
              <a:t>continues</a:t>
            </a:r>
            <a:r>
              <a:rPr lang="en-US" dirty="0">
                <a:cs typeface="Calibri"/>
              </a:rPr>
              <a:t>.  It does not appear when the recitation ends at the end of the word.</a:t>
            </a:r>
          </a:p>
          <a:p>
            <a:pPr marL="342900" lvl="0" indent="-342900">
              <a:lnSpc>
                <a:spcPct val="150000"/>
              </a:lnSpc>
              <a:buFont typeface="Wingdings" panose="05000000000000000000" pitchFamily="2" charset="2"/>
              <a:buChar char="Ø"/>
            </a:pPr>
            <a:r>
              <a:rPr lang="en-US" dirty="0">
                <a:cs typeface="Calibri"/>
              </a:rPr>
              <a:t>It appears in </a:t>
            </a:r>
            <a:r>
              <a:rPr lang="en-US" b="1" dirty="0">
                <a:solidFill>
                  <a:schemeClr val="accent1"/>
                </a:solidFill>
                <a:cs typeface="Calibri"/>
              </a:rPr>
              <a:t>nouns</a:t>
            </a:r>
            <a:r>
              <a:rPr lang="en-US" dirty="0">
                <a:cs typeface="Calibri"/>
              </a:rPr>
              <a:t> and only in </a:t>
            </a:r>
            <a:r>
              <a:rPr lang="en-US" b="1" dirty="0">
                <a:solidFill>
                  <a:schemeClr val="accent1"/>
                </a:solidFill>
                <a:cs typeface="Calibri"/>
              </a:rPr>
              <a:t>two verbs </a:t>
            </a:r>
            <a:r>
              <a:rPr lang="ar" b="1" dirty="0">
                <a:solidFill>
                  <a:srgbClr val="C00000"/>
                </a:solidFill>
                <a:cs typeface="Calibri"/>
              </a:rPr>
              <a:t>لَنَسْفَعًا</a:t>
            </a:r>
            <a:r>
              <a:rPr lang="ar" dirty="0">
                <a:cs typeface="Calibri"/>
              </a:rPr>
              <a:t>، </a:t>
            </a:r>
            <a:r>
              <a:rPr lang="ar" b="1" dirty="0">
                <a:solidFill>
                  <a:srgbClr val="C00000"/>
                </a:solidFill>
                <a:cs typeface="Calibri"/>
              </a:rPr>
              <a:t>وَلَيَكُونًا</a:t>
            </a:r>
            <a:endParaRPr lang="en-US" b="1" dirty="0">
              <a:solidFill>
                <a:srgbClr val="C00000"/>
              </a:solidFill>
              <a:cs typeface="Calibri"/>
            </a:endParaRPr>
          </a:p>
          <a:p>
            <a:pPr marL="342900" lvl="0" indent="-342900">
              <a:lnSpc>
                <a:spcPct val="150000"/>
              </a:lnSpc>
              <a:buFont typeface="Wingdings" panose="05000000000000000000" pitchFamily="2" charset="2"/>
              <a:buChar char="Ø"/>
            </a:pPr>
            <a:r>
              <a:rPr lang="en-US" dirty="0">
                <a:cs typeface="Calibri"/>
              </a:rPr>
              <a:t>It appears only at the </a:t>
            </a:r>
            <a:r>
              <a:rPr lang="en-US" b="1" dirty="0">
                <a:solidFill>
                  <a:schemeClr val="accent1"/>
                </a:solidFill>
                <a:cs typeface="Calibri"/>
              </a:rPr>
              <a:t>end of the word</a:t>
            </a:r>
            <a:r>
              <a:rPr lang="en-US" dirty="0">
                <a:cs typeface="Calibri"/>
              </a:rPr>
              <a:t>.</a:t>
            </a:r>
          </a:p>
          <a:p>
            <a:pPr marL="342900" indent="-342900">
              <a:lnSpc>
                <a:spcPct val="150000"/>
              </a:lnSpc>
              <a:buFont typeface="Wingdings" panose="05000000000000000000" pitchFamily="2" charset="2"/>
              <a:buChar char="Ø"/>
            </a:pPr>
            <a:r>
              <a:rPr lang="en-US" dirty="0">
                <a:cs typeface="Calibri"/>
              </a:rPr>
              <a:t>It’s always an </a:t>
            </a:r>
            <a:r>
              <a:rPr lang="en-US" b="1" dirty="0">
                <a:solidFill>
                  <a:schemeClr val="accent1"/>
                </a:solidFill>
                <a:cs typeface="Calibri"/>
              </a:rPr>
              <a:t>additional letter</a:t>
            </a:r>
            <a:r>
              <a:rPr lang="en-US" dirty="0">
                <a:cs typeface="Calibri"/>
              </a:rPr>
              <a:t> and is not a part of the word. </a:t>
            </a:r>
            <a:endParaRPr lang="ar-KW" dirty="0">
              <a:cs typeface="Calibri"/>
            </a:endParaRPr>
          </a:p>
        </p:txBody>
      </p:sp>
      <p:sp>
        <p:nvSpPr>
          <p:cNvPr id="10" name="TextBox 9">
            <a:extLst>
              <a:ext uri="{FF2B5EF4-FFF2-40B4-BE49-F238E27FC236}">
                <a16:creationId xmlns:a16="http://schemas.microsoft.com/office/drawing/2014/main" id="{F5FF9F0F-8AE3-F824-0886-3AD39AA6D4E4}"/>
              </a:ext>
            </a:extLst>
          </p:cNvPr>
          <p:cNvSpPr txBox="1"/>
          <p:nvPr/>
        </p:nvSpPr>
        <p:spPr>
          <a:xfrm>
            <a:off x="6096000" y="2027880"/>
            <a:ext cx="4391892" cy="4191917"/>
          </a:xfrm>
          <a:prstGeom prst="rect">
            <a:avLst/>
          </a:prstGeom>
          <a:noFill/>
        </p:spPr>
        <p:txBody>
          <a:bodyPr wrap="square">
            <a:spAutoFit/>
          </a:bodyPr>
          <a:lstStyle/>
          <a:p>
            <a:pPr lvl="0" algn="ctr" rtl="1"/>
            <a:r>
              <a:rPr lang="ar" sz="3200" b="1" dirty="0">
                <a:solidFill>
                  <a:srgbClr val="C00000"/>
                </a:solidFill>
                <a:latin typeface="Calibri" panose="020F0502020204030204" pitchFamily="34" charset="0"/>
                <a:cs typeface="Calibri" panose="020F0502020204030204" pitchFamily="34" charset="0"/>
                <a:sym typeface="Calibri"/>
              </a:rPr>
              <a:t>التنوين يكون:</a:t>
            </a:r>
          </a:p>
          <a:p>
            <a:pPr algn="r" rtl="1">
              <a:lnSpc>
                <a:spcPct val="200000"/>
              </a:lnSpc>
            </a:pPr>
            <a:r>
              <a:rPr lang="ar-KW"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ليس</a:t>
            </a:r>
            <a:r>
              <a:rPr lang="ar-KW" dirty="0">
                <a:latin typeface="Calibri" panose="020F0502020204030204" pitchFamily="34" charset="0"/>
                <a:cs typeface="Calibri" panose="020F0502020204030204" pitchFamily="34" charset="0"/>
              </a:rPr>
              <a:t> من حروف </a:t>
            </a:r>
            <a:r>
              <a:rPr lang="ar-KW" sz="2000" b="1" dirty="0">
                <a:solidFill>
                  <a:schemeClr val="accent1"/>
                </a:solidFill>
                <a:latin typeface="Calibri" panose="020F0502020204030204" pitchFamily="34" charset="0"/>
                <a:cs typeface="Calibri" panose="020F0502020204030204" pitchFamily="34" charset="0"/>
              </a:rPr>
              <a:t>الهجاء</a:t>
            </a:r>
            <a:r>
              <a:rPr lang="ar-KW" dirty="0">
                <a:latin typeface="Calibri" panose="020F0502020204030204" pitchFamily="34" charset="0"/>
                <a:cs typeface="Calibri" panose="020F0502020204030204" pitchFamily="34" charset="0"/>
              </a:rPr>
              <a:t>.</a:t>
            </a:r>
          </a:p>
          <a:p>
            <a:pPr algn="r" rtl="1">
              <a:lnSpc>
                <a:spcPct val="200000"/>
              </a:lnSpc>
            </a:pPr>
            <a:r>
              <a:rPr lang="ar-KW" dirty="0">
                <a:latin typeface="Calibri" panose="020F0502020204030204" pitchFamily="34" charset="0"/>
                <a:cs typeface="Calibri" panose="020F0502020204030204" pitchFamily="34" charset="0"/>
              </a:rPr>
              <a:t>↩︎ ثابت في </a:t>
            </a:r>
            <a:r>
              <a:rPr lang="ar-KW" sz="2000" b="1" dirty="0">
                <a:solidFill>
                  <a:schemeClr val="accent1"/>
                </a:solidFill>
                <a:latin typeface="Calibri" panose="020F0502020204030204" pitchFamily="34" charset="0"/>
                <a:cs typeface="Calibri" panose="020F0502020204030204" pitchFamily="34" charset="0"/>
              </a:rPr>
              <a:t>اللّفظ</a:t>
            </a:r>
            <a:r>
              <a:rPr lang="ar-KW" dirty="0">
                <a:latin typeface="Calibri" panose="020F0502020204030204" pitchFamily="34" charset="0"/>
                <a:cs typeface="Calibri" panose="020F0502020204030204" pitchFamily="34" charset="0"/>
              </a:rPr>
              <a:t> دون الخط.</a:t>
            </a:r>
          </a:p>
          <a:p>
            <a:pPr algn="r" rtl="1">
              <a:lnSpc>
                <a:spcPct val="200000"/>
              </a:lnSpc>
            </a:pPr>
            <a:r>
              <a:rPr lang="ar-KW" dirty="0">
                <a:latin typeface="Calibri" panose="020F0502020204030204" pitchFamily="34" charset="0"/>
                <a:cs typeface="Calibri" panose="020F0502020204030204" pitchFamily="34" charset="0"/>
              </a:rPr>
              <a:t>↩︎ ثابت في </a:t>
            </a:r>
            <a:r>
              <a:rPr lang="ar-KW" sz="2000" b="1" dirty="0">
                <a:solidFill>
                  <a:schemeClr val="accent1"/>
                </a:solidFill>
                <a:latin typeface="Calibri" panose="020F0502020204030204" pitchFamily="34" charset="0"/>
                <a:cs typeface="Calibri" panose="020F0502020204030204" pitchFamily="34" charset="0"/>
              </a:rPr>
              <a:t>الوصل</a:t>
            </a:r>
            <a:r>
              <a:rPr lang="ar-KW" dirty="0">
                <a:latin typeface="Calibri" panose="020F0502020204030204" pitchFamily="34" charset="0"/>
                <a:cs typeface="Calibri" panose="020F0502020204030204" pitchFamily="34" charset="0"/>
              </a:rPr>
              <a:t> دون الوقف.</a:t>
            </a:r>
          </a:p>
          <a:p>
            <a:pPr algn="r" rtl="1">
              <a:lnSpc>
                <a:spcPct val="200000"/>
              </a:lnSpc>
            </a:pPr>
            <a:r>
              <a:rPr lang="ar-KW" dirty="0">
                <a:latin typeface="Calibri" panose="020F0502020204030204" pitchFamily="34" charset="0"/>
                <a:cs typeface="Calibri" panose="020F0502020204030204" pitchFamily="34" charset="0"/>
              </a:rPr>
              <a:t>↩︎ في </a:t>
            </a:r>
            <a:r>
              <a:rPr lang="ar-KW" sz="2000" b="1" dirty="0">
                <a:solidFill>
                  <a:schemeClr val="accent1"/>
                </a:solidFill>
                <a:latin typeface="Calibri" panose="020F0502020204030204" pitchFamily="34" charset="0"/>
                <a:cs typeface="Calibri" panose="020F0502020204030204" pitchFamily="34" charset="0"/>
              </a:rPr>
              <a:t>الأسماء</a:t>
            </a:r>
            <a:r>
              <a:rPr lang="ar-KW" dirty="0">
                <a:latin typeface="Calibri" panose="020F0502020204030204" pitchFamily="34" charset="0"/>
                <a:cs typeface="Calibri" panose="020F0502020204030204" pitchFamily="34" charset="0"/>
              </a:rPr>
              <a:t> وفي </a:t>
            </a:r>
            <a:r>
              <a:rPr lang="ar-KW" sz="2000" b="1" dirty="0">
                <a:solidFill>
                  <a:schemeClr val="accent1"/>
                </a:solidFill>
                <a:latin typeface="Calibri" panose="020F0502020204030204" pitchFamily="34" charset="0"/>
                <a:cs typeface="Calibri" panose="020F0502020204030204" pitchFamily="34" charset="0"/>
              </a:rPr>
              <a:t>فعلين</a:t>
            </a:r>
            <a:r>
              <a:rPr lang="ar-KW" dirty="0">
                <a:latin typeface="Calibri" panose="020F0502020204030204" pitchFamily="34" charset="0"/>
                <a:cs typeface="Calibri" panose="020F0502020204030204" pitchFamily="34" charset="0"/>
              </a:rPr>
              <a:t> فقط </a:t>
            </a:r>
            <a:r>
              <a:rPr lang="ar" dirty="0">
                <a:latin typeface="Calibri" panose="020F0502020204030204" pitchFamily="34" charset="0"/>
                <a:cs typeface="Calibri" panose="020F0502020204030204" pitchFamily="34" charset="0"/>
              </a:rPr>
              <a:t> </a:t>
            </a:r>
            <a:r>
              <a:rPr lang="ar" b="1" dirty="0">
                <a:solidFill>
                  <a:srgbClr val="C00000"/>
                </a:solidFill>
                <a:latin typeface="Calibri" panose="020F0502020204030204" pitchFamily="34" charset="0"/>
                <a:cs typeface="Calibri" panose="020F0502020204030204" pitchFamily="34" charset="0"/>
              </a:rPr>
              <a:t>لَنَسْفَعًا</a:t>
            </a:r>
            <a:r>
              <a:rPr lang="ar" dirty="0">
                <a:latin typeface="Calibri" panose="020F0502020204030204" pitchFamily="34" charset="0"/>
                <a:cs typeface="Calibri" panose="020F0502020204030204" pitchFamily="34" charset="0"/>
              </a:rPr>
              <a:t>، </a:t>
            </a:r>
            <a:r>
              <a:rPr lang="ar" b="1" dirty="0">
                <a:solidFill>
                  <a:srgbClr val="C00000"/>
                </a:solidFill>
                <a:latin typeface="Calibri" panose="020F0502020204030204" pitchFamily="34" charset="0"/>
                <a:cs typeface="Calibri" panose="020F0502020204030204" pitchFamily="34" charset="0"/>
              </a:rPr>
              <a:t>وَلَيَكُونًا</a:t>
            </a:r>
            <a:r>
              <a:rPr lang="ar" dirty="0">
                <a:latin typeface="Calibri" panose="020F0502020204030204" pitchFamily="34" charset="0"/>
                <a:cs typeface="Calibri" panose="020F0502020204030204" pitchFamily="34" charset="0"/>
              </a:rPr>
              <a:t>.</a:t>
            </a:r>
          </a:p>
          <a:p>
            <a:pPr algn="r" rtl="1">
              <a:lnSpc>
                <a:spcPct val="200000"/>
              </a:lnSpc>
            </a:pPr>
            <a:r>
              <a:rPr lang="ar-KW" dirty="0">
                <a:latin typeface="Calibri" panose="020F0502020204030204" pitchFamily="34" charset="0"/>
                <a:cs typeface="Calibri" panose="020F0502020204030204" pitchFamily="34" charset="0"/>
              </a:rPr>
              <a:t>↩︎ لا يكون إلّا </a:t>
            </a:r>
            <a:r>
              <a:rPr lang="ar-KW" sz="2000" b="1" dirty="0">
                <a:solidFill>
                  <a:schemeClr val="accent1"/>
                </a:solidFill>
                <a:latin typeface="Calibri" panose="020F0502020204030204" pitchFamily="34" charset="0"/>
                <a:cs typeface="Calibri" panose="020F0502020204030204" pitchFamily="34" charset="0"/>
              </a:rPr>
              <a:t>متطرفاً</a:t>
            </a:r>
            <a:r>
              <a:rPr lang="ar-KW" dirty="0">
                <a:latin typeface="Calibri" panose="020F0502020204030204" pitchFamily="34" charset="0"/>
                <a:cs typeface="Calibri" panose="020F0502020204030204" pitchFamily="34" charset="0"/>
              </a:rPr>
              <a:t>.</a:t>
            </a:r>
          </a:p>
          <a:p>
            <a:pPr algn="r" rtl="1">
              <a:lnSpc>
                <a:spcPct val="200000"/>
              </a:lnSpc>
            </a:pPr>
            <a:r>
              <a:rPr lang="ar-KW" dirty="0">
                <a:latin typeface="Calibri" panose="020F0502020204030204" pitchFamily="34" charset="0"/>
                <a:cs typeface="Calibri" panose="020F0502020204030204" pitchFamily="34" charset="0"/>
              </a:rPr>
              <a:t>↩︎ لا يكون إلّا </a:t>
            </a:r>
            <a:r>
              <a:rPr lang="ar-KW" sz="2000" b="1" dirty="0">
                <a:solidFill>
                  <a:schemeClr val="accent1"/>
                </a:solidFill>
                <a:latin typeface="Calibri" panose="020F0502020204030204" pitchFamily="34" charset="0"/>
                <a:cs typeface="Calibri" panose="020F0502020204030204" pitchFamily="34" charset="0"/>
              </a:rPr>
              <a:t>زائداً</a:t>
            </a:r>
            <a:r>
              <a:rPr lang="ar-KW" dirty="0">
                <a:latin typeface="Calibri" panose="020F0502020204030204" pitchFamily="34" charset="0"/>
                <a:cs typeface="Calibri" panose="020F0502020204030204" pitchFamily="34" charset="0"/>
              </a:rPr>
              <a:t> عن بنية الكلمة</a:t>
            </a:r>
          </a:p>
        </p:txBody>
      </p:sp>
    </p:spTree>
    <p:extLst>
      <p:ext uri="{BB962C8B-B14F-4D97-AF65-F5344CB8AC3E}">
        <p14:creationId xmlns:p14="http://schemas.microsoft.com/office/powerpoint/2010/main" val="2844403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32A49-EB52-6E81-9AF4-575803C3E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0FCC4-1019-57AC-4B07-964273B1A671}"/>
              </a:ext>
            </a:extLst>
          </p:cNvPr>
          <p:cNvSpPr>
            <a:spLocks noGrp="1"/>
          </p:cNvSpPr>
          <p:nvPr>
            <p:ph type="title"/>
          </p:nvPr>
        </p:nvSpPr>
        <p:spPr/>
        <p:txBody>
          <a:bodyPr>
            <a:noAutofit/>
          </a:bodyPr>
          <a:lstStyle/>
          <a:p>
            <a:r>
              <a:rPr lang="en-US" sz="3200" dirty="0"/>
              <a:t>Difference between Noon Sakinah &amp; </a:t>
            </a:r>
            <a:r>
              <a:rPr lang="en-US" sz="3200" dirty="0" err="1"/>
              <a:t>Tanween</a:t>
            </a:r>
            <a:br>
              <a:rPr lang="en-US" sz="3200" dirty="0"/>
            </a:br>
            <a:r>
              <a:rPr lang="ar-KW" sz="3200" dirty="0">
                <a:latin typeface="Calibri" panose="020F0502020204030204" pitchFamily="34" charset="0"/>
                <a:cs typeface="Calibri" panose="020F0502020204030204" pitchFamily="34" charset="0"/>
              </a:rPr>
              <a:t>الفرق بين النون الساكنة والتنوين</a:t>
            </a:r>
            <a:endParaRPr lang="en-US" sz="3200" dirty="0"/>
          </a:p>
        </p:txBody>
      </p:sp>
      <p:sp>
        <p:nvSpPr>
          <p:cNvPr id="4" name="Date Placeholder 3">
            <a:extLst>
              <a:ext uri="{FF2B5EF4-FFF2-40B4-BE49-F238E27FC236}">
                <a16:creationId xmlns:a16="http://schemas.microsoft.com/office/drawing/2014/main" id="{C72BF09C-DBCE-A713-BB88-FE4EB8818086}"/>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07973FE0-80B1-D540-F4CA-F10E1DBA61F7}"/>
              </a:ext>
            </a:extLst>
          </p:cNvPr>
          <p:cNvSpPr>
            <a:spLocks noGrp="1"/>
          </p:cNvSpPr>
          <p:nvPr>
            <p:ph type="sldNum" sz="quarter" idx="12"/>
          </p:nvPr>
        </p:nvSpPr>
        <p:spPr/>
        <p:txBody>
          <a:bodyPr/>
          <a:lstStyle/>
          <a:p>
            <a:fld id="{7B9E2073-7571-3141-AB4E-94681825B85E}" type="slidenum">
              <a:rPr lang="en-US" smtClean="0"/>
              <a:t>9</a:t>
            </a:fld>
            <a:endParaRPr lang="en-US" dirty="0"/>
          </a:p>
        </p:txBody>
      </p:sp>
      <p:sp>
        <p:nvSpPr>
          <p:cNvPr id="6" name="Text Placeholder 5">
            <a:extLst>
              <a:ext uri="{FF2B5EF4-FFF2-40B4-BE49-F238E27FC236}">
                <a16:creationId xmlns:a16="http://schemas.microsoft.com/office/drawing/2014/main" id="{7A97BCBE-E920-E4F4-025D-A539484DC6C0}"/>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graphicFrame>
        <p:nvGraphicFramePr>
          <p:cNvPr id="7" name="Table 6">
            <a:extLst>
              <a:ext uri="{FF2B5EF4-FFF2-40B4-BE49-F238E27FC236}">
                <a16:creationId xmlns:a16="http://schemas.microsoft.com/office/drawing/2014/main" id="{76897836-52F1-8F40-EA57-55E36AD0FE1A}"/>
              </a:ext>
            </a:extLst>
          </p:cNvPr>
          <p:cNvGraphicFramePr>
            <a:graphicFrameLocks noGrp="1"/>
          </p:cNvGraphicFramePr>
          <p:nvPr>
            <p:extLst>
              <p:ext uri="{D42A27DB-BD31-4B8C-83A1-F6EECF244321}">
                <p14:modId xmlns:p14="http://schemas.microsoft.com/office/powerpoint/2010/main" val="1047420055"/>
              </p:ext>
            </p:extLst>
          </p:nvPr>
        </p:nvGraphicFramePr>
        <p:xfrm>
          <a:off x="838199" y="1911926"/>
          <a:ext cx="9649692" cy="4195300"/>
        </p:xfrm>
        <a:graphic>
          <a:graphicData uri="http://schemas.openxmlformats.org/drawingml/2006/table">
            <a:tbl>
              <a:tblPr firstRow="1" bandRow="1">
                <a:tableStyleId>{5C22544A-7EE6-4342-B048-85BDC9FD1C3A}</a:tableStyleId>
              </a:tblPr>
              <a:tblGrid>
                <a:gridCol w="4824846">
                  <a:extLst>
                    <a:ext uri="{9D8B030D-6E8A-4147-A177-3AD203B41FA5}">
                      <a16:colId xmlns:a16="http://schemas.microsoft.com/office/drawing/2014/main" val="20000"/>
                    </a:ext>
                  </a:extLst>
                </a:gridCol>
                <a:gridCol w="4824846">
                  <a:extLst>
                    <a:ext uri="{9D8B030D-6E8A-4147-A177-3AD203B41FA5}">
                      <a16:colId xmlns:a16="http://schemas.microsoft.com/office/drawing/2014/main" val="20001"/>
                    </a:ext>
                  </a:extLst>
                </a:gridCol>
              </a:tblGrid>
              <a:tr h="634610">
                <a:tc>
                  <a:txBody>
                    <a:bodyPr/>
                    <a:lstStyle/>
                    <a:p>
                      <a:pPr algn="ctr" rtl="0"/>
                      <a:r>
                        <a:rPr lang="en-US" sz="2000" b="1" dirty="0">
                          <a:effectLst>
                            <a:outerShdw blurRad="38100" dist="38100" dir="2700000" algn="tl">
                              <a:srgbClr val="000000">
                                <a:alpha val="43137"/>
                              </a:srgbClr>
                            </a:outerShdw>
                          </a:effectLst>
                          <a:latin typeface="Sakkal Majalla" pitchFamily="2" charset="-78"/>
                          <a:cs typeface="Sakkal Majalla" pitchFamily="2" charset="-78"/>
                        </a:rPr>
                        <a:t>The </a:t>
                      </a:r>
                      <a:r>
                        <a:rPr lang="en-US" sz="2000" b="1" dirty="0" err="1">
                          <a:effectLst>
                            <a:outerShdw blurRad="38100" dist="38100" dir="2700000" algn="tl">
                              <a:srgbClr val="000000">
                                <a:alpha val="43137"/>
                              </a:srgbClr>
                            </a:outerShdw>
                          </a:effectLst>
                          <a:latin typeface="Sakkal Majalla" pitchFamily="2" charset="-78"/>
                          <a:cs typeface="Sakkal Majalla" pitchFamily="2" charset="-78"/>
                        </a:rPr>
                        <a:t>Tanween</a:t>
                      </a:r>
                      <a:r>
                        <a:rPr lang="en-US" sz="2000" b="1" dirty="0">
                          <a:effectLst>
                            <a:outerShdw blurRad="38100" dist="38100" dir="2700000" algn="tl">
                              <a:srgbClr val="000000">
                                <a:alpha val="43137"/>
                              </a:srgbClr>
                            </a:outerShdw>
                          </a:effectLst>
                          <a:latin typeface="Sakkal Majalla" pitchFamily="2" charset="-78"/>
                          <a:cs typeface="Sakkal Majalla" pitchFamily="2" charset="-78"/>
                        </a:rPr>
                        <a:t>  </a:t>
                      </a:r>
                      <a:r>
                        <a:rPr lang="ar-EG" sz="2000" b="1" dirty="0">
                          <a:effectLst>
                            <a:outerShdw blurRad="38100" dist="38100" dir="2700000" algn="tl">
                              <a:srgbClr val="000000">
                                <a:alpha val="43137"/>
                              </a:srgbClr>
                            </a:outerShdw>
                          </a:effectLst>
                          <a:latin typeface="Sakkal Majalla" pitchFamily="2" charset="-78"/>
                          <a:cs typeface="Sakkal Majalla" pitchFamily="2" charset="-78"/>
                        </a:rPr>
                        <a:t>التنوين</a:t>
                      </a:r>
                      <a:endParaRPr lang="en-US" sz="2000" b="1" dirty="0">
                        <a:effectLst>
                          <a:outerShdw blurRad="38100" dist="38100" dir="2700000" algn="tl">
                            <a:srgbClr val="000000">
                              <a:alpha val="43137"/>
                            </a:srgbClr>
                          </a:outerShdw>
                        </a:effectLst>
                        <a:latin typeface="Sakkal Majalla" pitchFamily="2" charset="-78"/>
                        <a:cs typeface="Sakkal Majalla" pitchFamily="2" charset="-78"/>
                      </a:endParaRPr>
                    </a:p>
                  </a:txBody>
                  <a:tcPr anchor="ctr"/>
                </a:tc>
                <a:tc>
                  <a:txBody>
                    <a:bodyPr/>
                    <a:lstStyle/>
                    <a:p>
                      <a:pPr algn="ctr" rtl="0"/>
                      <a:r>
                        <a:rPr lang="en-US" sz="2000" b="1" dirty="0">
                          <a:effectLst>
                            <a:outerShdw blurRad="38100" dist="38100" dir="2700000" algn="tl">
                              <a:srgbClr val="000000">
                                <a:alpha val="43137"/>
                              </a:srgbClr>
                            </a:outerShdw>
                          </a:effectLst>
                          <a:latin typeface="Sakkal Majalla" pitchFamily="2" charset="-78"/>
                          <a:cs typeface="Sakkal Majalla" pitchFamily="2" charset="-78"/>
                        </a:rPr>
                        <a:t>The</a:t>
                      </a:r>
                      <a:r>
                        <a:rPr lang="en-US" sz="2000" b="1" baseline="0" dirty="0">
                          <a:effectLst>
                            <a:outerShdw blurRad="38100" dist="38100" dir="2700000" algn="tl">
                              <a:srgbClr val="000000">
                                <a:alpha val="43137"/>
                              </a:srgbClr>
                            </a:outerShdw>
                          </a:effectLst>
                          <a:latin typeface="Sakkal Majalla" pitchFamily="2" charset="-78"/>
                          <a:cs typeface="Sakkal Majalla" pitchFamily="2" charset="-78"/>
                        </a:rPr>
                        <a:t> Noon </a:t>
                      </a:r>
                      <a:r>
                        <a:rPr lang="ar-EG" sz="2000" b="1" dirty="0">
                          <a:effectLst>
                            <a:outerShdw blurRad="38100" dist="38100" dir="2700000" algn="tl">
                              <a:srgbClr val="000000">
                                <a:alpha val="43137"/>
                              </a:srgbClr>
                            </a:outerShdw>
                          </a:effectLst>
                          <a:latin typeface="Sakkal Majalla" pitchFamily="2" charset="-78"/>
                          <a:cs typeface="Sakkal Majalla" pitchFamily="2" charset="-78"/>
                        </a:rPr>
                        <a:t>النون الساكنة</a:t>
                      </a:r>
                      <a:r>
                        <a:rPr lang="ar-KW" sz="2000" b="1" dirty="0">
                          <a:effectLst>
                            <a:outerShdw blurRad="38100" dist="38100" dir="2700000" algn="tl">
                              <a:srgbClr val="000000">
                                <a:alpha val="43137"/>
                              </a:srgbClr>
                            </a:outerShdw>
                          </a:effectLst>
                          <a:latin typeface="Sakkal Majalla" pitchFamily="2" charset="-78"/>
                          <a:cs typeface="Sakkal Majalla" pitchFamily="2" charset="-78"/>
                        </a:rPr>
                        <a:t> </a:t>
                      </a:r>
                      <a:endParaRPr lang="en-US" sz="2000" b="1" dirty="0">
                        <a:effectLst>
                          <a:outerShdw blurRad="38100" dist="38100" dir="2700000" algn="tl">
                            <a:srgbClr val="000000">
                              <a:alpha val="43137"/>
                            </a:srgbClr>
                          </a:outerShdw>
                        </a:effectLst>
                        <a:latin typeface="Sakkal Majalla" pitchFamily="2" charset="-78"/>
                        <a:cs typeface="Sakkal Majalla" pitchFamily="2" charset="-78"/>
                      </a:endParaRPr>
                    </a:p>
                  </a:txBody>
                  <a:tcPr anchor="ctr"/>
                </a:tc>
                <a:extLst>
                  <a:ext uri="{0D108BD9-81ED-4DB2-BD59-A6C34878D82A}">
                    <a16:rowId xmlns:a16="http://schemas.microsoft.com/office/drawing/2014/main" val="10000"/>
                  </a:ext>
                </a:extLst>
              </a:tr>
              <a:tr h="751277">
                <a:tc>
                  <a:txBody>
                    <a:bodyPr/>
                    <a:lstStyle/>
                    <a:p>
                      <a:pPr algn="ctr" rtl="0"/>
                      <a:r>
                        <a:rPr lang="en-US" sz="2000" b="1" dirty="0">
                          <a:effectLst/>
                          <a:latin typeface="Sakkal Majalla" pitchFamily="2" charset="-78"/>
                          <a:cs typeface="Sakkal Majalla" pitchFamily="2" charset="-78"/>
                        </a:rPr>
                        <a:t>Always Extra letter     </a:t>
                      </a:r>
                      <a:r>
                        <a:rPr lang="ar-EG" sz="2000" b="1" dirty="0">
                          <a:effectLst/>
                          <a:latin typeface="Sakkal Majalla" pitchFamily="2" charset="-78"/>
                          <a:cs typeface="Sakkal Majalla" pitchFamily="2" charset="-78"/>
                        </a:rPr>
                        <a:t>زائدة دائما</a:t>
                      </a:r>
                      <a:endParaRPr lang="en-US" sz="2000" b="1" dirty="0">
                        <a:effectLst/>
                        <a:latin typeface="Sakkal Majalla" pitchFamily="2" charset="-78"/>
                        <a:cs typeface="Sakkal Majalla" pitchFamily="2" charset="-78"/>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2000" b="1" dirty="0">
                          <a:effectLst/>
                          <a:latin typeface="Sakkal Majalla" pitchFamily="2" charset="-78"/>
                          <a:cs typeface="Sakkal Majalla" pitchFamily="2" charset="-78"/>
                        </a:rPr>
                        <a:t>أصلية </a:t>
                      </a:r>
                      <a:r>
                        <a:rPr lang="en-US" sz="2000" b="1" dirty="0">
                          <a:effectLst/>
                          <a:latin typeface="Sakkal Majalla" pitchFamily="2" charset="-78"/>
                          <a:cs typeface="Sakkal Majalla" pitchFamily="2" charset="-78"/>
                        </a:rPr>
                        <a:t>Original </a:t>
                      </a:r>
                      <a:endParaRPr lang="ar-KW" sz="2000" b="1" dirty="0">
                        <a:effectLst/>
                        <a:latin typeface="Sakkal Majalla" pitchFamily="2" charset="-78"/>
                        <a:cs typeface="Sakkal Majalla" pitchFamily="2" charset="-78"/>
                      </a:endParaRPr>
                    </a:p>
                    <a:p>
                      <a:pPr marL="0" marR="0" indent="0" algn="ctr" defTabSz="914400" rtl="1" eaLnBrk="1" fontAlgn="auto" latinLnBrk="0" hangingPunct="1">
                        <a:lnSpc>
                          <a:spcPct val="100000"/>
                        </a:lnSpc>
                        <a:spcBef>
                          <a:spcPts val="0"/>
                        </a:spcBef>
                        <a:spcAft>
                          <a:spcPts val="0"/>
                        </a:spcAft>
                        <a:buClrTx/>
                        <a:buSzTx/>
                        <a:buFontTx/>
                        <a:buNone/>
                        <a:tabLst/>
                        <a:defRPr/>
                      </a:pPr>
                      <a:r>
                        <a:rPr lang="ar-EG" sz="1400" b="1" dirty="0">
                          <a:effectLst/>
                          <a:latin typeface="Sakkal Majalla" pitchFamily="2" charset="-78"/>
                          <a:cs typeface="Sakkal Majalla" pitchFamily="2" charset="-78"/>
                        </a:rPr>
                        <a:t>أو زائدة </a:t>
                      </a:r>
                      <a:r>
                        <a:rPr lang="en-US" sz="1400" b="1" dirty="0">
                          <a:effectLst/>
                          <a:latin typeface="Sakkal Majalla" pitchFamily="2" charset="-78"/>
                          <a:cs typeface="Sakkal Majalla" pitchFamily="2" charset="-78"/>
                        </a:rPr>
                        <a:t>or Extra letter </a:t>
                      </a:r>
                    </a:p>
                    <a:p>
                      <a:pPr marL="0" marR="0" indent="0" algn="ctr" defTabSz="914400" rtl="1" eaLnBrk="1" fontAlgn="auto" latinLnBrk="0" hangingPunct="1">
                        <a:lnSpc>
                          <a:spcPct val="100000"/>
                        </a:lnSpc>
                        <a:spcBef>
                          <a:spcPts val="0"/>
                        </a:spcBef>
                        <a:spcAft>
                          <a:spcPts val="0"/>
                        </a:spcAft>
                        <a:buClrTx/>
                        <a:buSzTx/>
                        <a:buFontTx/>
                        <a:buNone/>
                        <a:tabLst/>
                        <a:defRPr/>
                      </a:pPr>
                      <a:r>
                        <a:rPr kumimoji="0" lang="ar-EG" sz="1400" b="1" i="0" u="none" strike="noStrike" kern="1200" cap="none" spc="0" normalizeH="0" baseline="0" noProof="0" dirty="0">
                          <a:ln>
                            <a:noFill/>
                          </a:ln>
                          <a:solidFill>
                            <a:prstClr val="black"/>
                          </a:solidFill>
                          <a:effectLst/>
                          <a:uLnTx/>
                          <a:uFillTx/>
                          <a:latin typeface="Sakkal Majalla" pitchFamily="2" charset="-78"/>
                          <a:ea typeface="+mn-ea"/>
                          <a:cs typeface="Sakkal Majalla" pitchFamily="2" charset="-78"/>
                        </a:rPr>
                        <a:t>(فانفلق)</a:t>
                      </a:r>
                      <a:endParaRPr lang="en-US" sz="1400" b="1" dirty="0">
                        <a:effectLst/>
                        <a:latin typeface="Sakkal Majalla" pitchFamily="2" charset="-78"/>
                        <a:cs typeface="Sakkal Majalla" pitchFamily="2" charset="-78"/>
                      </a:endParaRPr>
                    </a:p>
                  </a:txBody>
                  <a:tcPr anchor="ctr"/>
                </a:tc>
                <a:extLst>
                  <a:ext uri="{0D108BD9-81ED-4DB2-BD59-A6C34878D82A}">
                    <a16:rowId xmlns:a16="http://schemas.microsoft.com/office/drawing/2014/main" val="10001"/>
                  </a:ext>
                </a:extLst>
              </a:tr>
              <a:tr h="639977">
                <a:tc>
                  <a:txBody>
                    <a:bodyPr/>
                    <a:lstStyle/>
                    <a:p>
                      <a:pPr algn="ctr" rtl="0"/>
                      <a:r>
                        <a:rPr lang="en-US" sz="2000" b="1" dirty="0">
                          <a:effectLst/>
                          <a:latin typeface="Sakkal Majalla" pitchFamily="2" charset="-78"/>
                          <a:cs typeface="Sakkal Majalla" pitchFamily="2" charset="-78"/>
                        </a:rPr>
                        <a:t>Only in Nouns  </a:t>
                      </a:r>
                      <a:r>
                        <a:rPr lang="ar-KW" sz="2000" b="1" dirty="0">
                          <a:effectLst/>
                          <a:latin typeface="Sakkal Majalla" pitchFamily="2" charset="-78"/>
                          <a:cs typeface="Sakkal Majalla" pitchFamily="2" charset="-78"/>
                        </a:rPr>
                        <a:t>في ال</a:t>
                      </a:r>
                      <a:r>
                        <a:rPr lang="ar-EG" sz="2000" b="1" dirty="0">
                          <a:effectLst/>
                          <a:latin typeface="Sakkal Majalla" pitchFamily="2" charset="-78"/>
                          <a:cs typeface="Sakkal Majalla" pitchFamily="2" charset="-78"/>
                        </a:rPr>
                        <a:t>أسماء فقط </a:t>
                      </a:r>
                      <a:endParaRPr lang="ar-KW" sz="2000" b="1" dirty="0">
                        <a:effectLst/>
                        <a:latin typeface="Sakkal Majalla" pitchFamily="2" charset="-78"/>
                        <a:cs typeface="Sakkal Majalla" pitchFamily="2" charset="-78"/>
                      </a:endParaRPr>
                    </a:p>
                    <a:p>
                      <a:pPr algn="ctr" rtl="1"/>
                      <a:r>
                        <a:rPr lang="ar-EG" sz="1800" b="1" dirty="0">
                          <a:effectLst/>
                          <a:latin typeface="Sakkal Majalla" pitchFamily="2" charset="-78"/>
                          <a:cs typeface="Sakkal Majalla" pitchFamily="2" charset="-78"/>
                        </a:rPr>
                        <a:t>باستثناء</a:t>
                      </a:r>
                      <a:r>
                        <a:rPr lang="en-US" sz="1800" b="1" dirty="0">
                          <a:effectLst/>
                          <a:latin typeface="Sakkal Majalla" pitchFamily="2" charset="-78"/>
                          <a:cs typeface="Sakkal Majalla" pitchFamily="2" charset="-78"/>
                        </a:rPr>
                        <a:t> except  </a:t>
                      </a:r>
                      <a:r>
                        <a:rPr lang="ar-KW" sz="1800" b="1" dirty="0">
                          <a:effectLst/>
                          <a:latin typeface="Sakkal Majalla" pitchFamily="2" charset="-78"/>
                          <a:cs typeface="Sakkal Majalla" pitchFamily="2" charset="-78"/>
                        </a:rPr>
                        <a:t>(</a:t>
                      </a:r>
                      <a:r>
                        <a:rPr lang="ar-EG" sz="1800" b="1" dirty="0">
                          <a:effectLst/>
                          <a:latin typeface="Sakkal Majalla" pitchFamily="2" charset="-78"/>
                          <a:cs typeface="Sakkal Majalla" pitchFamily="2" charset="-78"/>
                        </a:rPr>
                        <a:t>وليكونا - لنسفعا)</a:t>
                      </a:r>
                      <a:endParaRPr lang="en-US" sz="1800" b="1" dirty="0">
                        <a:effectLst/>
                        <a:latin typeface="Sakkal Majalla" pitchFamily="2" charset="-78"/>
                        <a:cs typeface="Sakkal Majalla" pitchFamily="2" charset="-78"/>
                      </a:endParaRPr>
                    </a:p>
                  </a:txBody>
                  <a:tcPr anchor="ctr"/>
                </a:tc>
                <a:tc>
                  <a:txBody>
                    <a:bodyPr/>
                    <a:lstStyle/>
                    <a:p>
                      <a:pPr algn="ctr" rtl="1"/>
                      <a:r>
                        <a:rPr lang="ar-KW" sz="2000" b="1" dirty="0">
                          <a:effectLst/>
                          <a:latin typeface="Sakkal Majalla" pitchFamily="2" charset="-78"/>
                          <a:cs typeface="Sakkal Majalla" pitchFamily="2" charset="-78"/>
                        </a:rPr>
                        <a:t>في ال</a:t>
                      </a:r>
                      <a:r>
                        <a:rPr lang="ar-EG" sz="2000" b="1" dirty="0">
                          <a:effectLst/>
                          <a:latin typeface="Sakkal Majalla" pitchFamily="2" charset="-78"/>
                          <a:cs typeface="Sakkal Majalla" pitchFamily="2" charset="-78"/>
                        </a:rPr>
                        <a:t>أسماء، </a:t>
                      </a:r>
                      <a:r>
                        <a:rPr lang="ar-KW" sz="2000" b="1" dirty="0">
                          <a:effectLst/>
                          <a:latin typeface="Sakkal Majalla" pitchFamily="2" charset="-78"/>
                          <a:cs typeface="Sakkal Majalla" pitchFamily="2" charset="-78"/>
                        </a:rPr>
                        <a:t>ال</a:t>
                      </a:r>
                      <a:r>
                        <a:rPr lang="ar-EG" sz="2000" b="1" dirty="0">
                          <a:effectLst/>
                          <a:latin typeface="Sakkal Majalla" pitchFamily="2" charset="-78"/>
                          <a:cs typeface="Sakkal Majalla" pitchFamily="2" charset="-78"/>
                        </a:rPr>
                        <a:t>أفعال، </a:t>
                      </a:r>
                      <a:r>
                        <a:rPr lang="ar-KW" sz="2000" b="1" dirty="0">
                          <a:effectLst/>
                          <a:latin typeface="Sakkal Majalla" pitchFamily="2" charset="-78"/>
                          <a:cs typeface="Sakkal Majalla" pitchFamily="2" charset="-78"/>
                        </a:rPr>
                        <a:t>ال</a:t>
                      </a:r>
                      <a:r>
                        <a:rPr lang="ar-EG" sz="2000" b="1" dirty="0">
                          <a:effectLst/>
                          <a:latin typeface="Sakkal Majalla" pitchFamily="2" charset="-78"/>
                          <a:cs typeface="Sakkal Majalla" pitchFamily="2" charset="-78"/>
                        </a:rPr>
                        <a:t>حروف</a:t>
                      </a:r>
                      <a:endParaRPr lang="ar-KW" sz="2000" b="1" dirty="0">
                        <a:effectLst/>
                        <a:latin typeface="Sakkal Majalla" pitchFamily="2" charset="-78"/>
                        <a:cs typeface="Sakkal Majalla" pitchFamily="2" charset="-78"/>
                      </a:endParaRPr>
                    </a:p>
                    <a:p>
                      <a:pPr algn="ctr" rtl="1"/>
                      <a:r>
                        <a:rPr lang="en-US" sz="2000" b="1" dirty="0">
                          <a:effectLst/>
                          <a:latin typeface="Sakkal Majalla" pitchFamily="2" charset="-78"/>
                          <a:cs typeface="Sakkal Majalla" pitchFamily="2" charset="-78"/>
                        </a:rPr>
                        <a:t>In all types of words</a:t>
                      </a:r>
                    </a:p>
                  </a:txBody>
                  <a:tcPr anchor="ctr"/>
                </a:tc>
                <a:extLst>
                  <a:ext uri="{0D108BD9-81ED-4DB2-BD59-A6C34878D82A}">
                    <a16:rowId xmlns:a16="http://schemas.microsoft.com/office/drawing/2014/main" val="10002"/>
                  </a:ext>
                </a:extLst>
              </a:tr>
              <a:tr h="639977">
                <a:tc>
                  <a:txBody>
                    <a:bodyPr/>
                    <a:lstStyle/>
                    <a:p>
                      <a:pPr algn="ctr" rtl="0"/>
                      <a:r>
                        <a:rPr lang="en-US" sz="2000" b="1" dirty="0">
                          <a:effectLst/>
                          <a:latin typeface="Sakkal Majalla" pitchFamily="2" charset="-78"/>
                          <a:cs typeface="Sakkal Majalla" pitchFamily="2" charset="-78"/>
                        </a:rPr>
                        <a:t>Only at the end or the word </a:t>
                      </a:r>
                      <a:r>
                        <a:rPr lang="ar-KW" sz="2000" b="1" dirty="0">
                          <a:effectLst/>
                          <a:latin typeface="Sakkal Majalla" pitchFamily="2" charset="-78"/>
                          <a:cs typeface="Sakkal Majalla" pitchFamily="2" charset="-78"/>
                        </a:rPr>
                        <a:t>في </a:t>
                      </a:r>
                      <a:r>
                        <a:rPr lang="ar-EG" sz="2000" b="1" dirty="0">
                          <a:effectLst/>
                          <a:latin typeface="Sakkal Majalla" pitchFamily="2" charset="-78"/>
                          <a:cs typeface="Sakkal Majalla" pitchFamily="2" charset="-78"/>
                        </a:rPr>
                        <a:t>آخر</a:t>
                      </a:r>
                      <a:r>
                        <a:rPr lang="ar-KW" sz="2000" b="1" dirty="0">
                          <a:effectLst/>
                          <a:latin typeface="Sakkal Majalla" pitchFamily="2" charset="-78"/>
                          <a:cs typeface="Sakkal Majalla" pitchFamily="2" charset="-78"/>
                        </a:rPr>
                        <a:t> الكلمة</a:t>
                      </a:r>
                      <a:r>
                        <a:rPr lang="ar-EG" sz="2000" b="1" dirty="0">
                          <a:effectLst/>
                          <a:latin typeface="Sakkal Majalla" pitchFamily="2" charset="-78"/>
                          <a:cs typeface="Sakkal Majalla" pitchFamily="2" charset="-78"/>
                        </a:rPr>
                        <a:t> فقط</a:t>
                      </a:r>
                      <a:endParaRPr lang="ar-KW" sz="2000" b="1" dirty="0">
                        <a:effectLst/>
                        <a:latin typeface="Sakkal Majalla" pitchFamily="2" charset="-78"/>
                        <a:cs typeface="Sakkal Majalla" pitchFamily="2" charset="-78"/>
                      </a:endParaRPr>
                    </a:p>
                  </a:txBody>
                  <a:tcPr anchor="ctr"/>
                </a:tc>
                <a:tc>
                  <a:txBody>
                    <a:bodyPr/>
                    <a:lstStyle/>
                    <a:p>
                      <a:pPr algn="ctr" rtl="0"/>
                      <a:r>
                        <a:rPr lang="en-US" sz="2000" b="1" dirty="0">
                          <a:effectLst/>
                          <a:latin typeface="Sakkal Majalla" pitchFamily="2" charset="-78"/>
                          <a:cs typeface="Sakkal Majalla" pitchFamily="2" charset="-78"/>
                        </a:rPr>
                        <a:t>In the middle or end of words </a:t>
                      </a:r>
                    </a:p>
                    <a:p>
                      <a:pPr algn="ctr" rtl="0"/>
                      <a:r>
                        <a:rPr lang="ar-KW" sz="2000" b="1" dirty="0">
                          <a:effectLst/>
                          <a:latin typeface="Sakkal Majalla" pitchFamily="2" charset="-78"/>
                          <a:cs typeface="Sakkal Majalla" pitchFamily="2" charset="-78"/>
                        </a:rPr>
                        <a:t>في </a:t>
                      </a:r>
                      <a:r>
                        <a:rPr lang="ar-EG" sz="2000" b="1" dirty="0">
                          <a:effectLst/>
                          <a:latin typeface="Sakkal Majalla" pitchFamily="2" charset="-78"/>
                          <a:cs typeface="Sakkal Majalla" pitchFamily="2" charset="-78"/>
                        </a:rPr>
                        <a:t>وسط وآخر الكلم</a:t>
                      </a:r>
                      <a:r>
                        <a:rPr lang="ar-KW" sz="2000" b="1" dirty="0">
                          <a:effectLst/>
                          <a:latin typeface="Sakkal Majalla" pitchFamily="2" charset="-78"/>
                          <a:cs typeface="Sakkal Majalla" pitchFamily="2" charset="-78"/>
                        </a:rPr>
                        <a:t>ة</a:t>
                      </a:r>
                      <a:endParaRPr lang="en-US" sz="2000" b="1" dirty="0">
                        <a:effectLst/>
                        <a:latin typeface="Sakkal Majalla" pitchFamily="2" charset="-78"/>
                        <a:cs typeface="Sakkal Majalla" pitchFamily="2" charset="-78"/>
                      </a:endParaRPr>
                    </a:p>
                  </a:txBody>
                  <a:tcPr anchor="ctr"/>
                </a:tc>
                <a:extLst>
                  <a:ext uri="{0D108BD9-81ED-4DB2-BD59-A6C34878D82A}">
                    <a16:rowId xmlns:a16="http://schemas.microsoft.com/office/drawing/2014/main" val="10003"/>
                  </a:ext>
                </a:extLst>
              </a:tr>
              <a:tr h="634610">
                <a:tc>
                  <a:txBody>
                    <a:bodyPr/>
                    <a:lstStyle/>
                    <a:p>
                      <a:pPr algn="ctr" rtl="1"/>
                      <a:r>
                        <a:rPr lang="ar-EG" sz="2000" b="1" dirty="0">
                          <a:effectLst/>
                          <a:latin typeface="Sakkal Majalla" pitchFamily="2" charset="-78"/>
                          <a:cs typeface="Sakkal Majalla" pitchFamily="2" charset="-78"/>
                        </a:rPr>
                        <a:t>تنطق فقط</a:t>
                      </a:r>
                      <a:r>
                        <a:rPr lang="en-US" sz="2000" b="1" dirty="0">
                          <a:effectLst/>
                          <a:latin typeface="Sakkal Majalla" pitchFamily="2" charset="-78"/>
                          <a:cs typeface="Sakkal Majalla" pitchFamily="2" charset="-78"/>
                        </a:rPr>
                        <a:t>Only pronounced  </a:t>
                      </a:r>
                    </a:p>
                  </a:txBody>
                  <a:tcPr anchor="ctr"/>
                </a:tc>
                <a:tc>
                  <a:txBody>
                    <a:bodyPr/>
                    <a:lstStyle/>
                    <a:p>
                      <a:pPr algn="ctr" rtl="1"/>
                      <a:r>
                        <a:rPr lang="ar-EG" sz="2000" b="1" dirty="0">
                          <a:effectLst/>
                          <a:latin typeface="Sakkal Majalla" pitchFamily="2" charset="-78"/>
                          <a:cs typeface="Sakkal Majalla" pitchFamily="2" charset="-78"/>
                        </a:rPr>
                        <a:t>تنطق وتكتب</a:t>
                      </a:r>
                      <a:r>
                        <a:rPr lang="ar-KW" sz="2000" b="1" dirty="0">
                          <a:effectLst/>
                          <a:latin typeface="Sakkal Majalla" pitchFamily="2" charset="-78"/>
                          <a:cs typeface="Sakkal Majalla" pitchFamily="2" charset="-78"/>
                        </a:rPr>
                        <a:t> «ن»</a:t>
                      </a:r>
                      <a:r>
                        <a:rPr lang="en-US" sz="2000" b="1" dirty="0">
                          <a:effectLst/>
                          <a:latin typeface="Sakkal Majalla" pitchFamily="2" charset="-78"/>
                          <a:cs typeface="Sakkal Majalla" pitchFamily="2" charset="-78"/>
                        </a:rPr>
                        <a:t> Pronounced &amp; written</a:t>
                      </a:r>
                    </a:p>
                  </a:txBody>
                  <a:tcPr anchor="ctr"/>
                </a:tc>
                <a:extLst>
                  <a:ext uri="{0D108BD9-81ED-4DB2-BD59-A6C34878D82A}">
                    <a16:rowId xmlns:a16="http://schemas.microsoft.com/office/drawing/2014/main" val="10004"/>
                  </a:ext>
                </a:extLst>
              </a:tr>
              <a:tr h="639977">
                <a:tc>
                  <a:txBody>
                    <a:bodyPr/>
                    <a:lstStyle/>
                    <a:p>
                      <a:pPr algn="ctr" rtl="1"/>
                      <a:r>
                        <a:rPr lang="ar-EG" sz="2000" b="1" dirty="0">
                          <a:effectLst/>
                          <a:latin typeface="Sakkal Majalla" pitchFamily="2" charset="-78"/>
                          <a:cs typeface="Sakkal Majalla" pitchFamily="2" charset="-78"/>
                        </a:rPr>
                        <a:t>تنطق نونًا في الوصل فقط</a:t>
                      </a:r>
                      <a:endParaRPr lang="en-US" sz="2000" b="1" dirty="0">
                        <a:effectLst/>
                        <a:latin typeface="Sakkal Majalla" pitchFamily="2" charset="-78"/>
                        <a:cs typeface="Sakkal Majalla" pitchFamily="2" charset="-78"/>
                      </a:endParaRPr>
                    </a:p>
                    <a:p>
                      <a:pPr algn="ctr" rtl="1"/>
                      <a:r>
                        <a:rPr lang="en-US" sz="2000" b="1" dirty="0">
                          <a:effectLst/>
                          <a:latin typeface="Sakkal Majalla" pitchFamily="2" charset="-78"/>
                          <a:cs typeface="Sakkal Majalla" pitchFamily="2" charset="-78"/>
                        </a:rPr>
                        <a:t>Pronounced when </a:t>
                      </a:r>
                      <a:r>
                        <a:rPr lang="en-US" sz="2000" b="1" baseline="0" dirty="0">
                          <a:effectLst/>
                          <a:latin typeface="Sakkal Majalla" pitchFamily="2" charset="-78"/>
                          <a:cs typeface="Sakkal Majalla" pitchFamily="2" charset="-78"/>
                        </a:rPr>
                        <a:t>connected to next word</a:t>
                      </a:r>
                      <a:endParaRPr lang="en-US" sz="2000" b="1" dirty="0">
                        <a:effectLst/>
                        <a:latin typeface="Sakkal Majalla" pitchFamily="2" charset="-78"/>
                        <a:cs typeface="Sakkal Majalla" pitchFamily="2" charset="-78"/>
                      </a:endParaRPr>
                    </a:p>
                  </a:txBody>
                  <a:tcPr anchor="ctr"/>
                </a:tc>
                <a:tc>
                  <a:txBody>
                    <a:bodyPr/>
                    <a:lstStyle/>
                    <a:p>
                      <a:pPr algn="ctr" rtl="1"/>
                      <a:r>
                        <a:rPr lang="ar-EG" sz="2000" b="1" dirty="0">
                          <a:effectLst/>
                          <a:latin typeface="Sakkal Majalla" pitchFamily="2" charset="-78"/>
                          <a:cs typeface="Sakkal Majalla" pitchFamily="2" charset="-78"/>
                        </a:rPr>
                        <a:t>تنطق في الوصل والوقف</a:t>
                      </a:r>
                      <a:endParaRPr lang="en-US" sz="2000" b="1" dirty="0">
                        <a:effectLst/>
                        <a:latin typeface="Sakkal Majalla" pitchFamily="2" charset="-78"/>
                        <a:cs typeface="Sakkal Majalla" pitchFamily="2" charset="-78"/>
                      </a:endParaRPr>
                    </a:p>
                    <a:p>
                      <a:pPr algn="ctr" rtl="1"/>
                      <a:r>
                        <a:rPr lang="en-US" sz="2000" b="1" dirty="0">
                          <a:effectLst/>
                          <a:latin typeface="Sakkal Majalla" pitchFamily="2" charset="-78"/>
                          <a:cs typeface="Sakkal Majalla" pitchFamily="2" charset="-78"/>
                        </a:rPr>
                        <a:t>Pronounced in all cases </a:t>
                      </a: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596359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31C7A-2D68-5B08-E0F9-B5A73296B4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134D2-BFF9-F740-5E0B-5DE40B7F63D9}"/>
              </a:ext>
            </a:extLst>
          </p:cNvPr>
          <p:cNvSpPr>
            <a:spLocks noGrp="1"/>
          </p:cNvSpPr>
          <p:nvPr>
            <p:ph type="title"/>
          </p:nvPr>
        </p:nvSpPr>
        <p:spPr/>
        <p:txBody>
          <a:bodyPr>
            <a:noAutofit/>
          </a:bodyPr>
          <a:lstStyle/>
          <a:p>
            <a:r>
              <a:rPr lang="en-US" sz="3200" dirty="0"/>
              <a:t>Difference between Noon Sakinah &amp; </a:t>
            </a:r>
            <a:r>
              <a:rPr lang="en-US" sz="3200" dirty="0" err="1"/>
              <a:t>Tanween</a:t>
            </a:r>
            <a:br>
              <a:rPr lang="en-US" sz="3200" dirty="0"/>
            </a:br>
            <a:r>
              <a:rPr lang="ar-KW" sz="3200" dirty="0">
                <a:latin typeface="Calibri" panose="020F0502020204030204" pitchFamily="34" charset="0"/>
                <a:cs typeface="Calibri" panose="020F0502020204030204" pitchFamily="34" charset="0"/>
              </a:rPr>
              <a:t>الفرق بين النون الساكنة والتنوين</a:t>
            </a:r>
            <a:endParaRPr lang="en-US" sz="3200" dirty="0"/>
          </a:p>
        </p:txBody>
      </p:sp>
      <p:sp>
        <p:nvSpPr>
          <p:cNvPr id="4" name="Date Placeholder 3">
            <a:extLst>
              <a:ext uri="{FF2B5EF4-FFF2-40B4-BE49-F238E27FC236}">
                <a16:creationId xmlns:a16="http://schemas.microsoft.com/office/drawing/2014/main" id="{E1DE4CBE-35DF-A755-0490-03F53D4D6B20}"/>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DD67DFD7-BFAE-323E-D01C-EFB2E9DFE360}"/>
              </a:ext>
            </a:extLst>
          </p:cNvPr>
          <p:cNvSpPr>
            <a:spLocks noGrp="1"/>
          </p:cNvSpPr>
          <p:nvPr>
            <p:ph type="sldNum" sz="quarter" idx="12"/>
          </p:nvPr>
        </p:nvSpPr>
        <p:spPr/>
        <p:txBody>
          <a:bodyPr/>
          <a:lstStyle/>
          <a:p>
            <a:fld id="{7B9E2073-7571-3141-AB4E-94681825B85E}" type="slidenum">
              <a:rPr lang="en-US" smtClean="0"/>
              <a:t>10</a:t>
            </a:fld>
            <a:endParaRPr lang="en-US" dirty="0"/>
          </a:p>
        </p:txBody>
      </p:sp>
      <p:sp>
        <p:nvSpPr>
          <p:cNvPr id="6" name="Text Placeholder 5">
            <a:extLst>
              <a:ext uri="{FF2B5EF4-FFF2-40B4-BE49-F238E27FC236}">
                <a16:creationId xmlns:a16="http://schemas.microsoft.com/office/drawing/2014/main" id="{851D3204-3727-A005-4EA5-F883D46B2738}"/>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3" name="Google Shape;97;p15">
            <a:extLst>
              <a:ext uri="{FF2B5EF4-FFF2-40B4-BE49-F238E27FC236}">
                <a16:creationId xmlns:a16="http://schemas.microsoft.com/office/drawing/2014/main" id="{3B77DB4C-C868-AC84-0521-26CBD146B9CF}"/>
              </a:ext>
            </a:extLst>
          </p:cNvPr>
          <p:cNvSpPr txBox="1"/>
          <p:nvPr/>
        </p:nvSpPr>
        <p:spPr>
          <a:xfrm>
            <a:off x="838200" y="1796750"/>
            <a:ext cx="9634538" cy="1477287"/>
          </a:xfrm>
          <a:prstGeom prst="rect">
            <a:avLst/>
          </a:prstGeom>
          <a:noFill/>
          <a:ln>
            <a:noFill/>
          </a:ln>
        </p:spPr>
        <p:txBody>
          <a:bodyPr spcFirstLastPara="1" wrap="square" lIns="91425" tIns="45700" rIns="91425" bIns="45700" anchor="t" anchorCtr="0">
            <a:spAutoFit/>
          </a:bodyPr>
          <a:lstStyle/>
          <a:p>
            <a:pPr algn="ctr" rtl="1"/>
            <a:r>
              <a:rPr lang="ar-KW" sz="3600" b="1" dirty="0">
                <a:solidFill>
                  <a:srgbClr val="C00000"/>
                </a:solidFill>
                <a:cs typeface="Calibri"/>
              </a:rPr>
              <a:t>ويستثنى من ذلك:    </a:t>
            </a:r>
            <a:r>
              <a:rPr lang="en-US" sz="3600" b="1" dirty="0">
                <a:solidFill>
                  <a:srgbClr val="C00000"/>
                </a:solidFill>
                <a:cs typeface="Calibri"/>
              </a:rPr>
              <a:t>An exception is:</a:t>
            </a:r>
          </a:p>
          <a:p>
            <a:pPr algn="ctr"/>
            <a:endParaRPr lang="en-US" dirty="0">
              <a:cs typeface="Calibri"/>
            </a:endParaRPr>
          </a:p>
          <a:p>
            <a:pPr algn="ctr"/>
            <a:r>
              <a:rPr lang="en-US" dirty="0">
                <a:cs typeface="Calibri"/>
              </a:rPr>
              <a:t>The light </a:t>
            </a:r>
            <a:r>
              <a:rPr lang="en-US" b="1" dirty="0">
                <a:solidFill>
                  <a:schemeClr val="accent1"/>
                </a:solidFill>
                <a:cs typeface="Calibri"/>
              </a:rPr>
              <a:t>noon of emphasis </a:t>
            </a:r>
            <a:r>
              <a:rPr lang="en-US" dirty="0">
                <a:cs typeface="Calibri"/>
              </a:rPr>
              <a:t>that only occurs in two places in the Qur’an:</a:t>
            </a:r>
          </a:p>
          <a:p>
            <a:pPr algn="ctr" rtl="1"/>
            <a:r>
              <a:rPr lang="ar-KW" b="1" dirty="0">
                <a:solidFill>
                  <a:schemeClr val="accent1"/>
                </a:solidFill>
                <a:cs typeface="Calibri"/>
              </a:rPr>
              <a:t>نون التوكيد الخفيفة</a:t>
            </a:r>
            <a:r>
              <a:rPr lang="en-US" b="1" dirty="0">
                <a:solidFill>
                  <a:schemeClr val="accent1"/>
                </a:solidFill>
                <a:cs typeface="Calibri"/>
              </a:rPr>
              <a:t> </a:t>
            </a:r>
            <a:r>
              <a:rPr lang="ar-KW" dirty="0">
                <a:cs typeface="Calibri"/>
              </a:rPr>
              <a:t>التي لم تقع إلا في موضعين في القرآن وهما: </a:t>
            </a:r>
          </a:p>
        </p:txBody>
      </p:sp>
      <p:pic>
        <p:nvPicPr>
          <p:cNvPr id="8" name="Picture 7" descr="A close up of a sign&#10;&#10;AI-generated content may be incorrect.">
            <a:extLst>
              <a:ext uri="{FF2B5EF4-FFF2-40B4-BE49-F238E27FC236}">
                <a16:creationId xmlns:a16="http://schemas.microsoft.com/office/drawing/2014/main" id="{4F746354-46C7-4B04-A494-56A914CE559D}"/>
              </a:ext>
            </a:extLst>
          </p:cNvPr>
          <p:cNvPicPr>
            <a:picLocks noChangeAspect="1"/>
          </p:cNvPicPr>
          <p:nvPr/>
        </p:nvPicPr>
        <p:blipFill>
          <a:blip r:embed="rId2"/>
          <a:srcRect t="10998" b="13192"/>
          <a:stretch>
            <a:fillRect/>
          </a:stretch>
        </p:blipFill>
        <p:spPr>
          <a:xfrm>
            <a:off x="2321154" y="3389298"/>
            <a:ext cx="2520491" cy="755057"/>
          </a:xfrm>
          <a:prstGeom prst="rect">
            <a:avLst/>
          </a:prstGeom>
        </p:spPr>
      </p:pic>
      <p:pic>
        <p:nvPicPr>
          <p:cNvPr id="11" name="Picture 10" descr="A close up of a sign&#10;&#10;AI-generated content may be incorrect.">
            <a:extLst>
              <a:ext uri="{FF2B5EF4-FFF2-40B4-BE49-F238E27FC236}">
                <a16:creationId xmlns:a16="http://schemas.microsoft.com/office/drawing/2014/main" id="{7C9A9CDA-32C5-ACCE-C86C-184B04E974E6}"/>
              </a:ext>
            </a:extLst>
          </p:cNvPr>
          <p:cNvPicPr>
            <a:picLocks noChangeAspect="1"/>
          </p:cNvPicPr>
          <p:nvPr/>
        </p:nvPicPr>
        <p:blipFill>
          <a:blip r:embed="rId3"/>
          <a:stretch>
            <a:fillRect/>
          </a:stretch>
        </p:blipFill>
        <p:spPr>
          <a:xfrm>
            <a:off x="7250685" y="3380099"/>
            <a:ext cx="2719829" cy="755057"/>
          </a:xfrm>
          <a:prstGeom prst="rect">
            <a:avLst/>
          </a:prstGeom>
        </p:spPr>
      </p:pic>
      <p:sp>
        <p:nvSpPr>
          <p:cNvPr id="13" name="TextBox 12">
            <a:extLst>
              <a:ext uri="{FF2B5EF4-FFF2-40B4-BE49-F238E27FC236}">
                <a16:creationId xmlns:a16="http://schemas.microsoft.com/office/drawing/2014/main" id="{A3EE8B0B-E3AD-1FED-03F3-0090D01CD71B}"/>
              </a:ext>
            </a:extLst>
          </p:cNvPr>
          <p:cNvSpPr txBox="1"/>
          <p:nvPr/>
        </p:nvSpPr>
        <p:spPr>
          <a:xfrm>
            <a:off x="1763205" y="4302087"/>
            <a:ext cx="8665589" cy="1754326"/>
          </a:xfrm>
          <a:prstGeom prst="rect">
            <a:avLst/>
          </a:prstGeom>
          <a:noFill/>
        </p:spPr>
        <p:txBody>
          <a:bodyPr wrap="square">
            <a:spAutoFit/>
          </a:bodyPr>
          <a:lstStyle/>
          <a:p>
            <a:pPr algn="ctr"/>
            <a:endParaRPr lang="en-US" dirty="0">
              <a:cs typeface="Calibri"/>
            </a:endParaRPr>
          </a:p>
          <a:p>
            <a:pPr algn="ctr"/>
            <a:r>
              <a:rPr lang="en-US" dirty="0">
                <a:cs typeface="Calibri"/>
              </a:rPr>
              <a:t>It is a </a:t>
            </a:r>
            <a:r>
              <a:rPr lang="en-US" dirty="0" err="1">
                <a:cs typeface="Calibri"/>
              </a:rPr>
              <a:t>Tanween</a:t>
            </a:r>
            <a:r>
              <a:rPr lang="en-US" dirty="0">
                <a:cs typeface="Calibri"/>
              </a:rPr>
              <a:t>-like nun Sakinah as it is attached to the end of a verb, yet it resembles the </a:t>
            </a:r>
            <a:r>
              <a:rPr lang="en-US" dirty="0" err="1">
                <a:cs typeface="Calibri"/>
              </a:rPr>
              <a:t>Tanween</a:t>
            </a:r>
            <a:r>
              <a:rPr lang="en-US" dirty="0">
                <a:cs typeface="Calibri"/>
              </a:rPr>
              <a:t> in that it is neither written nor is it pronounced if the reciter pauses on it.</a:t>
            </a:r>
          </a:p>
          <a:p>
            <a:pPr algn="ctr"/>
            <a:endParaRPr lang="en-US" dirty="0">
              <a:cs typeface="Calibri"/>
            </a:endParaRPr>
          </a:p>
          <a:p>
            <a:pPr algn="ctr"/>
            <a:endParaRPr lang="ar-KW" dirty="0">
              <a:cs typeface="Calibri"/>
            </a:endParaRPr>
          </a:p>
          <a:p>
            <a:pPr algn="ctr" rtl="1"/>
            <a:r>
              <a:rPr lang="ar-KW" dirty="0">
                <a:cs typeface="Calibri"/>
              </a:rPr>
              <a:t>فإنها نون شبيهة بالتنوين</a:t>
            </a:r>
            <a:r>
              <a:rPr lang="en-US" dirty="0">
                <a:cs typeface="Calibri"/>
              </a:rPr>
              <a:t> </a:t>
            </a:r>
            <a:r>
              <a:rPr lang="ar-KW" dirty="0">
                <a:cs typeface="Calibri"/>
              </a:rPr>
              <a:t>لاتصالها بالفعل، وإن كانت غير ثابتة خطًّا ووقفًا كالتنوين</a:t>
            </a:r>
          </a:p>
        </p:txBody>
      </p:sp>
      <p:sp>
        <p:nvSpPr>
          <p:cNvPr id="15" name="TextBox 14">
            <a:extLst>
              <a:ext uri="{FF2B5EF4-FFF2-40B4-BE49-F238E27FC236}">
                <a16:creationId xmlns:a16="http://schemas.microsoft.com/office/drawing/2014/main" id="{93EC8510-A4DD-212F-9EAE-731946978CB2}"/>
              </a:ext>
            </a:extLst>
          </p:cNvPr>
          <p:cNvSpPr txBox="1"/>
          <p:nvPr/>
        </p:nvSpPr>
        <p:spPr>
          <a:xfrm>
            <a:off x="7250685" y="4056552"/>
            <a:ext cx="1458119" cy="369332"/>
          </a:xfrm>
          <a:prstGeom prst="rect">
            <a:avLst/>
          </a:prstGeom>
          <a:noFill/>
        </p:spPr>
        <p:txBody>
          <a:bodyPr wrap="square">
            <a:spAutoFit/>
          </a:bodyPr>
          <a:lstStyle/>
          <a:p>
            <a:r>
              <a:rPr lang="en-US" dirty="0">
                <a:solidFill>
                  <a:schemeClr val="accent1"/>
                </a:solidFill>
                <a:cs typeface="Calibri"/>
              </a:rPr>
              <a:t>Yusuf  12:32</a:t>
            </a:r>
            <a:endParaRPr lang="en-US" dirty="0">
              <a:solidFill>
                <a:schemeClr val="accent1"/>
              </a:solidFill>
            </a:endParaRPr>
          </a:p>
        </p:txBody>
      </p:sp>
      <p:sp>
        <p:nvSpPr>
          <p:cNvPr id="17" name="TextBox 16">
            <a:extLst>
              <a:ext uri="{FF2B5EF4-FFF2-40B4-BE49-F238E27FC236}">
                <a16:creationId xmlns:a16="http://schemas.microsoft.com/office/drawing/2014/main" id="{93491885-8647-6ABD-8776-0E79DE6CB58B}"/>
              </a:ext>
            </a:extLst>
          </p:cNvPr>
          <p:cNvSpPr txBox="1"/>
          <p:nvPr/>
        </p:nvSpPr>
        <p:spPr>
          <a:xfrm>
            <a:off x="2321154" y="4122574"/>
            <a:ext cx="1791264" cy="369332"/>
          </a:xfrm>
          <a:prstGeom prst="rect">
            <a:avLst/>
          </a:prstGeom>
          <a:noFill/>
        </p:spPr>
        <p:txBody>
          <a:bodyPr wrap="square">
            <a:spAutoFit/>
          </a:bodyPr>
          <a:lstStyle/>
          <a:p>
            <a:r>
              <a:rPr lang="en-US" dirty="0">
                <a:solidFill>
                  <a:schemeClr val="accent1"/>
                </a:solidFill>
                <a:cs typeface="Calibri"/>
              </a:rPr>
              <a:t>Al-`</a:t>
            </a:r>
            <a:r>
              <a:rPr lang="en-US" dirty="0" err="1">
                <a:solidFill>
                  <a:schemeClr val="accent1"/>
                </a:solidFill>
                <a:cs typeface="Calibri"/>
              </a:rPr>
              <a:t>Alaq</a:t>
            </a:r>
            <a:r>
              <a:rPr lang="en-US" dirty="0">
                <a:solidFill>
                  <a:schemeClr val="accent1"/>
                </a:solidFill>
                <a:cs typeface="Calibri"/>
              </a:rPr>
              <a:t> 96:15</a:t>
            </a:r>
            <a:endParaRPr lang="en-US" dirty="0">
              <a:solidFill>
                <a:schemeClr val="accent1"/>
              </a:solidFill>
            </a:endParaRPr>
          </a:p>
        </p:txBody>
      </p:sp>
    </p:spTree>
    <p:extLst>
      <p:ext uri="{BB962C8B-B14F-4D97-AF65-F5344CB8AC3E}">
        <p14:creationId xmlns:p14="http://schemas.microsoft.com/office/powerpoint/2010/main" val="2674038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3C581-A9B7-3C9E-8AD9-5AB52271D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678AF-90F0-4828-3EB2-436C1083F167}"/>
              </a:ext>
            </a:extLst>
          </p:cNvPr>
          <p:cNvSpPr>
            <a:spLocks noGrp="1"/>
          </p:cNvSpPr>
          <p:nvPr>
            <p:ph type="title"/>
          </p:nvPr>
        </p:nvSpPr>
        <p:spPr/>
        <p:txBody>
          <a:bodyPr>
            <a:noAutofit/>
          </a:bodyPr>
          <a:lstStyle/>
          <a:p>
            <a:r>
              <a:rPr lang="en-US" sz="3600" dirty="0" err="1"/>
              <a:t>Tanween</a:t>
            </a:r>
            <a:r>
              <a:rPr lang="en-US" sz="3600" dirty="0"/>
              <a:t> when stopping or pausing </a:t>
            </a:r>
            <a:r>
              <a:rPr lang="ar-SA" sz="3600" dirty="0"/>
              <a:t> </a:t>
            </a:r>
            <a:r>
              <a:rPr lang="ar-SA" sz="3600" dirty="0">
                <a:latin typeface="Calibri" panose="020F0502020204030204" pitchFamily="34" charset="0"/>
                <a:cs typeface="Calibri" panose="020F0502020204030204" pitchFamily="34" charset="0"/>
              </a:rPr>
              <a:t>التنوين عند الوقف</a:t>
            </a:r>
            <a:endParaRPr lang="en-US" sz="3600" dirty="0"/>
          </a:p>
        </p:txBody>
      </p:sp>
      <p:sp>
        <p:nvSpPr>
          <p:cNvPr id="4" name="Date Placeholder 3">
            <a:extLst>
              <a:ext uri="{FF2B5EF4-FFF2-40B4-BE49-F238E27FC236}">
                <a16:creationId xmlns:a16="http://schemas.microsoft.com/office/drawing/2014/main" id="{C87D448B-08CB-184F-10B1-7500A83D82B4}"/>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E8035FA6-8069-8A54-4FE1-0AD6EA52B766}"/>
              </a:ext>
            </a:extLst>
          </p:cNvPr>
          <p:cNvSpPr>
            <a:spLocks noGrp="1"/>
          </p:cNvSpPr>
          <p:nvPr>
            <p:ph type="sldNum" sz="quarter" idx="12"/>
          </p:nvPr>
        </p:nvSpPr>
        <p:spPr/>
        <p:txBody>
          <a:bodyPr/>
          <a:lstStyle/>
          <a:p>
            <a:fld id="{7B9E2073-7571-3141-AB4E-94681825B85E}" type="slidenum">
              <a:rPr lang="en-US" smtClean="0"/>
              <a:t>11</a:t>
            </a:fld>
            <a:endParaRPr lang="en-US" dirty="0"/>
          </a:p>
        </p:txBody>
      </p:sp>
      <p:sp>
        <p:nvSpPr>
          <p:cNvPr id="6" name="Text Placeholder 5">
            <a:extLst>
              <a:ext uri="{FF2B5EF4-FFF2-40B4-BE49-F238E27FC236}">
                <a16:creationId xmlns:a16="http://schemas.microsoft.com/office/drawing/2014/main" id="{782DFCCC-297A-82B6-E112-94655189487E}"/>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8" name="TextBox 7">
            <a:extLst>
              <a:ext uri="{FF2B5EF4-FFF2-40B4-BE49-F238E27FC236}">
                <a16:creationId xmlns:a16="http://schemas.microsoft.com/office/drawing/2014/main" id="{0DB915AC-8B83-AA19-C043-376884CF03DE}"/>
              </a:ext>
            </a:extLst>
          </p:cNvPr>
          <p:cNvSpPr txBox="1"/>
          <p:nvPr/>
        </p:nvSpPr>
        <p:spPr>
          <a:xfrm>
            <a:off x="838201" y="4771778"/>
            <a:ext cx="9634537" cy="1429622"/>
          </a:xfrm>
          <a:prstGeom prst="rect">
            <a:avLst/>
          </a:prstGeom>
          <a:noFill/>
        </p:spPr>
        <p:txBody>
          <a:bodyPr wrap="square">
            <a:spAutoFit/>
          </a:bodyPr>
          <a:lstStyle/>
          <a:p>
            <a:pPr algn="ctr">
              <a:lnSpc>
                <a:spcPct val="150000"/>
              </a:lnSpc>
            </a:pPr>
            <a:r>
              <a:rPr lang="ar-KW" sz="2000" b="1" dirty="0">
                <a:solidFill>
                  <a:schemeClr val="accent1"/>
                </a:solidFill>
                <a:cs typeface="Calibri"/>
              </a:rPr>
              <a:t>تُبَدَّلُ الفتحتان ألفًا </a:t>
            </a:r>
            <a:r>
              <a:rPr lang="ar-KW" sz="2000" dirty="0">
                <a:cs typeface="Calibri"/>
              </a:rPr>
              <a:t>دائمًا ... إلا إذا كانتا على </a:t>
            </a:r>
            <a:r>
              <a:rPr lang="ar-KW" sz="2000" b="1" dirty="0">
                <a:solidFill>
                  <a:schemeClr val="accent1"/>
                </a:solidFill>
                <a:cs typeface="Calibri"/>
              </a:rPr>
              <a:t>هاء تأنيث </a:t>
            </a:r>
            <a:r>
              <a:rPr lang="ar-KW" sz="2000" dirty="0">
                <a:cs typeface="Calibri"/>
              </a:rPr>
              <a:t>فيوقف عليها بالهاء من غير تنوين</a:t>
            </a:r>
          </a:p>
          <a:p>
            <a:pPr algn="ctr">
              <a:lnSpc>
                <a:spcPct val="150000"/>
              </a:lnSpc>
            </a:pPr>
            <a:r>
              <a:rPr lang="ar-KW" sz="2000" dirty="0">
                <a:cs typeface="Calibri"/>
              </a:rPr>
              <a:t>مثل: {إِلَّا </a:t>
            </a:r>
            <a:r>
              <a:rPr lang="ar" sz="2000" b="1" dirty="0">
                <a:solidFill>
                  <a:schemeClr val="accent1"/>
                </a:solidFill>
                <a:cs typeface="Calibri"/>
              </a:rPr>
              <a:t>رَحْمَةً</a:t>
            </a:r>
            <a:r>
              <a:rPr lang="ar" sz="2000" dirty="0">
                <a:cs typeface="Calibri"/>
              </a:rPr>
              <a:t> </a:t>
            </a:r>
            <a:r>
              <a:rPr lang="ar-KW" sz="2000" dirty="0">
                <a:cs typeface="Calibri"/>
              </a:rPr>
              <a:t>مِنْ رَبِّكَ}</a:t>
            </a:r>
            <a:endParaRPr lang="en-US" sz="2000" dirty="0">
              <a:cs typeface="Calibri"/>
            </a:endParaRPr>
          </a:p>
          <a:p>
            <a:pPr algn="ctr">
              <a:lnSpc>
                <a:spcPct val="150000"/>
              </a:lnSpc>
            </a:pPr>
            <a:r>
              <a:rPr lang="ar-KW" sz="2000" dirty="0">
                <a:cs typeface="Calibri"/>
              </a:rPr>
              <a:t>أما </a:t>
            </a:r>
            <a:r>
              <a:rPr lang="ar-KW" sz="2000" b="1" dirty="0">
                <a:solidFill>
                  <a:schemeClr val="accent1"/>
                </a:solidFill>
                <a:cs typeface="Calibri"/>
              </a:rPr>
              <a:t>الضمتان</a:t>
            </a:r>
            <a:r>
              <a:rPr lang="ar-KW" sz="2000" dirty="0">
                <a:cs typeface="Calibri"/>
              </a:rPr>
              <a:t> </a:t>
            </a:r>
            <a:r>
              <a:rPr lang="ar-KW" sz="2000" b="1" dirty="0">
                <a:solidFill>
                  <a:schemeClr val="accent1"/>
                </a:solidFill>
                <a:cs typeface="Calibri"/>
              </a:rPr>
              <a:t>والكسرتان</a:t>
            </a:r>
            <a:r>
              <a:rPr lang="ar-KW" sz="2000" dirty="0">
                <a:cs typeface="Calibri"/>
              </a:rPr>
              <a:t> فيحذف التنوين فيهما، ويوقف عليهما </a:t>
            </a:r>
            <a:r>
              <a:rPr lang="ar-KW" sz="2000" b="1" dirty="0">
                <a:solidFill>
                  <a:schemeClr val="accent1"/>
                </a:solidFill>
                <a:cs typeface="Calibri"/>
              </a:rPr>
              <a:t>بالسكون</a:t>
            </a:r>
            <a:r>
              <a:rPr lang="ar-KW" sz="2000" dirty="0">
                <a:cs typeface="Calibri"/>
              </a:rPr>
              <a:t> </a:t>
            </a:r>
          </a:p>
        </p:txBody>
      </p:sp>
      <p:sp>
        <p:nvSpPr>
          <p:cNvPr id="9" name="Google Shape;97;p15">
            <a:extLst>
              <a:ext uri="{FF2B5EF4-FFF2-40B4-BE49-F238E27FC236}">
                <a16:creationId xmlns:a16="http://schemas.microsoft.com/office/drawing/2014/main" id="{7DDF5328-56AF-1C65-21D2-7FEC6D7D312D}"/>
              </a:ext>
            </a:extLst>
          </p:cNvPr>
          <p:cNvSpPr txBox="1"/>
          <p:nvPr/>
        </p:nvSpPr>
        <p:spPr>
          <a:xfrm>
            <a:off x="838200" y="1770997"/>
            <a:ext cx="9634538" cy="3000781"/>
          </a:xfrm>
          <a:prstGeom prst="rect">
            <a:avLst/>
          </a:prstGeom>
          <a:noFill/>
          <a:ln>
            <a:noFill/>
          </a:ln>
        </p:spPr>
        <p:txBody>
          <a:bodyPr spcFirstLastPara="1" wrap="square" lIns="91425" tIns="45700" rIns="91425" bIns="45700" anchor="t" anchorCtr="0">
            <a:spAutoFit/>
          </a:bodyPr>
          <a:lstStyle/>
          <a:p>
            <a:pPr algn="ctr">
              <a:lnSpc>
                <a:spcPct val="150000"/>
              </a:lnSpc>
            </a:pPr>
            <a:r>
              <a:rPr lang="en-US" dirty="0">
                <a:cs typeface="Calibri"/>
              </a:rPr>
              <a:t>When it occurs as </a:t>
            </a:r>
            <a:r>
              <a:rPr lang="en-US" b="1" dirty="0">
                <a:solidFill>
                  <a:schemeClr val="accent1"/>
                </a:solidFill>
                <a:cs typeface="Calibri"/>
              </a:rPr>
              <a:t>two </a:t>
            </a:r>
            <a:r>
              <a:rPr lang="en-US" b="1" dirty="0" err="1">
                <a:solidFill>
                  <a:schemeClr val="accent1"/>
                </a:solidFill>
                <a:cs typeface="Calibri"/>
              </a:rPr>
              <a:t>fathas</a:t>
            </a:r>
            <a:r>
              <a:rPr lang="en-US" dirty="0">
                <a:cs typeface="Calibri"/>
              </a:rPr>
              <a:t>, they are always </a:t>
            </a:r>
            <a:r>
              <a:rPr lang="en-US" b="1" dirty="0">
                <a:solidFill>
                  <a:schemeClr val="accent1"/>
                </a:solidFill>
                <a:cs typeface="Calibri"/>
              </a:rPr>
              <a:t>exchanged with an "Alif</a:t>
            </a:r>
            <a:r>
              <a:rPr lang="en-US" dirty="0">
                <a:cs typeface="Calibri"/>
              </a:rPr>
              <a:t>" (</a:t>
            </a:r>
            <a:r>
              <a:rPr lang="ar-EG" dirty="0">
                <a:cs typeface="Calibri"/>
              </a:rPr>
              <a:t>ا</a:t>
            </a:r>
            <a:r>
              <a:rPr lang="en-US" dirty="0">
                <a:cs typeface="Calibri"/>
              </a:rPr>
              <a:t>) when stopping.</a:t>
            </a:r>
          </a:p>
          <a:p>
            <a:pPr algn="ctr">
              <a:lnSpc>
                <a:spcPct val="150000"/>
              </a:lnSpc>
            </a:pPr>
            <a:r>
              <a:rPr lang="en-US" u="sng" dirty="0">
                <a:cs typeface="Calibri"/>
              </a:rPr>
              <a:t>Exception</a:t>
            </a:r>
            <a:r>
              <a:rPr lang="en-US" dirty="0">
                <a:cs typeface="Calibri"/>
              </a:rPr>
              <a:t>: when they are written above a </a:t>
            </a:r>
            <a:r>
              <a:rPr lang="en-US" b="1" dirty="0">
                <a:solidFill>
                  <a:schemeClr val="accent1"/>
                </a:solidFill>
                <a:cs typeface="Calibri"/>
              </a:rPr>
              <a:t>feminine "Ha'" (</a:t>
            </a:r>
            <a:r>
              <a:rPr lang="ar-EG" b="1" dirty="0">
                <a:solidFill>
                  <a:schemeClr val="accent1"/>
                </a:solidFill>
                <a:cs typeface="Calibri"/>
              </a:rPr>
              <a:t>هـ</a:t>
            </a:r>
            <a:r>
              <a:rPr lang="en-US" b="1" dirty="0">
                <a:solidFill>
                  <a:schemeClr val="accent1"/>
                </a:solidFill>
                <a:cs typeface="Calibri"/>
              </a:rPr>
              <a:t>), </a:t>
            </a:r>
            <a:r>
              <a:rPr lang="en-US" dirty="0">
                <a:cs typeface="Calibri"/>
              </a:rPr>
              <a:t>when the "</a:t>
            </a:r>
            <a:r>
              <a:rPr lang="ar-SA" dirty="0" err="1">
                <a:cs typeface="Calibri"/>
              </a:rPr>
              <a:t>ةً</a:t>
            </a:r>
            <a:r>
              <a:rPr lang="en-US" dirty="0">
                <a:cs typeface="Calibri"/>
              </a:rPr>
              <a:t>" is the last letter, it is to be </a:t>
            </a:r>
            <a:r>
              <a:rPr lang="en-US" b="1" dirty="0">
                <a:solidFill>
                  <a:schemeClr val="accent1"/>
                </a:solidFill>
                <a:cs typeface="Calibri"/>
              </a:rPr>
              <a:t>pronounced as just a "</a:t>
            </a:r>
            <a:r>
              <a:rPr lang="ar-EG" b="1" dirty="0">
                <a:solidFill>
                  <a:schemeClr val="accent1"/>
                </a:solidFill>
                <a:cs typeface="Calibri"/>
              </a:rPr>
              <a:t>هـ</a:t>
            </a:r>
            <a:r>
              <a:rPr lang="en-US" b="1" dirty="0">
                <a:solidFill>
                  <a:schemeClr val="accent1"/>
                </a:solidFill>
                <a:cs typeface="Calibri"/>
              </a:rPr>
              <a:t>", </a:t>
            </a:r>
            <a:r>
              <a:rPr lang="en-US" dirty="0">
                <a:cs typeface="Calibri"/>
              </a:rPr>
              <a:t>without any vowel.</a:t>
            </a:r>
          </a:p>
          <a:p>
            <a:pPr algn="ctr">
              <a:lnSpc>
                <a:spcPct val="150000"/>
              </a:lnSpc>
            </a:pPr>
            <a:r>
              <a:rPr lang="en-US" dirty="0" err="1">
                <a:cs typeface="Calibri"/>
              </a:rPr>
              <a:t>eg.</a:t>
            </a:r>
            <a:r>
              <a:rPr lang="en-US" dirty="0">
                <a:cs typeface="Calibri"/>
              </a:rPr>
              <a:t> (</a:t>
            </a:r>
            <a:r>
              <a:rPr lang="ar-SA" dirty="0">
                <a:cs typeface="Calibri"/>
              </a:rPr>
              <a:t>إِلَّا رَحْمَةً مِنْ رَبِّكَ</a:t>
            </a:r>
            <a:r>
              <a:rPr lang="en-US" dirty="0">
                <a:cs typeface="Calibri"/>
              </a:rPr>
              <a:t>).</a:t>
            </a:r>
          </a:p>
          <a:p>
            <a:pPr algn="ctr">
              <a:lnSpc>
                <a:spcPct val="150000"/>
              </a:lnSpc>
            </a:pPr>
            <a:endParaRPr lang="en-US" dirty="0">
              <a:cs typeface="Calibri"/>
            </a:endParaRPr>
          </a:p>
          <a:p>
            <a:pPr algn="ctr">
              <a:lnSpc>
                <a:spcPct val="150000"/>
              </a:lnSpc>
            </a:pPr>
            <a:r>
              <a:rPr lang="en-US" dirty="0">
                <a:cs typeface="Calibri"/>
              </a:rPr>
              <a:t>As for the two </a:t>
            </a:r>
            <a:r>
              <a:rPr lang="en-US" b="1" dirty="0" err="1">
                <a:solidFill>
                  <a:schemeClr val="accent1"/>
                </a:solidFill>
                <a:cs typeface="Calibri"/>
              </a:rPr>
              <a:t>dammahs</a:t>
            </a:r>
            <a:r>
              <a:rPr lang="en-US" dirty="0">
                <a:cs typeface="Calibri"/>
              </a:rPr>
              <a:t> and two </a:t>
            </a:r>
            <a:r>
              <a:rPr lang="en-US" b="1" dirty="0" err="1">
                <a:solidFill>
                  <a:schemeClr val="accent1"/>
                </a:solidFill>
                <a:cs typeface="Calibri"/>
              </a:rPr>
              <a:t>kasrahs</a:t>
            </a:r>
            <a:r>
              <a:rPr lang="en-US" dirty="0">
                <a:cs typeface="Calibri"/>
              </a:rPr>
              <a:t>, the </a:t>
            </a:r>
            <a:r>
              <a:rPr lang="en-US" dirty="0" err="1">
                <a:cs typeface="Calibri"/>
              </a:rPr>
              <a:t>tanween</a:t>
            </a:r>
            <a:r>
              <a:rPr lang="en-US" dirty="0">
                <a:cs typeface="Calibri"/>
              </a:rPr>
              <a:t> is to be deleted and </a:t>
            </a:r>
            <a:r>
              <a:rPr lang="en-US" b="1" dirty="0">
                <a:solidFill>
                  <a:schemeClr val="accent1"/>
                </a:solidFill>
                <a:cs typeface="Calibri"/>
              </a:rPr>
              <a:t>replaced by a </a:t>
            </a:r>
            <a:r>
              <a:rPr lang="en-US" b="1" dirty="0" err="1">
                <a:solidFill>
                  <a:schemeClr val="accent1"/>
                </a:solidFill>
                <a:cs typeface="Calibri"/>
              </a:rPr>
              <a:t>sukun</a:t>
            </a:r>
            <a:r>
              <a:rPr lang="en-US" b="1" dirty="0">
                <a:solidFill>
                  <a:schemeClr val="accent1"/>
                </a:solidFill>
                <a:cs typeface="Calibri"/>
              </a:rPr>
              <a:t> only</a:t>
            </a:r>
            <a:endParaRPr lang="en-US" dirty="0">
              <a:cs typeface="Calibri"/>
            </a:endParaRPr>
          </a:p>
        </p:txBody>
      </p:sp>
    </p:spTree>
    <p:extLst>
      <p:ext uri="{BB962C8B-B14F-4D97-AF65-F5344CB8AC3E}">
        <p14:creationId xmlns:p14="http://schemas.microsoft.com/office/powerpoint/2010/main" val="351950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0B7B2-2FE4-6417-A6AB-CD1B538CC4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4F677E-08B2-70F6-955E-BE9AE2FD6713}"/>
              </a:ext>
            </a:extLst>
          </p:cNvPr>
          <p:cNvSpPr>
            <a:spLocks noGrp="1"/>
          </p:cNvSpPr>
          <p:nvPr>
            <p:ph type="title"/>
          </p:nvPr>
        </p:nvSpPr>
        <p:spPr/>
        <p:txBody>
          <a:bodyPr>
            <a:noAutofit/>
          </a:bodyPr>
          <a:lstStyle/>
          <a:p>
            <a:r>
              <a:rPr lang="en-US" sz="3600" dirty="0" err="1"/>
              <a:t>Tanween</a:t>
            </a:r>
            <a:r>
              <a:rPr lang="en-US" sz="3600" dirty="0"/>
              <a:t> when stopping or pausing </a:t>
            </a:r>
            <a:r>
              <a:rPr lang="ar-SA" sz="3600" dirty="0"/>
              <a:t> </a:t>
            </a:r>
            <a:r>
              <a:rPr lang="ar-SA" sz="3600" dirty="0">
                <a:latin typeface="Calibri" panose="020F0502020204030204" pitchFamily="34" charset="0"/>
                <a:cs typeface="Calibri" panose="020F0502020204030204" pitchFamily="34" charset="0"/>
              </a:rPr>
              <a:t>التنوين عند الوقف</a:t>
            </a:r>
            <a:endParaRPr lang="en-US" sz="3600" dirty="0"/>
          </a:p>
        </p:txBody>
      </p:sp>
      <p:sp>
        <p:nvSpPr>
          <p:cNvPr id="4" name="Date Placeholder 3">
            <a:extLst>
              <a:ext uri="{FF2B5EF4-FFF2-40B4-BE49-F238E27FC236}">
                <a16:creationId xmlns:a16="http://schemas.microsoft.com/office/drawing/2014/main" id="{7858F255-C109-395E-E877-FFBBBBFA7A65}"/>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FB9B81ED-0726-1A77-7E7E-EB9758F1DA6D}"/>
              </a:ext>
            </a:extLst>
          </p:cNvPr>
          <p:cNvSpPr>
            <a:spLocks noGrp="1"/>
          </p:cNvSpPr>
          <p:nvPr>
            <p:ph type="sldNum" sz="quarter" idx="12"/>
          </p:nvPr>
        </p:nvSpPr>
        <p:spPr/>
        <p:txBody>
          <a:bodyPr/>
          <a:lstStyle/>
          <a:p>
            <a:fld id="{7B9E2073-7571-3141-AB4E-94681825B85E}" type="slidenum">
              <a:rPr lang="en-US" smtClean="0"/>
              <a:t>12</a:t>
            </a:fld>
            <a:endParaRPr lang="en-US" dirty="0"/>
          </a:p>
        </p:txBody>
      </p:sp>
      <p:sp>
        <p:nvSpPr>
          <p:cNvPr id="6" name="Text Placeholder 5">
            <a:extLst>
              <a:ext uri="{FF2B5EF4-FFF2-40B4-BE49-F238E27FC236}">
                <a16:creationId xmlns:a16="http://schemas.microsoft.com/office/drawing/2014/main" id="{14CC4449-8EA1-E2BD-DD2C-4F3FD84E5D8B}"/>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3" name="Google Shape;97;p15">
            <a:extLst>
              <a:ext uri="{FF2B5EF4-FFF2-40B4-BE49-F238E27FC236}">
                <a16:creationId xmlns:a16="http://schemas.microsoft.com/office/drawing/2014/main" id="{0E72D03A-C627-FC5B-6B26-18A75E730A1E}"/>
              </a:ext>
            </a:extLst>
          </p:cNvPr>
          <p:cNvSpPr txBox="1"/>
          <p:nvPr/>
        </p:nvSpPr>
        <p:spPr>
          <a:xfrm>
            <a:off x="838200" y="2211089"/>
            <a:ext cx="9634538" cy="2031285"/>
          </a:xfrm>
          <a:prstGeom prst="rect">
            <a:avLst/>
          </a:prstGeom>
          <a:noFill/>
          <a:ln>
            <a:noFill/>
          </a:ln>
        </p:spPr>
        <p:txBody>
          <a:bodyPr spcFirstLastPara="1" wrap="square" lIns="91425" tIns="45700" rIns="91425" bIns="45700" anchor="t" anchorCtr="0">
            <a:spAutoFit/>
          </a:bodyPr>
          <a:lstStyle/>
          <a:p>
            <a:pPr algn="ctr" rtl="1"/>
            <a:r>
              <a:rPr lang="ar-KW" sz="3600" b="1" dirty="0">
                <a:solidFill>
                  <a:srgbClr val="C00000"/>
                </a:solidFill>
                <a:cs typeface="Calibri"/>
              </a:rPr>
              <a:t>ويستثنى من ذلك:    </a:t>
            </a:r>
            <a:r>
              <a:rPr lang="en-US" sz="3600" b="1" dirty="0">
                <a:solidFill>
                  <a:srgbClr val="C00000"/>
                </a:solidFill>
                <a:cs typeface="Calibri"/>
              </a:rPr>
              <a:t>An exception is:</a:t>
            </a:r>
          </a:p>
          <a:p>
            <a:pPr algn="ctr"/>
            <a:endParaRPr lang="en-US" dirty="0">
              <a:cs typeface="Calibri"/>
            </a:endParaRPr>
          </a:p>
          <a:p>
            <a:pPr algn="ctr"/>
            <a:r>
              <a:rPr lang="en-US" dirty="0">
                <a:cs typeface="Calibri"/>
              </a:rPr>
              <a:t>In the word “</a:t>
            </a:r>
            <a:r>
              <a:rPr lang="ar-KW" b="1" dirty="0">
                <a:solidFill>
                  <a:schemeClr val="accent1"/>
                </a:solidFill>
                <a:cs typeface="Calibri"/>
              </a:rPr>
              <a:t>وَكَأَيِّنْ</a:t>
            </a:r>
            <a:r>
              <a:rPr lang="en-US" dirty="0">
                <a:cs typeface="Calibri"/>
              </a:rPr>
              <a:t>” that was mentioned several times in the Qur’an. We stop on it with a Noon because it was written as a Noon Sakinah.</a:t>
            </a:r>
          </a:p>
          <a:p>
            <a:pPr algn="ctr"/>
            <a:endParaRPr lang="en-US" dirty="0">
              <a:cs typeface="Calibri"/>
            </a:endParaRPr>
          </a:p>
          <a:p>
            <a:pPr algn="ctr" rtl="1"/>
            <a:r>
              <a:rPr lang="ar-KW" dirty="0">
                <a:cs typeface="Calibri"/>
              </a:rPr>
              <a:t>إلا في قوله تعالى: {</a:t>
            </a:r>
            <a:r>
              <a:rPr lang="ar-KW" b="1" dirty="0">
                <a:solidFill>
                  <a:schemeClr val="accent1"/>
                </a:solidFill>
                <a:cs typeface="Calibri"/>
              </a:rPr>
              <a:t>وَكَأَيِّنْ</a:t>
            </a:r>
            <a:r>
              <a:rPr lang="ar-KW" dirty="0">
                <a:cs typeface="Calibri"/>
              </a:rPr>
              <a:t>} حيث وقع فيوقف عليه بالنون فإنهم كتبوه بالنون</a:t>
            </a:r>
          </a:p>
        </p:txBody>
      </p:sp>
      <p:sp>
        <p:nvSpPr>
          <p:cNvPr id="10" name="TextBox 9">
            <a:extLst>
              <a:ext uri="{FF2B5EF4-FFF2-40B4-BE49-F238E27FC236}">
                <a16:creationId xmlns:a16="http://schemas.microsoft.com/office/drawing/2014/main" id="{AF8A6127-9DDD-B3F5-FCB2-B9F6965DFF95}"/>
              </a:ext>
            </a:extLst>
          </p:cNvPr>
          <p:cNvSpPr txBox="1"/>
          <p:nvPr/>
        </p:nvSpPr>
        <p:spPr>
          <a:xfrm>
            <a:off x="8046243" y="4875015"/>
            <a:ext cx="1128713" cy="584775"/>
          </a:xfrm>
          <a:prstGeom prst="rect">
            <a:avLst/>
          </a:prstGeom>
          <a:noFill/>
        </p:spPr>
        <p:txBody>
          <a:bodyPr wrap="square">
            <a:spAutoFit/>
          </a:bodyPr>
          <a:lstStyle/>
          <a:p>
            <a:pPr algn="r" rtl="1"/>
            <a:r>
              <a:rPr lang="ar-KW" sz="3200" b="1" dirty="0">
                <a:solidFill>
                  <a:schemeClr val="accent1"/>
                </a:solidFill>
                <a:cs typeface="Calibri"/>
              </a:rPr>
              <a:t>وَكَأَيّ</a:t>
            </a:r>
            <a:r>
              <a:rPr lang="ar-SA" sz="3200" b="1" dirty="0">
                <a:solidFill>
                  <a:schemeClr val="accent1"/>
                </a:solidFill>
                <a:cs typeface="Calibri"/>
              </a:rPr>
              <a:t>ٍ</a:t>
            </a:r>
            <a:endParaRPr lang="en-US" sz="3200" dirty="0"/>
          </a:p>
        </p:txBody>
      </p:sp>
      <p:cxnSp>
        <p:nvCxnSpPr>
          <p:cNvPr id="12" name="Straight Arrow Connector 11">
            <a:extLst>
              <a:ext uri="{FF2B5EF4-FFF2-40B4-BE49-F238E27FC236}">
                <a16:creationId xmlns:a16="http://schemas.microsoft.com/office/drawing/2014/main" id="{C9E5E3C5-D5CC-9B5E-5774-308FD141249B}"/>
              </a:ext>
            </a:extLst>
          </p:cNvPr>
          <p:cNvCxnSpPr/>
          <p:nvPr/>
        </p:nvCxnSpPr>
        <p:spPr>
          <a:xfrm flipH="1">
            <a:off x="4137025" y="5167403"/>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10366096-8C0F-6C10-25CC-15EA67A100F1}"/>
              </a:ext>
            </a:extLst>
          </p:cNvPr>
          <p:cNvSpPr txBox="1"/>
          <p:nvPr/>
        </p:nvSpPr>
        <p:spPr>
          <a:xfrm>
            <a:off x="-2519362" y="4875015"/>
            <a:ext cx="6100762" cy="584775"/>
          </a:xfrm>
          <a:prstGeom prst="rect">
            <a:avLst/>
          </a:prstGeom>
          <a:noFill/>
        </p:spPr>
        <p:txBody>
          <a:bodyPr wrap="square">
            <a:spAutoFit/>
          </a:bodyPr>
          <a:lstStyle/>
          <a:p>
            <a:pPr marL="0" algn="r" defTabSz="914400" rtl="1" eaLnBrk="1" latinLnBrk="0" hangingPunct="1"/>
            <a:r>
              <a:rPr lang="ar-KW" sz="3200" b="1" dirty="0">
                <a:solidFill>
                  <a:schemeClr val="accent1"/>
                </a:solidFill>
                <a:cs typeface="Calibri"/>
              </a:rPr>
              <a:t>وَكَأَيِّنْ</a:t>
            </a:r>
            <a:endParaRPr lang="en-US" sz="3200" b="1" dirty="0">
              <a:solidFill>
                <a:schemeClr val="accent1"/>
              </a:solidFill>
              <a:cs typeface="Calibri"/>
            </a:endParaRPr>
          </a:p>
        </p:txBody>
      </p:sp>
    </p:spTree>
    <p:extLst>
      <p:ext uri="{BB962C8B-B14F-4D97-AF65-F5344CB8AC3E}">
        <p14:creationId xmlns:p14="http://schemas.microsoft.com/office/powerpoint/2010/main" val="2247408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95326-F983-6A59-6638-C4D427528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8468F-0F1A-F2B3-95B5-748B2D3DB8CB}"/>
              </a:ext>
            </a:extLst>
          </p:cNvPr>
          <p:cNvSpPr>
            <a:spLocks noGrp="1"/>
          </p:cNvSpPr>
          <p:nvPr>
            <p:ph type="title"/>
          </p:nvPr>
        </p:nvSpPr>
        <p:spPr/>
        <p:txBody>
          <a:bodyPr>
            <a:noAutofit/>
          </a:bodyPr>
          <a:lstStyle/>
          <a:p>
            <a:r>
              <a:rPr lang="en-US" sz="3600" dirty="0" err="1"/>
              <a:t>Tanween</a:t>
            </a:r>
            <a:r>
              <a:rPr lang="en-US" sz="3600" dirty="0"/>
              <a:t> when stopping or pausing </a:t>
            </a:r>
            <a:r>
              <a:rPr lang="ar-SA" sz="3600" dirty="0"/>
              <a:t> </a:t>
            </a:r>
            <a:r>
              <a:rPr lang="ar-SA" sz="3600" dirty="0">
                <a:latin typeface="Calibri" panose="020F0502020204030204" pitchFamily="34" charset="0"/>
                <a:cs typeface="Calibri" panose="020F0502020204030204" pitchFamily="34" charset="0"/>
              </a:rPr>
              <a:t>التنوين عند الوقف</a:t>
            </a:r>
            <a:endParaRPr lang="en-US" sz="3600" dirty="0"/>
          </a:p>
        </p:txBody>
      </p:sp>
      <p:sp>
        <p:nvSpPr>
          <p:cNvPr id="4" name="Date Placeholder 3">
            <a:extLst>
              <a:ext uri="{FF2B5EF4-FFF2-40B4-BE49-F238E27FC236}">
                <a16:creationId xmlns:a16="http://schemas.microsoft.com/office/drawing/2014/main" id="{653A18FB-46FC-29DD-01E5-AC58D19CCB76}"/>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D65CF72D-FD36-55C8-DDD0-079D99424964}"/>
              </a:ext>
            </a:extLst>
          </p:cNvPr>
          <p:cNvSpPr>
            <a:spLocks noGrp="1"/>
          </p:cNvSpPr>
          <p:nvPr>
            <p:ph type="sldNum" sz="quarter" idx="12"/>
          </p:nvPr>
        </p:nvSpPr>
        <p:spPr/>
        <p:txBody>
          <a:bodyPr/>
          <a:lstStyle/>
          <a:p>
            <a:fld id="{7B9E2073-7571-3141-AB4E-94681825B85E}" type="slidenum">
              <a:rPr lang="en-US" smtClean="0"/>
              <a:t>13</a:t>
            </a:fld>
            <a:endParaRPr lang="en-US" dirty="0"/>
          </a:p>
        </p:txBody>
      </p:sp>
      <p:sp>
        <p:nvSpPr>
          <p:cNvPr id="6" name="Text Placeholder 5">
            <a:extLst>
              <a:ext uri="{FF2B5EF4-FFF2-40B4-BE49-F238E27FC236}">
                <a16:creationId xmlns:a16="http://schemas.microsoft.com/office/drawing/2014/main" id="{7E749B3E-855B-35E9-EEDC-0B31F9E874E3}"/>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10" name="TextBox 9">
            <a:extLst>
              <a:ext uri="{FF2B5EF4-FFF2-40B4-BE49-F238E27FC236}">
                <a16:creationId xmlns:a16="http://schemas.microsoft.com/office/drawing/2014/main" id="{EE31CA8B-6EEF-E3B6-6FD8-4300BC918D37}"/>
              </a:ext>
            </a:extLst>
          </p:cNvPr>
          <p:cNvSpPr txBox="1"/>
          <p:nvPr/>
        </p:nvSpPr>
        <p:spPr>
          <a:xfrm>
            <a:off x="8046243" y="3143962"/>
            <a:ext cx="1573245" cy="584775"/>
          </a:xfrm>
          <a:prstGeom prst="rect">
            <a:avLst/>
          </a:prstGeom>
          <a:noFill/>
        </p:spPr>
        <p:txBody>
          <a:bodyPr wrap="square">
            <a:spAutoFit/>
          </a:bodyPr>
          <a:lstStyle/>
          <a:p>
            <a:pPr algn="r" rtl="1"/>
            <a:r>
              <a:rPr lang="ar" sz="3200" dirty="0">
                <a:ln w="0"/>
                <a:effectLst>
                  <a:outerShdw blurRad="38100" dist="19050" dir="2700000" algn="tl" rotWithShape="0">
                    <a:schemeClr val="dk1">
                      <a:alpha val="40000"/>
                    </a:schemeClr>
                  </a:outerShdw>
                </a:effectLst>
              </a:rPr>
              <a:t>عليمٌ حكي</a:t>
            </a:r>
            <a:r>
              <a:rPr lang="ar" sz="3200" dirty="0">
                <a:ln w="0"/>
                <a:solidFill>
                  <a:srgbClr val="FF0000"/>
                </a:solidFill>
                <a:effectLst>
                  <a:outerShdw blurRad="38100" dist="19050" dir="2700000" algn="tl" rotWithShape="0">
                    <a:schemeClr val="dk1">
                      <a:alpha val="40000"/>
                    </a:schemeClr>
                  </a:outerShdw>
                </a:effectLst>
              </a:rPr>
              <a:t>مٌ</a:t>
            </a:r>
            <a:endParaRPr lang="en-US" sz="3200" dirty="0"/>
          </a:p>
        </p:txBody>
      </p:sp>
      <p:cxnSp>
        <p:nvCxnSpPr>
          <p:cNvPr id="12" name="Straight Arrow Connector 11">
            <a:extLst>
              <a:ext uri="{FF2B5EF4-FFF2-40B4-BE49-F238E27FC236}">
                <a16:creationId xmlns:a16="http://schemas.microsoft.com/office/drawing/2014/main" id="{3DB8F256-8D8B-47EE-5809-ACEAE92F8275}"/>
              </a:ext>
            </a:extLst>
          </p:cNvPr>
          <p:cNvCxnSpPr/>
          <p:nvPr/>
        </p:nvCxnSpPr>
        <p:spPr>
          <a:xfrm flipH="1">
            <a:off x="4137025" y="3436350"/>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15807B9B-D6F4-8804-CF90-D90E3BD47F86}"/>
              </a:ext>
            </a:extLst>
          </p:cNvPr>
          <p:cNvSpPr txBox="1"/>
          <p:nvPr/>
        </p:nvSpPr>
        <p:spPr>
          <a:xfrm>
            <a:off x="1828800" y="3143962"/>
            <a:ext cx="1752600" cy="584775"/>
          </a:xfrm>
          <a:prstGeom prst="rect">
            <a:avLst/>
          </a:prstGeom>
          <a:noFill/>
        </p:spPr>
        <p:txBody>
          <a:bodyPr wrap="square">
            <a:spAutoFit/>
          </a:bodyPr>
          <a:lstStyle/>
          <a:p>
            <a:pPr algn="r" rtl="1"/>
            <a:r>
              <a:rPr lang="ar" sz="3200" dirty="0">
                <a:ln w="0"/>
                <a:effectLst>
                  <a:outerShdw blurRad="38100" dist="19050" dir="2700000" algn="tl" rotWithShape="0">
                    <a:schemeClr val="dk1">
                      <a:alpha val="40000"/>
                    </a:schemeClr>
                  </a:outerShdw>
                </a:effectLst>
              </a:rPr>
              <a:t>عليمٌ حكي</a:t>
            </a:r>
            <a:r>
              <a:rPr lang="ar" sz="3200" dirty="0">
                <a:ln w="0"/>
                <a:solidFill>
                  <a:srgbClr val="FF0000"/>
                </a:solidFill>
                <a:effectLst>
                  <a:outerShdw blurRad="38100" dist="19050" dir="2700000" algn="tl" rotWithShape="0">
                    <a:schemeClr val="dk1">
                      <a:alpha val="40000"/>
                    </a:schemeClr>
                  </a:outerShdw>
                </a:effectLst>
              </a:rPr>
              <a:t>مْ</a:t>
            </a:r>
            <a:endParaRPr lang="en-US" sz="3200" b="1" dirty="0">
              <a:solidFill>
                <a:schemeClr val="accent1"/>
              </a:solidFill>
              <a:cs typeface="Calibri"/>
            </a:endParaRPr>
          </a:p>
        </p:txBody>
      </p:sp>
      <p:sp>
        <p:nvSpPr>
          <p:cNvPr id="7" name="TextBox 6">
            <a:extLst>
              <a:ext uri="{FF2B5EF4-FFF2-40B4-BE49-F238E27FC236}">
                <a16:creationId xmlns:a16="http://schemas.microsoft.com/office/drawing/2014/main" id="{1D5BA400-FA27-C0C0-732C-0A9666E319C9}"/>
              </a:ext>
            </a:extLst>
          </p:cNvPr>
          <p:cNvSpPr txBox="1"/>
          <p:nvPr/>
        </p:nvSpPr>
        <p:spPr>
          <a:xfrm>
            <a:off x="8046243" y="3999938"/>
            <a:ext cx="1737837" cy="584775"/>
          </a:xfrm>
          <a:prstGeom prst="rect">
            <a:avLst/>
          </a:prstGeom>
          <a:noFill/>
        </p:spPr>
        <p:txBody>
          <a:bodyPr wrap="square">
            <a:spAutoFit/>
          </a:bodyPr>
          <a:lstStyle/>
          <a:p>
            <a:pPr algn="r" rtl="1"/>
            <a:r>
              <a:rPr lang="ar-KW" sz="3200" dirty="0">
                <a:ln w="0"/>
                <a:effectLst>
                  <a:outerShdw blurRad="38100" dist="19050" dir="2700000" algn="tl" rotWithShape="0">
                    <a:schemeClr val="dk1">
                      <a:alpha val="40000"/>
                    </a:schemeClr>
                  </a:outerShdw>
                </a:effectLst>
              </a:rPr>
              <a:t>حكيمٍ خبـيـ</a:t>
            </a:r>
            <a:r>
              <a:rPr lang="ar-KW" sz="3200" dirty="0">
                <a:ln w="0"/>
                <a:solidFill>
                  <a:srgbClr val="FF0000"/>
                </a:solidFill>
                <a:effectLst>
                  <a:outerShdw blurRad="38100" dist="19050" dir="2700000" algn="tl" rotWithShape="0">
                    <a:schemeClr val="dk1">
                      <a:alpha val="40000"/>
                    </a:schemeClr>
                  </a:outerShdw>
                </a:effectLst>
              </a:rPr>
              <a:t>رٍ</a:t>
            </a:r>
            <a:endParaRPr lang="en-US" sz="3200" dirty="0"/>
          </a:p>
        </p:txBody>
      </p:sp>
      <p:cxnSp>
        <p:nvCxnSpPr>
          <p:cNvPr id="8" name="Straight Arrow Connector 7">
            <a:extLst>
              <a:ext uri="{FF2B5EF4-FFF2-40B4-BE49-F238E27FC236}">
                <a16:creationId xmlns:a16="http://schemas.microsoft.com/office/drawing/2014/main" id="{0A6D27D0-21E9-A79E-F4AF-A4DD9F191105}"/>
              </a:ext>
            </a:extLst>
          </p:cNvPr>
          <p:cNvCxnSpPr/>
          <p:nvPr/>
        </p:nvCxnSpPr>
        <p:spPr>
          <a:xfrm flipH="1">
            <a:off x="4137025" y="4292326"/>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C7C48787-4902-AABD-25BB-4AA247C342ED}"/>
              </a:ext>
            </a:extLst>
          </p:cNvPr>
          <p:cNvSpPr txBox="1"/>
          <p:nvPr/>
        </p:nvSpPr>
        <p:spPr>
          <a:xfrm>
            <a:off x="1664208" y="3999938"/>
            <a:ext cx="1917192" cy="584775"/>
          </a:xfrm>
          <a:prstGeom prst="rect">
            <a:avLst/>
          </a:prstGeom>
          <a:noFill/>
        </p:spPr>
        <p:txBody>
          <a:bodyPr wrap="square">
            <a:spAutoFit/>
          </a:bodyPr>
          <a:lstStyle/>
          <a:p>
            <a:pPr algn="r" rtl="1"/>
            <a:r>
              <a:rPr lang="ar-KW" sz="3200" dirty="0">
                <a:ln w="0"/>
                <a:effectLst>
                  <a:outerShdw blurRad="38100" dist="19050" dir="2700000" algn="tl" rotWithShape="0">
                    <a:schemeClr val="dk1">
                      <a:alpha val="40000"/>
                    </a:schemeClr>
                  </a:outerShdw>
                </a:effectLst>
              </a:rPr>
              <a:t>حكيمٍ خبيـ</a:t>
            </a:r>
            <a:r>
              <a:rPr lang="ar-KW" sz="3200" dirty="0">
                <a:ln w="0"/>
                <a:solidFill>
                  <a:srgbClr val="FF0000"/>
                </a:solidFill>
                <a:effectLst>
                  <a:outerShdw blurRad="38100" dist="19050" dir="2700000" algn="tl" rotWithShape="0">
                    <a:schemeClr val="dk1">
                      <a:alpha val="40000"/>
                    </a:schemeClr>
                  </a:outerShdw>
                </a:effectLst>
              </a:rPr>
              <a:t>رْ</a:t>
            </a:r>
            <a:endParaRPr lang="ar-KW" sz="3200" dirty="0">
              <a:ln w="0"/>
              <a:solidFill>
                <a:srgbClr val="FF0000"/>
              </a:solidFill>
              <a:effectLst>
                <a:outerShdw blurRad="38100" dist="19050" dir="2700000" algn="tl" rotWithShape="0">
                  <a:schemeClr val="dk1">
                    <a:alpha val="40000"/>
                  </a:schemeClr>
                </a:outerShdw>
              </a:effectLst>
              <a:latin typeface="Calibri"/>
              <a:ea typeface="Calibri"/>
              <a:cs typeface="Calibri"/>
            </a:endParaRPr>
          </a:p>
        </p:txBody>
      </p:sp>
      <p:sp>
        <p:nvSpPr>
          <p:cNvPr id="11" name="TextBox 10">
            <a:extLst>
              <a:ext uri="{FF2B5EF4-FFF2-40B4-BE49-F238E27FC236}">
                <a16:creationId xmlns:a16="http://schemas.microsoft.com/office/drawing/2014/main" id="{5A03A716-0C04-9D08-D7F4-30441439430C}"/>
              </a:ext>
            </a:extLst>
          </p:cNvPr>
          <p:cNvSpPr txBox="1"/>
          <p:nvPr/>
        </p:nvSpPr>
        <p:spPr>
          <a:xfrm>
            <a:off x="8046243" y="4907446"/>
            <a:ext cx="1915513" cy="584775"/>
          </a:xfrm>
          <a:prstGeom prst="rect">
            <a:avLst/>
          </a:prstGeom>
          <a:noFill/>
        </p:spPr>
        <p:txBody>
          <a:bodyPr wrap="square">
            <a:spAutoFit/>
          </a:bodyPr>
          <a:lstStyle/>
          <a:p>
            <a:pPr algn="r" rtl="1"/>
            <a:r>
              <a:rPr lang="ar-KW" sz="3200" dirty="0">
                <a:ln w="0"/>
                <a:effectLst>
                  <a:outerShdw blurRad="38100" dist="19050" dir="2700000" algn="tl" rotWithShape="0">
                    <a:schemeClr val="dk1">
                      <a:alpha val="40000"/>
                    </a:schemeClr>
                  </a:outerShdw>
                </a:effectLst>
              </a:rPr>
              <a:t>عليمًا حكي</a:t>
            </a:r>
            <a:r>
              <a:rPr lang="ar-KW" sz="3200" dirty="0">
                <a:ln w="0"/>
                <a:solidFill>
                  <a:srgbClr val="FF0000"/>
                </a:solidFill>
                <a:effectLst>
                  <a:outerShdw blurRad="38100" dist="19050" dir="2700000" algn="tl" rotWithShape="0">
                    <a:schemeClr val="dk1">
                      <a:alpha val="40000"/>
                    </a:schemeClr>
                  </a:outerShdw>
                </a:effectLst>
              </a:rPr>
              <a:t>مًا</a:t>
            </a:r>
            <a:endParaRPr lang="en-US" sz="3200" dirty="0"/>
          </a:p>
        </p:txBody>
      </p:sp>
      <p:cxnSp>
        <p:nvCxnSpPr>
          <p:cNvPr id="13" name="Straight Arrow Connector 12">
            <a:extLst>
              <a:ext uri="{FF2B5EF4-FFF2-40B4-BE49-F238E27FC236}">
                <a16:creationId xmlns:a16="http://schemas.microsoft.com/office/drawing/2014/main" id="{968D442A-8EEB-21A8-24FA-D6D9383C7E0A}"/>
              </a:ext>
            </a:extLst>
          </p:cNvPr>
          <p:cNvCxnSpPr/>
          <p:nvPr/>
        </p:nvCxnSpPr>
        <p:spPr>
          <a:xfrm flipH="1">
            <a:off x="4137025" y="5199834"/>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E19BE259-980B-C27E-87D7-28C2D4C71428}"/>
              </a:ext>
            </a:extLst>
          </p:cNvPr>
          <p:cNvSpPr txBox="1"/>
          <p:nvPr/>
        </p:nvSpPr>
        <p:spPr>
          <a:xfrm>
            <a:off x="1828800" y="4907446"/>
            <a:ext cx="1752600" cy="584775"/>
          </a:xfrm>
          <a:prstGeom prst="rect">
            <a:avLst/>
          </a:prstGeom>
          <a:noFill/>
        </p:spPr>
        <p:txBody>
          <a:bodyPr wrap="square">
            <a:spAutoFit/>
          </a:bodyPr>
          <a:lstStyle/>
          <a:p>
            <a:pPr algn="r" rtl="1"/>
            <a:r>
              <a:rPr lang="ar-KW" sz="3200" dirty="0">
                <a:ln w="0"/>
                <a:effectLst>
                  <a:outerShdw blurRad="38100" dist="19050" dir="2700000" algn="tl" rotWithShape="0">
                    <a:schemeClr val="dk1">
                      <a:alpha val="40000"/>
                    </a:schemeClr>
                  </a:outerShdw>
                </a:effectLst>
              </a:rPr>
              <a:t>عليمًا حكي</a:t>
            </a:r>
            <a:r>
              <a:rPr lang="ar-KW" sz="3200" dirty="0">
                <a:ln w="0"/>
                <a:solidFill>
                  <a:srgbClr val="FF0000"/>
                </a:solidFill>
                <a:effectLst>
                  <a:outerShdw blurRad="38100" dist="19050" dir="2700000" algn="tl" rotWithShape="0">
                    <a:schemeClr val="dk1">
                      <a:alpha val="40000"/>
                    </a:schemeClr>
                  </a:outerShdw>
                </a:effectLst>
              </a:rPr>
              <a:t>ما</a:t>
            </a:r>
            <a:endParaRPr lang="en-US" sz="3200" b="1" dirty="0">
              <a:solidFill>
                <a:schemeClr val="accent1"/>
              </a:solidFill>
              <a:cs typeface="Calibri"/>
            </a:endParaRPr>
          </a:p>
        </p:txBody>
      </p:sp>
      <p:sp>
        <p:nvSpPr>
          <p:cNvPr id="19" name="Google Shape;97;p15">
            <a:extLst>
              <a:ext uri="{FF2B5EF4-FFF2-40B4-BE49-F238E27FC236}">
                <a16:creationId xmlns:a16="http://schemas.microsoft.com/office/drawing/2014/main" id="{E9217DEA-6C0F-A0DB-CD5D-B01B261389F9}"/>
              </a:ext>
            </a:extLst>
          </p:cNvPr>
          <p:cNvSpPr txBox="1"/>
          <p:nvPr/>
        </p:nvSpPr>
        <p:spPr>
          <a:xfrm>
            <a:off x="838200" y="2211089"/>
            <a:ext cx="9634538" cy="646290"/>
          </a:xfrm>
          <a:prstGeom prst="rect">
            <a:avLst/>
          </a:prstGeom>
          <a:noFill/>
          <a:ln>
            <a:noFill/>
          </a:ln>
        </p:spPr>
        <p:txBody>
          <a:bodyPr spcFirstLastPara="1" wrap="square" lIns="91425" tIns="45700" rIns="91425" bIns="45700" anchor="t" anchorCtr="0">
            <a:spAutoFit/>
          </a:bodyPr>
          <a:lstStyle/>
          <a:p>
            <a:pPr algn="ctr" rtl="1"/>
            <a:r>
              <a:rPr lang="ar-KW" sz="3600" b="1" dirty="0">
                <a:solidFill>
                  <a:srgbClr val="C00000"/>
                </a:solidFill>
                <a:cs typeface="Calibri"/>
              </a:rPr>
              <a:t>الحكم    </a:t>
            </a:r>
            <a:r>
              <a:rPr lang="en-US" sz="3600" b="1" dirty="0">
                <a:solidFill>
                  <a:srgbClr val="C00000"/>
                </a:solidFill>
                <a:cs typeface="Calibri"/>
              </a:rPr>
              <a:t>Original Ruling</a:t>
            </a:r>
            <a:endParaRPr lang="ar-KW" dirty="0">
              <a:cs typeface="Calibri"/>
            </a:endParaRPr>
          </a:p>
        </p:txBody>
      </p:sp>
    </p:spTree>
    <p:extLst>
      <p:ext uri="{BB962C8B-B14F-4D97-AF65-F5344CB8AC3E}">
        <p14:creationId xmlns:p14="http://schemas.microsoft.com/office/powerpoint/2010/main" val="1369323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BB6FB-4E44-96EE-A6F0-0825CA089C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7A675-6954-B826-320F-52140F5A6649}"/>
              </a:ext>
            </a:extLst>
          </p:cNvPr>
          <p:cNvSpPr>
            <a:spLocks noGrp="1"/>
          </p:cNvSpPr>
          <p:nvPr>
            <p:ph type="title"/>
          </p:nvPr>
        </p:nvSpPr>
        <p:spPr/>
        <p:txBody>
          <a:bodyPr>
            <a:noAutofit/>
          </a:bodyPr>
          <a:lstStyle/>
          <a:p>
            <a:r>
              <a:rPr lang="en-US" sz="3600" dirty="0" err="1"/>
              <a:t>Tanween</a:t>
            </a:r>
            <a:r>
              <a:rPr lang="en-US" sz="3600" dirty="0"/>
              <a:t> when stopping or pausing </a:t>
            </a:r>
            <a:r>
              <a:rPr lang="ar-SA" sz="3600" dirty="0"/>
              <a:t> </a:t>
            </a:r>
            <a:r>
              <a:rPr lang="ar-SA" sz="3600" dirty="0">
                <a:latin typeface="Calibri" panose="020F0502020204030204" pitchFamily="34" charset="0"/>
                <a:cs typeface="Calibri" panose="020F0502020204030204" pitchFamily="34" charset="0"/>
              </a:rPr>
              <a:t>التنوين عند الوقف</a:t>
            </a:r>
            <a:endParaRPr lang="en-US" sz="3600" dirty="0"/>
          </a:p>
        </p:txBody>
      </p:sp>
      <p:sp>
        <p:nvSpPr>
          <p:cNvPr id="4" name="Date Placeholder 3">
            <a:extLst>
              <a:ext uri="{FF2B5EF4-FFF2-40B4-BE49-F238E27FC236}">
                <a16:creationId xmlns:a16="http://schemas.microsoft.com/office/drawing/2014/main" id="{39EA9254-758C-CE1E-6BA6-C45C1B7B27AB}"/>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DD4C6D6E-C8C7-282C-5E13-CBB7E202F5F1}"/>
              </a:ext>
            </a:extLst>
          </p:cNvPr>
          <p:cNvSpPr>
            <a:spLocks noGrp="1"/>
          </p:cNvSpPr>
          <p:nvPr>
            <p:ph type="sldNum" sz="quarter" idx="12"/>
          </p:nvPr>
        </p:nvSpPr>
        <p:spPr/>
        <p:txBody>
          <a:bodyPr/>
          <a:lstStyle/>
          <a:p>
            <a:fld id="{7B9E2073-7571-3141-AB4E-94681825B85E}" type="slidenum">
              <a:rPr lang="en-US" smtClean="0"/>
              <a:t>14</a:t>
            </a:fld>
            <a:endParaRPr lang="en-US" dirty="0"/>
          </a:p>
        </p:txBody>
      </p:sp>
      <p:sp>
        <p:nvSpPr>
          <p:cNvPr id="6" name="Text Placeholder 5">
            <a:extLst>
              <a:ext uri="{FF2B5EF4-FFF2-40B4-BE49-F238E27FC236}">
                <a16:creationId xmlns:a16="http://schemas.microsoft.com/office/drawing/2014/main" id="{5E391C80-29DA-695D-CAD6-ACD5C9ECD4CD}"/>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10" name="TextBox 9">
            <a:extLst>
              <a:ext uri="{FF2B5EF4-FFF2-40B4-BE49-F238E27FC236}">
                <a16:creationId xmlns:a16="http://schemas.microsoft.com/office/drawing/2014/main" id="{F7265E57-A611-4416-2647-08FDCA93AF27}"/>
              </a:ext>
            </a:extLst>
          </p:cNvPr>
          <p:cNvSpPr txBox="1"/>
          <p:nvPr/>
        </p:nvSpPr>
        <p:spPr>
          <a:xfrm>
            <a:off x="8046243" y="3143962"/>
            <a:ext cx="1573245" cy="584775"/>
          </a:xfrm>
          <a:prstGeom prst="rect">
            <a:avLst/>
          </a:prstGeom>
          <a:noFill/>
        </p:spPr>
        <p:txBody>
          <a:bodyPr wrap="square">
            <a:spAutoFit/>
          </a:bodyPr>
          <a:lstStyle/>
          <a:p>
            <a:pPr algn="ctr" rtl="1"/>
            <a:r>
              <a:rPr lang="ar-KW" sz="3200" dirty="0">
                <a:ln w="0"/>
                <a:effectLst>
                  <a:outerShdw blurRad="38100" dist="19050" dir="2700000" algn="tl" rotWithShape="0">
                    <a:schemeClr val="dk1">
                      <a:alpha val="40000"/>
                    </a:schemeClr>
                  </a:outerShdw>
                </a:effectLst>
              </a:rPr>
              <a:t>رَحْمَ</a:t>
            </a:r>
            <a:r>
              <a:rPr lang="ar-KW" sz="3200" dirty="0">
                <a:ln w="0"/>
                <a:solidFill>
                  <a:srgbClr val="FF0000"/>
                </a:solidFill>
                <a:effectLst>
                  <a:outerShdw blurRad="38100" dist="19050" dir="2700000" algn="tl" rotWithShape="0">
                    <a:schemeClr val="dk1">
                      <a:alpha val="40000"/>
                    </a:schemeClr>
                  </a:outerShdw>
                </a:effectLst>
              </a:rPr>
              <a:t>ةٌ</a:t>
            </a:r>
            <a:endParaRPr lang="en-US" sz="3200" dirty="0"/>
          </a:p>
        </p:txBody>
      </p:sp>
      <p:cxnSp>
        <p:nvCxnSpPr>
          <p:cNvPr id="12" name="Straight Arrow Connector 11">
            <a:extLst>
              <a:ext uri="{FF2B5EF4-FFF2-40B4-BE49-F238E27FC236}">
                <a16:creationId xmlns:a16="http://schemas.microsoft.com/office/drawing/2014/main" id="{17D9037C-E9A0-8C3D-257E-304F8AED5496}"/>
              </a:ext>
            </a:extLst>
          </p:cNvPr>
          <p:cNvCxnSpPr/>
          <p:nvPr/>
        </p:nvCxnSpPr>
        <p:spPr>
          <a:xfrm flipH="1">
            <a:off x="4137025" y="3436350"/>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8DD6CD48-63AF-B540-4C9A-03577A5A6378}"/>
              </a:ext>
            </a:extLst>
          </p:cNvPr>
          <p:cNvSpPr txBox="1"/>
          <p:nvPr/>
        </p:nvSpPr>
        <p:spPr>
          <a:xfrm>
            <a:off x="1828800" y="3143962"/>
            <a:ext cx="1752600" cy="584775"/>
          </a:xfrm>
          <a:prstGeom prst="rect">
            <a:avLst/>
          </a:prstGeom>
          <a:noFill/>
        </p:spPr>
        <p:txBody>
          <a:bodyPr wrap="square">
            <a:spAutoFit/>
          </a:bodyPr>
          <a:lstStyle/>
          <a:p>
            <a:pPr algn="ctr" rtl="1"/>
            <a:r>
              <a:rPr lang="ar-KW" sz="3200" dirty="0">
                <a:ln w="0"/>
                <a:effectLst>
                  <a:outerShdw blurRad="38100" dist="19050" dir="2700000" algn="tl" rotWithShape="0">
                    <a:schemeClr val="dk1">
                      <a:alpha val="40000"/>
                    </a:schemeClr>
                  </a:outerShdw>
                </a:effectLst>
              </a:rPr>
              <a:t>رحم</a:t>
            </a:r>
            <a:r>
              <a:rPr lang="ar-KW" sz="3200" dirty="0">
                <a:ln w="0"/>
                <a:solidFill>
                  <a:srgbClr val="FF0000"/>
                </a:solidFill>
                <a:effectLst>
                  <a:outerShdw blurRad="38100" dist="19050" dir="2700000" algn="tl" rotWithShape="0">
                    <a:schemeClr val="dk1">
                      <a:alpha val="40000"/>
                    </a:schemeClr>
                  </a:outerShdw>
                </a:effectLst>
              </a:rPr>
              <a:t>هْ</a:t>
            </a:r>
            <a:endParaRPr lang="en-US" sz="3200" b="1" dirty="0">
              <a:solidFill>
                <a:schemeClr val="accent1"/>
              </a:solidFill>
              <a:cs typeface="Calibri"/>
            </a:endParaRPr>
          </a:p>
        </p:txBody>
      </p:sp>
      <p:sp>
        <p:nvSpPr>
          <p:cNvPr id="7" name="TextBox 6">
            <a:extLst>
              <a:ext uri="{FF2B5EF4-FFF2-40B4-BE49-F238E27FC236}">
                <a16:creationId xmlns:a16="http://schemas.microsoft.com/office/drawing/2014/main" id="{62871C22-A682-FCAE-32E7-0C9F5CBB71EA}"/>
              </a:ext>
            </a:extLst>
          </p:cNvPr>
          <p:cNvSpPr txBox="1"/>
          <p:nvPr/>
        </p:nvSpPr>
        <p:spPr>
          <a:xfrm>
            <a:off x="8046243" y="3999938"/>
            <a:ext cx="1737837" cy="584775"/>
          </a:xfrm>
          <a:prstGeom prst="rect">
            <a:avLst/>
          </a:prstGeom>
          <a:noFill/>
        </p:spPr>
        <p:txBody>
          <a:bodyPr wrap="square">
            <a:spAutoFit/>
          </a:bodyPr>
          <a:lstStyle/>
          <a:p>
            <a:pPr algn="ctr" rtl="1"/>
            <a:r>
              <a:rPr lang="ar-KW" sz="3200" dirty="0">
                <a:ln w="0"/>
                <a:effectLst>
                  <a:outerShdw blurRad="38100" dist="19050" dir="2700000" algn="tl" rotWithShape="0">
                    <a:schemeClr val="dk1">
                      <a:alpha val="40000"/>
                    </a:schemeClr>
                  </a:outerShdw>
                </a:effectLst>
              </a:rPr>
              <a:t>رَحْمَ</a:t>
            </a:r>
            <a:r>
              <a:rPr lang="ar-KW" sz="3200" dirty="0">
                <a:ln w="0"/>
                <a:solidFill>
                  <a:srgbClr val="FF0000"/>
                </a:solidFill>
                <a:effectLst>
                  <a:outerShdw blurRad="38100" dist="19050" dir="2700000" algn="tl" rotWithShape="0">
                    <a:schemeClr val="dk1">
                      <a:alpha val="40000"/>
                    </a:schemeClr>
                  </a:outerShdw>
                </a:effectLst>
              </a:rPr>
              <a:t>ةٍ</a:t>
            </a:r>
            <a:endParaRPr lang="en-US" sz="3200" dirty="0"/>
          </a:p>
        </p:txBody>
      </p:sp>
      <p:cxnSp>
        <p:nvCxnSpPr>
          <p:cNvPr id="8" name="Straight Arrow Connector 7">
            <a:extLst>
              <a:ext uri="{FF2B5EF4-FFF2-40B4-BE49-F238E27FC236}">
                <a16:creationId xmlns:a16="http://schemas.microsoft.com/office/drawing/2014/main" id="{9AA93EF9-5B41-37E4-29F9-D1F0915A9F98}"/>
              </a:ext>
            </a:extLst>
          </p:cNvPr>
          <p:cNvCxnSpPr/>
          <p:nvPr/>
        </p:nvCxnSpPr>
        <p:spPr>
          <a:xfrm flipH="1">
            <a:off x="4137025" y="4292326"/>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1CA8C1AF-3104-B002-BE94-B761280B0CC7}"/>
              </a:ext>
            </a:extLst>
          </p:cNvPr>
          <p:cNvSpPr txBox="1"/>
          <p:nvPr/>
        </p:nvSpPr>
        <p:spPr>
          <a:xfrm>
            <a:off x="1664208" y="3999938"/>
            <a:ext cx="1917192" cy="584775"/>
          </a:xfrm>
          <a:prstGeom prst="rect">
            <a:avLst/>
          </a:prstGeom>
          <a:noFill/>
        </p:spPr>
        <p:txBody>
          <a:bodyPr wrap="square">
            <a:spAutoFit/>
          </a:bodyPr>
          <a:lstStyle/>
          <a:p>
            <a:pPr algn="ctr" rtl="1"/>
            <a:r>
              <a:rPr lang="ar-KW" sz="3200" dirty="0">
                <a:ln w="0"/>
                <a:effectLst>
                  <a:outerShdw blurRad="38100" dist="19050" dir="2700000" algn="tl" rotWithShape="0">
                    <a:schemeClr val="dk1">
                      <a:alpha val="40000"/>
                    </a:schemeClr>
                  </a:outerShdw>
                </a:effectLst>
              </a:rPr>
              <a:t>رحم</a:t>
            </a:r>
            <a:r>
              <a:rPr lang="ar-KW" sz="3200" dirty="0">
                <a:ln w="0"/>
                <a:solidFill>
                  <a:srgbClr val="FF0000"/>
                </a:solidFill>
                <a:effectLst>
                  <a:outerShdw blurRad="38100" dist="19050" dir="2700000" algn="tl" rotWithShape="0">
                    <a:schemeClr val="dk1">
                      <a:alpha val="40000"/>
                    </a:schemeClr>
                  </a:outerShdw>
                </a:effectLst>
              </a:rPr>
              <a:t>هْ</a:t>
            </a:r>
            <a:endParaRPr lang="en-US" sz="3200" b="1" dirty="0">
              <a:solidFill>
                <a:schemeClr val="accent1"/>
              </a:solidFill>
              <a:cs typeface="Calibri"/>
            </a:endParaRPr>
          </a:p>
        </p:txBody>
      </p:sp>
      <p:sp>
        <p:nvSpPr>
          <p:cNvPr id="11" name="TextBox 10">
            <a:extLst>
              <a:ext uri="{FF2B5EF4-FFF2-40B4-BE49-F238E27FC236}">
                <a16:creationId xmlns:a16="http://schemas.microsoft.com/office/drawing/2014/main" id="{46AB2B6D-8B3B-745D-2F30-C0D1F4A48946}"/>
              </a:ext>
            </a:extLst>
          </p:cNvPr>
          <p:cNvSpPr txBox="1"/>
          <p:nvPr/>
        </p:nvSpPr>
        <p:spPr>
          <a:xfrm>
            <a:off x="8046243" y="4907446"/>
            <a:ext cx="1915513" cy="584775"/>
          </a:xfrm>
          <a:prstGeom prst="rect">
            <a:avLst/>
          </a:prstGeom>
          <a:noFill/>
        </p:spPr>
        <p:txBody>
          <a:bodyPr wrap="square">
            <a:spAutoFit/>
          </a:bodyPr>
          <a:lstStyle/>
          <a:p>
            <a:pPr algn="ctr" rtl="1"/>
            <a:r>
              <a:rPr lang="ar-KW" sz="3200" dirty="0">
                <a:ln w="0"/>
                <a:effectLst/>
              </a:rPr>
              <a:t>رَحْمَ</a:t>
            </a:r>
            <a:r>
              <a:rPr lang="ar-KW" sz="3200" dirty="0">
                <a:ln w="0"/>
                <a:solidFill>
                  <a:srgbClr val="FF0000"/>
                </a:solidFill>
                <a:effectLst/>
              </a:rPr>
              <a:t>ةً</a:t>
            </a:r>
            <a:endParaRPr lang="en-US" sz="3200" dirty="0">
              <a:effectLst/>
            </a:endParaRPr>
          </a:p>
        </p:txBody>
      </p:sp>
      <p:cxnSp>
        <p:nvCxnSpPr>
          <p:cNvPr id="13" name="Straight Arrow Connector 12">
            <a:extLst>
              <a:ext uri="{FF2B5EF4-FFF2-40B4-BE49-F238E27FC236}">
                <a16:creationId xmlns:a16="http://schemas.microsoft.com/office/drawing/2014/main" id="{3C9666C8-389A-31D1-B793-6D0B52F6E500}"/>
              </a:ext>
            </a:extLst>
          </p:cNvPr>
          <p:cNvCxnSpPr/>
          <p:nvPr/>
        </p:nvCxnSpPr>
        <p:spPr>
          <a:xfrm flipH="1">
            <a:off x="4137025" y="5199834"/>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71B4030F-E48E-BE91-DD8C-7C4EA6676496}"/>
              </a:ext>
            </a:extLst>
          </p:cNvPr>
          <p:cNvSpPr txBox="1"/>
          <p:nvPr/>
        </p:nvSpPr>
        <p:spPr>
          <a:xfrm>
            <a:off x="1828800" y="4907446"/>
            <a:ext cx="1752600" cy="584775"/>
          </a:xfrm>
          <a:prstGeom prst="rect">
            <a:avLst/>
          </a:prstGeom>
          <a:noFill/>
        </p:spPr>
        <p:txBody>
          <a:bodyPr wrap="square">
            <a:spAutoFit/>
          </a:bodyPr>
          <a:lstStyle/>
          <a:p>
            <a:pPr algn="ctr" rtl="1"/>
            <a:r>
              <a:rPr lang="ar-KW" sz="3200" dirty="0">
                <a:ln w="0"/>
                <a:effectLst>
                  <a:outerShdw blurRad="38100" dist="19050" dir="2700000" algn="tl" rotWithShape="0">
                    <a:schemeClr val="dk1">
                      <a:alpha val="40000"/>
                    </a:schemeClr>
                  </a:outerShdw>
                </a:effectLst>
              </a:rPr>
              <a:t>رحم</a:t>
            </a:r>
            <a:r>
              <a:rPr lang="ar-KW" sz="3200" dirty="0">
                <a:ln w="0"/>
                <a:solidFill>
                  <a:srgbClr val="FF0000"/>
                </a:solidFill>
                <a:effectLst>
                  <a:outerShdw blurRad="38100" dist="19050" dir="2700000" algn="tl" rotWithShape="0">
                    <a:schemeClr val="dk1">
                      <a:alpha val="40000"/>
                    </a:schemeClr>
                  </a:outerShdw>
                </a:effectLst>
              </a:rPr>
              <a:t>هْ</a:t>
            </a:r>
            <a:endParaRPr lang="en-US" sz="3200" b="1" dirty="0">
              <a:solidFill>
                <a:schemeClr val="accent1"/>
              </a:solidFill>
              <a:cs typeface="Calibri"/>
            </a:endParaRPr>
          </a:p>
        </p:txBody>
      </p:sp>
      <p:sp>
        <p:nvSpPr>
          <p:cNvPr id="19" name="Google Shape;97;p15">
            <a:extLst>
              <a:ext uri="{FF2B5EF4-FFF2-40B4-BE49-F238E27FC236}">
                <a16:creationId xmlns:a16="http://schemas.microsoft.com/office/drawing/2014/main" id="{1AFF67BF-1E9E-943C-5F38-B82E2467BEA3}"/>
              </a:ext>
            </a:extLst>
          </p:cNvPr>
          <p:cNvSpPr txBox="1"/>
          <p:nvPr/>
        </p:nvSpPr>
        <p:spPr>
          <a:xfrm>
            <a:off x="838200" y="2211089"/>
            <a:ext cx="9634538" cy="646290"/>
          </a:xfrm>
          <a:prstGeom prst="rect">
            <a:avLst/>
          </a:prstGeom>
          <a:noFill/>
          <a:ln>
            <a:noFill/>
          </a:ln>
        </p:spPr>
        <p:txBody>
          <a:bodyPr spcFirstLastPara="1" wrap="square" lIns="91425" tIns="45700" rIns="91425" bIns="45700" anchor="t" anchorCtr="0">
            <a:spAutoFit/>
          </a:bodyPr>
          <a:lstStyle/>
          <a:p>
            <a:pPr algn="ctr" rtl="1"/>
            <a:r>
              <a:rPr lang="ar-KW" sz="3600" b="1" dirty="0">
                <a:solidFill>
                  <a:srgbClr val="C00000"/>
                </a:solidFill>
                <a:cs typeface="Calibri"/>
              </a:rPr>
              <a:t>هاء التأنيث    </a:t>
            </a:r>
            <a:r>
              <a:rPr lang="en-US" sz="3600" b="1" dirty="0">
                <a:solidFill>
                  <a:srgbClr val="C00000"/>
                </a:solidFill>
                <a:cs typeface="Calibri"/>
              </a:rPr>
              <a:t>Feminine Ha</a:t>
            </a:r>
            <a:endParaRPr lang="ar-KW" dirty="0">
              <a:cs typeface="Calibri"/>
            </a:endParaRPr>
          </a:p>
        </p:txBody>
      </p:sp>
    </p:spTree>
    <p:extLst>
      <p:ext uri="{BB962C8B-B14F-4D97-AF65-F5344CB8AC3E}">
        <p14:creationId xmlns:p14="http://schemas.microsoft.com/office/powerpoint/2010/main" val="1470613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9E059-4D9F-8225-1A4A-472F1D8121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F66B39-B9AC-38A5-A1CF-20BA2EADB954}"/>
              </a:ext>
            </a:extLst>
          </p:cNvPr>
          <p:cNvSpPr>
            <a:spLocks noGrp="1"/>
          </p:cNvSpPr>
          <p:nvPr>
            <p:ph type="title"/>
          </p:nvPr>
        </p:nvSpPr>
        <p:spPr/>
        <p:txBody>
          <a:bodyPr>
            <a:noAutofit/>
          </a:bodyPr>
          <a:lstStyle/>
          <a:p>
            <a:r>
              <a:rPr lang="en-US" sz="3600" dirty="0" err="1"/>
              <a:t>Tanween</a:t>
            </a:r>
            <a:r>
              <a:rPr lang="en-US" sz="3600" dirty="0"/>
              <a:t> when stopping or pausing </a:t>
            </a:r>
            <a:r>
              <a:rPr lang="ar-SA" sz="3600" dirty="0"/>
              <a:t> </a:t>
            </a:r>
            <a:r>
              <a:rPr lang="ar-SA" sz="3600" dirty="0">
                <a:latin typeface="Calibri" panose="020F0502020204030204" pitchFamily="34" charset="0"/>
                <a:cs typeface="Calibri" panose="020F0502020204030204" pitchFamily="34" charset="0"/>
              </a:rPr>
              <a:t>التنوين عند الوقف</a:t>
            </a:r>
            <a:endParaRPr lang="en-US" sz="3600" dirty="0"/>
          </a:p>
        </p:txBody>
      </p:sp>
      <p:sp>
        <p:nvSpPr>
          <p:cNvPr id="4" name="Date Placeholder 3">
            <a:extLst>
              <a:ext uri="{FF2B5EF4-FFF2-40B4-BE49-F238E27FC236}">
                <a16:creationId xmlns:a16="http://schemas.microsoft.com/office/drawing/2014/main" id="{B60CBFD5-4D64-9E95-8799-96DF7883156E}"/>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232E922C-1FEB-97D5-B71F-4A5C81824289}"/>
              </a:ext>
            </a:extLst>
          </p:cNvPr>
          <p:cNvSpPr>
            <a:spLocks noGrp="1"/>
          </p:cNvSpPr>
          <p:nvPr>
            <p:ph type="sldNum" sz="quarter" idx="12"/>
          </p:nvPr>
        </p:nvSpPr>
        <p:spPr/>
        <p:txBody>
          <a:bodyPr/>
          <a:lstStyle/>
          <a:p>
            <a:fld id="{7B9E2073-7571-3141-AB4E-94681825B85E}" type="slidenum">
              <a:rPr lang="en-US" smtClean="0"/>
              <a:t>15</a:t>
            </a:fld>
            <a:endParaRPr lang="en-US" dirty="0"/>
          </a:p>
        </p:txBody>
      </p:sp>
      <p:sp>
        <p:nvSpPr>
          <p:cNvPr id="6" name="Text Placeholder 5">
            <a:extLst>
              <a:ext uri="{FF2B5EF4-FFF2-40B4-BE49-F238E27FC236}">
                <a16:creationId xmlns:a16="http://schemas.microsoft.com/office/drawing/2014/main" id="{0D251756-76BA-88A4-C43C-D977FDD0ADF0}"/>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10" name="TextBox 9">
            <a:extLst>
              <a:ext uri="{FF2B5EF4-FFF2-40B4-BE49-F238E27FC236}">
                <a16:creationId xmlns:a16="http://schemas.microsoft.com/office/drawing/2014/main" id="{E9573EBF-6A29-4C54-6E11-FAAD577DA198}"/>
              </a:ext>
            </a:extLst>
          </p:cNvPr>
          <p:cNvSpPr txBox="1"/>
          <p:nvPr/>
        </p:nvSpPr>
        <p:spPr>
          <a:xfrm>
            <a:off x="8046243" y="3143962"/>
            <a:ext cx="2316957" cy="584775"/>
          </a:xfrm>
          <a:prstGeom prst="rect">
            <a:avLst/>
          </a:prstGeom>
          <a:noFill/>
        </p:spPr>
        <p:txBody>
          <a:bodyPr wrap="square">
            <a:spAutoFit/>
          </a:bodyPr>
          <a:lstStyle/>
          <a:p>
            <a:pPr algn="ctr" rtl="1"/>
            <a:r>
              <a:rPr lang="ar-KW" sz="3200" dirty="0"/>
              <a:t>وَكَأَيِّنْ</a:t>
            </a:r>
            <a:r>
              <a:rPr lang="en-US" sz="3200" dirty="0"/>
              <a:t> </a:t>
            </a:r>
            <a:r>
              <a:rPr lang="ar-KW" sz="3200" dirty="0">
                <a:ln w="9525" cap="flat">
                  <a:noFill/>
                  <a:prstDash val="solid"/>
                  <a:round/>
                </a:ln>
                <a:latin typeface="Calibri"/>
                <a:ea typeface="Calibri"/>
                <a:cs typeface="Calibri"/>
              </a:rPr>
              <a:t>(</a:t>
            </a:r>
            <a:r>
              <a:rPr lang="ar-KW" sz="3200" strike="sngStrike" dirty="0">
                <a:ln w="9525" cap="flat">
                  <a:noFill/>
                  <a:prstDash val="solid"/>
                  <a:round/>
                </a:ln>
                <a:latin typeface="Calibri"/>
                <a:ea typeface="Calibri"/>
                <a:cs typeface="Calibri"/>
              </a:rPr>
              <a:t>وَكَأَيٍّ</a:t>
            </a:r>
            <a:r>
              <a:rPr lang="ar-KW" sz="3200" dirty="0">
                <a:ln w="9525" cap="flat">
                  <a:noFill/>
                  <a:prstDash val="solid"/>
                  <a:round/>
                </a:ln>
                <a:latin typeface="Calibri"/>
                <a:ea typeface="Calibri"/>
                <a:cs typeface="Calibri"/>
              </a:rPr>
              <a:t>)</a:t>
            </a:r>
            <a:endParaRPr lang="en-US" sz="3200" dirty="0"/>
          </a:p>
        </p:txBody>
      </p:sp>
      <p:cxnSp>
        <p:nvCxnSpPr>
          <p:cNvPr id="12" name="Straight Arrow Connector 11">
            <a:extLst>
              <a:ext uri="{FF2B5EF4-FFF2-40B4-BE49-F238E27FC236}">
                <a16:creationId xmlns:a16="http://schemas.microsoft.com/office/drawing/2014/main" id="{AC3D7688-429F-EFE8-FDC9-0AA0FB77ABF3}"/>
              </a:ext>
            </a:extLst>
          </p:cNvPr>
          <p:cNvCxnSpPr/>
          <p:nvPr/>
        </p:nvCxnSpPr>
        <p:spPr>
          <a:xfrm flipH="1">
            <a:off x="4137025" y="3436350"/>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3755854-1D0E-C905-4D55-810BC7DFAB44}"/>
              </a:ext>
            </a:extLst>
          </p:cNvPr>
          <p:cNvSpPr txBox="1"/>
          <p:nvPr/>
        </p:nvSpPr>
        <p:spPr>
          <a:xfrm>
            <a:off x="1664208" y="3143962"/>
            <a:ext cx="1917192" cy="584775"/>
          </a:xfrm>
          <a:prstGeom prst="rect">
            <a:avLst/>
          </a:prstGeom>
          <a:noFill/>
        </p:spPr>
        <p:txBody>
          <a:bodyPr wrap="square">
            <a:spAutoFit/>
          </a:bodyPr>
          <a:lstStyle/>
          <a:p>
            <a:pPr algn="ctr" rtl="1"/>
            <a:r>
              <a:rPr lang="ar-KW" sz="3200" dirty="0"/>
              <a:t>و</a:t>
            </a:r>
            <a:r>
              <a:rPr lang="ar-KW" sz="3200" strike="sngStrike" dirty="0">
                <a:effectLst>
                  <a:outerShdw blurRad="38100" dist="38100" dir="2700000" algn="tl">
                    <a:srgbClr val="000000">
                      <a:alpha val="43137"/>
                    </a:srgbClr>
                  </a:outerShdw>
                </a:effectLst>
              </a:rPr>
              <a:t>َكَأَيْ</a:t>
            </a:r>
            <a:r>
              <a:rPr lang="ar-KW" sz="3200" dirty="0">
                <a:effectLst>
                  <a:outerShdw blurRad="38100" dist="38100" dir="2700000" algn="tl">
                    <a:srgbClr val="000000">
                      <a:alpha val="43137"/>
                    </a:srgbClr>
                  </a:outerShdw>
                </a:effectLst>
              </a:rPr>
              <a:t> </a:t>
            </a:r>
            <a:r>
              <a:rPr lang="en-US" sz="3200" dirty="0"/>
              <a:t> </a:t>
            </a:r>
            <a:r>
              <a:rPr lang="ar-KW" sz="3200" dirty="0"/>
              <a:t>وَكَأَيِّنْ</a:t>
            </a:r>
            <a:endParaRPr lang="ar-KW" sz="3200" dirty="0">
              <a:ln w="0"/>
              <a:effectLst>
                <a:outerShdw blurRad="38100" dist="19050" dir="2700000" algn="tl" rotWithShape="0">
                  <a:schemeClr val="dk1">
                    <a:alpha val="40000"/>
                  </a:schemeClr>
                </a:outerShdw>
              </a:effectLst>
            </a:endParaRPr>
          </a:p>
        </p:txBody>
      </p:sp>
      <p:sp>
        <p:nvSpPr>
          <p:cNvPr id="7" name="TextBox 6">
            <a:extLst>
              <a:ext uri="{FF2B5EF4-FFF2-40B4-BE49-F238E27FC236}">
                <a16:creationId xmlns:a16="http://schemas.microsoft.com/office/drawing/2014/main" id="{4833A5FB-A474-AD89-BDBB-BE3E67BE46F3}"/>
              </a:ext>
            </a:extLst>
          </p:cNvPr>
          <p:cNvSpPr txBox="1"/>
          <p:nvPr/>
        </p:nvSpPr>
        <p:spPr>
          <a:xfrm>
            <a:off x="8046243" y="3999938"/>
            <a:ext cx="1737837" cy="584775"/>
          </a:xfrm>
          <a:prstGeom prst="rect">
            <a:avLst/>
          </a:prstGeom>
          <a:noFill/>
        </p:spPr>
        <p:txBody>
          <a:bodyPr wrap="square">
            <a:spAutoFit/>
          </a:bodyPr>
          <a:lstStyle/>
          <a:p>
            <a:pPr algn="ctr" rtl="1"/>
            <a:r>
              <a:rPr lang="ar" sz="3200" dirty="0">
                <a:latin typeface="Calibri" panose="020F0502020204030204" pitchFamily="34" charset="0"/>
                <a:cs typeface="Calibri" panose="020F0502020204030204" pitchFamily="34" charset="0"/>
              </a:rPr>
              <a:t>لَنَسْفَعًا</a:t>
            </a:r>
            <a:endParaRPr lang="en-US" sz="3200" dirty="0"/>
          </a:p>
        </p:txBody>
      </p:sp>
      <p:cxnSp>
        <p:nvCxnSpPr>
          <p:cNvPr id="8" name="Straight Arrow Connector 7">
            <a:extLst>
              <a:ext uri="{FF2B5EF4-FFF2-40B4-BE49-F238E27FC236}">
                <a16:creationId xmlns:a16="http://schemas.microsoft.com/office/drawing/2014/main" id="{979D3240-61C8-0442-1360-1645A374A6E9}"/>
              </a:ext>
            </a:extLst>
          </p:cNvPr>
          <p:cNvCxnSpPr/>
          <p:nvPr/>
        </p:nvCxnSpPr>
        <p:spPr>
          <a:xfrm flipH="1">
            <a:off x="4137025" y="4292326"/>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121BB03F-9791-9C29-E880-3086BD428413}"/>
              </a:ext>
            </a:extLst>
          </p:cNvPr>
          <p:cNvSpPr txBox="1"/>
          <p:nvPr/>
        </p:nvSpPr>
        <p:spPr>
          <a:xfrm>
            <a:off x="1664208" y="3999938"/>
            <a:ext cx="1917192" cy="584775"/>
          </a:xfrm>
          <a:prstGeom prst="rect">
            <a:avLst/>
          </a:prstGeom>
          <a:noFill/>
        </p:spPr>
        <p:txBody>
          <a:bodyPr wrap="square">
            <a:spAutoFit/>
          </a:bodyPr>
          <a:lstStyle/>
          <a:p>
            <a:pPr algn="ctr" rtl="1"/>
            <a:r>
              <a:rPr lang="ar" sz="3200" dirty="0">
                <a:latin typeface="Calibri" panose="020F0502020204030204" pitchFamily="34" charset="0"/>
                <a:cs typeface="Calibri" panose="020F0502020204030204" pitchFamily="34" charset="0"/>
              </a:rPr>
              <a:t>لَنَسْفَع</a:t>
            </a:r>
            <a:r>
              <a:rPr lang="ar-SA" sz="3200" dirty="0" err="1">
                <a:latin typeface="Calibri" panose="020F0502020204030204" pitchFamily="34" charset="0"/>
                <a:cs typeface="Calibri" panose="020F0502020204030204" pitchFamily="34" charset="0"/>
              </a:rPr>
              <a:t>ا</a:t>
            </a:r>
            <a:endParaRPr lang="en-US" sz="3200" dirty="0">
              <a:cs typeface="Calibri"/>
            </a:endParaRPr>
          </a:p>
        </p:txBody>
      </p:sp>
      <p:sp>
        <p:nvSpPr>
          <p:cNvPr id="11" name="TextBox 10">
            <a:extLst>
              <a:ext uri="{FF2B5EF4-FFF2-40B4-BE49-F238E27FC236}">
                <a16:creationId xmlns:a16="http://schemas.microsoft.com/office/drawing/2014/main" id="{9BCE044B-1F5B-7157-F107-94BF114173B1}"/>
              </a:ext>
            </a:extLst>
          </p:cNvPr>
          <p:cNvSpPr txBox="1"/>
          <p:nvPr/>
        </p:nvSpPr>
        <p:spPr>
          <a:xfrm>
            <a:off x="8046243" y="4907446"/>
            <a:ext cx="1915513" cy="584775"/>
          </a:xfrm>
          <a:prstGeom prst="rect">
            <a:avLst/>
          </a:prstGeom>
          <a:noFill/>
        </p:spPr>
        <p:txBody>
          <a:bodyPr wrap="square">
            <a:spAutoFit/>
          </a:bodyPr>
          <a:lstStyle/>
          <a:p>
            <a:pPr algn="ctr" rtl="1"/>
            <a:r>
              <a:rPr lang="ar" sz="3200" dirty="0">
                <a:latin typeface="Calibri" panose="020F0502020204030204" pitchFamily="34" charset="0"/>
                <a:cs typeface="Calibri" panose="020F0502020204030204" pitchFamily="34" charset="0"/>
              </a:rPr>
              <a:t>وَلَيَكُونًا</a:t>
            </a:r>
            <a:endParaRPr lang="en-US" sz="3200" dirty="0">
              <a:effectLst/>
            </a:endParaRPr>
          </a:p>
        </p:txBody>
      </p:sp>
      <p:cxnSp>
        <p:nvCxnSpPr>
          <p:cNvPr id="13" name="Straight Arrow Connector 12">
            <a:extLst>
              <a:ext uri="{FF2B5EF4-FFF2-40B4-BE49-F238E27FC236}">
                <a16:creationId xmlns:a16="http://schemas.microsoft.com/office/drawing/2014/main" id="{BA58D9EC-32C7-ADEF-BB30-BD1AA84CD87A}"/>
              </a:ext>
            </a:extLst>
          </p:cNvPr>
          <p:cNvCxnSpPr/>
          <p:nvPr/>
        </p:nvCxnSpPr>
        <p:spPr>
          <a:xfrm flipH="1">
            <a:off x="4137025" y="5199834"/>
            <a:ext cx="36782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4A71CF63-C18B-DC0D-D8F5-6F6A09792766}"/>
              </a:ext>
            </a:extLst>
          </p:cNvPr>
          <p:cNvSpPr txBox="1"/>
          <p:nvPr/>
        </p:nvSpPr>
        <p:spPr>
          <a:xfrm>
            <a:off x="1828800" y="4907446"/>
            <a:ext cx="1752600" cy="584775"/>
          </a:xfrm>
          <a:prstGeom prst="rect">
            <a:avLst/>
          </a:prstGeom>
          <a:noFill/>
        </p:spPr>
        <p:txBody>
          <a:bodyPr wrap="square">
            <a:spAutoFit/>
          </a:bodyPr>
          <a:lstStyle/>
          <a:p>
            <a:pPr algn="ctr" rtl="1"/>
            <a:r>
              <a:rPr lang="ar" sz="3200" dirty="0">
                <a:latin typeface="Calibri" panose="020F0502020204030204" pitchFamily="34" charset="0"/>
                <a:cs typeface="Calibri" panose="020F0502020204030204" pitchFamily="34" charset="0"/>
              </a:rPr>
              <a:t>وَلَيَكُون</a:t>
            </a:r>
            <a:r>
              <a:rPr lang="ar-KW" sz="3200" dirty="0">
                <a:latin typeface="Calibri" panose="020F0502020204030204" pitchFamily="34" charset="0"/>
                <a:cs typeface="Calibri" panose="020F0502020204030204" pitchFamily="34" charset="0"/>
              </a:rPr>
              <a:t>ا</a:t>
            </a:r>
            <a:endParaRPr lang="en-US" sz="3200" dirty="0">
              <a:cs typeface="Calibri"/>
            </a:endParaRPr>
          </a:p>
        </p:txBody>
      </p:sp>
      <p:sp>
        <p:nvSpPr>
          <p:cNvPr id="19" name="Google Shape;97;p15">
            <a:extLst>
              <a:ext uri="{FF2B5EF4-FFF2-40B4-BE49-F238E27FC236}">
                <a16:creationId xmlns:a16="http://schemas.microsoft.com/office/drawing/2014/main" id="{2759E338-8096-FBD7-0875-5924834478CF}"/>
              </a:ext>
            </a:extLst>
          </p:cNvPr>
          <p:cNvSpPr txBox="1"/>
          <p:nvPr/>
        </p:nvSpPr>
        <p:spPr>
          <a:xfrm>
            <a:off x="838200" y="2211089"/>
            <a:ext cx="9634538" cy="646290"/>
          </a:xfrm>
          <a:prstGeom prst="rect">
            <a:avLst/>
          </a:prstGeom>
          <a:noFill/>
          <a:ln>
            <a:noFill/>
          </a:ln>
        </p:spPr>
        <p:txBody>
          <a:bodyPr spcFirstLastPara="1" wrap="square" lIns="91425" tIns="45700" rIns="91425" bIns="45700" anchor="t" anchorCtr="0">
            <a:spAutoFit/>
          </a:bodyPr>
          <a:lstStyle/>
          <a:p>
            <a:pPr algn="ctr" rtl="1"/>
            <a:r>
              <a:rPr lang="ar-KW" sz="3600" b="1" dirty="0">
                <a:solidFill>
                  <a:srgbClr val="C00000"/>
                </a:solidFill>
                <a:cs typeface="Calibri"/>
              </a:rPr>
              <a:t>ويستثنى من ذلك    </a:t>
            </a:r>
            <a:r>
              <a:rPr lang="en-US" sz="3600" b="1" dirty="0">
                <a:solidFill>
                  <a:srgbClr val="C00000"/>
                </a:solidFill>
                <a:cs typeface="Calibri"/>
              </a:rPr>
              <a:t>Technical exception</a:t>
            </a:r>
            <a:endParaRPr lang="ar-KW" dirty="0">
              <a:cs typeface="Calibri"/>
            </a:endParaRPr>
          </a:p>
        </p:txBody>
      </p:sp>
      <p:sp>
        <p:nvSpPr>
          <p:cNvPr id="16" name="TextBox 15">
            <a:extLst>
              <a:ext uri="{FF2B5EF4-FFF2-40B4-BE49-F238E27FC236}">
                <a16:creationId xmlns:a16="http://schemas.microsoft.com/office/drawing/2014/main" id="{52D03EEB-B61A-9376-3925-C4EBED0E6AC6}"/>
              </a:ext>
            </a:extLst>
          </p:cNvPr>
          <p:cNvSpPr txBox="1"/>
          <p:nvPr/>
        </p:nvSpPr>
        <p:spPr>
          <a:xfrm>
            <a:off x="3045373" y="5814954"/>
            <a:ext cx="6101254" cy="400110"/>
          </a:xfrm>
          <a:prstGeom prst="rect">
            <a:avLst/>
          </a:prstGeom>
          <a:noFill/>
        </p:spPr>
        <p:txBody>
          <a:bodyPr wrap="square">
            <a:spAutoFit/>
          </a:bodyPr>
          <a:lstStyle/>
          <a:p>
            <a:pPr marL="0" algn="ctr" defTabSz="914400" rtl="1" eaLnBrk="1" latinLnBrk="0" hangingPunct="1"/>
            <a:r>
              <a:rPr lang="en-US" sz="2000" dirty="0">
                <a:cs typeface="Calibri"/>
              </a:rPr>
              <a:t>Always follow the </a:t>
            </a:r>
            <a:r>
              <a:rPr lang="en-US" sz="2000" b="1" dirty="0">
                <a:solidFill>
                  <a:schemeClr val="accent1"/>
                </a:solidFill>
                <a:cs typeface="Calibri"/>
              </a:rPr>
              <a:t>Rasm (what’s written)</a:t>
            </a:r>
            <a:r>
              <a:rPr lang="en-US" sz="2000" dirty="0">
                <a:cs typeface="Calibri"/>
              </a:rPr>
              <a:t> </a:t>
            </a:r>
            <a:endParaRPr lang="en-US" sz="2000" dirty="0"/>
          </a:p>
        </p:txBody>
      </p:sp>
    </p:spTree>
    <p:extLst>
      <p:ext uri="{BB962C8B-B14F-4D97-AF65-F5344CB8AC3E}">
        <p14:creationId xmlns:p14="http://schemas.microsoft.com/office/powerpoint/2010/main" val="3561824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5ED9D-B509-095F-48A2-DA7051718A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90AB0-B7F9-9C79-BA4E-D1201D4C95FA}"/>
              </a:ext>
            </a:extLst>
          </p:cNvPr>
          <p:cNvSpPr>
            <a:spLocks noGrp="1"/>
          </p:cNvSpPr>
          <p:nvPr>
            <p:ph type="title"/>
          </p:nvPr>
        </p:nvSpPr>
        <p:spPr/>
        <p:txBody>
          <a:bodyPr>
            <a:noAutofit/>
          </a:bodyPr>
          <a:lstStyle/>
          <a:p>
            <a:r>
              <a:rPr lang="en-US" sz="3200" dirty="0"/>
              <a:t>Rules of Noon Sakinah &amp; </a:t>
            </a:r>
            <a:r>
              <a:rPr lang="en-US" sz="3200" dirty="0" err="1"/>
              <a:t>Tanween</a:t>
            </a:r>
            <a:r>
              <a:rPr lang="ar-SA" sz="3200" dirty="0"/>
              <a:t>  </a:t>
            </a:r>
            <a:r>
              <a:rPr lang="ar-SA" sz="3200" dirty="0">
                <a:latin typeface="Calibri" panose="020F0502020204030204" pitchFamily="34" charset="0"/>
                <a:cs typeface="Calibri" panose="020F0502020204030204" pitchFamily="34" charset="0"/>
              </a:rPr>
              <a:t>أحكام النون الساكنة والتنوين </a:t>
            </a:r>
            <a:endParaRPr lang="en-US" sz="3200" dirty="0"/>
          </a:p>
        </p:txBody>
      </p:sp>
      <p:sp>
        <p:nvSpPr>
          <p:cNvPr id="4" name="Date Placeholder 3">
            <a:extLst>
              <a:ext uri="{FF2B5EF4-FFF2-40B4-BE49-F238E27FC236}">
                <a16:creationId xmlns:a16="http://schemas.microsoft.com/office/drawing/2014/main" id="{9D08B5B5-5FF4-BEAD-ADF0-251A24F89F7C}"/>
              </a:ext>
            </a:extLst>
          </p:cNvPr>
          <p:cNvSpPr>
            <a:spLocks noGrp="1"/>
          </p:cNvSpPr>
          <p:nvPr>
            <p:ph type="dt" sz="half" idx="10"/>
          </p:nvPr>
        </p:nvSpPr>
        <p:spPr/>
        <p:txBody>
          <a:bodyPr/>
          <a:lstStyle/>
          <a:p>
            <a:fld id="{4045EB98-C414-2341-9C0F-6B6FBB121A43}" type="datetime1">
              <a:rPr lang="en-CA" smtClean="0"/>
              <a:t>2026-08-12</a:t>
            </a:fld>
            <a:endParaRPr lang="en-US"/>
          </a:p>
        </p:txBody>
      </p:sp>
      <p:sp>
        <p:nvSpPr>
          <p:cNvPr id="5" name="Slide Number Placeholder 4">
            <a:extLst>
              <a:ext uri="{FF2B5EF4-FFF2-40B4-BE49-F238E27FC236}">
                <a16:creationId xmlns:a16="http://schemas.microsoft.com/office/drawing/2014/main" id="{7F80917D-292C-9CBC-E669-D6E70D4092F0}"/>
              </a:ext>
            </a:extLst>
          </p:cNvPr>
          <p:cNvSpPr>
            <a:spLocks noGrp="1"/>
          </p:cNvSpPr>
          <p:nvPr>
            <p:ph type="sldNum" sz="quarter" idx="12"/>
          </p:nvPr>
        </p:nvSpPr>
        <p:spPr/>
        <p:txBody>
          <a:bodyPr/>
          <a:lstStyle/>
          <a:p>
            <a:fld id="{7B9E2073-7571-3141-AB4E-94681825B85E}" type="slidenum">
              <a:rPr lang="en-US" smtClean="0"/>
              <a:t>16</a:t>
            </a:fld>
            <a:endParaRPr lang="en-US" dirty="0"/>
          </a:p>
        </p:txBody>
      </p:sp>
      <p:sp>
        <p:nvSpPr>
          <p:cNvPr id="6" name="Text Placeholder 5">
            <a:extLst>
              <a:ext uri="{FF2B5EF4-FFF2-40B4-BE49-F238E27FC236}">
                <a16:creationId xmlns:a16="http://schemas.microsoft.com/office/drawing/2014/main" id="{BA7EC1F8-75E9-8D55-1749-12422E0DD364}"/>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a:t>Noon vs </a:t>
            </a:r>
            <a:r>
              <a:rPr lang="en-US" dirty="0" err="1"/>
              <a:t>Tanween</a:t>
            </a:r>
            <a:r>
              <a:rPr lang="en-US" dirty="0"/>
              <a:t> </a:t>
            </a:r>
            <a:r>
              <a:rPr lang="ar-SA" dirty="0"/>
              <a:t>تعريف النون والتنوين</a:t>
            </a:r>
            <a:endParaRPr lang="en-US" dirty="0"/>
          </a:p>
        </p:txBody>
      </p:sp>
      <p:sp>
        <p:nvSpPr>
          <p:cNvPr id="3" name="Rectangle 2">
            <a:extLst>
              <a:ext uri="{FF2B5EF4-FFF2-40B4-BE49-F238E27FC236}">
                <a16:creationId xmlns:a16="http://schemas.microsoft.com/office/drawing/2014/main" id="{34D6C88A-2BE8-3B8E-6951-30B1C01FCDB5}"/>
              </a:ext>
            </a:extLst>
          </p:cNvPr>
          <p:cNvSpPr/>
          <p:nvPr/>
        </p:nvSpPr>
        <p:spPr>
          <a:xfrm>
            <a:off x="838200" y="2185015"/>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01</a:t>
            </a:r>
          </a:p>
        </p:txBody>
      </p:sp>
      <p:sp>
        <p:nvSpPr>
          <p:cNvPr id="9" name="Rectangle 8">
            <a:extLst>
              <a:ext uri="{FF2B5EF4-FFF2-40B4-BE49-F238E27FC236}">
                <a16:creationId xmlns:a16="http://schemas.microsoft.com/office/drawing/2014/main" id="{DD5C9D21-AA86-0493-378C-FAA544922D9D}"/>
              </a:ext>
            </a:extLst>
          </p:cNvPr>
          <p:cNvSpPr/>
          <p:nvPr/>
        </p:nvSpPr>
        <p:spPr>
          <a:xfrm>
            <a:off x="838199" y="3044279"/>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02</a:t>
            </a:r>
          </a:p>
        </p:txBody>
      </p:sp>
      <p:sp>
        <p:nvSpPr>
          <p:cNvPr id="10" name="Rectangle 9">
            <a:extLst>
              <a:ext uri="{FF2B5EF4-FFF2-40B4-BE49-F238E27FC236}">
                <a16:creationId xmlns:a16="http://schemas.microsoft.com/office/drawing/2014/main" id="{3BD61126-EB78-93C2-A600-10EF4A86F248}"/>
              </a:ext>
            </a:extLst>
          </p:cNvPr>
          <p:cNvSpPr/>
          <p:nvPr/>
        </p:nvSpPr>
        <p:spPr>
          <a:xfrm>
            <a:off x="838199" y="3903543"/>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03</a:t>
            </a:r>
          </a:p>
        </p:txBody>
      </p:sp>
      <p:sp>
        <p:nvSpPr>
          <p:cNvPr id="11" name="Rectangle 10">
            <a:extLst>
              <a:ext uri="{FF2B5EF4-FFF2-40B4-BE49-F238E27FC236}">
                <a16:creationId xmlns:a16="http://schemas.microsoft.com/office/drawing/2014/main" id="{2A50AC24-DD77-D301-9832-CC1E10CDE86E}"/>
              </a:ext>
            </a:extLst>
          </p:cNvPr>
          <p:cNvSpPr/>
          <p:nvPr/>
        </p:nvSpPr>
        <p:spPr>
          <a:xfrm>
            <a:off x="838198" y="4762807"/>
            <a:ext cx="925253" cy="769441"/>
          </a:xfrm>
          <a:prstGeom prst="rect">
            <a:avLst/>
          </a:prstGeom>
          <a:noFill/>
        </p:spPr>
        <p:txBody>
          <a:bodyPr wrap="squar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rPr>
              <a:t>04</a:t>
            </a:r>
          </a:p>
        </p:txBody>
      </p:sp>
      <p:sp>
        <p:nvSpPr>
          <p:cNvPr id="12" name="TextBox 11">
            <a:extLst>
              <a:ext uri="{FF2B5EF4-FFF2-40B4-BE49-F238E27FC236}">
                <a16:creationId xmlns:a16="http://schemas.microsoft.com/office/drawing/2014/main" id="{7507E2FE-3ED4-8138-E660-C369C425B931}"/>
              </a:ext>
            </a:extLst>
          </p:cNvPr>
          <p:cNvSpPr txBox="1"/>
          <p:nvPr/>
        </p:nvSpPr>
        <p:spPr>
          <a:xfrm>
            <a:off x="1763448" y="2308126"/>
            <a:ext cx="4626847" cy="523220"/>
          </a:xfrm>
          <a:prstGeom prst="rect">
            <a:avLst/>
          </a:prstGeom>
          <a:noFill/>
        </p:spPr>
        <p:txBody>
          <a:bodyPr wrap="square" rtlCol="0">
            <a:spAutoFit/>
          </a:bodyPr>
          <a:lstStyle/>
          <a:p>
            <a:r>
              <a:rPr lang="en-US" sz="2800" dirty="0" err="1"/>
              <a:t>Idh-har</a:t>
            </a:r>
            <a:r>
              <a:rPr lang="en-US" sz="2800" dirty="0"/>
              <a:t> </a:t>
            </a:r>
            <a:r>
              <a:rPr lang="en-US" sz="2800" dirty="0" err="1"/>
              <a:t>Halqee</a:t>
            </a:r>
            <a:r>
              <a:rPr lang="ar-SA" sz="2800" dirty="0"/>
              <a:t> </a:t>
            </a:r>
            <a:r>
              <a:rPr lang="ar-SA" sz="2800" dirty="0">
                <a:latin typeface="Calibri" panose="020F0502020204030204" pitchFamily="34" charset="0"/>
                <a:cs typeface="Calibri" panose="020F0502020204030204" pitchFamily="34" charset="0"/>
              </a:rPr>
              <a:t>الإظهار الحلقي </a:t>
            </a:r>
            <a:endParaRPr lang="en-US" sz="2800" dirty="0"/>
          </a:p>
        </p:txBody>
      </p:sp>
      <p:sp>
        <p:nvSpPr>
          <p:cNvPr id="13" name="TextBox 12">
            <a:extLst>
              <a:ext uri="{FF2B5EF4-FFF2-40B4-BE49-F238E27FC236}">
                <a16:creationId xmlns:a16="http://schemas.microsoft.com/office/drawing/2014/main" id="{73B6908B-D118-F742-63F9-63B915519005}"/>
              </a:ext>
            </a:extLst>
          </p:cNvPr>
          <p:cNvSpPr txBox="1"/>
          <p:nvPr/>
        </p:nvSpPr>
        <p:spPr>
          <a:xfrm>
            <a:off x="1763448" y="3162715"/>
            <a:ext cx="4038259" cy="523220"/>
          </a:xfrm>
          <a:prstGeom prst="rect">
            <a:avLst/>
          </a:prstGeom>
          <a:noFill/>
        </p:spPr>
        <p:txBody>
          <a:bodyPr wrap="square" rtlCol="0">
            <a:spAutoFit/>
          </a:bodyPr>
          <a:lstStyle/>
          <a:p>
            <a:r>
              <a:rPr lang="en-US" sz="2800" dirty="0" err="1"/>
              <a:t>Idgham</a:t>
            </a:r>
            <a:r>
              <a:rPr lang="ar-SA" sz="2800" dirty="0">
                <a:latin typeface="Calibri" panose="020F0502020204030204" pitchFamily="34" charset="0"/>
                <a:cs typeface="Calibri" panose="020F0502020204030204" pitchFamily="34" charset="0"/>
              </a:rPr>
              <a:t> الإدغام </a:t>
            </a:r>
            <a:endParaRPr lang="en-US" sz="2800" dirty="0"/>
          </a:p>
        </p:txBody>
      </p:sp>
      <p:sp>
        <p:nvSpPr>
          <p:cNvPr id="14" name="TextBox 13">
            <a:extLst>
              <a:ext uri="{FF2B5EF4-FFF2-40B4-BE49-F238E27FC236}">
                <a16:creationId xmlns:a16="http://schemas.microsoft.com/office/drawing/2014/main" id="{2ADACA99-906F-B586-3B1E-1C91BAB2386D}"/>
              </a:ext>
            </a:extLst>
          </p:cNvPr>
          <p:cNvSpPr txBox="1"/>
          <p:nvPr/>
        </p:nvSpPr>
        <p:spPr>
          <a:xfrm>
            <a:off x="1763448" y="4022212"/>
            <a:ext cx="4038259" cy="523220"/>
          </a:xfrm>
          <a:prstGeom prst="rect">
            <a:avLst/>
          </a:prstGeom>
          <a:noFill/>
        </p:spPr>
        <p:txBody>
          <a:bodyPr wrap="square" rtlCol="0">
            <a:spAutoFit/>
          </a:bodyPr>
          <a:lstStyle/>
          <a:p>
            <a:r>
              <a:rPr lang="en-US" sz="2800" dirty="0" err="1"/>
              <a:t>Iqlab</a:t>
            </a:r>
            <a:r>
              <a:rPr lang="ar-SA" sz="2800" dirty="0"/>
              <a:t> </a:t>
            </a:r>
            <a:r>
              <a:rPr lang="ar-SA" sz="2800" dirty="0">
                <a:latin typeface="Calibri" panose="020F0502020204030204" pitchFamily="34" charset="0"/>
                <a:cs typeface="Calibri" panose="020F0502020204030204" pitchFamily="34" charset="0"/>
              </a:rPr>
              <a:t>الإقلاب </a:t>
            </a:r>
            <a:endParaRPr lang="en-US" sz="2800" dirty="0"/>
          </a:p>
        </p:txBody>
      </p:sp>
      <p:sp>
        <p:nvSpPr>
          <p:cNvPr id="15" name="TextBox 14">
            <a:extLst>
              <a:ext uri="{FF2B5EF4-FFF2-40B4-BE49-F238E27FC236}">
                <a16:creationId xmlns:a16="http://schemas.microsoft.com/office/drawing/2014/main" id="{618ADAAF-833B-FEFF-EA7A-85F1694395AE}"/>
              </a:ext>
            </a:extLst>
          </p:cNvPr>
          <p:cNvSpPr txBox="1"/>
          <p:nvPr/>
        </p:nvSpPr>
        <p:spPr>
          <a:xfrm>
            <a:off x="1763448" y="4887235"/>
            <a:ext cx="4038259" cy="523220"/>
          </a:xfrm>
          <a:prstGeom prst="rect">
            <a:avLst/>
          </a:prstGeom>
          <a:noFill/>
        </p:spPr>
        <p:txBody>
          <a:bodyPr wrap="square" rtlCol="0">
            <a:spAutoFit/>
          </a:bodyPr>
          <a:lstStyle/>
          <a:p>
            <a:r>
              <a:rPr lang="en-US" sz="2800" dirty="0" err="1"/>
              <a:t>Ikhfa</a:t>
            </a:r>
            <a:r>
              <a:rPr lang="en-US" sz="2800" dirty="0"/>
              <a:t>’ Haqiqi </a:t>
            </a:r>
            <a:r>
              <a:rPr lang="ar-SA" sz="2800" dirty="0">
                <a:latin typeface="Calibri" panose="020F0502020204030204" pitchFamily="34" charset="0"/>
                <a:cs typeface="Calibri" panose="020F0502020204030204" pitchFamily="34" charset="0"/>
              </a:rPr>
              <a:t>الإخفاء الحقيقي</a:t>
            </a:r>
            <a:endParaRPr lang="en-US" sz="2800" dirty="0">
              <a:latin typeface="Calibri" panose="020F0502020204030204" pitchFamily="34" charset="0"/>
              <a:cs typeface="Calibri" panose="020F0502020204030204" pitchFamily="34" charset="0"/>
            </a:endParaRPr>
          </a:p>
        </p:txBody>
      </p:sp>
      <p:pic>
        <p:nvPicPr>
          <p:cNvPr id="16" name="64E2E5C3-1371-40E6-AFA8-3E395D124C60-L0-001.jpeg" descr="64E2E5C3-1371-40E6-AFA8-3E395D124C60-L0-001.jpeg">
            <a:extLst>
              <a:ext uri="{FF2B5EF4-FFF2-40B4-BE49-F238E27FC236}">
                <a16:creationId xmlns:a16="http://schemas.microsoft.com/office/drawing/2014/main" id="{1D11E1C7-3C02-B32B-D094-DEDBA9A485E0}"/>
              </a:ext>
            </a:extLst>
          </p:cNvPr>
          <p:cNvPicPr>
            <a:picLocks noChangeAspect="1"/>
          </p:cNvPicPr>
          <p:nvPr/>
        </p:nvPicPr>
        <p:blipFill>
          <a:blip r:embed="rId2"/>
          <a:srcRect b="2515"/>
          <a:stretch>
            <a:fillRect/>
          </a:stretch>
        </p:blipFill>
        <p:spPr>
          <a:xfrm>
            <a:off x="6726955" y="1977512"/>
            <a:ext cx="3680695" cy="4082630"/>
          </a:xfrm>
          <a:prstGeom prst="rect">
            <a:avLst/>
          </a:prstGeom>
          <a:ln w="12700">
            <a:miter lim="400000"/>
          </a:ln>
        </p:spPr>
      </p:pic>
    </p:spTree>
    <p:extLst>
      <p:ext uri="{BB962C8B-B14F-4D97-AF65-F5344CB8AC3E}">
        <p14:creationId xmlns:p14="http://schemas.microsoft.com/office/powerpoint/2010/main" val="259733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C2F3-BD47-01B8-F74D-1F7183FB1A42}"/>
              </a:ext>
            </a:extLst>
          </p:cNvPr>
          <p:cNvSpPr>
            <a:spLocks noGrp="1"/>
          </p:cNvSpPr>
          <p:nvPr>
            <p:ph type="title"/>
          </p:nvPr>
        </p:nvSpPr>
        <p:spPr/>
        <p:txBody>
          <a:bodyPr/>
          <a:lstStyle/>
          <a:p>
            <a:r>
              <a:rPr lang="en-US" dirty="0" err="1"/>
              <a:t>Idh-har</a:t>
            </a:r>
            <a:r>
              <a:rPr lang="en-US" dirty="0"/>
              <a:t> </a:t>
            </a:r>
            <a:r>
              <a:rPr lang="en-US" dirty="0" err="1"/>
              <a:t>Halqee</a:t>
            </a:r>
            <a:endParaRPr lang="en-US" dirty="0"/>
          </a:p>
        </p:txBody>
      </p:sp>
      <p:sp>
        <p:nvSpPr>
          <p:cNvPr id="3" name="Text Placeholder 2">
            <a:extLst>
              <a:ext uri="{FF2B5EF4-FFF2-40B4-BE49-F238E27FC236}">
                <a16:creationId xmlns:a16="http://schemas.microsoft.com/office/drawing/2014/main" id="{C7799010-2FC7-0863-0523-549148C1BA13}"/>
              </a:ext>
            </a:extLst>
          </p:cNvPr>
          <p:cNvSpPr>
            <a:spLocks noGrp="1"/>
          </p:cNvSpPr>
          <p:nvPr>
            <p:ph type="body" idx="1"/>
          </p:nvPr>
        </p:nvSpPr>
        <p:spPr/>
        <p:txBody>
          <a:bodyPr/>
          <a:lstStyle/>
          <a:p>
            <a:r>
              <a:rPr lang="ar-SA" dirty="0">
                <a:latin typeface="Calibri" panose="020F0502020204030204" pitchFamily="34" charset="0"/>
                <a:cs typeface="Calibri" panose="020F0502020204030204" pitchFamily="34" charset="0"/>
              </a:rPr>
              <a:t>الإظهار الحلقي </a:t>
            </a:r>
            <a:endParaRPr lang="en-US" dirty="0"/>
          </a:p>
        </p:txBody>
      </p:sp>
      <p:sp>
        <p:nvSpPr>
          <p:cNvPr id="4" name="Date Placeholder 3">
            <a:extLst>
              <a:ext uri="{FF2B5EF4-FFF2-40B4-BE49-F238E27FC236}">
                <a16:creationId xmlns:a16="http://schemas.microsoft.com/office/drawing/2014/main" id="{455CB572-93AE-D660-48C0-4C0282EB9035}"/>
              </a:ext>
            </a:extLst>
          </p:cNvPr>
          <p:cNvSpPr>
            <a:spLocks noGrp="1"/>
          </p:cNvSpPr>
          <p:nvPr>
            <p:ph type="dt" sz="half" idx="10"/>
          </p:nvPr>
        </p:nvSpPr>
        <p:spPr/>
        <p:txBody>
          <a:bodyPr/>
          <a:lstStyle/>
          <a:p>
            <a:fld id="{3D772DF3-A1E7-6948-A990-3A33E5ECAD3C}" type="datetime1">
              <a:rPr lang="en-CA" smtClean="0"/>
              <a:t>2026-08-12</a:t>
            </a:fld>
            <a:endParaRPr lang="en-US"/>
          </a:p>
        </p:txBody>
      </p:sp>
      <p:sp>
        <p:nvSpPr>
          <p:cNvPr id="5" name="Slide Number Placeholder 4">
            <a:extLst>
              <a:ext uri="{FF2B5EF4-FFF2-40B4-BE49-F238E27FC236}">
                <a16:creationId xmlns:a16="http://schemas.microsoft.com/office/drawing/2014/main" id="{4D0DBDE4-648C-D1BF-30F6-3DD43AD36819}"/>
              </a:ext>
            </a:extLst>
          </p:cNvPr>
          <p:cNvSpPr>
            <a:spLocks noGrp="1"/>
          </p:cNvSpPr>
          <p:nvPr>
            <p:ph type="sldNum" sz="quarter" idx="12"/>
          </p:nvPr>
        </p:nvSpPr>
        <p:spPr/>
        <p:txBody>
          <a:bodyPr/>
          <a:lstStyle/>
          <a:p>
            <a:fld id="{7B9E2073-7571-3141-AB4E-94681825B85E}" type="slidenum">
              <a:rPr lang="en-US" smtClean="0"/>
              <a:t>17</a:t>
            </a:fld>
            <a:endParaRPr lang="en-US"/>
          </a:p>
        </p:txBody>
      </p:sp>
    </p:spTree>
    <p:extLst>
      <p:ext uri="{BB962C8B-B14F-4D97-AF65-F5344CB8AC3E}">
        <p14:creationId xmlns:p14="http://schemas.microsoft.com/office/powerpoint/2010/main" val="623306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12476-8E7B-53D4-1E33-5167FE517E48}"/>
              </a:ext>
            </a:extLst>
          </p:cNvPr>
          <p:cNvSpPr>
            <a:spLocks noGrp="1"/>
          </p:cNvSpPr>
          <p:nvPr>
            <p:ph type="title"/>
          </p:nvPr>
        </p:nvSpPr>
        <p:spPr/>
        <p:txBody>
          <a:bodyPr/>
          <a:lstStyle/>
          <a:p>
            <a:r>
              <a:rPr lang="en-US" dirty="0"/>
              <a:t>Definition </a:t>
            </a:r>
            <a:r>
              <a:rPr lang="ar-SA" dirty="0">
                <a:latin typeface="Calibri" panose="020F0502020204030204" pitchFamily="34" charset="0"/>
                <a:cs typeface="Calibri" panose="020F0502020204030204" pitchFamily="34" charset="0"/>
              </a:rPr>
              <a:t>التعريف</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B54B423E-A7A6-553E-5057-2E2803201684}"/>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CCC250DB-0B80-1F30-D1E5-EFC1EB28822E}"/>
              </a:ext>
            </a:extLst>
          </p:cNvPr>
          <p:cNvSpPr>
            <a:spLocks noGrp="1"/>
          </p:cNvSpPr>
          <p:nvPr>
            <p:ph type="sldNum" sz="quarter" idx="12"/>
          </p:nvPr>
        </p:nvSpPr>
        <p:spPr/>
        <p:txBody>
          <a:bodyPr/>
          <a:lstStyle/>
          <a:p>
            <a:fld id="{7B9E2073-7571-3141-AB4E-94681825B85E}" type="slidenum">
              <a:rPr lang="en-US" smtClean="0"/>
              <a:t>18</a:t>
            </a:fld>
            <a:endParaRPr lang="en-US" dirty="0"/>
          </a:p>
        </p:txBody>
      </p:sp>
      <p:sp>
        <p:nvSpPr>
          <p:cNvPr id="6" name="Text Placeholder 5">
            <a:extLst>
              <a:ext uri="{FF2B5EF4-FFF2-40B4-BE49-F238E27FC236}">
                <a16:creationId xmlns:a16="http://schemas.microsoft.com/office/drawing/2014/main" id="{C04949E3-02FA-4303-FB75-9E5D0FF879E2}"/>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sp>
        <p:nvSpPr>
          <p:cNvPr id="7" name="TextBox 6">
            <a:extLst>
              <a:ext uri="{FF2B5EF4-FFF2-40B4-BE49-F238E27FC236}">
                <a16:creationId xmlns:a16="http://schemas.microsoft.com/office/drawing/2014/main" id="{BC2F176C-6969-2DAB-4388-C025BAACA263}"/>
              </a:ext>
            </a:extLst>
          </p:cNvPr>
          <p:cNvSpPr txBox="1"/>
          <p:nvPr/>
        </p:nvSpPr>
        <p:spPr>
          <a:xfrm>
            <a:off x="621030" y="2227176"/>
            <a:ext cx="6094602" cy="3539430"/>
          </a:xfrm>
          <a:prstGeom prst="rect">
            <a:avLst/>
          </a:prstGeom>
          <a:noFill/>
        </p:spPr>
        <p:txBody>
          <a:bodyPr wrap="square">
            <a:spAutoFit/>
          </a:bodyPr>
          <a:lstStyle/>
          <a:p>
            <a:pPr algn="ctr" rtl="0">
              <a:buNone/>
            </a:pPr>
            <a:r>
              <a:rPr lang="en-CA" sz="4400" b="1" i="0" u="none" strike="noStrike" dirty="0">
                <a:solidFill>
                  <a:srgbClr val="C00000"/>
                </a:solidFill>
                <a:effectLst/>
              </a:rPr>
              <a:t>Lexically</a:t>
            </a:r>
            <a:endParaRPr lang="en-CA" b="0" i="0" u="none" strike="noStrike" dirty="0">
              <a:solidFill>
                <a:srgbClr val="C00000"/>
              </a:solidFill>
              <a:effectLst/>
            </a:endParaRPr>
          </a:p>
          <a:p>
            <a:pPr algn="ctr"/>
            <a:r>
              <a:rPr lang="en-US" sz="3200" dirty="0"/>
              <a:t>Clarity and manifestation </a:t>
            </a:r>
            <a:r>
              <a:rPr lang="en-CA" sz="3200" dirty="0"/>
              <a:t> </a:t>
            </a:r>
          </a:p>
          <a:p>
            <a:pPr algn="ctr" rtl="0">
              <a:buNone/>
            </a:pPr>
            <a:r>
              <a:rPr lang="en-CA" b="0" i="0" u="none" strike="noStrike" dirty="0">
                <a:effectLst/>
              </a:rPr>
              <a:t>For somet</a:t>
            </a:r>
            <a:r>
              <a:rPr lang="en-CA" dirty="0"/>
              <a:t>hing to be clear and visible</a:t>
            </a:r>
            <a:endParaRPr lang="en-CA" b="0" i="0" u="none" strike="noStrike" dirty="0">
              <a:effectLst/>
            </a:endParaRPr>
          </a:p>
          <a:p>
            <a:pPr algn="ctr" rtl="1">
              <a:buNone/>
            </a:pPr>
            <a:br>
              <a:rPr lang="en-CA" b="0" i="0" u="none" strike="noStrike" dirty="0">
                <a:solidFill>
                  <a:srgbClr val="000000"/>
                </a:solidFill>
                <a:effectLst/>
                <a:latin typeface="Calibri" panose="020F0502020204030204" pitchFamily="34" charset="0"/>
                <a:cs typeface="Calibri" panose="020F0502020204030204" pitchFamily="34" charset="0"/>
              </a:rPr>
            </a:br>
            <a:r>
              <a:rPr lang="ar" sz="4400" b="1" i="0" u="none" strike="noStrike" dirty="0">
                <a:solidFill>
                  <a:srgbClr val="C00000"/>
                </a:solidFill>
                <a:effectLst/>
                <a:latin typeface="Calibri" panose="020F0502020204030204" pitchFamily="34" charset="0"/>
                <a:cs typeface="Calibri" panose="020F0502020204030204" pitchFamily="34" charset="0"/>
              </a:rPr>
              <a:t>لُّـغَـةً</a:t>
            </a:r>
            <a:endParaRPr lang="ar" b="0" i="0" u="none" strike="noStrike" dirty="0">
              <a:effectLst/>
              <a:latin typeface="Calibri" panose="020F0502020204030204" pitchFamily="34" charset="0"/>
              <a:cs typeface="Calibri" panose="020F0502020204030204" pitchFamily="34" charset="0"/>
            </a:endParaRPr>
          </a:p>
          <a:p>
            <a:pPr algn="ctr" rtl="1">
              <a:buNone/>
            </a:pPr>
            <a:r>
              <a:rPr lang="ar-KW" sz="3200" b="1" dirty="0">
                <a:latin typeface="Calibri" panose="020F0502020204030204" pitchFamily="34" charset="0"/>
                <a:cs typeface="Calibri" panose="020F0502020204030204" pitchFamily="34" charset="0"/>
              </a:rPr>
              <a:t>البيان والإيضاح </a:t>
            </a:r>
            <a:endParaRPr lang="ar" sz="3200" b="1" dirty="0">
              <a:latin typeface="Calibri" panose="020F0502020204030204" pitchFamily="34" charset="0"/>
              <a:cs typeface="Calibri" panose="020F0502020204030204" pitchFamily="34" charset="0"/>
            </a:endParaRPr>
          </a:p>
          <a:p>
            <a:pPr algn="ctr" rtl="1">
              <a:buNone/>
            </a:pPr>
            <a:br>
              <a:rPr lang="ar"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pic>
        <p:nvPicPr>
          <p:cNvPr id="8" name="Picture 2" descr="الاظهار - موارد تعليمية">
            <a:extLst>
              <a:ext uri="{FF2B5EF4-FFF2-40B4-BE49-F238E27FC236}">
                <a16:creationId xmlns:a16="http://schemas.microsoft.com/office/drawing/2014/main" id="{50B6337E-9037-9C73-3E32-B0DAF8A53C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9752" y="2399798"/>
            <a:ext cx="4416832" cy="331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221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F7E5E-DCBA-5EAD-05FE-237452D3B3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C40841-9AE8-C109-845A-280EE15A76AD}"/>
              </a:ext>
            </a:extLst>
          </p:cNvPr>
          <p:cNvSpPr>
            <a:spLocks noGrp="1"/>
          </p:cNvSpPr>
          <p:nvPr>
            <p:ph type="title"/>
          </p:nvPr>
        </p:nvSpPr>
        <p:spPr/>
        <p:txBody>
          <a:bodyPr/>
          <a:lstStyle/>
          <a:p>
            <a:r>
              <a:rPr lang="en-US" dirty="0"/>
              <a:t>Definition </a:t>
            </a:r>
            <a:r>
              <a:rPr lang="ar-SA" dirty="0">
                <a:latin typeface="Calibri" panose="020F0502020204030204" pitchFamily="34" charset="0"/>
                <a:cs typeface="Calibri" panose="020F0502020204030204" pitchFamily="34" charset="0"/>
              </a:rPr>
              <a:t>التعريف</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C9DB47FE-DD03-049B-1D55-43B481492C82}"/>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49D79C57-CB23-8303-24B0-44D744C9909A}"/>
              </a:ext>
            </a:extLst>
          </p:cNvPr>
          <p:cNvSpPr>
            <a:spLocks noGrp="1"/>
          </p:cNvSpPr>
          <p:nvPr>
            <p:ph type="sldNum" sz="quarter" idx="12"/>
          </p:nvPr>
        </p:nvSpPr>
        <p:spPr/>
        <p:txBody>
          <a:bodyPr/>
          <a:lstStyle/>
          <a:p>
            <a:fld id="{7B9E2073-7571-3141-AB4E-94681825B85E}" type="slidenum">
              <a:rPr lang="en-US" smtClean="0"/>
              <a:t>19</a:t>
            </a:fld>
            <a:endParaRPr lang="en-US" dirty="0"/>
          </a:p>
        </p:txBody>
      </p:sp>
      <p:sp>
        <p:nvSpPr>
          <p:cNvPr id="6" name="Text Placeholder 5">
            <a:extLst>
              <a:ext uri="{FF2B5EF4-FFF2-40B4-BE49-F238E27FC236}">
                <a16:creationId xmlns:a16="http://schemas.microsoft.com/office/drawing/2014/main" id="{D999EF3B-2D68-E8A2-F62F-B7CB61D1C48B}"/>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pic>
        <p:nvPicPr>
          <p:cNvPr id="1026" name="Picture 2" descr="الاظهار - موارد تعليمية">
            <a:extLst>
              <a:ext uri="{FF2B5EF4-FFF2-40B4-BE49-F238E27FC236}">
                <a16:creationId xmlns:a16="http://schemas.microsoft.com/office/drawing/2014/main" id="{A89F8564-1FD5-B29C-767A-245B2AD9EC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922" y="2399798"/>
            <a:ext cx="4416832" cy="331262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97;p15">
            <a:extLst>
              <a:ext uri="{FF2B5EF4-FFF2-40B4-BE49-F238E27FC236}">
                <a16:creationId xmlns:a16="http://schemas.microsoft.com/office/drawing/2014/main" id="{CE39901E-33B9-FB72-7DC2-183144B6A651}"/>
              </a:ext>
            </a:extLst>
          </p:cNvPr>
          <p:cNvSpPr txBox="1"/>
          <p:nvPr/>
        </p:nvSpPr>
        <p:spPr>
          <a:xfrm>
            <a:off x="495300" y="2051495"/>
            <a:ext cx="6591622" cy="44627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CA" sz="3600" b="1" i="0" u="none" strike="noStrike" cap="none" noProof="0" dirty="0">
                <a:solidFill>
                  <a:srgbClr val="C00000"/>
                </a:solidFill>
                <a:ea typeface="Calibri"/>
                <a:cs typeface="Calibri"/>
                <a:sym typeface="Calibri"/>
              </a:rPr>
              <a:t>Technically</a:t>
            </a:r>
          </a:p>
          <a:p>
            <a:pPr marL="0" marR="0" lvl="0" indent="0" algn="ctr" rtl="0">
              <a:spcBef>
                <a:spcPts val="0"/>
              </a:spcBef>
              <a:spcAft>
                <a:spcPts val="0"/>
              </a:spcAft>
              <a:buNone/>
            </a:pPr>
            <a:endParaRPr lang="en-CA" sz="1400" i="0" u="none" strike="noStrike" cap="none" noProof="0" dirty="0">
              <a:ea typeface="Calibri"/>
              <a:cs typeface="Calibri"/>
              <a:sym typeface="Calibri"/>
            </a:endParaRPr>
          </a:p>
          <a:p>
            <a:pPr algn="ctr"/>
            <a:r>
              <a:rPr lang="en-US" dirty="0">
                <a:cs typeface="Calibri"/>
              </a:rPr>
              <a:t>Pronouncing  the letter (the Noon in this case) </a:t>
            </a:r>
            <a:r>
              <a:rPr lang="en-US" b="1" dirty="0">
                <a:solidFill>
                  <a:schemeClr val="accent1"/>
                </a:solidFill>
                <a:cs typeface="Calibri"/>
              </a:rPr>
              <a:t>clearly</a:t>
            </a:r>
            <a:r>
              <a:rPr lang="en-US" dirty="0">
                <a:cs typeface="Calibri"/>
              </a:rPr>
              <a:t> from its articulation point, </a:t>
            </a:r>
            <a:r>
              <a:rPr lang="en-US" b="1" dirty="0">
                <a:solidFill>
                  <a:schemeClr val="accent1"/>
                </a:solidFill>
                <a:cs typeface="Calibri"/>
              </a:rPr>
              <a:t>without a complete </a:t>
            </a:r>
            <a:r>
              <a:rPr lang="en-US" b="1" dirty="0" err="1">
                <a:solidFill>
                  <a:schemeClr val="accent1"/>
                </a:solidFill>
                <a:cs typeface="Calibri"/>
              </a:rPr>
              <a:t>Ghunnah</a:t>
            </a:r>
            <a:r>
              <a:rPr lang="en-US" dirty="0">
                <a:cs typeface="Calibri"/>
              </a:rPr>
              <a:t>.</a:t>
            </a:r>
          </a:p>
          <a:p>
            <a:pPr lvl="0" algn="ctr"/>
            <a:endParaRPr lang="en-US" sz="1400" dirty="0">
              <a:cs typeface="Calibri"/>
            </a:endParaRPr>
          </a:p>
          <a:p>
            <a:pPr lvl="0" algn="ctr"/>
            <a:r>
              <a:rPr lang="en-US" sz="1400" dirty="0">
                <a:cs typeface="Calibri"/>
              </a:rPr>
              <a:t>The clear letter (Al-Harf Al-</a:t>
            </a:r>
            <a:r>
              <a:rPr lang="en-US" sz="1400" dirty="0" err="1">
                <a:cs typeface="Calibri"/>
              </a:rPr>
              <a:t>Muzh</a:t>
            </a:r>
            <a:r>
              <a:rPr lang="en-US" sz="1400" dirty="0">
                <a:cs typeface="Calibri"/>
              </a:rPr>
              <a:t>-</a:t>
            </a:r>
            <a:r>
              <a:rPr lang="en-US" sz="1400" dirty="0" err="1">
                <a:cs typeface="Calibri"/>
              </a:rPr>
              <a:t>har</a:t>
            </a:r>
            <a:r>
              <a:rPr lang="en-US" sz="1400" dirty="0">
                <a:cs typeface="Calibri"/>
              </a:rPr>
              <a:t>) refers to the nun </a:t>
            </a:r>
            <a:r>
              <a:rPr lang="en-US" sz="1400" dirty="0" err="1">
                <a:cs typeface="Calibri"/>
              </a:rPr>
              <a:t>sakinah</a:t>
            </a:r>
            <a:r>
              <a:rPr lang="en-US" sz="1400" dirty="0">
                <a:cs typeface="Calibri"/>
              </a:rPr>
              <a:t> and the </a:t>
            </a:r>
            <a:r>
              <a:rPr lang="en-US" sz="1400" dirty="0" err="1">
                <a:cs typeface="Calibri"/>
              </a:rPr>
              <a:t>tanween</a:t>
            </a:r>
            <a:r>
              <a:rPr lang="en-US" sz="1400" dirty="0">
                <a:cs typeface="Calibri"/>
              </a:rPr>
              <a:t> when occurring immediately before the letters that are pronounced from the throat which makes the reciter pronounce the </a:t>
            </a:r>
            <a:r>
              <a:rPr lang="ar-SA" sz="1400" dirty="0">
                <a:cs typeface="Calibri"/>
              </a:rPr>
              <a:t>النون </a:t>
            </a:r>
            <a:r>
              <a:rPr lang="en-US" sz="1400" dirty="0">
                <a:cs typeface="Calibri"/>
              </a:rPr>
              <a:t>clearly, as the place of articulation of </a:t>
            </a:r>
            <a:r>
              <a:rPr lang="ar-SA" sz="1400" dirty="0">
                <a:cs typeface="Calibri"/>
              </a:rPr>
              <a:t>النون</a:t>
            </a:r>
            <a:r>
              <a:rPr lang="en-US" sz="1400" dirty="0">
                <a:cs typeface="Calibri"/>
              </a:rPr>
              <a:t> is very far from the throat’ meant.</a:t>
            </a:r>
            <a:endParaRPr lang="en-CA" sz="1400" dirty="0">
              <a:cs typeface="Calibri"/>
            </a:endParaRPr>
          </a:p>
          <a:p>
            <a:pPr marL="0" marR="0" lvl="0" indent="0" algn="ctr" rtl="1">
              <a:spcBef>
                <a:spcPts val="0"/>
              </a:spcBef>
              <a:spcAft>
                <a:spcPts val="0"/>
              </a:spcAft>
              <a:buNone/>
            </a:pPr>
            <a:endParaRPr lang="en-CA" sz="2800" b="1" i="0" u="none" strike="noStrike" cap="none" noProof="0" dirty="0">
              <a:solidFill>
                <a:srgbClr val="C00000"/>
              </a:solidFill>
              <a:ea typeface="Calibri"/>
              <a:cs typeface="Calibri"/>
              <a:sym typeface="Calibri"/>
            </a:endParaRPr>
          </a:p>
          <a:p>
            <a:pPr marL="0" marR="0" lvl="0" indent="0" algn="ctr" rtl="1">
              <a:spcBef>
                <a:spcPts val="0"/>
              </a:spcBef>
              <a:spcAft>
                <a:spcPts val="0"/>
              </a:spcAft>
              <a:buNone/>
            </a:pPr>
            <a:r>
              <a:rPr lang="en-CA" sz="3600" b="1" i="0" u="none" strike="noStrike" cap="none" noProof="0" dirty="0" err="1">
                <a:solidFill>
                  <a:srgbClr val="C00000"/>
                </a:solidFill>
                <a:latin typeface="Calibri" panose="020F0502020204030204" pitchFamily="34" charset="0"/>
                <a:ea typeface="Calibri"/>
                <a:cs typeface="Calibri" panose="020F0502020204030204" pitchFamily="34" charset="0"/>
                <a:sym typeface="Calibri"/>
              </a:rPr>
              <a:t>اصطلاحاً</a:t>
            </a:r>
            <a:endParaRPr lang="en-CA" sz="3600" noProof="0" dirty="0">
              <a:solidFill>
                <a:srgbClr val="C00000"/>
              </a:solidFill>
              <a:latin typeface="Calibri" panose="020F0502020204030204" pitchFamily="34" charset="0"/>
              <a:cs typeface="Calibri" panose="020F0502020204030204" pitchFamily="34" charset="0"/>
            </a:endParaRPr>
          </a:p>
          <a:p>
            <a:pPr algn="ctr" rtl="1"/>
            <a:endParaRPr lang="en-US" sz="1400" dirty="0">
              <a:latin typeface="Calibri" panose="020F0502020204030204" pitchFamily="34" charset="0"/>
              <a:cs typeface="Calibri" panose="020F0502020204030204" pitchFamily="34" charset="0"/>
            </a:endParaRPr>
          </a:p>
          <a:p>
            <a:pPr algn="ctr" rtl="1"/>
            <a:r>
              <a:rPr lang="ar" sz="2000" dirty="0">
                <a:latin typeface="Calibri" panose="020F0502020204030204" pitchFamily="34" charset="0"/>
                <a:cs typeface="Calibri" panose="020F0502020204030204" pitchFamily="34" charset="0"/>
              </a:rPr>
              <a:t>ه</a:t>
            </a:r>
            <a:r>
              <a:rPr lang="ar-KW" sz="2000" dirty="0">
                <a:latin typeface="Calibri" panose="020F0502020204030204" pitchFamily="34" charset="0"/>
                <a:cs typeface="Calibri" panose="020F0502020204030204" pitchFamily="34" charset="0"/>
              </a:rPr>
              <a:t>إخراج الحرف الْمُظْهَر </a:t>
            </a:r>
            <a:r>
              <a:rPr lang="ar-KW" sz="2000" b="1" dirty="0">
                <a:solidFill>
                  <a:schemeClr val="accent1"/>
                </a:solidFill>
                <a:latin typeface="Calibri" panose="020F0502020204030204" pitchFamily="34" charset="0"/>
                <a:cs typeface="Calibri" panose="020F0502020204030204" pitchFamily="34" charset="0"/>
              </a:rPr>
              <a:t>من مخرجه من غير غنة كاملة</a:t>
            </a:r>
          </a:p>
          <a:p>
            <a:pPr algn="ctr" rtl="1">
              <a:lnSpc>
                <a:spcPct val="150000"/>
              </a:lnSpc>
            </a:pPr>
            <a:r>
              <a:rPr lang="ar-KW" sz="2000" dirty="0">
                <a:latin typeface="Calibri" panose="020F0502020204030204" pitchFamily="34" charset="0"/>
                <a:cs typeface="Calibri" panose="020F0502020204030204" pitchFamily="34" charset="0"/>
              </a:rPr>
              <a:t>والمراد بالحرف المظهر: النون الساكنة والتنوين الواقعتان قبل أحرف الإظهار.</a:t>
            </a:r>
            <a:endParaRPr lang="a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7884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E48FF-1D0C-183A-A143-FDB8D5AFD7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27821F-38E6-F544-6C2F-DC5CE648CCA0}"/>
              </a:ext>
            </a:extLst>
          </p:cNvPr>
          <p:cNvSpPr>
            <a:spLocks noGrp="1"/>
          </p:cNvSpPr>
          <p:nvPr>
            <p:ph type="title"/>
          </p:nvPr>
        </p:nvSpPr>
        <p:spPr/>
        <p:txBody>
          <a:bodyPr/>
          <a:lstStyle/>
          <a:p>
            <a:r>
              <a:rPr lang="en-US" dirty="0"/>
              <a:t>Its Letters </a:t>
            </a:r>
            <a:r>
              <a:rPr lang="ar-SA" dirty="0">
                <a:latin typeface="Calibri" panose="020F0502020204030204" pitchFamily="34" charset="0"/>
                <a:cs typeface="Calibri" panose="020F0502020204030204" pitchFamily="34" charset="0"/>
              </a:rPr>
              <a:t>حروف الإظهار</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B32D9428-AFD1-E151-6769-C1241A029A03}"/>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247049F5-0133-B99A-6D96-27E53FB42FF4}"/>
              </a:ext>
            </a:extLst>
          </p:cNvPr>
          <p:cNvSpPr>
            <a:spLocks noGrp="1"/>
          </p:cNvSpPr>
          <p:nvPr>
            <p:ph type="sldNum" sz="quarter" idx="12"/>
          </p:nvPr>
        </p:nvSpPr>
        <p:spPr/>
        <p:txBody>
          <a:bodyPr/>
          <a:lstStyle/>
          <a:p>
            <a:fld id="{7B9E2073-7571-3141-AB4E-94681825B85E}" type="slidenum">
              <a:rPr lang="en-US" smtClean="0"/>
              <a:t>20</a:t>
            </a:fld>
            <a:endParaRPr lang="en-US" dirty="0"/>
          </a:p>
        </p:txBody>
      </p:sp>
      <p:sp>
        <p:nvSpPr>
          <p:cNvPr id="6" name="Text Placeholder 5">
            <a:extLst>
              <a:ext uri="{FF2B5EF4-FFF2-40B4-BE49-F238E27FC236}">
                <a16:creationId xmlns:a16="http://schemas.microsoft.com/office/drawing/2014/main" id="{6A2C85C7-354E-AEDB-7950-C1EDF2C84FA7}"/>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sp>
        <p:nvSpPr>
          <p:cNvPr id="3" name="TextBox 2">
            <a:extLst>
              <a:ext uri="{FF2B5EF4-FFF2-40B4-BE49-F238E27FC236}">
                <a16:creationId xmlns:a16="http://schemas.microsoft.com/office/drawing/2014/main" id="{F8271351-2D55-275A-10E6-6BCD55FA7B0E}"/>
              </a:ext>
            </a:extLst>
          </p:cNvPr>
          <p:cNvSpPr txBox="1"/>
          <p:nvPr/>
        </p:nvSpPr>
        <p:spPr>
          <a:xfrm>
            <a:off x="518160" y="2146736"/>
            <a:ext cx="5612130" cy="4124206"/>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KW" sz="2400" dirty="0">
                <a:solidFill>
                  <a:schemeClr val="tx1"/>
                </a:solidFill>
                <a:cs typeface="Calibri" panose="020F0502020204030204" pitchFamily="34" charset="0"/>
              </a:rPr>
              <a:t>ستة وهي:     </a:t>
            </a:r>
            <a:r>
              <a:rPr lang="en-US" sz="2400" dirty="0">
                <a:solidFill>
                  <a:schemeClr val="tx1"/>
                </a:solidFill>
                <a:cs typeface="Calibri" panose="020F0502020204030204" pitchFamily="34" charset="0"/>
              </a:rPr>
              <a:t>These are the six letters:</a:t>
            </a:r>
            <a:endParaRPr lang="ar-KW" sz="2400" dirty="0">
              <a:solidFill>
                <a:schemeClr val="tx1"/>
              </a:solidFill>
              <a:cs typeface="Calibri" panose="020F0502020204030204" pitchFamily="34" charset="0"/>
            </a:endParaRPr>
          </a:p>
          <a:p>
            <a:pPr algn="ctr"/>
            <a:endParaRPr lang="en-US" sz="2400" dirty="0">
              <a:solidFill>
                <a:schemeClr val="tx1"/>
              </a:solidFill>
              <a:cs typeface="Calibri" panose="020F0502020204030204" pitchFamily="34" charset="0"/>
            </a:endParaRPr>
          </a:p>
          <a:p>
            <a:pPr algn="ctr"/>
            <a:r>
              <a:rPr lang="ar-KW" sz="2400" b="1" dirty="0">
                <a:solidFill>
                  <a:schemeClr val="tx1"/>
                </a:solidFill>
                <a:cs typeface="Calibri" panose="020F0502020204030204" pitchFamily="34" charset="0"/>
              </a:rPr>
              <a:t> الهمزة – الهاء – العين – الحاء – الغين - الخاء</a:t>
            </a:r>
            <a:r>
              <a:rPr lang="ar-KW" sz="2400" dirty="0">
                <a:solidFill>
                  <a:schemeClr val="tx1"/>
                </a:solidFill>
                <a:cs typeface="Calibri" panose="020F0502020204030204" pitchFamily="34" charset="0"/>
              </a:rPr>
              <a:t> </a:t>
            </a:r>
          </a:p>
          <a:p>
            <a:pPr algn="ctr"/>
            <a:r>
              <a:rPr lang="en-US" sz="2400" b="1" dirty="0">
                <a:solidFill>
                  <a:schemeClr val="tx1"/>
                </a:solidFill>
                <a:cs typeface="Calibri" panose="020F0502020204030204" pitchFamily="34" charset="0"/>
              </a:rPr>
              <a:t>"</a:t>
            </a:r>
            <a:r>
              <a:rPr lang="ar-EG" sz="2400" b="1" dirty="0">
                <a:solidFill>
                  <a:schemeClr val="tx1"/>
                </a:solidFill>
                <a:cs typeface="Calibri" panose="020F0502020204030204" pitchFamily="34" charset="0"/>
              </a:rPr>
              <a:t>ء</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هـ</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ع</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ح</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غ</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خ</a:t>
            </a:r>
            <a:r>
              <a:rPr lang="en-US" sz="2400" b="1" dirty="0">
                <a:solidFill>
                  <a:schemeClr val="tx1"/>
                </a:solidFill>
                <a:cs typeface="Calibri" panose="020F0502020204030204" pitchFamily="34" charset="0"/>
              </a:rPr>
              <a:t>". </a:t>
            </a:r>
          </a:p>
          <a:p>
            <a:pPr algn="ctr"/>
            <a:endParaRPr lang="ar-KW" sz="2400" dirty="0">
              <a:solidFill>
                <a:schemeClr val="tx1"/>
              </a:solidFill>
              <a:cs typeface="Calibri" panose="020F0502020204030204" pitchFamily="34" charset="0"/>
            </a:endParaRPr>
          </a:p>
          <a:p>
            <a:pPr algn="ctr"/>
            <a:r>
              <a:rPr lang="ar-KW" sz="2400" dirty="0">
                <a:solidFill>
                  <a:schemeClr val="tx1"/>
                </a:solidFill>
                <a:cs typeface="Calibri" panose="020F0502020204030204" pitchFamily="34" charset="0"/>
              </a:rPr>
              <a:t>جمعت في:    </a:t>
            </a:r>
          </a:p>
          <a:p>
            <a:pPr algn="ctr" rtl="0"/>
            <a:r>
              <a:rPr lang="en-US" dirty="0">
                <a:solidFill>
                  <a:schemeClr val="tx1"/>
                </a:solidFill>
                <a:cs typeface="Calibri" panose="020F0502020204030204" pitchFamily="34" charset="0"/>
              </a:rPr>
              <a:t>They are included in the following verse of Arabic poetry:</a:t>
            </a:r>
          </a:p>
          <a:p>
            <a:pPr algn="ctr" rtl="0"/>
            <a:endParaRPr lang="en-US" dirty="0">
              <a:solidFill>
                <a:srgbClr val="003192"/>
              </a:solidFill>
              <a:cs typeface="Calibri" panose="020F0502020204030204" pitchFamily="34" charset="0"/>
            </a:endParaRPr>
          </a:p>
          <a:p>
            <a:pPr algn="ctr" rtl="0"/>
            <a:r>
              <a:rPr lang="ar-KW" sz="3200" b="1" dirty="0">
                <a:solidFill>
                  <a:srgbClr val="C00000"/>
                </a:solidFill>
                <a:cs typeface="Calibri" panose="020F0502020204030204" pitchFamily="34" charset="0"/>
              </a:rPr>
              <a:t>هَمْزٌ فهاءٌ ثمَّ عينٌ حاءُ ... مُهْمَلَتانِ ثم غينٌ خاءُ</a:t>
            </a:r>
            <a:endParaRPr lang="en-US" sz="3200" dirty="0">
              <a:solidFill>
                <a:srgbClr val="C00000"/>
              </a:solidFill>
              <a:cs typeface="Calibri" panose="020F0502020204030204" pitchFamily="34" charset="0"/>
            </a:endParaRPr>
          </a:p>
        </p:txBody>
      </p:sp>
      <p:pic>
        <p:nvPicPr>
          <p:cNvPr id="4098" name="Picture 2" descr="ما هي حروف أدنى الحلق - اسال المنهاج">
            <a:extLst>
              <a:ext uri="{FF2B5EF4-FFF2-40B4-BE49-F238E27FC236}">
                <a16:creationId xmlns:a16="http://schemas.microsoft.com/office/drawing/2014/main" id="{D4D03BBA-DF9C-EE8C-AA2C-52117A7D6E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25" t="17500" r="4312" b="5750"/>
          <a:stretch>
            <a:fillRect/>
          </a:stretch>
        </p:blipFill>
        <p:spPr bwMode="auto">
          <a:xfrm>
            <a:off x="5970270" y="2388022"/>
            <a:ext cx="5280660" cy="3301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785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C0BDC-D243-681D-A7FE-FB608FD10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3CC1CE-03AF-084B-26AE-46424C5D65AD}"/>
              </a:ext>
            </a:extLst>
          </p:cNvPr>
          <p:cNvSpPr>
            <a:spLocks noGrp="1"/>
          </p:cNvSpPr>
          <p:nvPr>
            <p:ph type="title"/>
          </p:nvPr>
        </p:nvSpPr>
        <p:spPr/>
        <p:txBody>
          <a:bodyPr/>
          <a:lstStyle/>
          <a:p>
            <a:r>
              <a:rPr lang="en-US" dirty="0"/>
              <a:t>Its Letters </a:t>
            </a:r>
            <a:r>
              <a:rPr lang="ar-SA" dirty="0">
                <a:latin typeface="Calibri" panose="020F0502020204030204" pitchFamily="34" charset="0"/>
                <a:cs typeface="Calibri" panose="020F0502020204030204" pitchFamily="34" charset="0"/>
              </a:rPr>
              <a:t>حروف الإظهار</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E81D6334-389C-664D-7904-D470D62CBBB2}"/>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86B7EB28-2820-321B-31DF-78DD8C9DEE79}"/>
              </a:ext>
            </a:extLst>
          </p:cNvPr>
          <p:cNvSpPr>
            <a:spLocks noGrp="1"/>
          </p:cNvSpPr>
          <p:nvPr>
            <p:ph type="sldNum" sz="quarter" idx="12"/>
          </p:nvPr>
        </p:nvSpPr>
        <p:spPr/>
        <p:txBody>
          <a:bodyPr/>
          <a:lstStyle/>
          <a:p>
            <a:fld id="{7B9E2073-7571-3141-AB4E-94681825B85E}" type="slidenum">
              <a:rPr lang="en-US" smtClean="0"/>
              <a:t>21</a:t>
            </a:fld>
            <a:endParaRPr lang="en-US" dirty="0"/>
          </a:p>
        </p:txBody>
      </p:sp>
      <p:sp>
        <p:nvSpPr>
          <p:cNvPr id="6" name="Text Placeholder 5">
            <a:extLst>
              <a:ext uri="{FF2B5EF4-FFF2-40B4-BE49-F238E27FC236}">
                <a16:creationId xmlns:a16="http://schemas.microsoft.com/office/drawing/2014/main" id="{C8D45FA7-A75F-2AA0-CC20-1292B939C4D6}"/>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sp>
        <p:nvSpPr>
          <p:cNvPr id="3" name="TextBox 2">
            <a:extLst>
              <a:ext uri="{FF2B5EF4-FFF2-40B4-BE49-F238E27FC236}">
                <a16:creationId xmlns:a16="http://schemas.microsoft.com/office/drawing/2014/main" id="{FBBAED05-E8BB-1DFE-3917-EF129AC837BB}"/>
              </a:ext>
            </a:extLst>
          </p:cNvPr>
          <p:cNvSpPr txBox="1"/>
          <p:nvPr/>
        </p:nvSpPr>
        <p:spPr>
          <a:xfrm>
            <a:off x="518160" y="2146736"/>
            <a:ext cx="5452110" cy="4236673"/>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r>
              <a:rPr lang="en-US" dirty="0">
                <a:solidFill>
                  <a:schemeClr val="tx1"/>
                </a:solidFill>
                <a:cs typeface="Calibri" panose="020F0502020204030204" pitchFamily="34" charset="0"/>
              </a:rPr>
              <a:t>If one of these six letters follows:</a:t>
            </a:r>
          </a:p>
          <a:p>
            <a:pPr marL="342900" indent="-342900">
              <a:buFont typeface="Wingdings" panose="05000000000000000000" pitchFamily="2" charset="2"/>
              <a:buChar char="§"/>
            </a:pPr>
            <a:r>
              <a:rPr lang="en-US" b="1" dirty="0">
                <a:solidFill>
                  <a:schemeClr val="accent1"/>
                </a:solidFill>
                <a:cs typeface="Calibri" panose="020F0502020204030204" pitchFamily="34" charset="0"/>
              </a:rPr>
              <a:t>A nun </a:t>
            </a:r>
            <a:r>
              <a:rPr lang="en-US" b="1" dirty="0" err="1">
                <a:solidFill>
                  <a:schemeClr val="accent1"/>
                </a:solidFill>
                <a:cs typeface="Calibri" panose="020F0502020204030204" pitchFamily="34" charset="0"/>
              </a:rPr>
              <a:t>sakinah</a:t>
            </a:r>
            <a:r>
              <a:rPr lang="en-US" dirty="0">
                <a:solidFill>
                  <a:schemeClr val="tx1"/>
                </a:solidFill>
                <a:cs typeface="Calibri" panose="020F0502020204030204" pitchFamily="34" charset="0"/>
              </a:rPr>
              <a:t>: whether in the same word or 2 words.</a:t>
            </a:r>
          </a:p>
          <a:p>
            <a:pPr marL="342900" indent="-342900">
              <a:buFont typeface="Wingdings" panose="05000000000000000000" pitchFamily="2" charset="2"/>
              <a:buChar char="§"/>
            </a:pPr>
            <a:r>
              <a:rPr lang="en-US" b="1" dirty="0">
                <a:solidFill>
                  <a:schemeClr val="accent1"/>
                </a:solidFill>
                <a:cs typeface="Calibri" panose="020F0502020204030204" pitchFamily="34" charset="0"/>
              </a:rPr>
              <a:t>A </a:t>
            </a:r>
            <a:r>
              <a:rPr lang="en-US" b="1" dirty="0" err="1">
                <a:solidFill>
                  <a:schemeClr val="accent1"/>
                </a:solidFill>
                <a:cs typeface="Calibri" panose="020F0502020204030204" pitchFamily="34" charset="0"/>
              </a:rPr>
              <a:t>tanween</a:t>
            </a:r>
            <a:r>
              <a:rPr lang="en-US" dirty="0">
                <a:solidFill>
                  <a:schemeClr val="tx1"/>
                </a:solidFill>
                <a:cs typeface="Calibri" panose="020F0502020204030204" pitchFamily="34" charset="0"/>
              </a:rPr>
              <a:t>: that only occurs in 2 words.</a:t>
            </a:r>
          </a:p>
          <a:p>
            <a:pPr marL="342900" indent="-342900">
              <a:buFont typeface="Wingdings" panose="05000000000000000000" pitchFamily="2" charset="2"/>
              <a:buChar char="§"/>
            </a:pPr>
            <a:endParaRPr lang="en-US" dirty="0">
              <a:solidFill>
                <a:schemeClr val="tx1"/>
              </a:solidFill>
              <a:cs typeface="Calibri" panose="020F0502020204030204" pitchFamily="34" charset="0"/>
            </a:endParaRPr>
          </a:p>
          <a:p>
            <a:pPr algn="ctr"/>
            <a:r>
              <a:rPr lang="en-US" sz="2800" b="1" dirty="0" err="1">
                <a:solidFill>
                  <a:srgbClr val="C00000"/>
                </a:solidFill>
                <a:cs typeface="Calibri" panose="020F0502020204030204" pitchFamily="34" charset="0"/>
              </a:rPr>
              <a:t>Idh-har</a:t>
            </a:r>
            <a:r>
              <a:rPr lang="en-US" sz="2800" b="1" dirty="0">
                <a:solidFill>
                  <a:srgbClr val="C00000"/>
                </a:solidFill>
                <a:cs typeface="Calibri" panose="020F0502020204030204" pitchFamily="34" charset="0"/>
              </a:rPr>
              <a:t> is Mandatory (Wajib)</a:t>
            </a:r>
          </a:p>
          <a:p>
            <a:pPr algn="ctr" rtl="1">
              <a:lnSpc>
                <a:spcPct val="150000"/>
              </a:lnSpc>
            </a:pPr>
            <a:endParaRPr lang="en-US" dirty="0">
              <a:solidFill>
                <a:schemeClr val="tx1"/>
              </a:solidFill>
              <a:cs typeface="Calibri" panose="020F0502020204030204" pitchFamily="34" charset="0"/>
            </a:endParaRPr>
          </a:p>
          <a:p>
            <a:pPr algn="r" rtl="1">
              <a:lnSpc>
                <a:spcPct val="150000"/>
              </a:lnSpc>
            </a:pPr>
            <a:r>
              <a:rPr lang="ar-KW" dirty="0">
                <a:solidFill>
                  <a:schemeClr val="tx1"/>
                </a:solidFill>
                <a:cs typeface="Calibri" panose="020F0502020204030204" pitchFamily="34" charset="0"/>
              </a:rPr>
              <a:t>فإذا وقع حرف من هذه الأحرف الستة بعد</a:t>
            </a:r>
          </a:p>
          <a:p>
            <a:pPr marL="342900" indent="-342900" algn="r" rtl="1">
              <a:lnSpc>
                <a:spcPct val="150000"/>
              </a:lnSpc>
              <a:buFont typeface="Wingdings" panose="05000000000000000000" pitchFamily="2" charset="2"/>
              <a:buChar char="§"/>
            </a:pPr>
            <a:r>
              <a:rPr lang="ar-KW" b="1" dirty="0">
                <a:solidFill>
                  <a:schemeClr val="accent1"/>
                </a:solidFill>
                <a:cs typeface="Calibri" panose="020F0502020204030204" pitchFamily="34" charset="0"/>
              </a:rPr>
              <a:t>النون الساكنة</a:t>
            </a:r>
            <a:r>
              <a:rPr lang="ar-KW" dirty="0">
                <a:solidFill>
                  <a:schemeClr val="tx1"/>
                </a:solidFill>
                <a:cs typeface="Calibri" panose="020F0502020204030204" pitchFamily="34" charset="0"/>
              </a:rPr>
              <a:t>: سواء في كلمة أو في كلمتين</a:t>
            </a:r>
          </a:p>
          <a:p>
            <a:pPr marL="342900" indent="-342900" algn="r" rtl="1">
              <a:lnSpc>
                <a:spcPct val="150000"/>
              </a:lnSpc>
              <a:buFont typeface="Wingdings" panose="05000000000000000000" pitchFamily="2" charset="2"/>
              <a:buChar char="§"/>
            </a:pPr>
            <a:r>
              <a:rPr lang="ar-KW" b="1" dirty="0">
                <a:solidFill>
                  <a:schemeClr val="accent1"/>
                </a:solidFill>
                <a:cs typeface="Calibri" panose="020F0502020204030204" pitchFamily="34" charset="0"/>
              </a:rPr>
              <a:t>التنوين</a:t>
            </a:r>
            <a:r>
              <a:rPr lang="ar-KW" dirty="0">
                <a:solidFill>
                  <a:schemeClr val="tx1"/>
                </a:solidFill>
                <a:cs typeface="Calibri" panose="020F0502020204030204" pitchFamily="34" charset="0"/>
              </a:rPr>
              <a:t>: ولا يكون إلا من كلمتين</a:t>
            </a:r>
          </a:p>
          <a:p>
            <a:pPr algn="ctr" rtl="1">
              <a:lnSpc>
                <a:spcPct val="150000"/>
              </a:lnSpc>
            </a:pPr>
            <a:r>
              <a:rPr lang="ar-KW" sz="3200" b="1" dirty="0">
                <a:solidFill>
                  <a:srgbClr val="C00000"/>
                </a:solidFill>
                <a:cs typeface="Calibri" panose="020F0502020204030204" pitchFamily="34" charset="0"/>
              </a:rPr>
              <a:t>وجب الإظهار</a:t>
            </a:r>
            <a:endParaRPr lang="en-US" sz="3200" dirty="0">
              <a:solidFill>
                <a:srgbClr val="C00000"/>
              </a:solidFill>
              <a:cs typeface="Calibri" panose="020F0502020204030204" pitchFamily="34" charset="0"/>
            </a:endParaRPr>
          </a:p>
        </p:txBody>
      </p:sp>
      <p:pic>
        <p:nvPicPr>
          <p:cNvPr id="4098" name="Picture 2" descr="ما هي حروف أدنى الحلق - اسال المنهاج">
            <a:extLst>
              <a:ext uri="{FF2B5EF4-FFF2-40B4-BE49-F238E27FC236}">
                <a16:creationId xmlns:a16="http://schemas.microsoft.com/office/drawing/2014/main" id="{4A449471-5F51-2F95-0876-0414BCE75F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25" t="17500" r="4312" b="5750"/>
          <a:stretch>
            <a:fillRect/>
          </a:stretch>
        </p:blipFill>
        <p:spPr bwMode="auto">
          <a:xfrm>
            <a:off x="5970270" y="2388022"/>
            <a:ext cx="5280660" cy="3301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66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B8CF7-FE08-606C-5A25-087711F6C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17C262-4D42-67FB-BFFF-55EBF369EA7B}"/>
              </a:ext>
            </a:extLst>
          </p:cNvPr>
          <p:cNvSpPr>
            <a:spLocks noGrp="1"/>
          </p:cNvSpPr>
          <p:nvPr>
            <p:ph type="title"/>
          </p:nvPr>
        </p:nvSpPr>
        <p:spPr/>
        <p:txBody>
          <a:bodyPr>
            <a:normAutofit/>
          </a:bodyPr>
          <a:lstStyle/>
          <a:p>
            <a:r>
              <a:rPr lang="en-US" dirty="0"/>
              <a:t>Where did the name come from? </a:t>
            </a:r>
            <a:r>
              <a:rPr lang="ar-KW" dirty="0">
                <a:latin typeface="Calibri" panose="020F0502020204030204" pitchFamily="34" charset="0"/>
                <a:cs typeface="Calibri" panose="020F0502020204030204" pitchFamily="34" charset="0"/>
              </a:rPr>
              <a:t>وجه تسميته</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A91E2FC4-A155-6C3C-E1C8-66DE98784BE3}"/>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8A767276-FDEB-6F0E-04C4-A152F3D13A73}"/>
              </a:ext>
            </a:extLst>
          </p:cNvPr>
          <p:cNvSpPr>
            <a:spLocks noGrp="1"/>
          </p:cNvSpPr>
          <p:nvPr>
            <p:ph type="sldNum" sz="quarter" idx="12"/>
          </p:nvPr>
        </p:nvSpPr>
        <p:spPr/>
        <p:txBody>
          <a:bodyPr/>
          <a:lstStyle/>
          <a:p>
            <a:fld id="{7B9E2073-7571-3141-AB4E-94681825B85E}" type="slidenum">
              <a:rPr lang="en-US" smtClean="0"/>
              <a:t>22</a:t>
            </a:fld>
            <a:endParaRPr lang="en-US" dirty="0"/>
          </a:p>
        </p:txBody>
      </p:sp>
      <p:sp>
        <p:nvSpPr>
          <p:cNvPr id="6" name="Text Placeholder 5">
            <a:extLst>
              <a:ext uri="{FF2B5EF4-FFF2-40B4-BE49-F238E27FC236}">
                <a16:creationId xmlns:a16="http://schemas.microsoft.com/office/drawing/2014/main" id="{FFD3C969-7748-ECFF-2DDC-DA1A12138FF0}"/>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sp>
        <p:nvSpPr>
          <p:cNvPr id="3" name="TextBox 2">
            <a:extLst>
              <a:ext uri="{FF2B5EF4-FFF2-40B4-BE49-F238E27FC236}">
                <a16:creationId xmlns:a16="http://schemas.microsoft.com/office/drawing/2014/main" id="{C58363C8-D3EC-FF28-4001-5A602CB38467}"/>
              </a:ext>
            </a:extLst>
          </p:cNvPr>
          <p:cNvSpPr txBox="1"/>
          <p:nvPr/>
        </p:nvSpPr>
        <p:spPr>
          <a:xfrm>
            <a:off x="518160" y="2643944"/>
            <a:ext cx="5452110" cy="3000821"/>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nSpc>
                <a:spcPct val="150000"/>
              </a:lnSpc>
            </a:pPr>
            <a:r>
              <a:rPr lang="en-US" b="1" dirty="0" err="1">
                <a:solidFill>
                  <a:schemeClr val="accent1"/>
                </a:solidFill>
                <a:cs typeface="Calibri" panose="020F0502020204030204" pitchFamily="34" charset="0"/>
              </a:rPr>
              <a:t>Idh-har</a:t>
            </a:r>
            <a:r>
              <a:rPr lang="en-US" b="1" dirty="0">
                <a:solidFill>
                  <a:schemeClr val="accent1"/>
                </a:solidFill>
                <a:cs typeface="Calibri" panose="020F0502020204030204" pitchFamily="34" charset="0"/>
              </a:rPr>
              <a:t> (clarity): </a:t>
            </a:r>
            <a:r>
              <a:rPr lang="en-US" dirty="0">
                <a:solidFill>
                  <a:schemeClr val="tx1"/>
                </a:solidFill>
                <a:cs typeface="Calibri" panose="020F0502020204030204" pitchFamily="34" charset="0"/>
              </a:rPr>
              <a:t>The noon </a:t>
            </a:r>
            <a:r>
              <a:rPr lang="en-US" dirty="0" err="1">
                <a:solidFill>
                  <a:schemeClr val="tx1"/>
                </a:solidFill>
                <a:cs typeface="Calibri" panose="020F0502020204030204" pitchFamily="34" charset="0"/>
              </a:rPr>
              <a:t>sakinah</a:t>
            </a:r>
            <a:r>
              <a:rPr lang="en-US" dirty="0">
                <a:solidFill>
                  <a:schemeClr val="tx1"/>
                </a:solidFill>
                <a:cs typeface="Calibri" panose="020F0502020204030204" pitchFamily="34" charset="0"/>
              </a:rPr>
              <a:t> and the </a:t>
            </a:r>
            <a:r>
              <a:rPr lang="en-US" dirty="0" err="1">
                <a:solidFill>
                  <a:schemeClr val="tx1"/>
                </a:solidFill>
                <a:cs typeface="Calibri" panose="020F0502020204030204" pitchFamily="34" charset="0"/>
              </a:rPr>
              <a:t>tanween</a:t>
            </a:r>
            <a:r>
              <a:rPr lang="en-US" dirty="0">
                <a:solidFill>
                  <a:schemeClr val="tx1"/>
                </a:solidFill>
                <a:cs typeface="Calibri" panose="020F0502020204030204" pitchFamily="34" charset="0"/>
              </a:rPr>
              <a:t> should be pronounced clearly </a:t>
            </a:r>
          </a:p>
          <a:p>
            <a:pPr>
              <a:lnSpc>
                <a:spcPct val="150000"/>
              </a:lnSpc>
            </a:pPr>
            <a:r>
              <a:rPr lang="en-US" b="1" dirty="0" err="1">
                <a:solidFill>
                  <a:schemeClr val="accent1"/>
                </a:solidFill>
                <a:cs typeface="Calibri" panose="020F0502020204030204" pitchFamily="34" charset="0"/>
              </a:rPr>
              <a:t>Halqee</a:t>
            </a:r>
            <a:r>
              <a:rPr lang="en-US" b="1" dirty="0">
                <a:solidFill>
                  <a:schemeClr val="accent1"/>
                </a:solidFill>
                <a:cs typeface="Calibri" panose="020F0502020204030204" pitchFamily="34" charset="0"/>
              </a:rPr>
              <a:t> (throat): </a:t>
            </a:r>
            <a:r>
              <a:rPr lang="en-US" dirty="0">
                <a:solidFill>
                  <a:schemeClr val="tx1"/>
                </a:solidFill>
                <a:cs typeface="Calibri" panose="020F0502020204030204" pitchFamily="34" charset="0"/>
              </a:rPr>
              <a:t>all six letters are pronounced from the throat. </a:t>
            </a:r>
          </a:p>
          <a:p>
            <a:pPr>
              <a:lnSpc>
                <a:spcPct val="150000"/>
              </a:lnSpc>
            </a:pPr>
            <a:endParaRPr lang="en-US" dirty="0">
              <a:solidFill>
                <a:schemeClr val="tx1"/>
              </a:solidFill>
              <a:cs typeface="Calibri" panose="020F0502020204030204" pitchFamily="34" charset="0"/>
            </a:endParaRPr>
          </a:p>
          <a:p>
            <a:pPr algn="ctr"/>
            <a:r>
              <a:rPr lang="ar-KW" dirty="0">
                <a:solidFill>
                  <a:schemeClr val="tx1"/>
                </a:solidFill>
                <a:cs typeface="Calibri" panose="020F0502020204030204" pitchFamily="34" charset="0"/>
              </a:rPr>
              <a:t>أما تسميته </a:t>
            </a:r>
            <a:r>
              <a:rPr lang="ar-KW" b="1" dirty="0">
                <a:solidFill>
                  <a:schemeClr val="accent1"/>
                </a:solidFill>
                <a:cs typeface="Calibri" panose="020F0502020204030204" pitchFamily="34" charset="0"/>
              </a:rPr>
              <a:t>إظهارًا</a:t>
            </a:r>
            <a:r>
              <a:rPr lang="ar-KW" dirty="0">
                <a:solidFill>
                  <a:schemeClr val="tx1"/>
                </a:solidFill>
                <a:cs typeface="Calibri" panose="020F0502020204030204" pitchFamily="34" charset="0"/>
              </a:rPr>
              <a:t> فلظهور النون الساكنة والتنوين</a:t>
            </a:r>
          </a:p>
          <a:p>
            <a:pPr algn="ctr"/>
            <a:endParaRPr lang="ar-KW" dirty="0">
              <a:solidFill>
                <a:schemeClr val="tx1"/>
              </a:solidFill>
              <a:cs typeface="Calibri" panose="020F0502020204030204" pitchFamily="34" charset="0"/>
            </a:endParaRPr>
          </a:p>
          <a:p>
            <a:pPr algn="ctr"/>
            <a:r>
              <a:rPr lang="ar-KW" dirty="0">
                <a:solidFill>
                  <a:schemeClr val="tx1"/>
                </a:solidFill>
                <a:cs typeface="Calibri" panose="020F0502020204030204" pitchFamily="34" charset="0"/>
              </a:rPr>
              <a:t>وأما تسميته </a:t>
            </a:r>
            <a:r>
              <a:rPr lang="ar-KW" b="1" dirty="0">
                <a:solidFill>
                  <a:schemeClr val="accent1"/>
                </a:solidFill>
                <a:cs typeface="Calibri" panose="020F0502020204030204" pitchFamily="34" charset="0"/>
              </a:rPr>
              <a:t>حلقيًّا</a:t>
            </a:r>
            <a:r>
              <a:rPr lang="ar-KW" dirty="0">
                <a:solidFill>
                  <a:schemeClr val="tx1"/>
                </a:solidFill>
                <a:cs typeface="Calibri" panose="020F0502020204030204" pitchFamily="34" charset="0"/>
              </a:rPr>
              <a:t> فلأن حروفه الستة تخرج من الحلق.</a:t>
            </a:r>
            <a:endParaRPr lang="en-US" dirty="0">
              <a:solidFill>
                <a:schemeClr val="tx1"/>
              </a:solidFill>
              <a:cs typeface="Calibri" panose="020F0502020204030204" pitchFamily="34" charset="0"/>
            </a:endParaRPr>
          </a:p>
        </p:txBody>
      </p:sp>
      <p:pic>
        <p:nvPicPr>
          <p:cNvPr id="4098" name="Picture 2" descr="ما هي حروف أدنى الحلق - اسال المنهاج">
            <a:extLst>
              <a:ext uri="{FF2B5EF4-FFF2-40B4-BE49-F238E27FC236}">
                <a16:creationId xmlns:a16="http://schemas.microsoft.com/office/drawing/2014/main" id="{5ACC575B-5873-F359-DA16-F91A8338A6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25" t="17500" r="4312" b="5750"/>
          <a:stretch>
            <a:fillRect/>
          </a:stretch>
        </p:blipFill>
        <p:spPr bwMode="auto">
          <a:xfrm>
            <a:off x="5970270" y="2493477"/>
            <a:ext cx="5280660" cy="3301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150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98FDD-36F5-EAF4-C170-4A23FDFCF5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C29F02-4AF3-3705-AB06-C42CA47EA160}"/>
              </a:ext>
            </a:extLst>
          </p:cNvPr>
          <p:cNvSpPr>
            <a:spLocks noGrp="1"/>
          </p:cNvSpPr>
          <p:nvPr>
            <p:ph type="title"/>
          </p:nvPr>
        </p:nvSpPr>
        <p:spPr/>
        <p:txBody>
          <a:bodyPr>
            <a:normAutofit/>
          </a:bodyPr>
          <a:lstStyle/>
          <a:p>
            <a:r>
              <a:rPr lang="en-US" dirty="0"/>
              <a:t>Where did the name come from? </a:t>
            </a:r>
            <a:r>
              <a:rPr lang="ar-KW" dirty="0">
                <a:latin typeface="Calibri" panose="020F0502020204030204" pitchFamily="34" charset="0"/>
                <a:cs typeface="Calibri" panose="020F0502020204030204" pitchFamily="34" charset="0"/>
              </a:rPr>
              <a:t>وجه تسميته</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04585905-59CB-CA6B-08C9-724561041778}"/>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C89DA309-3CEB-66A9-771C-785F836B006D}"/>
              </a:ext>
            </a:extLst>
          </p:cNvPr>
          <p:cNvSpPr>
            <a:spLocks noGrp="1"/>
          </p:cNvSpPr>
          <p:nvPr>
            <p:ph type="sldNum" sz="quarter" idx="12"/>
          </p:nvPr>
        </p:nvSpPr>
        <p:spPr/>
        <p:txBody>
          <a:bodyPr/>
          <a:lstStyle/>
          <a:p>
            <a:fld id="{7B9E2073-7571-3141-AB4E-94681825B85E}" type="slidenum">
              <a:rPr lang="en-US" smtClean="0"/>
              <a:t>23</a:t>
            </a:fld>
            <a:endParaRPr lang="en-US" dirty="0"/>
          </a:p>
        </p:txBody>
      </p:sp>
      <p:sp>
        <p:nvSpPr>
          <p:cNvPr id="6" name="Text Placeholder 5">
            <a:extLst>
              <a:ext uri="{FF2B5EF4-FFF2-40B4-BE49-F238E27FC236}">
                <a16:creationId xmlns:a16="http://schemas.microsoft.com/office/drawing/2014/main" id="{50F45191-5703-0B4B-FD90-A115F624E878}"/>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sp>
        <p:nvSpPr>
          <p:cNvPr id="3" name="TextBox 2">
            <a:extLst>
              <a:ext uri="{FF2B5EF4-FFF2-40B4-BE49-F238E27FC236}">
                <a16:creationId xmlns:a16="http://schemas.microsoft.com/office/drawing/2014/main" id="{D31D321E-3C2B-ECE9-C31C-B5EB4BF134B4}"/>
              </a:ext>
            </a:extLst>
          </p:cNvPr>
          <p:cNvSpPr txBox="1"/>
          <p:nvPr/>
        </p:nvSpPr>
        <p:spPr>
          <a:xfrm>
            <a:off x="518160" y="2643944"/>
            <a:ext cx="5452110" cy="3000821"/>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nSpc>
                <a:spcPct val="150000"/>
              </a:lnSpc>
            </a:pPr>
            <a:r>
              <a:rPr lang="en-US" b="1" dirty="0" err="1">
                <a:solidFill>
                  <a:schemeClr val="accent1"/>
                </a:solidFill>
                <a:cs typeface="Calibri" panose="020F0502020204030204" pitchFamily="34" charset="0"/>
              </a:rPr>
              <a:t>Idh-har</a:t>
            </a:r>
            <a:r>
              <a:rPr lang="en-US" b="1" dirty="0">
                <a:solidFill>
                  <a:schemeClr val="accent1"/>
                </a:solidFill>
                <a:cs typeface="Calibri" panose="020F0502020204030204" pitchFamily="34" charset="0"/>
              </a:rPr>
              <a:t> (clarity): </a:t>
            </a:r>
            <a:r>
              <a:rPr lang="en-US" dirty="0">
                <a:solidFill>
                  <a:schemeClr val="tx1"/>
                </a:solidFill>
                <a:cs typeface="Calibri" panose="020F0502020204030204" pitchFamily="34" charset="0"/>
              </a:rPr>
              <a:t>The noon </a:t>
            </a:r>
            <a:r>
              <a:rPr lang="en-US" dirty="0" err="1">
                <a:solidFill>
                  <a:schemeClr val="tx1"/>
                </a:solidFill>
                <a:cs typeface="Calibri" panose="020F0502020204030204" pitchFamily="34" charset="0"/>
              </a:rPr>
              <a:t>sakinah</a:t>
            </a:r>
            <a:r>
              <a:rPr lang="en-US" dirty="0">
                <a:solidFill>
                  <a:schemeClr val="tx1"/>
                </a:solidFill>
                <a:cs typeface="Calibri" panose="020F0502020204030204" pitchFamily="34" charset="0"/>
              </a:rPr>
              <a:t> and the </a:t>
            </a:r>
            <a:r>
              <a:rPr lang="en-US" dirty="0" err="1">
                <a:solidFill>
                  <a:schemeClr val="tx1"/>
                </a:solidFill>
                <a:cs typeface="Calibri" panose="020F0502020204030204" pitchFamily="34" charset="0"/>
              </a:rPr>
              <a:t>tanween</a:t>
            </a:r>
            <a:r>
              <a:rPr lang="en-US" dirty="0">
                <a:solidFill>
                  <a:schemeClr val="tx1"/>
                </a:solidFill>
                <a:cs typeface="Calibri" panose="020F0502020204030204" pitchFamily="34" charset="0"/>
              </a:rPr>
              <a:t> should be pronounced clearly </a:t>
            </a:r>
          </a:p>
          <a:p>
            <a:pPr>
              <a:lnSpc>
                <a:spcPct val="150000"/>
              </a:lnSpc>
            </a:pPr>
            <a:r>
              <a:rPr lang="en-US" b="1" dirty="0" err="1">
                <a:solidFill>
                  <a:schemeClr val="accent1"/>
                </a:solidFill>
                <a:cs typeface="Calibri" panose="020F0502020204030204" pitchFamily="34" charset="0"/>
              </a:rPr>
              <a:t>Halqee</a:t>
            </a:r>
            <a:r>
              <a:rPr lang="en-US" b="1" dirty="0">
                <a:solidFill>
                  <a:schemeClr val="accent1"/>
                </a:solidFill>
                <a:cs typeface="Calibri" panose="020F0502020204030204" pitchFamily="34" charset="0"/>
              </a:rPr>
              <a:t> (throat): </a:t>
            </a:r>
            <a:r>
              <a:rPr lang="en-US" dirty="0">
                <a:solidFill>
                  <a:schemeClr val="tx1"/>
                </a:solidFill>
                <a:cs typeface="Calibri" panose="020F0502020204030204" pitchFamily="34" charset="0"/>
              </a:rPr>
              <a:t>all six letters are pronounced from the throat. </a:t>
            </a:r>
          </a:p>
          <a:p>
            <a:pPr>
              <a:lnSpc>
                <a:spcPct val="150000"/>
              </a:lnSpc>
            </a:pPr>
            <a:endParaRPr lang="en-US" dirty="0">
              <a:solidFill>
                <a:schemeClr val="tx1"/>
              </a:solidFill>
              <a:cs typeface="Calibri" panose="020F0502020204030204" pitchFamily="34" charset="0"/>
            </a:endParaRPr>
          </a:p>
          <a:p>
            <a:pPr algn="ctr"/>
            <a:r>
              <a:rPr lang="ar-KW" dirty="0">
                <a:solidFill>
                  <a:schemeClr val="tx1"/>
                </a:solidFill>
                <a:cs typeface="Calibri" panose="020F0502020204030204" pitchFamily="34" charset="0"/>
              </a:rPr>
              <a:t>أما تسميته </a:t>
            </a:r>
            <a:r>
              <a:rPr lang="ar-KW" b="1" dirty="0">
                <a:solidFill>
                  <a:schemeClr val="accent1"/>
                </a:solidFill>
                <a:cs typeface="Calibri" panose="020F0502020204030204" pitchFamily="34" charset="0"/>
              </a:rPr>
              <a:t>إظهارًا</a:t>
            </a:r>
            <a:r>
              <a:rPr lang="ar-KW" dirty="0">
                <a:solidFill>
                  <a:schemeClr val="tx1"/>
                </a:solidFill>
                <a:cs typeface="Calibri" panose="020F0502020204030204" pitchFamily="34" charset="0"/>
              </a:rPr>
              <a:t> فلظهور النون الساكنة والتنوين</a:t>
            </a:r>
          </a:p>
          <a:p>
            <a:pPr algn="ctr"/>
            <a:endParaRPr lang="ar-KW" dirty="0">
              <a:solidFill>
                <a:schemeClr val="tx1"/>
              </a:solidFill>
              <a:cs typeface="Calibri" panose="020F0502020204030204" pitchFamily="34" charset="0"/>
            </a:endParaRPr>
          </a:p>
          <a:p>
            <a:pPr algn="ctr"/>
            <a:r>
              <a:rPr lang="ar-KW" dirty="0">
                <a:solidFill>
                  <a:schemeClr val="tx1"/>
                </a:solidFill>
                <a:cs typeface="Calibri" panose="020F0502020204030204" pitchFamily="34" charset="0"/>
              </a:rPr>
              <a:t>وأما تسميته </a:t>
            </a:r>
            <a:r>
              <a:rPr lang="ar-KW" b="1" dirty="0">
                <a:solidFill>
                  <a:schemeClr val="accent1"/>
                </a:solidFill>
                <a:cs typeface="Calibri" panose="020F0502020204030204" pitchFamily="34" charset="0"/>
              </a:rPr>
              <a:t>حلقيًّا</a:t>
            </a:r>
            <a:r>
              <a:rPr lang="ar-KW" dirty="0">
                <a:solidFill>
                  <a:schemeClr val="tx1"/>
                </a:solidFill>
                <a:cs typeface="Calibri" panose="020F0502020204030204" pitchFamily="34" charset="0"/>
              </a:rPr>
              <a:t> فلأن حروفه الستة تخرج من الحلق.</a:t>
            </a:r>
            <a:endParaRPr lang="en-US" dirty="0">
              <a:solidFill>
                <a:schemeClr val="tx1"/>
              </a:solidFill>
              <a:cs typeface="Calibri" panose="020F0502020204030204" pitchFamily="34" charset="0"/>
            </a:endParaRPr>
          </a:p>
        </p:txBody>
      </p:sp>
      <p:pic>
        <p:nvPicPr>
          <p:cNvPr id="4098" name="Picture 2" descr="ما هي حروف أدنى الحلق - اسال المنهاج">
            <a:extLst>
              <a:ext uri="{FF2B5EF4-FFF2-40B4-BE49-F238E27FC236}">
                <a16:creationId xmlns:a16="http://schemas.microsoft.com/office/drawing/2014/main" id="{3672A84D-D425-359D-B385-968105166E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25" t="17500" r="4312" b="5750"/>
          <a:stretch>
            <a:fillRect/>
          </a:stretch>
        </p:blipFill>
        <p:spPr bwMode="auto">
          <a:xfrm>
            <a:off x="5970270" y="2493477"/>
            <a:ext cx="5280660" cy="3301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662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51C4F-6AE9-239C-D907-27B5BD78D8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BBE98D-A90B-4565-238E-1E3E4A0C231D}"/>
              </a:ext>
            </a:extLst>
          </p:cNvPr>
          <p:cNvSpPr>
            <a:spLocks noGrp="1"/>
          </p:cNvSpPr>
          <p:nvPr>
            <p:ph type="title"/>
          </p:nvPr>
        </p:nvSpPr>
        <p:spPr/>
        <p:txBody>
          <a:bodyPr/>
          <a:lstStyle/>
          <a:p>
            <a:r>
              <a:rPr lang="en-US" dirty="0"/>
              <a:t>Its Reason and Pronunciation </a:t>
            </a:r>
            <a:r>
              <a:rPr lang="ar-KW" dirty="0">
                <a:latin typeface="Calibri" panose="020F0502020204030204" pitchFamily="34" charset="0"/>
                <a:cs typeface="Calibri" panose="020F0502020204030204" pitchFamily="34" charset="0"/>
              </a:rPr>
              <a:t>حَقِيقَتُهُ</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68170DB4-70DF-4845-DAAF-A5A0FCE6CC91}"/>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D69D0A76-F4F6-649B-3CB6-3A29196BAC89}"/>
              </a:ext>
            </a:extLst>
          </p:cNvPr>
          <p:cNvSpPr>
            <a:spLocks noGrp="1"/>
          </p:cNvSpPr>
          <p:nvPr>
            <p:ph type="sldNum" sz="quarter" idx="12"/>
          </p:nvPr>
        </p:nvSpPr>
        <p:spPr/>
        <p:txBody>
          <a:bodyPr/>
          <a:lstStyle/>
          <a:p>
            <a:fld id="{7B9E2073-7571-3141-AB4E-94681825B85E}" type="slidenum">
              <a:rPr lang="en-US" smtClean="0"/>
              <a:t>24</a:t>
            </a:fld>
            <a:endParaRPr lang="en-US" dirty="0"/>
          </a:p>
        </p:txBody>
      </p:sp>
      <p:sp>
        <p:nvSpPr>
          <p:cNvPr id="6" name="Text Placeholder 5">
            <a:extLst>
              <a:ext uri="{FF2B5EF4-FFF2-40B4-BE49-F238E27FC236}">
                <a16:creationId xmlns:a16="http://schemas.microsoft.com/office/drawing/2014/main" id="{263350C5-2E17-1B5C-2475-B39FCD617C62}"/>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pic>
        <p:nvPicPr>
          <p:cNvPr id="7" name="64E2E5C3-1371-40E6-AFA8-3E395D124C60-L0-001.jpeg" descr="64E2E5C3-1371-40E6-AFA8-3E395D124C60-L0-001.jpeg">
            <a:extLst>
              <a:ext uri="{FF2B5EF4-FFF2-40B4-BE49-F238E27FC236}">
                <a16:creationId xmlns:a16="http://schemas.microsoft.com/office/drawing/2014/main" id="{B9FD0851-02AC-54B5-7216-117DF41CD18B}"/>
              </a:ext>
            </a:extLst>
          </p:cNvPr>
          <p:cNvPicPr>
            <a:picLocks noChangeAspect="1"/>
          </p:cNvPicPr>
          <p:nvPr/>
        </p:nvPicPr>
        <p:blipFill>
          <a:blip r:embed="rId2"/>
          <a:srcRect b="2515"/>
          <a:stretch>
            <a:fillRect/>
          </a:stretch>
        </p:blipFill>
        <p:spPr>
          <a:xfrm>
            <a:off x="6979380" y="1801647"/>
            <a:ext cx="4224138" cy="4685417"/>
          </a:xfrm>
          <a:prstGeom prst="rect">
            <a:avLst/>
          </a:prstGeom>
          <a:ln w="12700">
            <a:miter lim="400000"/>
          </a:ln>
        </p:spPr>
      </p:pic>
      <p:sp>
        <p:nvSpPr>
          <p:cNvPr id="8" name="Rounded Rectangle 7">
            <a:extLst>
              <a:ext uri="{FF2B5EF4-FFF2-40B4-BE49-F238E27FC236}">
                <a16:creationId xmlns:a16="http://schemas.microsoft.com/office/drawing/2014/main" id="{11E1459E-667B-7599-3E29-48DADF9EE167}"/>
              </a:ext>
            </a:extLst>
          </p:cNvPr>
          <p:cNvSpPr/>
          <p:nvPr/>
        </p:nvSpPr>
        <p:spPr>
          <a:xfrm>
            <a:off x="9887739" y="4281515"/>
            <a:ext cx="1315779" cy="2205549"/>
          </a:xfrm>
          <a:prstGeom prst="roundRect">
            <a:avLst/>
          </a:prstGeom>
          <a:solidFill>
            <a:schemeClr val="accent5">
              <a:alpha val="67829"/>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9" name="TextBox 8">
            <a:extLst>
              <a:ext uri="{FF2B5EF4-FFF2-40B4-BE49-F238E27FC236}">
                <a16:creationId xmlns:a16="http://schemas.microsoft.com/office/drawing/2014/main" id="{E1E37FFF-E999-0B5F-A4D4-9B6D871D425E}"/>
              </a:ext>
            </a:extLst>
          </p:cNvPr>
          <p:cNvSpPr txBox="1"/>
          <p:nvPr/>
        </p:nvSpPr>
        <p:spPr>
          <a:xfrm>
            <a:off x="838200" y="1770997"/>
            <a:ext cx="5452110" cy="4915256"/>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lnSpc>
                <a:spcPct val="150000"/>
              </a:lnSpc>
            </a:pPr>
            <a:r>
              <a:rPr lang="en-US" sz="2800" b="1" dirty="0">
                <a:solidFill>
                  <a:srgbClr val="C00000"/>
                </a:solidFill>
                <a:cs typeface="Calibri" panose="020F0502020204030204" pitchFamily="34" charset="0"/>
              </a:rPr>
              <a:t>Its Reason</a:t>
            </a:r>
          </a:p>
          <a:p>
            <a:pPr algn="ctr"/>
            <a:r>
              <a:rPr lang="en-US" b="1" dirty="0">
                <a:solidFill>
                  <a:schemeClr val="accent1"/>
                </a:solidFill>
                <a:cs typeface="Calibri" panose="020F0502020204030204" pitchFamily="34" charset="0"/>
              </a:rPr>
              <a:t>The far distance between the two points of articulation.</a:t>
            </a:r>
          </a:p>
          <a:p>
            <a:pPr algn="ctr"/>
            <a:r>
              <a:rPr lang="en-US" dirty="0">
                <a:solidFill>
                  <a:schemeClr val="tx1"/>
                </a:solidFill>
                <a:cs typeface="Calibri" panose="020F0502020204030204" pitchFamily="34" charset="0"/>
              </a:rPr>
              <a:t> </a:t>
            </a:r>
            <a:r>
              <a:rPr lang="en-US" sz="1400" dirty="0">
                <a:solidFill>
                  <a:schemeClr val="tx1"/>
                </a:solidFill>
                <a:cs typeface="Calibri" panose="020F0502020204030204" pitchFamily="34" charset="0"/>
              </a:rPr>
              <a:t>The nun </a:t>
            </a:r>
            <a:r>
              <a:rPr lang="en-US" sz="1400" dirty="0" err="1">
                <a:solidFill>
                  <a:schemeClr val="tx1"/>
                </a:solidFill>
                <a:cs typeface="Calibri" panose="020F0502020204030204" pitchFamily="34" charset="0"/>
              </a:rPr>
              <a:t>sakinah</a:t>
            </a:r>
            <a:r>
              <a:rPr lang="en-US" sz="1400" dirty="0">
                <a:solidFill>
                  <a:schemeClr val="tx1"/>
                </a:solidFill>
                <a:cs typeface="Calibri" panose="020F0502020204030204" pitchFamily="34" charset="0"/>
              </a:rPr>
              <a:t> and </a:t>
            </a:r>
            <a:r>
              <a:rPr lang="en-US" sz="1400" dirty="0" err="1">
                <a:solidFill>
                  <a:schemeClr val="tx1"/>
                </a:solidFill>
                <a:cs typeface="Calibri" panose="020F0502020204030204" pitchFamily="34" charset="0"/>
              </a:rPr>
              <a:t>tanween</a:t>
            </a:r>
            <a:r>
              <a:rPr lang="en-US" sz="1400" dirty="0">
                <a:solidFill>
                  <a:schemeClr val="tx1"/>
                </a:solidFill>
                <a:cs typeface="Calibri" panose="020F0502020204030204" pitchFamily="34" charset="0"/>
              </a:rPr>
              <a:t> are pronounced at the tip of the tongue, whereas the six throat letters are pronounced from the throat. Thus, the point of articulation of the two are not close, and also the characteristics of the throat letters and nun </a:t>
            </a:r>
            <a:r>
              <a:rPr lang="en-US" sz="1400" dirty="0" err="1">
                <a:solidFill>
                  <a:schemeClr val="tx1"/>
                </a:solidFill>
                <a:cs typeface="Calibri" panose="020F0502020204030204" pitchFamily="34" charset="0"/>
              </a:rPr>
              <a:t>sakinah</a:t>
            </a:r>
            <a:r>
              <a:rPr lang="en-US" sz="1400" dirty="0">
                <a:solidFill>
                  <a:schemeClr val="tx1"/>
                </a:solidFill>
                <a:cs typeface="Calibri" panose="020F0502020204030204" pitchFamily="34" charset="0"/>
              </a:rPr>
              <a:t> or </a:t>
            </a:r>
            <a:r>
              <a:rPr lang="en-US" sz="1400" dirty="0" err="1">
                <a:solidFill>
                  <a:schemeClr val="tx1"/>
                </a:solidFill>
                <a:cs typeface="Calibri" panose="020F0502020204030204" pitchFamily="34" charset="0"/>
              </a:rPr>
              <a:t>tanween</a:t>
            </a:r>
            <a:r>
              <a:rPr lang="en-US" sz="1400" dirty="0">
                <a:solidFill>
                  <a:schemeClr val="tx1"/>
                </a:solidFill>
                <a:cs typeface="Calibri" panose="020F0502020204030204" pitchFamily="34" charset="0"/>
              </a:rPr>
              <a:t> are not similar to pronounce </a:t>
            </a:r>
            <a:r>
              <a:rPr lang="en-US" sz="1400" dirty="0" err="1">
                <a:solidFill>
                  <a:schemeClr val="tx1"/>
                </a:solidFill>
                <a:cs typeface="Calibri" panose="020F0502020204030204" pitchFamily="34" charset="0"/>
              </a:rPr>
              <a:t>idgham</a:t>
            </a:r>
            <a:r>
              <a:rPr lang="en-US" sz="1400" dirty="0">
                <a:solidFill>
                  <a:schemeClr val="tx1"/>
                </a:solidFill>
                <a:cs typeface="Calibri" panose="020F0502020204030204" pitchFamily="34" charset="0"/>
              </a:rPr>
              <a:t> (merging two sounds) or </a:t>
            </a:r>
            <a:r>
              <a:rPr lang="en-US" sz="1400" dirty="0" err="1">
                <a:solidFill>
                  <a:schemeClr val="tx1"/>
                </a:solidFill>
                <a:cs typeface="Calibri" panose="020F0502020204030204" pitchFamily="34" charset="0"/>
              </a:rPr>
              <a:t>ikhfa</a:t>
            </a:r>
            <a:r>
              <a:rPr lang="en-US" sz="1400" dirty="0">
                <a:solidFill>
                  <a:schemeClr val="tx1"/>
                </a:solidFill>
                <a:cs typeface="Calibri" panose="020F0502020204030204" pitchFamily="34" charset="0"/>
              </a:rPr>
              <a:t>' (hiding one sound in another).</a:t>
            </a:r>
          </a:p>
          <a:p>
            <a:pPr algn="ctr" rtl="1">
              <a:lnSpc>
                <a:spcPct val="150000"/>
              </a:lnSpc>
            </a:pPr>
            <a:r>
              <a:rPr lang="ar-SA" sz="2800" b="1" dirty="0">
                <a:solidFill>
                  <a:srgbClr val="C00000"/>
                </a:solidFill>
                <a:cs typeface="Calibri" panose="020F0502020204030204" pitchFamily="34" charset="0"/>
              </a:rPr>
              <a:t>سببه</a:t>
            </a:r>
          </a:p>
          <a:p>
            <a:pPr algn="ctr" rtl="1">
              <a:lnSpc>
                <a:spcPct val="150000"/>
              </a:lnSpc>
            </a:pPr>
            <a:r>
              <a:rPr lang="ar-SA" b="1" dirty="0">
                <a:solidFill>
                  <a:schemeClr val="accent1"/>
                </a:solidFill>
                <a:cs typeface="Calibri" panose="020F0502020204030204" pitchFamily="34" charset="0"/>
              </a:rPr>
              <a:t>بعد مخرج </a:t>
            </a:r>
            <a:r>
              <a:rPr lang="ar-SA" dirty="0">
                <a:solidFill>
                  <a:schemeClr val="tx1"/>
                </a:solidFill>
                <a:cs typeface="Calibri" panose="020F0502020204030204" pitchFamily="34" charset="0"/>
              </a:rPr>
              <a:t>النون عن مخرج حروف الإظهار</a:t>
            </a:r>
            <a:endParaRPr lang="en-US" dirty="0">
              <a:solidFill>
                <a:schemeClr val="tx1"/>
              </a:solidFill>
              <a:cs typeface="Calibri" panose="020F0502020204030204" pitchFamily="34" charset="0"/>
            </a:endParaRPr>
          </a:p>
          <a:p>
            <a:pPr algn="ctr" rtl="1">
              <a:lnSpc>
                <a:spcPct val="150000"/>
              </a:lnSpc>
            </a:pPr>
            <a:r>
              <a:rPr lang="ar-KW" dirty="0">
                <a:solidFill>
                  <a:schemeClr val="tx1"/>
                </a:solidFill>
                <a:cs typeface="Calibri" panose="020F0502020204030204" pitchFamily="34" charset="0"/>
              </a:rPr>
              <a:t>أن النون والتنوين يخرجان من طرف اللسان، والحروف الستة تخرج من الحلق، وليس بينهما تقارب أو تجانس يستوجب الإدغام أو الإخفاء</a:t>
            </a:r>
            <a:endParaRPr lang="en-US" dirty="0">
              <a:solidFill>
                <a:schemeClr val="tx1"/>
              </a:solidFill>
              <a:cs typeface="Calibri" panose="020F0502020204030204" pitchFamily="34" charset="0"/>
            </a:endParaRPr>
          </a:p>
          <a:p>
            <a:pPr algn="ctr" rtl="1">
              <a:lnSpc>
                <a:spcPct val="150000"/>
              </a:lnSpc>
            </a:pPr>
            <a:endParaRPr lang="en-US" dirty="0">
              <a:solidFill>
                <a:schemeClr val="tx1"/>
              </a:solidFill>
              <a:cs typeface="Calibri" panose="020F0502020204030204" pitchFamily="34" charset="0"/>
            </a:endParaRPr>
          </a:p>
        </p:txBody>
      </p:sp>
      <p:sp>
        <p:nvSpPr>
          <p:cNvPr id="10" name="TextBox 9">
            <a:extLst>
              <a:ext uri="{FF2B5EF4-FFF2-40B4-BE49-F238E27FC236}">
                <a16:creationId xmlns:a16="http://schemas.microsoft.com/office/drawing/2014/main" id="{6E91F4CF-A28E-4FD5-309F-5AB4C67908A2}"/>
              </a:ext>
            </a:extLst>
          </p:cNvPr>
          <p:cNvSpPr txBox="1"/>
          <p:nvPr/>
        </p:nvSpPr>
        <p:spPr>
          <a:xfrm>
            <a:off x="11203518" y="4922624"/>
            <a:ext cx="1077599" cy="923330"/>
          </a:xfrm>
          <a:prstGeom prst="rect">
            <a:avLst/>
          </a:prstGeom>
          <a:noFill/>
        </p:spPr>
        <p:txBody>
          <a:bodyPr wrap="square" rtlCol="0">
            <a:spAutoFit/>
          </a:bodyPr>
          <a:lstStyle/>
          <a:p>
            <a:pPr marL="0" algn="l" defTabSz="914400" rtl="0" eaLnBrk="1" latinLnBrk="0" hangingPunct="1"/>
            <a:r>
              <a:rPr lang="en-US" b="1" dirty="0">
                <a:solidFill>
                  <a:schemeClr val="accent5"/>
                </a:solidFill>
                <a:effectLst>
                  <a:outerShdw blurRad="50800" dist="38100" algn="l" rotWithShape="0">
                    <a:prstClr val="black">
                      <a:alpha val="40000"/>
                    </a:prstClr>
                  </a:outerShdw>
                </a:effectLst>
              </a:rPr>
              <a:t>Poa of </a:t>
            </a:r>
            <a:r>
              <a:rPr lang="en-US" b="1" dirty="0" err="1">
                <a:solidFill>
                  <a:schemeClr val="accent5"/>
                </a:solidFill>
                <a:effectLst>
                  <a:outerShdw blurRad="50800" dist="38100" algn="l" rotWithShape="0">
                    <a:prstClr val="black">
                      <a:alpha val="40000"/>
                    </a:prstClr>
                  </a:outerShdw>
                </a:effectLst>
              </a:rPr>
              <a:t>Idh-har</a:t>
            </a:r>
            <a:r>
              <a:rPr lang="en-US" b="1" dirty="0">
                <a:solidFill>
                  <a:schemeClr val="accent5"/>
                </a:solidFill>
                <a:effectLst>
                  <a:outerShdw blurRad="50800" dist="38100" algn="l" rotWithShape="0">
                    <a:prstClr val="black">
                      <a:alpha val="40000"/>
                    </a:prstClr>
                  </a:outerShdw>
                </a:effectLst>
              </a:rPr>
              <a:t> letters</a:t>
            </a:r>
          </a:p>
        </p:txBody>
      </p:sp>
    </p:spTree>
    <p:extLst>
      <p:ext uri="{BB962C8B-B14F-4D97-AF65-F5344CB8AC3E}">
        <p14:creationId xmlns:p14="http://schemas.microsoft.com/office/powerpoint/2010/main" val="3461605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BB74F-F4DA-39B5-26D1-5C75DC53D2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D4D6B-5112-50B8-B089-82F62D87CE51}"/>
              </a:ext>
            </a:extLst>
          </p:cNvPr>
          <p:cNvSpPr>
            <a:spLocks noGrp="1"/>
          </p:cNvSpPr>
          <p:nvPr>
            <p:ph type="title"/>
          </p:nvPr>
        </p:nvSpPr>
        <p:spPr/>
        <p:txBody>
          <a:bodyPr/>
          <a:lstStyle/>
          <a:p>
            <a:r>
              <a:rPr lang="en-US" dirty="0"/>
              <a:t>Its Reason and Pronunciation </a:t>
            </a:r>
            <a:r>
              <a:rPr lang="ar-KW" dirty="0">
                <a:latin typeface="Calibri" panose="020F0502020204030204" pitchFamily="34" charset="0"/>
                <a:cs typeface="Calibri" panose="020F0502020204030204" pitchFamily="34" charset="0"/>
              </a:rPr>
              <a:t>حَقِيقَتُهُ</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BADAA31C-7BE1-E73E-1785-03418BF44353}"/>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1F593E51-C7B7-ACD0-AD86-95682F43457E}"/>
              </a:ext>
            </a:extLst>
          </p:cNvPr>
          <p:cNvSpPr>
            <a:spLocks noGrp="1"/>
          </p:cNvSpPr>
          <p:nvPr>
            <p:ph type="sldNum" sz="quarter" idx="12"/>
          </p:nvPr>
        </p:nvSpPr>
        <p:spPr/>
        <p:txBody>
          <a:bodyPr/>
          <a:lstStyle/>
          <a:p>
            <a:fld id="{7B9E2073-7571-3141-AB4E-94681825B85E}" type="slidenum">
              <a:rPr lang="en-US" smtClean="0"/>
              <a:t>25</a:t>
            </a:fld>
            <a:endParaRPr lang="en-US" dirty="0"/>
          </a:p>
        </p:txBody>
      </p:sp>
      <p:sp>
        <p:nvSpPr>
          <p:cNvPr id="6" name="Text Placeholder 5">
            <a:extLst>
              <a:ext uri="{FF2B5EF4-FFF2-40B4-BE49-F238E27FC236}">
                <a16:creationId xmlns:a16="http://schemas.microsoft.com/office/drawing/2014/main" id="{B55D088B-B99D-4C15-B53F-16EE75C5CDBC}"/>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pic>
        <p:nvPicPr>
          <p:cNvPr id="7" name="64E2E5C3-1371-40E6-AFA8-3E395D124C60-L0-001.jpeg" descr="64E2E5C3-1371-40E6-AFA8-3E395D124C60-L0-001.jpeg">
            <a:extLst>
              <a:ext uri="{FF2B5EF4-FFF2-40B4-BE49-F238E27FC236}">
                <a16:creationId xmlns:a16="http://schemas.microsoft.com/office/drawing/2014/main" id="{9FCF5CE0-5575-5A34-ED83-9C4225E0FAE4}"/>
              </a:ext>
            </a:extLst>
          </p:cNvPr>
          <p:cNvPicPr>
            <a:picLocks noChangeAspect="1"/>
          </p:cNvPicPr>
          <p:nvPr/>
        </p:nvPicPr>
        <p:blipFill>
          <a:blip r:embed="rId2"/>
          <a:srcRect b="2515"/>
          <a:stretch>
            <a:fillRect/>
          </a:stretch>
        </p:blipFill>
        <p:spPr>
          <a:xfrm>
            <a:off x="6979380" y="1801647"/>
            <a:ext cx="4224138" cy="4685417"/>
          </a:xfrm>
          <a:prstGeom prst="rect">
            <a:avLst/>
          </a:prstGeom>
          <a:ln w="12700">
            <a:miter lim="400000"/>
          </a:ln>
        </p:spPr>
      </p:pic>
      <p:sp>
        <p:nvSpPr>
          <p:cNvPr id="8" name="Rounded Rectangle 7">
            <a:extLst>
              <a:ext uri="{FF2B5EF4-FFF2-40B4-BE49-F238E27FC236}">
                <a16:creationId xmlns:a16="http://schemas.microsoft.com/office/drawing/2014/main" id="{229782BA-4C8D-47CC-871C-9306F6FAF1D3}"/>
              </a:ext>
            </a:extLst>
          </p:cNvPr>
          <p:cNvSpPr/>
          <p:nvPr/>
        </p:nvSpPr>
        <p:spPr>
          <a:xfrm>
            <a:off x="9887739" y="4281515"/>
            <a:ext cx="1315779" cy="2205549"/>
          </a:xfrm>
          <a:prstGeom prst="roundRect">
            <a:avLst/>
          </a:prstGeom>
          <a:solidFill>
            <a:schemeClr val="accent5">
              <a:alpha val="67829"/>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9" name="TextBox 8">
            <a:extLst>
              <a:ext uri="{FF2B5EF4-FFF2-40B4-BE49-F238E27FC236}">
                <a16:creationId xmlns:a16="http://schemas.microsoft.com/office/drawing/2014/main" id="{672FD417-2D21-C3FC-1E1C-77528E2D4A0F}"/>
              </a:ext>
            </a:extLst>
          </p:cNvPr>
          <p:cNvSpPr txBox="1"/>
          <p:nvPr/>
        </p:nvSpPr>
        <p:spPr>
          <a:xfrm>
            <a:off x="838200" y="1770997"/>
            <a:ext cx="5452110" cy="4253537"/>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lnSpc>
                <a:spcPct val="150000"/>
              </a:lnSpc>
            </a:pPr>
            <a:r>
              <a:rPr lang="en-US" sz="2800" b="1" dirty="0">
                <a:solidFill>
                  <a:srgbClr val="C00000"/>
                </a:solidFill>
                <a:cs typeface="Calibri" panose="020F0502020204030204" pitchFamily="34" charset="0"/>
              </a:rPr>
              <a:t>Its Pronunciations</a:t>
            </a:r>
          </a:p>
          <a:p>
            <a:pPr algn="ctr"/>
            <a:r>
              <a:rPr lang="en-CA" dirty="0">
                <a:solidFill>
                  <a:schemeClr val="tx1"/>
                </a:solidFill>
                <a:cs typeface="Calibri" panose="020F0502020204030204" pitchFamily="34" charset="0"/>
              </a:rPr>
              <a:t>To pronounce the noon </a:t>
            </a:r>
            <a:r>
              <a:rPr lang="en-CA" dirty="0" err="1">
                <a:solidFill>
                  <a:schemeClr val="tx1"/>
                </a:solidFill>
                <a:cs typeface="Calibri" panose="020F0502020204030204" pitchFamily="34" charset="0"/>
              </a:rPr>
              <a:t>sakinah</a:t>
            </a:r>
            <a:r>
              <a:rPr lang="en-CA" dirty="0">
                <a:solidFill>
                  <a:schemeClr val="tx1"/>
                </a:solidFill>
                <a:cs typeface="Calibri" panose="020F0502020204030204" pitchFamily="34" charset="0"/>
              </a:rPr>
              <a:t> or </a:t>
            </a:r>
            <a:r>
              <a:rPr lang="en-CA" dirty="0" err="1">
                <a:solidFill>
                  <a:schemeClr val="tx1"/>
                </a:solidFill>
                <a:cs typeface="Calibri" panose="020F0502020204030204" pitchFamily="34" charset="0"/>
              </a:rPr>
              <a:t>tanween</a:t>
            </a:r>
            <a:r>
              <a:rPr lang="en-CA" b="1" dirty="0">
                <a:solidFill>
                  <a:schemeClr val="accent1"/>
                </a:solidFill>
                <a:cs typeface="Calibri" panose="020F0502020204030204" pitchFamily="34" charset="0"/>
              </a:rPr>
              <a:t> clearly, without a full </a:t>
            </a:r>
            <a:r>
              <a:rPr lang="en-CA" b="1" dirty="0" err="1">
                <a:solidFill>
                  <a:schemeClr val="accent1"/>
                </a:solidFill>
                <a:cs typeface="Calibri" panose="020F0502020204030204" pitchFamily="34" charset="0"/>
              </a:rPr>
              <a:t>ghunnah</a:t>
            </a:r>
            <a:r>
              <a:rPr lang="en-CA" dirty="0">
                <a:solidFill>
                  <a:schemeClr val="tx1"/>
                </a:solidFill>
                <a:cs typeface="Calibri" panose="020F0502020204030204" pitchFamily="34" charset="0"/>
              </a:rPr>
              <a:t>, and then pronounce the </a:t>
            </a:r>
            <a:r>
              <a:rPr lang="en-CA" dirty="0" err="1">
                <a:solidFill>
                  <a:schemeClr val="tx1"/>
                </a:solidFill>
                <a:cs typeface="Calibri" panose="020F0502020204030204" pitchFamily="34" charset="0"/>
              </a:rPr>
              <a:t>idh-har</a:t>
            </a:r>
            <a:r>
              <a:rPr lang="en-CA" dirty="0">
                <a:solidFill>
                  <a:schemeClr val="tx1"/>
                </a:solidFill>
                <a:cs typeface="Calibri" panose="020F0502020204030204" pitchFamily="34" charset="0"/>
              </a:rPr>
              <a:t> letter without any separation or pause between them</a:t>
            </a:r>
          </a:p>
          <a:p>
            <a:pPr algn="ctr"/>
            <a:endParaRPr lang="en-US" b="1" dirty="0">
              <a:solidFill>
                <a:schemeClr val="accent1"/>
              </a:solidFill>
              <a:cs typeface="Calibri" panose="020F0502020204030204" pitchFamily="34" charset="0"/>
            </a:endParaRPr>
          </a:p>
          <a:p>
            <a:pPr algn="ctr" rtl="1">
              <a:lnSpc>
                <a:spcPct val="150000"/>
              </a:lnSpc>
            </a:pPr>
            <a:r>
              <a:rPr lang="ar-SA" sz="2800" b="1" dirty="0">
                <a:solidFill>
                  <a:srgbClr val="C00000"/>
                </a:solidFill>
                <a:cs typeface="Calibri" panose="020F0502020204030204" pitchFamily="34" charset="0"/>
              </a:rPr>
              <a:t>نطقه</a:t>
            </a:r>
          </a:p>
          <a:p>
            <a:pPr algn="ctr"/>
            <a:endParaRPr lang="en-US" dirty="0">
              <a:solidFill>
                <a:schemeClr val="tx1"/>
              </a:solidFill>
              <a:cs typeface="Calibri" panose="020F0502020204030204" pitchFamily="34" charset="0"/>
            </a:endParaRPr>
          </a:p>
          <a:p>
            <a:pPr algn="ctr"/>
            <a:r>
              <a:rPr lang="ar-KW" dirty="0">
                <a:solidFill>
                  <a:schemeClr val="tx1"/>
                </a:solidFill>
                <a:cs typeface="Calibri" panose="020F0502020204030204" pitchFamily="34" charset="0"/>
              </a:rPr>
              <a:t>أن تنطق النون الساكنة أو التنوين </a:t>
            </a:r>
            <a:r>
              <a:rPr lang="ar-KW" b="1" dirty="0">
                <a:solidFill>
                  <a:schemeClr val="accent1"/>
                </a:solidFill>
                <a:cs typeface="Calibri" panose="020F0502020204030204" pitchFamily="34" charset="0"/>
              </a:rPr>
              <a:t>نطقًا واضحًا</a:t>
            </a:r>
          </a:p>
          <a:p>
            <a:pPr algn="ctr"/>
            <a:r>
              <a:rPr lang="ar-KW" b="1" dirty="0">
                <a:solidFill>
                  <a:schemeClr val="accent1"/>
                </a:solidFill>
                <a:cs typeface="Calibri" panose="020F0502020204030204" pitchFamily="34" charset="0"/>
              </a:rPr>
              <a:t>من غير غنة </a:t>
            </a:r>
            <a:r>
              <a:rPr lang="ar-KW" dirty="0">
                <a:solidFill>
                  <a:schemeClr val="tx1"/>
                </a:solidFill>
                <a:cs typeface="Calibri" panose="020F0502020204030204" pitchFamily="34" charset="0"/>
              </a:rPr>
              <a:t>كاملة</a:t>
            </a:r>
          </a:p>
          <a:p>
            <a:pPr algn="ctr"/>
            <a:r>
              <a:rPr lang="ar-KW" dirty="0">
                <a:solidFill>
                  <a:schemeClr val="tx1"/>
                </a:solidFill>
                <a:cs typeface="Calibri" panose="020F0502020204030204" pitchFamily="34" charset="0"/>
              </a:rPr>
              <a:t>ثم تنطق بحرف الإظهار من غير فصل ولا سَكْت بينهما.</a:t>
            </a:r>
            <a:endParaRPr lang="en-US" dirty="0">
              <a:solidFill>
                <a:schemeClr val="tx1"/>
              </a:solidFill>
              <a:cs typeface="Calibri" panose="020F0502020204030204" pitchFamily="34" charset="0"/>
            </a:endParaRPr>
          </a:p>
          <a:p>
            <a:pPr algn="ctr" rtl="1">
              <a:lnSpc>
                <a:spcPct val="150000"/>
              </a:lnSpc>
            </a:pPr>
            <a:endParaRPr lang="en-US" dirty="0">
              <a:solidFill>
                <a:schemeClr val="tx1"/>
              </a:solidFill>
              <a:cs typeface="Calibri" panose="020F0502020204030204" pitchFamily="34" charset="0"/>
            </a:endParaRPr>
          </a:p>
        </p:txBody>
      </p:sp>
      <p:sp>
        <p:nvSpPr>
          <p:cNvPr id="10" name="TextBox 9">
            <a:extLst>
              <a:ext uri="{FF2B5EF4-FFF2-40B4-BE49-F238E27FC236}">
                <a16:creationId xmlns:a16="http://schemas.microsoft.com/office/drawing/2014/main" id="{BC46B8B5-B585-6C08-0119-E9E564DEA92A}"/>
              </a:ext>
            </a:extLst>
          </p:cNvPr>
          <p:cNvSpPr txBox="1"/>
          <p:nvPr/>
        </p:nvSpPr>
        <p:spPr>
          <a:xfrm>
            <a:off x="11203518" y="4922624"/>
            <a:ext cx="1077599" cy="923330"/>
          </a:xfrm>
          <a:prstGeom prst="rect">
            <a:avLst/>
          </a:prstGeom>
          <a:noFill/>
        </p:spPr>
        <p:txBody>
          <a:bodyPr wrap="square" rtlCol="0">
            <a:spAutoFit/>
          </a:bodyPr>
          <a:lstStyle/>
          <a:p>
            <a:pPr marL="0" algn="l" defTabSz="914400" rtl="0" eaLnBrk="1" latinLnBrk="0" hangingPunct="1"/>
            <a:r>
              <a:rPr lang="en-US" b="1" dirty="0">
                <a:solidFill>
                  <a:schemeClr val="accent5"/>
                </a:solidFill>
                <a:effectLst>
                  <a:outerShdw blurRad="50800" dist="38100" algn="l" rotWithShape="0">
                    <a:prstClr val="black">
                      <a:alpha val="40000"/>
                    </a:prstClr>
                  </a:outerShdw>
                </a:effectLst>
              </a:rPr>
              <a:t>Poa of </a:t>
            </a:r>
            <a:r>
              <a:rPr lang="en-US" b="1" dirty="0" err="1">
                <a:solidFill>
                  <a:schemeClr val="accent5"/>
                </a:solidFill>
                <a:effectLst>
                  <a:outerShdw blurRad="50800" dist="38100" algn="l" rotWithShape="0">
                    <a:prstClr val="black">
                      <a:alpha val="40000"/>
                    </a:prstClr>
                  </a:outerShdw>
                </a:effectLst>
              </a:rPr>
              <a:t>Idh-har</a:t>
            </a:r>
            <a:r>
              <a:rPr lang="en-US" b="1" dirty="0">
                <a:solidFill>
                  <a:schemeClr val="accent5"/>
                </a:solidFill>
                <a:effectLst>
                  <a:outerShdw blurRad="50800" dist="38100" algn="l" rotWithShape="0">
                    <a:prstClr val="black">
                      <a:alpha val="40000"/>
                    </a:prstClr>
                  </a:outerShdw>
                </a:effectLst>
              </a:rPr>
              <a:t> letters</a:t>
            </a:r>
          </a:p>
        </p:txBody>
      </p:sp>
    </p:spTree>
    <p:extLst>
      <p:ext uri="{BB962C8B-B14F-4D97-AF65-F5344CB8AC3E}">
        <p14:creationId xmlns:p14="http://schemas.microsoft.com/office/powerpoint/2010/main" val="1132747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25DED-CDD9-B5FB-2119-33E65F4AB7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01515C-AB61-8D90-F5B5-AFB5F5E0933B}"/>
              </a:ext>
            </a:extLst>
          </p:cNvPr>
          <p:cNvSpPr>
            <a:spLocks noGrp="1"/>
          </p:cNvSpPr>
          <p:nvPr>
            <p:ph type="title"/>
          </p:nvPr>
        </p:nvSpPr>
        <p:spPr/>
        <p:txBody>
          <a:bodyPr/>
          <a:lstStyle/>
          <a:p>
            <a:r>
              <a:rPr lang="en-US" dirty="0"/>
              <a:t>Its Levels </a:t>
            </a:r>
            <a:r>
              <a:rPr lang="ar-KW" dirty="0">
                <a:latin typeface="Calibri" panose="020F0502020204030204" pitchFamily="34" charset="0"/>
                <a:cs typeface="Calibri" panose="020F0502020204030204" pitchFamily="34" charset="0"/>
              </a:rPr>
              <a:t>مراتبه</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B7D26EB4-E2BD-9F92-B8E7-8A888E7AE4E4}"/>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75B96132-6C7C-C602-14A5-69DEA62E0B09}"/>
              </a:ext>
            </a:extLst>
          </p:cNvPr>
          <p:cNvSpPr>
            <a:spLocks noGrp="1"/>
          </p:cNvSpPr>
          <p:nvPr>
            <p:ph type="sldNum" sz="quarter" idx="12"/>
          </p:nvPr>
        </p:nvSpPr>
        <p:spPr/>
        <p:txBody>
          <a:bodyPr/>
          <a:lstStyle/>
          <a:p>
            <a:fld id="{7B9E2073-7571-3141-AB4E-94681825B85E}" type="slidenum">
              <a:rPr lang="en-US" smtClean="0"/>
              <a:t>26</a:t>
            </a:fld>
            <a:endParaRPr lang="en-US" dirty="0"/>
          </a:p>
        </p:txBody>
      </p:sp>
      <p:sp>
        <p:nvSpPr>
          <p:cNvPr id="6" name="Text Placeholder 5">
            <a:extLst>
              <a:ext uri="{FF2B5EF4-FFF2-40B4-BE49-F238E27FC236}">
                <a16:creationId xmlns:a16="http://schemas.microsoft.com/office/drawing/2014/main" id="{4C7F7EC4-1E47-9B33-FEAC-3AD51FD5710D}"/>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grpSp>
        <p:nvGrpSpPr>
          <p:cNvPr id="3" name="Group">
            <a:extLst>
              <a:ext uri="{FF2B5EF4-FFF2-40B4-BE49-F238E27FC236}">
                <a16:creationId xmlns:a16="http://schemas.microsoft.com/office/drawing/2014/main" id="{60503AAC-7144-6387-5ABB-3DFD7FFAB30B}"/>
              </a:ext>
            </a:extLst>
          </p:cNvPr>
          <p:cNvGrpSpPr/>
          <p:nvPr/>
        </p:nvGrpSpPr>
        <p:grpSpPr>
          <a:xfrm>
            <a:off x="5157951" y="3720661"/>
            <a:ext cx="6905297" cy="2593084"/>
            <a:chOff x="145733" y="451060"/>
            <a:chExt cx="6533834" cy="1834229"/>
          </a:xfrm>
        </p:grpSpPr>
        <p:grpSp>
          <p:nvGrpSpPr>
            <p:cNvPr id="9" name="Group">
              <a:extLst>
                <a:ext uri="{FF2B5EF4-FFF2-40B4-BE49-F238E27FC236}">
                  <a16:creationId xmlns:a16="http://schemas.microsoft.com/office/drawing/2014/main" id="{68088E9F-F32F-CF3A-D592-24573D6B6C8B}"/>
                </a:ext>
              </a:extLst>
            </p:cNvPr>
            <p:cNvGrpSpPr/>
            <p:nvPr/>
          </p:nvGrpSpPr>
          <p:grpSpPr>
            <a:xfrm>
              <a:off x="145733" y="451060"/>
              <a:ext cx="6533834" cy="1834229"/>
              <a:chOff x="145733" y="451060"/>
              <a:chExt cx="6533833" cy="1834228"/>
            </a:xfrm>
          </p:grpSpPr>
          <p:grpSp>
            <p:nvGrpSpPr>
              <p:cNvPr id="11" name="Group">
                <a:extLst>
                  <a:ext uri="{FF2B5EF4-FFF2-40B4-BE49-F238E27FC236}">
                    <a16:creationId xmlns:a16="http://schemas.microsoft.com/office/drawing/2014/main" id="{79B17652-CD2F-0723-C0E2-4B7B09FEB85A}"/>
                  </a:ext>
                </a:extLst>
              </p:cNvPr>
              <p:cNvGrpSpPr/>
              <p:nvPr/>
            </p:nvGrpSpPr>
            <p:grpSpPr>
              <a:xfrm>
                <a:off x="145733" y="451060"/>
                <a:ext cx="6533833" cy="1834228"/>
                <a:chOff x="145733" y="451060"/>
                <a:chExt cx="6533832" cy="1834227"/>
              </a:xfrm>
            </p:grpSpPr>
            <p:grpSp>
              <p:nvGrpSpPr>
                <p:cNvPr id="13" name="Group">
                  <a:extLst>
                    <a:ext uri="{FF2B5EF4-FFF2-40B4-BE49-F238E27FC236}">
                      <a16:creationId xmlns:a16="http://schemas.microsoft.com/office/drawing/2014/main" id="{F4EA30D7-D799-9D90-B2D3-79DF29CCA5C0}"/>
                    </a:ext>
                  </a:extLst>
                </p:cNvPr>
                <p:cNvGrpSpPr/>
                <p:nvPr/>
              </p:nvGrpSpPr>
              <p:grpSpPr>
                <a:xfrm>
                  <a:off x="145733" y="451060"/>
                  <a:ext cx="6533832" cy="1834227"/>
                  <a:chOff x="145733" y="451060"/>
                  <a:chExt cx="6533831" cy="1834226"/>
                </a:xfrm>
              </p:grpSpPr>
              <p:grpSp>
                <p:nvGrpSpPr>
                  <p:cNvPr id="15" name="Group">
                    <a:extLst>
                      <a:ext uri="{FF2B5EF4-FFF2-40B4-BE49-F238E27FC236}">
                        <a16:creationId xmlns:a16="http://schemas.microsoft.com/office/drawing/2014/main" id="{2770D04B-7D02-C616-A396-522E0FA40271}"/>
                      </a:ext>
                    </a:extLst>
                  </p:cNvPr>
                  <p:cNvGrpSpPr/>
                  <p:nvPr/>
                </p:nvGrpSpPr>
                <p:grpSpPr>
                  <a:xfrm>
                    <a:off x="145733" y="451060"/>
                    <a:ext cx="6533831" cy="1834226"/>
                    <a:chOff x="145733" y="451060"/>
                    <a:chExt cx="6533830" cy="1834225"/>
                  </a:xfrm>
                </p:grpSpPr>
                <p:pic>
                  <p:nvPicPr>
                    <p:cNvPr id="17" name="741931F6-4871-47A7-80D4-114C95F85B65-L0-001.jpeg" descr="741931F6-4871-47A7-80D4-114C95F85B65-L0-001.jpeg">
                      <a:extLst>
                        <a:ext uri="{FF2B5EF4-FFF2-40B4-BE49-F238E27FC236}">
                          <a16:creationId xmlns:a16="http://schemas.microsoft.com/office/drawing/2014/main" id="{86B707B8-518A-12FE-234C-7691AF338E3A}"/>
                        </a:ext>
                      </a:extLst>
                    </p:cNvPr>
                    <p:cNvPicPr>
                      <a:picLocks noChangeAspect="1"/>
                    </p:cNvPicPr>
                    <p:nvPr/>
                  </p:nvPicPr>
                  <p:blipFill>
                    <a:blip r:embed="rId2"/>
                    <a:srcRect l="2149" t="19738" r="1539"/>
                    <a:stretch>
                      <a:fillRect/>
                    </a:stretch>
                  </p:blipFill>
                  <p:spPr>
                    <a:xfrm>
                      <a:off x="145733" y="451060"/>
                      <a:ext cx="6533830" cy="1834225"/>
                    </a:xfrm>
                    <a:prstGeom prst="rect">
                      <a:avLst/>
                    </a:prstGeom>
                    <a:ln w="12700" cap="flat">
                      <a:noFill/>
                      <a:miter lim="400000"/>
                    </a:ln>
                    <a:effectLst/>
                  </p:spPr>
                </p:pic>
                <p:sp>
                  <p:nvSpPr>
                    <p:cNvPr id="18" name="ها…">
                      <a:extLst>
                        <a:ext uri="{FF2B5EF4-FFF2-40B4-BE49-F238E27FC236}">
                          <a16:creationId xmlns:a16="http://schemas.microsoft.com/office/drawing/2014/main" id="{66ABDEE5-600B-8DA1-7734-9EE201000A9A}"/>
                        </a:ext>
                      </a:extLst>
                    </p:cNvPr>
                    <p:cNvSpPr txBox="1"/>
                    <p:nvPr/>
                  </p:nvSpPr>
                  <p:spPr>
                    <a:xfrm>
                      <a:off x="5400589" y="796984"/>
                      <a:ext cx="278555" cy="4920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p>
                      <a:pPr rtl="1">
                        <a:defRPr/>
                      </a:pPr>
                      <a:r>
                        <a:rPr b="1"/>
                        <a:t>ها</a:t>
                      </a:r>
                      <a:r>
                        <a:t> </a:t>
                      </a:r>
                    </a:p>
                    <a:p>
                      <a:pPr rtl="1">
                        <a:defRPr b="1"/>
                      </a:pPr>
                      <a:r>
                        <a:t>ء</a:t>
                      </a:r>
                    </a:p>
                  </p:txBody>
                </p:sp>
              </p:grpSp>
              <p:sp>
                <p:nvSpPr>
                  <p:cNvPr id="16" name="ح">
                    <a:extLst>
                      <a:ext uri="{FF2B5EF4-FFF2-40B4-BE49-F238E27FC236}">
                        <a16:creationId xmlns:a16="http://schemas.microsoft.com/office/drawing/2014/main" id="{35C23DFD-1979-B2BF-5F65-DEE1680C8A2B}"/>
                      </a:ext>
                    </a:extLst>
                  </p:cNvPr>
                  <p:cNvSpPr txBox="1"/>
                  <p:nvPr/>
                </p:nvSpPr>
                <p:spPr>
                  <a:xfrm>
                    <a:off x="2743682" y="998191"/>
                    <a:ext cx="206758" cy="2888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rtl="1">
                      <a:defRPr b="1"/>
                    </a:lvl1pPr>
                  </a:lstStyle>
                  <a:p>
                    <a:r>
                      <a:t>ح</a:t>
                    </a:r>
                  </a:p>
                </p:txBody>
              </p:sp>
            </p:grpSp>
            <p:sp>
              <p:nvSpPr>
                <p:cNvPr id="14" name="ع">
                  <a:extLst>
                    <a:ext uri="{FF2B5EF4-FFF2-40B4-BE49-F238E27FC236}">
                      <a16:creationId xmlns:a16="http://schemas.microsoft.com/office/drawing/2014/main" id="{A5AF64E8-86A8-ECBC-9444-05AD9011F765}"/>
                    </a:ext>
                  </a:extLst>
                </p:cNvPr>
                <p:cNvSpPr txBox="1"/>
                <p:nvPr/>
              </p:nvSpPr>
              <p:spPr>
                <a:xfrm>
                  <a:off x="4126344" y="998191"/>
                  <a:ext cx="243543" cy="2888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lgn="r" rtl="1">
                    <a:defRPr b="1"/>
                  </a:lvl1pPr>
                </a:lstStyle>
                <a:p>
                  <a:r>
                    <a:t>ع</a:t>
                  </a:r>
                </a:p>
              </p:txBody>
            </p:sp>
          </p:grpSp>
          <p:sp>
            <p:nvSpPr>
              <p:cNvPr id="12" name="غ">
                <a:extLst>
                  <a:ext uri="{FF2B5EF4-FFF2-40B4-BE49-F238E27FC236}">
                    <a16:creationId xmlns:a16="http://schemas.microsoft.com/office/drawing/2014/main" id="{361A1BD6-7E67-9CD9-F6CB-C0F21B013F0C}"/>
                  </a:ext>
                </a:extLst>
              </p:cNvPr>
              <p:cNvSpPr txBox="1"/>
              <p:nvPr/>
            </p:nvSpPr>
            <p:spPr>
              <a:xfrm>
                <a:off x="1476561" y="998191"/>
                <a:ext cx="200333" cy="2888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rtl="1">
                  <a:defRPr b="1"/>
                </a:lvl1pPr>
              </a:lstStyle>
              <a:p>
                <a:r>
                  <a:t>غ</a:t>
                </a:r>
              </a:p>
            </p:txBody>
          </p:sp>
        </p:grpSp>
        <p:sp>
          <p:nvSpPr>
            <p:cNvPr id="10" name="خ">
              <a:extLst>
                <a:ext uri="{FF2B5EF4-FFF2-40B4-BE49-F238E27FC236}">
                  <a16:creationId xmlns:a16="http://schemas.microsoft.com/office/drawing/2014/main" id="{EEFEEB2B-6596-753E-5200-600AB30848E8}"/>
                </a:ext>
              </a:extLst>
            </p:cNvPr>
            <p:cNvSpPr txBox="1"/>
            <p:nvPr/>
          </p:nvSpPr>
          <p:spPr>
            <a:xfrm>
              <a:off x="250438" y="998230"/>
              <a:ext cx="206758" cy="2888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rtl="1">
                <a:defRPr b="1"/>
              </a:lvl1pPr>
            </a:lstStyle>
            <a:p>
              <a:r>
                <a:t>خ</a:t>
              </a:r>
            </a:p>
          </p:txBody>
        </p:sp>
      </p:grpSp>
      <p:sp>
        <p:nvSpPr>
          <p:cNvPr id="19" name="TextBox 18">
            <a:extLst>
              <a:ext uri="{FF2B5EF4-FFF2-40B4-BE49-F238E27FC236}">
                <a16:creationId xmlns:a16="http://schemas.microsoft.com/office/drawing/2014/main" id="{FC0BEF95-AD29-6A8E-DFE0-C12CBB78A8FB}"/>
              </a:ext>
            </a:extLst>
          </p:cNvPr>
          <p:cNvSpPr txBox="1"/>
          <p:nvPr/>
        </p:nvSpPr>
        <p:spPr>
          <a:xfrm>
            <a:off x="838200" y="4272914"/>
            <a:ext cx="4213092" cy="1569660"/>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marL="342900" indent="-342900" algn="r" rtl="1">
              <a:buFont typeface="Arial" panose="020B0604020202020204" pitchFamily="34" charset="0"/>
              <a:buChar char="•"/>
            </a:pPr>
            <a:r>
              <a:rPr lang="ar-KW" sz="2400" dirty="0">
                <a:solidFill>
                  <a:schemeClr val="accent1">
                    <a:lumMod val="75000"/>
                  </a:schemeClr>
                </a:solidFill>
                <a:latin typeface="Calibri" panose="020F0502020204030204" pitchFamily="34" charset="0"/>
                <a:cs typeface="Calibri" panose="020F0502020204030204" pitchFamily="34" charset="0"/>
              </a:rPr>
              <a:t>عليا</a:t>
            </a:r>
            <a:r>
              <a:rPr lang="en-US" sz="2400" dirty="0">
                <a:solidFill>
                  <a:schemeClr val="accent1">
                    <a:lumMod val="75000"/>
                  </a:schemeClr>
                </a:solidFill>
                <a:latin typeface="Calibri" panose="020F0502020204030204" pitchFamily="34" charset="0"/>
                <a:cs typeface="Calibri" panose="020F0502020204030204" pitchFamily="34" charset="0"/>
              </a:rPr>
              <a:t> </a:t>
            </a:r>
            <a:r>
              <a:rPr lang="ar-KW" sz="2400" dirty="0">
                <a:solidFill>
                  <a:srgbClr val="C00000"/>
                </a:solidFill>
                <a:latin typeface="Calibri" panose="020F0502020204030204" pitchFamily="34" charset="0"/>
                <a:cs typeface="Calibri" panose="020F0502020204030204" pitchFamily="34" charset="0"/>
              </a:rPr>
              <a:t>: ء، ه</a:t>
            </a:r>
            <a:r>
              <a:rPr lang="ar-KW" sz="2400" dirty="0">
                <a:solidFill>
                  <a:schemeClr val="accent1">
                    <a:lumMod val="75000"/>
                  </a:schemeClr>
                </a:solidFill>
                <a:latin typeface="Calibri" panose="020F0502020204030204" pitchFamily="34" charset="0"/>
                <a:cs typeface="Calibri" panose="020F0502020204030204" pitchFamily="34" charset="0"/>
              </a:rPr>
              <a:t> </a:t>
            </a:r>
            <a:r>
              <a:rPr lang="ar-KW" sz="2400" dirty="0">
                <a:solidFill>
                  <a:schemeClr val="tx1"/>
                </a:solidFill>
                <a:latin typeface="Calibri" panose="020F0502020204030204" pitchFamily="34" charset="0"/>
                <a:cs typeface="Calibri" panose="020F0502020204030204" pitchFamily="34" charset="0"/>
              </a:rPr>
              <a:t>⇠ من أقصي الحلق</a:t>
            </a:r>
            <a:endParaRPr lang="en-US" sz="2400" dirty="0">
              <a:solidFill>
                <a:schemeClr val="tx1"/>
              </a:solidFill>
              <a:latin typeface="Calibri" panose="020F0502020204030204" pitchFamily="34" charset="0"/>
              <a:cs typeface="Calibri" panose="020F0502020204030204" pitchFamily="34" charset="0"/>
            </a:endParaRPr>
          </a:p>
          <a:p>
            <a:pPr marL="342900" marR="0" indent="-342900" algn="r" rtl="1">
              <a:lnSpc>
                <a:spcPct val="150000"/>
              </a:lnSpc>
              <a:spcBef>
                <a:spcPts val="0"/>
              </a:spcBef>
              <a:spcAft>
                <a:spcPts val="0"/>
              </a:spcAft>
              <a:buClr>
                <a:srgbClr val="000000"/>
              </a:buClr>
              <a:buFont typeface="Arial" panose="020B0604020202020204" pitchFamily="34" charset="0"/>
              <a:buChar char="•"/>
            </a:pPr>
            <a:r>
              <a:rPr lang="ar-KW" sz="2400" dirty="0">
                <a:solidFill>
                  <a:schemeClr val="accent1">
                    <a:lumMod val="75000"/>
                  </a:schemeClr>
                </a:solidFill>
                <a:latin typeface="Calibri" panose="020F0502020204030204" pitchFamily="34" charset="0"/>
                <a:cs typeface="Calibri" panose="020F0502020204030204" pitchFamily="34" charset="0"/>
              </a:rPr>
              <a:t>وسطي</a:t>
            </a:r>
            <a:r>
              <a:rPr lang="en-US" sz="2400" dirty="0">
                <a:solidFill>
                  <a:schemeClr val="accent1">
                    <a:lumMod val="75000"/>
                  </a:schemeClr>
                </a:solidFill>
                <a:latin typeface="Calibri" panose="020F0502020204030204" pitchFamily="34" charset="0"/>
                <a:cs typeface="Calibri" panose="020F0502020204030204" pitchFamily="34" charset="0"/>
              </a:rPr>
              <a:t> </a:t>
            </a:r>
            <a:r>
              <a:rPr lang="ar-KW" sz="2400" dirty="0">
                <a:solidFill>
                  <a:schemeClr val="accent1">
                    <a:lumMod val="75000"/>
                  </a:schemeClr>
                </a:solidFill>
                <a:latin typeface="Calibri" panose="020F0502020204030204" pitchFamily="34" charset="0"/>
                <a:cs typeface="Calibri" panose="020F0502020204030204" pitchFamily="34" charset="0"/>
              </a:rPr>
              <a:t>: </a:t>
            </a:r>
            <a:r>
              <a:rPr lang="ar-KW" sz="2400" dirty="0">
                <a:solidFill>
                  <a:srgbClr val="C00000"/>
                </a:solidFill>
                <a:latin typeface="Calibri" panose="020F0502020204030204" pitchFamily="34" charset="0"/>
                <a:cs typeface="Calibri" panose="020F0502020204030204" pitchFamily="34" charset="0"/>
              </a:rPr>
              <a:t>ع،ح</a:t>
            </a:r>
            <a:r>
              <a:rPr lang="ar-KW" sz="2400" dirty="0">
                <a:solidFill>
                  <a:schemeClr val="tx1"/>
                </a:solidFill>
                <a:latin typeface="Calibri" panose="020F0502020204030204" pitchFamily="34" charset="0"/>
                <a:cs typeface="Calibri" panose="020F0502020204030204" pitchFamily="34" charset="0"/>
              </a:rPr>
              <a:t> ⇠ من وسط الحلق.</a:t>
            </a:r>
          </a:p>
          <a:p>
            <a:pPr marL="342900" marR="0" indent="-342900" algn="r" rtl="1">
              <a:lnSpc>
                <a:spcPct val="150000"/>
              </a:lnSpc>
              <a:spcBef>
                <a:spcPts val="0"/>
              </a:spcBef>
              <a:spcAft>
                <a:spcPts val="0"/>
              </a:spcAft>
              <a:buClr>
                <a:srgbClr val="000000"/>
              </a:buClr>
              <a:buFont typeface="Arial" panose="020B0604020202020204" pitchFamily="34" charset="0"/>
              <a:buChar char="•"/>
            </a:pPr>
            <a:r>
              <a:rPr lang="ar-KW" sz="2400" dirty="0">
                <a:solidFill>
                  <a:schemeClr val="accent1">
                    <a:lumMod val="75000"/>
                  </a:schemeClr>
                </a:solidFill>
                <a:latin typeface="Calibri" panose="020F0502020204030204" pitchFamily="34" charset="0"/>
                <a:cs typeface="Calibri" panose="020F0502020204030204" pitchFamily="34" charset="0"/>
              </a:rPr>
              <a:t>دنيا</a:t>
            </a:r>
            <a:r>
              <a:rPr lang="en-US" sz="2400" dirty="0">
                <a:solidFill>
                  <a:schemeClr val="accent1">
                    <a:lumMod val="75000"/>
                  </a:schemeClr>
                </a:solidFill>
                <a:latin typeface="Calibri" panose="020F0502020204030204" pitchFamily="34" charset="0"/>
                <a:cs typeface="Calibri" panose="020F0502020204030204" pitchFamily="34" charset="0"/>
              </a:rPr>
              <a:t> </a:t>
            </a:r>
            <a:r>
              <a:rPr lang="ar-KW" sz="2400" dirty="0">
                <a:solidFill>
                  <a:schemeClr val="accent1">
                    <a:lumMod val="75000"/>
                  </a:schemeClr>
                </a:solidFill>
                <a:latin typeface="Calibri" panose="020F0502020204030204" pitchFamily="34" charset="0"/>
                <a:cs typeface="Calibri" panose="020F0502020204030204" pitchFamily="34" charset="0"/>
              </a:rPr>
              <a:t>: </a:t>
            </a:r>
            <a:r>
              <a:rPr lang="ar-KW" sz="2400" dirty="0">
                <a:solidFill>
                  <a:srgbClr val="C00000"/>
                </a:solidFill>
                <a:latin typeface="Calibri" panose="020F0502020204030204" pitchFamily="34" charset="0"/>
                <a:cs typeface="Calibri" panose="020F0502020204030204" pitchFamily="34" charset="0"/>
              </a:rPr>
              <a:t>غ، خ</a:t>
            </a:r>
            <a:r>
              <a:rPr lang="ar-KW" sz="2400" dirty="0">
                <a:solidFill>
                  <a:schemeClr val="accent1">
                    <a:lumMod val="75000"/>
                  </a:schemeClr>
                </a:solidFill>
                <a:latin typeface="Calibri" panose="020F0502020204030204" pitchFamily="34" charset="0"/>
                <a:cs typeface="Calibri" panose="020F0502020204030204" pitchFamily="34" charset="0"/>
              </a:rPr>
              <a:t> </a:t>
            </a:r>
            <a:r>
              <a:rPr lang="ar-KW" sz="2400" dirty="0">
                <a:solidFill>
                  <a:schemeClr val="tx1"/>
                </a:solidFill>
                <a:latin typeface="Calibri" panose="020F0502020204030204" pitchFamily="34" charset="0"/>
                <a:cs typeface="Calibri" panose="020F0502020204030204" pitchFamily="34" charset="0"/>
              </a:rPr>
              <a:t>⇠ من أدني الحلق</a:t>
            </a:r>
            <a:endParaRPr lang="en-US" sz="2400" dirty="0">
              <a:solidFill>
                <a:schemeClr val="tx1"/>
              </a:solidFill>
            </a:endParaRPr>
          </a:p>
        </p:txBody>
      </p:sp>
      <p:sp>
        <p:nvSpPr>
          <p:cNvPr id="20" name="TextBox 19">
            <a:extLst>
              <a:ext uri="{FF2B5EF4-FFF2-40B4-BE49-F238E27FC236}">
                <a16:creationId xmlns:a16="http://schemas.microsoft.com/office/drawing/2014/main" id="{E1D6C905-C96D-6DC1-C3CE-D607F4A4F230}"/>
              </a:ext>
            </a:extLst>
          </p:cNvPr>
          <p:cNvSpPr txBox="1"/>
          <p:nvPr/>
        </p:nvSpPr>
        <p:spPr>
          <a:xfrm>
            <a:off x="838200" y="2001170"/>
            <a:ext cx="7482978" cy="1754326"/>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marL="342900" indent="-342900">
              <a:lnSpc>
                <a:spcPct val="150000"/>
              </a:lnSpc>
              <a:buFont typeface="Arial" panose="020B0604020202020204" pitchFamily="34" charset="0"/>
              <a:buChar char="•"/>
            </a:pPr>
            <a:r>
              <a:rPr lang="en-US" sz="2400" b="1" u="sng" dirty="0">
                <a:solidFill>
                  <a:schemeClr val="accent1"/>
                </a:solidFill>
                <a:cs typeface="Calibri" panose="020F0502020204030204" pitchFamily="34" charset="0"/>
              </a:rPr>
              <a:t>Highest level</a:t>
            </a:r>
            <a:r>
              <a:rPr lang="en-US" sz="2400" dirty="0">
                <a:solidFill>
                  <a:schemeClr val="tx1"/>
                </a:solidFill>
                <a:cs typeface="Calibri" panose="020F0502020204030204" pitchFamily="34" charset="0"/>
              </a:rPr>
              <a:t>: with letters </a:t>
            </a:r>
            <a:r>
              <a:rPr lang="en-US" sz="2400" dirty="0" err="1">
                <a:solidFill>
                  <a:schemeClr val="tx1"/>
                </a:solidFill>
                <a:cs typeface="Calibri" panose="020F0502020204030204" pitchFamily="34" charset="0"/>
              </a:rPr>
              <a:t>hamzah</a:t>
            </a:r>
            <a:r>
              <a:rPr lang="en-US" sz="2400" dirty="0">
                <a:solidFill>
                  <a:schemeClr val="tx1"/>
                </a:solidFill>
                <a:cs typeface="Calibri" panose="020F0502020204030204" pitchFamily="34" charset="0"/>
              </a:rPr>
              <a:t> and the </a:t>
            </a:r>
            <a:r>
              <a:rPr lang="en-US" sz="2400" dirty="0" err="1">
                <a:solidFill>
                  <a:schemeClr val="tx1"/>
                </a:solidFill>
                <a:cs typeface="Calibri" panose="020F0502020204030204" pitchFamily="34" charset="0"/>
              </a:rPr>
              <a:t>haa</a:t>
            </a:r>
            <a:r>
              <a:rPr lang="en-US" sz="2400" dirty="0">
                <a:solidFill>
                  <a:schemeClr val="tx1"/>
                </a:solidFill>
                <a:cs typeface="Calibri" panose="020F0502020204030204" pitchFamily="34" charset="0"/>
              </a:rPr>
              <a:t>: </a:t>
            </a:r>
            <a:r>
              <a:rPr lang="ar-KW" sz="2400" dirty="0">
                <a:solidFill>
                  <a:srgbClr val="C00000"/>
                </a:solidFill>
                <a:cs typeface="Calibri" panose="020F0502020204030204" pitchFamily="34" charset="0"/>
              </a:rPr>
              <a:t>ء، ه</a:t>
            </a:r>
            <a:r>
              <a:rPr lang="ar-KW" sz="2400" dirty="0">
                <a:solidFill>
                  <a:schemeClr val="accent1">
                    <a:lumMod val="75000"/>
                  </a:schemeClr>
                </a:solidFill>
                <a:cs typeface="Calibri" panose="020F0502020204030204" pitchFamily="34" charset="0"/>
              </a:rPr>
              <a:t> </a:t>
            </a:r>
            <a:endParaRPr lang="ar-EG" sz="2400" dirty="0">
              <a:solidFill>
                <a:srgbClr val="4472C4">
                  <a:lumMod val="75000"/>
                </a:srgbClr>
              </a:solidFill>
              <a:cs typeface="Calibri" panose="020F0502020204030204" pitchFamily="34" charset="0"/>
            </a:endParaRPr>
          </a:p>
          <a:p>
            <a:pPr marL="342900" indent="-342900">
              <a:lnSpc>
                <a:spcPct val="150000"/>
              </a:lnSpc>
              <a:buFont typeface="Arial" panose="020B0604020202020204" pitchFamily="34" charset="0"/>
              <a:buChar char="•"/>
            </a:pPr>
            <a:r>
              <a:rPr lang="en-US" sz="2400" b="1" u="sng" dirty="0">
                <a:solidFill>
                  <a:schemeClr val="accent1"/>
                </a:solidFill>
                <a:cs typeface="Calibri" panose="020F0502020204030204" pitchFamily="34" charset="0"/>
              </a:rPr>
              <a:t>Middle level: </a:t>
            </a:r>
            <a:r>
              <a:rPr lang="en-US" sz="2400" dirty="0">
                <a:solidFill>
                  <a:schemeClr val="tx1"/>
                </a:solidFill>
                <a:cs typeface="Calibri" panose="020F0502020204030204" pitchFamily="34" charset="0"/>
              </a:rPr>
              <a:t>with letters ‘</a:t>
            </a:r>
            <a:r>
              <a:rPr lang="en-US" sz="2400" dirty="0" err="1">
                <a:solidFill>
                  <a:schemeClr val="tx1"/>
                </a:solidFill>
                <a:cs typeface="Calibri" panose="020F0502020204030204" pitchFamily="34" charset="0"/>
              </a:rPr>
              <a:t>ain</a:t>
            </a:r>
            <a:r>
              <a:rPr lang="en-US" sz="2400" dirty="0">
                <a:solidFill>
                  <a:schemeClr val="tx1"/>
                </a:solidFill>
                <a:cs typeface="Calibri" panose="020F0502020204030204" pitchFamily="34" charset="0"/>
              </a:rPr>
              <a:t>, and </a:t>
            </a:r>
            <a:r>
              <a:rPr lang="en-US" sz="2400" dirty="0" err="1">
                <a:solidFill>
                  <a:schemeClr val="tx1"/>
                </a:solidFill>
                <a:cs typeface="Calibri" panose="020F0502020204030204" pitchFamily="34" charset="0"/>
              </a:rPr>
              <a:t>haa</a:t>
            </a:r>
            <a:r>
              <a:rPr lang="en-US" sz="2400" dirty="0">
                <a:solidFill>
                  <a:srgbClr val="4472C4">
                    <a:lumMod val="75000"/>
                  </a:srgbClr>
                </a:solidFill>
                <a:cs typeface="Calibri" panose="020F0502020204030204" pitchFamily="34" charset="0"/>
              </a:rPr>
              <a:t>: </a:t>
            </a:r>
            <a:r>
              <a:rPr lang="ar-KW" sz="2400" dirty="0">
                <a:solidFill>
                  <a:srgbClr val="C00000"/>
                </a:solidFill>
                <a:cs typeface="Calibri" panose="020F0502020204030204" pitchFamily="34" charset="0"/>
              </a:rPr>
              <a:t>ع،ح</a:t>
            </a:r>
            <a:endParaRPr lang="ar-EG" sz="2400" dirty="0">
              <a:solidFill>
                <a:srgbClr val="4472C4">
                  <a:lumMod val="75000"/>
                </a:srgbClr>
              </a:solidFill>
              <a:cs typeface="Calibri" panose="020F0502020204030204" pitchFamily="34" charset="0"/>
            </a:endParaRPr>
          </a:p>
          <a:p>
            <a:pPr marL="342900" indent="-342900">
              <a:lnSpc>
                <a:spcPct val="150000"/>
              </a:lnSpc>
              <a:buFont typeface="Arial" panose="020B0604020202020204" pitchFamily="34" charset="0"/>
              <a:buChar char="•"/>
            </a:pPr>
            <a:r>
              <a:rPr lang="en-US" sz="2400" b="1" u="sng" dirty="0">
                <a:solidFill>
                  <a:schemeClr val="accent1"/>
                </a:solidFill>
                <a:cs typeface="Calibri" panose="020F0502020204030204" pitchFamily="34" charset="0"/>
              </a:rPr>
              <a:t>Lowest level: </a:t>
            </a:r>
            <a:r>
              <a:rPr lang="en-US" sz="2400" dirty="0">
                <a:solidFill>
                  <a:schemeClr val="tx1"/>
                </a:solidFill>
                <a:cs typeface="Calibri" panose="020F0502020204030204" pitchFamily="34" charset="0"/>
              </a:rPr>
              <a:t>with letters </a:t>
            </a:r>
            <a:r>
              <a:rPr lang="en-US" sz="2400" dirty="0" err="1">
                <a:solidFill>
                  <a:schemeClr val="tx1"/>
                </a:solidFill>
                <a:cs typeface="Calibri" panose="020F0502020204030204" pitchFamily="34" charset="0"/>
              </a:rPr>
              <a:t>khaa</a:t>
            </a:r>
            <a:r>
              <a:rPr lang="en-US" sz="2400" dirty="0">
                <a:solidFill>
                  <a:schemeClr val="tx1"/>
                </a:solidFill>
                <a:cs typeface="Calibri" panose="020F0502020204030204" pitchFamily="34" charset="0"/>
              </a:rPr>
              <a:t>, and </a:t>
            </a:r>
            <a:r>
              <a:rPr lang="en-US" sz="2400" dirty="0" err="1">
                <a:solidFill>
                  <a:schemeClr val="tx1"/>
                </a:solidFill>
                <a:cs typeface="Calibri" panose="020F0502020204030204" pitchFamily="34" charset="0"/>
              </a:rPr>
              <a:t>ghain</a:t>
            </a:r>
            <a:r>
              <a:rPr lang="en-US" sz="2400" dirty="0">
                <a:solidFill>
                  <a:schemeClr val="tx1"/>
                </a:solidFill>
                <a:cs typeface="Calibri" panose="020F0502020204030204" pitchFamily="34" charset="0"/>
              </a:rPr>
              <a:t>: </a:t>
            </a:r>
            <a:r>
              <a:rPr lang="ar-KW" sz="2400" dirty="0">
                <a:solidFill>
                  <a:srgbClr val="C00000"/>
                </a:solidFill>
                <a:cs typeface="Calibri" panose="020F0502020204030204" pitchFamily="34" charset="0"/>
              </a:rPr>
              <a:t>غ، خ</a:t>
            </a:r>
            <a:endParaRPr lang="en-US" sz="2400" dirty="0">
              <a:solidFill>
                <a:srgbClr val="C00000"/>
              </a:solidFill>
              <a:cs typeface="Calibri" panose="020F0502020204030204" pitchFamily="34" charset="0"/>
            </a:endParaRPr>
          </a:p>
        </p:txBody>
      </p:sp>
    </p:spTree>
    <p:extLst>
      <p:ext uri="{BB962C8B-B14F-4D97-AF65-F5344CB8AC3E}">
        <p14:creationId xmlns:p14="http://schemas.microsoft.com/office/powerpoint/2010/main" val="8825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789FE-8593-81A5-6D8D-844CE219F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A18C97-51FF-F782-B362-29DA902B955C}"/>
              </a:ext>
            </a:extLst>
          </p:cNvPr>
          <p:cNvSpPr>
            <a:spLocks noGrp="1"/>
          </p:cNvSpPr>
          <p:nvPr>
            <p:ph type="title"/>
          </p:nvPr>
        </p:nvSpPr>
        <p:spPr/>
        <p:txBody>
          <a:bodyPr/>
          <a:lstStyle/>
          <a:p>
            <a:r>
              <a:rPr lang="en-US" dirty="0"/>
              <a:t>Finding it in the Mus-Haf </a:t>
            </a:r>
            <a:r>
              <a:rPr lang="ar-KW" dirty="0">
                <a:latin typeface="Calibri" panose="020F0502020204030204" pitchFamily="34" charset="0"/>
                <a:cs typeface="Calibri" panose="020F0502020204030204" pitchFamily="34" charset="0"/>
              </a:rPr>
              <a:t>الرسم</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F80508D5-19A4-78E2-ABC4-B07EABE60210}"/>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18E07B47-BC35-92FA-558C-04D6CCF8B098}"/>
              </a:ext>
            </a:extLst>
          </p:cNvPr>
          <p:cNvSpPr>
            <a:spLocks noGrp="1"/>
          </p:cNvSpPr>
          <p:nvPr>
            <p:ph type="sldNum" sz="quarter" idx="12"/>
          </p:nvPr>
        </p:nvSpPr>
        <p:spPr/>
        <p:txBody>
          <a:bodyPr/>
          <a:lstStyle/>
          <a:p>
            <a:fld id="{7B9E2073-7571-3141-AB4E-94681825B85E}" type="slidenum">
              <a:rPr lang="en-US" smtClean="0"/>
              <a:t>27</a:t>
            </a:fld>
            <a:endParaRPr lang="en-US" dirty="0"/>
          </a:p>
        </p:txBody>
      </p:sp>
      <p:sp>
        <p:nvSpPr>
          <p:cNvPr id="6" name="Text Placeholder 5">
            <a:extLst>
              <a:ext uri="{FF2B5EF4-FFF2-40B4-BE49-F238E27FC236}">
                <a16:creationId xmlns:a16="http://schemas.microsoft.com/office/drawing/2014/main" id="{20C546C2-ED74-0C15-8B84-152C0B882C40}"/>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pic>
        <p:nvPicPr>
          <p:cNvPr id="7" name="Picture 6" descr="A black text on a white background&#10;&#10;AI-generated content may be incorrect.">
            <a:extLst>
              <a:ext uri="{FF2B5EF4-FFF2-40B4-BE49-F238E27FC236}">
                <a16:creationId xmlns:a16="http://schemas.microsoft.com/office/drawing/2014/main" id="{4F2678E5-11A1-B7B7-6B71-5284B46958BC}"/>
              </a:ext>
            </a:extLst>
          </p:cNvPr>
          <p:cNvPicPr>
            <a:picLocks noChangeAspect="1"/>
          </p:cNvPicPr>
          <p:nvPr/>
        </p:nvPicPr>
        <p:blipFill>
          <a:blip r:embed="rId2"/>
          <a:stretch>
            <a:fillRect/>
          </a:stretch>
        </p:blipFill>
        <p:spPr>
          <a:xfrm>
            <a:off x="6839485" y="2149984"/>
            <a:ext cx="1859893" cy="1394920"/>
          </a:xfrm>
          <a:prstGeom prst="rect">
            <a:avLst/>
          </a:prstGeom>
        </p:spPr>
      </p:pic>
      <p:pic>
        <p:nvPicPr>
          <p:cNvPr id="8" name="Picture 7" descr="A black text on a white background&#10;&#10;AI-generated content may be incorrect.">
            <a:extLst>
              <a:ext uri="{FF2B5EF4-FFF2-40B4-BE49-F238E27FC236}">
                <a16:creationId xmlns:a16="http://schemas.microsoft.com/office/drawing/2014/main" id="{27F01295-6F65-EE9A-D118-C68E6002AB4A}"/>
              </a:ext>
            </a:extLst>
          </p:cNvPr>
          <p:cNvPicPr>
            <a:picLocks noChangeAspect="1"/>
          </p:cNvPicPr>
          <p:nvPr/>
        </p:nvPicPr>
        <p:blipFill>
          <a:blip r:embed="rId3"/>
          <a:stretch>
            <a:fillRect/>
          </a:stretch>
        </p:blipFill>
        <p:spPr>
          <a:xfrm>
            <a:off x="4769852" y="4351973"/>
            <a:ext cx="2140031" cy="1297678"/>
          </a:xfrm>
          <a:prstGeom prst="rect">
            <a:avLst/>
          </a:prstGeom>
        </p:spPr>
      </p:pic>
      <p:pic>
        <p:nvPicPr>
          <p:cNvPr id="22" name="Picture 21" descr="A close up of a sign&#10;&#10;AI-generated content may be incorrect.">
            <a:extLst>
              <a:ext uri="{FF2B5EF4-FFF2-40B4-BE49-F238E27FC236}">
                <a16:creationId xmlns:a16="http://schemas.microsoft.com/office/drawing/2014/main" id="{87654336-5060-4FC5-AB18-D1E426184473}"/>
              </a:ext>
            </a:extLst>
          </p:cNvPr>
          <p:cNvPicPr>
            <a:picLocks noChangeAspect="1"/>
          </p:cNvPicPr>
          <p:nvPr/>
        </p:nvPicPr>
        <p:blipFill>
          <a:blip r:embed="rId4"/>
          <a:stretch>
            <a:fillRect/>
          </a:stretch>
        </p:blipFill>
        <p:spPr>
          <a:xfrm>
            <a:off x="7598011" y="4192426"/>
            <a:ext cx="3571736" cy="1455871"/>
          </a:xfrm>
          <a:prstGeom prst="rect">
            <a:avLst/>
          </a:prstGeom>
        </p:spPr>
      </p:pic>
      <p:pic>
        <p:nvPicPr>
          <p:cNvPr id="23" name="Picture 22" descr="A close up of a logo&#10;&#10;AI-generated content may be incorrect.">
            <a:extLst>
              <a:ext uri="{FF2B5EF4-FFF2-40B4-BE49-F238E27FC236}">
                <a16:creationId xmlns:a16="http://schemas.microsoft.com/office/drawing/2014/main" id="{15832588-0ACE-EC62-1E2A-458061DCB89F}"/>
              </a:ext>
            </a:extLst>
          </p:cNvPr>
          <p:cNvPicPr>
            <a:picLocks noChangeAspect="1"/>
          </p:cNvPicPr>
          <p:nvPr/>
        </p:nvPicPr>
        <p:blipFill>
          <a:blip r:embed="rId5"/>
          <a:stretch>
            <a:fillRect/>
          </a:stretch>
        </p:blipFill>
        <p:spPr>
          <a:xfrm>
            <a:off x="1717625" y="4318782"/>
            <a:ext cx="2140031" cy="1288174"/>
          </a:xfrm>
          <a:prstGeom prst="rect">
            <a:avLst/>
          </a:prstGeom>
        </p:spPr>
      </p:pic>
      <p:pic>
        <p:nvPicPr>
          <p:cNvPr id="3" name="Picture 2" descr="A close up of a sign&#10;&#10;AI-generated content may be incorrect.">
            <a:extLst>
              <a:ext uri="{FF2B5EF4-FFF2-40B4-BE49-F238E27FC236}">
                <a16:creationId xmlns:a16="http://schemas.microsoft.com/office/drawing/2014/main" id="{9A126D6A-BBE3-AD34-B5BE-E7A21394851B}"/>
              </a:ext>
            </a:extLst>
          </p:cNvPr>
          <p:cNvPicPr>
            <a:picLocks noChangeAspect="1"/>
          </p:cNvPicPr>
          <p:nvPr/>
        </p:nvPicPr>
        <p:blipFill>
          <a:blip r:embed="rId6"/>
          <a:stretch>
            <a:fillRect/>
          </a:stretch>
        </p:blipFill>
        <p:spPr>
          <a:xfrm>
            <a:off x="3027607" y="2149984"/>
            <a:ext cx="2809765" cy="1394920"/>
          </a:xfrm>
          <a:prstGeom prst="rect">
            <a:avLst/>
          </a:prstGeom>
        </p:spPr>
      </p:pic>
    </p:spTree>
    <p:extLst>
      <p:ext uri="{BB962C8B-B14F-4D97-AF65-F5344CB8AC3E}">
        <p14:creationId xmlns:p14="http://schemas.microsoft.com/office/powerpoint/2010/main" val="485375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C30EB-1184-D269-9ADF-B22C7AC1A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BBE8B2-A7CE-0218-6B9A-CBDAFED44753}"/>
              </a:ext>
            </a:extLst>
          </p:cNvPr>
          <p:cNvSpPr>
            <a:spLocks noGrp="1"/>
          </p:cNvSpPr>
          <p:nvPr>
            <p:ph type="title"/>
          </p:nvPr>
        </p:nvSpPr>
        <p:spPr/>
        <p:txBody>
          <a:bodyPr/>
          <a:lstStyle/>
          <a:p>
            <a:r>
              <a:rPr lang="en-US" dirty="0"/>
              <a:t>Examples </a:t>
            </a:r>
            <a:r>
              <a:rPr lang="ar-SA" dirty="0"/>
              <a:t>أمثلة</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0FA9333C-3CCD-37B6-8B4D-518204C36668}"/>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E7D9C258-0A3F-43B9-D7A3-5FEC4811A66F}"/>
              </a:ext>
            </a:extLst>
          </p:cNvPr>
          <p:cNvSpPr>
            <a:spLocks noGrp="1"/>
          </p:cNvSpPr>
          <p:nvPr>
            <p:ph type="sldNum" sz="quarter" idx="12"/>
          </p:nvPr>
        </p:nvSpPr>
        <p:spPr/>
        <p:txBody>
          <a:bodyPr/>
          <a:lstStyle/>
          <a:p>
            <a:fld id="{7B9E2073-7571-3141-AB4E-94681825B85E}" type="slidenum">
              <a:rPr lang="en-US" smtClean="0"/>
              <a:t>28</a:t>
            </a:fld>
            <a:endParaRPr lang="en-US" dirty="0"/>
          </a:p>
        </p:txBody>
      </p:sp>
      <p:sp>
        <p:nvSpPr>
          <p:cNvPr id="6" name="Text Placeholder 5">
            <a:extLst>
              <a:ext uri="{FF2B5EF4-FFF2-40B4-BE49-F238E27FC236}">
                <a16:creationId xmlns:a16="http://schemas.microsoft.com/office/drawing/2014/main" id="{A0909D10-E928-C3E5-C142-99B9BC65BD30}"/>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sp>
        <p:nvSpPr>
          <p:cNvPr id="3" name="Google Shape;97;p15">
            <a:extLst>
              <a:ext uri="{FF2B5EF4-FFF2-40B4-BE49-F238E27FC236}">
                <a16:creationId xmlns:a16="http://schemas.microsoft.com/office/drawing/2014/main" id="{9B10C7D7-6FCE-ABB7-7D65-B2CCAA540834}"/>
              </a:ext>
            </a:extLst>
          </p:cNvPr>
          <p:cNvSpPr txBox="1"/>
          <p:nvPr/>
        </p:nvSpPr>
        <p:spPr>
          <a:xfrm>
            <a:off x="1949731" y="1586776"/>
            <a:ext cx="618067" cy="4801274"/>
          </a:xfrm>
          <a:prstGeom prst="rect">
            <a:avLst/>
          </a:prstGeom>
          <a:noFill/>
          <a:ln>
            <a:noFill/>
          </a:ln>
        </p:spPr>
        <p:txBody>
          <a:bodyPr spcFirstLastPara="1" wrap="square" lIns="91425" tIns="45700" rIns="91425" bIns="45700" anchor="t" anchorCtr="0">
            <a:spAutoFit/>
          </a:bodyPr>
          <a:lstStyle/>
          <a:p>
            <a:pPr algn="ctr" rtl="1">
              <a:spcBef>
                <a:spcPts val="1800"/>
              </a:spcBef>
            </a:pPr>
            <a:r>
              <a:rPr lang="ar-SA" sz="3600" b="1" dirty="0" err="1">
                <a:solidFill>
                  <a:srgbClr val="C00000"/>
                </a:solidFill>
                <a:cs typeface="Calibri"/>
              </a:rPr>
              <a:t>ء</a:t>
            </a:r>
            <a:endParaRPr lang="ar-SA" sz="3600" b="1" dirty="0">
              <a:solidFill>
                <a:srgbClr val="C00000"/>
              </a:solidFill>
              <a:cs typeface="Calibri"/>
            </a:endParaRPr>
          </a:p>
          <a:p>
            <a:pPr algn="ctr" rtl="1">
              <a:spcBef>
                <a:spcPts val="1800"/>
              </a:spcBef>
            </a:pPr>
            <a:r>
              <a:rPr lang="ar-SA" sz="3600" b="1" dirty="0">
                <a:solidFill>
                  <a:srgbClr val="C00000"/>
                </a:solidFill>
                <a:cs typeface="Calibri"/>
              </a:rPr>
              <a:t>ه</a:t>
            </a:r>
          </a:p>
          <a:p>
            <a:pPr algn="ctr" rtl="1">
              <a:spcBef>
                <a:spcPts val="1800"/>
              </a:spcBef>
            </a:pPr>
            <a:r>
              <a:rPr lang="ar-SA" sz="3600" b="1" dirty="0" err="1">
                <a:solidFill>
                  <a:srgbClr val="C00000"/>
                </a:solidFill>
                <a:cs typeface="Calibri"/>
              </a:rPr>
              <a:t>ع</a:t>
            </a:r>
            <a:endParaRPr lang="ar-SA" sz="3600" b="1" dirty="0">
              <a:solidFill>
                <a:srgbClr val="C00000"/>
              </a:solidFill>
              <a:cs typeface="Calibri"/>
            </a:endParaRPr>
          </a:p>
          <a:p>
            <a:pPr algn="ctr" rtl="1">
              <a:spcBef>
                <a:spcPts val="1800"/>
              </a:spcBef>
            </a:pPr>
            <a:r>
              <a:rPr lang="ar-SA" sz="3600" b="1" dirty="0" err="1">
                <a:solidFill>
                  <a:srgbClr val="C00000"/>
                </a:solidFill>
                <a:cs typeface="Calibri"/>
              </a:rPr>
              <a:t>ح</a:t>
            </a:r>
            <a:endParaRPr lang="ar-SA" sz="3600" b="1" dirty="0">
              <a:solidFill>
                <a:srgbClr val="C00000"/>
              </a:solidFill>
              <a:cs typeface="Calibri"/>
            </a:endParaRPr>
          </a:p>
          <a:p>
            <a:pPr algn="ctr" rtl="1">
              <a:spcBef>
                <a:spcPts val="1800"/>
              </a:spcBef>
            </a:pPr>
            <a:r>
              <a:rPr lang="ar-SA" sz="3600" b="1" dirty="0" err="1">
                <a:solidFill>
                  <a:srgbClr val="C00000"/>
                </a:solidFill>
                <a:cs typeface="Calibri"/>
              </a:rPr>
              <a:t>غ</a:t>
            </a:r>
            <a:endParaRPr lang="ar-SA" sz="3600" b="1" dirty="0">
              <a:solidFill>
                <a:srgbClr val="C00000"/>
              </a:solidFill>
              <a:cs typeface="Calibri"/>
            </a:endParaRPr>
          </a:p>
          <a:p>
            <a:pPr algn="ctr" rtl="1">
              <a:spcBef>
                <a:spcPts val="1800"/>
              </a:spcBef>
            </a:pPr>
            <a:r>
              <a:rPr lang="ar-SA" sz="3600" b="1" dirty="0" err="1">
                <a:solidFill>
                  <a:srgbClr val="C00000"/>
                </a:solidFill>
                <a:cs typeface="Calibri"/>
              </a:rPr>
              <a:t>خ</a:t>
            </a:r>
            <a:endParaRPr lang="ar-KW" dirty="0">
              <a:cs typeface="Calibri"/>
            </a:endParaRPr>
          </a:p>
        </p:txBody>
      </p:sp>
      <p:pic>
        <p:nvPicPr>
          <p:cNvPr id="9" name="Picture 8" descr="A close up of a sign&#10;&#10;AI-generated content may be incorrect.">
            <a:extLst>
              <a:ext uri="{FF2B5EF4-FFF2-40B4-BE49-F238E27FC236}">
                <a16:creationId xmlns:a16="http://schemas.microsoft.com/office/drawing/2014/main" id="{45257EA5-DD5C-DA6D-AE09-C88ACB73E22D}"/>
              </a:ext>
            </a:extLst>
          </p:cNvPr>
          <p:cNvPicPr>
            <a:picLocks noChangeAspect="1"/>
          </p:cNvPicPr>
          <p:nvPr/>
        </p:nvPicPr>
        <p:blipFill>
          <a:blip r:embed="rId2"/>
          <a:stretch>
            <a:fillRect/>
          </a:stretch>
        </p:blipFill>
        <p:spPr>
          <a:xfrm>
            <a:off x="5267913" y="1905182"/>
            <a:ext cx="1354898" cy="672645"/>
          </a:xfrm>
          <a:prstGeom prst="rect">
            <a:avLst/>
          </a:prstGeom>
        </p:spPr>
      </p:pic>
      <p:pic>
        <p:nvPicPr>
          <p:cNvPr id="10" name="Picture 9" descr="A close up of a sign&#10;&#10;AI-generated content may be incorrect.">
            <a:extLst>
              <a:ext uri="{FF2B5EF4-FFF2-40B4-BE49-F238E27FC236}">
                <a16:creationId xmlns:a16="http://schemas.microsoft.com/office/drawing/2014/main" id="{BF3930BB-99AA-CF8D-B79B-0F8E9EF78E51}"/>
              </a:ext>
            </a:extLst>
          </p:cNvPr>
          <p:cNvPicPr>
            <a:picLocks noChangeAspect="1"/>
          </p:cNvPicPr>
          <p:nvPr/>
        </p:nvPicPr>
        <p:blipFill>
          <a:blip r:embed="rId3"/>
          <a:srcRect t="7887" b="9729"/>
          <a:stretch>
            <a:fillRect/>
          </a:stretch>
        </p:blipFill>
        <p:spPr>
          <a:xfrm>
            <a:off x="3563950" y="1905182"/>
            <a:ext cx="1023724" cy="669745"/>
          </a:xfrm>
          <a:prstGeom prst="rect">
            <a:avLst/>
          </a:prstGeom>
        </p:spPr>
      </p:pic>
      <p:pic>
        <p:nvPicPr>
          <p:cNvPr id="11" name="Picture 10" descr="A black text on a white background&#10;&#10;AI-generated content may be incorrect.">
            <a:extLst>
              <a:ext uri="{FF2B5EF4-FFF2-40B4-BE49-F238E27FC236}">
                <a16:creationId xmlns:a16="http://schemas.microsoft.com/office/drawing/2014/main" id="{A3DCECBC-E4CD-532B-B311-98BA98C9F357}"/>
              </a:ext>
            </a:extLst>
          </p:cNvPr>
          <p:cNvPicPr>
            <a:picLocks noChangeAspect="1"/>
          </p:cNvPicPr>
          <p:nvPr/>
        </p:nvPicPr>
        <p:blipFill>
          <a:blip r:embed="rId4"/>
          <a:stretch>
            <a:fillRect/>
          </a:stretch>
        </p:blipFill>
        <p:spPr>
          <a:xfrm>
            <a:off x="7067380" y="1905182"/>
            <a:ext cx="1153214" cy="670747"/>
          </a:xfrm>
          <a:prstGeom prst="rect">
            <a:avLst/>
          </a:prstGeom>
        </p:spPr>
      </p:pic>
      <p:pic>
        <p:nvPicPr>
          <p:cNvPr id="12" name="Picture 11" descr="A black letter on a white surface&#10;&#10;AI-generated content may be incorrect.">
            <a:extLst>
              <a:ext uri="{FF2B5EF4-FFF2-40B4-BE49-F238E27FC236}">
                <a16:creationId xmlns:a16="http://schemas.microsoft.com/office/drawing/2014/main" id="{1C67DE10-D1C0-EDDE-E70D-B8E065952D8B}"/>
              </a:ext>
            </a:extLst>
          </p:cNvPr>
          <p:cNvPicPr>
            <a:picLocks noChangeAspect="1"/>
          </p:cNvPicPr>
          <p:nvPr/>
        </p:nvPicPr>
        <p:blipFill>
          <a:blip r:embed="rId5"/>
          <a:stretch>
            <a:fillRect/>
          </a:stretch>
        </p:blipFill>
        <p:spPr>
          <a:xfrm>
            <a:off x="7249430" y="2693018"/>
            <a:ext cx="800826" cy="680702"/>
          </a:xfrm>
          <a:prstGeom prst="rect">
            <a:avLst/>
          </a:prstGeom>
        </p:spPr>
      </p:pic>
      <p:pic>
        <p:nvPicPr>
          <p:cNvPr id="13" name="Picture 12" descr="A black text on a white background&#10;&#10;AI-generated content may be incorrect.">
            <a:extLst>
              <a:ext uri="{FF2B5EF4-FFF2-40B4-BE49-F238E27FC236}">
                <a16:creationId xmlns:a16="http://schemas.microsoft.com/office/drawing/2014/main" id="{73D46CC0-87F9-9661-6A40-9121E6970D1F}"/>
              </a:ext>
            </a:extLst>
          </p:cNvPr>
          <p:cNvPicPr>
            <a:picLocks noChangeAspect="1"/>
          </p:cNvPicPr>
          <p:nvPr/>
        </p:nvPicPr>
        <p:blipFill>
          <a:blip r:embed="rId6"/>
          <a:stretch>
            <a:fillRect/>
          </a:stretch>
        </p:blipFill>
        <p:spPr>
          <a:xfrm>
            <a:off x="5331923" y="2693018"/>
            <a:ext cx="1247906" cy="686921"/>
          </a:xfrm>
          <a:prstGeom prst="rect">
            <a:avLst/>
          </a:prstGeom>
        </p:spPr>
      </p:pic>
      <p:pic>
        <p:nvPicPr>
          <p:cNvPr id="14" name="Picture 13" descr="A close up of a sign&#10;&#10;AI-generated content may be incorrect.">
            <a:extLst>
              <a:ext uri="{FF2B5EF4-FFF2-40B4-BE49-F238E27FC236}">
                <a16:creationId xmlns:a16="http://schemas.microsoft.com/office/drawing/2014/main" id="{AD8966F4-1E81-A148-E6C9-53DBCEF9176E}"/>
              </a:ext>
            </a:extLst>
          </p:cNvPr>
          <p:cNvPicPr>
            <a:picLocks noChangeAspect="1"/>
          </p:cNvPicPr>
          <p:nvPr/>
        </p:nvPicPr>
        <p:blipFill>
          <a:blip r:embed="rId7"/>
          <a:stretch>
            <a:fillRect/>
          </a:stretch>
        </p:blipFill>
        <p:spPr>
          <a:xfrm>
            <a:off x="3557876" y="2710194"/>
            <a:ext cx="1035872" cy="669745"/>
          </a:xfrm>
          <a:prstGeom prst="rect">
            <a:avLst/>
          </a:prstGeom>
        </p:spPr>
      </p:pic>
      <p:pic>
        <p:nvPicPr>
          <p:cNvPr id="16" name="Picture 15" descr="A close up of a sign&#10;&#10;AI-generated content may be incorrect.">
            <a:extLst>
              <a:ext uri="{FF2B5EF4-FFF2-40B4-BE49-F238E27FC236}">
                <a16:creationId xmlns:a16="http://schemas.microsoft.com/office/drawing/2014/main" id="{884BCCFC-F168-49FD-D164-DA4164CD273E}"/>
              </a:ext>
            </a:extLst>
          </p:cNvPr>
          <p:cNvPicPr>
            <a:picLocks noChangeAspect="1"/>
          </p:cNvPicPr>
          <p:nvPr/>
        </p:nvPicPr>
        <p:blipFill>
          <a:blip r:embed="rId8"/>
          <a:srcRect l="9409" t="12761"/>
          <a:stretch>
            <a:fillRect/>
          </a:stretch>
        </p:blipFill>
        <p:spPr>
          <a:xfrm>
            <a:off x="7173562" y="3532697"/>
            <a:ext cx="1047031" cy="686971"/>
          </a:xfrm>
          <a:prstGeom prst="rect">
            <a:avLst/>
          </a:prstGeom>
        </p:spPr>
      </p:pic>
      <p:pic>
        <p:nvPicPr>
          <p:cNvPr id="17" name="Picture 16" descr="A black text on a blue background&#10;&#10;AI-generated content may be incorrect.">
            <a:extLst>
              <a:ext uri="{FF2B5EF4-FFF2-40B4-BE49-F238E27FC236}">
                <a16:creationId xmlns:a16="http://schemas.microsoft.com/office/drawing/2014/main" id="{F8FA34F6-87F4-C27E-AC84-B1B2D6CB3A56}"/>
              </a:ext>
            </a:extLst>
          </p:cNvPr>
          <p:cNvPicPr>
            <a:picLocks noChangeAspect="1"/>
          </p:cNvPicPr>
          <p:nvPr/>
        </p:nvPicPr>
        <p:blipFill>
          <a:blip r:embed="rId9"/>
          <a:stretch>
            <a:fillRect/>
          </a:stretch>
        </p:blipFill>
        <p:spPr>
          <a:xfrm>
            <a:off x="3100712" y="3523631"/>
            <a:ext cx="1960701" cy="669745"/>
          </a:xfrm>
          <a:prstGeom prst="rect">
            <a:avLst/>
          </a:prstGeom>
        </p:spPr>
      </p:pic>
      <p:pic>
        <p:nvPicPr>
          <p:cNvPr id="18" name="Picture 17" descr="A close up of a sign&#10;&#10;AI-generated content may be incorrect.">
            <a:extLst>
              <a:ext uri="{FF2B5EF4-FFF2-40B4-BE49-F238E27FC236}">
                <a16:creationId xmlns:a16="http://schemas.microsoft.com/office/drawing/2014/main" id="{EA4CE548-2585-0E9F-8254-7D557B96D82E}"/>
              </a:ext>
            </a:extLst>
          </p:cNvPr>
          <p:cNvPicPr>
            <a:picLocks noChangeAspect="1"/>
          </p:cNvPicPr>
          <p:nvPr/>
        </p:nvPicPr>
        <p:blipFill>
          <a:blip r:embed="rId10"/>
          <a:srcRect t="5624" b="7753"/>
          <a:stretch>
            <a:fillRect/>
          </a:stretch>
        </p:blipFill>
        <p:spPr>
          <a:xfrm>
            <a:off x="5323358" y="3522458"/>
            <a:ext cx="1441285" cy="666488"/>
          </a:xfrm>
          <a:prstGeom prst="rect">
            <a:avLst/>
          </a:prstGeom>
        </p:spPr>
      </p:pic>
      <p:pic>
        <p:nvPicPr>
          <p:cNvPr id="19" name="Picture 18" descr="A close up of a sign&#10;&#10;AI-generated content may be incorrect.">
            <a:extLst>
              <a:ext uri="{FF2B5EF4-FFF2-40B4-BE49-F238E27FC236}">
                <a16:creationId xmlns:a16="http://schemas.microsoft.com/office/drawing/2014/main" id="{3A6F4F15-A426-56A0-E35E-14BBE8564E0D}"/>
              </a:ext>
            </a:extLst>
          </p:cNvPr>
          <p:cNvPicPr>
            <a:picLocks noChangeAspect="1"/>
          </p:cNvPicPr>
          <p:nvPr/>
        </p:nvPicPr>
        <p:blipFill>
          <a:blip r:embed="rId11"/>
          <a:stretch>
            <a:fillRect/>
          </a:stretch>
        </p:blipFill>
        <p:spPr>
          <a:xfrm>
            <a:off x="3389025" y="4296756"/>
            <a:ext cx="1198649" cy="664944"/>
          </a:xfrm>
          <a:prstGeom prst="rect">
            <a:avLst/>
          </a:prstGeom>
        </p:spPr>
      </p:pic>
      <p:pic>
        <p:nvPicPr>
          <p:cNvPr id="20" name="Picture 19" descr="A close up of a sign&#10;&#10;AI-generated content may be incorrect.">
            <a:extLst>
              <a:ext uri="{FF2B5EF4-FFF2-40B4-BE49-F238E27FC236}">
                <a16:creationId xmlns:a16="http://schemas.microsoft.com/office/drawing/2014/main" id="{D496FCB9-21FA-B907-EE2F-31B63064A09B}"/>
              </a:ext>
            </a:extLst>
          </p:cNvPr>
          <p:cNvPicPr>
            <a:picLocks noChangeAspect="1"/>
          </p:cNvPicPr>
          <p:nvPr/>
        </p:nvPicPr>
        <p:blipFill>
          <a:blip r:embed="rId12"/>
          <a:stretch>
            <a:fillRect/>
          </a:stretch>
        </p:blipFill>
        <p:spPr>
          <a:xfrm>
            <a:off x="7133381" y="4338738"/>
            <a:ext cx="1131886" cy="674978"/>
          </a:xfrm>
          <a:prstGeom prst="rect">
            <a:avLst/>
          </a:prstGeom>
        </p:spPr>
      </p:pic>
      <p:pic>
        <p:nvPicPr>
          <p:cNvPr id="21" name="Picture 20" descr="A close up of a sign&#10;&#10;AI-generated content may be incorrect.">
            <a:extLst>
              <a:ext uri="{FF2B5EF4-FFF2-40B4-BE49-F238E27FC236}">
                <a16:creationId xmlns:a16="http://schemas.microsoft.com/office/drawing/2014/main" id="{E5612EE3-685C-2CC0-052B-6263930583D4}"/>
              </a:ext>
            </a:extLst>
          </p:cNvPr>
          <p:cNvPicPr>
            <a:picLocks noChangeAspect="1"/>
          </p:cNvPicPr>
          <p:nvPr/>
        </p:nvPicPr>
        <p:blipFill>
          <a:blip r:embed="rId13"/>
          <a:stretch>
            <a:fillRect/>
          </a:stretch>
        </p:blipFill>
        <p:spPr>
          <a:xfrm>
            <a:off x="5394661" y="4342969"/>
            <a:ext cx="1131885" cy="670747"/>
          </a:xfrm>
          <a:prstGeom prst="rect">
            <a:avLst/>
          </a:prstGeom>
        </p:spPr>
      </p:pic>
      <p:pic>
        <p:nvPicPr>
          <p:cNvPr id="24" name="Picture 23" descr="A black text on a white background&#10;&#10;AI-generated content may be incorrect.">
            <a:extLst>
              <a:ext uri="{FF2B5EF4-FFF2-40B4-BE49-F238E27FC236}">
                <a16:creationId xmlns:a16="http://schemas.microsoft.com/office/drawing/2014/main" id="{BC194AF4-7CD7-40E4-C495-BFC418CC650D}"/>
              </a:ext>
            </a:extLst>
          </p:cNvPr>
          <p:cNvPicPr>
            <a:picLocks noChangeAspect="1"/>
          </p:cNvPicPr>
          <p:nvPr/>
        </p:nvPicPr>
        <p:blipFill>
          <a:blip r:embed="rId14"/>
          <a:srcRect t="12036"/>
          <a:stretch>
            <a:fillRect/>
          </a:stretch>
        </p:blipFill>
        <p:spPr>
          <a:xfrm>
            <a:off x="3362526" y="5065080"/>
            <a:ext cx="1225148" cy="602239"/>
          </a:xfrm>
          <a:prstGeom prst="rect">
            <a:avLst/>
          </a:prstGeom>
        </p:spPr>
      </p:pic>
      <p:pic>
        <p:nvPicPr>
          <p:cNvPr id="25" name="Picture 24">
            <a:extLst>
              <a:ext uri="{FF2B5EF4-FFF2-40B4-BE49-F238E27FC236}">
                <a16:creationId xmlns:a16="http://schemas.microsoft.com/office/drawing/2014/main" id="{A6BD3BFC-4BDE-816E-E458-920A4B070036}"/>
              </a:ext>
            </a:extLst>
          </p:cNvPr>
          <p:cNvPicPr>
            <a:picLocks noChangeAspect="1"/>
          </p:cNvPicPr>
          <p:nvPr/>
        </p:nvPicPr>
        <p:blipFill>
          <a:blip r:embed="rId15"/>
          <a:srcRect t="5863"/>
          <a:stretch>
            <a:fillRect/>
          </a:stretch>
        </p:blipFill>
        <p:spPr>
          <a:xfrm>
            <a:off x="5447129" y="5112502"/>
            <a:ext cx="989616" cy="602240"/>
          </a:xfrm>
          <a:prstGeom prst="rect">
            <a:avLst/>
          </a:prstGeom>
        </p:spPr>
      </p:pic>
      <p:pic>
        <p:nvPicPr>
          <p:cNvPr id="27" name="Picture 26">
            <a:extLst>
              <a:ext uri="{FF2B5EF4-FFF2-40B4-BE49-F238E27FC236}">
                <a16:creationId xmlns:a16="http://schemas.microsoft.com/office/drawing/2014/main" id="{F7CD4EAB-7D31-ED38-5C6B-6411F495FF5A}"/>
              </a:ext>
            </a:extLst>
          </p:cNvPr>
          <p:cNvPicPr>
            <a:picLocks noChangeAspect="1"/>
          </p:cNvPicPr>
          <p:nvPr/>
        </p:nvPicPr>
        <p:blipFill>
          <a:blip r:embed="rId16"/>
          <a:stretch>
            <a:fillRect/>
          </a:stretch>
        </p:blipFill>
        <p:spPr>
          <a:xfrm>
            <a:off x="6929983" y="5102593"/>
            <a:ext cx="1531115" cy="602239"/>
          </a:xfrm>
          <a:prstGeom prst="rect">
            <a:avLst/>
          </a:prstGeom>
        </p:spPr>
      </p:pic>
      <p:pic>
        <p:nvPicPr>
          <p:cNvPr id="28" name="Picture 27" descr="A close up of a sign&#10;&#10;AI-generated content may be incorrect.">
            <a:extLst>
              <a:ext uri="{FF2B5EF4-FFF2-40B4-BE49-F238E27FC236}">
                <a16:creationId xmlns:a16="http://schemas.microsoft.com/office/drawing/2014/main" id="{5707D9FA-F9D0-CA5F-4F70-84D23D96AE0C}"/>
              </a:ext>
            </a:extLst>
          </p:cNvPr>
          <p:cNvPicPr>
            <a:picLocks noChangeAspect="1"/>
          </p:cNvPicPr>
          <p:nvPr/>
        </p:nvPicPr>
        <p:blipFill>
          <a:blip r:embed="rId17"/>
          <a:stretch>
            <a:fillRect/>
          </a:stretch>
        </p:blipFill>
        <p:spPr>
          <a:xfrm>
            <a:off x="3348749" y="5804402"/>
            <a:ext cx="1252702" cy="569410"/>
          </a:xfrm>
          <a:prstGeom prst="rect">
            <a:avLst/>
          </a:prstGeom>
        </p:spPr>
      </p:pic>
      <p:pic>
        <p:nvPicPr>
          <p:cNvPr id="30" name="Picture 29" descr="A close up of a sign&#10;&#10;AI-generated content may be incorrect.">
            <a:extLst>
              <a:ext uri="{FF2B5EF4-FFF2-40B4-BE49-F238E27FC236}">
                <a16:creationId xmlns:a16="http://schemas.microsoft.com/office/drawing/2014/main" id="{DDA043C5-D202-76F4-D6E6-3067285C7710}"/>
              </a:ext>
            </a:extLst>
          </p:cNvPr>
          <p:cNvPicPr>
            <a:picLocks noChangeAspect="1"/>
          </p:cNvPicPr>
          <p:nvPr/>
        </p:nvPicPr>
        <p:blipFill>
          <a:blip r:embed="rId18"/>
          <a:stretch>
            <a:fillRect/>
          </a:stretch>
        </p:blipFill>
        <p:spPr>
          <a:xfrm>
            <a:off x="5404224" y="5808176"/>
            <a:ext cx="1075427" cy="602239"/>
          </a:xfrm>
          <a:prstGeom prst="rect">
            <a:avLst/>
          </a:prstGeom>
        </p:spPr>
      </p:pic>
      <p:pic>
        <p:nvPicPr>
          <p:cNvPr id="32" name="Picture 31" descr="A close up of a sign&#10;&#10;AI-generated content may be incorrect.">
            <a:extLst>
              <a:ext uri="{FF2B5EF4-FFF2-40B4-BE49-F238E27FC236}">
                <a16:creationId xmlns:a16="http://schemas.microsoft.com/office/drawing/2014/main" id="{B0B7E7CA-5A58-12A0-4495-813173EAA220}"/>
              </a:ext>
            </a:extLst>
          </p:cNvPr>
          <p:cNvPicPr>
            <a:picLocks noChangeAspect="1"/>
          </p:cNvPicPr>
          <p:nvPr/>
        </p:nvPicPr>
        <p:blipFill>
          <a:blip r:embed="rId19"/>
          <a:stretch>
            <a:fillRect/>
          </a:stretch>
        </p:blipFill>
        <p:spPr>
          <a:xfrm>
            <a:off x="7012565" y="5804402"/>
            <a:ext cx="1439677" cy="620007"/>
          </a:xfrm>
          <a:prstGeom prst="rect">
            <a:avLst/>
          </a:prstGeom>
        </p:spPr>
      </p:pic>
    </p:spTree>
    <p:extLst>
      <p:ext uri="{BB962C8B-B14F-4D97-AF65-F5344CB8AC3E}">
        <p14:creationId xmlns:p14="http://schemas.microsoft.com/office/powerpoint/2010/main" val="408469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3B9D2-00D0-12AD-C436-3D4D33B12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8B365-0F62-02A2-DC64-F50861EF6DEF}"/>
              </a:ext>
            </a:extLst>
          </p:cNvPr>
          <p:cNvSpPr>
            <a:spLocks noGrp="1"/>
          </p:cNvSpPr>
          <p:nvPr>
            <p:ph type="title"/>
          </p:nvPr>
        </p:nvSpPr>
        <p:spPr/>
        <p:txBody>
          <a:bodyPr/>
          <a:lstStyle/>
          <a:p>
            <a:r>
              <a:rPr lang="en-US" dirty="0"/>
              <a:t>Special Case</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D6AC4353-84AA-96CE-0A55-FB2A2BBCF7AC}"/>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BC50A9BB-D326-02FE-D954-13F375D89BCE}"/>
              </a:ext>
            </a:extLst>
          </p:cNvPr>
          <p:cNvSpPr>
            <a:spLocks noGrp="1"/>
          </p:cNvSpPr>
          <p:nvPr>
            <p:ph type="sldNum" sz="quarter" idx="12"/>
          </p:nvPr>
        </p:nvSpPr>
        <p:spPr/>
        <p:txBody>
          <a:bodyPr/>
          <a:lstStyle/>
          <a:p>
            <a:fld id="{7B9E2073-7571-3141-AB4E-94681825B85E}" type="slidenum">
              <a:rPr lang="en-US" smtClean="0"/>
              <a:t>29</a:t>
            </a:fld>
            <a:endParaRPr lang="en-US" dirty="0"/>
          </a:p>
        </p:txBody>
      </p:sp>
      <p:sp>
        <p:nvSpPr>
          <p:cNvPr id="6" name="Text Placeholder 5">
            <a:extLst>
              <a:ext uri="{FF2B5EF4-FFF2-40B4-BE49-F238E27FC236}">
                <a16:creationId xmlns:a16="http://schemas.microsoft.com/office/drawing/2014/main" id="{A3C811A9-186D-9B39-7DC4-133B3F8B9C63}"/>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pic>
        <p:nvPicPr>
          <p:cNvPr id="12" name="Picture 11" descr="A close up of a sign&#10;&#10;AI-generated content may be incorrect.">
            <a:extLst>
              <a:ext uri="{FF2B5EF4-FFF2-40B4-BE49-F238E27FC236}">
                <a16:creationId xmlns:a16="http://schemas.microsoft.com/office/drawing/2014/main" id="{61FFC6B2-BB72-1BD8-B4F3-B37F0F28EAAC}"/>
              </a:ext>
            </a:extLst>
          </p:cNvPr>
          <p:cNvPicPr>
            <a:picLocks noChangeAspect="1"/>
          </p:cNvPicPr>
          <p:nvPr/>
        </p:nvPicPr>
        <p:blipFill>
          <a:blip r:embed="rId2"/>
          <a:stretch>
            <a:fillRect/>
          </a:stretch>
        </p:blipFill>
        <p:spPr>
          <a:xfrm>
            <a:off x="3994927" y="2651494"/>
            <a:ext cx="3284584" cy="2323243"/>
          </a:xfrm>
          <a:prstGeom prst="rect">
            <a:avLst/>
          </a:prstGeom>
        </p:spPr>
      </p:pic>
    </p:spTree>
    <p:extLst>
      <p:ext uri="{BB962C8B-B14F-4D97-AF65-F5344CB8AC3E}">
        <p14:creationId xmlns:p14="http://schemas.microsoft.com/office/powerpoint/2010/main" val="782728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DCF7C-19E0-EE9B-ABC4-3BB9E4EF1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175AEE-621E-BB7F-A3BE-04C7AF7A6FFB}"/>
              </a:ext>
            </a:extLst>
          </p:cNvPr>
          <p:cNvSpPr>
            <a:spLocks noGrp="1"/>
          </p:cNvSpPr>
          <p:nvPr>
            <p:ph type="title"/>
          </p:nvPr>
        </p:nvSpPr>
        <p:spPr/>
        <p:txBody>
          <a:bodyPr/>
          <a:lstStyle/>
          <a:p>
            <a:r>
              <a:rPr lang="en-US" dirty="0"/>
              <a:t>Practice</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3B8F1323-CADF-65DB-4957-54A1E55CDAA7}"/>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FCD0F08C-49CE-77DF-62AF-0A564E97BF8D}"/>
              </a:ext>
            </a:extLst>
          </p:cNvPr>
          <p:cNvSpPr>
            <a:spLocks noGrp="1"/>
          </p:cNvSpPr>
          <p:nvPr>
            <p:ph type="sldNum" sz="quarter" idx="12"/>
          </p:nvPr>
        </p:nvSpPr>
        <p:spPr/>
        <p:txBody>
          <a:bodyPr/>
          <a:lstStyle/>
          <a:p>
            <a:fld id="{7B9E2073-7571-3141-AB4E-94681825B85E}" type="slidenum">
              <a:rPr lang="en-US" smtClean="0"/>
              <a:t>30</a:t>
            </a:fld>
            <a:endParaRPr lang="en-US" dirty="0"/>
          </a:p>
        </p:txBody>
      </p:sp>
      <p:sp>
        <p:nvSpPr>
          <p:cNvPr id="6" name="Text Placeholder 5">
            <a:extLst>
              <a:ext uri="{FF2B5EF4-FFF2-40B4-BE49-F238E27FC236}">
                <a16:creationId xmlns:a16="http://schemas.microsoft.com/office/drawing/2014/main" id="{0D9B8209-E4D9-566A-B2C9-9AB17E314048}"/>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pic>
        <p:nvPicPr>
          <p:cNvPr id="9" name="Picture 8" descr="A close-up of a text&#10;&#10;AI-generated content may be incorrect.">
            <a:extLst>
              <a:ext uri="{FF2B5EF4-FFF2-40B4-BE49-F238E27FC236}">
                <a16:creationId xmlns:a16="http://schemas.microsoft.com/office/drawing/2014/main" id="{300FE0AE-F021-D335-E900-67DBC0686D6F}"/>
              </a:ext>
            </a:extLst>
          </p:cNvPr>
          <p:cNvPicPr>
            <a:picLocks noChangeAspect="1"/>
          </p:cNvPicPr>
          <p:nvPr/>
        </p:nvPicPr>
        <p:blipFill>
          <a:blip r:embed="rId2"/>
          <a:srcRect b="37324"/>
          <a:stretch>
            <a:fillRect/>
          </a:stretch>
        </p:blipFill>
        <p:spPr>
          <a:xfrm>
            <a:off x="2669893" y="2067084"/>
            <a:ext cx="6852213" cy="3730310"/>
          </a:xfrm>
          <a:prstGeom prst="rect">
            <a:avLst/>
          </a:prstGeom>
        </p:spPr>
      </p:pic>
      <p:cxnSp>
        <p:nvCxnSpPr>
          <p:cNvPr id="11" name="Straight Connector 10">
            <a:extLst>
              <a:ext uri="{FF2B5EF4-FFF2-40B4-BE49-F238E27FC236}">
                <a16:creationId xmlns:a16="http://schemas.microsoft.com/office/drawing/2014/main" id="{0438AE24-183F-8F1D-DA9C-4D12DF212B8D}"/>
              </a:ext>
            </a:extLst>
          </p:cNvPr>
          <p:cNvCxnSpPr>
            <a:cxnSpLocks/>
          </p:cNvCxnSpPr>
          <p:nvPr/>
        </p:nvCxnSpPr>
        <p:spPr>
          <a:xfrm>
            <a:off x="7532157" y="3520862"/>
            <a:ext cx="1078443"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2FEB7E1-B49E-6876-8D39-446735E61B07}"/>
              </a:ext>
            </a:extLst>
          </p:cNvPr>
          <p:cNvCxnSpPr>
            <a:cxnSpLocks/>
          </p:cNvCxnSpPr>
          <p:nvPr/>
        </p:nvCxnSpPr>
        <p:spPr>
          <a:xfrm>
            <a:off x="5556778" y="3520748"/>
            <a:ext cx="1078443"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C4B4CF89-3CCD-7217-0329-3D828B2AD4E6}"/>
              </a:ext>
            </a:extLst>
          </p:cNvPr>
          <p:cNvCxnSpPr>
            <a:cxnSpLocks/>
          </p:cNvCxnSpPr>
          <p:nvPr/>
        </p:nvCxnSpPr>
        <p:spPr>
          <a:xfrm>
            <a:off x="8237247" y="4967582"/>
            <a:ext cx="1078443"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486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8FB3E-27F1-F7EC-18A1-FEBD64411B02}"/>
            </a:ext>
          </a:extLst>
        </p:cNvPr>
        <p:cNvGrpSpPr/>
        <p:nvPr/>
      </p:nvGrpSpPr>
      <p:grpSpPr>
        <a:xfrm>
          <a:off x="0" y="0"/>
          <a:ext cx="0" cy="0"/>
          <a:chOff x="0" y="0"/>
          <a:chExt cx="0" cy="0"/>
        </a:xfrm>
      </p:grpSpPr>
      <p:pic>
        <p:nvPicPr>
          <p:cNvPr id="19" name="Picture 18" descr="A close-up of a white page&#10;&#10;AI-generated content may be incorrect.">
            <a:extLst>
              <a:ext uri="{FF2B5EF4-FFF2-40B4-BE49-F238E27FC236}">
                <a16:creationId xmlns:a16="http://schemas.microsoft.com/office/drawing/2014/main" id="{8F9DAB38-8B95-47B2-275B-FE735BC5DECC}"/>
              </a:ext>
            </a:extLst>
          </p:cNvPr>
          <p:cNvPicPr>
            <a:picLocks noChangeAspect="1"/>
          </p:cNvPicPr>
          <p:nvPr/>
        </p:nvPicPr>
        <p:blipFill>
          <a:blip r:embed="rId2"/>
          <a:srcRect t="1924"/>
          <a:stretch>
            <a:fillRect/>
          </a:stretch>
        </p:blipFill>
        <p:spPr>
          <a:xfrm>
            <a:off x="3085243" y="1770997"/>
            <a:ext cx="6419233" cy="4809097"/>
          </a:xfrm>
          <a:prstGeom prst="rect">
            <a:avLst/>
          </a:prstGeom>
        </p:spPr>
      </p:pic>
      <p:sp>
        <p:nvSpPr>
          <p:cNvPr id="2" name="Title 1">
            <a:extLst>
              <a:ext uri="{FF2B5EF4-FFF2-40B4-BE49-F238E27FC236}">
                <a16:creationId xmlns:a16="http://schemas.microsoft.com/office/drawing/2014/main" id="{E109A29B-E700-A2E9-0067-F554A65B9E40}"/>
              </a:ext>
            </a:extLst>
          </p:cNvPr>
          <p:cNvSpPr>
            <a:spLocks noGrp="1"/>
          </p:cNvSpPr>
          <p:nvPr>
            <p:ph type="title"/>
          </p:nvPr>
        </p:nvSpPr>
        <p:spPr/>
        <p:txBody>
          <a:bodyPr/>
          <a:lstStyle/>
          <a:p>
            <a:r>
              <a:rPr lang="en-US" dirty="0"/>
              <a:t>Practice</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6D08B434-DC0F-CC68-91EE-391E2E6F6B48}"/>
              </a:ext>
            </a:extLst>
          </p:cNvPr>
          <p:cNvSpPr>
            <a:spLocks noGrp="1"/>
          </p:cNvSpPr>
          <p:nvPr>
            <p:ph type="dt" sz="half" idx="10"/>
          </p:nvPr>
        </p:nvSpPr>
        <p:spPr/>
        <p:txBody>
          <a:bodyPr/>
          <a:lstStyle/>
          <a:p>
            <a:fld id="{D5C48D05-0C99-6A43-92B0-26952C017609}" type="datetime1">
              <a:rPr lang="en-CA" smtClean="0"/>
              <a:t>2026-08-12</a:t>
            </a:fld>
            <a:endParaRPr lang="en-US"/>
          </a:p>
        </p:txBody>
      </p:sp>
      <p:sp>
        <p:nvSpPr>
          <p:cNvPr id="5" name="Slide Number Placeholder 4">
            <a:extLst>
              <a:ext uri="{FF2B5EF4-FFF2-40B4-BE49-F238E27FC236}">
                <a16:creationId xmlns:a16="http://schemas.microsoft.com/office/drawing/2014/main" id="{267B84BB-2E52-1DE6-8C3B-1979AF7B214F}"/>
              </a:ext>
            </a:extLst>
          </p:cNvPr>
          <p:cNvSpPr>
            <a:spLocks noGrp="1"/>
          </p:cNvSpPr>
          <p:nvPr>
            <p:ph type="sldNum" sz="quarter" idx="12"/>
          </p:nvPr>
        </p:nvSpPr>
        <p:spPr/>
        <p:txBody>
          <a:bodyPr/>
          <a:lstStyle/>
          <a:p>
            <a:fld id="{7B9E2073-7571-3141-AB4E-94681825B85E}" type="slidenum">
              <a:rPr lang="en-US" smtClean="0"/>
              <a:t>31</a:t>
            </a:fld>
            <a:endParaRPr lang="en-US" dirty="0"/>
          </a:p>
        </p:txBody>
      </p:sp>
      <p:sp>
        <p:nvSpPr>
          <p:cNvPr id="6" name="Text Placeholder 5">
            <a:extLst>
              <a:ext uri="{FF2B5EF4-FFF2-40B4-BE49-F238E27FC236}">
                <a16:creationId xmlns:a16="http://schemas.microsoft.com/office/drawing/2014/main" id="{202DABBD-479C-12E4-4C90-38DA3B9020CE}"/>
              </a:ext>
            </a:extLst>
          </p:cNvPr>
          <p:cNvSpPr>
            <a:spLocks noGrp="1"/>
          </p:cNvSpPr>
          <p:nvPr>
            <p:ph type="body" sz="quarter" idx="13"/>
          </p:nvPr>
        </p:nvSpPr>
        <p:spPr/>
        <p:txBody>
          <a:bodyPr/>
          <a:lstStyle/>
          <a:p>
            <a:r>
              <a:rPr lang="en-US" dirty="0" err="1"/>
              <a:t>Idh-har</a:t>
            </a:r>
            <a:r>
              <a:rPr lang="en-US" dirty="0"/>
              <a:t> </a:t>
            </a:r>
            <a:r>
              <a:rPr lang="en-US" dirty="0" err="1"/>
              <a:t>Halqee</a:t>
            </a:r>
            <a:r>
              <a:rPr lang="en-US" dirty="0"/>
              <a:t> </a:t>
            </a:r>
            <a:r>
              <a:rPr lang="ar-SA" dirty="0">
                <a:latin typeface="Calibri" panose="020F0502020204030204" pitchFamily="34" charset="0"/>
                <a:cs typeface="Calibri" panose="020F0502020204030204" pitchFamily="34" charset="0"/>
              </a:rPr>
              <a:t>الإظهار الحلقي</a:t>
            </a:r>
            <a:endParaRPr lang="en-US" dirty="0"/>
          </a:p>
        </p:txBody>
      </p:sp>
      <p:cxnSp>
        <p:nvCxnSpPr>
          <p:cNvPr id="7" name="Straight Connector 6">
            <a:extLst>
              <a:ext uri="{FF2B5EF4-FFF2-40B4-BE49-F238E27FC236}">
                <a16:creationId xmlns:a16="http://schemas.microsoft.com/office/drawing/2014/main" id="{0B60C6CE-DC0E-C5EE-7917-A789C51EE893}"/>
              </a:ext>
            </a:extLst>
          </p:cNvPr>
          <p:cNvCxnSpPr>
            <a:cxnSpLocks/>
          </p:cNvCxnSpPr>
          <p:nvPr/>
        </p:nvCxnSpPr>
        <p:spPr>
          <a:xfrm>
            <a:off x="6405412" y="2321369"/>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FBA5FEE-8411-2378-DF46-468774702E67}"/>
              </a:ext>
            </a:extLst>
          </p:cNvPr>
          <p:cNvCxnSpPr>
            <a:cxnSpLocks/>
          </p:cNvCxnSpPr>
          <p:nvPr/>
        </p:nvCxnSpPr>
        <p:spPr>
          <a:xfrm>
            <a:off x="5123727" y="2327800"/>
            <a:ext cx="591297"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342C570-4F88-4FD4-ED8B-F80E04995CC1}"/>
              </a:ext>
            </a:extLst>
          </p:cNvPr>
          <p:cNvCxnSpPr>
            <a:cxnSpLocks/>
          </p:cNvCxnSpPr>
          <p:nvPr/>
        </p:nvCxnSpPr>
        <p:spPr>
          <a:xfrm>
            <a:off x="4859875" y="3050573"/>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F13017F-6721-DA0F-AA30-1D4782718F11}"/>
              </a:ext>
            </a:extLst>
          </p:cNvPr>
          <p:cNvCxnSpPr>
            <a:cxnSpLocks/>
          </p:cNvCxnSpPr>
          <p:nvPr/>
        </p:nvCxnSpPr>
        <p:spPr>
          <a:xfrm>
            <a:off x="4432377" y="3733479"/>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3F35435-9626-D134-AE4A-C41E11E19621}"/>
              </a:ext>
            </a:extLst>
          </p:cNvPr>
          <p:cNvCxnSpPr>
            <a:cxnSpLocks/>
          </p:cNvCxnSpPr>
          <p:nvPr/>
        </p:nvCxnSpPr>
        <p:spPr>
          <a:xfrm>
            <a:off x="3408455" y="3733479"/>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D14EFCB-F41E-7198-860A-67A3622E78E0}"/>
              </a:ext>
            </a:extLst>
          </p:cNvPr>
          <p:cNvCxnSpPr>
            <a:cxnSpLocks/>
          </p:cNvCxnSpPr>
          <p:nvPr/>
        </p:nvCxnSpPr>
        <p:spPr>
          <a:xfrm>
            <a:off x="3741027" y="4504622"/>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165D8EAA-E861-C4D8-F966-603D613C1107}"/>
              </a:ext>
            </a:extLst>
          </p:cNvPr>
          <p:cNvCxnSpPr>
            <a:cxnSpLocks/>
          </p:cNvCxnSpPr>
          <p:nvPr/>
        </p:nvCxnSpPr>
        <p:spPr>
          <a:xfrm>
            <a:off x="7638327" y="6460744"/>
            <a:ext cx="447226"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75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98F6-7801-FCEE-1ABD-A0A36BF1B3A9}"/>
              </a:ext>
            </a:extLst>
          </p:cNvPr>
          <p:cNvSpPr>
            <a:spLocks noGrp="1"/>
          </p:cNvSpPr>
          <p:nvPr>
            <p:ph type="title"/>
          </p:nvPr>
        </p:nvSpPr>
        <p:spPr/>
        <p:txBody>
          <a:bodyPr/>
          <a:lstStyle/>
          <a:p>
            <a:r>
              <a:rPr lang="en-US" dirty="0" err="1"/>
              <a:t>Idgham</a:t>
            </a:r>
            <a:endParaRPr lang="en-US" dirty="0"/>
          </a:p>
        </p:txBody>
      </p:sp>
      <p:sp>
        <p:nvSpPr>
          <p:cNvPr id="3" name="Text Placeholder 2">
            <a:extLst>
              <a:ext uri="{FF2B5EF4-FFF2-40B4-BE49-F238E27FC236}">
                <a16:creationId xmlns:a16="http://schemas.microsoft.com/office/drawing/2014/main" id="{82C7878A-7427-6EF5-9515-B52F81F38A8E}"/>
              </a:ext>
            </a:extLst>
          </p:cNvPr>
          <p:cNvSpPr>
            <a:spLocks noGrp="1"/>
          </p:cNvSpPr>
          <p:nvPr>
            <p:ph type="body" idx="1"/>
          </p:nvPr>
        </p:nvSpPr>
        <p:spPr/>
        <p:txBody>
          <a:bodyPr/>
          <a:lstStyle/>
          <a:p>
            <a:pPr marL="0" indent="0" algn="ctr" defTabSz="914400" rtl="1" eaLnBrk="1" latinLnBrk="0" hangingPunct="1">
              <a:lnSpc>
                <a:spcPct val="90000"/>
              </a:lnSpc>
              <a:spcBef>
                <a:spcPts val="1000"/>
              </a:spcBef>
              <a:buFont typeface="Arial" panose="020B0604020202020204" pitchFamily="34" charset="0"/>
              <a:buNone/>
            </a:pPr>
            <a:r>
              <a:rPr lang="ar-SA" dirty="0">
                <a:latin typeface="Calibri" panose="020F0502020204030204" pitchFamily="34" charset="0"/>
                <a:cs typeface="Calibri" panose="020F0502020204030204" pitchFamily="34" charset="0"/>
              </a:rPr>
              <a:t>الإدغام</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9E34B3D6-BDE3-9219-8B7B-E8DC3C1ABA16}"/>
              </a:ext>
            </a:extLst>
          </p:cNvPr>
          <p:cNvSpPr>
            <a:spLocks noGrp="1"/>
          </p:cNvSpPr>
          <p:nvPr>
            <p:ph type="dt" sz="half" idx="10"/>
          </p:nvPr>
        </p:nvSpPr>
        <p:spPr/>
        <p:txBody>
          <a:bodyPr/>
          <a:lstStyle/>
          <a:p>
            <a:fld id="{B5AE7FCE-0BB0-8149-AEEA-E626448AFB57}" type="datetime1">
              <a:rPr lang="en-CA" smtClean="0"/>
              <a:t>2026-08-12</a:t>
            </a:fld>
            <a:endParaRPr lang="en-US"/>
          </a:p>
        </p:txBody>
      </p:sp>
      <p:sp>
        <p:nvSpPr>
          <p:cNvPr id="5" name="Slide Number Placeholder 4">
            <a:extLst>
              <a:ext uri="{FF2B5EF4-FFF2-40B4-BE49-F238E27FC236}">
                <a16:creationId xmlns:a16="http://schemas.microsoft.com/office/drawing/2014/main" id="{3527964D-33B0-8B9D-4693-B3365BAFB07A}"/>
              </a:ext>
            </a:extLst>
          </p:cNvPr>
          <p:cNvSpPr>
            <a:spLocks noGrp="1"/>
          </p:cNvSpPr>
          <p:nvPr>
            <p:ph type="sldNum" sz="quarter" idx="12"/>
          </p:nvPr>
        </p:nvSpPr>
        <p:spPr/>
        <p:txBody>
          <a:bodyPr/>
          <a:lstStyle/>
          <a:p>
            <a:fld id="{7B9E2073-7571-3141-AB4E-94681825B85E}" type="slidenum">
              <a:rPr lang="en-US" smtClean="0"/>
              <a:t>32</a:t>
            </a:fld>
            <a:endParaRPr lang="en-US"/>
          </a:p>
        </p:txBody>
      </p:sp>
    </p:spTree>
    <p:extLst>
      <p:ext uri="{BB962C8B-B14F-4D97-AF65-F5344CB8AC3E}">
        <p14:creationId xmlns:p14="http://schemas.microsoft.com/office/powerpoint/2010/main" val="722607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4AE331F-F5A2-8B9F-E9B7-CF2993A02E5A}"/>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0848094A-B004-C932-469D-5E950712EC2B}"/>
              </a:ext>
            </a:extLst>
          </p:cNvPr>
          <p:cNvSpPr>
            <a:spLocks noGrp="1"/>
          </p:cNvSpPr>
          <p:nvPr>
            <p:ph type="sldNum" sz="quarter" idx="12"/>
          </p:nvPr>
        </p:nvSpPr>
        <p:spPr/>
        <p:txBody>
          <a:bodyPr/>
          <a:lstStyle/>
          <a:p>
            <a:fld id="{7B9E2073-7571-3141-AB4E-94681825B85E}" type="slidenum">
              <a:rPr lang="en-US" smtClean="0"/>
              <a:t>33</a:t>
            </a:fld>
            <a:endParaRPr lang="en-US" dirty="0"/>
          </a:p>
        </p:txBody>
      </p:sp>
      <p:sp>
        <p:nvSpPr>
          <p:cNvPr id="6" name="Text Placeholder 5">
            <a:extLst>
              <a:ext uri="{FF2B5EF4-FFF2-40B4-BE49-F238E27FC236}">
                <a16:creationId xmlns:a16="http://schemas.microsoft.com/office/drawing/2014/main" id="{6C0CED76-07F9-05AA-DCFD-76B8F93E39AD}"/>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923570D8-4AD3-BE74-F5E9-83A0549E1124}"/>
              </a:ext>
            </a:extLst>
          </p:cNvPr>
          <p:cNvSpPr>
            <a:spLocks noGrp="1"/>
          </p:cNvSpPr>
          <p:nvPr>
            <p:ph type="title"/>
          </p:nvPr>
        </p:nvSpPr>
        <p:spPr>
          <a:xfrm>
            <a:off x="838200" y="797859"/>
            <a:ext cx="10515600" cy="892829"/>
          </a:xfrm>
        </p:spPr>
        <p:txBody>
          <a:bodyPr/>
          <a:lstStyle/>
          <a:p>
            <a:r>
              <a:rPr lang="en-US" dirty="0"/>
              <a:t>Definition </a:t>
            </a:r>
            <a:r>
              <a:rPr lang="ar-SA" dirty="0">
                <a:latin typeface="Calibri" panose="020F0502020204030204" pitchFamily="34" charset="0"/>
                <a:cs typeface="Calibri" panose="020F0502020204030204" pitchFamily="34" charset="0"/>
              </a:rPr>
              <a:t>التعريف</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CDF5F26-CCBF-FD03-872D-8678162F254F}"/>
              </a:ext>
            </a:extLst>
          </p:cNvPr>
          <p:cNvSpPr txBox="1"/>
          <p:nvPr/>
        </p:nvSpPr>
        <p:spPr>
          <a:xfrm>
            <a:off x="621030" y="2227176"/>
            <a:ext cx="6094602" cy="3539430"/>
          </a:xfrm>
          <a:prstGeom prst="rect">
            <a:avLst/>
          </a:prstGeom>
          <a:noFill/>
        </p:spPr>
        <p:txBody>
          <a:bodyPr wrap="square">
            <a:spAutoFit/>
          </a:bodyPr>
          <a:lstStyle/>
          <a:p>
            <a:pPr algn="ctr" rtl="0">
              <a:buNone/>
            </a:pPr>
            <a:r>
              <a:rPr lang="en-CA" sz="4400" b="1" i="0" u="none" strike="noStrike" dirty="0">
                <a:solidFill>
                  <a:srgbClr val="C00000"/>
                </a:solidFill>
                <a:effectLst/>
              </a:rPr>
              <a:t>Lexically</a:t>
            </a:r>
            <a:endParaRPr lang="en-CA" b="0" i="0" u="none" strike="noStrike" dirty="0">
              <a:solidFill>
                <a:srgbClr val="C00000"/>
              </a:solidFill>
              <a:effectLst/>
            </a:endParaRPr>
          </a:p>
          <a:p>
            <a:pPr algn="ctr"/>
            <a:r>
              <a:rPr lang="en-US" sz="3200" dirty="0"/>
              <a:t>Assimilating or merging </a:t>
            </a:r>
            <a:r>
              <a:rPr lang="en-CA" sz="3200" dirty="0"/>
              <a:t> </a:t>
            </a:r>
          </a:p>
          <a:p>
            <a:pPr algn="ctr" rtl="0">
              <a:buNone/>
            </a:pPr>
            <a:r>
              <a:rPr lang="en-CA" b="0" i="0" u="none" strike="noStrike" dirty="0">
                <a:effectLst/>
              </a:rPr>
              <a:t>For somet</a:t>
            </a:r>
            <a:r>
              <a:rPr lang="en-CA" dirty="0"/>
              <a:t>hing to to merge with something else</a:t>
            </a:r>
            <a:endParaRPr lang="en-CA" b="0" i="0" u="none" strike="noStrike" dirty="0">
              <a:effectLst/>
            </a:endParaRPr>
          </a:p>
          <a:p>
            <a:pPr algn="ctr" rtl="1">
              <a:buNone/>
            </a:pPr>
            <a:br>
              <a:rPr lang="en-CA" b="0" i="0" u="none" strike="noStrike" dirty="0">
                <a:solidFill>
                  <a:srgbClr val="000000"/>
                </a:solidFill>
                <a:effectLst/>
                <a:latin typeface="Calibri" panose="020F0502020204030204" pitchFamily="34" charset="0"/>
                <a:cs typeface="Calibri" panose="020F0502020204030204" pitchFamily="34" charset="0"/>
              </a:rPr>
            </a:br>
            <a:r>
              <a:rPr lang="ar" sz="4400" b="1" i="0" u="none" strike="noStrike" dirty="0">
                <a:solidFill>
                  <a:srgbClr val="C00000"/>
                </a:solidFill>
                <a:effectLst/>
                <a:latin typeface="Calibri" panose="020F0502020204030204" pitchFamily="34" charset="0"/>
                <a:cs typeface="Calibri" panose="020F0502020204030204" pitchFamily="34" charset="0"/>
              </a:rPr>
              <a:t>لُّـغَـةً</a:t>
            </a:r>
            <a:endParaRPr lang="ar" b="0" i="0" u="none" strike="noStrike" dirty="0">
              <a:effectLst/>
              <a:latin typeface="Calibri" panose="020F0502020204030204" pitchFamily="34" charset="0"/>
              <a:cs typeface="Calibri" panose="020F0502020204030204" pitchFamily="34" charset="0"/>
            </a:endParaRPr>
          </a:p>
          <a:p>
            <a:pPr algn="ctr" rtl="1"/>
            <a:r>
              <a:rPr lang="ar-KW" sz="3200" b="1" dirty="0">
                <a:latin typeface="Calibri" panose="020F0502020204030204" pitchFamily="34" charset="0"/>
                <a:cs typeface="Calibri" panose="020F0502020204030204" pitchFamily="34" charset="0"/>
              </a:rPr>
              <a:t>إدخال الشئ في الشئ </a:t>
            </a:r>
            <a:endParaRPr lang="ar" sz="3200" b="1" dirty="0">
              <a:latin typeface="Calibri" panose="020F0502020204030204" pitchFamily="34" charset="0"/>
              <a:cs typeface="Calibri" panose="020F0502020204030204" pitchFamily="34" charset="0"/>
            </a:endParaRPr>
          </a:p>
          <a:p>
            <a:pPr algn="ctr" rtl="1">
              <a:buNone/>
            </a:pPr>
            <a:br>
              <a:rPr lang="ar"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747E2DF4-0D18-9215-222F-1C9DEA6302E8}"/>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descr="A blue and pink arrows&#10;&#10;AI-generated content may be incorrect.">
            <a:extLst>
              <a:ext uri="{FF2B5EF4-FFF2-40B4-BE49-F238E27FC236}">
                <a16:creationId xmlns:a16="http://schemas.microsoft.com/office/drawing/2014/main" id="{3D8B1407-1E50-8181-CAEA-6A91124D69A4}"/>
              </a:ext>
            </a:extLst>
          </p:cNvPr>
          <p:cNvPicPr>
            <a:picLocks noChangeAspect="1"/>
          </p:cNvPicPr>
          <p:nvPr/>
        </p:nvPicPr>
        <p:blipFill>
          <a:blip r:embed="rId2"/>
          <a:stretch>
            <a:fillRect/>
          </a:stretch>
        </p:blipFill>
        <p:spPr>
          <a:xfrm>
            <a:off x="7190508" y="2269927"/>
            <a:ext cx="3325092" cy="3325092"/>
          </a:xfrm>
          <a:prstGeom prst="rect">
            <a:avLst/>
          </a:prstGeom>
        </p:spPr>
      </p:pic>
    </p:spTree>
    <p:extLst>
      <p:ext uri="{BB962C8B-B14F-4D97-AF65-F5344CB8AC3E}">
        <p14:creationId xmlns:p14="http://schemas.microsoft.com/office/powerpoint/2010/main" val="982122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51D1E-934B-959B-3F44-9CBC691F555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634FB2CE-45D5-3108-5820-94001974C184}"/>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83F2A583-DD64-B688-1294-CE40A4D3722B}"/>
              </a:ext>
            </a:extLst>
          </p:cNvPr>
          <p:cNvSpPr>
            <a:spLocks noGrp="1"/>
          </p:cNvSpPr>
          <p:nvPr>
            <p:ph type="sldNum" sz="quarter" idx="12"/>
          </p:nvPr>
        </p:nvSpPr>
        <p:spPr/>
        <p:txBody>
          <a:bodyPr/>
          <a:lstStyle/>
          <a:p>
            <a:fld id="{7B9E2073-7571-3141-AB4E-94681825B85E}" type="slidenum">
              <a:rPr lang="en-US" smtClean="0"/>
              <a:t>34</a:t>
            </a:fld>
            <a:endParaRPr lang="en-US" dirty="0"/>
          </a:p>
        </p:txBody>
      </p:sp>
      <p:sp>
        <p:nvSpPr>
          <p:cNvPr id="6" name="Text Placeholder 5">
            <a:extLst>
              <a:ext uri="{FF2B5EF4-FFF2-40B4-BE49-F238E27FC236}">
                <a16:creationId xmlns:a16="http://schemas.microsoft.com/office/drawing/2014/main" id="{1DDE31AC-08FC-16CC-F8BF-9316029A7C9E}"/>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D6A8FDBB-24EA-472A-AB3D-45D94D9416F9}"/>
              </a:ext>
            </a:extLst>
          </p:cNvPr>
          <p:cNvSpPr>
            <a:spLocks noGrp="1"/>
          </p:cNvSpPr>
          <p:nvPr>
            <p:ph type="title"/>
          </p:nvPr>
        </p:nvSpPr>
        <p:spPr>
          <a:xfrm>
            <a:off x="838200" y="797859"/>
            <a:ext cx="10515600" cy="892829"/>
          </a:xfrm>
        </p:spPr>
        <p:txBody>
          <a:bodyPr/>
          <a:lstStyle/>
          <a:p>
            <a:r>
              <a:rPr lang="en-US" dirty="0"/>
              <a:t>Definition </a:t>
            </a:r>
            <a:r>
              <a:rPr lang="ar-SA" dirty="0">
                <a:latin typeface="Calibri" panose="020F0502020204030204" pitchFamily="34" charset="0"/>
                <a:cs typeface="Calibri" panose="020F0502020204030204" pitchFamily="34" charset="0"/>
              </a:rPr>
              <a:t>التعريف</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21514C9D-0256-450D-2446-734FD03CFC1A}"/>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descr="A blue and pink arrows&#10;&#10;AI-generated content may be incorrect.">
            <a:extLst>
              <a:ext uri="{FF2B5EF4-FFF2-40B4-BE49-F238E27FC236}">
                <a16:creationId xmlns:a16="http://schemas.microsoft.com/office/drawing/2014/main" id="{2C2B8004-B4AA-823E-C946-20F6C752B16D}"/>
              </a:ext>
            </a:extLst>
          </p:cNvPr>
          <p:cNvPicPr>
            <a:picLocks noChangeAspect="1"/>
          </p:cNvPicPr>
          <p:nvPr/>
        </p:nvPicPr>
        <p:blipFill>
          <a:blip r:embed="rId2"/>
          <a:stretch>
            <a:fillRect/>
          </a:stretch>
        </p:blipFill>
        <p:spPr>
          <a:xfrm>
            <a:off x="7190508" y="2269927"/>
            <a:ext cx="3325092" cy="3325092"/>
          </a:xfrm>
          <a:prstGeom prst="rect">
            <a:avLst/>
          </a:prstGeom>
        </p:spPr>
      </p:pic>
      <p:sp>
        <p:nvSpPr>
          <p:cNvPr id="2" name="Google Shape;97;p15">
            <a:extLst>
              <a:ext uri="{FF2B5EF4-FFF2-40B4-BE49-F238E27FC236}">
                <a16:creationId xmlns:a16="http://schemas.microsoft.com/office/drawing/2014/main" id="{B9B24A3A-1FEB-CD4E-99A6-B9EE72787476}"/>
              </a:ext>
            </a:extLst>
          </p:cNvPr>
          <p:cNvSpPr txBox="1"/>
          <p:nvPr/>
        </p:nvSpPr>
        <p:spPr>
          <a:xfrm>
            <a:off x="495300" y="2051495"/>
            <a:ext cx="6591622" cy="38163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CA" sz="3600" b="1" i="0" u="none" strike="noStrike" cap="none" noProof="0" dirty="0">
                <a:solidFill>
                  <a:srgbClr val="C00000"/>
                </a:solidFill>
                <a:ea typeface="Calibri"/>
                <a:cs typeface="Calibri"/>
                <a:sym typeface="Calibri"/>
              </a:rPr>
              <a:t>Technically</a:t>
            </a:r>
          </a:p>
          <a:p>
            <a:pPr marL="0" marR="0" lvl="0" indent="0" algn="ctr" rtl="0">
              <a:spcBef>
                <a:spcPts val="0"/>
              </a:spcBef>
              <a:spcAft>
                <a:spcPts val="0"/>
              </a:spcAft>
              <a:buNone/>
            </a:pPr>
            <a:endParaRPr lang="en-CA" sz="1400" i="0" u="none" strike="noStrike" cap="none" noProof="0" dirty="0">
              <a:ea typeface="Calibri"/>
              <a:cs typeface="Calibri"/>
              <a:sym typeface="Calibri"/>
            </a:endParaRPr>
          </a:p>
          <a:p>
            <a:pPr algn="ctr"/>
            <a:r>
              <a:rPr lang="en-US" dirty="0">
                <a:cs typeface="Calibri"/>
              </a:rPr>
              <a:t>Merging a </a:t>
            </a:r>
            <a:r>
              <a:rPr lang="en-US" dirty="0" err="1">
                <a:cs typeface="Calibri"/>
              </a:rPr>
              <a:t>sakin</a:t>
            </a:r>
            <a:r>
              <a:rPr lang="en-US" dirty="0">
                <a:cs typeface="Calibri"/>
              </a:rPr>
              <a:t> letter and a letter with a </a:t>
            </a:r>
            <a:r>
              <a:rPr lang="en-US" dirty="0" err="1">
                <a:cs typeface="Calibri"/>
              </a:rPr>
              <a:t>Harakah</a:t>
            </a:r>
            <a:r>
              <a:rPr lang="en-US" dirty="0">
                <a:cs typeface="Calibri"/>
              </a:rPr>
              <a:t>, to be </a:t>
            </a:r>
            <a:r>
              <a:rPr lang="en-US" b="1" dirty="0">
                <a:solidFill>
                  <a:schemeClr val="accent1"/>
                </a:solidFill>
                <a:cs typeface="Calibri"/>
              </a:rPr>
              <a:t>pronounced as one letter</a:t>
            </a:r>
            <a:r>
              <a:rPr lang="en-US" dirty="0">
                <a:cs typeface="Calibri"/>
              </a:rPr>
              <a:t> with </a:t>
            </a:r>
            <a:r>
              <a:rPr lang="en-US" dirty="0" err="1">
                <a:cs typeface="Calibri"/>
              </a:rPr>
              <a:t>shaddah</a:t>
            </a:r>
            <a:endParaRPr lang="en-US" dirty="0">
              <a:cs typeface="Calibri"/>
            </a:endParaRPr>
          </a:p>
          <a:p>
            <a:pPr algn="ctr"/>
            <a:endParaRPr lang="en-US" dirty="0">
              <a:cs typeface="Calibri"/>
            </a:endParaRPr>
          </a:p>
          <a:p>
            <a:pPr marL="0" marR="0" lvl="0" indent="0" algn="ctr" rtl="1">
              <a:spcBef>
                <a:spcPts val="0"/>
              </a:spcBef>
              <a:spcAft>
                <a:spcPts val="0"/>
              </a:spcAft>
              <a:buNone/>
            </a:pPr>
            <a:endParaRPr lang="en-CA" sz="2800" b="1" i="0" u="none" strike="noStrike" cap="none" noProof="0" dirty="0">
              <a:solidFill>
                <a:srgbClr val="C00000"/>
              </a:solidFill>
              <a:ea typeface="Calibri"/>
              <a:cs typeface="Calibri"/>
              <a:sym typeface="Calibri"/>
            </a:endParaRPr>
          </a:p>
          <a:p>
            <a:pPr marL="0" marR="0" lvl="0" indent="0" algn="ctr" rtl="1">
              <a:spcBef>
                <a:spcPts val="0"/>
              </a:spcBef>
              <a:spcAft>
                <a:spcPts val="0"/>
              </a:spcAft>
              <a:buNone/>
            </a:pPr>
            <a:r>
              <a:rPr lang="en-CA" sz="3600" b="1" i="0" u="none" strike="noStrike" cap="none" noProof="0" dirty="0" err="1">
                <a:solidFill>
                  <a:srgbClr val="C00000"/>
                </a:solidFill>
                <a:latin typeface="Calibri" panose="020F0502020204030204" pitchFamily="34" charset="0"/>
                <a:ea typeface="Calibri"/>
                <a:cs typeface="Calibri" panose="020F0502020204030204" pitchFamily="34" charset="0"/>
                <a:sym typeface="Calibri"/>
              </a:rPr>
              <a:t>اصطلاحاً</a:t>
            </a:r>
            <a:endParaRPr lang="en-CA" sz="3600" noProof="0" dirty="0">
              <a:solidFill>
                <a:srgbClr val="C00000"/>
              </a:solidFill>
              <a:latin typeface="Calibri" panose="020F0502020204030204" pitchFamily="34" charset="0"/>
              <a:cs typeface="Calibri" panose="020F0502020204030204" pitchFamily="34" charset="0"/>
            </a:endParaRPr>
          </a:p>
          <a:p>
            <a:pPr algn="ctr" rtl="1"/>
            <a:endParaRPr lang="en-US" sz="1400" dirty="0">
              <a:latin typeface="Calibri" panose="020F0502020204030204" pitchFamily="34" charset="0"/>
              <a:cs typeface="Calibri" panose="020F0502020204030204" pitchFamily="34" charset="0"/>
            </a:endParaRPr>
          </a:p>
          <a:p>
            <a:pPr algn="ctr" rtl="1">
              <a:lnSpc>
                <a:spcPct val="150000"/>
              </a:lnSpc>
            </a:pPr>
            <a:r>
              <a:rPr lang="ar-KW" sz="2000" dirty="0">
                <a:latin typeface="Calibri" panose="020F0502020204030204" pitchFamily="34" charset="0"/>
                <a:cs typeface="Calibri" panose="020F0502020204030204" pitchFamily="34" charset="0"/>
              </a:rPr>
              <a:t>إدخال حرف ساكن في حرف متحرك </a:t>
            </a:r>
            <a:r>
              <a:rPr lang="ar-KW" sz="2000" b="1" dirty="0">
                <a:solidFill>
                  <a:schemeClr val="accent1"/>
                </a:solidFill>
                <a:latin typeface="Calibri" panose="020F0502020204030204" pitchFamily="34" charset="0"/>
                <a:cs typeface="Calibri" panose="020F0502020204030204" pitchFamily="34" charset="0"/>
              </a:rPr>
              <a:t>ليصيران حرفاً واحداً مشدّداً</a:t>
            </a:r>
            <a:endParaRPr lang="en-US" sz="2000" b="1" dirty="0">
              <a:solidFill>
                <a:schemeClr val="accent1"/>
              </a:solidFill>
              <a:latin typeface="Calibri" panose="020F0502020204030204" pitchFamily="34" charset="0"/>
              <a:cs typeface="Calibri" panose="020F0502020204030204" pitchFamily="34" charset="0"/>
            </a:endParaRPr>
          </a:p>
          <a:p>
            <a:pPr algn="ctr" rtl="1">
              <a:lnSpc>
                <a:spcPct val="150000"/>
              </a:lnSpc>
            </a:pPr>
            <a:endParaRPr lang="a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7819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825E9-5559-C373-53A7-85CEF471BE37}"/>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6D496DF9-4F30-7F2C-0F30-C7303F25CDE7}"/>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D3603DBA-5ADA-C4A4-4D3D-A38B2FEC688F}"/>
              </a:ext>
            </a:extLst>
          </p:cNvPr>
          <p:cNvSpPr>
            <a:spLocks noGrp="1"/>
          </p:cNvSpPr>
          <p:nvPr>
            <p:ph type="sldNum" sz="quarter" idx="12"/>
          </p:nvPr>
        </p:nvSpPr>
        <p:spPr/>
        <p:txBody>
          <a:bodyPr/>
          <a:lstStyle/>
          <a:p>
            <a:fld id="{7B9E2073-7571-3141-AB4E-94681825B85E}" type="slidenum">
              <a:rPr lang="en-US" smtClean="0"/>
              <a:t>35</a:t>
            </a:fld>
            <a:endParaRPr lang="en-US" dirty="0"/>
          </a:p>
        </p:txBody>
      </p:sp>
      <p:sp>
        <p:nvSpPr>
          <p:cNvPr id="6" name="Text Placeholder 5">
            <a:extLst>
              <a:ext uri="{FF2B5EF4-FFF2-40B4-BE49-F238E27FC236}">
                <a16:creationId xmlns:a16="http://schemas.microsoft.com/office/drawing/2014/main" id="{B34256F8-52A5-44B6-1649-2A92343C9D70}"/>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4CE22237-FB30-9944-206C-D034ABC7C583}"/>
              </a:ext>
            </a:extLst>
          </p:cNvPr>
          <p:cNvSpPr>
            <a:spLocks noGrp="1"/>
          </p:cNvSpPr>
          <p:nvPr>
            <p:ph type="title"/>
          </p:nvPr>
        </p:nvSpPr>
        <p:spPr>
          <a:xfrm>
            <a:off x="838200" y="797859"/>
            <a:ext cx="10515600" cy="892829"/>
          </a:xfrm>
        </p:spPr>
        <p:txBody>
          <a:bodyPr/>
          <a:lstStyle/>
          <a:p>
            <a:r>
              <a:rPr lang="en-US" dirty="0"/>
              <a:t>Its Letters </a:t>
            </a:r>
            <a:r>
              <a:rPr lang="ar-SA" dirty="0">
                <a:latin typeface="Calibri" panose="020F0502020204030204" pitchFamily="34" charset="0"/>
                <a:cs typeface="Calibri" panose="020F0502020204030204" pitchFamily="34" charset="0"/>
              </a:rPr>
              <a:t>حروفه</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1C04B8E6-2916-7FEE-84E3-DA49F73A070C}"/>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id="{208649AD-29ED-8CD3-5043-F1E3B7095905}"/>
              </a:ext>
            </a:extLst>
          </p:cNvPr>
          <p:cNvSpPr txBox="1"/>
          <p:nvPr/>
        </p:nvSpPr>
        <p:spPr>
          <a:xfrm>
            <a:off x="838200" y="2102658"/>
            <a:ext cx="9914313" cy="3816429"/>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en-US" sz="2400" dirty="0">
                <a:solidFill>
                  <a:schemeClr val="tx1"/>
                </a:solidFill>
                <a:cs typeface="Calibri" panose="020F0502020204030204" pitchFamily="34" charset="0"/>
              </a:rPr>
              <a:t>These are the six letters:</a:t>
            </a:r>
            <a:endParaRPr lang="ar-KW" sz="2400" dirty="0">
              <a:solidFill>
                <a:schemeClr val="tx1"/>
              </a:solidFill>
              <a:cs typeface="Calibri" panose="020F0502020204030204" pitchFamily="34" charset="0"/>
            </a:endParaRPr>
          </a:p>
          <a:p>
            <a:pPr algn="ctr"/>
            <a:r>
              <a:rPr lang="ar-KW" sz="2400" dirty="0">
                <a:solidFill>
                  <a:schemeClr val="tx1"/>
                </a:solidFill>
                <a:cs typeface="Calibri" panose="020F0502020204030204" pitchFamily="34" charset="0"/>
              </a:rPr>
              <a:t>ستة وهي:</a:t>
            </a:r>
          </a:p>
          <a:p>
            <a:pPr algn="ctr"/>
            <a:endParaRPr lang="en-US" sz="2400" dirty="0">
              <a:solidFill>
                <a:schemeClr val="tx1"/>
              </a:solidFill>
              <a:cs typeface="Calibri" panose="020F0502020204030204" pitchFamily="34" charset="0"/>
            </a:endParaRPr>
          </a:p>
          <a:p>
            <a:pPr algn="ctr"/>
            <a:r>
              <a:rPr lang="ar-KW" sz="2400" b="1" dirty="0">
                <a:solidFill>
                  <a:schemeClr val="tx1"/>
                </a:solidFill>
                <a:cs typeface="Calibri" panose="020F0502020204030204" pitchFamily="34" charset="0"/>
              </a:rPr>
              <a:t> نون – ميم – واو – ياء – لام - راء</a:t>
            </a:r>
            <a:r>
              <a:rPr lang="ar-KW" sz="2400" dirty="0">
                <a:solidFill>
                  <a:schemeClr val="tx1"/>
                </a:solidFill>
                <a:cs typeface="Calibri" panose="020F0502020204030204" pitchFamily="34" charset="0"/>
              </a:rPr>
              <a:t> </a:t>
            </a:r>
          </a:p>
          <a:p>
            <a:pPr algn="ctr" rtl="1"/>
            <a:r>
              <a:rPr lang="en-US" sz="2400" b="1" dirty="0">
                <a:solidFill>
                  <a:schemeClr val="tx1"/>
                </a:solidFill>
                <a:cs typeface="Calibri" panose="020F0502020204030204" pitchFamily="34" charset="0"/>
              </a:rPr>
              <a:t>"</a:t>
            </a:r>
            <a:r>
              <a:rPr lang="ar-EG" sz="2400" b="1" dirty="0">
                <a:solidFill>
                  <a:schemeClr val="tx1"/>
                </a:solidFill>
                <a:cs typeface="Calibri" panose="020F0502020204030204" pitchFamily="34" charset="0"/>
              </a:rPr>
              <a:t>ن</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م</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و</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ي</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ل</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ر</a:t>
            </a:r>
            <a:r>
              <a:rPr lang="en-US" sz="2400" b="1" dirty="0">
                <a:solidFill>
                  <a:schemeClr val="tx1"/>
                </a:solidFill>
                <a:cs typeface="Calibri" panose="020F0502020204030204" pitchFamily="34" charset="0"/>
              </a:rPr>
              <a:t>"</a:t>
            </a:r>
            <a:endParaRPr lang="ar-SA" sz="2400" b="1" dirty="0">
              <a:solidFill>
                <a:schemeClr val="tx1"/>
              </a:solidFill>
              <a:cs typeface="Calibri" panose="020F0502020204030204" pitchFamily="34" charset="0"/>
            </a:endParaRPr>
          </a:p>
          <a:p>
            <a:pPr algn="ctr"/>
            <a:endParaRPr lang="ar-KW" sz="2400" dirty="0">
              <a:solidFill>
                <a:schemeClr val="tx1"/>
              </a:solidFill>
              <a:cs typeface="Calibri" panose="020F0502020204030204" pitchFamily="34" charset="0"/>
            </a:endParaRPr>
          </a:p>
          <a:p>
            <a:pPr algn="ctr" rtl="1"/>
            <a:r>
              <a:rPr lang="en-US" sz="2400" dirty="0">
                <a:solidFill>
                  <a:schemeClr val="tx1"/>
                </a:solidFill>
                <a:cs typeface="Calibri" panose="020F0502020204030204" pitchFamily="34" charset="0"/>
              </a:rPr>
              <a:t>Combined in the word:</a:t>
            </a:r>
            <a:endParaRPr lang="ar-KW" sz="2400" dirty="0">
              <a:solidFill>
                <a:schemeClr val="tx1"/>
              </a:solidFill>
              <a:cs typeface="Calibri" panose="020F0502020204030204" pitchFamily="34" charset="0"/>
            </a:endParaRPr>
          </a:p>
          <a:p>
            <a:pPr algn="ctr" rtl="1"/>
            <a:r>
              <a:rPr lang="ar-KW" sz="2400" dirty="0">
                <a:solidFill>
                  <a:schemeClr val="tx1"/>
                </a:solidFill>
                <a:cs typeface="Calibri" panose="020F0502020204030204" pitchFamily="34" charset="0"/>
              </a:rPr>
              <a:t>جمعت في:</a:t>
            </a:r>
          </a:p>
          <a:p>
            <a:pPr algn="ctr" rtl="0"/>
            <a:endParaRPr lang="en-US" dirty="0">
              <a:solidFill>
                <a:srgbClr val="003192"/>
              </a:solidFill>
              <a:cs typeface="Calibri" panose="020F0502020204030204" pitchFamily="34" charset="0"/>
            </a:endParaRPr>
          </a:p>
          <a:p>
            <a:pPr algn="ctr" rtl="0"/>
            <a:r>
              <a:rPr lang="ar-SA" sz="3200" b="1" dirty="0">
                <a:solidFill>
                  <a:srgbClr val="C00000"/>
                </a:solidFill>
                <a:cs typeface="Calibri" panose="020F0502020204030204" pitchFamily="34" charset="0"/>
              </a:rPr>
              <a:t>يَــــــرْمَــــــلُـــــــون</a:t>
            </a:r>
            <a:endParaRPr lang="en-US" sz="3200" dirty="0">
              <a:solidFill>
                <a:srgbClr val="C00000"/>
              </a:solidFill>
              <a:cs typeface="Calibri" panose="020F0502020204030204" pitchFamily="34" charset="0"/>
            </a:endParaRPr>
          </a:p>
        </p:txBody>
      </p:sp>
    </p:spTree>
    <p:extLst>
      <p:ext uri="{BB962C8B-B14F-4D97-AF65-F5344CB8AC3E}">
        <p14:creationId xmlns:p14="http://schemas.microsoft.com/office/powerpoint/2010/main" val="237273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E0E22-7306-0F32-708D-5D4B4F9105C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2BD3ACE7-DF3B-B3BA-44E1-0F71682DA668}"/>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98E78223-55D5-01EB-0E64-BEF27A1C06D8}"/>
              </a:ext>
            </a:extLst>
          </p:cNvPr>
          <p:cNvSpPr>
            <a:spLocks noGrp="1"/>
          </p:cNvSpPr>
          <p:nvPr>
            <p:ph type="sldNum" sz="quarter" idx="12"/>
          </p:nvPr>
        </p:nvSpPr>
        <p:spPr/>
        <p:txBody>
          <a:bodyPr/>
          <a:lstStyle/>
          <a:p>
            <a:fld id="{7B9E2073-7571-3141-AB4E-94681825B85E}" type="slidenum">
              <a:rPr lang="en-US" smtClean="0"/>
              <a:t>36</a:t>
            </a:fld>
            <a:endParaRPr lang="en-US" dirty="0"/>
          </a:p>
        </p:txBody>
      </p:sp>
      <p:sp>
        <p:nvSpPr>
          <p:cNvPr id="6" name="Text Placeholder 5">
            <a:extLst>
              <a:ext uri="{FF2B5EF4-FFF2-40B4-BE49-F238E27FC236}">
                <a16:creationId xmlns:a16="http://schemas.microsoft.com/office/drawing/2014/main" id="{636B085B-44FF-DDA8-D246-9B1C94F41A38}"/>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0578582B-E71B-5739-489B-6CCA0D45675E}"/>
              </a:ext>
            </a:extLst>
          </p:cNvPr>
          <p:cNvSpPr>
            <a:spLocks noGrp="1"/>
          </p:cNvSpPr>
          <p:nvPr>
            <p:ph type="title"/>
          </p:nvPr>
        </p:nvSpPr>
        <p:spPr>
          <a:xfrm>
            <a:off x="838200" y="797859"/>
            <a:ext cx="10515600" cy="892829"/>
          </a:xfrm>
        </p:spPr>
        <p:txBody>
          <a:bodyPr/>
          <a:lstStyle/>
          <a:p>
            <a:r>
              <a:rPr lang="en-US" dirty="0"/>
              <a:t>Reason </a:t>
            </a:r>
            <a:r>
              <a:rPr lang="ar-SA" dirty="0">
                <a:latin typeface="Calibri" panose="020F0502020204030204" pitchFamily="34" charset="0"/>
                <a:cs typeface="Calibri" panose="020F0502020204030204" pitchFamily="34" charset="0"/>
              </a:rPr>
              <a:t>سببه</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A6DDDB69-A682-EA8C-0AEB-9A6436506126}"/>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64E2E5C3-1371-40E6-AFA8-3E395D124C60-L0-001.jpeg" descr="64E2E5C3-1371-40E6-AFA8-3E395D124C60-L0-001.jpeg">
            <a:extLst>
              <a:ext uri="{FF2B5EF4-FFF2-40B4-BE49-F238E27FC236}">
                <a16:creationId xmlns:a16="http://schemas.microsoft.com/office/drawing/2014/main" id="{5294D633-2703-E976-A440-42BC9186BC56}"/>
              </a:ext>
            </a:extLst>
          </p:cNvPr>
          <p:cNvPicPr>
            <a:picLocks noChangeAspect="1"/>
          </p:cNvPicPr>
          <p:nvPr/>
        </p:nvPicPr>
        <p:blipFill>
          <a:blip r:embed="rId2"/>
          <a:stretch>
            <a:fillRect/>
          </a:stretch>
        </p:blipFill>
        <p:spPr>
          <a:xfrm>
            <a:off x="3982243" y="1822617"/>
            <a:ext cx="3928701" cy="4470112"/>
          </a:xfrm>
          <a:prstGeom prst="rect">
            <a:avLst/>
          </a:prstGeom>
          <a:ln w="12700">
            <a:miter lim="400000"/>
          </a:ln>
        </p:spPr>
      </p:pic>
      <p:sp>
        <p:nvSpPr>
          <p:cNvPr id="8" name="TextBox 7">
            <a:extLst>
              <a:ext uri="{FF2B5EF4-FFF2-40B4-BE49-F238E27FC236}">
                <a16:creationId xmlns:a16="http://schemas.microsoft.com/office/drawing/2014/main" id="{7A7914CB-78CA-7994-24D5-2F98410631D6}"/>
              </a:ext>
            </a:extLst>
          </p:cNvPr>
          <p:cNvSpPr txBox="1"/>
          <p:nvPr/>
        </p:nvSpPr>
        <p:spPr>
          <a:xfrm>
            <a:off x="4958657" y="3259950"/>
            <a:ext cx="706334" cy="523220"/>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ar-SA" sz="2800" b="1" dirty="0">
                <a:solidFill>
                  <a:srgbClr val="003192"/>
                </a:solidFill>
              </a:rPr>
              <a:t>ن</a:t>
            </a:r>
            <a:endParaRPr lang="en-US" sz="2400" b="1" dirty="0">
              <a:solidFill>
                <a:srgbClr val="003192"/>
              </a:solidFill>
            </a:endParaRPr>
          </a:p>
        </p:txBody>
      </p:sp>
      <p:sp>
        <p:nvSpPr>
          <p:cNvPr id="9" name="TextBox 8">
            <a:extLst>
              <a:ext uri="{FF2B5EF4-FFF2-40B4-BE49-F238E27FC236}">
                <a16:creationId xmlns:a16="http://schemas.microsoft.com/office/drawing/2014/main" id="{3BD7DA60-23E5-7E66-A787-2298D0AFFCF6}"/>
              </a:ext>
            </a:extLst>
          </p:cNvPr>
          <p:cNvSpPr txBox="1"/>
          <p:nvPr/>
        </p:nvSpPr>
        <p:spPr>
          <a:xfrm>
            <a:off x="5590432" y="4052203"/>
            <a:ext cx="706334" cy="523220"/>
          </a:xfrm>
          <a:prstGeom prst="rect">
            <a:avLst/>
          </a:prstGeom>
          <a:solidFill>
            <a:srgbClr val="FFC000"/>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ar-SA" sz="2800" b="1" dirty="0">
                <a:solidFill>
                  <a:srgbClr val="003192"/>
                </a:solidFill>
              </a:rPr>
              <a:t>ل</a:t>
            </a:r>
            <a:endParaRPr lang="en-US" sz="2400" b="1" dirty="0">
              <a:solidFill>
                <a:srgbClr val="003192"/>
              </a:solidFill>
            </a:endParaRPr>
          </a:p>
        </p:txBody>
      </p:sp>
      <p:sp>
        <p:nvSpPr>
          <p:cNvPr id="11" name="TextBox 10">
            <a:extLst>
              <a:ext uri="{FF2B5EF4-FFF2-40B4-BE49-F238E27FC236}">
                <a16:creationId xmlns:a16="http://schemas.microsoft.com/office/drawing/2014/main" id="{79486D57-08A9-69A8-A748-AA65BDD0E8F2}"/>
              </a:ext>
            </a:extLst>
          </p:cNvPr>
          <p:cNvSpPr txBox="1"/>
          <p:nvPr/>
        </p:nvSpPr>
        <p:spPr>
          <a:xfrm>
            <a:off x="4873126" y="3968937"/>
            <a:ext cx="706334" cy="523220"/>
          </a:xfrm>
          <a:prstGeom prst="rect">
            <a:avLst/>
          </a:prstGeom>
          <a:solidFill>
            <a:srgbClr val="FFC000"/>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ar-SA" sz="2800" b="1" dirty="0">
                <a:solidFill>
                  <a:srgbClr val="003192"/>
                </a:solidFill>
              </a:rPr>
              <a:t>ر</a:t>
            </a:r>
            <a:endParaRPr lang="en-US" sz="2400" b="1" dirty="0">
              <a:solidFill>
                <a:srgbClr val="003192"/>
              </a:solidFill>
            </a:endParaRPr>
          </a:p>
        </p:txBody>
      </p:sp>
      <p:sp>
        <p:nvSpPr>
          <p:cNvPr id="12" name="TextBox 11">
            <a:extLst>
              <a:ext uri="{FF2B5EF4-FFF2-40B4-BE49-F238E27FC236}">
                <a16:creationId xmlns:a16="http://schemas.microsoft.com/office/drawing/2014/main" id="{9A4BE714-7F56-9193-6928-0C6A601722F3}"/>
              </a:ext>
            </a:extLst>
          </p:cNvPr>
          <p:cNvSpPr txBox="1"/>
          <p:nvPr/>
        </p:nvSpPr>
        <p:spPr>
          <a:xfrm>
            <a:off x="5773975" y="3402791"/>
            <a:ext cx="706334" cy="523220"/>
          </a:xfrm>
          <a:prstGeom prst="rect">
            <a:avLst/>
          </a:prstGeom>
          <a:solidFill>
            <a:srgbClr val="FFFF99"/>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ar-SA" sz="2800" b="1" dirty="0">
                <a:solidFill>
                  <a:srgbClr val="003192"/>
                </a:solidFill>
              </a:rPr>
              <a:t>ي</a:t>
            </a:r>
            <a:endParaRPr lang="en-US" sz="2400" b="1" dirty="0">
              <a:solidFill>
                <a:srgbClr val="003192"/>
              </a:solidFill>
            </a:endParaRPr>
          </a:p>
        </p:txBody>
      </p:sp>
      <p:sp>
        <p:nvSpPr>
          <p:cNvPr id="13" name="TextBox 12">
            <a:extLst>
              <a:ext uri="{FF2B5EF4-FFF2-40B4-BE49-F238E27FC236}">
                <a16:creationId xmlns:a16="http://schemas.microsoft.com/office/drawing/2014/main" id="{EBD21857-A79A-4557-6FCD-83D1FF8DF36D}"/>
              </a:ext>
            </a:extLst>
          </p:cNvPr>
          <p:cNvSpPr txBox="1"/>
          <p:nvPr/>
        </p:nvSpPr>
        <p:spPr>
          <a:xfrm>
            <a:off x="3971271" y="3494220"/>
            <a:ext cx="706334" cy="523220"/>
          </a:xfrm>
          <a:prstGeom prst="rect">
            <a:avLst/>
          </a:prstGeom>
          <a:solidFill>
            <a:srgbClr val="FFFF99"/>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ar-SA" sz="2800" b="1" dirty="0">
                <a:solidFill>
                  <a:srgbClr val="003192"/>
                </a:solidFill>
              </a:rPr>
              <a:t>و</a:t>
            </a:r>
            <a:endParaRPr lang="en-US" sz="2400" b="1" dirty="0">
              <a:solidFill>
                <a:srgbClr val="003192"/>
              </a:solidFill>
            </a:endParaRPr>
          </a:p>
        </p:txBody>
      </p:sp>
      <p:sp>
        <p:nvSpPr>
          <p:cNvPr id="14" name="TextBox 13">
            <a:extLst>
              <a:ext uri="{FF2B5EF4-FFF2-40B4-BE49-F238E27FC236}">
                <a16:creationId xmlns:a16="http://schemas.microsoft.com/office/drawing/2014/main" id="{801B5531-49E5-A6DE-0DA0-C1D37BBDF0F2}"/>
              </a:ext>
            </a:extLst>
          </p:cNvPr>
          <p:cNvSpPr txBox="1"/>
          <p:nvPr/>
        </p:nvSpPr>
        <p:spPr>
          <a:xfrm>
            <a:off x="3963412" y="4081300"/>
            <a:ext cx="706334" cy="523220"/>
          </a:xfrm>
          <a:prstGeom prst="rect">
            <a:avLst/>
          </a:prstGeom>
          <a:solidFill>
            <a:srgbClr val="FFFF99"/>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ar-SA" sz="2800" b="1" dirty="0">
                <a:solidFill>
                  <a:srgbClr val="003192"/>
                </a:solidFill>
              </a:rPr>
              <a:t>م</a:t>
            </a:r>
            <a:endParaRPr lang="en-US" sz="2400" b="1" dirty="0">
              <a:solidFill>
                <a:srgbClr val="003192"/>
              </a:solidFill>
            </a:endParaRPr>
          </a:p>
        </p:txBody>
      </p:sp>
    </p:spTree>
    <p:extLst>
      <p:ext uri="{BB962C8B-B14F-4D97-AF65-F5344CB8AC3E}">
        <p14:creationId xmlns:p14="http://schemas.microsoft.com/office/powerpoint/2010/main" val="1859138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48142-1E64-BD6E-B56B-F270E0E0F518}"/>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CCFE15EC-9FB1-B829-66AF-0EB1ED9E6959}"/>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FB7EBE14-8A90-7DC5-F66B-EA21918A8541}"/>
              </a:ext>
            </a:extLst>
          </p:cNvPr>
          <p:cNvSpPr>
            <a:spLocks noGrp="1"/>
          </p:cNvSpPr>
          <p:nvPr>
            <p:ph type="sldNum" sz="quarter" idx="12"/>
          </p:nvPr>
        </p:nvSpPr>
        <p:spPr/>
        <p:txBody>
          <a:bodyPr/>
          <a:lstStyle/>
          <a:p>
            <a:fld id="{7B9E2073-7571-3141-AB4E-94681825B85E}" type="slidenum">
              <a:rPr lang="en-US" smtClean="0"/>
              <a:t>37</a:t>
            </a:fld>
            <a:endParaRPr lang="en-US" dirty="0"/>
          </a:p>
        </p:txBody>
      </p:sp>
      <p:sp>
        <p:nvSpPr>
          <p:cNvPr id="6" name="Text Placeholder 5">
            <a:extLst>
              <a:ext uri="{FF2B5EF4-FFF2-40B4-BE49-F238E27FC236}">
                <a16:creationId xmlns:a16="http://schemas.microsoft.com/office/drawing/2014/main" id="{EDBE4681-18E1-26B5-FE29-A43225C6FBF5}"/>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269CB863-4999-DD3D-DDDE-B91D7BE73A08}"/>
              </a:ext>
            </a:extLst>
          </p:cNvPr>
          <p:cNvSpPr>
            <a:spLocks noGrp="1"/>
          </p:cNvSpPr>
          <p:nvPr>
            <p:ph type="title"/>
          </p:nvPr>
        </p:nvSpPr>
        <p:spPr>
          <a:xfrm>
            <a:off x="838200" y="797859"/>
            <a:ext cx="10515600" cy="892829"/>
          </a:xfrm>
        </p:spPr>
        <p:txBody>
          <a:bodyPr/>
          <a:lstStyle/>
          <a:p>
            <a:r>
              <a:rPr lang="en-US" dirty="0"/>
              <a:t>Its Types </a:t>
            </a:r>
            <a:r>
              <a:rPr lang="ar-SA" dirty="0">
                <a:latin typeface="Calibri" panose="020F0502020204030204" pitchFamily="34" charset="0"/>
                <a:cs typeface="Calibri" panose="020F0502020204030204" pitchFamily="34" charset="0"/>
              </a:rPr>
              <a:t>أنواعه</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1392A2CC-6536-0474-F394-9EE711B77CA6}"/>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Google Shape;123;p19">
            <a:extLst>
              <a:ext uri="{FF2B5EF4-FFF2-40B4-BE49-F238E27FC236}">
                <a16:creationId xmlns:a16="http://schemas.microsoft.com/office/drawing/2014/main" id="{89F4B834-C2A8-1E14-9AFE-8B0E244B03BA}"/>
              </a:ext>
            </a:extLst>
          </p:cNvPr>
          <p:cNvSpPr txBox="1"/>
          <p:nvPr/>
        </p:nvSpPr>
        <p:spPr>
          <a:xfrm>
            <a:off x="838200" y="2776756"/>
            <a:ext cx="4972585" cy="2508308"/>
          </a:xfrm>
          <a:prstGeom prst="rect">
            <a:avLst/>
          </a:prstGeom>
          <a:solidFill>
            <a:schemeClr val="accent1"/>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i="0" u="none" strike="noStrike" cap="none" dirty="0" err="1">
                <a:solidFill>
                  <a:schemeClr val="accent6"/>
                </a:solidFill>
                <a:ea typeface="Calibri"/>
                <a:cs typeface="Calibri"/>
                <a:sym typeface="Calibri"/>
              </a:rPr>
              <a:t>Idgham</a:t>
            </a:r>
            <a:r>
              <a:rPr lang="en-US" sz="2800" i="0" u="none" strike="noStrike" cap="none" dirty="0">
                <a:solidFill>
                  <a:schemeClr val="accent6"/>
                </a:solidFill>
                <a:ea typeface="Calibri"/>
                <a:cs typeface="Calibri"/>
                <a:sym typeface="Calibri"/>
              </a:rPr>
              <a:t> </a:t>
            </a:r>
            <a:r>
              <a:rPr lang="en-US" sz="2800" b="1" i="0" u="sng" strike="noStrike" cap="none" dirty="0">
                <a:solidFill>
                  <a:schemeClr val="accent6"/>
                </a:solidFill>
                <a:ea typeface="Calibri"/>
                <a:cs typeface="Calibri"/>
                <a:sym typeface="Calibri"/>
              </a:rPr>
              <a:t>with </a:t>
            </a:r>
            <a:r>
              <a:rPr lang="en-US" sz="2800" b="1" i="0" u="sng" strike="noStrike" cap="none" dirty="0" err="1">
                <a:solidFill>
                  <a:schemeClr val="accent6"/>
                </a:solidFill>
                <a:ea typeface="Calibri"/>
                <a:cs typeface="Calibri"/>
                <a:sym typeface="Calibri"/>
              </a:rPr>
              <a:t>Ghunnah</a:t>
            </a:r>
            <a:endParaRPr lang="en-US" sz="2800" b="1" i="0" u="sng" strike="noStrike" cap="none" dirty="0">
              <a:solidFill>
                <a:schemeClr val="accent6"/>
              </a:solidFill>
              <a:ea typeface="Calibri"/>
              <a:cs typeface="Calibri"/>
              <a:sym typeface="Calibri"/>
            </a:endParaRPr>
          </a:p>
          <a:p>
            <a:pPr marL="0" marR="0" lvl="0" indent="0" algn="ctr" rtl="0">
              <a:spcBef>
                <a:spcPts val="0"/>
              </a:spcBef>
              <a:spcAft>
                <a:spcPts val="0"/>
              </a:spcAft>
              <a:buNone/>
            </a:pPr>
            <a:endParaRPr sz="2800" i="0" u="none" strike="noStrike" cap="none" dirty="0">
              <a:solidFill>
                <a:schemeClr val="accent6"/>
              </a:solidFill>
              <a:ea typeface="Calibri"/>
              <a:cs typeface="Calibri"/>
              <a:sym typeface="Calibri"/>
            </a:endParaRPr>
          </a:p>
          <a:p>
            <a:pPr marL="0" marR="0" lvl="0" indent="0" algn="ctr" rtl="1">
              <a:spcBef>
                <a:spcPts val="0"/>
              </a:spcBef>
              <a:spcAft>
                <a:spcPts val="0"/>
              </a:spcAft>
              <a:buNone/>
            </a:pPr>
            <a:r>
              <a:rPr lang="ar-SA" sz="2800" dirty="0">
                <a:solidFill>
                  <a:schemeClr val="accent6"/>
                </a:solidFill>
                <a:ea typeface="Calibri"/>
                <a:cs typeface="Calibri"/>
                <a:sym typeface="Calibri"/>
              </a:rPr>
              <a:t>إدغام بغنة</a:t>
            </a:r>
            <a:endParaRPr sz="2800" i="0" u="none" strike="noStrike" cap="none" dirty="0">
              <a:solidFill>
                <a:schemeClr val="accent6"/>
              </a:solidFill>
              <a:ea typeface="Calibri"/>
              <a:cs typeface="Calibri"/>
              <a:sym typeface="Calibri"/>
            </a:endParaRPr>
          </a:p>
        </p:txBody>
      </p:sp>
      <p:sp>
        <p:nvSpPr>
          <p:cNvPr id="8" name="Google Shape;125;p19">
            <a:extLst>
              <a:ext uri="{FF2B5EF4-FFF2-40B4-BE49-F238E27FC236}">
                <a16:creationId xmlns:a16="http://schemas.microsoft.com/office/drawing/2014/main" id="{8727FE11-337B-CE0A-59D0-691C8E9DA5B4}"/>
              </a:ext>
            </a:extLst>
          </p:cNvPr>
          <p:cNvSpPr txBox="1"/>
          <p:nvPr/>
        </p:nvSpPr>
        <p:spPr>
          <a:xfrm>
            <a:off x="5975885" y="2776756"/>
            <a:ext cx="4972585" cy="2508308"/>
          </a:xfrm>
          <a:prstGeom prst="rect">
            <a:avLst/>
          </a:prstGeom>
          <a:solidFill>
            <a:schemeClr val="accent6"/>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i="0" u="none" strike="noStrike" cap="none" dirty="0" err="1">
                <a:solidFill>
                  <a:schemeClr val="tx2"/>
                </a:solidFill>
                <a:ea typeface="Calibri"/>
                <a:cs typeface="Calibri"/>
                <a:sym typeface="Calibri"/>
              </a:rPr>
              <a:t>Idgham</a:t>
            </a:r>
            <a:r>
              <a:rPr lang="en-US" sz="2800" i="0" u="none" strike="noStrike" cap="none" dirty="0">
                <a:solidFill>
                  <a:schemeClr val="tx2"/>
                </a:solidFill>
                <a:ea typeface="Calibri"/>
                <a:cs typeface="Calibri"/>
                <a:sym typeface="Calibri"/>
              </a:rPr>
              <a:t> </a:t>
            </a:r>
            <a:r>
              <a:rPr lang="en-US" sz="2800" b="1" i="0" u="sng" strike="noStrike" cap="none" dirty="0">
                <a:solidFill>
                  <a:schemeClr val="tx2"/>
                </a:solidFill>
                <a:ea typeface="Calibri"/>
                <a:cs typeface="Calibri"/>
                <a:sym typeface="Calibri"/>
              </a:rPr>
              <a:t>without </a:t>
            </a:r>
            <a:r>
              <a:rPr lang="en-US" sz="2800" b="1" i="0" u="sng" strike="noStrike" cap="none" dirty="0" err="1">
                <a:solidFill>
                  <a:schemeClr val="tx2"/>
                </a:solidFill>
                <a:ea typeface="Calibri"/>
                <a:cs typeface="Calibri"/>
                <a:sym typeface="Calibri"/>
              </a:rPr>
              <a:t>Ghunnah</a:t>
            </a:r>
            <a:endParaRPr sz="2800" b="1" i="1" u="sng" strike="noStrike" cap="none" dirty="0">
              <a:solidFill>
                <a:schemeClr val="tx2"/>
              </a:solidFill>
              <a:ea typeface="Calibri"/>
              <a:cs typeface="Calibri"/>
              <a:sym typeface="Calibri"/>
            </a:endParaRPr>
          </a:p>
          <a:p>
            <a:pPr marL="0" marR="0" lvl="0" indent="0" algn="ctr" rtl="0">
              <a:spcBef>
                <a:spcPts val="0"/>
              </a:spcBef>
              <a:spcAft>
                <a:spcPts val="0"/>
              </a:spcAft>
              <a:buNone/>
            </a:pPr>
            <a:endParaRPr sz="2800" i="0" u="none" strike="noStrike" cap="none" dirty="0">
              <a:solidFill>
                <a:schemeClr val="tx2"/>
              </a:solidFill>
              <a:ea typeface="Calibri"/>
              <a:cs typeface="Calibri"/>
              <a:sym typeface="Calibri"/>
            </a:endParaRPr>
          </a:p>
          <a:p>
            <a:pPr marL="0" marR="0" lvl="0" indent="0" algn="ctr" rtl="1">
              <a:spcBef>
                <a:spcPts val="0"/>
              </a:spcBef>
              <a:spcAft>
                <a:spcPts val="0"/>
              </a:spcAft>
              <a:buNone/>
            </a:pPr>
            <a:r>
              <a:rPr lang="ar-SA" sz="2800" i="0" u="none" strike="noStrike" cap="none" dirty="0">
                <a:solidFill>
                  <a:schemeClr val="tx2"/>
                </a:solidFill>
                <a:ea typeface="Calibri"/>
                <a:cs typeface="Calibri"/>
                <a:sym typeface="Calibri"/>
              </a:rPr>
              <a:t>إدغام بدون غنة</a:t>
            </a:r>
            <a:endParaRPr sz="2800" i="0" u="none" strike="noStrike" cap="none" dirty="0">
              <a:solidFill>
                <a:schemeClr val="tx2"/>
              </a:solidFill>
              <a:ea typeface="Calibri"/>
              <a:cs typeface="Calibri"/>
              <a:sym typeface="Calibri"/>
            </a:endParaRPr>
          </a:p>
        </p:txBody>
      </p:sp>
    </p:spTree>
    <p:extLst>
      <p:ext uri="{BB962C8B-B14F-4D97-AF65-F5344CB8AC3E}">
        <p14:creationId xmlns:p14="http://schemas.microsoft.com/office/powerpoint/2010/main" val="2454624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E95FE-3B41-64CB-984E-AD4D380C0237}"/>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CC9FA3F8-BF17-D6B6-FB47-B197679138C8}"/>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FF1F105E-B180-75B2-0E4C-15DF310FA7C8}"/>
              </a:ext>
            </a:extLst>
          </p:cNvPr>
          <p:cNvSpPr>
            <a:spLocks noGrp="1"/>
          </p:cNvSpPr>
          <p:nvPr>
            <p:ph type="sldNum" sz="quarter" idx="12"/>
          </p:nvPr>
        </p:nvSpPr>
        <p:spPr/>
        <p:txBody>
          <a:bodyPr/>
          <a:lstStyle/>
          <a:p>
            <a:fld id="{7B9E2073-7571-3141-AB4E-94681825B85E}" type="slidenum">
              <a:rPr lang="en-US" smtClean="0"/>
              <a:t>38</a:t>
            </a:fld>
            <a:endParaRPr lang="en-US" dirty="0"/>
          </a:p>
        </p:txBody>
      </p:sp>
      <p:sp>
        <p:nvSpPr>
          <p:cNvPr id="6" name="Text Placeholder 5">
            <a:extLst>
              <a:ext uri="{FF2B5EF4-FFF2-40B4-BE49-F238E27FC236}">
                <a16:creationId xmlns:a16="http://schemas.microsoft.com/office/drawing/2014/main" id="{0C899BD3-F8A7-116E-F2AF-F8F49772B4F1}"/>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D73D55AB-D7F4-6A56-45EF-32CB6E41C305}"/>
              </a:ext>
            </a:extLst>
          </p:cNvPr>
          <p:cNvSpPr>
            <a:spLocks noGrp="1"/>
          </p:cNvSpPr>
          <p:nvPr>
            <p:ph type="title"/>
          </p:nvPr>
        </p:nvSpPr>
        <p:spPr>
          <a:xfrm>
            <a:off x="838200" y="797859"/>
            <a:ext cx="10515600" cy="892829"/>
          </a:xfrm>
        </p:spPr>
        <p:txBody>
          <a:bodyPr>
            <a:normAutofit/>
          </a:bodyPr>
          <a:lstStyle/>
          <a:p>
            <a:r>
              <a:rPr lang="en-US" dirty="0"/>
              <a:t>Its Types </a:t>
            </a:r>
            <a:r>
              <a:rPr lang="ar-SA" dirty="0">
                <a:latin typeface="Calibri" panose="020F0502020204030204" pitchFamily="34" charset="0"/>
                <a:cs typeface="Calibri" panose="020F0502020204030204" pitchFamily="34" charset="0"/>
              </a:rPr>
              <a:t>أنواعه</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4058EDB9-596A-4DCD-0350-B7826EF78893}"/>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Google Shape;123;p19">
            <a:extLst>
              <a:ext uri="{FF2B5EF4-FFF2-40B4-BE49-F238E27FC236}">
                <a16:creationId xmlns:a16="http://schemas.microsoft.com/office/drawing/2014/main" id="{B38F0D9B-5B1E-D986-A207-B446F3640946}"/>
              </a:ext>
            </a:extLst>
          </p:cNvPr>
          <p:cNvSpPr txBox="1"/>
          <p:nvPr/>
        </p:nvSpPr>
        <p:spPr>
          <a:xfrm>
            <a:off x="838200" y="2802079"/>
            <a:ext cx="1982464" cy="2632917"/>
          </a:xfrm>
          <a:prstGeom prst="rect">
            <a:avLst/>
          </a:prstGeom>
          <a:solidFill>
            <a:schemeClr val="accent1"/>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dirty="0" err="1">
                <a:solidFill>
                  <a:schemeClr val="accent6"/>
                </a:solidFill>
                <a:ea typeface="Calibri"/>
                <a:cs typeface="Calibri"/>
                <a:sym typeface="Calibri"/>
              </a:rPr>
              <a:t>Idgham</a:t>
            </a:r>
            <a:r>
              <a:rPr lang="en-US" sz="2000" dirty="0">
                <a:solidFill>
                  <a:schemeClr val="accent6"/>
                </a:solidFill>
                <a:ea typeface="Calibri"/>
                <a:cs typeface="Calibri"/>
                <a:sym typeface="Calibri"/>
              </a:rPr>
              <a:t> </a:t>
            </a:r>
            <a:r>
              <a:rPr lang="en-US" sz="2000" b="1" u="sng" dirty="0">
                <a:solidFill>
                  <a:schemeClr val="accent6"/>
                </a:solidFill>
                <a:ea typeface="Calibri"/>
                <a:cs typeface="Calibri"/>
                <a:sym typeface="Calibri"/>
              </a:rPr>
              <a:t>with </a:t>
            </a:r>
            <a:r>
              <a:rPr lang="en-US" sz="2000" b="1" u="sng" dirty="0" err="1">
                <a:solidFill>
                  <a:schemeClr val="accent6"/>
                </a:solidFill>
                <a:ea typeface="Calibri"/>
                <a:cs typeface="Calibri"/>
                <a:sym typeface="Calibri"/>
              </a:rPr>
              <a:t>Ghunnah</a:t>
            </a:r>
            <a:endParaRPr lang="en-US" sz="2000" b="1" u="sng" dirty="0">
              <a:solidFill>
                <a:schemeClr val="accent6"/>
              </a:solidFill>
              <a:ea typeface="Calibri"/>
              <a:cs typeface="Calibri"/>
              <a:sym typeface="Calibri"/>
            </a:endParaRPr>
          </a:p>
          <a:p>
            <a:pPr lvl="0" algn="ctr"/>
            <a:endParaRPr lang="en-US" sz="2000" dirty="0">
              <a:solidFill>
                <a:schemeClr val="accent6"/>
              </a:solidFill>
              <a:ea typeface="Calibri"/>
              <a:cs typeface="Calibri"/>
              <a:sym typeface="Calibri"/>
            </a:endParaRPr>
          </a:p>
          <a:p>
            <a:pPr lvl="0" algn="ctr" rtl="1"/>
            <a:r>
              <a:rPr lang="ar" sz="2000" dirty="0">
                <a:solidFill>
                  <a:schemeClr val="accent6"/>
                </a:solidFill>
                <a:ea typeface="Calibri"/>
                <a:cs typeface="Calibri"/>
                <a:sym typeface="Calibri"/>
              </a:rPr>
              <a:t>إدغام بغنة</a:t>
            </a:r>
          </a:p>
        </p:txBody>
      </p:sp>
      <p:sp>
        <p:nvSpPr>
          <p:cNvPr id="9" name="Google Shape;97;p15">
            <a:extLst>
              <a:ext uri="{FF2B5EF4-FFF2-40B4-BE49-F238E27FC236}">
                <a16:creationId xmlns:a16="http://schemas.microsoft.com/office/drawing/2014/main" id="{AAFB48B5-DCEB-C49B-9CD7-B9ED0C1796C9}"/>
              </a:ext>
            </a:extLst>
          </p:cNvPr>
          <p:cNvSpPr txBox="1"/>
          <p:nvPr/>
        </p:nvSpPr>
        <p:spPr>
          <a:xfrm>
            <a:off x="3794759" y="2063241"/>
            <a:ext cx="6957753" cy="646290"/>
          </a:xfrm>
          <a:prstGeom prst="rect">
            <a:avLst/>
          </a:prstGeom>
          <a:noFill/>
          <a:ln>
            <a:noFill/>
          </a:ln>
        </p:spPr>
        <p:txBody>
          <a:bodyPr spcFirstLastPara="1" wrap="square" lIns="91425" tIns="45700" rIns="91425" bIns="45700" anchor="t" anchorCtr="0">
            <a:spAutoFit/>
          </a:bodyPr>
          <a:lstStyle/>
          <a:p>
            <a:pPr lvl="0" algn="ctr"/>
            <a:r>
              <a:rPr lang="en-US" sz="3600" b="1" dirty="0">
                <a:solidFill>
                  <a:srgbClr val="C00000"/>
                </a:solidFill>
                <a:ea typeface="Calibri"/>
                <a:cs typeface="Calibri"/>
                <a:sym typeface="Calibri"/>
              </a:rPr>
              <a:t>Letters  </a:t>
            </a:r>
            <a:r>
              <a:rPr lang="ar-SA" sz="3600" b="1" dirty="0">
                <a:solidFill>
                  <a:srgbClr val="C00000"/>
                </a:solidFill>
                <a:ea typeface="Calibri"/>
                <a:cs typeface="Calibri"/>
                <a:sym typeface="Calibri"/>
              </a:rPr>
              <a:t>حروفه</a:t>
            </a:r>
            <a:endParaRPr lang="ar" sz="3600" b="1" dirty="0">
              <a:solidFill>
                <a:srgbClr val="C00000"/>
              </a:solidFill>
              <a:ea typeface="Calibri"/>
              <a:cs typeface="Calibri"/>
              <a:sym typeface="Calibri"/>
            </a:endParaRPr>
          </a:p>
        </p:txBody>
      </p:sp>
      <p:sp>
        <p:nvSpPr>
          <p:cNvPr id="12" name="TextBox 11">
            <a:extLst>
              <a:ext uri="{FF2B5EF4-FFF2-40B4-BE49-F238E27FC236}">
                <a16:creationId xmlns:a16="http://schemas.microsoft.com/office/drawing/2014/main" id="{AFAB2982-953B-65CA-8270-72CE90F2095E}"/>
              </a:ext>
            </a:extLst>
          </p:cNvPr>
          <p:cNvSpPr txBox="1"/>
          <p:nvPr/>
        </p:nvSpPr>
        <p:spPr>
          <a:xfrm>
            <a:off x="3794760" y="2864629"/>
            <a:ext cx="6957753" cy="3077766"/>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endParaRPr lang="en-US" sz="2400" dirty="0">
              <a:solidFill>
                <a:schemeClr val="tx1"/>
              </a:solidFill>
              <a:cs typeface="Calibri" panose="020F0502020204030204" pitchFamily="34" charset="0"/>
            </a:endParaRPr>
          </a:p>
          <a:p>
            <a:pPr algn="ctr"/>
            <a:r>
              <a:rPr lang="ar-KW" sz="2400" b="1" dirty="0">
                <a:solidFill>
                  <a:schemeClr val="tx1"/>
                </a:solidFill>
                <a:cs typeface="Calibri" panose="020F0502020204030204" pitchFamily="34" charset="0"/>
              </a:rPr>
              <a:t> نون – ميم – واو – ياء </a:t>
            </a:r>
            <a:endParaRPr lang="en-US" sz="2400" b="1" dirty="0">
              <a:solidFill>
                <a:schemeClr val="tx1"/>
              </a:solidFill>
              <a:cs typeface="Calibri" panose="020F0502020204030204" pitchFamily="34" charset="0"/>
            </a:endParaRPr>
          </a:p>
          <a:p>
            <a:pPr algn="ctr" rtl="1"/>
            <a:r>
              <a:rPr lang="en-US" sz="2400" b="1" dirty="0">
                <a:solidFill>
                  <a:schemeClr val="tx1"/>
                </a:solidFill>
                <a:cs typeface="Calibri" panose="020F0502020204030204" pitchFamily="34" charset="0"/>
              </a:rPr>
              <a:t>"</a:t>
            </a:r>
            <a:r>
              <a:rPr lang="ar-EG" sz="2400" b="1" dirty="0">
                <a:solidFill>
                  <a:schemeClr val="tx1"/>
                </a:solidFill>
                <a:cs typeface="Calibri" panose="020F0502020204030204" pitchFamily="34" charset="0"/>
              </a:rPr>
              <a:t>ن</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م</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و</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ي</a:t>
            </a:r>
            <a:r>
              <a:rPr lang="en-US" sz="2400" b="1" dirty="0">
                <a:solidFill>
                  <a:schemeClr val="tx1"/>
                </a:solidFill>
                <a:cs typeface="Calibri" panose="020F0502020204030204" pitchFamily="34" charset="0"/>
              </a:rPr>
              <a:t>"</a:t>
            </a:r>
            <a:endParaRPr lang="ar-SA" sz="2400" b="1" dirty="0">
              <a:solidFill>
                <a:schemeClr val="tx1"/>
              </a:solidFill>
              <a:cs typeface="Calibri" panose="020F0502020204030204" pitchFamily="34" charset="0"/>
            </a:endParaRPr>
          </a:p>
          <a:p>
            <a:pPr algn="ctr"/>
            <a:endParaRPr lang="ar-KW" sz="2400" dirty="0">
              <a:solidFill>
                <a:schemeClr val="tx1"/>
              </a:solidFill>
              <a:cs typeface="Calibri" panose="020F0502020204030204" pitchFamily="34" charset="0"/>
            </a:endParaRPr>
          </a:p>
          <a:p>
            <a:pPr algn="ctr" rtl="1"/>
            <a:r>
              <a:rPr lang="en-US" sz="2400" dirty="0">
                <a:solidFill>
                  <a:schemeClr val="tx1"/>
                </a:solidFill>
                <a:cs typeface="Calibri" panose="020F0502020204030204" pitchFamily="34" charset="0"/>
              </a:rPr>
              <a:t>Combined in the word:</a:t>
            </a:r>
            <a:endParaRPr lang="ar-KW" sz="2400" dirty="0">
              <a:solidFill>
                <a:schemeClr val="tx1"/>
              </a:solidFill>
              <a:cs typeface="Calibri" panose="020F0502020204030204" pitchFamily="34" charset="0"/>
            </a:endParaRPr>
          </a:p>
          <a:p>
            <a:pPr algn="ctr" rtl="1"/>
            <a:r>
              <a:rPr lang="ar-KW" sz="2400" dirty="0">
                <a:solidFill>
                  <a:schemeClr val="tx1"/>
                </a:solidFill>
                <a:cs typeface="Calibri" panose="020F0502020204030204" pitchFamily="34" charset="0"/>
              </a:rPr>
              <a:t>جمعت في:</a:t>
            </a:r>
          </a:p>
          <a:p>
            <a:pPr algn="ctr" rtl="0"/>
            <a:endParaRPr lang="en-US" dirty="0">
              <a:solidFill>
                <a:srgbClr val="003192"/>
              </a:solidFill>
              <a:cs typeface="Calibri" panose="020F0502020204030204" pitchFamily="34" charset="0"/>
            </a:endParaRPr>
          </a:p>
          <a:p>
            <a:pPr algn="ctr" rtl="0"/>
            <a:r>
              <a:rPr lang="ar-SA" sz="3200" b="1" dirty="0">
                <a:solidFill>
                  <a:srgbClr val="C00000"/>
                </a:solidFill>
                <a:cs typeface="Calibri" panose="020F0502020204030204" pitchFamily="34" charset="0"/>
              </a:rPr>
              <a:t>يَــــــنْــــــمُـــــــو</a:t>
            </a:r>
            <a:endParaRPr lang="en-US" sz="3200" dirty="0">
              <a:solidFill>
                <a:srgbClr val="C00000"/>
              </a:solidFill>
              <a:cs typeface="Calibri" panose="020F0502020204030204" pitchFamily="34" charset="0"/>
            </a:endParaRPr>
          </a:p>
        </p:txBody>
      </p:sp>
    </p:spTree>
    <p:extLst>
      <p:ext uri="{BB962C8B-B14F-4D97-AF65-F5344CB8AC3E}">
        <p14:creationId xmlns:p14="http://schemas.microsoft.com/office/powerpoint/2010/main" val="1895577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8FADE-65C8-968A-E11B-9A9C8E1889C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1470E0FD-E269-D292-C877-71A1FB00CB6B}"/>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77760780-FE19-077B-1152-E0196777CEF6}"/>
              </a:ext>
            </a:extLst>
          </p:cNvPr>
          <p:cNvSpPr>
            <a:spLocks noGrp="1"/>
          </p:cNvSpPr>
          <p:nvPr>
            <p:ph type="sldNum" sz="quarter" idx="12"/>
          </p:nvPr>
        </p:nvSpPr>
        <p:spPr/>
        <p:txBody>
          <a:bodyPr/>
          <a:lstStyle/>
          <a:p>
            <a:fld id="{7B9E2073-7571-3141-AB4E-94681825B85E}" type="slidenum">
              <a:rPr lang="en-US" smtClean="0"/>
              <a:t>39</a:t>
            </a:fld>
            <a:endParaRPr lang="en-US" dirty="0"/>
          </a:p>
        </p:txBody>
      </p:sp>
      <p:sp>
        <p:nvSpPr>
          <p:cNvPr id="6" name="Text Placeholder 5">
            <a:extLst>
              <a:ext uri="{FF2B5EF4-FFF2-40B4-BE49-F238E27FC236}">
                <a16:creationId xmlns:a16="http://schemas.microsoft.com/office/drawing/2014/main" id="{AA00DE70-4919-7516-8E92-CA913A227BF4}"/>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01D36896-11B0-863C-9C93-607BF712C3B3}"/>
              </a:ext>
            </a:extLst>
          </p:cNvPr>
          <p:cNvSpPr>
            <a:spLocks noGrp="1"/>
          </p:cNvSpPr>
          <p:nvPr>
            <p:ph type="title"/>
          </p:nvPr>
        </p:nvSpPr>
        <p:spPr>
          <a:xfrm>
            <a:off x="838200" y="797859"/>
            <a:ext cx="10515600" cy="892829"/>
          </a:xfrm>
        </p:spPr>
        <p:txBody>
          <a:bodyPr>
            <a:normAutofit/>
          </a:bodyPr>
          <a:lstStyle/>
          <a:p>
            <a:r>
              <a:rPr lang="en-US" dirty="0"/>
              <a:t>Its Types </a:t>
            </a:r>
            <a:r>
              <a:rPr lang="ar-SA" dirty="0">
                <a:latin typeface="Calibri" panose="020F0502020204030204" pitchFamily="34" charset="0"/>
                <a:cs typeface="Calibri" panose="020F0502020204030204" pitchFamily="34" charset="0"/>
              </a:rPr>
              <a:t>أنواعه</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19704858-AA02-2C21-9440-6AD06BEC1A9E}"/>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Google Shape;123;p19">
            <a:extLst>
              <a:ext uri="{FF2B5EF4-FFF2-40B4-BE49-F238E27FC236}">
                <a16:creationId xmlns:a16="http://schemas.microsoft.com/office/drawing/2014/main" id="{4A1DBBCF-8557-96C1-13D6-A986F0FEADE1}"/>
              </a:ext>
            </a:extLst>
          </p:cNvPr>
          <p:cNvSpPr txBox="1"/>
          <p:nvPr/>
        </p:nvSpPr>
        <p:spPr>
          <a:xfrm>
            <a:off x="838200" y="2802079"/>
            <a:ext cx="1982464" cy="2632917"/>
          </a:xfrm>
          <a:prstGeom prst="rect">
            <a:avLst/>
          </a:prstGeom>
          <a:solidFill>
            <a:schemeClr val="accent1"/>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dirty="0" err="1">
                <a:solidFill>
                  <a:schemeClr val="accent6"/>
                </a:solidFill>
                <a:ea typeface="Calibri"/>
                <a:cs typeface="Calibri"/>
                <a:sym typeface="Calibri"/>
              </a:rPr>
              <a:t>Idgham</a:t>
            </a:r>
            <a:r>
              <a:rPr lang="en-US" sz="2000" dirty="0">
                <a:solidFill>
                  <a:schemeClr val="accent6"/>
                </a:solidFill>
                <a:ea typeface="Calibri"/>
                <a:cs typeface="Calibri"/>
                <a:sym typeface="Calibri"/>
              </a:rPr>
              <a:t> </a:t>
            </a:r>
            <a:r>
              <a:rPr lang="en-US" sz="2000" b="1" u="sng" dirty="0">
                <a:solidFill>
                  <a:schemeClr val="accent6"/>
                </a:solidFill>
                <a:ea typeface="Calibri"/>
                <a:cs typeface="Calibri"/>
                <a:sym typeface="Calibri"/>
              </a:rPr>
              <a:t>with </a:t>
            </a:r>
            <a:r>
              <a:rPr lang="en-US" sz="2000" b="1" u="sng" dirty="0" err="1">
                <a:solidFill>
                  <a:schemeClr val="accent6"/>
                </a:solidFill>
                <a:ea typeface="Calibri"/>
                <a:cs typeface="Calibri"/>
                <a:sym typeface="Calibri"/>
              </a:rPr>
              <a:t>Ghunnah</a:t>
            </a:r>
            <a:endParaRPr lang="en-US" sz="2000" b="1" u="sng" dirty="0">
              <a:solidFill>
                <a:schemeClr val="accent6"/>
              </a:solidFill>
              <a:ea typeface="Calibri"/>
              <a:cs typeface="Calibri"/>
              <a:sym typeface="Calibri"/>
            </a:endParaRPr>
          </a:p>
          <a:p>
            <a:pPr lvl="0" algn="ctr"/>
            <a:endParaRPr lang="en-US" sz="2000" dirty="0">
              <a:solidFill>
                <a:schemeClr val="accent6"/>
              </a:solidFill>
              <a:ea typeface="Calibri"/>
              <a:cs typeface="Calibri"/>
              <a:sym typeface="Calibri"/>
            </a:endParaRPr>
          </a:p>
          <a:p>
            <a:pPr lvl="0" algn="ctr" rtl="1"/>
            <a:r>
              <a:rPr lang="ar" sz="2000" dirty="0">
                <a:solidFill>
                  <a:schemeClr val="accent6"/>
                </a:solidFill>
                <a:ea typeface="Calibri"/>
                <a:cs typeface="Calibri"/>
                <a:sym typeface="Calibri"/>
              </a:rPr>
              <a:t>إدغام بغنة</a:t>
            </a:r>
          </a:p>
        </p:txBody>
      </p:sp>
      <p:sp>
        <p:nvSpPr>
          <p:cNvPr id="2" name="Google Shape;97;p15">
            <a:extLst>
              <a:ext uri="{FF2B5EF4-FFF2-40B4-BE49-F238E27FC236}">
                <a16:creationId xmlns:a16="http://schemas.microsoft.com/office/drawing/2014/main" id="{C706DC72-9878-FA4D-13F0-E13EFC114792}"/>
              </a:ext>
            </a:extLst>
          </p:cNvPr>
          <p:cNvSpPr txBox="1"/>
          <p:nvPr/>
        </p:nvSpPr>
        <p:spPr>
          <a:xfrm>
            <a:off x="3390578" y="2095758"/>
            <a:ext cx="6591622" cy="42780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solidFill>
                  <a:srgbClr val="C00000"/>
                </a:solidFill>
                <a:ea typeface="Calibri"/>
                <a:cs typeface="Calibri"/>
                <a:sym typeface="Calibri"/>
              </a:rPr>
              <a:t>Pronunciation</a:t>
            </a:r>
            <a:endParaRPr lang="en-CA" sz="3600" b="1" i="0" u="none" strike="noStrike" cap="none" noProof="0" dirty="0">
              <a:solidFill>
                <a:srgbClr val="C00000"/>
              </a:solidFill>
              <a:ea typeface="Calibri"/>
              <a:cs typeface="Calibri"/>
              <a:sym typeface="Calibri"/>
            </a:endParaRPr>
          </a:p>
          <a:p>
            <a:pPr marL="0" marR="0" lvl="0" indent="0" algn="ctr" rtl="0">
              <a:spcBef>
                <a:spcPts val="0"/>
              </a:spcBef>
              <a:spcAft>
                <a:spcPts val="0"/>
              </a:spcAft>
              <a:buNone/>
            </a:pPr>
            <a:endParaRPr lang="en-CA" sz="1400" i="0" u="none" strike="noStrike" cap="none" noProof="0" dirty="0">
              <a:ea typeface="Calibri"/>
              <a:cs typeface="Calibri"/>
              <a:sym typeface="Calibri"/>
            </a:endParaRPr>
          </a:p>
          <a:p>
            <a:pPr algn="ctr"/>
            <a:r>
              <a:rPr lang="en-US" dirty="0">
                <a:cs typeface="Calibri"/>
              </a:rPr>
              <a:t>Noon </a:t>
            </a:r>
            <a:r>
              <a:rPr lang="en-US" dirty="0" err="1">
                <a:cs typeface="Calibri"/>
              </a:rPr>
              <a:t>sakina</a:t>
            </a:r>
            <a:r>
              <a:rPr lang="en-US" dirty="0">
                <a:cs typeface="Calibri"/>
              </a:rPr>
              <a:t> and </a:t>
            </a:r>
            <a:r>
              <a:rPr lang="en-US" dirty="0" err="1">
                <a:cs typeface="Calibri"/>
              </a:rPr>
              <a:t>tanween</a:t>
            </a:r>
            <a:r>
              <a:rPr lang="en-US" dirty="0">
                <a:cs typeface="Calibri"/>
              </a:rPr>
              <a:t> are </a:t>
            </a:r>
            <a:r>
              <a:rPr lang="en-US" b="1" dirty="0">
                <a:solidFill>
                  <a:schemeClr val="accent1"/>
                </a:solidFill>
                <a:cs typeface="Calibri"/>
              </a:rPr>
              <a:t>changed into a letter similar to the one that comes next, then merged </a:t>
            </a:r>
            <a:r>
              <a:rPr lang="en-US" dirty="0">
                <a:cs typeface="Calibri"/>
              </a:rPr>
              <a:t>into it with an added </a:t>
            </a:r>
            <a:r>
              <a:rPr lang="en-US" b="1" dirty="0" err="1">
                <a:solidFill>
                  <a:schemeClr val="accent1"/>
                </a:solidFill>
                <a:cs typeface="Calibri"/>
              </a:rPr>
              <a:t>ghunnah</a:t>
            </a:r>
            <a:r>
              <a:rPr lang="en-US" dirty="0">
                <a:cs typeface="Calibri"/>
              </a:rPr>
              <a:t>, pronounced for 2 </a:t>
            </a:r>
            <a:r>
              <a:rPr lang="en-US" dirty="0" err="1">
                <a:cs typeface="Calibri"/>
              </a:rPr>
              <a:t>Harakah</a:t>
            </a:r>
            <a:r>
              <a:rPr lang="en-US" dirty="0">
                <a:cs typeface="Calibri"/>
              </a:rPr>
              <a:t>.</a:t>
            </a:r>
          </a:p>
          <a:p>
            <a:pPr marL="0" marR="0" lvl="0" indent="0" algn="ctr" rtl="1">
              <a:spcBef>
                <a:spcPts val="0"/>
              </a:spcBef>
              <a:spcAft>
                <a:spcPts val="0"/>
              </a:spcAft>
              <a:buNone/>
            </a:pPr>
            <a:endParaRPr lang="en-CA" sz="2800" b="1" i="0" u="none" strike="noStrike" cap="none" noProof="0" dirty="0">
              <a:solidFill>
                <a:srgbClr val="C00000"/>
              </a:solidFill>
              <a:ea typeface="Calibri"/>
              <a:cs typeface="Calibri"/>
              <a:sym typeface="Calibri"/>
            </a:endParaRPr>
          </a:p>
          <a:p>
            <a:pPr marL="0" marR="0" lvl="0" indent="0" algn="ctr" rtl="1">
              <a:spcBef>
                <a:spcPts val="0"/>
              </a:spcBef>
              <a:spcAft>
                <a:spcPts val="0"/>
              </a:spcAft>
              <a:buNone/>
            </a:pPr>
            <a:r>
              <a:rPr lang="ar-SA" sz="3600" b="1" i="0" u="none" strike="noStrike" cap="none" noProof="0" dirty="0">
                <a:solidFill>
                  <a:srgbClr val="C00000"/>
                </a:solidFill>
                <a:latin typeface="Calibri" panose="020F0502020204030204" pitchFamily="34" charset="0"/>
                <a:ea typeface="Calibri"/>
                <a:cs typeface="Calibri" panose="020F0502020204030204" pitchFamily="34" charset="0"/>
                <a:sym typeface="Calibri"/>
              </a:rPr>
              <a:t>كيفيته</a:t>
            </a:r>
            <a:endParaRPr lang="en-CA" sz="3600" noProof="0" dirty="0">
              <a:solidFill>
                <a:srgbClr val="C00000"/>
              </a:solidFill>
              <a:latin typeface="Calibri" panose="020F0502020204030204" pitchFamily="34" charset="0"/>
              <a:cs typeface="Calibri" panose="020F0502020204030204" pitchFamily="34" charset="0"/>
            </a:endParaRPr>
          </a:p>
          <a:p>
            <a:pPr algn="ctr" rtl="1"/>
            <a:endParaRPr lang="en-US" sz="1400" dirty="0">
              <a:latin typeface="Calibri" panose="020F0502020204030204" pitchFamily="34" charset="0"/>
              <a:cs typeface="Calibri" panose="020F0502020204030204" pitchFamily="34" charset="0"/>
            </a:endParaRPr>
          </a:p>
          <a:p>
            <a:pPr algn="ctr" rtl="1">
              <a:lnSpc>
                <a:spcPct val="150000"/>
              </a:lnSpc>
            </a:pPr>
            <a:r>
              <a:rPr lang="ar-KW" sz="2000" dirty="0">
                <a:latin typeface="Calibri" panose="020F0502020204030204" pitchFamily="34" charset="0"/>
                <a:cs typeface="Calibri" panose="020F0502020204030204" pitchFamily="34" charset="0"/>
              </a:rPr>
              <a:t>إدخال حرف ساكن في حرف متحرك </a:t>
            </a:r>
            <a:r>
              <a:rPr lang="ar-KW" sz="2000" b="1" dirty="0">
                <a:solidFill>
                  <a:schemeClr val="accent1"/>
                </a:solidFill>
                <a:latin typeface="Calibri" panose="020F0502020204030204" pitchFamily="34" charset="0"/>
                <a:cs typeface="Calibri" panose="020F0502020204030204" pitchFamily="34" charset="0"/>
              </a:rPr>
              <a:t>ليصيران حرفاً واحداً مشدّداً</a:t>
            </a:r>
            <a:endParaRPr lang="en-US" sz="2000" b="1" dirty="0">
              <a:solidFill>
                <a:schemeClr val="accent1"/>
              </a:solidFill>
              <a:latin typeface="Calibri" panose="020F0502020204030204" pitchFamily="34" charset="0"/>
              <a:cs typeface="Calibri" panose="020F0502020204030204" pitchFamily="34" charset="0"/>
            </a:endParaRPr>
          </a:p>
          <a:p>
            <a:pPr algn="ctr" rtl="1">
              <a:lnSpc>
                <a:spcPct val="150000"/>
              </a:lnSpc>
            </a:pPr>
            <a:r>
              <a:rPr lang="ar-KW" sz="2000" b="1" dirty="0">
                <a:solidFill>
                  <a:schemeClr val="accent1"/>
                </a:solidFill>
                <a:latin typeface="Calibri" panose="020F0502020204030204" pitchFamily="34" charset="0"/>
                <a:cs typeface="Calibri" panose="020F0502020204030204" pitchFamily="34" charset="0"/>
              </a:rPr>
              <a:t>تقلب</a:t>
            </a:r>
            <a:r>
              <a:rPr lang="ar-KW" sz="2000" dirty="0">
                <a:latin typeface="Calibri" panose="020F0502020204030204" pitchFamily="34" charset="0"/>
                <a:cs typeface="Calibri" panose="020F0502020204030204" pitchFamily="34" charset="0"/>
              </a:rPr>
              <a:t> النون الساكنة أو التنوين </a:t>
            </a:r>
            <a:r>
              <a:rPr lang="ar-KW" sz="2000" b="1" dirty="0">
                <a:solidFill>
                  <a:schemeClr val="accent1"/>
                </a:solidFill>
                <a:latin typeface="Calibri" panose="020F0502020204030204" pitchFamily="34" charset="0"/>
                <a:cs typeface="Calibri" panose="020F0502020204030204" pitchFamily="34" charset="0"/>
              </a:rPr>
              <a:t>حرفاً مماثلاً للحرف الذي يليها ثم تدغم </a:t>
            </a:r>
            <a:r>
              <a:rPr lang="ar-KW" sz="2000" dirty="0">
                <a:latin typeface="Calibri" panose="020F0502020204030204" pitchFamily="34" charset="0"/>
                <a:cs typeface="Calibri" panose="020F0502020204030204" pitchFamily="34" charset="0"/>
              </a:rPr>
              <a:t>فيه مع الاتيان </a:t>
            </a:r>
            <a:r>
              <a:rPr lang="ar-KW" sz="2000" b="1" dirty="0">
                <a:solidFill>
                  <a:schemeClr val="accent1"/>
                </a:solidFill>
                <a:latin typeface="Calibri" panose="020F0502020204030204" pitchFamily="34" charset="0"/>
                <a:cs typeface="Calibri" panose="020F0502020204030204" pitchFamily="34" charset="0"/>
              </a:rPr>
              <a:t>بغنّة</a:t>
            </a:r>
            <a:r>
              <a:rPr lang="ar-SA" sz="2000" dirty="0">
                <a:latin typeface="Calibri" panose="020F0502020204030204" pitchFamily="34" charset="0"/>
                <a:cs typeface="Calibri" panose="020F0502020204030204" pitchFamily="34" charset="0"/>
              </a:rPr>
              <a:t> مقدارها حركتين</a:t>
            </a:r>
            <a:endParaRPr lang="a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63810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EAE7B-DB17-6F60-1444-DBC8729249F5}"/>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046CBF61-5BFA-258E-9AE2-20D47072F07C}"/>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D0DE1F7B-1BDA-430A-7DC3-E4BCD567E327}"/>
              </a:ext>
            </a:extLst>
          </p:cNvPr>
          <p:cNvSpPr>
            <a:spLocks noGrp="1"/>
          </p:cNvSpPr>
          <p:nvPr>
            <p:ph type="sldNum" sz="quarter" idx="12"/>
          </p:nvPr>
        </p:nvSpPr>
        <p:spPr/>
        <p:txBody>
          <a:bodyPr/>
          <a:lstStyle/>
          <a:p>
            <a:fld id="{7B9E2073-7571-3141-AB4E-94681825B85E}" type="slidenum">
              <a:rPr lang="en-US" smtClean="0"/>
              <a:t>40</a:t>
            </a:fld>
            <a:endParaRPr lang="en-US" dirty="0"/>
          </a:p>
        </p:txBody>
      </p:sp>
      <p:sp>
        <p:nvSpPr>
          <p:cNvPr id="6" name="Text Placeholder 5">
            <a:extLst>
              <a:ext uri="{FF2B5EF4-FFF2-40B4-BE49-F238E27FC236}">
                <a16:creationId xmlns:a16="http://schemas.microsoft.com/office/drawing/2014/main" id="{FCDCBE58-43C2-7609-AD22-D9A69D4853AB}"/>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2D6585ED-8824-A8F6-39DA-1C578DFFABBC}"/>
              </a:ext>
            </a:extLst>
          </p:cNvPr>
          <p:cNvSpPr>
            <a:spLocks noGrp="1"/>
          </p:cNvSpPr>
          <p:nvPr>
            <p:ph type="title"/>
          </p:nvPr>
        </p:nvSpPr>
        <p:spPr>
          <a:xfrm>
            <a:off x="838200" y="797859"/>
            <a:ext cx="10515600" cy="892829"/>
          </a:xfrm>
        </p:spPr>
        <p:txBody>
          <a:bodyPr>
            <a:normAutofit/>
          </a:bodyPr>
          <a:lstStyle/>
          <a:p>
            <a:r>
              <a:rPr lang="en-US" dirty="0"/>
              <a:t>Its Types </a:t>
            </a:r>
            <a:r>
              <a:rPr lang="ar-SA" dirty="0">
                <a:latin typeface="Calibri" panose="020F0502020204030204" pitchFamily="34" charset="0"/>
                <a:cs typeface="Calibri" panose="020F0502020204030204" pitchFamily="34" charset="0"/>
              </a:rPr>
              <a:t>أنواعه</a:t>
            </a:r>
            <a:endParaRPr lang="en-US" dirty="0">
              <a:latin typeface="Calibri" panose="020F0502020204030204" pitchFamily="34" charset="0"/>
              <a:cs typeface="Calibri" panose="020F0502020204030204" pitchFamily="34" charset="0"/>
            </a:endParaRPr>
          </a:p>
        </p:txBody>
      </p:sp>
      <p:sp>
        <p:nvSpPr>
          <p:cNvPr id="3" name="Google Shape;123;p19">
            <a:extLst>
              <a:ext uri="{FF2B5EF4-FFF2-40B4-BE49-F238E27FC236}">
                <a16:creationId xmlns:a16="http://schemas.microsoft.com/office/drawing/2014/main" id="{D1516B28-3EA9-E847-AD23-7F6D3566BBD6}"/>
              </a:ext>
            </a:extLst>
          </p:cNvPr>
          <p:cNvSpPr txBox="1"/>
          <p:nvPr/>
        </p:nvSpPr>
        <p:spPr>
          <a:xfrm>
            <a:off x="838200" y="2802079"/>
            <a:ext cx="1982464" cy="2632917"/>
          </a:xfrm>
          <a:prstGeom prst="rect">
            <a:avLst/>
          </a:prstGeom>
          <a:solidFill>
            <a:schemeClr val="accent1"/>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dirty="0" err="1">
                <a:solidFill>
                  <a:schemeClr val="accent6"/>
                </a:solidFill>
                <a:ea typeface="Calibri"/>
                <a:cs typeface="Calibri"/>
                <a:sym typeface="Calibri"/>
              </a:rPr>
              <a:t>Idgham</a:t>
            </a:r>
            <a:r>
              <a:rPr lang="en-US" sz="2000" dirty="0">
                <a:solidFill>
                  <a:schemeClr val="accent6"/>
                </a:solidFill>
                <a:ea typeface="Calibri"/>
                <a:cs typeface="Calibri"/>
                <a:sym typeface="Calibri"/>
              </a:rPr>
              <a:t> </a:t>
            </a:r>
            <a:r>
              <a:rPr lang="en-US" sz="2000" b="1" u="sng" dirty="0">
                <a:solidFill>
                  <a:schemeClr val="accent6"/>
                </a:solidFill>
                <a:ea typeface="Calibri"/>
                <a:cs typeface="Calibri"/>
                <a:sym typeface="Calibri"/>
              </a:rPr>
              <a:t>with </a:t>
            </a:r>
            <a:r>
              <a:rPr lang="en-US" sz="2000" b="1" u="sng" dirty="0" err="1">
                <a:solidFill>
                  <a:schemeClr val="accent6"/>
                </a:solidFill>
                <a:ea typeface="Calibri"/>
                <a:cs typeface="Calibri"/>
                <a:sym typeface="Calibri"/>
              </a:rPr>
              <a:t>Ghunnah</a:t>
            </a:r>
            <a:endParaRPr lang="en-US" sz="2000" b="1" u="sng" dirty="0">
              <a:solidFill>
                <a:schemeClr val="accent6"/>
              </a:solidFill>
              <a:ea typeface="Calibri"/>
              <a:cs typeface="Calibri"/>
              <a:sym typeface="Calibri"/>
            </a:endParaRPr>
          </a:p>
          <a:p>
            <a:pPr lvl="0" algn="ctr"/>
            <a:endParaRPr lang="en-US" sz="2000" dirty="0">
              <a:solidFill>
                <a:schemeClr val="accent6"/>
              </a:solidFill>
              <a:ea typeface="Calibri"/>
              <a:cs typeface="Calibri"/>
              <a:sym typeface="Calibri"/>
            </a:endParaRPr>
          </a:p>
          <a:p>
            <a:pPr lvl="0" algn="ctr" rtl="1"/>
            <a:r>
              <a:rPr lang="ar" sz="2000" dirty="0">
                <a:solidFill>
                  <a:schemeClr val="accent6"/>
                </a:solidFill>
                <a:ea typeface="Calibri"/>
                <a:cs typeface="Calibri"/>
                <a:sym typeface="Calibri"/>
              </a:rPr>
              <a:t>إدغام بغنة</a:t>
            </a:r>
          </a:p>
        </p:txBody>
      </p:sp>
      <p:sp>
        <p:nvSpPr>
          <p:cNvPr id="2" name="Google Shape;97;p15">
            <a:extLst>
              <a:ext uri="{FF2B5EF4-FFF2-40B4-BE49-F238E27FC236}">
                <a16:creationId xmlns:a16="http://schemas.microsoft.com/office/drawing/2014/main" id="{E609A8D1-280D-6EDF-9489-04FF1AF57B81}"/>
              </a:ext>
            </a:extLst>
          </p:cNvPr>
          <p:cNvSpPr txBox="1"/>
          <p:nvPr/>
        </p:nvSpPr>
        <p:spPr>
          <a:xfrm>
            <a:off x="3461277" y="2407264"/>
            <a:ext cx="6591622"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solidFill>
                  <a:srgbClr val="C00000"/>
                </a:solidFill>
                <a:ea typeface="Calibri"/>
                <a:cs typeface="Calibri"/>
                <a:sym typeface="Calibri"/>
              </a:rPr>
              <a:t>Pronunciation</a:t>
            </a:r>
            <a:endParaRPr lang="en-CA" sz="2800" b="1" i="0" u="none" strike="noStrike" cap="none" noProof="0" dirty="0">
              <a:solidFill>
                <a:srgbClr val="C00000"/>
              </a:solidFill>
              <a:ea typeface="Calibri"/>
              <a:cs typeface="Calibri"/>
              <a:sym typeface="Calibri"/>
            </a:endParaRPr>
          </a:p>
          <a:p>
            <a:pPr marL="0" marR="0" lvl="0" indent="0" algn="ctr" rtl="1">
              <a:spcBef>
                <a:spcPts val="0"/>
              </a:spcBef>
              <a:spcAft>
                <a:spcPts val="0"/>
              </a:spcAft>
              <a:buNone/>
            </a:pPr>
            <a:r>
              <a:rPr lang="ar-SA" sz="3600" b="1" i="0" u="none" strike="noStrike" cap="none" noProof="0" dirty="0">
                <a:solidFill>
                  <a:srgbClr val="C00000"/>
                </a:solidFill>
                <a:latin typeface="Calibri" panose="020F0502020204030204" pitchFamily="34" charset="0"/>
                <a:ea typeface="Calibri"/>
                <a:cs typeface="Calibri" panose="020F0502020204030204" pitchFamily="34" charset="0"/>
                <a:sym typeface="Calibri"/>
              </a:rPr>
              <a:t>كيفيته</a:t>
            </a:r>
            <a:endParaRPr lang="en-CA" sz="3600" noProof="0" dirty="0">
              <a:solidFill>
                <a:srgbClr val="C00000"/>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C8443D05-9034-1443-0478-2E68D3BD7983}"/>
              </a:ext>
            </a:extLst>
          </p:cNvPr>
          <p:cNvSpPr txBox="1"/>
          <p:nvPr/>
        </p:nvSpPr>
        <p:spPr>
          <a:xfrm>
            <a:off x="8452914" y="4170771"/>
            <a:ext cx="1943032" cy="584775"/>
          </a:xfrm>
          <a:prstGeom prst="rect">
            <a:avLst/>
          </a:prstGeom>
          <a:solidFill>
            <a:schemeClr val="accent6"/>
          </a:solidFill>
          <a:ln>
            <a:solidFill>
              <a:schemeClr val="tx1"/>
            </a:solidFill>
          </a:ln>
        </p:spPr>
        <p:txBody>
          <a:bodyPr wrap="square" rtlCol="0">
            <a:spAutoFit/>
          </a:bodyPr>
          <a:lstStyle/>
          <a:p>
            <a:pPr algn="ctr" rtl="1"/>
            <a:r>
              <a:rPr lang="ar-SA" sz="3200" b="1" dirty="0">
                <a:solidFill>
                  <a:schemeClr val="accent1">
                    <a:lumMod val="50000"/>
                  </a:schemeClr>
                </a:solidFill>
                <a:latin typeface="Arial Unicode MS" pitchFamily="34" charset="-128"/>
                <a:ea typeface="Arial Unicode MS" pitchFamily="34" charset="-128"/>
              </a:rPr>
              <a:t>مِ</a:t>
            </a:r>
            <a:r>
              <a:rPr lang="ar-SA" sz="3200" b="1" dirty="0">
                <a:solidFill>
                  <a:srgbClr val="C00000"/>
                </a:solidFill>
                <a:latin typeface="Arial Unicode MS" pitchFamily="34" charset="-128"/>
                <a:ea typeface="Arial Unicode MS" pitchFamily="34" charset="-128"/>
              </a:rPr>
              <a:t>ن</a:t>
            </a:r>
            <a:r>
              <a:rPr lang="ar-SA" sz="3200" b="1" dirty="0">
                <a:solidFill>
                  <a:srgbClr val="FF0000"/>
                </a:solidFill>
                <a:latin typeface="Arial Unicode MS" pitchFamily="34" charset="-128"/>
                <a:ea typeface="Arial Unicode MS" pitchFamily="34" charset="-128"/>
              </a:rPr>
              <a:t>ْ </a:t>
            </a:r>
            <a:r>
              <a:rPr lang="ar-SA" sz="3200" b="1" dirty="0">
                <a:solidFill>
                  <a:schemeClr val="accent4"/>
                </a:solidFill>
                <a:latin typeface="Arial Unicode MS" pitchFamily="34" charset="-128"/>
                <a:ea typeface="Arial Unicode MS" pitchFamily="34" charset="-128"/>
              </a:rPr>
              <a:t>م</a:t>
            </a:r>
            <a:r>
              <a:rPr lang="ar-SA" sz="3200" b="1" dirty="0">
                <a:solidFill>
                  <a:schemeClr val="accent1">
                    <a:lumMod val="50000"/>
                  </a:schemeClr>
                </a:solidFill>
                <a:latin typeface="Arial Unicode MS" pitchFamily="34" charset="-128"/>
                <a:ea typeface="Arial Unicode MS" pitchFamily="34" charset="-128"/>
              </a:rPr>
              <a:t>َاءٍ</a:t>
            </a:r>
            <a:endParaRPr lang="en-US" sz="3200" b="1" dirty="0"/>
          </a:p>
        </p:txBody>
      </p:sp>
      <p:sp>
        <p:nvSpPr>
          <p:cNvPr id="13" name="TextBox 12">
            <a:extLst>
              <a:ext uri="{FF2B5EF4-FFF2-40B4-BE49-F238E27FC236}">
                <a16:creationId xmlns:a16="http://schemas.microsoft.com/office/drawing/2014/main" id="{B94A0F20-6300-AB9F-DADE-A28DD8A27A75}"/>
              </a:ext>
            </a:extLst>
          </p:cNvPr>
          <p:cNvSpPr txBox="1"/>
          <p:nvPr/>
        </p:nvSpPr>
        <p:spPr>
          <a:xfrm>
            <a:off x="5943599" y="4141777"/>
            <a:ext cx="1943032" cy="584775"/>
          </a:xfrm>
          <a:prstGeom prst="rect">
            <a:avLst/>
          </a:prstGeom>
          <a:solidFill>
            <a:schemeClr val="accent6"/>
          </a:solidFill>
          <a:ln>
            <a:solidFill>
              <a:schemeClr val="tx1"/>
            </a:solidFill>
          </a:ln>
        </p:spPr>
        <p:txBody>
          <a:bodyPr wrap="square" rtlCol="0">
            <a:spAutoFit/>
          </a:bodyPr>
          <a:lstStyle/>
          <a:p>
            <a:pPr algn="ctr" rtl="1"/>
            <a:r>
              <a:rPr lang="ar-SA" sz="3200" b="1" dirty="0">
                <a:solidFill>
                  <a:schemeClr val="accent1">
                    <a:lumMod val="50000"/>
                  </a:schemeClr>
                </a:solidFill>
                <a:latin typeface="Arial Unicode MS" pitchFamily="34" charset="-128"/>
                <a:ea typeface="Arial Unicode MS" pitchFamily="34" charset="-128"/>
              </a:rPr>
              <a:t>مِ</a:t>
            </a:r>
            <a:r>
              <a:rPr lang="ar-SA" sz="3200" b="1" dirty="0">
                <a:solidFill>
                  <a:srgbClr val="C00000"/>
                </a:solidFill>
                <a:latin typeface="Arial Unicode MS" pitchFamily="34" charset="-128"/>
                <a:ea typeface="Arial Unicode MS" pitchFamily="34" charset="-128"/>
              </a:rPr>
              <a:t>م</a:t>
            </a:r>
            <a:r>
              <a:rPr lang="ar-SA" sz="3200" b="1" dirty="0">
                <a:solidFill>
                  <a:srgbClr val="FF0000"/>
                </a:solidFill>
                <a:latin typeface="Arial Unicode MS" pitchFamily="34" charset="-128"/>
                <a:ea typeface="Arial Unicode MS" pitchFamily="34" charset="-128"/>
              </a:rPr>
              <a:t>ْ </a:t>
            </a:r>
            <a:r>
              <a:rPr lang="ar-SA" sz="3200" b="1" dirty="0">
                <a:solidFill>
                  <a:schemeClr val="accent4"/>
                </a:solidFill>
                <a:latin typeface="Arial Unicode MS" pitchFamily="34" charset="-128"/>
                <a:ea typeface="Arial Unicode MS" pitchFamily="34" charset="-128"/>
              </a:rPr>
              <a:t>م</a:t>
            </a:r>
            <a:r>
              <a:rPr lang="ar-SA" sz="3200" b="1" dirty="0">
                <a:solidFill>
                  <a:schemeClr val="accent1">
                    <a:lumMod val="50000"/>
                  </a:schemeClr>
                </a:solidFill>
                <a:latin typeface="Arial Unicode MS" pitchFamily="34" charset="-128"/>
                <a:ea typeface="Arial Unicode MS" pitchFamily="34" charset="-128"/>
              </a:rPr>
              <a:t>َاءٍ</a:t>
            </a:r>
            <a:endParaRPr lang="en-US" sz="3200" b="1" dirty="0"/>
          </a:p>
        </p:txBody>
      </p:sp>
      <p:sp>
        <p:nvSpPr>
          <p:cNvPr id="14" name="TextBox 13">
            <a:extLst>
              <a:ext uri="{FF2B5EF4-FFF2-40B4-BE49-F238E27FC236}">
                <a16:creationId xmlns:a16="http://schemas.microsoft.com/office/drawing/2014/main" id="{FE8A671E-3360-CED4-DDED-1CA642392B2A}"/>
              </a:ext>
            </a:extLst>
          </p:cNvPr>
          <p:cNvSpPr txBox="1"/>
          <p:nvPr/>
        </p:nvSpPr>
        <p:spPr>
          <a:xfrm>
            <a:off x="3461277" y="4143935"/>
            <a:ext cx="1943032" cy="584775"/>
          </a:xfrm>
          <a:prstGeom prst="rect">
            <a:avLst/>
          </a:prstGeom>
          <a:solidFill>
            <a:schemeClr val="accent6"/>
          </a:solidFill>
          <a:ln>
            <a:solidFill>
              <a:schemeClr val="tx1"/>
            </a:solidFill>
          </a:ln>
        </p:spPr>
        <p:txBody>
          <a:bodyPr wrap="square" rtlCol="0">
            <a:spAutoFit/>
          </a:bodyPr>
          <a:lstStyle/>
          <a:p>
            <a:pPr algn="ctr" rtl="1"/>
            <a:r>
              <a:rPr lang="ar-SA" sz="3200" b="1" dirty="0" err="1">
                <a:solidFill>
                  <a:schemeClr val="accent1">
                    <a:lumMod val="50000"/>
                  </a:schemeClr>
                </a:solidFill>
                <a:latin typeface="Arial Unicode MS" pitchFamily="34" charset="-128"/>
                <a:ea typeface="Arial Unicode MS" pitchFamily="34" charset="-128"/>
              </a:rPr>
              <a:t>مِ</a:t>
            </a:r>
            <a:r>
              <a:rPr lang="ar-SA" sz="3200" b="1" dirty="0" err="1">
                <a:solidFill>
                  <a:srgbClr val="C00000"/>
                </a:solidFill>
                <a:latin typeface="Arial Unicode MS" pitchFamily="34" charset="-128"/>
                <a:ea typeface="Arial Unicode MS" pitchFamily="34" charset="-128"/>
              </a:rPr>
              <a:t>مَّ</a:t>
            </a:r>
            <a:r>
              <a:rPr lang="ar-SA" sz="3200" b="1" dirty="0" err="1">
                <a:solidFill>
                  <a:schemeClr val="accent1">
                    <a:lumMod val="50000"/>
                  </a:schemeClr>
                </a:solidFill>
                <a:latin typeface="Arial Unicode MS" pitchFamily="34" charset="-128"/>
                <a:ea typeface="Arial Unicode MS" pitchFamily="34" charset="-128"/>
              </a:rPr>
              <a:t>اءٍ</a:t>
            </a:r>
            <a:endParaRPr lang="en-US" sz="3200" b="1" dirty="0"/>
          </a:p>
        </p:txBody>
      </p:sp>
      <p:sp>
        <p:nvSpPr>
          <p:cNvPr id="15" name="Left Arrow 14">
            <a:extLst>
              <a:ext uri="{FF2B5EF4-FFF2-40B4-BE49-F238E27FC236}">
                <a16:creationId xmlns:a16="http://schemas.microsoft.com/office/drawing/2014/main" id="{AC4AE11B-F785-9AA0-FF77-DBD3BDA023F0}"/>
              </a:ext>
            </a:extLst>
          </p:cNvPr>
          <p:cNvSpPr/>
          <p:nvPr/>
        </p:nvSpPr>
        <p:spPr>
          <a:xfrm>
            <a:off x="8000007" y="4403038"/>
            <a:ext cx="347730" cy="1302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a:extLst>
              <a:ext uri="{FF2B5EF4-FFF2-40B4-BE49-F238E27FC236}">
                <a16:creationId xmlns:a16="http://schemas.microsoft.com/office/drawing/2014/main" id="{170D378B-9500-8E4C-FCE0-32142313D594}"/>
              </a:ext>
            </a:extLst>
          </p:cNvPr>
          <p:cNvSpPr/>
          <p:nvPr/>
        </p:nvSpPr>
        <p:spPr>
          <a:xfrm>
            <a:off x="5475751" y="4403038"/>
            <a:ext cx="347730" cy="1302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921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770C1-4BD4-768C-8692-EEEDF30DA0BB}"/>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E2C23D3D-1460-7F2D-5ECA-106EF32ABB9F}"/>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838DA94A-C9D5-CFB2-879B-F72508BE98A5}"/>
              </a:ext>
            </a:extLst>
          </p:cNvPr>
          <p:cNvSpPr>
            <a:spLocks noGrp="1"/>
          </p:cNvSpPr>
          <p:nvPr>
            <p:ph type="sldNum" sz="quarter" idx="12"/>
          </p:nvPr>
        </p:nvSpPr>
        <p:spPr/>
        <p:txBody>
          <a:bodyPr/>
          <a:lstStyle/>
          <a:p>
            <a:fld id="{7B9E2073-7571-3141-AB4E-94681825B85E}" type="slidenum">
              <a:rPr lang="en-US" smtClean="0"/>
              <a:t>41</a:t>
            </a:fld>
            <a:endParaRPr lang="en-US" dirty="0"/>
          </a:p>
        </p:txBody>
      </p:sp>
      <p:sp>
        <p:nvSpPr>
          <p:cNvPr id="6" name="Text Placeholder 5">
            <a:extLst>
              <a:ext uri="{FF2B5EF4-FFF2-40B4-BE49-F238E27FC236}">
                <a16:creationId xmlns:a16="http://schemas.microsoft.com/office/drawing/2014/main" id="{1EF50996-B867-16C3-8F07-BF4D79252B31}"/>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F522A78F-5273-D619-681A-482EBA79E656}"/>
              </a:ext>
            </a:extLst>
          </p:cNvPr>
          <p:cNvSpPr>
            <a:spLocks noGrp="1"/>
          </p:cNvSpPr>
          <p:nvPr>
            <p:ph type="title"/>
          </p:nvPr>
        </p:nvSpPr>
        <p:spPr>
          <a:xfrm>
            <a:off x="838200" y="797859"/>
            <a:ext cx="10515600" cy="892829"/>
          </a:xfrm>
        </p:spPr>
        <p:txBody>
          <a:bodyPr>
            <a:normAutofit/>
          </a:bodyPr>
          <a:lstStyle/>
          <a:p>
            <a:r>
              <a:rPr lang="en-US" dirty="0"/>
              <a:t>Its Types </a:t>
            </a:r>
            <a:r>
              <a:rPr lang="ar-SA" dirty="0">
                <a:latin typeface="Calibri" panose="020F0502020204030204" pitchFamily="34" charset="0"/>
                <a:cs typeface="Calibri" panose="020F0502020204030204" pitchFamily="34" charset="0"/>
              </a:rPr>
              <a:t>أنواعه</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6A4EFE92-CD73-04EE-3C7B-950CF0DFBCF4}"/>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Google Shape;123;p19">
            <a:extLst>
              <a:ext uri="{FF2B5EF4-FFF2-40B4-BE49-F238E27FC236}">
                <a16:creationId xmlns:a16="http://schemas.microsoft.com/office/drawing/2014/main" id="{0F713121-46D9-5D07-411A-A266E57002A8}"/>
              </a:ext>
            </a:extLst>
          </p:cNvPr>
          <p:cNvSpPr txBox="1"/>
          <p:nvPr/>
        </p:nvSpPr>
        <p:spPr>
          <a:xfrm>
            <a:off x="838200" y="2802079"/>
            <a:ext cx="1982464" cy="2632917"/>
          </a:xfrm>
          <a:prstGeom prst="rect">
            <a:avLst/>
          </a:prstGeom>
          <a:solidFill>
            <a:schemeClr val="accent1"/>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dirty="0" err="1">
                <a:solidFill>
                  <a:schemeClr val="accent6"/>
                </a:solidFill>
                <a:ea typeface="Calibri"/>
                <a:cs typeface="Calibri"/>
                <a:sym typeface="Calibri"/>
              </a:rPr>
              <a:t>Idgham</a:t>
            </a:r>
            <a:r>
              <a:rPr lang="en-US" sz="2000" dirty="0">
                <a:solidFill>
                  <a:schemeClr val="accent6"/>
                </a:solidFill>
                <a:ea typeface="Calibri"/>
                <a:cs typeface="Calibri"/>
                <a:sym typeface="Calibri"/>
              </a:rPr>
              <a:t> </a:t>
            </a:r>
            <a:r>
              <a:rPr lang="en-US" sz="2000" b="1" u="sng" dirty="0">
                <a:solidFill>
                  <a:schemeClr val="accent6"/>
                </a:solidFill>
                <a:ea typeface="Calibri"/>
                <a:cs typeface="Calibri"/>
                <a:sym typeface="Calibri"/>
              </a:rPr>
              <a:t>with </a:t>
            </a:r>
            <a:r>
              <a:rPr lang="en-US" sz="2000" b="1" u="sng" dirty="0" err="1">
                <a:solidFill>
                  <a:schemeClr val="accent6"/>
                </a:solidFill>
                <a:ea typeface="Calibri"/>
                <a:cs typeface="Calibri"/>
                <a:sym typeface="Calibri"/>
              </a:rPr>
              <a:t>Ghunnah</a:t>
            </a:r>
            <a:endParaRPr lang="en-US" sz="2000" b="1" u="sng" dirty="0">
              <a:solidFill>
                <a:schemeClr val="accent6"/>
              </a:solidFill>
              <a:ea typeface="Calibri"/>
              <a:cs typeface="Calibri"/>
              <a:sym typeface="Calibri"/>
            </a:endParaRPr>
          </a:p>
          <a:p>
            <a:pPr lvl="0" algn="ctr"/>
            <a:endParaRPr lang="en-US" sz="2000" dirty="0">
              <a:solidFill>
                <a:schemeClr val="accent6"/>
              </a:solidFill>
              <a:ea typeface="Calibri"/>
              <a:cs typeface="Calibri"/>
              <a:sym typeface="Calibri"/>
            </a:endParaRPr>
          </a:p>
          <a:p>
            <a:pPr lvl="0" algn="ctr" rtl="1"/>
            <a:r>
              <a:rPr lang="ar" sz="2000" dirty="0">
                <a:solidFill>
                  <a:schemeClr val="accent6"/>
                </a:solidFill>
                <a:ea typeface="Calibri"/>
                <a:cs typeface="Calibri"/>
                <a:sym typeface="Calibri"/>
              </a:rPr>
              <a:t>إدغام بغنة</a:t>
            </a:r>
          </a:p>
        </p:txBody>
      </p:sp>
      <p:pic>
        <p:nvPicPr>
          <p:cNvPr id="2" name="Picture 1" descr="A black text on a white background&#10;&#10;AI-generated content may be incorrect.">
            <a:extLst>
              <a:ext uri="{FF2B5EF4-FFF2-40B4-BE49-F238E27FC236}">
                <a16:creationId xmlns:a16="http://schemas.microsoft.com/office/drawing/2014/main" id="{77C318BB-3AB2-C97B-67B9-AECDE302C2DD}"/>
              </a:ext>
            </a:extLst>
          </p:cNvPr>
          <p:cNvPicPr>
            <a:picLocks noChangeAspect="1"/>
          </p:cNvPicPr>
          <p:nvPr/>
        </p:nvPicPr>
        <p:blipFill>
          <a:blip r:embed="rId2"/>
          <a:srcRect r="9784"/>
          <a:stretch>
            <a:fillRect/>
          </a:stretch>
        </p:blipFill>
        <p:spPr>
          <a:xfrm>
            <a:off x="4604722" y="5145741"/>
            <a:ext cx="1306156" cy="838200"/>
          </a:xfrm>
          <a:prstGeom prst="rect">
            <a:avLst/>
          </a:prstGeom>
        </p:spPr>
      </p:pic>
      <p:pic>
        <p:nvPicPr>
          <p:cNvPr id="9" name="Picture 8" descr="A close up of a sign&#10;&#10;AI-generated content may be incorrect.">
            <a:extLst>
              <a:ext uri="{FF2B5EF4-FFF2-40B4-BE49-F238E27FC236}">
                <a16:creationId xmlns:a16="http://schemas.microsoft.com/office/drawing/2014/main" id="{4C9BE958-750E-1A8C-8A81-2690296A0EDC}"/>
              </a:ext>
            </a:extLst>
          </p:cNvPr>
          <p:cNvPicPr>
            <a:picLocks noChangeAspect="1"/>
          </p:cNvPicPr>
          <p:nvPr/>
        </p:nvPicPr>
        <p:blipFill>
          <a:blip r:embed="rId3"/>
          <a:stretch>
            <a:fillRect/>
          </a:stretch>
        </p:blipFill>
        <p:spPr>
          <a:xfrm>
            <a:off x="6701631" y="5145741"/>
            <a:ext cx="1409700" cy="914400"/>
          </a:xfrm>
          <a:prstGeom prst="rect">
            <a:avLst/>
          </a:prstGeom>
        </p:spPr>
      </p:pic>
      <p:pic>
        <p:nvPicPr>
          <p:cNvPr id="11" name="Picture 10" descr="A close up of a sign&#10;&#10;AI-generated content may be incorrect.">
            <a:extLst>
              <a:ext uri="{FF2B5EF4-FFF2-40B4-BE49-F238E27FC236}">
                <a16:creationId xmlns:a16="http://schemas.microsoft.com/office/drawing/2014/main" id="{AAC8DFC9-94C0-1515-7632-31AB9E7EDA5C}"/>
              </a:ext>
            </a:extLst>
          </p:cNvPr>
          <p:cNvPicPr>
            <a:picLocks noChangeAspect="1"/>
          </p:cNvPicPr>
          <p:nvPr/>
        </p:nvPicPr>
        <p:blipFill>
          <a:blip r:embed="rId4"/>
          <a:srcRect t="4999" b="12500"/>
          <a:stretch>
            <a:fillRect/>
          </a:stretch>
        </p:blipFill>
        <p:spPr>
          <a:xfrm>
            <a:off x="6739731" y="3278429"/>
            <a:ext cx="1333500" cy="838200"/>
          </a:xfrm>
          <a:prstGeom prst="rect">
            <a:avLst/>
          </a:prstGeom>
        </p:spPr>
      </p:pic>
      <p:pic>
        <p:nvPicPr>
          <p:cNvPr id="12" name="Picture 11" descr="A black text on a white surface&#10;&#10;AI-generated content may be incorrect.">
            <a:extLst>
              <a:ext uri="{FF2B5EF4-FFF2-40B4-BE49-F238E27FC236}">
                <a16:creationId xmlns:a16="http://schemas.microsoft.com/office/drawing/2014/main" id="{01E851B4-EB40-3739-240C-DAE29B7C0A6E}"/>
              </a:ext>
            </a:extLst>
          </p:cNvPr>
          <p:cNvPicPr>
            <a:picLocks noChangeAspect="1"/>
          </p:cNvPicPr>
          <p:nvPr/>
        </p:nvPicPr>
        <p:blipFill>
          <a:blip r:embed="rId5"/>
          <a:srcRect r="10256"/>
          <a:stretch>
            <a:fillRect/>
          </a:stretch>
        </p:blipFill>
        <p:spPr>
          <a:xfrm>
            <a:off x="6739731" y="4232156"/>
            <a:ext cx="1333500" cy="800100"/>
          </a:xfrm>
          <a:prstGeom prst="rect">
            <a:avLst/>
          </a:prstGeom>
        </p:spPr>
      </p:pic>
      <p:pic>
        <p:nvPicPr>
          <p:cNvPr id="13" name="Picture 12" descr="A close up of a sign&#10;&#10;AI-generated content may be incorrect.">
            <a:extLst>
              <a:ext uri="{FF2B5EF4-FFF2-40B4-BE49-F238E27FC236}">
                <a16:creationId xmlns:a16="http://schemas.microsoft.com/office/drawing/2014/main" id="{1B874F42-94EE-6CBF-7094-CF0368D53D05}"/>
              </a:ext>
            </a:extLst>
          </p:cNvPr>
          <p:cNvPicPr>
            <a:picLocks noChangeAspect="1"/>
          </p:cNvPicPr>
          <p:nvPr/>
        </p:nvPicPr>
        <p:blipFill>
          <a:blip r:embed="rId6"/>
          <a:stretch>
            <a:fillRect/>
          </a:stretch>
        </p:blipFill>
        <p:spPr>
          <a:xfrm>
            <a:off x="4660900" y="3283595"/>
            <a:ext cx="1193800" cy="838200"/>
          </a:xfrm>
          <a:prstGeom prst="rect">
            <a:avLst/>
          </a:prstGeom>
        </p:spPr>
      </p:pic>
      <p:pic>
        <p:nvPicPr>
          <p:cNvPr id="14" name="Picture 13" descr="A close up of a sign&#10;&#10;AI-generated content may be incorrect.">
            <a:extLst>
              <a:ext uri="{FF2B5EF4-FFF2-40B4-BE49-F238E27FC236}">
                <a16:creationId xmlns:a16="http://schemas.microsoft.com/office/drawing/2014/main" id="{A022AD43-CF25-B02B-C0C3-AC38FADF6E61}"/>
              </a:ext>
            </a:extLst>
          </p:cNvPr>
          <p:cNvPicPr>
            <a:picLocks noChangeAspect="1"/>
          </p:cNvPicPr>
          <p:nvPr/>
        </p:nvPicPr>
        <p:blipFill>
          <a:blip r:embed="rId7"/>
          <a:stretch>
            <a:fillRect/>
          </a:stretch>
        </p:blipFill>
        <p:spPr>
          <a:xfrm>
            <a:off x="4508500" y="2273902"/>
            <a:ext cx="1498600" cy="927100"/>
          </a:xfrm>
          <a:prstGeom prst="rect">
            <a:avLst/>
          </a:prstGeom>
        </p:spPr>
      </p:pic>
      <p:pic>
        <p:nvPicPr>
          <p:cNvPr id="15" name="Picture 14" descr="A black text on a white background&#10;&#10;AI-generated content may be incorrect.">
            <a:extLst>
              <a:ext uri="{FF2B5EF4-FFF2-40B4-BE49-F238E27FC236}">
                <a16:creationId xmlns:a16="http://schemas.microsoft.com/office/drawing/2014/main" id="{4784015E-DE11-23C3-E23B-6C62759583BB}"/>
              </a:ext>
            </a:extLst>
          </p:cNvPr>
          <p:cNvPicPr>
            <a:picLocks noChangeAspect="1"/>
          </p:cNvPicPr>
          <p:nvPr/>
        </p:nvPicPr>
        <p:blipFill>
          <a:blip r:embed="rId8"/>
          <a:stretch>
            <a:fillRect/>
          </a:stretch>
        </p:blipFill>
        <p:spPr>
          <a:xfrm>
            <a:off x="6407150" y="2312002"/>
            <a:ext cx="1968500" cy="850900"/>
          </a:xfrm>
          <a:prstGeom prst="rect">
            <a:avLst/>
          </a:prstGeom>
        </p:spPr>
      </p:pic>
      <p:pic>
        <p:nvPicPr>
          <p:cNvPr id="16" name="Picture 15" descr="A close up of a sign&#10;&#10;AI-generated content may be incorrect.">
            <a:extLst>
              <a:ext uri="{FF2B5EF4-FFF2-40B4-BE49-F238E27FC236}">
                <a16:creationId xmlns:a16="http://schemas.microsoft.com/office/drawing/2014/main" id="{08BE6961-BD0E-E15B-63E9-BDA35168AD5D}"/>
              </a:ext>
            </a:extLst>
          </p:cNvPr>
          <p:cNvPicPr>
            <a:picLocks noChangeAspect="1"/>
          </p:cNvPicPr>
          <p:nvPr/>
        </p:nvPicPr>
        <p:blipFill>
          <a:blip r:embed="rId9"/>
          <a:stretch>
            <a:fillRect/>
          </a:stretch>
        </p:blipFill>
        <p:spPr>
          <a:xfrm>
            <a:off x="4760713" y="4254602"/>
            <a:ext cx="1093987" cy="777654"/>
          </a:xfrm>
          <a:prstGeom prst="rect">
            <a:avLst/>
          </a:prstGeom>
        </p:spPr>
      </p:pic>
      <p:cxnSp>
        <p:nvCxnSpPr>
          <p:cNvPr id="18" name="Straight Connector 17">
            <a:extLst>
              <a:ext uri="{FF2B5EF4-FFF2-40B4-BE49-F238E27FC236}">
                <a16:creationId xmlns:a16="http://schemas.microsoft.com/office/drawing/2014/main" id="{8F36447C-1FE2-D2D9-5CB5-07E5E46133C9}"/>
              </a:ext>
            </a:extLst>
          </p:cNvPr>
          <p:cNvCxnSpPr/>
          <p:nvPr/>
        </p:nvCxnSpPr>
        <p:spPr>
          <a:xfrm>
            <a:off x="7305773" y="3075457"/>
            <a:ext cx="253738" cy="0"/>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E5D062DA-8281-DE1D-B685-4617F100D363}"/>
              </a:ext>
            </a:extLst>
          </p:cNvPr>
          <p:cNvCxnSpPr/>
          <p:nvPr/>
        </p:nvCxnSpPr>
        <p:spPr>
          <a:xfrm>
            <a:off x="5242874" y="3147938"/>
            <a:ext cx="253738" cy="0"/>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915405E-95B3-69E0-510E-7839454FA633}"/>
              </a:ext>
            </a:extLst>
          </p:cNvPr>
          <p:cNvCxnSpPr/>
          <p:nvPr/>
        </p:nvCxnSpPr>
        <p:spPr>
          <a:xfrm>
            <a:off x="7178904" y="4000855"/>
            <a:ext cx="253738" cy="0"/>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25F7ED04-14D6-C071-394B-F169D40A76E7}"/>
              </a:ext>
            </a:extLst>
          </p:cNvPr>
          <p:cNvCxnSpPr/>
          <p:nvPr/>
        </p:nvCxnSpPr>
        <p:spPr>
          <a:xfrm>
            <a:off x="5242874" y="4116629"/>
            <a:ext cx="253738" cy="0"/>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E623223-FD72-0718-ADFA-689A94D3706B}"/>
              </a:ext>
            </a:extLst>
          </p:cNvPr>
          <p:cNvCxnSpPr/>
          <p:nvPr/>
        </p:nvCxnSpPr>
        <p:spPr>
          <a:xfrm>
            <a:off x="7156515" y="4952962"/>
            <a:ext cx="253738" cy="0"/>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AFFD7CB6-CC62-C75E-821D-7CCDF92F44C5}"/>
              </a:ext>
            </a:extLst>
          </p:cNvPr>
          <p:cNvCxnSpPr/>
          <p:nvPr/>
        </p:nvCxnSpPr>
        <p:spPr>
          <a:xfrm>
            <a:off x="5242874" y="4952962"/>
            <a:ext cx="253738" cy="0"/>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A86C60E2-40E9-F527-3D1D-61257CE4149B}"/>
              </a:ext>
            </a:extLst>
          </p:cNvPr>
          <p:cNvCxnSpPr/>
          <p:nvPr/>
        </p:nvCxnSpPr>
        <p:spPr>
          <a:xfrm>
            <a:off x="7283384" y="5987831"/>
            <a:ext cx="253738" cy="0"/>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789D687-BCB0-4B1E-9080-56E12BA14822}"/>
              </a:ext>
            </a:extLst>
          </p:cNvPr>
          <p:cNvCxnSpPr/>
          <p:nvPr/>
        </p:nvCxnSpPr>
        <p:spPr>
          <a:xfrm>
            <a:off x="5242874" y="5867362"/>
            <a:ext cx="253738" cy="0"/>
          </a:xfrm>
          <a:prstGeom prst="line">
            <a:avLst/>
          </a:prstGeom>
          <a:ln w="5715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6547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54C15-D6F7-F74B-76A8-213737726343}"/>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89B59B8A-7261-6563-A611-51CB9B6D3D99}"/>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D0CF9E85-FFEA-B285-477E-2335A2648E3C}"/>
              </a:ext>
            </a:extLst>
          </p:cNvPr>
          <p:cNvSpPr>
            <a:spLocks noGrp="1"/>
          </p:cNvSpPr>
          <p:nvPr>
            <p:ph type="sldNum" sz="quarter" idx="12"/>
          </p:nvPr>
        </p:nvSpPr>
        <p:spPr/>
        <p:txBody>
          <a:bodyPr/>
          <a:lstStyle/>
          <a:p>
            <a:fld id="{7B9E2073-7571-3141-AB4E-94681825B85E}" type="slidenum">
              <a:rPr lang="en-US" smtClean="0"/>
              <a:t>42</a:t>
            </a:fld>
            <a:endParaRPr lang="en-US" dirty="0"/>
          </a:p>
        </p:txBody>
      </p:sp>
      <p:sp>
        <p:nvSpPr>
          <p:cNvPr id="6" name="Text Placeholder 5">
            <a:extLst>
              <a:ext uri="{FF2B5EF4-FFF2-40B4-BE49-F238E27FC236}">
                <a16:creationId xmlns:a16="http://schemas.microsoft.com/office/drawing/2014/main" id="{858E66FA-B3DD-B088-1955-03056855C8E3}"/>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F83140AE-14D7-6B8E-A905-FBC556FAC8E0}"/>
              </a:ext>
            </a:extLst>
          </p:cNvPr>
          <p:cNvSpPr>
            <a:spLocks noGrp="1"/>
          </p:cNvSpPr>
          <p:nvPr>
            <p:ph type="title"/>
          </p:nvPr>
        </p:nvSpPr>
        <p:spPr>
          <a:xfrm>
            <a:off x="838200" y="797859"/>
            <a:ext cx="10515600" cy="892829"/>
          </a:xfrm>
        </p:spPr>
        <p:txBody>
          <a:bodyPr>
            <a:normAutofit/>
          </a:bodyPr>
          <a:lstStyle/>
          <a:p>
            <a:r>
              <a:rPr lang="en-US" dirty="0"/>
              <a:t>Its Types </a:t>
            </a:r>
            <a:r>
              <a:rPr lang="ar-SA" dirty="0">
                <a:latin typeface="Calibri" panose="020F0502020204030204" pitchFamily="34" charset="0"/>
                <a:cs typeface="Calibri" panose="020F0502020204030204" pitchFamily="34" charset="0"/>
              </a:rPr>
              <a:t>أنواعه</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F22F0226-3008-F4B8-8CB0-7A2D1B173E9A}"/>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Google Shape;123;p19">
            <a:extLst>
              <a:ext uri="{FF2B5EF4-FFF2-40B4-BE49-F238E27FC236}">
                <a16:creationId xmlns:a16="http://schemas.microsoft.com/office/drawing/2014/main" id="{5FDA8E26-5A04-178F-7502-8B5CA543ADF1}"/>
              </a:ext>
            </a:extLst>
          </p:cNvPr>
          <p:cNvSpPr txBox="1"/>
          <p:nvPr/>
        </p:nvSpPr>
        <p:spPr>
          <a:xfrm>
            <a:off x="838200" y="2802079"/>
            <a:ext cx="1982464" cy="2632917"/>
          </a:xfrm>
          <a:prstGeom prst="rect">
            <a:avLst/>
          </a:prstGeom>
          <a:solidFill>
            <a:schemeClr val="accent6"/>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dirty="0" err="1">
                <a:solidFill>
                  <a:schemeClr val="tx2"/>
                </a:solidFill>
                <a:ea typeface="Calibri"/>
                <a:cs typeface="Calibri"/>
                <a:sym typeface="Calibri"/>
              </a:rPr>
              <a:t>Idgham</a:t>
            </a:r>
            <a:r>
              <a:rPr lang="en-US" sz="2000" dirty="0">
                <a:solidFill>
                  <a:schemeClr val="tx2"/>
                </a:solidFill>
                <a:ea typeface="Calibri"/>
                <a:cs typeface="Calibri"/>
                <a:sym typeface="Calibri"/>
              </a:rPr>
              <a:t> </a:t>
            </a:r>
            <a:r>
              <a:rPr lang="en-US" sz="2000" b="1" u="sng" dirty="0">
                <a:solidFill>
                  <a:schemeClr val="tx2"/>
                </a:solidFill>
                <a:ea typeface="Calibri"/>
                <a:cs typeface="Calibri"/>
                <a:sym typeface="Calibri"/>
              </a:rPr>
              <a:t>without </a:t>
            </a:r>
            <a:r>
              <a:rPr lang="en-US" sz="2000" b="1" u="sng" dirty="0" err="1">
                <a:solidFill>
                  <a:schemeClr val="tx2"/>
                </a:solidFill>
                <a:ea typeface="Calibri"/>
                <a:cs typeface="Calibri"/>
                <a:sym typeface="Calibri"/>
              </a:rPr>
              <a:t>Ghunnah</a:t>
            </a:r>
            <a:endParaRPr lang="en-US" sz="2000" b="1" i="1" u="sng" dirty="0">
              <a:solidFill>
                <a:schemeClr val="tx2"/>
              </a:solidFill>
              <a:ea typeface="Calibri"/>
              <a:cs typeface="Calibri"/>
              <a:sym typeface="Calibri"/>
            </a:endParaRPr>
          </a:p>
          <a:p>
            <a:pPr lvl="0" algn="ctr"/>
            <a:endParaRPr lang="en-US" sz="2000" dirty="0">
              <a:solidFill>
                <a:schemeClr val="tx2"/>
              </a:solidFill>
              <a:ea typeface="Calibri"/>
              <a:cs typeface="Calibri"/>
              <a:sym typeface="Calibri"/>
            </a:endParaRPr>
          </a:p>
          <a:p>
            <a:pPr lvl="0" algn="ctr" rtl="1"/>
            <a:r>
              <a:rPr lang="ar" sz="2000" dirty="0">
                <a:solidFill>
                  <a:schemeClr val="tx2"/>
                </a:solidFill>
                <a:ea typeface="Calibri"/>
                <a:cs typeface="Calibri"/>
                <a:sym typeface="Calibri"/>
              </a:rPr>
              <a:t>إدغام بدون غنة</a:t>
            </a:r>
          </a:p>
        </p:txBody>
      </p:sp>
      <p:sp>
        <p:nvSpPr>
          <p:cNvPr id="9" name="Google Shape;97;p15">
            <a:extLst>
              <a:ext uri="{FF2B5EF4-FFF2-40B4-BE49-F238E27FC236}">
                <a16:creationId xmlns:a16="http://schemas.microsoft.com/office/drawing/2014/main" id="{53296FB6-A93B-951B-0E9B-2F3EFE1F982C}"/>
              </a:ext>
            </a:extLst>
          </p:cNvPr>
          <p:cNvSpPr txBox="1"/>
          <p:nvPr/>
        </p:nvSpPr>
        <p:spPr>
          <a:xfrm>
            <a:off x="3808615" y="3054968"/>
            <a:ext cx="6014260" cy="646290"/>
          </a:xfrm>
          <a:prstGeom prst="rect">
            <a:avLst/>
          </a:prstGeom>
          <a:noFill/>
          <a:ln>
            <a:noFill/>
          </a:ln>
        </p:spPr>
        <p:txBody>
          <a:bodyPr spcFirstLastPara="1" wrap="square" lIns="91425" tIns="45700" rIns="91425" bIns="45700" anchor="t" anchorCtr="0">
            <a:spAutoFit/>
          </a:bodyPr>
          <a:lstStyle/>
          <a:p>
            <a:pPr lvl="0" algn="ctr"/>
            <a:r>
              <a:rPr lang="en-US" sz="3600" b="1" dirty="0">
                <a:solidFill>
                  <a:srgbClr val="C00000"/>
                </a:solidFill>
                <a:ea typeface="Calibri"/>
                <a:cs typeface="Calibri"/>
                <a:sym typeface="Calibri"/>
              </a:rPr>
              <a:t>Letters  </a:t>
            </a:r>
            <a:r>
              <a:rPr lang="ar-SA" sz="3600" b="1" dirty="0">
                <a:solidFill>
                  <a:srgbClr val="C00000"/>
                </a:solidFill>
                <a:ea typeface="Calibri"/>
                <a:cs typeface="Calibri"/>
                <a:sym typeface="Calibri"/>
              </a:rPr>
              <a:t>حروفه</a:t>
            </a:r>
            <a:endParaRPr lang="ar" sz="3600" b="1" dirty="0">
              <a:solidFill>
                <a:srgbClr val="C00000"/>
              </a:solidFill>
              <a:ea typeface="Calibri"/>
              <a:cs typeface="Calibri"/>
              <a:sym typeface="Calibri"/>
            </a:endParaRPr>
          </a:p>
        </p:txBody>
      </p:sp>
      <p:sp>
        <p:nvSpPr>
          <p:cNvPr id="11" name="TextBox 10">
            <a:extLst>
              <a:ext uri="{FF2B5EF4-FFF2-40B4-BE49-F238E27FC236}">
                <a16:creationId xmlns:a16="http://schemas.microsoft.com/office/drawing/2014/main" id="{6A004E1F-7C61-3D5F-694C-E68E4F99DBA9}"/>
              </a:ext>
            </a:extLst>
          </p:cNvPr>
          <p:cNvSpPr txBox="1"/>
          <p:nvPr/>
        </p:nvSpPr>
        <p:spPr>
          <a:xfrm>
            <a:off x="3808615" y="3907243"/>
            <a:ext cx="6014260" cy="830997"/>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KW" sz="2400" b="1" dirty="0">
                <a:solidFill>
                  <a:schemeClr val="tx1"/>
                </a:solidFill>
                <a:cs typeface="Calibri" panose="020F0502020204030204" pitchFamily="34" charset="0"/>
              </a:rPr>
              <a:t> لام - راء</a:t>
            </a:r>
            <a:r>
              <a:rPr lang="ar-KW" sz="2400" dirty="0">
                <a:solidFill>
                  <a:schemeClr val="tx1"/>
                </a:solidFill>
                <a:cs typeface="Calibri" panose="020F0502020204030204" pitchFamily="34" charset="0"/>
              </a:rPr>
              <a:t> </a:t>
            </a:r>
          </a:p>
          <a:p>
            <a:pPr algn="ctr" rtl="1"/>
            <a:r>
              <a:rPr lang="en-US" sz="2400" b="1" dirty="0">
                <a:solidFill>
                  <a:schemeClr val="tx1"/>
                </a:solidFill>
                <a:cs typeface="Calibri" panose="020F0502020204030204" pitchFamily="34" charset="0"/>
              </a:rPr>
              <a:t>"</a:t>
            </a:r>
            <a:r>
              <a:rPr lang="ar-EG" sz="2400" b="1" dirty="0">
                <a:solidFill>
                  <a:schemeClr val="tx1"/>
                </a:solidFill>
                <a:cs typeface="Calibri" panose="020F0502020204030204" pitchFamily="34" charset="0"/>
              </a:rPr>
              <a:t>ل</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ر</a:t>
            </a:r>
            <a:endParaRPr lang="ar-SA" sz="2400" b="1" dirty="0">
              <a:solidFill>
                <a:schemeClr val="tx1"/>
              </a:solidFill>
              <a:cs typeface="Calibri" panose="020F0502020204030204" pitchFamily="34" charset="0"/>
            </a:endParaRPr>
          </a:p>
        </p:txBody>
      </p:sp>
    </p:spTree>
    <p:extLst>
      <p:ext uri="{BB962C8B-B14F-4D97-AF65-F5344CB8AC3E}">
        <p14:creationId xmlns:p14="http://schemas.microsoft.com/office/powerpoint/2010/main" val="560814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AC151-56D9-29A9-FB9F-8B99932B7D31}"/>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886070CF-76FD-D44C-46E7-D0AC520F081E}"/>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46F2723A-6A9E-D738-D2C4-1758DFE327E3}"/>
              </a:ext>
            </a:extLst>
          </p:cNvPr>
          <p:cNvSpPr>
            <a:spLocks noGrp="1"/>
          </p:cNvSpPr>
          <p:nvPr>
            <p:ph type="sldNum" sz="quarter" idx="12"/>
          </p:nvPr>
        </p:nvSpPr>
        <p:spPr/>
        <p:txBody>
          <a:bodyPr/>
          <a:lstStyle/>
          <a:p>
            <a:fld id="{7B9E2073-7571-3141-AB4E-94681825B85E}" type="slidenum">
              <a:rPr lang="en-US" smtClean="0"/>
              <a:t>43</a:t>
            </a:fld>
            <a:endParaRPr lang="en-US" dirty="0"/>
          </a:p>
        </p:txBody>
      </p:sp>
      <p:sp>
        <p:nvSpPr>
          <p:cNvPr id="6" name="Text Placeholder 5">
            <a:extLst>
              <a:ext uri="{FF2B5EF4-FFF2-40B4-BE49-F238E27FC236}">
                <a16:creationId xmlns:a16="http://schemas.microsoft.com/office/drawing/2014/main" id="{92E5F33D-B67E-6C9D-22A6-3863992AB4F0}"/>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2C50C04C-54A7-F95A-A979-07D3182DC836}"/>
              </a:ext>
            </a:extLst>
          </p:cNvPr>
          <p:cNvSpPr>
            <a:spLocks noGrp="1"/>
          </p:cNvSpPr>
          <p:nvPr>
            <p:ph type="title"/>
          </p:nvPr>
        </p:nvSpPr>
        <p:spPr>
          <a:xfrm>
            <a:off x="838200" y="797859"/>
            <a:ext cx="10515600" cy="892829"/>
          </a:xfrm>
        </p:spPr>
        <p:txBody>
          <a:bodyPr>
            <a:normAutofit/>
          </a:bodyPr>
          <a:lstStyle/>
          <a:p>
            <a:r>
              <a:rPr lang="en-US" dirty="0"/>
              <a:t>Its Types </a:t>
            </a:r>
            <a:r>
              <a:rPr lang="ar-SA" dirty="0">
                <a:latin typeface="Calibri" panose="020F0502020204030204" pitchFamily="34" charset="0"/>
                <a:cs typeface="Calibri" panose="020F0502020204030204" pitchFamily="34" charset="0"/>
              </a:rPr>
              <a:t>أنواعه</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AB61A578-328F-5FA3-5C11-AC5C2EE2545A}"/>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Google Shape;123;p19">
            <a:extLst>
              <a:ext uri="{FF2B5EF4-FFF2-40B4-BE49-F238E27FC236}">
                <a16:creationId xmlns:a16="http://schemas.microsoft.com/office/drawing/2014/main" id="{5F3C7424-535F-EF78-1E0F-7BEB6EC61442}"/>
              </a:ext>
            </a:extLst>
          </p:cNvPr>
          <p:cNvSpPr txBox="1"/>
          <p:nvPr/>
        </p:nvSpPr>
        <p:spPr>
          <a:xfrm>
            <a:off x="838200" y="2802079"/>
            <a:ext cx="1982464" cy="2632917"/>
          </a:xfrm>
          <a:prstGeom prst="rect">
            <a:avLst/>
          </a:prstGeom>
          <a:solidFill>
            <a:schemeClr val="accent6"/>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dirty="0" err="1">
                <a:solidFill>
                  <a:schemeClr val="tx2"/>
                </a:solidFill>
                <a:ea typeface="Calibri"/>
                <a:cs typeface="Calibri"/>
                <a:sym typeface="Calibri"/>
              </a:rPr>
              <a:t>Idgham</a:t>
            </a:r>
            <a:r>
              <a:rPr lang="en-US" sz="2000" dirty="0">
                <a:solidFill>
                  <a:schemeClr val="tx2"/>
                </a:solidFill>
                <a:ea typeface="Calibri"/>
                <a:cs typeface="Calibri"/>
                <a:sym typeface="Calibri"/>
              </a:rPr>
              <a:t> </a:t>
            </a:r>
            <a:r>
              <a:rPr lang="en-US" sz="2000" b="1" u="sng" dirty="0">
                <a:solidFill>
                  <a:schemeClr val="tx2"/>
                </a:solidFill>
                <a:ea typeface="Calibri"/>
                <a:cs typeface="Calibri"/>
                <a:sym typeface="Calibri"/>
              </a:rPr>
              <a:t>without </a:t>
            </a:r>
            <a:r>
              <a:rPr lang="en-US" sz="2000" b="1" u="sng" dirty="0" err="1">
                <a:solidFill>
                  <a:schemeClr val="tx2"/>
                </a:solidFill>
                <a:ea typeface="Calibri"/>
                <a:cs typeface="Calibri"/>
                <a:sym typeface="Calibri"/>
              </a:rPr>
              <a:t>Ghunnah</a:t>
            </a:r>
            <a:endParaRPr lang="en-US" sz="2000" b="1" i="1" u="sng" dirty="0">
              <a:solidFill>
                <a:schemeClr val="tx2"/>
              </a:solidFill>
              <a:ea typeface="Calibri"/>
              <a:cs typeface="Calibri"/>
              <a:sym typeface="Calibri"/>
            </a:endParaRPr>
          </a:p>
          <a:p>
            <a:pPr lvl="0" algn="ctr"/>
            <a:endParaRPr lang="en-US" sz="2000" dirty="0">
              <a:solidFill>
                <a:schemeClr val="tx2"/>
              </a:solidFill>
              <a:ea typeface="Calibri"/>
              <a:cs typeface="Calibri"/>
              <a:sym typeface="Calibri"/>
            </a:endParaRPr>
          </a:p>
          <a:p>
            <a:pPr lvl="0" algn="ctr" rtl="1"/>
            <a:r>
              <a:rPr lang="ar" sz="2000" dirty="0">
                <a:solidFill>
                  <a:schemeClr val="tx2"/>
                </a:solidFill>
                <a:ea typeface="Calibri"/>
                <a:cs typeface="Calibri"/>
                <a:sym typeface="Calibri"/>
              </a:rPr>
              <a:t>إدغام بدون غنة</a:t>
            </a:r>
          </a:p>
        </p:txBody>
      </p:sp>
      <p:sp>
        <p:nvSpPr>
          <p:cNvPr id="12" name="TextBox 11">
            <a:extLst>
              <a:ext uri="{FF2B5EF4-FFF2-40B4-BE49-F238E27FC236}">
                <a16:creationId xmlns:a16="http://schemas.microsoft.com/office/drawing/2014/main" id="{46714EEA-76FA-F6E4-FAF4-2975C7524A80}"/>
              </a:ext>
            </a:extLst>
          </p:cNvPr>
          <p:cNvSpPr txBox="1"/>
          <p:nvPr/>
        </p:nvSpPr>
        <p:spPr>
          <a:xfrm>
            <a:off x="3581400" y="2102658"/>
            <a:ext cx="6096000" cy="4045723"/>
          </a:xfrm>
          <a:prstGeom prst="rect">
            <a:avLst/>
          </a:prstGeom>
          <a:noFill/>
        </p:spPr>
        <p:txBody>
          <a:bodyPr wrap="square">
            <a:spAutoFit/>
          </a:bodyPr>
          <a:lstStyle/>
          <a:p>
            <a:pPr marL="0" marR="0" lvl="0" indent="0" algn="ctr" rtl="0">
              <a:spcBef>
                <a:spcPts val="0"/>
              </a:spcBef>
              <a:spcAft>
                <a:spcPts val="0"/>
              </a:spcAft>
              <a:buNone/>
            </a:pPr>
            <a:r>
              <a:rPr lang="en-US" sz="3600" b="1" dirty="0">
                <a:solidFill>
                  <a:srgbClr val="C00000"/>
                </a:solidFill>
                <a:ea typeface="Calibri"/>
                <a:cs typeface="Calibri"/>
                <a:sym typeface="Calibri"/>
              </a:rPr>
              <a:t>Pronunciation</a:t>
            </a:r>
            <a:endParaRPr lang="en-CA" sz="3600" b="1" i="0" u="none" strike="noStrike" cap="none" noProof="0" dirty="0">
              <a:solidFill>
                <a:srgbClr val="C00000"/>
              </a:solidFill>
              <a:ea typeface="Calibri"/>
              <a:cs typeface="Calibri"/>
              <a:sym typeface="Calibri"/>
            </a:endParaRPr>
          </a:p>
          <a:p>
            <a:pPr marL="0" marR="0" lvl="0" indent="0" algn="ctr" rtl="0">
              <a:spcBef>
                <a:spcPts val="0"/>
              </a:spcBef>
              <a:spcAft>
                <a:spcPts val="0"/>
              </a:spcAft>
              <a:buNone/>
            </a:pPr>
            <a:endParaRPr lang="en-CA" sz="1400" i="0" u="none" strike="noStrike" cap="none" noProof="0" dirty="0">
              <a:ea typeface="Calibri"/>
              <a:cs typeface="Calibri"/>
              <a:sym typeface="Calibri"/>
            </a:endParaRPr>
          </a:p>
          <a:p>
            <a:pPr algn="ctr"/>
            <a:r>
              <a:rPr lang="en-US" dirty="0">
                <a:cs typeface="Calibri"/>
              </a:rPr>
              <a:t>Noon </a:t>
            </a:r>
            <a:r>
              <a:rPr lang="en-US" dirty="0" err="1">
                <a:cs typeface="Calibri"/>
              </a:rPr>
              <a:t>sakina</a:t>
            </a:r>
            <a:r>
              <a:rPr lang="en-US" dirty="0">
                <a:cs typeface="Calibri"/>
              </a:rPr>
              <a:t> and </a:t>
            </a:r>
            <a:r>
              <a:rPr lang="en-US" dirty="0" err="1">
                <a:cs typeface="Calibri"/>
              </a:rPr>
              <a:t>tanween</a:t>
            </a:r>
            <a:r>
              <a:rPr lang="en-US" dirty="0">
                <a:cs typeface="Calibri"/>
              </a:rPr>
              <a:t> are changed into a letter similar to the one that comes next, then merged into it </a:t>
            </a:r>
            <a:r>
              <a:rPr lang="en-US" b="1" dirty="0">
                <a:solidFill>
                  <a:schemeClr val="accent1"/>
                </a:solidFill>
                <a:cs typeface="Calibri"/>
              </a:rPr>
              <a:t>without an added </a:t>
            </a:r>
            <a:r>
              <a:rPr lang="en-US" b="1" dirty="0" err="1">
                <a:solidFill>
                  <a:schemeClr val="accent1"/>
                </a:solidFill>
                <a:cs typeface="Calibri"/>
              </a:rPr>
              <a:t>ghunnah</a:t>
            </a:r>
            <a:r>
              <a:rPr lang="en-US" dirty="0">
                <a:cs typeface="Calibri"/>
              </a:rPr>
              <a:t>. The letter becomes a </a:t>
            </a:r>
            <a:r>
              <a:rPr lang="en-US" b="1" dirty="0">
                <a:solidFill>
                  <a:schemeClr val="accent1"/>
                </a:solidFill>
                <a:cs typeface="Calibri"/>
              </a:rPr>
              <a:t>letter with </a:t>
            </a:r>
            <a:r>
              <a:rPr lang="en-US" b="1" dirty="0" err="1">
                <a:solidFill>
                  <a:schemeClr val="accent1"/>
                </a:solidFill>
                <a:cs typeface="Calibri"/>
              </a:rPr>
              <a:t>Shaddah</a:t>
            </a:r>
            <a:r>
              <a:rPr lang="en-US" dirty="0">
                <a:cs typeface="Calibri"/>
              </a:rPr>
              <a:t>.</a:t>
            </a:r>
          </a:p>
          <a:p>
            <a:pPr marL="0" marR="0" lvl="0" indent="0" algn="ctr" rtl="1">
              <a:spcBef>
                <a:spcPts val="0"/>
              </a:spcBef>
              <a:spcAft>
                <a:spcPts val="0"/>
              </a:spcAft>
              <a:buNone/>
            </a:pPr>
            <a:endParaRPr lang="en-CA" sz="2800" b="1" i="0" u="none" strike="noStrike" cap="none" noProof="0" dirty="0">
              <a:solidFill>
                <a:srgbClr val="C00000"/>
              </a:solidFill>
              <a:ea typeface="Calibri"/>
              <a:cs typeface="Calibri"/>
              <a:sym typeface="Calibri"/>
            </a:endParaRPr>
          </a:p>
          <a:p>
            <a:pPr marL="0" marR="0" lvl="0" indent="0" algn="ctr" rtl="1">
              <a:spcBef>
                <a:spcPts val="0"/>
              </a:spcBef>
              <a:spcAft>
                <a:spcPts val="0"/>
              </a:spcAft>
              <a:buNone/>
            </a:pPr>
            <a:r>
              <a:rPr lang="ar-SA" sz="3600" b="1" i="0" u="none" strike="noStrike" cap="none" noProof="0" dirty="0">
                <a:solidFill>
                  <a:srgbClr val="C00000"/>
                </a:solidFill>
                <a:latin typeface="Calibri" panose="020F0502020204030204" pitchFamily="34" charset="0"/>
                <a:ea typeface="Calibri"/>
                <a:cs typeface="Calibri" panose="020F0502020204030204" pitchFamily="34" charset="0"/>
                <a:sym typeface="Calibri"/>
              </a:rPr>
              <a:t>كيفيته</a:t>
            </a:r>
            <a:endParaRPr lang="en-CA" sz="3600" noProof="0" dirty="0">
              <a:solidFill>
                <a:srgbClr val="C00000"/>
              </a:solidFill>
              <a:latin typeface="Calibri" panose="020F0502020204030204" pitchFamily="34" charset="0"/>
              <a:cs typeface="Calibri" panose="020F0502020204030204" pitchFamily="34" charset="0"/>
            </a:endParaRPr>
          </a:p>
          <a:p>
            <a:pPr algn="ctr" rtl="1"/>
            <a:endParaRPr lang="en-US" sz="1400" dirty="0">
              <a:latin typeface="Calibri" panose="020F0502020204030204" pitchFamily="34" charset="0"/>
              <a:cs typeface="Calibri" panose="020F0502020204030204" pitchFamily="34" charset="0"/>
            </a:endParaRPr>
          </a:p>
          <a:p>
            <a:pPr algn="ctr" rtl="1">
              <a:lnSpc>
                <a:spcPct val="150000"/>
              </a:lnSpc>
            </a:pPr>
            <a:r>
              <a:rPr lang="ar-KW" sz="2000" b="1" dirty="0">
                <a:solidFill>
                  <a:schemeClr val="accent1"/>
                </a:solidFill>
                <a:latin typeface="Calibri" panose="020F0502020204030204" pitchFamily="34" charset="0"/>
                <a:cs typeface="Calibri" panose="020F0502020204030204" pitchFamily="34" charset="0"/>
              </a:rPr>
              <a:t>تقلب</a:t>
            </a:r>
            <a:r>
              <a:rPr lang="ar-KW" sz="2000" dirty="0">
                <a:latin typeface="Calibri" panose="020F0502020204030204" pitchFamily="34" charset="0"/>
                <a:cs typeface="Calibri" panose="020F0502020204030204" pitchFamily="34" charset="0"/>
              </a:rPr>
              <a:t> النون الساكنة أو التنوين </a:t>
            </a:r>
            <a:r>
              <a:rPr lang="ar-KW" sz="2000" b="1" dirty="0">
                <a:solidFill>
                  <a:schemeClr val="accent1"/>
                </a:solidFill>
                <a:latin typeface="Calibri" panose="020F0502020204030204" pitchFamily="34" charset="0"/>
                <a:cs typeface="Calibri" panose="020F0502020204030204" pitchFamily="34" charset="0"/>
              </a:rPr>
              <a:t>حرفاً مماثلاً للحرف الذي يليها ثم تدغم </a:t>
            </a:r>
            <a:r>
              <a:rPr lang="ar-KW" sz="2000" dirty="0">
                <a:latin typeface="Calibri" panose="020F0502020204030204" pitchFamily="34" charset="0"/>
                <a:cs typeface="Calibri" panose="020F0502020204030204" pitchFamily="34" charset="0"/>
              </a:rPr>
              <a:t>فيه مع </a:t>
            </a:r>
            <a:r>
              <a:rPr lang="ar-KW" sz="2000" b="1" dirty="0">
                <a:solidFill>
                  <a:schemeClr val="accent1"/>
                </a:solidFill>
                <a:latin typeface="Calibri" panose="020F0502020204030204" pitchFamily="34" charset="0"/>
                <a:cs typeface="Calibri" panose="020F0502020204030204" pitchFamily="34" charset="0"/>
              </a:rPr>
              <a:t>عدم</a:t>
            </a:r>
            <a:r>
              <a:rPr lang="ar-KW" sz="2000" dirty="0">
                <a:latin typeface="Calibri" panose="020F0502020204030204" pitchFamily="34" charset="0"/>
                <a:cs typeface="Calibri" panose="020F0502020204030204" pitchFamily="34" charset="0"/>
              </a:rPr>
              <a:t> الاتيان </a:t>
            </a:r>
            <a:r>
              <a:rPr lang="ar-KW" sz="2000" b="1" dirty="0">
                <a:solidFill>
                  <a:schemeClr val="accent1"/>
                </a:solidFill>
                <a:latin typeface="Calibri" panose="020F0502020204030204" pitchFamily="34" charset="0"/>
                <a:cs typeface="Calibri" panose="020F0502020204030204" pitchFamily="34" charset="0"/>
              </a:rPr>
              <a:t>بغنّة</a:t>
            </a:r>
            <a:r>
              <a:rPr lang="ar-SA" sz="2000" dirty="0">
                <a:latin typeface="Calibri" panose="020F0502020204030204" pitchFamily="34" charset="0"/>
                <a:cs typeface="Calibri" panose="020F0502020204030204" pitchFamily="34" charset="0"/>
              </a:rPr>
              <a:t> وينطق </a:t>
            </a:r>
            <a:r>
              <a:rPr lang="ar-SA" sz="2000" b="1" dirty="0">
                <a:solidFill>
                  <a:schemeClr val="accent1"/>
                </a:solidFill>
                <a:latin typeface="Calibri" panose="020F0502020204030204" pitchFamily="34" charset="0"/>
                <a:cs typeface="Calibri" panose="020F0502020204030204" pitchFamily="34" charset="0"/>
              </a:rPr>
              <a:t>حرفًا واحدًا مشددًا</a:t>
            </a:r>
            <a:endParaRPr lang="ar" sz="2000" b="1"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491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20318-46C3-6A83-F48B-A2C243583AB6}"/>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4E12BA7F-1435-3519-7158-EB2644CA4B56}"/>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05A4D74D-2DA2-3925-EA95-4BAA610BAB2B}"/>
              </a:ext>
            </a:extLst>
          </p:cNvPr>
          <p:cNvSpPr>
            <a:spLocks noGrp="1"/>
          </p:cNvSpPr>
          <p:nvPr>
            <p:ph type="sldNum" sz="quarter" idx="12"/>
          </p:nvPr>
        </p:nvSpPr>
        <p:spPr/>
        <p:txBody>
          <a:bodyPr/>
          <a:lstStyle/>
          <a:p>
            <a:fld id="{7B9E2073-7571-3141-AB4E-94681825B85E}" type="slidenum">
              <a:rPr lang="en-US" smtClean="0"/>
              <a:t>44</a:t>
            </a:fld>
            <a:endParaRPr lang="en-US" dirty="0"/>
          </a:p>
        </p:txBody>
      </p:sp>
      <p:sp>
        <p:nvSpPr>
          <p:cNvPr id="6" name="Text Placeholder 5">
            <a:extLst>
              <a:ext uri="{FF2B5EF4-FFF2-40B4-BE49-F238E27FC236}">
                <a16:creationId xmlns:a16="http://schemas.microsoft.com/office/drawing/2014/main" id="{91EA35E7-A4C1-E4BF-78C6-1E5D0F1E71D5}"/>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7ED78D20-F3A8-FD83-D4AC-E94A95E4D8E8}"/>
              </a:ext>
            </a:extLst>
          </p:cNvPr>
          <p:cNvSpPr>
            <a:spLocks noGrp="1"/>
          </p:cNvSpPr>
          <p:nvPr>
            <p:ph type="title"/>
          </p:nvPr>
        </p:nvSpPr>
        <p:spPr>
          <a:xfrm>
            <a:off x="838200" y="797859"/>
            <a:ext cx="10515600" cy="892829"/>
          </a:xfrm>
        </p:spPr>
        <p:txBody>
          <a:bodyPr>
            <a:normAutofit/>
          </a:bodyPr>
          <a:lstStyle/>
          <a:p>
            <a:r>
              <a:rPr lang="en-US" dirty="0"/>
              <a:t>Its Types </a:t>
            </a:r>
            <a:r>
              <a:rPr lang="ar-SA" dirty="0">
                <a:latin typeface="Calibri" panose="020F0502020204030204" pitchFamily="34" charset="0"/>
                <a:cs typeface="Calibri" panose="020F0502020204030204" pitchFamily="34" charset="0"/>
              </a:rPr>
              <a:t>أنواعه</a:t>
            </a:r>
            <a:endParaRPr lang="en-US" dirty="0">
              <a:latin typeface="Calibri" panose="020F0502020204030204" pitchFamily="34" charset="0"/>
              <a:cs typeface="Calibri" panose="020F0502020204030204" pitchFamily="34" charset="0"/>
            </a:endParaRPr>
          </a:p>
        </p:txBody>
      </p:sp>
      <p:sp>
        <p:nvSpPr>
          <p:cNvPr id="2" name="Google Shape;123;p19">
            <a:extLst>
              <a:ext uri="{FF2B5EF4-FFF2-40B4-BE49-F238E27FC236}">
                <a16:creationId xmlns:a16="http://schemas.microsoft.com/office/drawing/2014/main" id="{DC6CF27C-C606-7689-4426-8871D0FB99EB}"/>
              </a:ext>
            </a:extLst>
          </p:cNvPr>
          <p:cNvSpPr txBox="1"/>
          <p:nvPr/>
        </p:nvSpPr>
        <p:spPr>
          <a:xfrm>
            <a:off x="838200" y="2802079"/>
            <a:ext cx="1982464" cy="2632917"/>
          </a:xfrm>
          <a:prstGeom prst="rect">
            <a:avLst/>
          </a:prstGeom>
          <a:solidFill>
            <a:schemeClr val="accent6"/>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dirty="0" err="1">
                <a:solidFill>
                  <a:schemeClr val="tx2"/>
                </a:solidFill>
                <a:ea typeface="Calibri"/>
                <a:cs typeface="Calibri"/>
                <a:sym typeface="Calibri"/>
              </a:rPr>
              <a:t>Idgham</a:t>
            </a:r>
            <a:r>
              <a:rPr lang="en-US" sz="2000" dirty="0">
                <a:solidFill>
                  <a:schemeClr val="tx2"/>
                </a:solidFill>
                <a:ea typeface="Calibri"/>
                <a:cs typeface="Calibri"/>
                <a:sym typeface="Calibri"/>
              </a:rPr>
              <a:t> </a:t>
            </a:r>
            <a:r>
              <a:rPr lang="en-US" sz="2000" b="1" u="sng" dirty="0">
                <a:solidFill>
                  <a:schemeClr val="tx2"/>
                </a:solidFill>
                <a:ea typeface="Calibri"/>
                <a:cs typeface="Calibri"/>
                <a:sym typeface="Calibri"/>
              </a:rPr>
              <a:t>without </a:t>
            </a:r>
            <a:r>
              <a:rPr lang="en-US" sz="2000" b="1" u="sng" dirty="0" err="1">
                <a:solidFill>
                  <a:schemeClr val="tx2"/>
                </a:solidFill>
                <a:ea typeface="Calibri"/>
                <a:cs typeface="Calibri"/>
                <a:sym typeface="Calibri"/>
              </a:rPr>
              <a:t>Ghunnah</a:t>
            </a:r>
            <a:endParaRPr lang="en-US" sz="2000" b="1" i="1" u="sng" dirty="0">
              <a:solidFill>
                <a:schemeClr val="tx2"/>
              </a:solidFill>
              <a:ea typeface="Calibri"/>
              <a:cs typeface="Calibri"/>
              <a:sym typeface="Calibri"/>
            </a:endParaRPr>
          </a:p>
          <a:p>
            <a:pPr lvl="0" algn="ctr"/>
            <a:endParaRPr lang="en-US" sz="2000" dirty="0">
              <a:solidFill>
                <a:schemeClr val="tx2"/>
              </a:solidFill>
              <a:ea typeface="Calibri"/>
              <a:cs typeface="Calibri"/>
              <a:sym typeface="Calibri"/>
            </a:endParaRPr>
          </a:p>
          <a:p>
            <a:pPr lvl="0" algn="ctr" rtl="1"/>
            <a:r>
              <a:rPr lang="ar" sz="2000" dirty="0">
                <a:solidFill>
                  <a:schemeClr val="tx2"/>
                </a:solidFill>
                <a:ea typeface="Calibri"/>
                <a:cs typeface="Calibri"/>
                <a:sym typeface="Calibri"/>
              </a:rPr>
              <a:t>إدغام بدون غنة</a:t>
            </a:r>
          </a:p>
        </p:txBody>
      </p:sp>
      <p:sp>
        <p:nvSpPr>
          <p:cNvPr id="8" name="Google Shape;97;p15">
            <a:extLst>
              <a:ext uri="{FF2B5EF4-FFF2-40B4-BE49-F238E27FC236}">
                <a16:creationId xmlns:a16="http://schemas.microsoft.com/office/drawing/2014/main" id="{E68F1AEC-85BF-0F6B-D99D-A85B656215AE}"/>
              </a:ext>
            </a:extLst>
          </p:cNvPr>
          <p:cNvSpPr txBox="1"/>
          <p:nvPr/>
        </p:nvSpPr>
        <p:spPr>
          <a:xfrm>
            <a:off x="3461277" y="2407264"/>
            <a:ext cx="6591622"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solidFill>
                  <a:srgbClr val="C00000"/>
                </a:solidFill>
                <a:ea typeface="Calibri"/>
                <a:cs typeface="Calibri"/>
                <a:sym typeface="Calibri"/>
              </a:rPr>
              <a:t>Pronunciation</a:t>
            </a:r>
            <a:endParaRPr lang="en-CA" sz="2800" b="1" i="0" u="none" strike="noStrike" cap="none" noProof="0" dirty="0">
              <a:solidFill>
                <a:srgbClr val="C00000"/>
              </a:solidFill>
              <a:ea typeface="Calibri"/>
              <a:cs typeface="Calibri"/>
              <a:sym typeface="Calibri"/>
            </a:endParaRPr>
          </a:p>
          <a:p>
            <a:pPr marL="0" marR="0" lvl="0" indent="0" algn="ctr" rtl="1">
              <a:spcBef>
                <a:spcPts val="0"/>
              </a:spcBef>
              <a:spcAft>
                <a:spcPts val="0"/>
              </a:spcAft>
              <a:buNone/>
            </a:pPr>
            <a:r>
              <a:rPr lang="ar-SA" sz="3600" b="1" i="0" u="none" strike="noStrike" cap="none" noProof="0" dirty="0">
                <a:solidFill>
                  <a:srgbClr val="C00000"/>
                </a:solidFill>
                <a:latin typeface="Calibri" panose="020F0502020204030204" pitchFamily="34" charset="0"/>
                <a:ea typeface="Calibri"/>
                <a:cs typeface="Calibri" panose="020F0502020204030204" pitchFamily="34" charset="0"/>
                <a:sym typeface="Calibri"/>
              </a:rPr>
              <a:t>كيفيته</a:t>
            </a:r>
            <a:endParaRPr lang="en-CA" sz="3600" noProof="0" dirty="0">
              <a:solidFill>
                <a:srgbClr val="C00000"/>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3C52E3C5-7174-AAF1-F1AB-A836E0EFD35F}"/>
              </a:ext>
            </a:extLst>
          </p:cNvPr>
          <p:cNvSpPr txBox="1"/>
          <p:nvPr/>
        </p:nvSpPr>
        <p:spPr>
          <a:xfrm>
            <a:off x="8452914" y="4170771"/>
            <a:ext cx="1943032" cy="584775"/>
          </a:xfrm>
          <a:prstGeom prst="rect">
            <a:avLst/>
          </a:prstGeom>
          <a:solidFill>
            <a:schemeClr val="accent6"/>
          </a:solidFill>
          <a:ln>
            <a:solidFill>
              <a:schemeClr val="tx1"/>
            </a:solidFill>
          </a:ln>
        </p:spPr>
        <p:txBody>
          <a:bodyPr wrap="square" rtlCol="0">
            <a:spAutoFit/>
          </a:bodyPr>
          <a:lstStyle/>
          <a:p>
            <a:pPr algn="ctr" rtl="1"/>
            <a:r>
              <a:rPr lang="ar-SA" sz="3200" b="1" dirty="0">
                <a:solidFill>
                  <a:schemeClr val="accent1">
                    <a:lumMod val="50000"/>
                  </a:schemeClr>
                </a:solidFill>
                <a:latin typeface="Arial Unicode MS" pitchFamily="34" charset="-128"/>
                <a:ea typeface="Arial Unicode MS" pitchFamily="34" charset="-128"/>
              </a:rPr>
              <a:t>مَ</a:t>
            </a:r>
            <a:r>
              <a:rPr lang="ar-SA" sz="3200" b="1" dirty="0">
                <a:solidFill>
                  <a:srgbClr val="C00000"/>
                </a:solidFill>
                <a:latin typeface="Arial Unicode MS" pitchFamily="34" charset="-128"/>
                <a:ea typeface="Arial Unicode MS" pitchFamily="34" charset="-128"/>
              </a:rPr>
              <a:t>ن</a:t>
            </a:r>
            <a:r>
              <a:rPr lang="ar-SA" sz="3200" b="1" dirty="0">
                <a:solidFill>
                  <a:srgbClr val="FF0000"/>
                </a:solidFill>
                <a:latin typeface="Arial Unicode MS" pitchFamily="34" charset="-128"/>
                <a:ea typeface="Arial Unicode MS" pitchFamily="34" charset="-128"/>
              </a:rPr>
              <a:t>ْ </a:t>
            </a:r>
            <a:r>
              <a:rPr lang="ar-SA" sz="3200" b="1" dirty="0">
                <a:solidFill>
                  <a:schemeClr val="accent4"/>
                </a:solidFill>
                <a:latin typeface="Arial Unicode MS" pitchFamily="34" charset="-128"/>
                <a:ea typeface="Arial Unicode MS" pitchFamily="34" charset="-128"/>
              </a:rPr>
              <a:t>رَ</a:t>
            </a:r>
            <a:r>
              <a:rPr lang="ar-SA" sz="3200" b="1" dirty="0">
                <a:solidFill>
                  <a:schemeClr val="tx2"/>
                </a:solidFill>
                <a:latin typeface="Arial Unicode MS" pitchFamily="34" charset="-128"/>
                <a:ea typeface="Arial Unicode MS" pitchFamily="34" charset="-128"/>
              </a:rPr>
              <a:t>بكم</a:t>
            </a:r>
            <a:endParaRPr lang="en-US" sz="3200" b="1" dirty="0">
              <a:solidFill>
                <a:schemeClr val="tx2"/>
              </a:solidFill>
            </a:endParaRPr>
          </a:p>
        </p:txBody>
      </p:sp>
      <p:sp>
        <p:nvSpPr>
          <p:cNvPr id="11" name="TextBox 10">
            <a:extLst>
              <a:ext uri="{FF2B5EF4-FFF2-40B4-BE49-F238E27FC236}">
                <a16:creationId xmlns:a16="http://schemas.microsoft.com/office/drawing/2014/main" id="{291FA8C1-1E98-8438-611A-074D207FE45E}"/>
              </a:ext>
            </a:extLst>
          </p:cNvPr>
          <p:cNvSpPr txBox="1"/>
          <p:nvPr/>
        </p:nvSpPr>
        <p:spPr>
          <a:xfrm>
            <a:off x="5943599" y="4141777"/>
            <a:ext cx="1943032" cy="584775"/>
          </a:xfrm>
          <a:prstGeom prst="rect">
            <a:avLst/>
          </a:prstGeom>
          <a:solidFill>
            <a:schemeClr val="accent6"/>
          </a:solidFill>
          <a:ln>
            <a:solidFill>
              <a:schemeClr val="tx1"/>
            </a:solidFill>
          </a:ln>
        </p:spPr>
        <p:txBody>
          <a:bodyPr wrap="square" rtlCol="0">
            <a:spAutoFit/>
          </a:bodyPr>
          <a:lstStyle/>
          <a:p>
            <a:pPr algn="ctr" rtl="1"/>
            <a:r>
              <a:rPr lang="ar-SA" sz="3200" b="1" dirty="0">
                <a:solidFill>
                  <a:schemeClr val="accent1">
                    <a:lumMod val="50000"/>
                  </a:schemeClr>
                </a:solidFill>
                <a:latin typeface="Arial Unicode MS" pitchFamily="34" charset="-128"/>
                <a:ea typeface="Arial Unicode MS" pitchFamily="34" charset="-128"/>
              </a:rPr>
              <a:t>مَ</a:t>
            </a:r>
            <a:r>
              <a:rPr lang="ar-SA" sz="3200" b="1" dirty="0">
                <a:solidFill>
                  <a:srgbClr val="C00000"/>
                </a:solidFill>
                <a:latin typeface="Arial Unicode MS" pitchFamily="34" charset="-128"/>
                <a:ea typeface="Arial Unicode MS" pitchFamily="34" charset="-128"/>
              </a:rPr>
              <a:t>ر</a:t>
            </a:r>
            <a:r>
              <a:rPr lang="ar-SA" sz="3200" b="1" dirty="0">
                <a:solidFill>
                  <a:srgbClr val="FF0000"/>
                </a:solidFill>
                <a:latin typeface="Arial Unicode MS" pitchFamily="34" charset="-128"/>
                <a:ea typeface="Arial Unicode MS" pitchFamily="34" charset="-128"/>
              </a:rPr>
              <a:t>ْ </a:t>
            </a:r>
            <a:r>
              <a:rPr lang="ar-SA" sz="3200" b="1" dirty="0">
                <a:solidFill>
                  <a:schemeClr val="accent4"/>
                </a:solidFill>
                <a:latin typeface="Arial Unicode MS" pitchFamily="34" charset="-128"/>
                <a:ea typeface="Arial Unicode MS" pitchFamily="34" charset="-128"/>
              </a:rPr>
              <a:t>رَ</a:t>
            </a:r>
            <a:r>
              <a:rPr lang="ar-SA" sz="3200" b="1" dirty="0">
                <a:solidFill>
                  <a:schemeClr val="tx2"/>
                </a:solidFill>
                <a:latin typeface="Arial Unicode MS" pitchFamily="34" charset="-128"/>
                <a:ea typeface="Arial Unicode MS" pitchFamily="34" charset="-128"/>
              </a:rPr>
              <a:t>بكم</a:t>
            </a:r>
            <a:endParaRPr lang="en-US" sz="3200" b="1" dirty="0">
              <a:solidFill>
                <a:schemeClr val="tx2"/>
              </a:solidFill>
            </a:endParaRPr>
          </a:p>
        </p:txBody>
      </p:sp>
      <p:sp>
        <p:nvSpPr>
          <p:cNvPr id="12" name="TextBox 11">
            <a:extLst>
              <a:ext uri="{FF2B5EF4-FFF2-40B4-BE49-F238E27FC236}">
                <a16:creationId xmlns:a16="http://schemas.microsoft.com/office/drawing/2014/main" id="{F0769002-EA41-4E81-20B5-BC67B520E82E}"/>
              </a:ext>
            </a:extLst>
          </p:cNvPr>
          <p:cNvSpPr txBox="1"/>
          <p:nvPr/>
        </p:nvSpPr>
        <p:spPr>
          <a:xfrm>
            <a:off x="3461277" y="4143935"/>
            <a:ext cx="1943032" cy="584775"/>
          </a:xfrm>
          <a:prstGeom prst="rect">
            <a:avLst/>
          </a:prstGeom>
          <a:solidFill>
            <a:schemeClr val="accent6"/>
          </a:solidFill>
          <a:ln>
            <a:solidFill>
              <a:schemeClr val="tx1"/>
            </a:solidFill>
          </a:ln>
        </p:spPr>
        <p:txBody>
          <a:bodyPr wrap="square" rtlCol="0">
            <a:spAutoFit/>
          </a:bodyPr>
          <a:lstStyle/>
          <a:p>
            <a:pPr algn="ctr" rtl="1"/>
            <a:r>
              <a:rPr lang="ar-SA" sz="3200" b="1" dirty="0">
                <a:solidFill>
                  <a:schemeClr val="accent1">
                    <a:lumMod val="50000"/>
                  </a:schemeClr>
                </a:solidFill>
                <a:latin typeface="Arial Unicode MS" pitchFamily="34" charset="-128"/>
                <a:ea typeface="Arial Unicode MS" pitchFamily="34" charset="-128"/>
              </a:rPr>
              <a:t>مَ</a:t>
            </a:r>
            <a:r>
              <a:rPr lang="ar-SA" sz="3200" b="1" dirty="0">
                <a:solidFill>
                  <a:srgbClr val="C00000"/>
                </a:solidFill>
                <a:latin typeface="Arial Unicode MS" pitchFamily="34" charset="-128"/>
                <a:ea typeface="Arial Unicode MS" pitchFamily="34" charset="-128"/>
              </a:rPr>
              <a:t>رّ</a:t>
            </a:r>
            <a:r>
              <a:rPr lang="ar-SA" sz="3200" b="1" dirty="0">
                <a:solidFill>
                  <a:schemeClr val="accent4"/>
                </a:solidFill>
                <a:latin typeface="Arial Unicode MS" pitchFamily="34" charset="-128"/>
                <a:ea typeface="Arial Unicode MS" pitchFamily="34" charset="-128"/>
              </a:rPr>
              <a:t>َ</a:t>
            </a:r>
            <a:r>
              <a:rPr lang="ar-SA" sz="3200" b="1" dirty="0">
                <a:solidFill>
                  <a:schemeClr val="tx2"/>
                </a:solidFill>
                <a:latin typeface="Arial Unicode MS" pitchFamily="34" charset="-128"/>
                <a:ea typeface="Arial Unicode MS" pitchFamily="34" charset="-128"/>
              </a:rPr>
              <a:t>بكم</a:t>
            </a:r>
            <a:endParaRPr lang="en-US" sz="3200" b="1" dirty="0">
              <a:solidFill>
                <a:schemeClr val="tx2"/>
              </a:solidFill>
            </a:endParaRPr>
          </a:p>
        </p:txBody>
      </p:sp>
      <p:sp>
        <p:nvSpPr>
          <p:cNvPr id="13" name="Left Arrow 12">
            <a:extLst>
              <a:ext uri="{FF2B5EF4-FFF2-40B4-BE49-F238E27FC236}">
                <a16:creationId xmlns:a16="http://schemas.microsoft.com/office/drawing/2014/main" id="{579F53BA-329A-04D9-7FDA-1F605963DB4A}"/>
              </a:ext>
            </a:extLst>
          </p:cNvPr>
          <p:cNvSpPr/>
          <p:nvPr/>
        </p:nvSpPr>
        <p:spPr>
          <a:xfrm>
            <a:off x="8000007" y="4403038"/>
            <a:ext cx="347730" cy="1302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a:extLst>
              <a:ext uri="{FF2B5EF4-FFF2-40B4-BE49-F238E27FC236}">
                <a16:creationId xmlns:a16="http://schemas.microsoft.com/office/drawing/2014/main" id="{7CBCB54F-2C1A-EB83-EC38-04A630D1F095}"/>
              </a:ext>
            </a:extLst>
          </p:cNvPr>
          <p:cNvSpPr/>
          <p:nvPr/>
        </p:nvSpPr>
        <p:spPr>
          <a:xfrm>
            <a:off x="5475751" y="4403038"/>
            <a:ext cx="347730" cy="1302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6972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D2458-A63E-4CA7-B6D5-7AAE7D32A42F}"/>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344FB355-37F5-726A-7AD8-E3E7A8A0A32C}"/>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D486DDC6-8D70-D1D2-FABF-2078D84EB3A6}"/>
              </a:ext>
            </a:extLst>
          </p:cNvPr>
          <p:cNvSpPr>
            <a:spLocks noGrp="1"/>
          </p:cNvSpPr>
          <p:nvPr>
            <p:ph type="sldNum" sz="quarter" idx="12"/>
          </p:nvPr>
        </p:nvSpPr>
        <p:spPr/>
        <p:txBody>
          <a:bodyPr/>
          <a:lstStyle/>
          <a:p>
            <a:fld id="{7B9E2073-7571-3141-AB4E-94681825B85E}" type="slidenum">
              <a:rPr lang="en-US" smtClean="0"/>
              <a:t>45</a:t>
            </a:fld>
            <a:endParaRPr lang="en-US" dirty="0"/>
          </a:p>
        </p:txBody>
      </p:sp>
      <p:sp>
        <p:nvSpPr>
          <p:cNvPr id="6" name="Text Placeholder 5">
            <a:extLst>
              <a:ext uri="{FF2B5EF4-FFF2-40B4-BE49-F238E27FC236}">
                <a16:creationId xmlns:a16="http://schemas.microsoft.com/office/drawing/2014/main" id="{3277AA4C-2490-CF0D-0563-E7B97D196878}"/>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1E3C56B0-E6B5-450A-0C84-8AB746E5E51C}"/>
              </a:ext>
            </a:extLst>
          </p:cNvPr>
          <p:cNvSpPr>
            <a:spLocks noGrp="1"/>
          </p:cNvSpPr>
          <p:nvPr>
            <p:ph type="title"/>
          </p:nvPr>
        </p:nvSpPr>
        <p:spPr>
          <a:xfrm>
            <a:off x="838200" y="797859"/>
            <a:ext cx="10515600" cy="892829"/>
          </a:xfrm>
        </p:spPr>
        <p:txBody>
          <a:bodyPr>
            <a:normAutofit/>
          </a:bodyPr>
          <a:lstStyle/>
          <a:p>
            <a:r>
              <a:rPr lang="en-US" dirty="0"/>
              <a:t>Its Types </a:t>
            </a:r>
            <a:r>
              <a:rPr lang="ar-SA" dirty="0">
                <a:latin typeface="Calibri" panose="020F0502020204030204" pitchFamily="34" charset="0"/>
                <a:cs typeface="Calibri" panose="020F0502020204030204" pitchFamily="34" charset="0"/>
              </a:rPr>
              <a:t>أنواعه</a:t>
            </a:r>
            <a:endParaRPr lang="en-US" dirty="0">
              <a:latin typeface="Calibri" panose="020F0502020204030204" pitchFamily="34" charset="0"/>
              <a:cs typeface="Calibri" panose="020F0502020204030204" pitchFamily="34" charset="0"/>
            </a:endParaRPr>
          </a:p>
        </p:txBody>
      </p:sp>
      <p:sp>
        <p:nvSpPr>
          <p:cNvPr id="2" name="Google Shape;123;p19">
            <a:extLst>
              <a:ext uri="{FF2B5EF4-FFF2-40B4-BE49-F238E27FC236}">
                <a16:creationId xmlns:a16="http://schemas.microsoft.com/office/drawing/2014/main" id="{8BC58C24-8C44-650C-0E57-557C5B778344}"/>
              </a:ext>
            </a:extLst>
          </p:cNvPr>
          <p:cNvSpPr txBox="1"/>
          <p:nvPr/>
        </p:nvSpPr>
        <p:spPr>
          <a:xfrm>
            <a:off x="838200" y="2802079"/>
            <a:ext cx="1982464" cy="2632917"/>
          </a:xfrm>
          <a:prstGeom prst="rect">
            <a:avLst/>
          </a:prstGeom>
          <a:solidFill>
            <a:schemeClr val="accent6"/>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dirty="0" err="1">
                <a:solidFill>
                  <a:schemeClr val="tx2"/>
                </a:solidFill>
                <a:ea typeface="Calibri"/>
                <a:cs typeface="Calibri"/>
                <a:sym typeface="Calibri"/>
              </a:rPr>
              <a:t>Idgham</a:t>
            </a:r>
            <a:r>
              <a:rPr lang="en-US" sz="2000" dirty="0">
                <a:solidFill>
                  <a:schemeClr val="tx2"/>
                </a:solidFill>
                <a:ea typeface="Calibri"/>
                <a:cs typeface="Calibri"/>
                <a:sym typeface="Calibri"/>
              </a:rPr>
              <a:t> </a:t>
            </a:r>
            <a:r>
              <a:rPr lang="en-US" sz="2000" b="1" u="sng" dirty="0">
                <a:solidFill>
                  <a:schemeClr val="tx2"/>
                </a:solidFill>
                <a:ea typeface="Calibri"/>
                <a:cs typeface="Calibri"/>
                <a:sym typeface="Calibri"/>
              </a:rPr>
              <a:t>without </a:t>
            </a:r>
            <a:r>
              <a:rPr lang="en-US" sz="2000" b="1" u="sng" dirty="0" err="1">
                <a:solidFill>
                  <a:schemeClr val="tx2"/>
                </a:solidFill>
                <a:ea typeface="Calibri"/>
                <a:cs typeface="Calibri"/>
                <a:sym typeface="Calibri"/>
              </a:rPr>
              <a:t>Ghunnah</a:t>
            </a:r>
            <a:endParaRPr lang="en-US" sz="2000" b="1" i="1" u="sng" dirty="0">
              <a:solidFill>
                <a:schemeClr val="tx2"/>
              </a:solidFill>
              <a:ea typeface="Calibri"/>
              <a:cs typeface="Calibri"/>
              <a:sym typeface="Calibri"/>
            </a:endParaRPr>
          </a:p>
          <a:p>
            <a:pPr lvl="0" algn="ctr"/>
            <a:endParaRPr lang="en-US" sz="2000" dirty="0">
              <a:solidFill>
                <a:schemeClr val="tx2"/>
              </a:solidFill>
              <a:ea typeface="Calibri"/>
              <a:cs typeface="Calibri"/>
              <a:sym typeface="Calibri"/>
            </a:endParaRPr>
          </a:p>
          <a:p>
            <a:pPr lvl="0" algn="ctr" rtl="1"/>
            <a:r>
              <a:rPr lang="ar" sz="2000" dirty="0">
                <a:solidFill>
                  <a:schemeClr val="tx2"/>
                </a:solidFill>
                <a:ea typeface="Calibri"/>
                <a:cs typeface="Calibri"/>
                <a:sym typeface="Calibri"/>
              </a:rPr>
              <a:t>إدغام بدون غنة</a:t>
            </a:r>
          </a:p>
        </p:txBody>
      </p:sp>
      <p:pic>
        <p:nvPicPr>
          <p:cNvPr id="8" name="Picture 7" descr="A close up of a text&#10;&#10;AI-generated content may be incorrect.">
            <a:extLst>
              <a:ext uri="{FF2B5EF4-FFF2-40B4-BE49-F238E27FC236}">
                <a16:creationId xmlns:a16="http://schemas.microsoft.com/office/drawing/2014/main" id="{2570171E-6234-C687-7A28-F27C1562B1F3}"/>
              </a:ext>
            </a:extLst>
          </p:cNvPr>
          <p:cNvPicPr>
            <a:picLocks noChangeAspect="1"/>
          </p:cNvPicPr>
          <p:nvPr/>
        </p:nvPicPr>
        <p:blipFill>
          <a:blip r:embed="rId2"/>
          <a:srcRect t="6523" b="12578"/>
          <a:stretch>
            <a:fillRect/>
          </a:stretch>
        </p:blipFill>
        <p:spPr>
          <a:xfrm>
            <a:off x="6747530" y="2862691"/>
            <a:ext cx="2060443" cy="800100"/>
          </a:xfrm>
          <a:prstGeom prst="rect">
            <a:avLst/>
          </a:prstGeom>
        </p:spPr>
      </p:pic>
      <p:pic>
        <p:nvPicPr>
          <p:cNvPr id="9" name="Picture 8" descr="A close up of a sign&#10;&#10;AI-generated content may be incorrect.">
            <a:extLst>
              <a:ext uri="{FF2B5EF4-FFF2-40B4-BE49-F238E27FC236}">
                <a16:creationId xmlns:a16="http://schemas.microsoft.com/office/drawing/2014/main" id="{BFE10E5F-5259-6FEF-166A-306FDC7E579E}"/>
              </a:ext>
            </a:extLst>
          </p:cNvPr>
          <p:cNvPicPr>
            <a:picLocks noChangeAspect="1"/>
          </p:cNvPicPr>
          <p:nvPr/>
        </p:nvPicPr>
        <p:blipFill>
          <a:blip r:embed="rId3"/>
          <a:stretch>
            <a:fillRect/>
          </a:stretch>
        </p:blipFill>
        <p:spPr>
          <a:xfrm>
            <a:off x="4980188" y="4179312"/>
            <a:ext cx="1333500" cy="800100"/>
          </a:xfrm>
          <a:prstGeom prst="rect">
            <a:avLst/>
          </a:prstGeom>
        </p:spPr>
      </p:pic>
      <p:pic>
        <p:nvPicPr>
          <p:cNvPr id="12" name="Picture 11" descr="A close up of a sign&#10;&#10;AI-generated content may be incorrect.">
            <a:extLst>
              <a:ext uri="{FF2B5EF4-FFF2-40B4-BE49-F238E27FC236}">
                <a16:creationId xmlns:a16="http://schemas.microsoft.com/office/drawing/2014/main" id="{A7CF10EF-D04B-99B8-7E68-342B523B71C4}"/>
              </a:ext>
            </a:extLst>
          </p:cNvPr>
          <p:cNvPicPr>
            <a:picLocks noChangeAspect="1"/>
          </p:cNvPicPr>
          <p:nvPr/>
        </p:nvPicPr>
        <p:blipFill>
          <a:blip r:embed="rId4"/>
          <a:srcRect l="5553" b="11016"/>
          <a:stretch>
            <a:fillRect/>
          </a:stretch>
        </p:blipFill>
        <p:spPr>
          <a:xfrm>
            <a:off x="5116009" y="2849383"/>
            <a:ext cx="1209846" cy="800100"/>
          </a:xfrm>
          <a:prstGeom prst="rect">
            <a:avLst/>
          </a:prstGeom>
        </p:spPr>
      </p:pic>
      <p:pic>
        <p:nvPicPr>
          <p:cNvPr id="14" name="Picture 13" descr="A close up of a sign&#10;&#10;AI-generated content may be incorrect.">
            <a:extLst>
              <a:ext uri="{FF2B5EF4-FFF2-40B4-BE49-F238E27FC236}">
                <a16:creationId xmlns:a16="http://schemas.microsoft.com/office/drawing/2014/main" id="{1412F50F-A25B-AF8E-C1D1-F74361543E01}"/>
              </a:ext>
            </a:extLst>
          </p:cNvPr>
          <p:cNvPicPr>
            <a:picLocks noChangeAspect="1"/>
          </p:cNvPicPr>
          <p:nvPr/>
        </p:nvPicPr>
        <p:blipFill>
          <a:blip r:embed="rId5"/>
          <a:stretch>
            <a:fillRect/>
          </a:stretch>
        </p:blipFill>
        <p:spPr>
          <a:xfrm>
            <a:off x="6750573" y="4217412"/>
            <a:ext cx="2057400" cy="762000"/>
          </a:xfrm>
          <a:prstGeom prst="rect">
            <a:avLst/>
          </a:prstGeom>
        </p:spPr>
      </p:pic>
    </p:spTree>
    <p:extLst>
      <p:ext uri="{BB962C8B-B14F-4D97-AF65-F5344CB8AC3E}">
        <p14:creationId xmlns:p14="http://schemas.microsoft.com/office/powerpoint/2010/main" val="1165011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23C86-5081-1505-93FC-D6A963A851A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9E6CB27F-84A1-424B-21CB-159B4390D558}"/>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8048778A-0397-994C-128E-D7F4BF4BE84D}"/>
              </a:ext>
            </a:extLst>
          </p:cNvPr>
          <p:cNvSpPr>
            <a:spLocks noGrp="1"/>
          </p:cNvSpPr>
          <p:nvPr>
            <p:ph type="sldNum" sz="quarter" idx="12"/>
          </p:nvPr>
        </p:nvSpPr>
        <p:spPr/>
        <p:txBody>
          <a:bodyPr/>
          <a:lstStyle/>
          <a:p>
            <a:fld id="{7B9E2073-7571-3141-AB4E-94681825B85E}" type="slidenum">
              <a:rPr lang="en-US" smtClean="0"/>
              <a:t>46</a:t>
            </a:fld>
            <a:endParaRPr lang="en-US" dirty="0"/>
          </a:p>
        </p:txBody>
      </p:sp>
      <p:sp>
        <p:nvSpPr>
          <p:cNvPr id="6" name="Text Placeholder 5">
            <a:extLst>
              <a:ext uri="{FF2B5EF4-FFF2-40B4-BE49-F238E27FC236}">
                <a16:creationId xmlns:a16="http://schemas.microsoft.com/office/drawing/2014/main" id="{E65D98F2-7A0B-3C40-2F4F-346E21BAC319}"/>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D4F78509-D280-BE3F-240C-D6BB2120AC18}"/>
              </a:ext>
            </a:extLst>
          </p:cNvPr>
          <p:cNvSpPr>
            <a:spLocks noGrp="1"/>
          </p:cNvSpPr>
          <p:nvPr>
            <p:ph type="title"/>
          </p:nvPr>
        </p:nvSpPr>
        <p:spPr>
          <a:xfrm>
            <a:off x="838200" y="797859"/>
            <a:ext cx="10515600" cy="892829"/>
          </a:xfrm>
        </p:spPr>
        <p:txBody>
          <a:bodyPr/>
          <a:lstStyle/>
          <a:p>
            <a:r>
              <a:rPr lang="en-US" dirty="0"/>
              <a:t>It’s Condition </a:t>
            </a:r>
            <a:r>
              <a:rPr lang="ar-SA" dirty="0">
                <a:latin typeface="Calibri" panose="020F0502020204030204" pitchFamily="34" charset="0"/>
                <a:cs typeface="Calibri" panose="020F0502020204030204" pitchFamily="34" charset="0"/>
              </a:rPr>
              <a:t>شرطه</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5C728291-9CFF-6E16-E587-E47244260F73}"/>
              </a:ext>
            </a:extLst>
          </p:cNvPr>
          <p:cNvSpPr txBox="1"/>
          <p:nvPr/>
        </p:nvSpPr>
        <p:spPr>
          <a:xfrm>
            <a:off x="838200" y="2158103"/>
            <a:ext cx="9580417" cy="3466783"/>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r>
              <a:rPr lang="en-US" sz="2400" dirty="0">
                <a:ln>
                  <a:solidFill>
                    <a:schemeClr val="accent1">
                      <a:lumMod val="50000"/>
                    </a:schemeClr>
                  </a:solidFill>
                </a:ln>
                <a:solidFill>
                  <a:schemeClr val="accent1">
                    <a:lumMod val="50000"/>
                  </a:schemeClr>
                </a:solidFill>
                <a:latin typeface="Calibri" panose="020F0502020204030204" pitchFamily="34" charset="0"/>
                <a:cs typeface="Calibri" panose="020F0502020204030204" pitchFamily="34" charset="0"/>
              </a:rPr>
              <a:t>Only happens if the two letters are in two separate words</a:t>
            </a:r>
          </a:p>
          <a:p>
            <a:r>
              <a:rPr lang="en-US" dirty="0">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If the letters of </a:t>
            </a:r>
            <a:r>
              <a:rPr lang="en-US" dirty="0" err="1">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Idgham</a:t>
            </a:r>
            <a:r>
              <a:rPr lang="en-US" dirty="0">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come after a noon </a:t>
            </a:r>
            <a:r>
              <a:rPr lang="en-US" dirty="0" err="1">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sakina</a:t>
            </a:r>
            <a:r>
              <a:rPr lang="en-US" dirty="0">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in one word, the noon </a:t>
            </a:r>
            <a:r>
              <a:rPr lang="en-US" u="sng" dirty="0">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rule</a:t>
            </a:r>
            <a:r>
              <a:rPr lang="en-US" dirty="0">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would be </a:t>
            </a:r>
            <a:r>
              <a:rPr lang="en-US" dirty="0" err="1">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Izhar</a:t>
            </a:r>
            <a:r>
              <a:rPr lang="en-US" dirty="0">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This is called </a:t>
            </a:r>
            <a:r>
              <a:rPr lang="en-US" sz="2800" u="sng" dirty="0">
                <a:ln>
                  <a:solidFill>
                    <a:srgbClr val="002060"/>
                  </a:solidFill>
                </a:ln>
                <a:solidFill>
                  <a:srgbClr val="FF0000"/>
                </a:solidFill>
                <a:latin typeface="Calibri" panose="020F0502020204030204" pitchFamily="34" charset="0"/>
                <a:cs typeface="Calibri" panose="020F0502020204030204" pitchFamily="34" charset="0"/>
              </a:rPr>
              <a:t>Absolute </a:t>
            </a:r>
            <a:r>
              <a:rPr lang="en-US" sz="2800" u="sng" dirty="0" err="1">
                <a:ln>
                  <a:solidFill>
                    <a:srgbClr val="002060"/>
                  </a:solidFill>
                </a:ln>
                <a:solidFill>
                  <a:srgbClr val="FF0000"/>
                </a:solidFill>
                <a:latin typeface="Calibri" panose="020F0502020204030204" pitchFamily="34" charset="0"/>
                <a:cs typeface="Calibri" panose="020F0502020204030204" pitchFamily="34" charset="0"/>
              </a:rPr>
              <a:t>Izhar</a:t>
            </a:r>
            <a:r>
              <a:rPr lang="en-US" sz="2800" u="sng" dirty="0">
                <a:ln>
                  <a:solidFill>
                    <a:srgbClr val="002060"/>
                  </a:solidFill>
                </a:ln>
                <a:solidFill>
                  <a:srgbClr val="FF0000"/>
                </a:solidFill>
                <a:latin typeface="Calibri" panose="020F0502020204030204" pitchFamily="34" charset="0"/>
                <a:cs typeface="Calibri" panose="020F0502020204030204" pitchFamily="34" charset="0"/>
              </a:rPr>
              <a:t> (</a:t>
            </a:r>
            <a:r>
              <a:rPr lang="en-US" sz="2800" u="sng" dirty="0" err="1">
                <a:ln>
                  <a:solidFill>
                    <a:srgbClr val="002060"/>
                  </a:solidFill>
                </a:ln>
                <a:solidFill>
                  <a:srgbClr val="FF0000"/>
                </a:solidFill>
                <a:latin typeface="Calibri" panose="020F0502020204030204" pitchFamily="34" charset="0"/>
                <a:cs typeface="Calibri" panose="020F0502020204030204" pitchFamily="34" charset="0"/>
              </a:rPr>
              <a:t>Motlaq</a:t>
            </a:r>
            <a:r>
              <a:rPr lang="en-US" sz="2800" u="sng" dirty="0">
                <a:ln>
                  <a:solidFill>
                    <a:srgbClr val="002060"/>
                  </a:solidFill>
                </a:ln>
                <a:solidFill>
                  <a:srgbClr val="FF0000"/>
                </a:solidFill>
                <a:latin typeface="Calibri" panose="020F0502020204030204" pitchFamily="34" charset="0"/>
                <a:cs typeface="Calibri" panose="020F0502020204030204" pitchFamily="34" charset="0"/>
              </a:rPr>
              <a:t>)</a:t>
            </a:r>
          </a:p>
          <a:p>
            <a:r>
              <a:rPr lang="en-US" dirty="0">
                <a:ln>
                  <a:solidFill>
                    <a:schemeClr val="accent1">
                      <a:lumMod val="50000"/>
                    </a:schemeClr>
                  </a:solidFill>
                </a:ln>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It happens only in four words in the Quran</a:t>
            </a:r>
            <a:endParaRPr lang="ar-KW" dirty="0">
              <a:ln>
                <a:solidFill>
                  <a:srgbClr val="002060"/>
                </a:solidFill>
              </a:ln>
              <a:solidFill>
                <a:schemeClr val="accent1">
                  <a:lumMod val="75000"/>
                </a:schemeClr>
              </a:solidFill>
              <a:latin typeface="Calibri" panose="020F0502020204030204" pitchFamily="34" charset="0"/>
              <a:cs typeface="Calibri" panose="020F0502020204030204" pitchFamily="34" charset="0"/>
            </a:endParaRPr>
          </a:p>
          <a:p>
            <a:pPr algn="ctr" rtl="1">
              <a:lnSpc>
                <a:spcPct val="150000"/>
              </a:lnSpc>
            </a:pPr>
            <a:r>
              <a:rPr lang="ar-KW" sz="1400" dirty="0">
                <a:ln>
                  <a:solidFill>
                    <a:srgbClr val="002060"/>
                  </a:solidFill>
                </a:ln>
                <a:solidFill>
                  <a:schemeClr val="accent1">
                    <a:lumMod val="75000"/>
                  </a:schemeClr>
                </a:solidFill>
                <a:latin typeface="Calibri" panose="020F0502020204030204" pitchFamily="34" charset="0"/>
                <a:cs typeface="Calibri" panose="020F0502020204030204" pitchFamily="34" charset="0"/>
              </a:rPr>
              <a:t> </a:t>
            </a:r>
            <a:endParaRPr lang="en-US" sz="2800" dirty="0">
              <a:ln>
                <a:solidFill>
                  <a:srgbClr val="002060"/>
                </a:solidFill>
              </a:ln>
              <a:solidFill>
                <a:schemeClr val="accent1">
                  <a:lumMod val="75000"/>
                </a:schemeClr>
              </a:solidFill>
              <a:latin typeface="Calibri" panose="020F0502020204030204" pitchFamily="34" charset="0"/>
              <a:cs typeface="Calibri" panose="020F0502020204030204" pitchFamily="34" charset="0"/>
            </a:endParaRPr>
          </a:p>
          <a:p>
            <a:pPr algn="ctr" rtl="1">
              <a:lnSpc>
                <a:spcPct val="150000"/>
              </a:lnSpc>
            </a:pPr>
            <a:r>
              <a:rPr lang="ar" sz="2800" b="1" dirty="0">
                <a:ln>
                  <a:solidFill>
                    <a:srgbClr val="C00000"/>
                  </a:solidFill>
                </a:ln>
                <a:solidFill>
                  <a:srgbClr val="C00000"/>
                </a:solidFill>
                <a:latin typeface="Calibri" panose="020F0502020204030204" pitchFamily="34" charset="0"/>
                <a:cs typeface="Calibri" panose="020F0502020204030204" pitchFamily="34" charset="0"/>
              </a:rPr>
              <a:t>الدُّنْيَا</a:t>
            </a:r>
            <a:r>
              <a:rPr lang="ar-SA" sz="2800" b="1" dirty="0">
                <a:ln>
                  <a:solidFill>
                    <a:srgbClr val="C00000"/>
                  </a:solidFill>
                </a:ln>
                <a:solidFill>
                  <a:srgbClr val="C00000"/>
                </a:solidFill>
                <a:latin typeface="Calibri" panose="020F0502020204030204" pitchFamily="34" charset="0"/>
                <a:cs typeface="Calibri" panose="020F0502020204030204" pitchFamily="34" charset="0"/>
              </a:rPr>
              <a:t> </a:t>
            </a:r>
            <a:r>
              <a:rPr lang="ar-SA" sz="2800" b="1" dirty="0">
                <a:ln>
                  <a:solidFill>
                    <a:srgbClr val="C00000"/>
                  </a:solidFill>
                </a:ln>
                <a:solidFill>
                  <a:schemeClr val="tx1"/>
                </a:solidFill>
                <a:latin typeface="Calibri" panose="020F0502020204030204" pitchFamily="34" charset="0"/>
                <a:cs typeface="Calibri" panose="020F0502020204030204" pitchFamily="34" charset="0"/>
              </a:rPr>
              <a:t>(</a:t>
            </a:r>
            <a:r>
              <a:rPr lang="ar" sz="2800" b="1" dirty="0">
                <a:ln>
                  <a:solidFill>
                    <a:srgbClr val="C00000"/>
                  </a:solidFill>
                </a:ln>
                <a:solidFill>
                  <a:srgbClr val="C00000"/>
                </a:solidFill>
                <a:latin typeface="Calibri" panose="020F0502020204030204" pitchFamily="34" charset="0"/>
                <a:cs typeface="Calibri" panose="020F0502020204030204" pitchFamily="34" charset="0"/>
              </a:rPr>
              <a:t>دُّنْيَا</a:t>
            </a:r>
            <a:r>
              <a:rPr lang="ar-SA" sz="2800" b="1" dirty="0">
                <a:ln>
                  <a:solidFill>
                    <a:srgbClr val="C00000"/>
                  </a:solidFill>
                </a:ln>
                <a:solidFill>
                  <a:schemeClr val="tx1"/>
                </a:solidFill>
                <a:latin typeface="Calibri" panose="020F0502020204030204" pitchFamily="34" charset="0"/>
                <a:cs typeface="Calibri" panose="020F0502020204030204" pitchFamily="34" charset="0"/>
              </a:rPr>
              <a:t>) </a:t>
            </a:r>
            <a:r>
              <a:rPr lang="ar" sz="2800" b="1" dirty="0">
                <a:ln>
                  <a:solidFill>
                    <a:srgbClr val="C00000"/>
                  </a:solidFill>
                </a:ln>
                <a:solidFill>
                  <a:schemeClr val="tx1"/>
                </a:solidFill>
                <a:latin typeface="Calibri" panose="020F0502020204030204" pitchFamily="34" charset="0"/>
                <a:cs typeface="Calibri" panose="020F0502020204030204" pitchFamily="34" charset="0"/>
              </a:rPr>
              <a:t>، </a:t>
            </a:r>
            <a:r>
              <a:rPr lang="ar" sz="2800" b="1" dirty="0">
                <a:ln>
                  <a:solidFill>
                    <a:srgbClr val="C00000"/>
                  </a:solidFill>
                </a:ln>
                <a:solidFill>
                  <a:srgbClr val="C00000"/>
                </a:solidFill>
                <a:latin typeface="Calibri" panose="020F0502020204030204" pitchFamily="34" charset="0"/>
                <a:cs typeface="Calibri" panose="020F0502020204030204" pitchFamily="34" charset="0"/>
              </a:rPr>
              <a:t>قِنْوَانٌ</a:t>
            </a:r>
            <a:r>
              <a:rPr lang="ar-SA" sz="2800" b="1" dirty="0">
                <a:ln>
                  <a:solidFill>
                    <a:srgbClr val="C00000"/>
                  </a:solidFill>
                </a:ln>
                <a:solidFill>
                  <a:srgbClr val="C00000"/>
                </a:solidFill>
                <a:latin typeface="Calibri" panose="020F0502020204030204" pitchFamily="34" charset="0"/>
                <a:cs typeface="Calibri" panose="020F0502020204030204" pitchFamily="34" charset="0"/>
              </a:rPr>
              <a:t> </a:t>
            </a:r>
            <a:r>
              <a:rPr lang="ar" sz="2800" b="1" dirty="0">
                <a:ln>
                  <a:solidFill>
                    <a:srgbClr val="C00000"/>
                  </a:solidFill>
                </a:ln>
                <a:solidFill>
                  <a:schemeClr val="tx1"/>
                </a:solidFill>
                <a:latin typeface="Calibri" panose="020F0502020204030204" pitchFamily="34" charset="0"/>
                <a:cs typeface="Calibri" panose="020F0502020204030204" pitchFamily="34" charset="0"/>
              </a:rPr>
              <a:t>،</a:t>
            </a:r>
            <a:r>
              <a:rPr lang="ar" sz="2800" b="1" dirty="0">
                <a:ln>
                  <a:solidFill>
                    <a:srgbClr val="C00000"/>
                  </a:solidFill>
                </a:ln>
                <a:solidFill>
                  <a:srgbClr val="C00000"/>
                </a:solidFill>
                <a:latin typeface="Calibri" panose="020F0502020204030204" pitchFamily="34" charset="0"/>
                <a:cs typeface="Calibri" panose="020F0502020204030204" pitchFamily="34" charset="0"/>
              </a:rPr>
              <a:t> صِنْوَانٌ</a:t>
            </a:r>
            <a:r>
              <a:rPr lang="ar-SA" sz="2800" b="1" dirty="0">
                <a:ln>
                  <a:solidFill>
                    <a:srgbClr val="C00000"/>
                  </a:solidFill>
                </a:ln>
                <a:solidFill>
                  <a:srgbClr val="C00000"/>
                </a:solidFill>
                <a:latin typeface="Calibri" panose="020F0502020204030204" pitchFamily="34" charset="0"/>
                <a:cs typeface="Calibri" panose="020F0502020204030204" pitchFamily="34" charset="0"/>
              </a:rPr>
              <a:t> </a:t>
            </a:r>
            <a:r>
              <a:rPr lang="ar" sz="2800" b="1" dirty="0">
                <a:ln>
                  <a:solidFill>
                    <a:srgbClr val="C00000"/>
                  </a:solidFill>
                </a:ln>
                <a:solidFill>
                  <a:schemeClr val="tx1"/>
                </a:solidFill>
                <a:latin typeface="Calibri" panose="020F0502020204030204" pitchFamily="34" charset="0"/>
                <a:cs typeface="Calibri" panose="020F0502020204030204" pitchFamily="34" charset="0"/>
              </a:rPr>
              <a:t>،</a:t>
            </a:r>
            <a:r>
              <a:rPr lang="ar" sz="2800" b="1" dirty="0">
                <a:ln>
                  <a:solidFill>
                    <a:srgbClr val="C00000"/>
                  </a:solidFill>
                </a:ln>
                <a:solidFill>
                  <a:srgbClr val="C00000"/>
                </a:solidFill>
                <a:latin typeface="Calibri" panose="020F0502020204030204" pitchFamily="34" charset="0"/>
                <a:cs typeface="Calibri" panose="020F0502020204030204" pitchFamily="34" charset="0"/>
              </a:rPr>
              <a:t> بُنيانٌ</a:t>
            </a:r>
            <a:endParaRPr lang="ar-KW" sz="2800" dirty="0">
              <a:ln>
                <a:solidFill>
                  <a:srgbClr val="C00000"/>
                </a:solidFill>
              </a:ln>
              <a:solidFill>
                <a:srgbClr val="C00000"/>
              </a:solidFill>
              <a:latin typeface="Calibri" panose="020F0502020204030204" pitchFamily="34" charset="0"/>
              <a:cs typeface="Calibri" panose="020F0502020204030204" pitchFamily="34" charset="0"/>
            </a:endParaRPr>
          </a:p>
          <a:p>
            <a:pPr marR="0" algn="r" rtl="1">
              <a:lnSpc>
                <a:spcPct val="150000"/>
              </a:lnSpc>
              <a:spcBef>
                <a:spcPts val="0"/>
              </a:spcBef>
              <a:spcAft>
                <a:spcPts val="0"/>
              </a:spcAft>
              <a:buClr>
                <a:srgbClr val="000000"/>
              </a:buClr>
              <a:buFont typeface="Arial"/>
            </a:pPr>
            <a:r>
              <a:rPr lang="ar-KW" sz="2400" dirty="0">
                <a:ln>
                  <a:solidFill>
                    <a:srgbClr val="002060"/>
                  </a:solidFill>
                </a:ln>
                <a:solidFill>
                  <a:schemeClr val="accent1">
                    <a:lumMod val="75000"/>
                  </a:schemeClr>
                </a:solidFill>
                <a:latin typeface="Calibri" panose="020F0502020204030204" pitchFamily="34" charset="0"/>
                <a:cs typeface="Calibri" panose="020F0502020204030204" pitchFamily="34" charset="0"/>
              </a:rPr>
              <a:t>أن يكون في كلمتين</a:t>
            </a:r>
            <a:endParaRPr lang="en-US" sz="2400" dirty="0">
              <a:ln>
                <a:solidFill>
                  <a:srgbClr val="002060"/>
                </a:solidFill>
              </a:ln>
              <a:solidFill>
                <a:schemeClr val="accent1">
                  <a:lumMod val="75000"/>
                </a:schemeClr>
              </a:solidFill>
              <a:latin typeface="Calibri" panose="020F0502020204030204" pitchFamily="34" charset="0"/>
              <a:cs typeface="Calibri" panose="020F0502020204030204" pitchFamily="34" charset="0"/>
            </a:endParaRPr>
          </a:p>
          <a:p>
            <a:pPr algn="r" rtl="1">
              <a:lnSpc>
                <a:spcPct val="150000"/>
              </a:lnSpc>
            </a:pPr>
            <a:r>
              <a:rPr lang="ar-KW" sz="2400" dirty="0">
                <a:ln>
                  <a:solidFill>
                    <a:srgbClr val="002060"/>
                  </a:solidFill>
                </a:ln>
                <a:solidFill>
                  <a:schemeClr val="accent1">
                    <a:lumMod val="75000"/>
                  </a:schemeClr>
                </a:solidFill>
                <a:latin typeface="Calibri" panose="020F0502020204030204" pitchFamily="34" charset="0"/>
                <a:cs typeface="Calibri" panose="020F0502020204030204" pitchFamily="34" charset="0"/>
              </a:rPr>
              <a:t>إذا وقع حرف الإدغام بعد النون الساكنة في نفس الكلمة وجب الإظهار </a:t>
            </a:r>
            <a:r>
              <a:rPr lang="ar-KW" sz="2400" u="sng" dirty="0">
                <a:ln>
                  <a:solidFill>
                    <a:srgbClr val="002060"/>
                  </a:solidFill>
                </a:ln>
                <a:solidFill>
                  <a:srgbClr val="FF0000"/>
                </a:solidFill>
                <a:latin typeface="Calibri" panose="020F0502020204030204" pitchFamily="34" charset="0"/>
                <a:cs typeface="Calibri" panose="020F0502020204030204" pitchFamily="34" charset="0"/>
              </a:rPr>
              <a:t>إظهاراً مطلقاً</a:t>
            </a:r>
            <a:r>
              <a:rPr lang="ar-KW" sz="2400" dirty="0">
                <a:ln>
                  <a:solidFill>
                    <a:srgbClr val="002060"/>
                  </a:solidFill>
                </a:ln>
                <a:solidFill>
                  <a:srgbClr val="FF0000"/>
                </a:solidFill>
                <a:latin typeface="Calibri" panose="020F0502020204030204" pitchFamily="34" charset="0"/>
                <a:cs typeface="Calibri" panose="020F0502020204030204" pitchFamily="34" charset="0"/>
              </a:rPr>
              <a:t> </a:t>
            </a:r>
            <a:r>
              <a:rPr lang="ar-SA" sz="2400" dirty="0">
                <a:ln>
                  <a:solidFill>
                    <a:srgbClr val="002060"/>
                  </a:solidFill>
                </a:ln>
                <a:solidFill>
                  <a:schemeClr val="accent1">
                    <a:lumMod val="75000"/>
                  </a:schemeClr>
                </a:solidFill>
                <a:latin typeface="Calibri" panose="020F0502020204030204" pitchFamily="34" charset="0"/>
                <a:cs typeface="Calibri" panose="020F0502020204030204" pitchFamily="34" charset="0"/>
              </a:rPr>
              <a:t>في 4 كلمات</a:t>
            </a:r>
          </a:p>
        </p:txBody>
      </p:sp>
    </p:spTree>
    <p:extLst>
      <p:ext uri="{BB962C8B-B14F-4D97-AF65-F5344CB8AC3E}">
        <p14:creationId xmlns:p14="http://schemas.microsoft.com/office/powerpoint/2010/main" val="36598944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1A942-42F1-C711-99A9-DC3D0892820F}"/>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C690CE0A-3657-CBFE-46E4-CF0C5E4C17D8}"/>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8DD5A199-22AA-C736-BABE-5BACA7AD2715}"/>
              </a:ext>
            </a:extLst>
          </p:cNvPr>
          <p:cNvSpPr>
            <a:spLocks noGrp="1"/>
          </p:cNvSpPr>
          <p:nvPr>
            <p:ph type="sldNum" sz="quarter" idx="12"/>
          </p:nvPr>
        </p:nvSpPr>
        <p:spPr/>
        <p:txBody>
          <a:bodyPr/>
          <a:lstStyle/>
          <a:p>
            <a:fld id="{7B9E2073-7571-3141-AB4E-94681825B85E}" type="slidenum">
              <a:rPr lang="en-US" smtClean="0"/>
              <a:t>47</a:t>
            </a:fld>
            <a:endParaRPr lang="en-US" dirty="0"/>
          </a:p>
        </p:txBody>
      </p:sp>
      <p:sp>
        <p:nvSpPr>
          <p:cNvPr id="6" name="Text Placeholder 5">
            <a:extLst>
              <a:ext uri="{FF2B5EF4-FFF2-40B4-BE49-F238E27FC236}">
                <a16:creationId xmlns:a16="http://schemas.microsoft.com/office/drawing/2014/main" id="{55364CBA-31A9-79B3-C5BA-2561557C7CB9}"/>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690E77D0-2BE1-4F69-ECE7-E4CE49E3F06D}"/>
              </a:ext>
            </a:extLst>
          </p:cNvPr>
          <p:cNvSpPr>
            <a:spLocks noGrp="1"/>
          </p:cNvSpPr>
          <p:nvPr>
            <p:ph type="title"/>
          </p:nvPr>
        </p:nvSpPr>
        <p:spPr>
          <a:xfrm>
            <a:off x="838200" y="797859"/>
            <a:ext cx="10515600" cy="892829"/>
          </a:xfrm>
        </p:spPr>
        <p:txBody>
          <a:bodyPr/>
          <a:lstStyle/>
          <a:p>
            <a:r>
              <a:rPr lang="en-US" dirty="0"/>
              <a:t>It’s Condition </a:t>
            </a:r>
            <a:r>
              <a:rPr lang="ar-SA" dirty="0">
                <a:latin typeface="Calibri" panose="020F0502020204030204" pitchFamily="34" charset="0"/>
                <a:cs typeface="Calibri" panose="020F0502020204030204" pitchFamily="34" charset="0"/>
              </a:rPr>
              <a:t>شرطه</a:t>
            </a:r>
            <a:endParaRPr lang="en-US" dirty="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A7D3FDE9-3600-0D71-C8C8-3EB0A276008D}"/>
              </a:ext>
            </a:extLst>
          </p:cNvPr>
          <p:cNvSpPr txBox="1">
            <a:spLocks/>
          </p:cNvSpPr>
          <p:nvPr/>
        </p:nvSpPr>
        <p:spPr>
          <a:xfrm>
            <a:off x="2356834" y="2093949"/>
            <a:ext cx="7090513" cy="424358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br>
              <a:rPr lang="ar-SA" sz="1800" dirty="0"/>
            </a:br>
            <a:br>
              <a:rPr lang="ar-SA" sz="1800" dirty="0"/>
            </a:br>
            <a:br>
              <a:rPr lang="ar-SA" sz="1800" dirty="0"/>
            </a:br>
            <a:r>
              <a:rPr lang="ar-SA" sz="2700" dirty="0">
                <a:latin typeface="Courier New" pitchFamily="49" charset="0"/>
                <a:cs typeface="Courier New" pitchFamily="49" charset="0"/>
              </a:rPr>
              <a:t>(</a:t>
            </a:r>
            <a:r>
              <a:rPr lang="ar-SA" sz="5100" dirty="0">
                <a:latin typeface="Sakkal Majalla" pitchFamily="2" charset="-78"/>
                <a:ea typeface="+mn-ea"/>
                <a:cs typeface="Sakkal Majalla" pitchFamily="2" charset="-78"/>
              </a:rPr>
              <a:t>وما الحياة </a:t>
            </a:r>
            <a:r>
              <a:rPr lang="ar-SA" sz="5100" dirty="0">
                <a:solidFill>
                  <a:srgbClr val="FF0000"/>
                </a:solidFill>
                <a:latin typeface="Sakkal Majalla" pitchFamily="2" charset="-78"/>
                <a:ea typeface="+mn-ea"/>
                <a:cs typeface="Sakkal Majalla" pitchFamily="2" charset="-78"/>
              </a:rPr>
              <a:t>الدنيا</a:t>
            </a:r>
            <a:r>
              <a:rPr lang="ar-SA" sz="5100" dirty="0">
                <a:latin typeface="Sakkal Majalla" pitchFamily="2" charset="-78"/>
                <a:ea typeface="+mn-ea"/>
                <a:cs typeface="Sakkal Majalla" pitchFamily="2" charset="-78"/>
              </a:rPr>
              <a:t> إلا متاع الغرور </a:t>
            </a:r>
            <a:r>
              <a:rPr lang="ar-SA" sz="2700" dirty="0">
                <a:latin typeface="Courier New" pitchFamily="49" charset="0"/>
                <a:cs typeface="Courier New" pitchFamily="49" charset="0"/>
              </a:rPr>
              <a:t>)</a:t>
            </a:r>
            <a:r>
              <a:rPr lang="ar-SA" sz="5100" dirty="0">
                <a:latin typeface="Sakkal Majalla" pitchFamily="2" charset="-78"/>
                <a:ea typeface="+mn-ea"/>
                <a:cs typeface="Sakkal Majalla" pitchFamily="2" charset="-78"/>
              </a:rPr>
              <a:t> </a:t>
            </a:r>
            <a:r>
              <a:rPr lang="ar-SA" sz="1100" dirty="0">
                <a:latin typeface="Courier New" pitchFamily="49" charset="0"/>
                <a:cs typeface="Courier New" pitchFamily="49" charset="0"/>
              </a:rPr>
              <a:t>آل عمران 185</a:t>
            </a:r>
            <a:br>
              <a:rPr lang="ar-SA" sz="2700" dirty="0">
                <a:latin typeface="Courier New" pitchFamily="49" charset="0"/>
                <a:cs typeface="Courier New" pitchFamily="49" charset="0"/>
              </a:rPr>
            </a:br>
            <a:r>
              <a:rPr lang="ar-SA" sz="2700" dirty="0">
                <a:latin typeface="Courier New" pitchFamily="49" charset="0"/>
                <a:cs typeface="Courier New" pitchFamily="49" charset="0"/>
              </a:rPr>
              <a:t>( </a:t>
            </a:r>
            <a:r>
              <a:rPr lang="ar-SA" sz="5100" dirty="0">
                <a:latin typeface="Sakkal Majalla" pitchFamily="2" charset="-78"/>
                <a:ea typeface="+mn-ea"/>
                <a:cs typeface="Sakkal Majalla" pitchFamily="2" charset="-78"/>
              </a:rPr>
              <a:t>كأنهم </a:t>
            </a:r>
            <a:r>
              <a:rPr lang="ar-SA" sz="5100" dirty="0">
                <a:solidFill>
                  <a:srgbClr val="FF0000"/>
                </a:solidFill>
                <a:latin typeface="Sakkal Majalla" pitchFamily="2" charset="-78"/>
                <a:ea typeface="+mn-ea"/>
                <a:cs typeface="Sakkal Majalla" pitchFamily="2" charset="-78"/>
              </a:rPr>
              <a:t>بنيان</a:t>
            </a:r>
            <a:r>
              <a:rPr lang="ar-SA" sz="5100" dirty="0">
                <a:latin typeface="Sakkal Majalla" pitchFamily="2" charset="-78"/>
                <a:ea typeface="+mn-ea"/>
                <a:cs typeface="Sakkal Majalla" pitchFamily="2" charset="-78"/>
              </a:rPr>
              <a:t> مرصوص </a:t>
            </a:r>
            <a:r>
              <a:rPr lang="ar-SA" sz="2700" dirty="0">
                <a:latin typeface="Courier New" pitchFamily="49" charset="0"/>
                <a:cs typeface="Courier New" pitchFamily="49" charset="0"/>
              </a:rPr>
              <a:t>) </a:t>
            </a:r>
            <a:r>
              <a:rPr lang="ar-SA" sz="1100" dirty="0">
                <a:latin typeface="Courier New" pitchFamily="49" charset="0"/>
                <a:cs typeface="Courier New" pitchFamily="49" charset="0"/>
              </a:rPr>
              <a:t>الصف 4</a:t>
            </a:r>
            <a:br>
              <a:rPr lang="ar-SA" sz="2700" dirty="0">
                <a:latin typeface="Courier New" pitchFamily="49" charset="0"/>
                <a:cs typeface="Courier New" pitchFamily="49" charset="0"/>
              </a:rPr>
            </a:br>
            <a:r>
              <a:rPr lang="ar-SA" sz="2700" dirty="0">
                <a:latin typeface="Courier New" pitchFamily="49" charset="0"/>
                <a:cs typeface="Courier New" pitchFamily="49" charset="0"/>
              </a:rPr>
              <a:t>( </a:t>
            </a:r>
            <a:r>
              <a:rPr lang="ar-SA" sz="5100" dirty="0">
                <a:latin typeface="Sakkal Majalla" pitchFamily="2" charset="-78"/>
                <a:ea typeface="+mn-ea"/>
                <a:cs typeface="Sakkal Majalla" pitchFamily="2" charset="-78"/>
              </a:rPr>
              <a:t>ومن النخل من طلعها </a:t>
            </a:r>
            <a:r>
              <a:rPr lang="ar-SA" sz="5100" dirty="0">
                <a:solidFill>
                  <a:srgbClr val="FF0000"/>
                </a:solidFill>
                <a:latin typeface="Sakkal Majalla" pitchFamily="2" charset="-78"/>
                <a:ea typeface="+mn-ea"/>
                <a:cs typeface="Sakkal Majalla" pitchFamily="2" charset="-78"/>
              </a:rPr>
              <a:t>قنوان</a:t>
            </a:r>
            <a:r>
              <a:rPr lang="ar-SA" sz="5100" dirty="0">
                <a:latin typeface="Sakkal Majalla" pitchFamily="2" charset="-78"/>
                <a:ea typeface="+mn-ea"/>
                <a:cs typeface="Sakkal Majalla" pitchFamily="2" charset="-78"/>
              </a:rPr>
              <a:t> دانية </a:t>
            </a:r>
            <a:r>
              <a:rPr lang="ar-SA" sz="2700" dirty="0">
                <a:latin typeface="Courier New" pitchFamily="49" charset="0"/>
                <a:cs typeface="Courier New" pitchFamily="49" charset="0"/>
              </a:rPr>
              <a:t>) </a:t>
            </a:r>
            <a:r>
              <a:rPr lang="ar-SA" sz="1100" dirty="0">
                <a:latin typeface="Courier New" pitchFamily="49" charset="0"/>
                <a:cs typeface="Courier New" pitchFamily="49" charset="0"/>
              </a:rPr>
              <a:t>الأنعام 99</a:t>
            </a:r>
            <a:br>
              <a:rPr lang="ar-SA" sz="2700" dirty="0">
                <a:latin typeface="Courier New" pitchFamily="49" charset="0"/>
                <a:cs typeface="Courier New" pitchFamily="49" charset="0"/>
              </a:rPr>
            </a:br>
            <a:r>
              <a:rPr lang="ar-SA" sz="2700" dirty="0">
                <a:latin typeface="Courier New" pitchFamily="49" charset="0"/>
                <a:cs typeface="Courier New" pitchFamily="49" charset="0"/>
              </a:rPr>
              <a:t>( </a:t>
            </a:r>
            <a:r>
              <a:rPr lang="ar-SA" sz="5100" dirty="0">
                <a:latin typeface="Sakkal Majalla" pitchFamily="2" charset="-78"/>
                <a:ea typeface="+mn-ea"/>
                <a:cs typeface="Sakkal Majalla" pitchFamily="2" charset="-78"/>
              </a:rPr>
              <a:t>ونخيل </a:t>
            </a:r>
            <a:r>
              <a:rPr lang="ar-SA" sz="5100" dirty="0">
                <a:solidFill>
                  <a:srgbClr val="FF0000"/>
                </a:solidFill>
                <a:latin typeface="Sakkal Majalla" pitchFamily="2" charset="-78"/>
                <a:ea typeface="+mn-ea"/>
                <a:cs typeface="Sakkal Majalla" pitchFamily="2" charset="-78"/>
              </a:rPr>
              <a:t>صنوان</a:t>
            </a:r>
            <a:r>
              <a:rPr lang="ar-SA" sz="5100" dirty="0">
                <a:latin typeface="Sakkal Majalla" pitchFamily="2" charset="-78"/>
                <a:ea typeface="+mn-ea"/>
                <a:cs typeface="Sakkal Majalla" pitchFamily="2" charset="-78"/>
              </a:rPr>
              <a:t> وغير </a:t>
            </a:r>
            <a:r>
              <a:rPr lang="ar-SA" sz="5100" dirty="0">
                <a:solidFill>
                  <a:srgbClr val="FF0000"/>
                </a:solidFill>
                <a:latin typeface="Sakkal Majalla" pitchFamily="2" charset="-78"/>
                <a:ea typeface="+mn-ea"/>
                <a:cs typeface="Sakkal Majalla" pitchFamily="2" charset="-78"/>
              </a:rPr>
              <a:t>صنوان</a:t>
            </a:r>
            <a:r>
              <a:rPr lang="ar-SA" sz="5100" dirty="0">
                <a:latin typeface="Sakkal Majalla" pitchFamily="2" charset="-78"/>
                <a:ea typeface="+mn-ea"/>
                <a:cs typeface="Sakkal Majalla" pitchFamily="2" charset="-78"/>
              </a:rPr>
              <a:t> </a:t>
            </a:r>
            <a:r>
              <a:rPr lang="ar-SA" sz="2700" dirty="0">
                <a:latin typeface="Courier New" pitchFamily="49" charset="0"/>
                <a:cs typeface="Courier New" pitchFamily="49" charset="0"/>
              </a:rPr>
              <a:t>) </a:t>
            </a:r>
            <a:r>
              <a:rPr lang="ar-SA" sz="1100" dirty="0">
                <a:latin typeface="Courier New" pitchFamily="49" charset="0"/>
                <a:cs typeface="Courier New" pitchFamily="49" charset="0"/>
              </a:rPr>
              <a:t>الرعد 4</a:t>
            </a:r>
            <a:br>
              <a:rPr lang="ar-SA" sz="2700" dirty="0">
                <a:latin typeface="Courier New" pitchFamily="49" charset="0"/>
                <a:cs typeface="Courier New" pitchFamily="49" charset="0"/>
              </a:rPr>
            </a:br>
            <a:br>
              <a:rPr lang="ar-SA" dirty="0"/>
            </a:br>
            <a:endParaRPr lang="ar-SA" dirty="0"/>
          </a:p>
        </p:txBody>
      </p:sp>
    </p:spTree>
    <p:extLst>
      <p:ext uri="{BB962C8B-B14F-4D97-AF65-F5344CB8AC3E}">
        <p14:creationId xmlns:p14="http://schemas.microsoft.com/office/powerpoint/2010/main" val="756050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7B4B-9443-85AB-A2C4-B275A42DEF99}"/>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963A43FB-2A92-D729-F26B-15C1752A71AB}"/>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0D66AAC6-2CF6-4C70-AF19-0542C59C715C}"/>
              </a:ext>
            </a:extLst>
          </p:cNvPr>
          <p:cNvSpPr>
            <a:spLocks noGrp="1"/>
          </p:cNvSpPr>
          <p:nvPr>
            <p:ph type="sldNum" sz="quarter" idx="12"/>
          </p:nvPr>
        </p:nvSpPr>
        <p:spPr/>
        <p:txBody>
          <a:bodyPr/>
          <a:lstStyle/>
          <a:p>
            <a:fld id="{7B9E2073-7571-3141-AB4E-94681825B85E}" type="slidenum">
              <a:rPr lang="en-US" smtClean="0"/>
              <a:t>48</a:t>
            </a:fld>
            <a:endParaRPr lang="en-US" dirty="0"/>
          </a:p>
        </p:txBody>
      </p:sp>
      <p:sp>
        <p:nvSpPr>
          <p:cNvPr id="6" name="Text Placeholder 5">
            <a:extLst>
              <a:ext uri="{FF2B5EF4-FFF2-40B4-BE49-F238E27FC236}">
                <a16:creationId xmlns:a16="http://schemas.microsoft.com/office/drawing/2014/main" id="{675B3E0C-8B53-9A45-EC7A-505767B6DF45}"/>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9" name="Title 1">
            <a:extLst>
              <a:ext uri="{FF2B5EF4-FFF2-40B4-BE49-F238E27FC236}">
                <a16:creationId xmlns:a16="http://schemas.microsoft.com/office/drawing/2014/main" id="{0452F128-B513-7627-F523-9A62E0D94258}"/>
              </a:ext>
            </a:extLst>
          </p:cNvPr>
          <p:cNvSpPr>
            <a:spLocks noGrp="1"/>
          </p:cNvSpPr>
          <p:nvPr>
            <p:ph type="title"/>
          </p:nvPr>
        </p:nvSpPr>
        <p:spPr>
          <a:xfrm>
            <a:off x="838200" y="797859"/>
            <a:ext cx="10515600" cy="892829"/>
          </a:xfrm>
        </p:spPr>
        <p:txBody>
          <a:bodyPr/>
          <a:lstStyle/>
          <a:p>
            <a:r>
              <a:rPr lang="en-US" dirty="0">
                <a:latin typeface="Calibri" panose="020F0502020204030204" pitchFamily="34" charset="0"/>
                <a:cs typeface="Calibri" panose="020F0502020204030204" pitchFamily="34" charset="0"/>
              </a:rPr>
              <a:t>Exceptions </a:t>
            </a:r>
            <a:r>
              <a:rPr lang="ar-SA" dirty="0">
                <a:latin typeface="Calibri" panose="020F0502020204030204" pitchFamily="34" charset="0"/>
                <a:cs typeface="Calibri" panose="020F0502020204030204" pitchFamily="34" charset="0"/>
              </a:rPr>
              <a:t>مستثنياته</a:t>
            </a:r>
            <a:endParaRPr lang="en-US"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5C62AB4-0F45-D6C1-9F0B-026195595148}"/>
              </a:ext>
            </a:extLst>
          </p:cNvPr>
          <p:cNvSpPr txBox="1"/>
          <p:nvPr/>
        </p:nvSpPr>
        <p:spPr>
          <a:xfrm>
            <a:off x="6894136" y="2093915"/>
            <a:ext cx="2182720" cy="837409"/>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 sz="3600" b="1" dirty="0">
                <a:solidFill>
                  <a:srgbClr val="C00000"/>
                </a:solidFill>
                <a:cs typeface="Calibri"/>
              </a:rPr>
              <a:t>يسٓ</a:t>
            </a:r>
            <a:r>
              <a:rPr lang="ar" sz="3200" b="1" dirty="0">
                <a:solidFill>
                  <a:srgbClr val="C00000"/>
                </a:solidFill>
                <a:latin typeface="Calibri" panose="020F0502020204030204" pitchFamily="34" charset="0"/>
                <a:cs typeface="Calibri" panose="020F0502020204030204" pitchFamily="34" charset="0"/>
              </a:rPr>
              <a:t> </a:t>
            </a:r>
            <a:r>
              <a:rPr lang="ar" sz="3600" b="1" dirty="0">
                <a:solidFill>
                  <a:srgbClr val="C00000"/>
                </a:solidFill>
                <a:cs typeface="Calibri"/>
              </a:rPr>
              <a:t>وَٱلۡقُرۡءَانِ</a:t>
            </a:r>
            <a:endParaRPr lang="ar-SA" sz="3600" b="1" dirty="0">
              <a:solidFill>
                <a:srgbClr val="C00000"/>
              </a:solidFill>
              <a:cs typeface="Calibri"/>
            </a:endParaRPr>
          </a:p>
        </p:txBody>
      </p:sp>
      <p:sp>
        <p:nvSpPr>
          <p:cNvPr id="8" name="TextBox 7">
            <a:extLst>
              <a:ext uri="{FF2B5EF4-FFF2-40B4-BE49-F238E27FC236}">
                <a16:creationId xmlns:a16="http://schemas.microsoft.com/office/drawing/2014/main" id="{D90B0B46-DCFA-3619-7983-864626AC4829}"/>
              </a:ext>
            </a:extLst>
          </p:cNvPr>
          <p:cNvSpPr txBox="1"/>
          <p:nvPr/>
        </p:nvSpPr>
        <p:spPr>
          <a:xfrm>
            <a:off x="2727533" y="2093915"/>
            <a:ext cx="3230352" cy="837409"/>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 sz="3600" b="1" dirty="0">
                <a:solidFill>
                  <a:srgbClr val="C00000"/>
                </a:solidFill>
                <a:cs typeface="Calibri"/>
              </a:rPr>
              <a:t>نٓۚ وَٱلۡقَلَمِ</a:t>
            </a:r>
            <a:endParaRPr lang="ar-SA" sz="3600" b="1" dirty="0">
              <a:solidFill>
                <a:srgbClr val="C00000"/>
              </a:solidFill>
              <a:cs typeface="Calibri"/>
            </a:endParaRPr>
          </a:p>
        </p:txBody>
      </p:sp>
      <p:sp>
        <p:nvSpPr>
          <p:cNvPr id="13" name="Google Shape;123;p19">
            <a:extLst>
              <a:ext uri="{FF2B5EF4-FFF2-40B4-BE49-F238E27FC236}">
                <a16:creationId xmlns:a16="http://schemas.microsoft.com/office/drawing/2014/main" id="{448B0377-DDA4-68BB-780A-591B4E36B6FA}"/>
              </a:ext>
            </a:extLst>
          </p:cNvPr>
          <p:cNvSpPr txBox="1"/>
          <p:nvPr/>
        </p:nvSpPr>
        <p:spPr>
          <a:xfrm>
            <a:off x="3276063" y="3058653"/>
            <a:ext cx="1982464" cy="584775"/>
          </a:xfrm>
          <a:prstGeom prst="rect">
            <a:avLst/>
          </a:prstGeom>
          <a:solidFill>
            <a:schemeClr val="accent6"/>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algn="ctr" rtl="1"/>
            <a:r>
              <a:rPr lang="ar-SA" sz="3200" b="1" dirty="0">
                <a:solidFill>
                  <a:schemeClr val="accent1">
                    <a:lumMod val="50000"/>
                  </a:schemeClr>
                </a:solidFill>
                <a:latin typeface="Arial Unicode MS" pitchFamily="34" charset="-128"/>
                <a:ea typeface="Arial Unicode MS" pitchFamily="34" charset="-128"/>
              </a:rPr>
              <a:t>نو</a:t>
            </a:r>
            <a:r>
              <a:rPr lang="ar-SA" sz="3200" b="1" dirty="0">
                <a:solidFill>
                  <a:srgbClr val="C00000"/>
                </a:solidFill>
                <a:latin typeface="Arial Unicode MS" pitchFamily="34" charset="-128"/>
                <a:ea typeface="Arial Unicode MS" pitchFamily="34" charset="-128"/>
              </a:rPr>
              <a:t>نْ وَ</a:t>
            </a:r>
            <a:r>
              <a:rPr lang="ar-SA" sz="3200" b="1" dirty="0">
                <a:solidFill>
                  <a:schemeClr val="accent1">
                    <a:lumMod val="50000"/>
                  </a:schemeClr>
                </a:solidFill>
                <a:latin typeface="Arial Unicode MS" pitchFamily="34" charset="-128"/>
                <a:ea typeface="Arial Unicode MS" pitchFamily="34" charset="-128"/>
              </a:rPr>
              <a:t>القلم</a:t>
            </a:r>
            <a:endParaRPr lang="en-US" sz="3200" b="1" dirty="0"/>
          </a:p>
        </p:txBody>
      </p:sp>
      <p:sp>
        <p:nvSpPr>
          <p:cNvPr id="14" name="Google Shape;123;p19">
            <a:extLst>
              <a:ext uri="{FF2B5EF4-FFF2-40B4-BE49-F238E27FC236}">
                <a16:creationId xmlns:a16="http://schemas.microsoft.com/office/drawing/2014/main" id="{2AD26710-00DF-FC06-E61A-B84FCDD6F8EF}"/>
              </a:ext>
            </a:extLst>
          </p:cNvPr>
          <p:cNvSpPr txBox="1"/>
          <p:nvPr/>
        </p:nvSpPr>
        <p:spPr>
          <a:xfrm>
            <a:off x="6801548" y="3058653"/>
            <a:ext cx="2367895" cy="584775"/>
          </a:xfrm>
          <a:prstGeom prst="rect">
            <a:avLst/>
          </a:prstGeom>
          <a:solidFill>
            <a:schemeClr val="accent6"/>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algn="ctr" rtl="1"/>
            <a:r>
              <a:rPr lang="ar-SA" sz="3200" b="1" dirty="0">
                <a:solidFill>
                  <a:schemeClr val="accent1">
                    <a:lumMod val="50000"/>
                  </a:schemeClr>
                </a:solidFill>
                <a:latin typeface="Arial Unicode MS" pitchFamily="34" charset="-128"/>
                <a:ea typeface="Arial Unicode MS" pitchFamily="34" charset="-128"/>
              </a:rPr>
              <a:t>يا سي</a:t>
            </a:r>
            <a:r>
              <a:rPr lang="ar-SA" sz="3200" b="1" dirty="0">
                <a:solidFill>
                  <a:srgbClr val="C00000"/>
                </a:solidFill>
                <a:latin typeface="Arial Unicode MS" pitchFamily="34" charset="-128"/>
                <a:ea typeface="Arial Unicode MS" pitchFamily="34" charset="-128"/>
              </a:rPr>
              <a:t>نْ و</a:t>
            </a:r>
            <a:r>
              <a:rPr lang="ar-SA" sz="3200" b="1" dirty="0">
                <a:solidFill>
                  <a:schemeClr val="accent1">
                    <a:lumMod val="50000"/>
                  </a:schemeClr>
                </a:solidFill>
                <a:latin typeface="Arial Unicode MS" pitchFamily="34" charset="-128"/>
                <a:ea typeface="Arial Unicode MS" pitchFamily="34" charset="-128"/>
              </a:rPr>
              <a:t>القرآن</a:t>
            </a:r>
            <a:endParaRPr lang="en-US" sz="3200" b="1" dirty="0"/>
          </a:p>
        </p:txBody>
      </p:sp>
      <p:sp>
        <p:nvSpPr>
          <p:cNvPr id="16" name="TextBox 15">
            <a:extLst>
              <a:ext uri="{FF2B5EF4-FFF2-40B4-BE49-F238E27FC236}">
                <a16:creationId xmlns:a16="http://schemas.microsoft.com/office/drawing/2014/main" id="{BB830741-87C4-532D-2555-41ED0B112EA5}"/>
              </a:ext>
            </a:extLst>
          </p:cNvPr>
          <p:cNvSpPr txBox="1"/>
          <p:nvPr/>
        </p:nvSpPr>
        <p:spPr>
          <a:xfrm>
            <a:off x="3048000" y="4074285"/>
            <a:ext cx="6096000" cy="2092881"/>
          </a:xfrm>
          <a:prstGeom prst="rect">
            <a:avLst/>
          </a:prstGeom>
          <a:noFill/>
        </p:spPr>
        <p:txBody>
          <a:bodyPr wrap="square">
            <a:spAutoFit/>
          </a:bodyPr>
          <a:lstStyle/>
          <a:p>
            <a:pPr algn="ctr"/>
            <a:r>
              <a:rPr lang="en-US" sz="2000" dirty="0">
                <a:cs typeface="Calibri"/>
              </a:rPr>
              <a:t>A</a:t>
            </a:r>
            <a:r>
              <a:rPr lang="pt-PT" sz="2000" dirty="0" err="1">
                <a:cs typeface="Calibri"/>
              </a:rPr>
              <a:t>ccording</a:t>
            </a:r>
            <a:r>
              <a:rPr lang="pt-PT" sz="2000" dirty="0">
                <a:cs typeface="Calibri"/>
              </a:rPr>
              <a:t> to </a:t>
            </a:r>
            <a:r>
              <a:rPr lang="pt-PT" sz="2000" b="1" dirty="0" err="1">
                <a:solidFill>
                  <a:schemeClr val="accent1"/>
                </a:solidFill>
                <a:cs typeface="Calibri"/>
              </a:rPr>
              <a:t>Hafs</a:t>
            </a:r>
            <a:r>
              <a:rPr lang="pt-PT" sz="2000" dirty="0">
                <a:cs typeface="Calibri"/>
              </a:rPr>
              <a:t> </a:t>
            </a:r>
            <a:r>
              <a:rPr lang="pt-PT" sz="2000" dirty="0" err="1">
                <a:cs typeface="Calibri"/>
              </a:rPr>
              <a:t>the</a:t>
            </a:r>
            <a:r>
              <a:rPr lang="pt-PT" sz="2000" dirty="0">
                <a:cs typeface="Calibri"/>
              </a:rPr>
              <a:t> rule for </a:t>
            </a:r>
            <a:r>
              <a:rPr lang="en-US" sz="2000" dirty="0">
                <a:cs typeface="Calibri"/>
              </a:rPr>
              <a:t>N</a:t>
            </a:r>
            <a:r>
              <a:rPr lang="pt-PT" sz="2000" dirty="0" err="1">
                <a:cs typeface="Calibri"/>
              </a:rPr>
              <a:t>oon</a:t>
            </a:r>
            <a:r>
              <a:rPr lang="pt-PT" sz="2000" dirty="0">
                <a:cs typeface="Calibri"/>
              </a:rPr>
              <a:t> </a:t>
            </a:r>
            <a:r>
              <a:rPr lang="pt-PT" sz="2000" dirty="0" err="1">
                <a:cs typeface="Calibri"/>
              </a:rPr>
              <a:t>here</a:t>
            </a:r>
            <a:r>
              <a:rPr lang="pt-PT" sz="2000" dirty="0">
                <a:cs typeface="Calibri"/>
              </a:rPr>
              <a:t> </a:t>
            </a:r>
            <a:r>
              <a:rPr lang="pt-PT" sz="2000" dirty="0" err="1">
                <a:cs typeface="Calibri"/>
              </a:rPr>
              <a:t>is</a:t>
            </a:r>
            <a:r>
              <a:rPr lang="pt-PT" sz="2000" dirty="0">
                <a:cs typeface="Calibri"/>
              </a:rPr>
              <a:t> </a:t>
            </a:r>
            <a:r>
              <a:rPr lang="pt-PT" sz="2000" b="1" dirty="0" err="1">
                <a:solidFill>
                  <a:schemeClr val="accent1"/>
                </a:solidFill>
                <a:cs typeface="Calibri"/>
              </a:rPr>
              <a:t>Idh-har</a:t>
            </a:r>
            <a:r>
              <a:rPr lang="pt-PT" sz="2000" b="1" dirty="0">
                <a:solidFill>
                  <a:schemeClr val="accent1"/>
                </a:solidFill>
                <a:cs typeface="Calibri"/>
              </a:rPr>
              <a:t> </a:t>
            </a:r>
          </a:p>
          <a:p>
            <a:pPr algn="ctr"/>
            <a:endParaRPr lang="pt-PT" dirty="0">
              <a:cs typeface="Calibri"/>
            </a:endParaRPr>
          </a:p>
          <a:p>
            <a:pPr algn="ctr"/>
            <a:r>
              <a:rPr lang="pt-PT" dirty="0" err="1">
                <a:cs typeface="Calibri"/>
              </a:rPr>
              <a:t>due</a:t>
            </a:r>
            <a:r>
              <a:rPr lang="pt-PT" dirty="0">
                <a:cs typeface="Calibri"/>
              </a:rPr>
              <a:t> to </a:t>
            </a:r>
            <a:r>
              <a:rPr lang="pt-PT" dirty="0" err="1">
                <a:cs typeface="Calibri"/>
              </a:rPr>
              <a:t>the</a:t>
            </a:r>
            <a:r>
              <a:rPr lang="pt-PT" dirty="0">
                <a:cs typeface="Calibri"/>
              </a:rPr>
              <a:t> </a:t>
            </a:r>
            <a:r>
              <a:rPr lang="ar-SA" dirty="0">
                <a:cs typeface="Calibri"/>
              </a:rPr>
              <a:t>"</a:t>
            </a:r>
            <a:r>
              <a:rPr lang="pt-PT" dirty="0" err="1">
                <a:cs typeface="Calibri"/>
              </a:rPr>
              <a:t>separation</a:t>
            </a:r>
            <a:r>
              <a:rPr lang="pt-PT" dirty="0">
                <a:cs typeface="Calibri"/>
              </a:rPr>
              <a:t> rule” </a:t>
            </a:r>
            <a:r>
              <a:rPr lang="pt-PT" dirty="0" err="1">
                <a:cs typeface="Calibri"/>
              </a:rPr>
              <a:t>that</a:t>
            </a:r>
            <a:r>
              <a:rPr lang="pt-PT" dirty="0">
                <a:cs typeface="Calibri"/>
              </a:rPr>
              <a:t> </a:t>
            </a:r>
            <a:r>
              <a:rPr lang="pt-PT" dirty="0" err="1">
                <a:cs typeface="Calibri"/>
              </a:rPr>
              <a:t>requires</a:t>
            </a:r>
            <a:r>
              <a:rPr lang="pt-PT" dirty="0">
                <a:cs typeface="Calibri"/>
              </a:rPr>
              <a:t> </a:t>
            </a:r>
            <a:r>
              <a:rPr lang="pt-PT" dirty="0" err="1">
                <a:cs typeface="Calibri"/>
              </a:rPr>
              <a:t>the</a:t>
            </a:r>
            <a:r>
              <a:rPr lang="pt-PT" dirty="0">
                <a:cs typeface="Calibri"/>
              </a:rPr>
              <a:t> </a:t>
            </a:r>
            <a:r>
              <a:rPr lang="pt-PT" dirty="0" err="1">
                <a:cs typeface="Calibri"/>
              </a:rPr>
              <a:t>Nun</a:t>
            </a:r>
            <a:r>
              <a:rPr lang="pt-PT" dirty="0">
                <a:cs typeface="Calibri"/>
              </a:rPr>
              <a:t> </a:t>
            </a:r>
            <a:r>
              <a:rPr lang="pt-PT" dirty="0" err="1">
                <a:cs typeface="Calibri"/>
              </a:rPr>
              <a:t>and</a:t>
            </a:r>
            <a:r>
              <a:rPr lang="pt-PT" dirty="0">
                <a:cs typeface="Calibri"/>
              </a:rPr>
              <a:t> </a:t>
            </a:r>
            <a:r>
              <a:rPr lang="pt-PT" dirty="0" err="1">
                <a:cs typeface="Calibri"/>
              </a:rPr>
              <a:t>Seen</a:t>
            </a:r>
            <a:r>
              <a:rPr lang="pt-PT" dirty="0">
                <a:cs typeface="Calibri"/>
              </a:rPr>
              <a:t> in </a:t>
            </a:r>
            <a:r>
              <a:rPr lang="pt-PT" dirty="0" err="1">
                <a:cs typeface="Calibri"/>
              </a:rPr>
              <a:t>the</a:t>
            </a:r>
            <a:r>
              <a:rPr lang="pt-PT" dirty="0">
                <a:cs typeface="Calibri"/>
              </a:rPr>
              <a:t> </a:t>
            </a:r>
            <a:r>
              <a:rPr lang="pt-PT" dirty="0" err="1">
                <a:cs typeface="Calibri"/>
              </a:rPr>
              <a:t>letters</a:t>
            </a:r>
            <a:r>
              <a:rPr lang="pt-PT" dirty="0">
                <a:cs typeface="Calibri"/>
              </a:rPr>
              <a:t> in </a:t>
            </a:r>
            <a:r>
              <a:rPr lang="pt-PT" dirty="0" err="1">
                <a:cs typeface="Calibri"/>
              </a:rPr>
              <a:t>the</a:t>
            </a:r>
            <a:r>
              <a:rPr lang="pt-PT" dirty="0">
                <a:cs typeface="Calibri"/>
              </a:rPr>
              <a:t> </a:t>
            </a:r>
            <a:r>
              <a:rPr lang="pt-PT" dirty="0" err="1">
                <a:cs typeface="Calibri"/>
              </a:rPr>
              <a:t>beginning</a:t>
            </a:r>
            <a:r>
              <a:rPr lang="pt-PT" dirty="0">
                <a:cs typeface="Calibri"/>
              </a:rPr>
              <a:t> </a:t>
            </a:r>
            <a:r>
              <a:rPr lang="pt-PT" dirty="0" err="1">
                <a:cs typeface="Calibri"/>
              </a:rPr>
              <a:t>of</a:t>
            </a:r>
            <a:r>
              <a:rPr lang="pt-PT" dirty="0">
                <a:cs typeface="Calibri"/>
              </a:rPr>
              <a:t> </a:t>
            </a:r>
            <a:r>
              <a:rPr lang="pt-PT" dirty="0" err="1">
                <a:cs typeface="Calibri"/>
              </a:rPr>
              <a:t>the</a:t>
            </a:r>
            <a:r>
              <a:rPr lang="pt-PT" dirty="0">
                <a:cs typeface="Calibri"/>
              </a:rPr>
              <a:t> </a:t>
            </a:r>
            <a:r>
              <a:rPr lang="pt-PT" dirty="0" err="1">
                <a:cs typeface="Calibri"/>
              </a:rPr>
              <a:t>Surahs</a:t>
            </a:r>
            <a:r>
              <a:rPr lang="pt-PT" dirty="0">
                <a:cs typeface="Calibri"/>
              </a:rPr>
              <a:t> to </a:t>
            </a:r>
            <a:r>
              <a:rPr lang="pt-PT" dirty="0" err="1">
                <a:cs typeface="Calibri"/>
              </a:rPr>
              <a:t>be</a:t>
            </a:r>
            <a:r>
              <a:rPr lang="pt-PT" dirty="0">
                <a:cs typeface="Calibri"/>
              </a:rPr>
              <a:t> </a:t>
            </a:r>
            <a:r>
              <a:rPr lang="pt-PT" dirty="0" err="1">
                <a:cs typeface="Calibri"/>
              </a:rPr>
              <a:t>treated</a:t>
            </a:r>
            <a:r>
              <a:rPr lang="pt-PT" dirty="0">
                <a:cs typeface="Calibri"/>
              </a:rPr>
              <a:t> as </a:t>
            </a:r>
            <a:r>
              <a:rPr lang="pt-PT" dirty="0" err="1">
                <a:cs typeface="Calibri"/>
              </a:rPr>
              <a:t>seperate</a:t>
            </a:r>
            <a:r>
              <a:rPr lang="pt-PT" dirty="0">
                <a:cs typeface="Calibri"/>
              </a:rPr>
              <a:t> </a:t>
            </a:r>
            <a:r>
              <a:rPr lang="pt-PT" dirty="0" err="1">
                <a:cs typeface="Calibri"/>
              </a:rPr>
              <a:t>from</a:t>
            </a:r>
            <a:r>
              <a:rPr lang="pt-PT" dirty="0">
                <a:cs typeface="Calibri"/>
              </a:rPr>
              <a:t> </a:t>
            </a:r>
            <a:r>
              <a:rPr lang="pt-PT" dirty="0" err="1">
                <a:cs typeface="Calibri"/>
              </a:rPr>
              <a:t>words</a:t>
            </a:r>
            <a:r>
              <a:rPr lang="pt-PT" dirty="0">
                <a:cs typeface="Calibri"/>
              </a:rPr>
              <a:t>.</a:t>
            </a:r>
            <a:endParaRPr lang="ar-EG" dirty="0">
              <a:cs typeface="Calibri"/>
            </a:endParaRPr>
          </a:p>
          <a:p>
            <a:pPr algn="ctr"/>
            <a:endParaRPr lang="ar-SA" dirty="0">
              <a:cs typeface="Calibri"/>
            </a:endParaRPr>
          </a:p>
          <a:p>
            <a:pPr algn="ctr"/>
            <a:r>
              <a:rPr lang="ar" sz="2000" dirty="0">
                <a:latin typeface="Calibri" panose="020F0502020204030204" pitchFamily="34" charset="0"/>
                <a:cs typeface="Calibri" panose="020F0502020204030204" pitchFamily="34" charset="0"/>
              </a:rPr>
              <a:t>أظهر حفص النون الساكنة مع مراعاة الإنفصال الحكمي.</a:t>
            </a:r>
            <a:endParaRPr lang="ar-S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3002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4F07C-6765-0A59-5383-2D15F4844394}"/>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4DEC3C94-42F4-9F45-445D-3F6523B07F59}"/>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7F011942-C71D-6B7F-5974-54E92C5C93FA}"/>
              </a:ext>
            </a:extLst>
          </p:cNvPr>
          <p:cNvSpPr>
            <a:spLocks noGrp="1"/>
          </p:cNvSpPr>
          <p:nvPr>
            <p:ph type="sldNum" sz="quarter" idx="12"/>
          </p:nvPr>
        </p:nvSpPr>
        <p:spPr/>
        <p:txBody>
          <a:bodyPr/>
          <a:lstStyle/>
          <a:p>
            <a:fld id="{7B9E2073-7571-3141-AB4E-94681825B85E}" type="slidenum">
              <a:rPr lang="en-US" smtClean="0"/>
              <a:t>49</a:t>
            </a:fld>
            <a:endParaRPr lang="en-US" dirty="0"/>
          </a:p>
        </p:txBody>
      </p:sp>
      <p:sp>
        <p:nvSpPr>
          <p:cNvPr id="6" name="Text Placeholder 5">
            <a:extLst>
              <a:ext uri="{FF2B5EF4-FFF2-40B4-BE49-F238E27FC236}">
                <a16:creationId xmlns:a16="http://schemas.microsoft.com/office/drawing/2014/main" id="{1C754859-B0E1-ACF1-DB63-316CB91C7E0C}"/>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9" name="Title 1">
            <a:extLst>
              <a:ext uri="{FF2B5EF4-FFF2-40B4-BE49-F238E27FC236}">
                <a16:creationId xmlns:a16="http://schemas.microsoft.com/office/drawing/2014/main" id="{83C837EF-67CF-DB77-04CF-89E079512282}"/>
              </a:ext>
            </a:extLst>
          </p:cNvPr>
          <p:cNvSpPr>
            <a:spLocks noGrp="1"/>
          </p:cNvSpPr>
          <p:nvPr>
            <p:ph type="title"/>
          </p:nvPr>
        </p:nvSpPr>
        <p:spPr>
          <a:xfrm>
            <a:off x="838200" y="797859"/>
            <a:ext cx="10515600" cy="892829"/>
          </a:xfrm>
        </p:spPr>
        <p:txBody>
          <a:bodyPr/>
          <a:lstStyle/>
          <a:p>
            <a:r>
              <a:rPr lang="en-US" dirty="0">
                <a:latin typeface="Calibri" panose="020F0502020204030204" pitchFamily="34" charset="0"/>
                <a:cs typeface="Calibri" panose="020F0502020204030204" pitchFamily="34" charset="0"/>
              </a:rPr>
              <a:t>Exceptions </a:t>
            </a:r>
            <a:r>
              <a:rPr lang="ar-SA" dirty="0">
                <a:latin typeface="Calibri" panose="020F0502020204030204" pitchFamily="34" charset="0"/>
                <a:cs typeface="Calibri" panose="020F0502020204030204" pitchFamily="34" charset="0"/>
              </a:rPr>
              <a:t>مستثنياته</a:t>
            </a:r>
            <a:endParaRPr lang="en-US"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5DDAE17-65CD-CAA1-201A-3F33F5BD7FA4}"/>
              </a:ext>
            </a:extLst>
          </p:cNvPr>
          <p:cNvSpPr txBox="1"/>
          <p:nvPr/>
        </p:nvSpPr>
        <p:spPr>
          <a:xfrm>
            <a:off x="5004640" y="2023088"/>
            <a:ext cx="2182720" cy="837409"/>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SA" sz="3600" b="1" dirty="0">
                <a:solidFill>
                  <a:srgbClr val="C00000"/>
                </a:solidFill>
                <a:cs typeface="Calibri"/>
              </a:rPr>
              <a:t>مَنْ</a:t>
            </a:r>
            <a:r>
              <a:rPr lang="ar-SA" sz="3600" dirty="0">
                <a:ln>
                  <a:solidFill>
                    <a:srgbClr val="C00000"/>
                  </a:solidFill>
                </a:ln>
                <a:solidFill>
                  <a:srgbClr val="C00000"/>
                </a:solidFill>
                <a:latin typeface="Calibri" panose="020F0502020204030204" pitchFamily="34" charset="0"/>
                <a:cs typeface="Calibri" panose="020F0502020204030204" pitchFamily="34" charset="0"/>
              </a:rPr>
              <a:t> </a:t>
            </a:r>
            <a:r>
              <a:rPr lang="ar-SA" sz="3600" b="1" dirty="0">
                <a:solidFill>
                  <a:srgbClr val="C00000"/>
                </a:solidFill>
                <a:cs typeface="Calibri"/>
              </a:rPr>
              <a:t>رَاقٍ</a:t>
            </a:r>
          </a:p>
        </p:txBody>
      </p:sp>
      <p:sp>
        <p:nvSpPr>
          <p:cNvPr id="14" name="Google Shape;123;p19">
            <a:extLst>
              <a:ext uri="{FF2B5EF4-FFF2-40B4-BE49-F238E27FC236}">
                <a16:creationId xmlns:a16="http://schemas.microsoft.com/office/drawing/2014/main" id="{39DFDBE3-3050-CFB2-988B-8FAE34D635F3}"/>
              </a:ext>
            </a:extLst>
          </p:cNvPr>
          <p:cNvSpPr txBox="1"/>
          <p:nvPr/>
        </p:nvSpPr>
        <p:spPr>
          <a:xfrm>
            <a:off x="4912053" y="3034401"/>
            <a:ext cx="2367895" cy="892829"/>
          </a:xfrm>
          <a:prstGeom prst="rect">
            <a:avLst/>
          </a:prstGeom>
          <a:solidFill>
            <a:schemeClr val="accent6"/>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algn="ctr" rtl="1">
              <a:lnSpc>
                <a:spcPct val="150000"/>
              </a:lnSpc>
            </a:pPr>
            <a:r>
              <a:rPr lang="ar-SA" sz="3200" b="1" dirty="0">
                <a:solidFill>
                  <a:schemeClr val="accent1">
                    <a:lumMod val="50000"/>
                  </a:schemeClr>
                </a:solidFill>
                <a:latin typeface="Arial Unicode MS" pitchFamily="34" charset="-128"/>
                <a:ea typeface="Arial Unicode MS" pitchFamily="34" charset="-128"/>
              </a:rPr>
              <a:t>مَ</a:t>
            </a:r>
            <a:r>
              <a:rPr lang="ar-SA" sz="3200" b="1" dirty="0">
                <a:solidFill>
                  <a:srgbClr val="C00000"/>
                </a:solidFill>
                <a:latin typeface="Arial Unicode MS" pitchFamily="34" charset="-128"/>
                <a:ea typeface="Arial Unicode MS" pitchFamily="34" charset="-128"/>
              </a:rPr>
              <a:t>نْ</a:t>
            </a:r>
            <a:r>
              <a:rPr lang="ar-SA" sz="3200" b="1" dirty="0">
                <a:solidFill>
                  <a:srgbClr val="FF0000"/>
                </a:solidFill>
                <a:latin typeface="Arial Unicode MS" pitchFamily="34" charset="-128"/>
                <a:ea typeface="Arial Unicode MS" pitchFamily="34" charset="-128"/>
              </a:rPr>
              <a:t> </a:t>
            </a:r>
            <a:r>
              <a:rPr lang="ar-SA" sz="3200" b="1" cap="small" spc="-300" baseline="90000" dirty="0" err="1">
                <a:ln>
                  <a:solidFill>
                    <a:sysClr val="windowText" lastClr="000000"/>
                  </a:solidFill>
                </a:ln>
                <a:solidFill>
                  <a:schemeClr val="accent5"/>
                </a:solidFill>
                <a:effectLst>
                  <a:outerShdw blurRad="38100" dist="38100" dir="2700000" algn="tl">
                    <a:srgbClr val="000000">
                      <a:alpha val="43137"/>
                    </a:srgbClr>
                  </a:outerShdw>
                </a:effectLst>
                <a:latin typeface="Arial Unicode MS" pitchFamily="34" charset="-128"/>
                <a:ea typeface="Arial Unicode MS" pitchFamily="34" charset="-128"/>
              </a:rPr>
              <a:t>س</a:t>
            </a:r>
            <a:r>
              <a:rPr lang="ar-SA" sz="3200" b="1" dirty="0">
                <a:solidFill>
                  <a:srgbClr val="FF0000"/>
                </a:solidFill>
                <a:latin typeface="Arial Unicode MS" pitchFamily="34" charset="-128"/>
                <a:ea typeface="Arial Unicode MS" pitchFamily="34" charset="-128"/>
              </a:rPr>
              <a:t> </a:t>
            </a:r>
            <a:r>
              <a:rPr lang="ar-SA" sz="3200" b="1" dirty="0">
                <a:solidFill>
                  <a:srgbClr val="C00000"/>
                </a:solidFill>
                <a:latin typeface="Arial Unicode MS" pitchFamily="34" charset="-128"/>
                <a:ea typeface="Arial Unicode MS" pitchFamily="34" charset="-128"/>
              </a:rPr>
              <a:t>ر</a:t>
            </a:r>
            <a:r>
              <a:rPr lang="ar-SA" sz="3200" b="1" dirty="0">
                <a:solidFill>
                  <a:schemeClr val="accent6">
                    <a:lumMod val="75000"/>
                  </a:schemeClr>
                </a:solidFill>
                <a:latin typeface="Arial Unicode MS" pitchFamily="34" charset="-128"/>
                <a:ea typeface="Arial Unicode MS" pitchFamily="34" charset="-128"/>
              </a:rPr>
              <a:t>َ</a:t>
            </a:r>
            <a:r>
              <a:rPr lang="ar-SA" sz="3200" b="1" dirty="0">
                <a:solidFill>
                  <a:schemeClr val="accent1">
                    <a:lumMod val="50000"/>
                  </a:schemeClr>
                </a:solidFill>
                <a:latin typeface="Arial Unicode MS" pitchFamily="34" charset="-128"/>
                <a:ea typeface="Arial Unicode MS" pitchFamily="34" charset="-128"/>
              </a:rPr>
              <a:t>اقٍ</a:t>
            </a:r>
            <a:endParaRPr lang="en-US" sz="3200" b="1" dirty="0"/>
          </a:p>
        </p:txBody>
      </p:sp>
      <p:sp>
        <p:nvSpPr>
          <p:cNvPr id="16" name="TextBox 15">
            <a:extLst>
              <a:ext uri="{FF2B5EF4-FFF2-40B4-BE49-F238E27FC236}">
                <a16:creationId xmlns:a16="http://schemas.microsoft.com/office/drawing/2014/main" id="{648773F9-84DE-7981-70EF-FFAE187B7EEF}"/>
              </a:ext>
            </a:extLst>
          </p:cNvPr>
          <p:cNvSpPr txBox="1"/>
          <p:nvPr/>
        </p:nvSpPr>
        <p:spPr>
          <a:xfrm>
            <a:off x="3048001" y="4275037"/>
            <a:ext cx="6096000" cy="1815882"/>
          </a:xfrm>
          <a:prstGeom prst="rect">
            <a:avLst/>
          </a:prstGeom>
          <a:noFill/>
        </p:spPr>
        <p:txBody>
          <a:bodyPr wrap="square">
            <a:spAutoFit/>
          </a:bodyPr>
          <a:lstStyle/>
          <a:p>
            <a:pPr algn="ctr"/>
            <a:r>
              <a:rPr lang="pt-PT" sz="2000" dirty="0" err="1">
                <a:cs typeface="Calibri"/>
              </a:rPr>
              <a:t>According</a:t>
            </a:r>
            <a:r>
              <a:rPr lang="pt-PT" sz="2000" dirty="0">
                <a:cs typeface="Calibri"/>
              </a:rPr>
              <a:t> to </a:t>
            </a:r>
            <a:r>
              <a:rPr lang="pt-PT" sz="2000" b="1" dirty="0" err="1">
                <a:solidFill>
                  <a:schemeClr val="accent1"/>
                </a:solidFill>
                <a:cs typeface="Calibri"/>
              </a:rPr>
              <a:t>Hafs</a:t>
            </a:r>
            <a:r>
              <a:rPr lang="pt-PT" sz="2000" dirty="0">
                <a:cs typeface="Calibri"/>
              </a:rPr>
              <a:t> </a:t>
            </a:r>
            <a:r>
              <a:rPr lang="pt-PT" sz="2000" dirty="0" err="1">
                <a:cs typeface="Calibri"/>
              </a:rPr>
              <a:t>the</a:t>
            </a:r>
            <a:r>
              <a:rPr lang="pt-PT" sz="2000" dirty="0">
                <a:cs typeface="Calibri"/>
              </a:rPr>
              <a:t> rule for </a:t>
            </a:r>
            <a:r>
              <a:rPr lang="pt-PT" sz="2000" dirty="0" err="1">
                <a:cs typeface="Calibri"/>
              </a:rPr>
              <a:t>Noon</a:t>
            </a:r>
            <a:r>
              <a:rPr lang="pt-PT" sz="2000" dirty="0">
                <a:cs typeface="Calibri"/>
              </a:rPr>
              <a:t> </a:t>
            </a:r>
            <a:r>
              <a:rPr lang="pt-PT" sz="2000" dirty="0" err="1">
                <a:cs typeface="Calibri"/>
              </a:rPr>
              <a:t>is</a:t>
            </a:r>
            <a:r>
              <a:rPr lang="pt-PT" sz="2000" dirty="0">
                <a:cs typeface="Calibri"/>
              </a:rPr>
              <a:t> </a:t>
            </a:r>
            <a:r>
              <a:rPr lang="pt-PT" sz="2000" b="1" dirty="0" err="1">
                <a:solidFill>
                  <a:schemeClr val="accent1"/>
                </a:solidFill>
                <a:cs typeface="Calibri"/>
              </a:rPr>
              <a:t>Idh-har</a:t>
            </a:r>
            <a:r>
              <a:rPr lang="pt-PT" dirty="0">
                <a:cs typeface="Calibri"/>
              </a:rPr>
              <a:t>, </a:t>
            </a:r>
          </a:p>
          <a:p>
            <a:pPr algn="ctr"/>
            <a:endParaRPr lang="pt-PT" dirty="0">
              <a:cs typeface="Calibri"/>
            </a:endParaRPr>
          </a:p>
          <a:p>
            <a:pPr algn="ctr"/>
            <a:r>
              <a:rPr lang="pt-PT" dirty="0" err="1">
                <a:cs typeface="Calibri"/>
              </a:rPr>
              <a:t>due</a:t>
            </a:r>
            <a:r>
              <a:rPr lang="pt-PT" dirty="0">
                <a:cs typeface="Calibri"/>
              </a:rPr>
              <a:t> to </a:t>
            </a:r>
            <a:r>
              <a:rPr lang="pt-PT" dirty="0" err="1">
                <a:cs typeface="Calibri"/>
              </a:rPr>
              <a:t>the</a:t>
            </a:r>
            <a:r>
              <a:rPr lang="pt-PT" dirty="0">
                <a:cs typeface="Calibri"/>
              </a:rPr>
              <a:t> </a:t>
            </a:r>
            <a:r>
              <a:rPr lang="pt-PT" dirty="0" err="1">
                <a:cs typeface="Calibri"/>
              </a:rPr>
              <a:t>mandatory</a:t>
            </a:r>
            <a:r>
              <a:rPr lang="pt-PT" dirty="0">
                <a:cs typeface="Calibri"/>
              </a:rPr>
              <a:t> pause (</a:t>
            </a:r>
            <a:r>
              <a:rPr lang="en-US" dirty="0" err="1">
                <a:cs typeface="Calibri"/>
              </a:rPr>
              <a:t>sakt</a:t>
            </a:r>
            <a:r>
              <a:rPr lang="pt-PT" dirty="0">
                <a:cs typeface="Calibri"/>
              </a:rPr>
              <a:t>) </a:t>
            </a:r>
            <a:r>
              <a:rPr lang="pt-PT" dirty="0" err="1">
                <a:cs typeface="Calibri"/>
              </a:rPr>
              <a:t>after</a:t>
            </a:r>
            <a:r>
              <a:rPr lang="pt-PT" dirty="0">
                <a:cs typeface="Calibri"/>
              </a:rPr>
              <a:t> </a:t>
            </a:r>
            <a:r>
              <a:rPr lang="pt-PT" dirty="0" err="1">
                <a:cs typeface="Calibri"/>
              </a:rPr>
              <a:t>the</a:t>
            </a:r>
            <a:r>
              <a:rPr lang="pt-PT" dirty="0">
                <a:cs typeface="Calibri"/>
              </a:rPr>
              <a:t> </a:t>
            </a:r>
            <a:r>
              <a:rPr lang="pt-PT" dirty="0" err="1">
                <a:cs typeface="Calibri"/>
              </a:rPr>
              <a:t>noon</a:t>
            </a:r>
            <a:r>
              <a:rPr lang="pt-PT" dirty="0">
                <a:cs typeface="Calibri"/>
              </a:rPr>
              <a:t> </a:t>
            </a:r>
            <a:r>
              <a:rPr lang="pt-PT" dirty="0" err="1">
                <a:cs typeface="Calibri"/>
              </a:rPr>
              <a:t>that</a:t>
            </a:r>
            <a:r>
              <a:rPr lang="pt-PT" dirty="0">
                <a:cs typeface="Calibri"/>
              </a:rPr>
              <a:t> </a:t>
            </a:r>
            <a:r>
              <a:rPr lang="pt-PT" dirty="0" err="1">
                <a:cs typeface="Calibri"/>
              </a:rPr>
              <a:t>separates</a:t>
            </a:r>
            <a:r>
              <a:rPr lang="pt-PT" dirty="0">
                <a:cs typeface="Calibri"/>
              </a:rPr>
              <a:t> </a:t>
            </a:r>
            <a:r>
              <a:rPr lang="pt-PT" dirty="0" err="1">
                <a:cs typeface="Calibri"/>
              </a:rPr>
              <a:t>the</a:t>
            </a:r>
            <a:r>
              <a:rPr lang="pt-PT" dirty="0">
                <a:cs typeface="Calibri"/>
              </a:rPr>
              <a:t> </a:t>
            </a:r>
            <a:r>
              <a:rPr lang="pt-PT" dirty="0" err="1">
                <a:cs typeface="Calibri"/>
              </a:rPr>
              <a:t>Noon</a:t>
            </a:r>
            <a:r>
              <a:rPr lang="pt-PT" dirty="0">
                <a:cs typeface="Calibri"/>
              </a:rPr>
              <a:t> </a:t>
            </a:r>
            <a:r>
              <a:rPr lang="pt-PT" dirty="0" err="1">
                <a:cs typeface="Calibri"/>
              </a:rPr>
              <a:t>and</a:t>
            </a:r>
            <a:r>
              <a:rPr lang="pt-PT" dirty="0">
                <a:cs typeface="Calibri"/>
              </a:rPr>
              <a:t> </a:t>
            </a:r>
            <a:r>
              <a:rPr lang="pt-PT" dirty="0" err="1">
                <a:cs typeface="Calibri"/>
              </a:rPr>
              <a:t>Ra</a:t>
            </a:r>
            <a:r>
              <a:rPr lang="pt-PT" dirty="0">
                <a:cs typeface="Calibri"/>
              </a:rPr>
              <a:t>.</a:t>
            </a:r>
            <a:endParaRPr lang="ar-EG" dirty="0">
              <a:cs typeface="Calibri"/>
            </a:endParaRPr>
          </a:p>
          <a:p>
            <a:pPr algn="ctr"/>
            <a:endParaRPr lang="ar-SA" dirty="0">
              <a:cs typeface="Calibri"/>
            </a:endParaRPr>
          </a:p>
          <a:p>
            <a:pPr algn="ctr"/>
            <a:r>
              <a:rPr lang="ar" sz="2000" dirty="0">
                <a:latin typeface="Calibri" panose="020F0502020204030204" pitchFamily="34" charset="0"/>
                <a:cs typeface="Calibri" panose="020F0502020204030204" pitchFamily="34" charset="0"/>
              </a:rPr>
              <a:t>حكمها الإظهار لوجوب السّكت فيها لحفص</a:t>
            </a:r>
            <a:endParaRPr lang="ar-S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669918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F3378-E154-96D3-F653-AAB198BEC161}"/>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0C0FDEBB-6289-4590-76D5-6E3CA17AC9E4}"/>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0EFCFEF6-445E-4AB5-F1DD-3C00F2478E33}"/>
              </a:ext>
            </a:extLst>
          </p:cNvPr>
          <p:cNvSpPr>
            <a:spLocks noGrp="1"/>
          </p:cNvSpPr>
          <p:nvPr>
            <p:ph type="sldNum" sz="quarter" idx="12"/>
          </p:nvPr>
        </p:nvSpPr>
        <p:spPr/>
        <p:txBody>
          <a:bodyPr/>
          <a:lstStyle/>
          <a:p>
            <a:fld id="{7B9E2073-7571-3141-AB4E-94681825B85E}" type="slidenum">
              <a:rPr lang="en-US" smtClean="0"/>
              <a:t>50</a:t>
            </a:fld>
            <a:endParaRPr lang="en-US" dirty="0"/>
          </a:p>
        </p:txBody>
      </p:sp>
      <p:sp>
        <p:nvSpPr>
          <p:cNvPr id="6" name="Text Placeholder 5">
            <a:extLst>
              <a:ext uri="{FF2B5EF4-FFF2-40B4-BE49-F238E27FC236}">
                <a16:creationId xmlns:a16="http://schemas.microsoft.com/office/drawing/2014/main" id="{DE7036A8-1832-9957-0E0C-F09F43BD2FC4}"/>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9" name="Title 1">
            <a:extLst>
              <a:ext uri="{FF2B5EF4-FFF2-40B4-BE49-F238E27FC236}">
                <a16:creationId xmlns:a16="http://schemas.microsoft.com/office/drawing/2014/main" id="{C82F7684-AFE3-E910-DBCF-213321134AE3}"/>
              </a:ext>
            </a:extLst>
          </p:cNvPr>
          <p:cNvSpPr>
            <a:spLocks noGrp="1"/>
          </p:cNvSpPr>
          <p:nvPr>
            <p:ph type="title"/>
          </p:nvPr>
        </p:nvSpPr>
        <p:spPr>
          <a:xfrm>
            <a:off x="838200" y="797859"/>
            <a:ext cx="10515600" cy="892829"/>
          </a:xfrm>
        </p:spPr>
        <p:txBody>
          <a:bodyPr/>
          <a:lstStyle/>
          <a:p>
            <a:r>
              <a:rPr lang="en-US" dirty="0">
                <a:latin typeface="Calibri" panose="020F0502020204030204" pitchFamily="34" charset="0"/>
                <a:cs typeface="Calibri" panose="020F0502020204030204" pitchFamily="34" charset="0"/>
              </a:rPr>
              <a:t>Exceptions </a:t>
            </a:r>
            <a:r>
              <a:rPr lang="ar-SA" dirty="0">
                <a:latin typeface="Calibri" panose="020F0502020204030204" pitchFamily="34" charset="0"/>
                <a:cs typeface="Calibri" panose="020F0502020204030204" pitchFamily="34" charset="0"/>
              </a:rPr>
              <a:t>مستثنياته</a:t>
            </a:r>
            <a:endParaRPr lang="en-US"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FD0E156-218B-E37B-DE73-A595C3D8F36A}"/>
              </a:ext>
            </a:extLst>
          </p:cNvPr>
          <p:cNvSpPr txBox="1"/>
          <p:nvPr/>
        </p:nvSpPr>
        <p:spPr>
          <a:xfrm>
            <a:off x="5004640" y="1815697"/>
            <a:ext cx="2182720" cy="837409"/>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 sz="3600" b="1" dirty="0">
                <a:solidFill>
                  <a:srgbClr val="C00000"/>
                </a:solidFill>
                <a:cs typeface="Calibri"/>
              </a:rPr>
              <a:t>طسٓمٓ</a:t>
            </a:r>
            <a:endParaRPr lang="ar-SA" sz="3600" b="1" dirty="0">
              <a:solidFill>
                <a:srgbClr val="C00000"/>
              </a:solidFill>
              <a:cs typeface="Calibri"/>
            </a:endParaRPr>
          </a:p>
        </p:txBody>
      </p:sp>
      <p:sp>
        <p:nvSpPr>
          <p:cNvPr id="14" name="Google Shape;123;p19">
            <a:extLst>
              <a:ext uri="{FF2B5EF4-FFF2-40B4-BE49-F238E27FC236}">
                <a16:creationId xmlns:a16="http://schemas.microsoft.com/office/drawing/2014/main" id="{D4E38A28-8638-6890-0874-B4803340EA07}"/>
              </a:ext>
            </a:extLst>
          </p:cNvPr>
          <p:cNvSpPr txBox="1"/>
          <p:nvPr/>
        </p:nvSpPr>
        <p:spPr>
          <a:xfrm>
            <a:off x="4912053" y="2827010"/>
            <a:ext cx="2367895" cy="892829"/>
          </a:xfrm>
          <a:prstGeom prst="rect">
            <a:avLst/>
          </a:prstGeom>
          <a:solidFill>
            <a:schemeClr val="accent6"/>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algn="ctr" rtl="1"/>
            <a:r>
              <a:rPr lang="ar-SA" sz="3200" b="1" dirty="0" err="1">
                <a:solidFill>
                  <a:schemeClr val="accent1">
                    <a:lumMod val="50000"/>
                  </a:schemeClr>
                </a:solidFill>
                <a:latin typeface="Arial Unicode MS" pitchFamily="34" charset="-128"/>
                <a:ea typeface="Arial Unicode MS" pitchFamily="34" charset="-128"/>
              </a:rPr>
              <a:t>طا</a:t>
            </a:r>
            <a:r>
              <a:rPr lang="ar-SA" sz="3200" b="1" dirty="0">
                <a:solidFill>
                  <a:schemeClr val="accent1">
                    <a:lumMod val="50000"/>
                  </a:schemeClr>
                </a:solidFill>
                <a:latin typeface="Arial Unicode MS" pitchFamily="34" charset="-128"/>
                <a:ea typeface="Arial Unicode MS" pitchFamily="34" charset="-128"/>
              </a:rPr>
              <a:t> سي</a:t>
            </a:r>
            <a:r>
              <a:rPr lang="ar-SA" sz="3200" b="1" dirty="0">
                <a:solidFill>
                  <a:srgbClr val="C00000"/>
                </a:solidFill>
                <a:latin typeface="Arial Unicode MS" pitchFamily="34" charset="-128"/>
                <a:ea typeface="Arial Unicode MS" pitchFamily="34" charset="-128"/>
              </a:rPr>
              <a:t>نْ مِ</a:t>
            </a:r>
            <a:r>
              <a:rPr lang="ar-SA" sz="3200" b="1" dirty="0">
                <a:solidFill>
                  <a:schemeClr val="accent1">
                    <a:lumMod val="50000"/>
                  </a:schemeClr>
                </a:solidFill>
                <a:latin typeface="Arial Unicode MS" pitchFamily="34" charset="-128"/>
                <a:ea typeface="Arial Unicode MS" pitchFamily="34" charset="-128"/>
              </a:rPr>
              <a:t>يم</a:t>
            </a:r>
            <a:endParaRPr lang="en-US" sz="3200" b="1" dirty="0"/>
          </a:p>
        </p:txBody>
      </p:sp>
      <p:sp>
        <p:nvSpPr>
          <p:cNvPr id="16" name="TextBox 15">
            <a:extLst>
              <a:ext uri="{FF2B5EF4-FFF2-40B4-BE49-F238E27FC236}">
                <a16:creationId xmlns:a16="http://schemas.microsoft.com/office/drawing/2014/main" id="{1E352F32-1622-D3C7-3EC8-E875DBCCB362}"/>
              </a:ext>
            </a:extLst>
          </p:cNvPr>
          <p:cNvSpPr txBox="1"/>
          <p:nvPr/>
        </p:nvSpPr>
        <p:spPr>
          <a:xfrm>
            <a:off x="2575088" y="4095926"/>
            <a:ext cx="7041824" cy="2123658"/>
          </a:xfrm>
          <a:prstGeom prst="rect">
            <a:avLst/>
          </a:prstGeom>
          <a:noFill/>
        </p:spPr>
        <p:txBody>
          <a:bodyPr wrap="square">
            <a:spAutoFit/>
          </a:bodyPr>
          <a:lstStyle/>
          <a:p>
            <a:pPr algn="ctr"/>
            <a:r>
              <a:rPr lang="pt-PT" sz="2000" dirty="0" err="1">
                <a:cs typeface="Calibri"/>
              </a:rPr>
              <a:t>According</a:t>
            </a:r>
            <a:r>
              <a:rPr lang="pt-PT" sz="2000" dirty="0">
                <a:cs typeface="Calibri"/>
              </a:rPr>
              <a:t> to </a:t>
            </a:r>
            <a:r>
              <a:rPr lang="pt-PT" sz="2000" b="1" dirty="0" err="1">
                <a:solidFill>
                  <a:schemeClr val="accent1"/>
                </a:solidFill>
                <a:cs typeface="Calibri"/>
              </a:rPr>
              <a:t>Hafs</a:t>
            </a:r>
            <a:r>
              <a:rPr lang="pt-PT" sz="2000" dirty="0">
                <a:cs typeface="Calibri"/>
              </a:rPr>
              <a:t> </a:t>
            </a:r>
            <a:r>
              <a:rPr lang="pt-PT" sz="2000" dirty="0" err="1">
                <a:cs typeface="Calibri"/>
              </a:rPr>
              <a:t>the</a:t>
            </a:r>
            <a:r>
              <a:rPr lang="pt-PT" sz="2000" dirty="0">
                <a:cs typeface="Calibri"/>
              </a:rPr>
              <a:t> rule for </a:t>
            </a:r>
            <a:r>
              <a:rPr lang="pt-PT" sz="2000" dirty="0" err="1">
                <a:cs typeface="Calibri"/>
              </a:rPr>
              <a:t>Noon</a:t>
            </a:r>
            <a:r>
              <a:rPr lang="pt-PT" sz="2000" dirty="0">
                <a:cs typeface="Calibri"/>
              </a:rPr>
              <a:t> </a:t>
            </a:r>
            <a:r>
              <a:rPr lang="pt-PT" sz="2000" dirty="0" err="1">
                <a:cs typeface="Calibri"/>
              </a:rPr>
              <a:t>is</a:t>
            </a:r>
            <a:r>
              <a:rPr lang="pt-PT" sz="2000" dirty="0">
                <a:cs typeface="Calibri"/>
              </a:rPr>
              <a:t> </a:t>
            </a:r>
            <a:r>
              <a:rPr lang="pt-PT" sz="2000" b="1" dirty="0" err="1">
                <a:solidFill>
                  <a:schemeClr val="accent1"/>
                </a:solidFill>
                <a:cs typeface="Calibri"/>
              </a:rPr>
              <a:t>Idgham</a:t>
            </a:r>
            <a:r>
              <a:rPr lang="pt-PT" dirty="0">
                <a:cs typeface="Calibri"/>
              </a:rPr>
              <a:t>, </a:t>
            </a:r>
          </a:p>
          <a:p>
            <a:pPr lvl="0" fontAlgn="base"/>
            <a:endParaRPr lang="en-US" dirty="0">
              <a:cs typeface="Calibri"/>
            </a:endParaRPr>
          </a:p>
          <a:p>
            <a:pPr lvl="0" algn="ctr" fontAlgn="base"/>
            <a:r>
              <a:rPr lang="en-US" dirty="0">
                <a:cs typeface="Calibri"/>
              </a:rPr>
              <a:t>T</a:t>
            </a:r>
            <a:r>
              <a:rPr lang="pt-PT" dirty="0" err="1">
                <a:cs typeface="Calibri"/>
              </a:rPr>
              <a:t>he</a:t>
            </a:r>
            <a:r>
              <a:rPr lang="pt-PT" dirty="0">
                <a:cs typeface="Calibri"/>
              </a:rPr>
              <a:t> </a:t>
            </a:r>
            <a:r>
              <a:rPr lang="pt-PT" dirty="0" err="1">
                <a:cs typeface="Calibri"/>
              </a:rPr>
              <a:t>letter</a:t>
            </a:r>
            <a:r>
              <a:rPr lang="pt-PT" dirty="0">
                <a:cs typeface="Calibri"/>
              </a:rPr>
              <a:t> </a:t>
            </a:r>
            <a:r>
              <a:rPr lang="pt-PT" dirty="0" err="1">
                <a:cs typeface="Calibri"/>
              </a:rPr>
              <a:t>seen</a:t>
            </a:r>
            <a:r>
              <a:rPr lang="pt-PT" dirty="0">
                <a:cs typeface="Calibri"/>
              </a:rPr>
              <a:t> (</a:t>
            </a:r>
            <a:r>
              <a:rPr lang="ar-SA" dirty="0" err="1">
                <a:cs typeface="Calibri"/>
              </a:rPr>
              <a:t>س</a:t>
            </a:r>
            <a:r>
              <a:rPr lang="pt-PT" dirty="0">
                <a:cs typeface="Calibri"/>
              </a:rPr>
              <a:t>) </a:t>
            </a:r>
            <a:r>
              <a:rPr lang="pt-PT" dirty="0" err="1">
                <a:cs typeface="Calibri"/>
              </a:rPr>
              <a:t>is</a:t>
            </a:r>
            <a:r>
              <a:rPr lang="pt-PT" dirty="0">
                <a:cs typeface="Calibri"/>
              </a:rPr>
              <a:t> </a:t>
            </a:r>
            <a:r>
              <a:rPr lang="pt-PT" dirty="0" err="1">
                <a:cs typeface="Calibri"/>
              </a:rPr>
              <a:t>merged</a:t>
            </a:r>
            <a:r>
              <a:rPr lang="pt-PT" dirty="0">
                <a:cs typeface="Calibri"/>
              </a:rPr>
              <a:t> </a:t>
            </a:r>
            <a:r>
              <a:rPr lang="pt-PT" dirty="0" err="1">
                <a:cs typeface="Calibri"/>
              </a:rPr>
              <a:t>with</a:t>
            </a:r>
            <a:r>
              <a:rPr lang="pt-PT" dirty="0">
                <a:cs typeface="Calibri"/>
              </a:rPr>
              <a:t> </a:t>
            </a:r>
            <a:r>
              <a:rPr lang="pt-PT" dirty="0" err="1">
                <a:cs typeface="Calibri"/>
              </a:rPr>
              <a:t>the</a:t>
            </a:r>
            <a:r>
              <a:rPr lang="pt-PT" dirty="0">
                <a:cs typeface="Calibri"/>
              </a:rPr>
              <a:t> </a:t>
            </a:r>
            <a:r>
              <a:rPr lang="pt-PT" dirty="0" err="1">
                <a:cs typeface="Calibri"/>
              </a:rPr>
              <a:t>letter</a:t>
            </a:r>
            <a:r>
              <a:rPr lang="pt-PT" dirty="0">
                <a:cs typeface="Calibri"/>
              </a:rPr>
              <a:t> </a:t>
            </a:r>
            <a:r>
              <a:rPr lang="pt-PT" dirty="0" err="1">
                <a:cs typeface="Calibri"/>
              </a:rPr>
              <a:t>meem</a:t>
            </a:r>
            <a:r>
              <a:rPr lang="pt-PT" dirty="0">
                <a:cs typeface="Calibri"/>
              </a:rPr>
              <a:t> (</a:t>
            </a:r>
            <a:r>
              <a:rPr lang="ar-KW" dirty="0">
                <a:cs typeface="Calibri"/>
              </a:rPr>
              <a:t>م</a:t>
            </a:r>
            <a:r>
              <a:rPr lang="pt-PT" dirty="0">
                <a:cs typeface="Calibri"/>
              </a:rPr>
              <a:t>) , </a:t>
            </a:r>
            <a:r>
              <a:rPr lang="pt-PT" dirty="0" err="1">
                <a:cs typeface="Calibri"/>
              </a:rPr>
              <a:t>due</a:t>
            </a:r>
            <a:r>
              <a:rPr lang="pt-PT" dirty="0">
                <a:cs typeface="Calibri"/>
              </a:rPr>
              <a:t> to </a:t>
            </a:r>
            <a:r>
              <a:rPr lang="pt-PT" dirty="0" err="1">
                <a:cs typeface="Calibri"/>
              </a:rPr>
              <a:t>the</a:t>
            </a:r>
            <a:r>
              <a:rPr lang="pt-PT" dirty="0">
                <a:cs typeface="Calibri"/>
              </a:rPr>
              <a:t> </a:t>
            </a:r>
            <a:r>
              <a:rPr lang="pt-PT" dirty="0" err="1">
                <a:cs typeface="Calibri"/>
              </a:rPr>
              <a:t>continuity</a:t>
            </a:r>
            <a:r>
              <a:rPr lang="pt-PT" dirty="0">
                <a:cs typeface="Calibri"/>
              </a:rPr>
              <a:t> </a:t>
            </a:r>
            <a:r>
              <a:rPr lang="pt-PT" dirty="0" err="1">
                <a:cs typeface="Calibri"/>
              </a:rPr>
              <a:t>of</a:t>
            </a:r>
            <a:r>
              <a:rPr lang="pt-PT" dirty="0">
                <a:cs typeface="Calibri"/>
              </a:rPr>
              <a:t> </a:t>
            </a:r>
            <a:r>
              <a:rPr lang="pt-PT" dirty="0" err="1">
                <a:cs typeface="Calibri"/>
              </a:rPr>
              <a:t>the</a:t>
            </a:r>
            <a:r>
              <a:rPr lang="pt-PT" dirty="0">
                <a:cs typeface="Calibri"/>
              </a:rPr>
              <a:t> </a:t>
            </a:r>
            <a:r>
              <a:rPr lang="pt-PT" dirty="0" err="1">
                <a:cs typeface="Calibri"/>
              </a:rPr>
              <a:t>pronunciation</a:t>
            </a:r>
            <a:r>
              <a:rPr lang="pt-PT" dirty="0">
                <a:cs typeface="Calibri"/>
              </a:rPr>
              <a:t> </a:t>
            </a:r>
            <a:r>
              <a:rPr lang="pt-PT" dirty="0" err="1">
                <a:cs typeface="Calibri"/>
              </a:rPr>
              <a:t>and</a:t>
            </a:r>
            <a:r>
              <a:rPr lang="pt-PT" dirty="0">
                <a:cs typeface="Calibri"/>
              </a:rPr>
              <a:t> </a:t>
            </a:r>
            <a:r>
              <a:rPr lang="pt-PT" dirty="0" err="1">
                <a:cs typeface="Calibri"/>
              </a:rPr>
              <a:t>transcript</a:t>
            </a:r>
            <a:r>
              <a:rPr lang="pt-PT" dirty="0">
                <a:cs typeface="Calibri"/>
              </a:rPr>
              <a:t> (</a:t>
            </a:r>
            <a:r>
              <a:rPr lang="pt-PT" dirty="0" err="1">
                <a:cs typeface="Calibri"/>
              </a:rPr>
              <a:t>writing</a:t>
            </a:r>
            <a:r>
              <a:rPr lang="pt-PT" dirty="0">
                <a:cs typeface="Calibri"/>
              </a:rPr>
              <a:t>).</a:t>
            </a:r>
            <a:endParaRPr lang="ar-EG" dirty="0">
              <a:cs typeface="Calibri"/>
            </a:endParaRPr>
          </a:p>
          <a:p>
            <a:pPr algn="ctr"/>
            <a:endParaRPr lang="ar-SA" dirty="0">
              <a:cs typeface="Calibri"/>
            </a:endParaRPr>
          </a:p>
          <a:p>
            <a:pPr algn="ctr"/>
            <a:r>
              <a:rPr lang="ar" sz="2000" dirty="0">
                <a:latin typeface="Calibri" panose="020F0502020204030204" pitchFamily="34" charset="0"/>
                <a:cs typeface="Calibri" panose="020F0502020204030204" pitchFamily="34" charset="0"/>
              </a:rPr>
              <a:t>أدغم حفص النون الساكنة في (حرف السين) في الميم بعدها للاتصال اللّفظي.</a:t>
            </a:r>
          </a:p>
          <a:p>
            <a:pPr algn="ctr"/>
            <a:endParaRPr lang="ar-S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83688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444EA-45C5-9BD8-C9E3-D88C3CDDA00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B84AC20F-EF1C-18CD-F138-AF5E02B05364}"/>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6B5111BC-78B0-C767-5527-9C6528B86D50}"/>
              </a:ext>
            </a:extLst>
          </p:cNvPr>
          <p:cNvSpPr>
            <a:spLocks noGrp="1"/>
          </p:cNvSpPr>
          <p:nvPr>
            <p:ph type="sldNum" sz="quarter" idx="12"/>
          </p:nvPr>
        </p:nvSpPr>
        <p:spPr/>
        <p:txBody>
          <a:bodyPr/>
          <a:lstStyle/>
          <a:p>
            <a:fld id="{7B9E2073-7571-3141-AB4E-94681825B85E}" type="slidenum">
              <a:rPr lang="en-US" smtClean="0"/>
              <a:t>51</a:t>
            </a:fld>
            <a:endParaRPr lang="en-US" dirty="0"/>
          </a:p>
        </p:txBody>
      </p:sp>
      <p:sp>
        <p:nvSpPr>
          <p:cNvPr id="6" name="Text Placeholder 5">
            <a:extLst>
              <a:ext uri="{FF2B5EF4-FFF2-40B4-BE49-F238E27FC236}">
                <a16:creationId xmlns:a16="http://schemas.microsoft.com/office/drawing/2014/main" id="{5482D497-DE94-273D-12B3-CAEDCF791F0C}"/>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1EF55C10-1113-2091-82AC-62634401A437}"/>
              </a:ext>
            </a:extLst>
          </p:cNvPr>
          <p:cNvSpPr>
            <a:spLocks noGrp="1"/>
          </p:cNvSpPr>
          <p:nvPr>
            <p:ph type="title"/>
          </p:nvPr>
        </p:nvSpPr>
        <p:spPr>
          <a:xfrm>
            <a:off x="838200" y="797859"/>
            <a:ext cx="10515600" cy="892829"/>
          </a:xfrm>
        </p:spPr>
        <p:txBody>
          <a:bodyPr/>
          <a:lstStyle/>
          <a:p>
            <a:r>
              <a:rPr lang="en-US" dirty="0"/>
              <a:t>Its Types According to “Completion”</a:t>
            </a:r>
            <a:endParaRPr lang="en-US" dirty="0">
              <a:latin typeface="Calibri" panose="020F0502020204030204" pitchFamily="34" charset="0"/>
              <a:cs typeface="Calibri" panose="020F0502020204030204" pitchFamily="34" charset="0"/>
            </a:endParaRPr>
          </a:p>
        </p:txBody>
      </p:sp>
      <p:sp>
        <p:nvSpPr>
          <p:cNvPr id="10" name="AutoShape 4" descr="two arrows merging icon vector collaboration, partnership, alliance ...">
            <a:extLst>
              <a:ext uri="{FF2B5EF4-FFF2-40B4-BE49-F238E27FC236}">
                <a16:creationId xmlns:a16="http://schemas.microsoft.com/office/drawing/2014/main" id="{291DB64B-68E0-2DB9-A93C-33916DB61B43}"/>
              </a:ext>
            </a:extLst>
          </p:cNvPr>
          <p:cNvSpPr>
            <a:spLocks noChangeAspect="1" noChangeArrowheads="1"/>
          </p:cNvSpPr>
          <p:nvPr/>
        </p:nvSpPr>
        <p:spPr bwMode="auto">
          <a:xfrm>
            <a:off x="5943599" y="3276599"/>
            <a:ext cx="2909455" cy="29094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Google Shape;123;p19">
            <a:extLst>
              <a:ext uri="{FF2B5EF4-FFF2-40B4-BE49-F238E27FC236}">
                <a16:creationId xmlns:a16="http://schemas.microsoft.com/office/drawing/2014/main" id="{C953DC37-F14C-7DC8-B1B5-4D2182427244}"/>
              </a:ext>
            </a:extLst>
          </p:cNvPr>
          <p:cNvSpPr txBox="1"/>
          <p:nvPr/>
        </p:nvSpPr>
        <p:spPr>
          <a:xfrm>
            <a:off x="838200" y="2776756"/>
            <a:ext cx="4972585" cy="2508308"/>
          </a:xfrm>
          <a:prstGeom prst="rect">
            <a:avLst/>
          </a:prstGeom>
          <a:solidFill>
            <a:schemeClr val="accent4">
              <a:lumMod val="40000"/>
              <a:lumOff val="60000"/>
            </a:schemeClr>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sng" strike="noStrike" cap="none" dirty="0">
                <a:solidFill>
                  <a:schemeClr val="tx2"/>
                </a:solidFill>
                <a:ea typeface="Calibri"/>
                <a:cs typeface="Calibri"/>
                <a:sym typeface="Calibri"/>
              </a:rPr>
              <a:t>Complete</a:t>
            </a:r>
            <a:r>
              <a:rPr lang="en-US" sz="2800" i="0" u="none" strike="noStrike" cap="none" dirty="0">
                <a:solidFill>
                  <a:schemeClr val="tx2"/>
                </a:solidFill>
                <a:ea typeface="Calibri"/>
                <a:cs typeface="Calibri"/>
                <a:sym typeface="Calibri"/>
              </a:rPr>
              <a:t> </a:t>
            </a:r>
            <a:r>
              <a:rPr lang="en-US" sz="2800" i="0" u="none" strike="noStrike" cap="none" dirty="0" err="1">
                <a:solidFill>
                  <a:schemeClr val="tx2"/>
                </a:solidFill>
                <a:ea typeface="Calibri"/>
                <a:cs typeface="Calibri"/>
                <a:sym typeface="Calibri"/>
              </a:rPr>
              <a:t>Idgham</a:t>
            </a:r>
            <a:endParaRPr lang="en-US" sz="2800" b="1" i="0" u="sng" strike="noStrike" cap="none" dirty="0">
              <a:solidFill>
                <a:schemeClr val="tx2"/>
              </a:solidFill>
              <a:ea typeface="Calibri"/>
              <a:cs typeface="Calibri"/>
              <a:sym typeface="Calibri"/>
            </a:endParaRPr>
          </a:p>
          <a:p>
            <a:pPr marL="0" marR="0" lvl="0" indent="0" algn="ctr" rtl="0">
              <a:spcBef>
                <a:spcPts val="0"/>
              </a:spcBef>
              <a:spcAft>
                <a:spcPts val="0"/>
              </a:spcAft>
              <a:buNone/>
            </a:pPr>
            <a:endParaRPr lang="en-US" sz="2800" i="0" u="none" strike="noStrike" cap="none" dirty="0">
              <a:solidFill>
                <a:schemeClr val="tx2"/>
              </a:solidFill>
              <a:ea typeface="Calibri"/>
              <a:cs typeface="Calibri"/>
              <a:sym typeface="Calibri"/>
            </a:endParaRPr>
          </a:p>
          <a:p>
            <a:pPr lvl="0" algn="ctr" rtl="1"/>
            <a:r>
              <a:rPr lang="ar-SA" sz="2800" dirty="0">
                <a:solidFill>
                  <a:schemeClr val="tx2"/>
                </a:solidFill>
                <a:cs typeface="Calibri"/>
                <a:sym typeface="Calibri"/>
              </a:rPr>
              <a:t>إدغام </a:t>
            </a:r>
            <a:r>
              <a:rPr lang="ar-KW" sz="2800" b="1" u="sng" dirty="0">
                <a:solidFill>
                  <a:schemeClr val="tx2"/>
                </a:solidFill>
                <a:cs typeface="Calibri"/>
              </a:rPr>
              <a:t>كامل</a:t>
            </a:r>
            <a:endParaRPr sz="2800" b="1" u="sng" dirty="0">
              <a:solidFill>
                <a:schemeClr val="tx2"/>
              </a:solidFill>
              <a:cs typeface="Calibri"/>
              <a:sym typeface="Calibri"/>
            </a:endParaRPr>
          </a:p>
        </p:txBody>
      </p:sp>
      <p:sp>
        <p:nvSpPr>
          <p:cNvPr id="8" name="Google Shape;125;p19">
            <a:extLst>
              <a:ext uri="{FF2B5EF4-FFF2-40B4-BE49-F238E27FC236}">
                <a16:creationId xmlns:a16="http://schemas.microsoft.com/office/drawing/2014/main" id="{F88B8D5C-120E-EEFA-909D-7B6F390399E4}"/>
              </a:ext>
            </a:extLst>
          </p:cNvPr>
          <p:cNvSpPr txBox="1"/>
          <p:nvPr/>
        </p:nvSpPr>
        <p:spPr>
          <a:xfrm>
            <a:off x="5975885" y="2776756"/>
            <a:ext cx="4972585" cy="2508308"/>
          </a:xfrm>
          <a:prstGeom prst="rect">
            <a:avLst/>
          </a:prstGeom>
          <a:solidFill>
            <a:schemeClr val="accent5">
              <a:lumMod val="75000"/>
            </a:schemeClr>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800" b="1" u="sng" dirty="0">
                <a:solidFill>
                  <a:schemeClr val="bg2"/>
                </a:solidFill>
                <a:ea typeface="Calibri"/>
                <a:cs typeface="Calibri"/>
                <a:sym typeface="Calibri"/>
              </a:rPr>
              <a:t>Incomplete</a:t>
            </a:r>
            <a:r>
              <a:rPr lang="en-US" sz="2800" dirty="0">
                <a:solidFill>
                  <a:schemeClr val="bg2"/>
                </a:solidFill>
                <a:ea typeface="Calibri"/>
                <a:cs typeface="Calibri"/>
                <a:sym typeface="Calibri"/>
              </a:rPr>
              <a:t> </a:t>
            </a:r>
            <a:r>
              <a:rPr lang="en-US" sz="2800" dirty="0" err="1">
                <a:solidFill>
                  <a:schemeClr val="bg2"/>
                </a:solidFill>
                <a:ea typeface="Calibri"/>
                <a:cs typeface="Calibri"/>
                <a:sym typeface="Calibri"/>
              </a:rPr>
              <a:t>Idgham</a:t>
            </a:r>
            <a:endParaRPr lang="en-US" sz="2800" b="1" u="sng" dirty="0">
              <a:solidFill>
                <a:schemeClr val="bg2"/>
              </a:solidFill>
              <a:ea typeface="Calibri"/>
              <a:cs typeface="Calibri"/>
              <a:sym typeface="Calibri"/>
            </a:endParaRPr>
          </a:p>
          <a:p>
            <a:pPr lvl="0" algn="ctr"/>
            <a:endParaRPr lang="en-US" sz="2800" dirty="0">
              <a:solidFill>
                <a:schemeClr val="bg2"/>
              </a:solidFill>
              <a:ea typeface="Calibri"/>
              <a:cs typeface="Calibri"/>
              <a:sym typeface="Calibri"/>
            </a:endParaRPr>
          </a:p>
          <a:p>
            <a:pPr lvl="0" algn="ctr" rtl="1"/>
            <a:r>
              <a:rPr lang="ar" sz="2800" dirty="0">
                <a:solidFill>
                  <a:schemeClr val="bg2"/>
                </a:solidFill>
                <a:cs typeface="Calibri"/>
                <a:sym typeface="Calibri"/>
              </a:rPr>
              <a:t>إدغام </a:t>
            </a:r>
            <a:r>
              <a:rPr lang="ar-KW" sz="2800" b="1" u="sng" dirty="0">
                <a:solidFill>
                  <a:schemeClr val="bg2"/>
                </a:solidFill>
                <a:cs typeface="Calibri"/>
              </a:rPr>
              <a:t>ناقص</a:t>
            </a:r>
            <a:endParaRPr lang="ar" sz="2800" b="1" u="sng" dirty="0">
              <a:solidFill>
                <a:schemeClr val="bg2"/>
              </a:solidFill>
              <a:cs typeface="Calibri"/>
              <a:sym typeface="Calibri"/>
            </a:endParaRPr>
          </a:p>
        </p:txBody>
      </p:sp>
    </p:spTree>
    <p:extLst>
      <p:ext uri="{BB962C8B-B14F-4D97-AF65-F5344CB8AC3E}">
        <p14:creationId xmlns:p14="http://schemas.microsoft.com/office/powerpoint/2010/main" val="19511344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A8BC2-76FC-4FFD-9730-1C850D543DC8}"/>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A9F82FFE-482F-D640-CF5E-BEA65A95D9CB}"/>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C43C793E-709F-F5F2-E010-8967A5A46081}"/>
              </a:ext>
            </a:extLst>
          </p:cNvPr>
          <p:cNvSpPr>
            <a:spLocks noGrp="1"/>
          </p:cNvSpPr>
          <p:nvPr>
            <p:ph type="sldNum" sz="quarter" idx="12"/>
          </p:nvPr>
        </p:nvSpPr>
        <p:spPr/>
        <p:txBody>
          <a:bodyPr/>
          <a:lstStyle/>
          <a:p>
            <a:fld id="{7B9E2073-7571-3141-AB4E-94681825B85E}" type="slidenum">
              <a:rPr lang="en-US" smtClean="0"/>
              <a:t>52</a:t>
            </a:fld>
            <a:endParaRPr lang="en-US" dirty="0"/>
          </a:p>
        </p:txBody>
      </p:sp>
      <p:sp>
        <p:nvSpPr>
          <p:cNvPr id="6" name="Text Placeholder 5">
            <a:extLst>
              <a:ext uri="{FF2B5EF4-FFF2-40B4-BE49-F238E27FC236}">
                <a16:creationId xmlns:a16="http://schemas.microsoft.com/office/drawing/2014/main" id="{777D3221-7400-659D-D9D1-EFD7A78DCDBD}"/>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5C50059F-2442-7D10-78FE-5BC329FDB79E}"/>
              </a:ext>
            </a:extLst>
          </p:cNvPr>
          <p:cNvSpPr>
            <a:spLocks noGrp="1"/>
          </p:cNvSpPr>
          <p:nvPr>
            <p:ph type="title"/>
          </p:nvPr>
        </p:nvSpPr>
        <p:spPr>
          <a:xfrm>
            <a:off x="838200" y="797859"/>
            <a:ext cx="10515600" cy="892829"/>
          </a:xfrm>
        </p:spPr>
        <p:txBody>
          <a:bodyPr>
            <a:normAutofit/>
          </a:bodyPr>
          <a:lstStyle/>
          <a:p>
            <a:r>
              <a:rPr lang="en-US" dirty="0"/>
              <a:t>Its Types According to “Completion”</a:t>
            </a:r>
            <a:endParaRPr lang="en-US" dirty="0">
              <a:latin typeface="Calibri" panose="020F0502020204030204" pitchFamily="34" charset="0"/>
              <a:cs typeface="Calibri" panose="020F0502020204030204" pitchFamily="34" charset="0"/>
            </a:endParaRPr>
          </a:p>
        </p:txBody>
      </p:sp>
      <p:sp>
        <p:nvSpPr>
          <p:cNvPr id="2" name="Google Shape;123;p19">
            <a:extLst>
              <a:ext uri="{FF2B5EF4-FFF2-40B4-BE49-F238E27FC236}">
                <a16:creationId xmlns:a16="http://schemas.microsoft.com/office/drawing/2014/main" id="{6D5F9DD1-5CAF-B431-E394-5CD6254F1972}"/>
              </a:ext>
            </a:extLst>
          </p:cNvPr>
          <p:cNvSpPr txBox="1"/>
          <p:nvPr/>
        </p:nvSpPr>
        <p:spPr>
          <a:xfrm>
            <a:off x="838200" y="2802079"/>
            <a:ext cx="1982464" cy="2632917"/>
          </a:xfrm>
          <a:prstGeom prst="rect">
            <a:avLst/>
          </a:prstGeom>
          <a:solidFill>
            <a:schemeClr val="accent4">
              <a:lumMod val="40000"/>
              <a:lumOff val="60000"/>
            </a:schemeClr>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b="1" u="sng" dirty="0">
                <a:solidFill>
                  <a:schemeClr val="tx2"/>
                </a:solidFill>
                <a:ea typeface="Calibri"/>
                <a:cs typeface="Calibri"/>
                <a:sym typeface="Calibri"/>
              </a:rPr>
              <a:t>Complete</a:t>
            </a:r>
            <a:r>
              <a:rPr lang="en-US" sz="2000" dirty="0">
                <a:solidFill>
                  <a:schemeClr val="tx2"/>
                </a:solidFill>
                <a:ea typeface="Calibri"/>
                <a:cs typeface="Calibri"/>
                <a:sym typeface="Calibri"/>
              </a:rPr>
              <a:t> </a:t>
            </a:r>
            <a:r>
              <a:rPr lang="en-US" sz="2000" dirty="0" err="1">
                <a:solidFill>
                  <a:schemeClr val="tx2"/>
                </a:solidFill>
                <a:ea typeface="Calibri"/>
                <a:cs typeface="Calibri"/>
                <a:sym typeface="Calibri"/>
              </a:rPr>
              <a:t>Idgham</a:t>
            </a:r>
            <a:endParaRPr lang="en-US" sz="2000" b="1" u="sng" dirty="0">
              <a:solidFill>
                <a:schemeClr val="tx2"/>
              </a:solidFill>
              <a:ea typeface="Calibri"/>
              <a:cs typeface="Calibri"/>
              <a:sym typeface="Calibri"/>
            </a:endParaRPr>
          </a:p>
          <a:p>
            <a:pPr lvl="0" algn="ctr"/>
            <a:endParaRPr lang="en-US" sz="2000" dirty="0">
              <a:solidFill>
                <a:schemeClr val="tx2"/>
              </a:solidFill>
              <a:ea typeface="Calibri"/>
              <a:cs typeface="Calibri"/>
              <a:sym typeface="Calibri"/>
            </a:endParaRPr>
          </a:p>
          <a:p>
            <a:pPr lvl="0" algn="ctr" rtl="1"/>
            <a:r>
              <a:rPr lang="ar" sz="2000" dirty="0">
                <a:solidFill>
                  <a:schemeClr val="tx2"/>
                </a:solidFill>
                <a:cs typeface="Calibri"/>
                <a:sym typeface="Calibri"/>
              </a:rPr>
              <a:t>إدغام </a:t>
            </a:r>
            <a:r>
              <a:rPr lang="ar" sz="2000" b="1" u="sng" dirty="0">
                <a:solidFill>
                  <a:schemeClr val="tx2"/>
                </a:solidFill>
                <a:cs typeface="Calibri"/>
              </a:rPr>
              <a:t>كامل</a:t>
            </a:r>
            <a:endParaRPr lang="ar" sz="2000" b="1" u="sng" dirty="0">
              <a:solidFill>
                <a:schemeClr val="tx2"/>
              </a:solidFill>
              <a:cs typeface="Calibri"/>
              <a:sym typeface="Calibri"/>
            </a:endParaRPr>
          </a:p>
        </p:txBody>
      </p:sp>
      <p:sp>
        <p:nvSpPr>
          <p:cNvPr id="10" name="TextBox 9">
            <a:extLst>
              <a:ext uri="{FF2B5EF4-FFF2-40B4-BE49-F238E27FC236}">
                <a16:creationId xmlns:a16="http://schemas.microsoft.com/office/drawing/2014/main" id="{3C2581C0-A58A-5F49-A8C4-D272DE06F3B5}"/>
              </a:ext>
            </a:extLst>
          </p:cNvPr>
          <p:cNvSpPr txBox="1"/>
          <p:nvPr/>
        </p:nvSpPr>
        <p:spPr>
          <a:xfrm>
            <a:off x="3581400" y="2102658"/>
            <a:ext cx="6096000" cy="3614836"/>
          </a:xfrm>
          <a:prstGeom prst="rect">
            <a:avLst/>
          </a:prstGeom>
          <a:noFill/>
        </p:spPr>
        <p:txBody>
          <a:bodyPr wrap="square">
            <a:spAutoFit/>
          </a:bodyPr>
          <a:lstStyle/>
          <a:p>
            <a:pPr marL="0" marR="0" lvl="0" indent="0" algn="ctr" rtl="0">
              <a:spcBef>
                <a:spcPts val="0"/>
              </a:spcBef>
              <a:spcAft>
                <a:spcPts val="0"/>
              </a:spcAft>
              <a:buNone/>
            </a:pPr>
            <a:r>
              <a:rPr lang="en-US" sz="3600" b="1" dirty="0">
                <a:solidFill>
                  <a:srgbClr val="C00000"/>
                </a:solidFill>
                <a:ea typeface="Calibri"/>
                <a:cs typeface="Calibri"/>
                <a:sym typeface="Calibri"/>
              </a:rPr>
              <a:t>Definition</a:t>
            </a:r>
            <a:endParaRPr lang="en-CA" sz="3600" b="1" i="0" u="none" strike="noStrike" cap="none" noProof="0" dirty="0">
              <a:solidFill>
                <a:srgbClr val="C00000"/>
              </a:solidFill>
              <a:ea typeface="Calibri"/>
              <a:cs typeface="Calibri"/>
              <a:sym typeface="Calibri"/>
            </a:endParaRPr>
          </a:p>
          <a:p>
            <a:pPr marL="0" marR="0" lvl="0" indent="0" algn="ctr" rtl="0">
              <a:spcBef>
                <a:spcPts val="0"/>
              </a:spcBef>
              <a:spcAft>
                <a:spcPts val="0"/>
              </a:spcAft>
              <a:buNone/>
            </a:pPr>
            <a:endParaRPr lang="en-CA" sz="1400" i="0" u="none" strike="noStrike" cap="none" noProof="0" dirty="0">
              <a:ea typeface="Calibri"/>
              <a:cs typeface="Calibri"/>
              <a:sym typeface="Calibri"/>
            </a:endParaRPr>
          </a:p>
          <a:p>
            <a:pPr algn="ctr"/>
            <a:r>
              <a:rPr lang="en-US" b="1" dirty="0">
                <a:solidFill>
                  <a:schemeClr val="accent1"/>
                </a:solidFill>
                <a:cs typeface="Calibri"/>
              </a:rPr>
              <a:t>Disappearance</a:t>
            </a:r>
            <a:r>
              <a:rPr lang="en-US" dirty="0">
                <a:cs typeface="Calibri"/>
              </a:rPr>
              <a:t> of both the </a:t>
            </a:r>
            <a:r>
              <a:rPr lang="en-US" b="1" dirty="0">
                <a:solidFill>
                  <a:schemeClr val="accent1"/>
                </a:solidFill>
                <a:cs typeface="Calibri"/>
              </a:rPr>
              <a:t>letter</a:t>
            </a:r>
            <a:r>
              <a:rPr lang="en-US" dirty="0">
                <a:cs typeface="Calibri"/>
              </a:rPr>
              <a:t> sound and its </a:t>
            </a:r>
            <a:r>
              <a:rPr lang="en-US" b="1" dirty="0">
                <a:solidFill>
                  <a:schemeClr val="accent1"/>
                </a:solidFill>
                <a:cs typeface="Calibri"/>
              </a:rPr>
              <a:t>characteristic</a:t>
            </a:r>
            <a:r>
              <a:rPr lang="en-US" dirty="0">
                <a:cs typeface="Calibri"/>
              </a:rPr>
              <a:t>. In this case, it refers to the letter Noon and its </a:t>
            </a:r>
            <a:r>
              <a:rPr lang="en-US" dirty="0" err="1">
                <a:cs typeface="Calibri"/>
              </a:rPr>
              <a:t>Ghunnah</a:t>
            </a:r>
            <a:r>
              <a:rPr lang="en-US" dirty="0">
                <a:cs typeface="Calibri"/>
              </a:rPr>
              <a:t>.</a:t>
            </a:r>
          </a:p>
          <a:p>
            <a:pPr marL="0" marR="0" lvl="0" indent="0" algn="ctr" rtl="1">
              <a:spcBef>
                <a:spcPts val="0"/>
              </a:spcBef>
              <a:spcAft>
                <a:spcPts val="0"/>
              </a:spcAft>
              <a:buNone/>
            </a:pPr>
            <a:endParaRPr lang="en-CA" dirty="0">
              <a:cs typeface="Calibri"/>
              <a:sym typeface="Calibri"/>
            </a:endParaRPr>
          </a:p>
          <a:p>
            <a:pPr marL="0" marR="0" lvl="0" indent="0" algn="ctr" rtl="1">
              <a:spcBef>
                <a:spcPts val="0"/>
              </a:spcBef>
              <a:spcAft>
                <a:spcPts val="0"/>
              </a:spcAft>
              <a:buNone/>
            </a:pPr>
            <a:r>
              <a:rPr lang="ar-SA" sz="3600" b="1" i="0" u="none" strike="noStrike" cap="none" noProof="0" dirty="0">
                <a:solidFill>
                  <a:srgbClr val="C00000"/>
                </a:solidFill>
                <a:latin typeface="Calibri" panose="020F0502020204030204" pitchFamily="34" charset="0"/>
                <a:ea typeface="Calibri"/>
                <a:cs typeface="Calibri" panose="020F0502020204030204" pitchFamily="34" charset="0"/>
                <a:sym typeface="Calibri"/>
              </a:rPr>
              <a:t>معناه</a:t>
            </a:r>
            <a:endParaRPr lang="en-CA" sz="3600" noProof="0" dirty="0">
              <a:solidFill>
                <a:srgbClr val="C00000"/>
              </a:solidFill>
              <a:latin typeface="Calibri" panose="020F0502020204030204" pitchFamily="34" charset="0"/>
              <a:cs typeface="Calibri" panose="020F0502020204030204" pitchFamily="34" charset="0"/>
            </a:endParaRPr>
          </a:p>
          <a:p>
            <a:pPr algn="ctr" rtl="1"/>
            <a:endParaRPr lang="en-US" sz="1400" dirty="0">
              <a:latin typeface="Calibri" panose="020F0502020204030204" pitchFamily="34" charset="0"/>
              <a:cs typeface="Calibri" panose="020F0502020204030204" pitchFamily="34" charset="0"/>
            </a:endParaRPr>
          </a:p>
          <a:p>
            <a:pPr algn="ctr" rtl="1">
              <a:lnSpc>
                <a:spcPct val="150000"/>
              </a:lnSpc>
            </a:pPr>
            <a:r>
              <a:rPr lang="ar-KW" sz="2000" dirty="0">
                <a:latin typeface="Calibri" panose="020F0502020204030204" pitchFamily="34" charset="0"/>
                <a:cs typeface="Calibri" panose="020F0502020204030204" pitchFamily="34" charset="0"/>
              </a:rPr>
              <a:t>ذهاب </a:t>
            </a:r>
            <a:r>
              <a:rPr lang="ar-KW" sz="2000" b="1" dirty="0">
                <a:solidFill>
                  <a:schemeClr val="accent1"/>
                </a:solidFill>
                <a:latin typeface="Calibri" panose="020F0502020204030204" pitchFamily="34" charset="0"/>
                <a:cs typeface="Calibri" panose="020F0502020204030204" pitchFamily="34" charset="0"/>
              </a:rPr>
              <a:t>الحرف</a:t>
            </a:r>
            <a:r>
              <a:rPr lang="ar-KW" sz="2000"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وصفته</a:t>
            </a:r>
            <a:r>
              <a:rPr lang="ar-KW" sz="2000" dirty="0">
                <a:latin typeface="Calibri" panose="020F0502020204030204" pitchFamily="34" charset="0"/>
                <a:cs typeface="Calibri" panose="020F0502020204030204" pitchFamily="34" charset="0"/>
              </a:rPr>
              <a:t> معاً. في حالة النون الساكنة يكون بذهاب </a:t>
            </a:r>
            <a:r>
              <a:rPr lang="ar-KW" sz="2000" b="1" dirty="0">
                <a:solidFill>
                  <a:schemeClr val="accent1"/>
                </a:solidFill>
                <a:latin typeface="Calibri" panose="020F0502020204030204" pitchFamily="34" charset="0"/>
                <a:cs typeface="Calibri" panose="020F0502020204030204" pitchFamily="34" charset="0"/>
              </a:rPr>
              <a:t>النون</a:t>
            </a:r>
            <a:r>
              <a:rPr lang="ar-KW" sz="2000"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وغنتها</a:t>
            </a:r>
            <a:r>
              <a:rPr lang="ar-KW" sz="2000" dirty="0">
                <a:latin typeface="Calibri" panose="020F0502020204030204" pitchFamily="34" charset="0"/>
                <a:cs typeface="Calibri" panose="020F0502020204030204" pitchFamily="34" charset="0"/>
              </a:rPr>
              <a:t> كاملًا.</a:t>
            </a:r>
            <a:endParaRPr lang="a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84443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19D01-5313-EC82-0E76-B5E0532432A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E9FB490F-630D-9FFA-A150-10ADA9D55121}"/>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B09369CE-3AD0-56BF-540B-27E17BDC155F}"/>
              </a:ext>
            </a:extLst>
          </p:cNvPr>
          <p:cNvSpPr>
            <a:spLocks noGrp="1"/>
          </p:cNvSpPr>
          <p:nvPr>
            <p:ph type="sldNum" sz="quarter" idx="12"/>
          </p:nvPr>
        </p:nvSpPr>
        <p:spPr/>
        <p:txBody>
          <a:bodyPr/>
          <a:lstStyle/>
          <a:p>
            <a:fld id="{7B9E2073-7571-3141-AB4E-94681825B85E}" type="slidenum">
              <a:rPr lang="en-US" smtClean="0"/>
              <a:t>53</a:t>
            </a:fld>
            <a:endParaRPr lang="en-US" dirty="0"/>
          </a:p>
        </p:txBody>
      </p:sp>
      <p:sp>
        <p:nvSpPr>
          <p:cNvPr id="6" name="Text Placeholder 5">
            <a:extLst>
              <a:ext uri="{FF2B5EF4-FFF2-40B4-BE49-F238E27FC236}">
                <a16:creationId xmlns:a16="http://schemas.microsoft.com/office/drawing/2014/main" id="{A3C29B12-ACDA-081E-4715-E2128E0AF04A}"/>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46EC2914-3E39-A1B5-1784-F88DC4734B7C}"/>
              </a:ext>
            </a:extLst>
          </p:cNvPr>
          <p:cNvSpPr>
            <a:spLocks noGrp="1"/>
          </p:cNvSpPr>
          <p:nvPr>
            <p:ph type="title"/>
          </p:nvPr>
        </p:nvSpPr>
        <p:spPr>
          <a:xfrm>
            <a:off x="838200" y="797859"/>
            <a:ext cx="10515600" cy="892829"/>
          </a:xfrm>
        </p:spPr>
        <p:txBody>
          <a:bodyPr>
            <a:normAutofit/>
          </a:bodyPr>
          <a:lstStyle/>
          <a:p>
            <a:r>
              <a:rPr lang="en-US" dirty="0"/>
              <a:t>Its Types According to “Completion”</a:t>
            </a:r>
            <a:endParaRPr lang="en-US" dirty="0">
              <a:latin typeface="Calibri" panose="020F0502020204030204" pitchFamily="34" charset="0"/>
              <a:cs typeface="Calibri" panose="020F0502020204030204" pitchFamily="34" charset="0"/>
            </a:endParaRPr>
          </a:p>
        </p:txBody>
      </p:sp>
      <p:sp>
        <p:nvSpPr>
          <p:cNvPr id="2" name="Google Shape;123;p19">
            <a:extLst>
              <a:ext uri="{FF2B5EF4-FFF2-40B4-BE49-F238E27FC236}">
                <a16:creationId xmlns:a16="http://schemas.microsoft.com/office/drawing/2014/main" id="{642C7E9F-619B-218B-7ABC-63F22BB263AE}"/>
              </a:ext>
            </a:extLst>
          </p:cNvPr>
          <p:cNvSpPr txBox="1"/>
          <p:nvPr/>
        </p:nvSpPr>
        <p:spPr>
          <a:xfrm>
            <a:off x="838200" y="2802079"/>
            <a:ext cx="1982464" cy="2632917"/>
          </a:xfrm>
          <a:prstGeom prst="rect">
            <a:avLst/>
          </a:prstGeom>
          <a:solidFill>
            <a:schemeClr val="accent4">
              <a:lumMod val="40000"/>
              <a:lumOff val="60000"/>
            </a:schemeClr>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b="1" u="sng" dirty="0">
                <a:solidFill>
                  <a:schemeClr val="tx2"/>
                </a:solidFill>
                <a:ea typeface="Calibri"/>
                <a:cs typeface="Calibri"/>
                <a:sym typeface="Calibri"/>
              </a:rPr>
              <a:t>Complete</a:t>
            </a:r>
            <a:r>
              <a:rPr lang="en-US" sz="2000" dirty="0">
                <a:solidFill>
                  <a:schemeClr val="tx2"/>
                </a:solidFill>
                <a:ea typeface="Calibri"/>
                <a:cs typeface="Calibri"/>
                <a:sym typeface="Calibri"/>
              </a:rPr>
              <a:t> </a:t>
            </a:r>
            <a:r>
              <a:rPr lang="en-US" sz="2000" dirty="0" err="1">
                <a:solidFill>
                  <a:schemeClr val="tx2"/>
                </a:solidFill>
                <a:ea typeface="Calibri"/>
                <a:cs typeface="Calibri"/>
                <a:sym typeface="Calibri"/>
              </a:rPr>
              <a:t>Idgham</a:t>
            </a:r>
            <a:endParaRPr lang="en-US" sz="2000" b="1" u="sng" dirty="0">
              <a:solidFill>
                <a:schemeClr val="tx2"/>
              </a:solidFill>
              <a:ea typeface="Calibri"/>
              <a:cs typeface="Calibri"/>
              <a:sym typeface="Calibri"/>
            </a:endParaRPr>
          </a:p>
          <a:p>
            <a:pPr lvl="0" algn="ctr"/>
            <a:endParaRPr lang="en-US" sz="2000" dirty="0">
              <a:solidFill>
                <a:schemeClr val="tx2"/>
              </a:solidFill>
              <a:ea typeface="Calibri"/>
              <a:cs typeface="Calibri"/>
              <a:sym typeface="Calibri"/>
            </a:endParaRPr>
          </a:p>
          <a:p>
            <a:pPr lvl="0" algn="ctr" rtl="1"/>
            <a:r>
              <a:rPr lang="ar" sz="2000" dirty="0">
                <a:solidFill>
                  <a:schemeClr val="tx2"/>
                </a:solidFill>
                <a:cs typeface="Calibri"/>
                <a:sym typeface="Calibri"/>
              </a:rPr>
              <a:t>إدغام </a:t>
            </a:r>
            <a:r>
              <a:rPr lang="ar" sz="2000" b="1" u="sng" dirty="0">
                <a:solidFill>
                  <a:schemeClr val="tx2"/>
                </a:solidFill>
                <a:cs typeface="Calibri"/>
              </a:rPr>
              <a:t>كامل</a:t>
            </a:r>
            <a:endParaRPr lang="ar" sz="2000" b="1" u="sng" dirty="0">
              <a:solidFill>
                <a:schemeClr val="tx2"/>
              </a:solidFill>
              <a:cs typeface="Calibri"/>
              <a:sym typeface="Calibri"/>
            </a:endParaRPr>
          </a:p>
        </p:txBody>
      </p:sp>
      <p:sp>
        <p:nvSpPr>
          <p:cNvPr id="3" name="Google Shape;97;p15">
            <a:extLst>
              <a:ext uri="{FF2B5EF4-FFF2-40B4-BE49-F238E27FC236}">
                <a16:creationId xmlns:a16="http://schemas.microsoft.com/office/drawing/2014/main" id="{FEAA3AA6-31F6-31C7-D88C-0C21562DDC42}"/>
              </a:ext>
            </a:extLst>
          </p:cNvPr>
          <p:cNvSpPr txBox="1"/>
          <p:nvPr/>
        </p:nvSpPr>
        <p:spPr>
          <a:xfrm>
            <a:off x="3794759" y="2063241"/>
            <a:ext cx="6957753" cy="646290"/>
          </a:xfrm>
          <a:prstGeom prst="rect">
            <a:avLst/>
          </a:prstGeom>
          <a:noFill/>
          <a:ln>
            <a:noFill/>
          </a:ln>
        </p:spPr>
        <p:txBody>
          <a:bodyPr spcFirstLastPara="1" wrap="square" lIns="91425" tIns="45700" rIns="91425" bIns="45700" anchor="t" anchorCtr="0">
            <a:spAutoFit/>
          </a:bodyPr>
          <a:lstStyle/>
          <a:p>
            <a:pPr lvl="0" algn="ctr"/>
            <a:r>
              <a:rPr lang="en-US" sz="3600" b="1" dirty="0">
                <a:solidFill>
                  <a:srgbClr val="C00000"/>
                </a:solidFill>
                <a:ea typeface="Calibri"/>
                <a:cs typeface="Calibri"/>
                <a:sym typeface="Calibri"/>
              </a:rPr>
              <a:t>Letters  </a:t>
            </a:r>
            <a:r>
              <a:rPr lang="ar-SA" sz="3600" b="1" dirty="0">
                <a:solidFill>
                  <a:srgbClr val="C00000"/>
                </a:solidFill>
                <a:ea typeface="Calibri"/>
                <a:cs typeface="Calibri"/>
                <a:sym typeface="Calibri"/>
              </a:rPr>
              <a:t>حروفه</a:t>
            </a:r>
            <a:endParaRPr lang="ar" sz="3600" b="1" dirty="0">
              <a:solidFill>
                <a:srgbClr val="C00000"/>
              </a:solidFill>
              <a:ea typeface="Calibri"/>
              <a:cs typeface="Calibri"/>
              <a:sym typeface="Calibri"/>
            </a:endParaRPr>
          </a:p>
        </p:txBody>
      </p:sp>
      <p:sp>
        <p:nvSpPr>
          <p:cNvPr id="8" name="TextBox 7">
            <a:extLst>
              <a:ext uri="{FF2B5EF4-FFF2-40B4-BE49-F238E27FC236}">
                <a16:creationId xmlns:a16="http://schemas.microsoft.com/office/drawing/2014/main" id="{366E5D0F-7E7C-DCE9-8DB2-317D04C4BD19}"/>
              </a:ext>
            </a:extLst>
          </p:cNvPr>
          <p:cNvSpPr txBox="1"/>
          <p:nvPr/>
        </p:nvSpPr>
        <p:spPr>
          <a:xfrm>
            <a:off x="3794758" y="4453723"/>
            <a:ext cx="6957753" cy="2000548"/>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KW" sz="2400" b="1" dirty="0">
                <a:solidFill>
                  <a:schemeClr val="tx1"/>
                </a:solidFill>
                <a:cs typeface="Calibri" panose="020F0502020204030204" pitchFamily="34" charset="0"/>
              </a:rPr>
              <a:t>نون – ميم</a:t>
            </a:r>
            <a:endParaRPr lang="en-US" sz="2400" b="1" dirty="0">
              <a:solidFill>
                <a:schemeClr val="tx1"/>
              </a:solidFill>
              <a:cs typeface="Calibri" panose="020F0502020204030204" pitchFamily="34" charset="0"/>
            </a:endParaRPr>
          </a:p>
          <a:p>
            <a:pPr algn="ctr" rtl="1"/>
            <a:r>
              <a:rPr lang="en-US" sz="2400" b="1" dirty="0">
                <a:solidFill>
                  <a:schemeClr val="tx1"/>
                </a:solidFill>
                <a:cs typeface="Calibri" panose="020F0502020204030204" pitchFamily="34" charset="0"/>
              </a:rPr>
              <a:t>"</a:t>
            </a:r>
            <a:r>
              <a:rPr lang="ar-EG" sz="2400" b="1" dirty="0">
                <a:solidFill>
                  <a:schemeClr val="tx1"/>
                </a:solidFill>
                <a:cs typeface="Calibri" panose="020F0502020204030204" pitchFamily="34" charset="0"/>
              </a:rPr>
              <a:t>ن</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م</a:t>
            </a:r>
            <a:r>
              <a:rPr lang="en-US" sz="2400" b="1" dirty="0">
                <a:solidFill>
                  <a:schemeClr val="tx1"/>
                </a:solidFill>
                <a:cs typeface="Calibri" panose="020F0502020204030204" pitchFamily="34" charset="0"/>
              </a:rPr>
              <a:t>"</a:t>
            </a:r>
            <a:endParaRPr lang="ar-SA" sz="2400" b="1" dirty="0">
              <a:solidFill>
                <a:schemeClr val="tx1"/>
              </a:solidFill>
              <a:cs typeface="Calibri" panose="020F0502020204030204" pitchFamily="34" charset="0"/>
            </a:endParaRPr>
          </a:p>
          <a:p>
            <a:pPr algn="ctr"/>
            <a:endParaRPr lang="ar-KW" sz="1600" dirty="0">
              <a:solidFill>
                <a:schemeClr val="tx1"/>
              </a:solidFill>
              <a:cs typeface="Calibri" panose="020F0502020204030204" pitchFamily="34" charset="0"/>
            </a:endParaRPr>
          </a:p>
          <a:p>
            <a:pPr algn="ctr" rtl="1"/>
            <a:r>
              <a:rPr lang="en-US" sz="2000" dirty="0">
                <a:solidFill>
                  <a:schemeClr val="tx1"/>
                </a:solidFill>
                <a:cs typeface="Calibri" panose="020F0502020204030204" pitchFamily="34" charset="0"/>
              </a:rPr>
              <a:t>Opinion differs on these letters with the more prominent opinion saying it’s complete </a:t>
            </a:r>
            <a:r>
              <a:rPr lang="en-US" sz="2000" dirty="0" err="1">
                <a:solidFill>
                  <a:schemeClr val="tx1"/>
                </a:solidFill>
                <a:cs typeface="Calibri" panose="020F0502020204030204" pitchFamily="34" charset="0"/>
              </a:rPr>
              <a:t>idgham</a:t>
            </a:r>
            <a:endParaRPr lang="en-US" sz="2000" dirty="0">
              <a:solidFill>
                <a:schemeClr val="tx1"/>
              </a:solidFill>
              <a:cs typeface="Calibri" panose="020F0502020204030204" pitchFamily="34" charset="0"/>
            </a:endParaRPr>
          </a:p>
          <a:p>
            <a:pPr algn="ctr" rtl="1"/>
            <a:r>
              <a:rPr lang="ar-KW" sz="2000" dirty="0">
                <a:solidFill>
                  <a:schemeClr val="tx1"/>
                </a:solidFill>
                <a:cs typeface="Calibri" panose="020F0502020204030204" pitchFamily="34" charset="0"/>
              </a:rPr>
              <a:t>باختلاف</a:t>
            </a:r>
          </a:p>
        </p:txBody>
      </p:sp>
      <p:sp>
        <p:nvSpPr>
          <p:cNvPr id="9" name="TextBox 8">
            <a:extLst>
              <a:ext uri="{FF2B5EF4-FFF2-40B4-BE49-F238E27FC236}">
                <a16:creationId xmlns:a16="http://schemas.microsoft.com/office/drawing/2014/main" id="{4C961114-BFE0-1D77-2B52-77A7CD0ED7A0}"/>
              </a:ext>
            </a:extLst>
          </p:cNvPr>
          <p:cNvSpPr txBox="1"/>
          <p:nvPr/>
        </p:nvSpPr>
        <p:spPr>
          <a:xfrm>
            <a:off x="3794758" y="2709531"/>
            <a:ext cx="6957753" cy="1384995"/>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r>
              <a:rPr lang="ar-KW" sz="2400" b="1" dirty="0">
                <a:solidFill>
                  <a:schemeClr val="tx1"/>
                </a:solidFill>
                <a:cs typeface="Calibri" panose="020F0502020204030204" pitchFamily="34" charset="0"/>
              </a:rPr>
              <a:t>لام – راء</a:t>
            </a:r>
            <a:endParaRPr lang="en-US" sz="2400" b="1" dirty="0">
              <a:solidFill>
                <a:schemeClr val="tx1"/>
              </a:solidFill>
              <a:cs typeface="Calibri" panose="020F0502020204030204" pitchFamily="34" charset="0"/>
            </a:endParaRPr>
          </a:p>
          <a:p>
            <a:pPr algn="ctr" rtl="1"/>
            <a:r>
              <a:rPr lang="en-US" sz="2400" b="1" dirty="0">
                <a:solidFill>
                  <a:schemeClr val="tx1"/>
                </a:solidFill>
                <a:cs typeface="Calibri" panose="020F0502020204030204" pitchFamily="34" charset="0"/>
              </a:rPr>
              <a:t>"</a:t>
            </a:r>
            <a:r>
              <a:rPr lang="ar-EG" sz="2400" b="1" dirty="0">
                <a:solidFill>
                  <a:schemeClr val="tx1"/>
                </a:solidFill>
                <a:cs typeface="Calibri" panose="020F0502020204030204" pitchFamily="34" charset="0"/>
              </a:rPr>
              <a:t>ل</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ر</a:t>
            </a:r>
            <a:r>
              <a:rPr lang="en-US" sz="2400" b="1" dirty="0">
                <a:solidFill>
                  <a:schemeClr val="tx1"/>
                </a:solidFill>
                <a:cs typeface="Calibri" panose="020F0502020204030204" pitchFamily="34" charset="0"/>
              </a:rPr>
              <a:t>"</a:t>
            </a:r>
            <a:endParaRPr lang="ar-SA" sz="2400" b="1" dirty="0">
              <a:solidFill>
                <a:schemeClr val="tx1"/>
              </a:solidFill>
              <a:cs typeface="Calibri" panose="020F0502020204030204" pitchFamily="34" charset="0"/>
            </a:endParaRPr>
          </a:p>
          <a:p>
            <a:pPr algn="ctr"/>
            <a:endParaRPr lang="ar-KW" sz="1600" dirty="0">
              <a:solidFill>
                <a:schemeClr val="tx1"/>
              </a:solidFill>
              <a:cs typeface="Calibri" panose="020F0502020204030204" pitchFamily="34" charset="0"/>
            </a:endParaRPr>
          </a:p>
          <a:p>
            <a:pPr algn="ctr"/>
            <a:r>
              <a:rPr lang="en-US" sz="2000" dirty="0">
                <a:solidFill>
                  <a:schemeClr val="tx1"/>
                </a:solidFill>
                <a:cs typeface="Calibri" panose="020F0502020204030204" pitchFamily="34" charset="0"/>
              </a:rPr>
              <a:t>by consensus of scholar </a:t>
            </a:r>
            <a:r>
              <a:rPr lang="ar-KW" sz="2000" dirty="0">
                <a:solidFill>
                  <a:schemeClr val="tx1"/>
                </a:solidFill>
                <a:cs typeface="Calibri" panose="020F0502020204030204" pitchFamily="34" charset="0"/>
              </a:rPr>
              <a:t>اتفاقاً</a:t>
            </a:r>
          </a:p>
        </p:txBody>
      </p:sp>
    </p:spTree>
    <p:extLst>
      <p:ext uri="{BB962C8B-B14F-4D97-AF65-F5344CB8AC3E}">
        <p14:creationId xmlns:p14="http://schemas.microsoft.com/office/powerpoint/2010/main" val="28794645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F8E89-DFE0-085A-3B17-352DFF338BAB}"/>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B404AEF3-0B30-D3FA-AF5D-A0186D85D618}"/>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FA245367-0A31-366A-6BF5-4FEFA197051F}"/>
              </a:ext>
            </a:extLst>
          </p:cNvPr>
          <p:cNvSpPr>
            <a:spLocks noGrp="1"/>
          </p:cNvSpPr>
          <p:nvPr>
            <p:ph type="sldNum" sz="quarter" idx="12"/>
          </p:nvPr>
        </p:nvSpPr>
        <p:spPr/>
        <p:txBody>
          <a:bodyPr/>
          <a:lstStyle/>
          <a:p>
            <a:fld id="{7B9E2073-7571-3141-AB4E-94681825B85E}" type="slidenum">
              <a:rPr lang="en-US" smtClean="0"/>
              <a:t>54</a:t>
            </a:fld>
            <a:endParaRPr lang="en-US" dirty="0"/>
          </a:p>
        </p:txBody>
      </p:sp>
      <p:sp>
        <p:nvSpPr>
          <p:cNvPr id="6" name="Text Placeholder 5">
            <a:extLst>
              <a:ext uri="{FF2B5EF4-FFF2-40B4-BE49-F238E27FC236}">
                <a16:creationId xmlns:a16="http://schemas.microsoft.com/office/drawing/2014/main" id="{6FF6982D-BDC4-D739-4F7D-DFAB83F42A36}"/>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45A16FA2-0CF7-4365-FC0F-66B8F656A350}"/>
              </a:ext>
            </a:extLst>
          </p:cNvPr>
          <p:cNvSpPr>
            <a:spLocks noGrp="1"/>
          </p:cNvSpPr>
          <p:nvPr>
            <p:ph type="title"/>
          </p:nvPr>
        </p:nvSpPr>
        <p:spPr>
          <a:xfrm>
            <a:off x="838200" y="797859"/>
            <a:ext cx="10515600" cy="892829"/>
          </a:xfrm>
        </p:spPr>
        <p:txBody>
          <a:bodyPr>
            <a:normAutofit/>
          </a:bodyPr>
          <a:lstStyle/>
          <a:p>
            <a:r>
              <a:rPr lang="en-US" dirty="0"/>
              <a:t>Its Types According to “Completion”</a:t>
            </a:r>
            <a:endParaRPr lang="en-US" dirty="0">
              <a:latin typeface="Calibri" panose="020F0502020204030204" pitchFamily="34" charset="0"/>
              <a:cs typeface="Calibri" panose="020F0502020204030204" pitchFamily="34" charset="0"/>
            </a:endParaRPr>
          </a:p>
        </p:txBody>
      </p:sp>
      <p:sp>
        <p:nvSpPr>
          <p:cNvPr id="2" name="Google Shape;123;p19">
            <a:extLst>
              <a:ext uri="{FF2B5EF4-FFF2-40B4-BE49-F238E27FC236}">
                <a16:creationId xmlns:a16="http://schemas.microsoft.com/office/drawing/2014/main" id="{72940734-8B7E-3B31-338B-7B1B4B0373FA}"/>
              </a:ext>
            </a:extLst>
          </p:cNvPr>
          <p:cNvSpPr txBox="1"/>
          <p:nvPr/>
        </p:nvSpPr>
        <p:spPr>
          <a:xfrm>
            <a:off x="838200" y="2802079"/>
            <a:ext cx="1982464" cy="2632917"/>
          </a:xfrm>
          <a:prstGeom prst="rect">
            <a:avLst/>
          </a:prstGeom>
          <a:solidFill>
            <a:schemeClr val="accent5">
              <a:lumMod val="75000"/>
            </a:schemeClr>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b="1" u="sng" dirty="0">
                <a:solidFill>
                  <a:schemeClr val="accent4">
                    <a:lumMod val="20000"/>
                    <a:lumOff val="80000"/>
                  </a:schemeClr>
                </a:solidFill>
                <a:ea typeface="Calibri"/>
                <a:cs typeface="Calibri"/>
                <a:sym typeface="Calibri"/>
              </a:rPr>
              <a:t>Incomplete</a:t>
            </a:r>
            <a:r>
              <a:rPr lang="en-US" sz="2000" dirty="0">
                <a:solidFill>
                  <a:schemeClr val="accent4">
                    <a:lumMod val="20000"/>
                    <a:lumOff val="80000"/>
                  </a:schemeClr>
                </a:solidFill>
                <a:ea typeface="Calibri"/>
                <a:cs typeface="Calibri"/>
                <a:sym typeface="Calibri"/>
              </a:rPr>
              <a:t> </a:t>
            </a:r>
            <a:r>
              <a:rPr lang="en-US" sz="2000" dirty="0" err="1">
                <a:solidFill>
                  <a:schemeClr val="accent4">
                    <a:lumMod val="20000"/>
                    <a:lumOff val="80000"/>
                  </a:schemeClr>
                </a:solidFill>
                <a:ea typeface="Calibri"/>
                <a:cs typeface="Calibri"/>
                <a:sym typeface="Calibri"/>
              </a:rPr>
              <a:t>Idgham</a:t>
            </a:r>
            <a:endParaRPr lang="en-US" sz="2000" b="1" u="sng" dirty="0">
              <a:solidFill>
                <a:schemeClr val="accent4">
                  <a:lumMod val="20000"/>
                  <a:lumOff val="80000"/>
                </a:schemeClr>
              </a:solidFill>
              <a:ea typeface="Calibri"/>
              <a:cs typeface="Calibri"/>
              <a:sym typeface="Calibri"/>
            </a:endParaRPr>
          </a:p>
          <a:p>
            <a:pPr lvl="0" algn="ctr"/>
            <a:endParaRPr lang="en-US" sz="2000" dirty="0">
              <a:solidFill>
                <a:schemeClr val="accent4">
                  <a:lumMod val="20000"/>
                  <a:lumOff val="80000"/>
                </a:schemeClr>
              </a:solidFill>
              <a:ea typeface="Calibri"/>
              <a:cs typeface="Calibri"/>
              <a:sym typeface="Calibri"/>
            </a:endParaRPr>
          </a:p>
          <a:p>
            <a:pPr lvl="0" algn="ctr" rtl="1"/>
            <a:r>
              <a:rPr lang="ar" sz="2000" dirty="0">
                <a:solidFill>
                  <a:schemeClr val="accent4">
                    <a:lumMod val="20000"/>
                    <a:lumOff val="80000"/>
                  </a:schemeClr>
                </a:solidFill>
                <a:cs typeface="Calibri"/>
                <a:sym typeface="Calibri"/>
              </a:rPr>
              <a:t>إدغام </a:t>
            </a:r>
            <a:r>
              <a:rPr lang="ar-KW" sz="2000" b="1" u="sng" dirty="0">
                <a:solidFill>
                  <a:schemeClr val="accent4">
                    <a:lumMod val="20000"/>
                    <a:lumOff val="80000"/>
                  </a:schemeClr>
                </a:solidFill>
                <a:cs typeface="Calibri"/>
              </a:rPr>
              <a:t>ناقص</a:t>
            </a:r>
            <a:endParaRPr lang="ar" sz="2000" b="1" u="sng" dirty="0">
              <a:solidFill>
                <a:schemeClr val="accent4">
                  <a:lumMod val="20000"/>
                  <a:lumOff val="80000"/>
                </a:schemeClr>
              </a:solidFill>
              <a:cs typeface="Calibri"/>
              <a:sym typeface="Calibri"/>
            </a:endParaRPr>
          </a:p>
        </p:txBody>
      </p:sp>
      <p:sp>
        <p:nvSpPr>
          <p:cNvPr id="10" name="TextBox 9">
            <a:extLst>
              <a:ext uri="{FF2B5EF4-FFF2-40B4-BE49-F238E27FC236}">
                <a16:creationId xmlns:a16="http://schemas.microsoft.com/office/drawing/2014/main" id="{E4E3F150-FB98-E6FE-84B6-41D4BC349E13}"/>
              </a:ext>
            </a:extLst>
          </p:cNvPr>
          <p:cNvSpPr txBox="1"/>
          <p:nvPr/>
        </p:nvSpPr>
        <p:spPr>
          <a:xfrm>
            <a:off x="3581400" y="2102658"/>
            <a:ext cx="6096000" cy="3614836"/>
          </a:xfrm>
          <a:prstGeom prst="rect">
            <a:avLst/>
          </a:prstGeom>
          <a:noFill/>
        </p:spPr>
        <p:txBody>
          <a:bodyPr wrap="square">
            <a:spAutoFit/>
          </a:bodyPr>
          <a:lstStyle/>
          <a:p>
            <a:pPr marL="0" marR="0" lvl="0" indent="0" algn="ctr" rtl="0">
              <a:spcBef>
                <a:spcPts val="0"/>
              </a:spcBef>
              <a:spcAft>
                <a:spcPts val="0"/>
              </a:spcAft>
              <a:buNone/>
            </a:pPr>
            <a:r>
              <a:rPr lang="en-US" sz="3600" b="1" dirty="0">
                <a:solidFill>
                  <a:srgbClr val="C00000"/>
                </a:solidFill>
                <a:ea typeface="Calibri"/>
                <a:cs typeface="Calibri"/>
                <a:sym typeface="Calibri"/>
              </a:rPr>
              <a:t>Definition</a:t>
            </a:r>
            <a:endParaRPr lang="en-CA" sz="3600" b="1" i="0" u="none" strike="noStrike" cap="none" noProof="0" dirty="0">
              <a:solidFill>
                <a:srgbClr val="C00000"/>
              </a:solidFill>
              <a:ea typeface="Calibri"/>
              <a:cs typeface="Calibri"/>
              <a:sym typeface="Calibri"/>
            </a:endParaRPr>
          </a:p>
          <a:p>
            <a:pPr marL="0" marR="0" lvl="0" indent="0" algn="ctr" rtl="0">
              <a:spcBef>
                <a:spcPts val="0"/>
              </a:spcBef>
              <a:spcAft>
                <a:spcPts val="0"/>
              </a:spcAft>
              <a:buNone/>
            </a:pPr>
            <a:endParaRPr lang="en-CA" sz="1400" i="0" u="none" strike="noStrike" cap="none" noProof="0" dirty="0">
              <a:ea typeface="Calibri"/>
              <a:cs typeface="Calibri"/>
              <a:sym typeface="Calibri"/>
            </a:endParaRPr>
          </a:p>
          <a:p>
            <a:pPr algn="ctr"/>
            <a:r>
              <a:rPr lang="en-US" b="1" dirty="0">
                <a:solidFill>
                  <a:schemeClr val="accent1"/>
                </a:solidFill>
                <a:cs typeface="Calibri"/>
              </a:rPr>
              <a:t>Disappearance</a:t>
            </a:r>
            <a:r>
              <a:rPr lang="en-US" dirty="0">
                <a:cs typeface="Calibri"/>
              </a:rPr>
              <a:t> of the </a:t>
            </a:r>
            <a:r>
              <a:rPr lang="en-US" b="1" dirty="0">
                <a:solidFill>
                  <a:schemeClr val="accent1"/>
                </a:solidFill>
                <a:cs typeface="Calibri"/>
              </a:rPr>
              <a:t>sound</a:t>
            </a:r>
            <a:r>
              <a:rPr lang="en-US" dirty="0">
                <a:cs typeface="Calibri"/>
              </a:rPr>
              <a:t> of the letter but </a:t>
            </a:r>
            <a:r>
              <a:rPr lang="en-US" b="1" dirty="0">
                <a:solidFill>
                  <a:schemeClr val="accent1"/>
                </a:solidFill>
                <a:cs typeface="Calibri"/>
              </a:rPr>
              <a:t>NOT</a:t>
            </a:r>
            <a:r>
              <a:rPr lang="en-US" dirty="0">
                <a:cs typeface="Calibri"/>
              </a:rPr>
              <a:t> its </a:t>
            </a:r>
            <a:r>
              <a:rPr lang="en-US" b="1" dirty="0">
                <a:solidFill>
                  <a:schemeClr val="accent1"/>
                </a:solidFill>
                <a:cs typeface="Calibri"/>
              </a:rPr>
              <a:t>characteristic</a:t>
            </a:r>
            <a:r>
              <a:rPr lang="en-US" dirty="0">
                <a:cs typeface="Calibri"/>
              </a:rPr>
              <a:t>. In this case, it refers to the disappearing of the Noon while pronouncing its </a:t>
            </a:r>
            <a:r>
              <a:rPr lang="en-US" dirty="0" err="1">
                <a:cs typeface="Calibri"/>
              </a:rPr>
              <a:t>Ghunnah</a:t>
            </a:r>
            <a:r>
              <a:rPr lang="en-US" dirty="0">
                <a:cs typeface="Calibri"/>
              </a:rPr>
              <a:t>.</a:t>
            </a:r>
            <a:endParaRPr lang="ar-SA" dirty="0">
              <a:cs typeface="Calibri"/>
            </a:endParaRPr>
          </a:p>
          <a:p>
            <a:pPr algn="ctr"/>
            <a:endParaRPr lang="en-CA" dirty="0">
              <a:cs typeface="Calibri"/>
              <a:sym typeface="Calibri"/>
            </a:endParaRPr>
          </a:p>
          <a:p>
            <a:pPr marL="0" marR="0" lvl="0" indent="0" algn="ctr" rtl="1">
              <a:spcBef>
                <a:spcPts val="0"/>
              </a:spcBef>
              <a:spcAft>
                <a:spcPts val="0"/>
              </a:spcAft>
              <a:buNone/>
            </a:pPr>
            <a:r>
              <a:rPr lang="ar-SA" sz="3600" b="1" i="0" u="none" strike="noStrike" cap="none" noProof="0" dirty="0">
                <a:solidFill>
                  <a:srgbClr val="C00000"/>
                </a:solidFill>
                <a:latin typeface="Calibri" panose="020F0502020204030204" pitchFamily="34" charset="0"/>
                <a:ea typeface="Calibri"/>
                <a:cs typeface="Calibri" panose="020F0502020204030204" pitchFamily="34" charset="0"/>
                <a:sym typeface="Calibri"/>
              </a:rPr>
              <a:t>معناه</a:t>
            </a:r>
            <a:endParaRPr lang="en-CA" sz="3600" noProof="0" dirty="0">
              <a:solidFill>
                <a:srgbClr val="C00000"/>
              </a:solidFill>
              <a:latin typeface="Calibri" panose="020F0502020204030204" pitchFamily="34" charset="0"/>
              <a:cs typeface="Calibri" panose="020F0502020204030204" pitchFamily="34" charset="0"/>
            </a:endParaRPr>
          </a:p>
          <a:p>
            <a:pPr algn="ctr" rtl="1"/>
            <a:endParaRPr lang="en-US" sz="1400" dirty="0">
              <a:latin typeface="Calibri" panose="020F0502020204030204" pitchFamily="34" charset="0"/>
              <a:cs typeface="Calibri" panose="020F0502020204030204" pitchFamily="34" charset="0"/>
            </a:endParaRPr>
          </a:p>
          <a:p>
            <a:pPr algn="ctr" rtl="1">
              <a:lnSpc>
                <a:spcPct val="150000"/>
              </a:lnSpc>
            </a:pPr>
            <a:r>
              <a:rPr lang="ar-KW" sz="2000" dirty="0">
                <a:latin typeface="Calibri" panose="020F0502020204030204" pitchFamily="34" charset="0"/>
                <a:cs typeface="Calibri" panose="020F0502020204030204" pitchFamily="34" charset="0"/>
              </a:rPr>
              <a:t>ذهاب الحرف وبقاء صفته وهي الغنّة. في حالة النون الساكنة يكون بذهاب </a:t>
            </a:r>
            <a:r>
              <a:rPr lang="ar-KW" sz="2000" b="1" dirty="0">
                <a:solidFill>
                  <a:schemeClr val="accent1"/>
                </a:solidFill>
                <a:latin typeface="Calibri" panose="020F0502020204030204" pitchFamily="34" charset="0"/>
                <a:cs typeface="Calibri" panose="020F0502020204030204" pitchFamily="34" charset="0"/>
              </a:rPr>
              <a:t>النون</a:t>
            </a:r>
            <a:r>
              <a:rPr lang="ar-KW" sz="2000" dirty="0">
                <a:latin typeface="Calibri" panose="020F0502020204030204" pitchFamily="34" charset="0"/>
                <a:cs typeface="Calibri" panose="020F0502020204030204" pitchFamily="34" charset="0"/>
              </a:rPr>
              <a:t> </a:t>
            </a:r>
            <a:r>
              <a:rPr lang="ar-KW" sz="2000" b="1" dirty="0">
                <a:solidFill>
                  <a:schemeClr val="accent1"/>
                </a:solidFill>
                <a:latin typeface="Calibri" panose="020F0502020204030204" pitchFamily="34" charset="0"/>
                <a:cs typeface="Calibri" panose="020F0502020204030204" pitchFamily="34" charset="0"/>
              </a:rPr>
              <a:t>وبقاء غنتها</a:t>
            </a:r>
            <a:r>
              <a:rPr lang="ar-KW" sz="2000" dirty="0">
                <a:latin typeface="Calibri" panose="020F0502020204030204" pitchFamily="34" charset="0"/>
                <a:cs typeface="Calibri" panose="020F0502020204030204" pitchFamily="34" charset="0"/>
              </a:rPr>
              <a:t>.</a:t>
            </a:r>
            <a:endParaRPr lang="a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37185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87E12-E587-1A68-00E8-853EE2C16D8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BA4E7575-866F-8315-75EF-BB154E1CE1D3}"/>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6AE7208B-27E7-3C07-63E0-4D0BBBE9B9EE}"/>
              </a:ext>
            </a:extLst>
          </p:cNvPr>
          <p:cNvSpPr>
            <a:spLocks noGrp="1"/>
          </p:cNvSpPr>
          <p:nvPr>
            <p:ph type="sldNum" sz="quarter" idx="12"/>
          </p:nvPr>
        </p:nvSpPr>
        <p:spPr/>
        <p:txBody>
          <a:bodyPr/>
          <a:lstStyle/>
          <a:p>
            <a:fld id="{7B9E2073-7571-3141-AB4E-94681825B85E}" type="slidenum">
              <a:rPr lang="en-US" smtClean="0"/>
              <a:t>55</a:t>
            </a:fld>
            <a:endParaRPr lang="en-US" dirty="0"/>
          </a:p>
        </p:txBody>
      </p:sp>
      <p:sp>
        <p:nvSpPr>
          <p:cNvPr id="6" name="Text Placeholder 5">
            <a:extLst>
              <a:ext uri="{FF2B5EF4-FFF2-40B4-BE49-F238E27FC236}">
                <a16:creationId xmlns:a16="http://schemas.microsoft.com/office/drawing/2014/main" id="{24DFA4B5-F71B-BEBE-03E9-0E7F48E6AB88}"/>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382F8DEE-637A-D26A-6EEB-2F825D675DD8}"/>
              </a:ext>
            </a:extLst>
          </p:cNvPr>
          <p:cNvSpPr>
            <a:spLocks noGrp="1"/>
          </p:cNvSpPr>
          <p:nvPr>
            <p:ph type="title"/>
          </p:nvPr>
        </p:nvSpPr>
        <p:spPr>
          <a:xfrm>
            <a:off x="838200" y="797859"/>
            <a:ext cx="10515600" cy="892829"/>
          </a:xfrm>
        </p:spPr>
        <p:txBody>
          <a:bodyPr>
            <a:normAutofit/>
          </a:bodyPr>
          <a:lstStyle/>
          <a:p>
            <a:r>
              <a:rPr lang="en-US" dirty="0"/>
              <a:t>Its Types According to “Completion”</a:t>
            </a:r>
            <a:endParaRPr lang="en-US" dirty="0">
              <a:latin typeface="Calibri" panose="020F0502020204030204" pitchFamily="34" charset="0"/>
              <a:cs typeface="Calibri" panose="020F0502020204030204" pitchFamily="34" charset="0"/>
            </a:endParaRPr>
          </a:p>
        </p:txBody>
      </p:sp>
      <p:sp>
        <p:nvSpPr>
          <p:cNvPr id="2" name="Google Shape;123;p19">
            <a:extLst>
              <a:ext uri="{FF2B5EF4-FFF2-40B4-BE49-F238E27FC236}">
                <a16:creationId xmlns:a16="http://schemas.microsoft.com/office/drawing/2014/main" id="{084B2CAE-7D4F-2D57-4263-B15FA6FB2175}"/>
              </a:ext>
            </a:extLst>
          </p:cNvPr>
          <p:cNvSpPr txBox="1"/>
          <p:nvPr/>
        </p:nvSpPr>
        <p:spPr>
          <a:xfrm>
            <a:off x="838200" y="2802079"/>
            <a:ext cx="1982464" cy="2632917"/>
          </a:xfrm>
          <a:prstGeom prst="rect">
            <a:avLst/>
          </a:prstGeom>
          <a:solidFill>
            <a:schemeClr val="accent5">
              <a:lumMod val="75000"/>
            </a:schemeClr>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2000" b="1" u="sng" dirty="0">
                <a:solidFill>
                  <a:schemeClr val="accent4">
                    <a:lumMod val="20000"/>
                    <a:lumOff val="80000"/>
                  </a:schemeClr>
                </a:solidFill>
                <a:ea typeface="Calibri"/>
                <a:cs typeface="Calibri"/>
                <a:sym typeface="Calibri"/>
              </a:rPr>
              <a:t>Incomplete</a:t>
            </a:r>
            <a:r>
              <a:rPr lang="en-US" sz="2000" dirty="0">
                <a:solidFill>
                  <a:schemeClr val="accent4">
                    <a:lumMod val="20000"/>
                    <a:lumOff val="80000"/>
                  </a:schemeClr>
                </a:solidFill>
                <a:ea typeface="Calibri"/>
                <a:cs typeface="Calibri"/>
                <a:sym typeface="Calibri"/>
              </a:rPr>
              <a:t> </a:t>
            </a:r>
            <a:r>
              <a:rPr lang="en-US" sz="2000" dirty="0" err="1">
                <a:solidFill>
                  <a:schemeClr val="accent4">
                    <a:lumMod val="20000"/>
                    <a:lumOff val="80000"/>
                  </a:schemeClr>
                </a:solidFill>
                <a:ea typeface="Calibri"/>
                <a:cs typeface="Calibri"/>
                <a:sym typeface="Calibri"/>
              </a:rPr>
              <a:t>Idgham</a:t>
            </a:r>
            <a:endParaRPr lang="en-US" sz="2000" b="1" u="sng" dirty="0">
              <a:solidFill>
                <a:schemeClr val="accent4">
                  <a:lumMod val="20000"/>
                  <a:lumOff val="80000"/>
                </a:schemeClr>
              </a:solidFill>
              <a:ea typeface="Calibri"/>
              <a:cs typeface="Calibri"/>
              <a:sym typeface="Calibri"/>
            </a:endParaRPr>
          </a:p>
          <a:p>
            <a:pPr lvl="0" algn="ctr"/>
            <a:endParaRPr lang="en-US" sz="2000" dirty="0">
              <a:solidFill>
                <a:schemeClr val="accent4">
                  <a:lumMod val="20000"/>
                  <a:lumOff val="80000"/>
                </a:schemeClr>
              </a:solidFill>
              <a:ea typeface="Calibri"/>
              <a:cs typeface="Calibri"/>
              <a:sym typeface="Calibri"/>
            </a:endParaRPr>
          </a:p>
          <a:p>
            <a:pPr lvl="0" algn="ctr" rtl="1"/>
            <a:r>
              <a:rPr lang="ar" sz="2000" dirty="0">
                <a:solidFill>
                  <a:schemeClr val="accent4">
                    <a:lumMod val="20000"/>
                    <a:lumOff val="80000"/>
                  </a:schemeClr>
                </a:solidFill>
                <a:cs typeface="Calibri"/>
                <a:sym typeface="Calibri"/>
              </a:rPr>
              <a:t>إدغام </a:t>
            </a:r>
            <a:r>
              <a:rPr lang="ar-KW" sz="2000" b="1" u="sng" dirty="0">
                <a:solidFill>
                  <a:schemeClr val="accent4">
                    <a:lumMod val="20000"/>
                    <a:lumOff val="80000"/>
                  </a:schemeClr>
                </a:solidFill>
                <a:cs typeface="Calibri"/>
              </a:rPr>
              <a:t>ناقص</a:t>
            </a:r>
            <a:endParaRPr lang="ar" sz="2000" b="1" u="sng" dirty="0">
              <a:solidFill>
                <a:schemeClr val="accent4">
                  <a:lumMod val="20000"/>
                  <a:lumOff val="80000"/>
                </a:schemeClr>
              </a:solidFill>
              <a:cs typeface="Calibri"/>
              <a:sym typeface="Calibri"/>
            </a:endParaRPr>
          </a:p>
        </p:txBody>
      </p:sp>
      <p:sp>
        <p:nvSpPr>
          <p:cNvPr id="3" name="Google Shape;97;p15">
            <a:extLst>
              <a:ext uri="{FF2B5EF4-FFF2-40B4-BE49-F238E27FC236}">
                <a16:creationId xmlns:a16="http://schemas.microsoft.com/office/drawing/2014/main" id="{2C47A04D-869B-4383-C288-6A4234AB23A7}"/>
              </a:ext>
            </a:extLst>
          </p:cNvPr>
          <p:cNvSpPr txBox="1"/>
          <p:nvPr/>
        </p:nvSpPr>
        <p:spPr>
          <a:xfrm>
            <a:off x="3794759" y="2063241"/>
            <a:ext cx="6957753" cy="646290"/>
          </a:xfrm>
          <a:prstGeom prst="rect">
            <a:avLst/>
          </a:prstGeom>
          <a:noFill/>
          <a:ln>
            <a:noFill/>
          </a:ln>
        </p:spPr>
        <p:txBody>
          <a:bodyPr spcFirstLastPara="1" wrap="square" lIns="91425" tIns="45700" rIns="91425" bIns="45700" anchor="t" anchorCtr="0">
            <a:spAutoFit/>
          </a:bodyPr>
          <a:lstStyle/>
          <a:p>
            <a:pPr lvl="0" algn="ctr"/>
            <a:r>
              <a:rPr lang="en-US" sz="3600" b="1" dirty="0">
                <a:solidFill>
                  <a:srgbClr val="C00000"/>
                </a:solidFill>
                <a:ea typeface="Calibri"/>
                <a:cs typeface="Calibri"/>
                <a:sym typeface="Calibri"/>
              </a:rPr>
              <a:t>Letters  </a:t>
            </a:r>
            <a:r>
              <a:rPr lang="ar-SA" sz="3600" b="1" dirty="0">
                <a:solidFill>
                  <a:srgbClr val="C00000"/>
                </a:solidFill>
                <a:ea typeface="Calibri"/>
                <a:cs typeface="Calibri"/>
                <a:sym typeface="Calibri"/>
              </a:rPr>
              <a:t>حروفه</a:t>
            </a:r>
            <a:endParaRPr lang="ar" sz="3600" b="1" dirty="0">
              <a:solidFill>
                <a:srgbClr val="C00000"/>
              </a:solidFill>
              <a:ea typeface="Calibri"/>
              <a:cs typeface="Calibri"/>
              <a:sym typeface="Calibri"/>
            </a:endParaRPr>
          </a:p>
        </p:txBody>
      </p:sp>
      <p:sp>
        <p:nvSpPr>
          <p:cNvPr id="8" name="TextBox 7">
            <a:extLst>
              <a:ext uri="{FF2B5EF4-FFF2-40B4-BE49-F238E27FC236}">
                <a16:creationId xmlns:a16="http://schemas.microsoft.com/office/drawing/2014/main" id="{6F419A64-229E-7423-AD2A-3E0A083C4F75}"/>
              </a:ext>
            </a:extLst>
          </p:cNvPr>
          <p:cNvSpPr txBox="1"/>
          <p:nvPr/>
        </p:nvSpPr>
        <p:spPr>
          <a:xfrm>
            <a:off x="3794758" y="4453723"/>
            <a:ext cx="6957753" cy="2000548"/>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r>
              <a:rPr lang="ar-KW" sz="2400" b="1" dirty="0">
                <a:solidFill>
                  <a:schemeClr val="tx1"/>
                </a:solidFill>
                <a:cs typeface="Calibri" panose="020F0502020204030204" pitchFamily="34" charset="0"/>
              </a:rPr>
              <a:t>نون – ميم</a:t>
            </a:r>
            <a:endParaRPr lang="en-US" sz="2400" b="1" dirty="0">
              <a:solidFill>
                <a:schemeClr val="tx1"/>
              </a:solidFill>
              <a:cs typeface="Calibri" panose="020F0502020204030204" pitchFamily="34" charset="0"/>
            </a:endParaRPr>
          </a:p>
          <a:p>
            <a:pPr algn="ctr" rtl="1"/>
            <a:r>
              <a:rPr lang="en-US" sz="2400" b="1" dirty="0">
                <a:solidFill>
                  <a:schemeClr val="tx1"/>
                </a:solidFill>
                <a:cs typeface="Calibri" panose="020F0502020204030204" pitchFamily="34" charset="0"/>
              </a:rPr>
              <a:t>"</a:t>
            </a:r>
            <a:r>
              <a:rPr lang="ar-EG" sz="2400" b="1" dirty="0">
                <a:solidFill>
                  <a:schemeClr val="tx1"/>
                </a:solidFill>
                <a:cs typeface="Calibri" panose="020F0502020204030204" pitchFamily="34" charset="0"/>
              </a:rPr>
              <a:t>ن</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م</a:t>
            </a:r>
            <a:r>
              <a:rPr lang="en-US" sz="2400" b="1" dirty="0">
                <a:solidFill>
                  <a:schemeClr val="tx1"/>
                </a:solidFill>
                <a:cs typeface="Calibri" panose="020F0502020204030204" pitchFamily="34" charset="0"/>
              </a:rPr>
              <a:t>"</a:t>
            </a:r>
            <a:endParaRPr lang="ar-SA" sz="2400" b="1" dirty="0">
              <a:solidFill>
                <a:schemeClr val="tx1"/>
              </a:solidFill>
              <a:cs typeface="Calibri" panose="020F0502020204030204" pitchFamily="34" charset="0"/>
            </a:endParaRPr>
          </a:p>
          <a:p>
            <a:pPr algn="ctr"/>
            <a:endParaRPr lang="ar-KW" sz="1600" dirty="0">
              <a:solidFill>
                <a:schemeClr val="tx1"/>
              </a:solidFill>
              <a:cs typeface="Calibri" panose="020F0502020204030204" pitchFamily="34" charset="0"/>
            </a:endParaRPr>
          </a:p>
          <a:p>
            <a:pPr algn="ctr" rtl="1"/>
            <a:r>
              <a:rPr lang="en-US" sz="2000" dirty="0">
                <a:solidFill>
                  <a:schemeClr val="tx1"/>
                </a:solidFill>
                <a:cs typeface="Calibri" panose="020F0502020204030204" pitchFamily="34" charset="0"/>
              </a:rPr>
              <a:t>Opinion differs on these letters with the least prominent opinion saying it’s complete </a:t>
            </a:r>
            <a:r>
              <a:rPr lang="en-US" sz="2000" dirty="0" err="1">
                <a:solidFill>
                  <a:schemeClr val="tx1"/>
                </a:solidFill>
                <a:cs typeface="Calibri" panose="020F0502020204030204" pitchFamily="34" charset="0"/>
              </a:rPr>
              <a:t>idgham</a:t>
            </a:r>
            <a:endParaRPr lang="en-US" sz="2000" dirty="0">
              <a:solidFill>
                <a:schemeClr val="tx1"/>
              </a:solidFill>
              <a:cs typeface="Calibri" panose="020F0502020204030204" pitchFamily="34" charset="0"/>
            </a:endParaRPr>
          </a:p>
          <a:p>
            <a:pPr algn="ctr" rtl="1"/>
            <a:r>
              <a:rPr lang="ar-KW" sz="2000" dirty="0">
                <a:solidFill>
                  <a:schemeClr val="tx1"/>
                </a:solidFill>
                <a:cs typeface="Calibri" panose="020F0502020204030204" pitchFamily="34" charset="0"/>
              </a:rPr>
              <a:t>باختلاف</a:t>
            </a:r>
          </a:p>
        </p:txBody>
      </p:sp>
      <p:sp>
        <p:nvSpPr>
          <p:cNvPr id="9" name="TextBox 8">
            <a:extLst>
              <a:ext uri="{FF2B5EF4-FFF2-40B4-BE49-F238E27FC236}">
                <a16:creationId xmlns:a16="http://schemas.microsoft.com/office/drawing/2014/main" id="{B55718EB-D8B4-DBCB-57C8-51B4973C3DDE}"/>
              </a:ext>
            </a:extLst>
          </p:cNvPr>
          <p:cNvSpPr txBox="1"/>
          <p:nvPr/>
        </p:nvSpPr>
        <p:spPr>
          <a:xfrm>
            <a:off x="3794758" y="2709531"/>
            <a:ext cx="6957753" cy="1384995"/>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ar-KW" sz="2400" b="1" dirty="0">
                <a:solidFill>
                  <a:schemeClr val="tx1"/>
                </a:solidFill>
                <a:cs typeface="Calibri" panose="020F0502020204030204" pitchFamily="34" charset="0"/>
              </a:rPr>
              <a:t>واو – </a:t>
            </a:r>
            <a:r>
              <a:rPr lang="ar-SA" sz="2400" b="1" dirty="0">
                <a:solidFill>
                  <a:schemeClr val="tx1"/>
                </a:solidFill>
                <a:cs typeface="Calibri" panose="020F0502020204030204" pitchFamily="34" charset="0"/>
              </a:rPr>
              <a:t>ياء</a:t>
            </a:r>
            <a:endParaRPr lang="en-US" sz="2400" b="1" dirty="0">
              <a:solidFill>
                <a:schemeClr val="tx1"/>
              </a:solidFill>
              <a:cs typeface="Calibri" panose="020F0502020204030204" pitchFamily="34" charset="0"/>
            </a:endParaRPr>
          </a:p>
          <a:p>
            <a:pPr algn="ctr" rtl="1"/>
            <a:r>
              <a:rPr lang="en-US" sz="2400" b="1" dirty="0">
                <a:solidFill>
                  <a:schemeClr val="tx1"/>
                </a:solidFill>
                <a:cs typeface="Calibri" panose="020F0502020204030204" pitchFamily="34" charset="0"/>
              </a:rPr>
              <a:t>"</a:t>
            </a:r>
            <a:r>
              <a:rPr lang="ar-EG" sz="2400" b="1" dirty="0">
                <a:solidFill>
                  <a:schemeClr val="tx1"/>
                </a:solidFill>
                <a:cs typeface="Calibri" panose="020F0502020204030204" pitchFamily="34" charset="0"/>
              </a:rPr>
              <a:t>و</a:t>
            </a:r>
            <a:r>
              <a:rPr lang="en-US" sz="2400" b="1" dirty="0">
                <a:solidFill>
                  <a:schemeClr val="tx1"/>
                </a:solidFill>
                <a:cs typeface="Calibri" panose="020F0502020204030204" pitchFamily="34" charset="0"/>
              </a:rPr>
              <a:t>" - "</a:t>
            </a:r>
            <a:r>
              <a:rPr lang="ar-EG" sz="2400" b="1" dirty="0">
                <a:solidFill>
                  <a:schemeClr val="tx1"/>
                </a:solidFill>
                <a:cs typeface="Calibri" panose="020F0502020204030204" pitchFamily="34" charset="0"/>
              </a:rPr>
              <a:t>ي</a:t>
            </a:r>
            <a:r>
              <a:rPr lang="en-US" sz="2400" b="1" dirty="0">
                <a:solidFill>
                  <a:schemeClr val="tx1"/>
                </a:solidFill>
                <a:cs typeface="Calibri" panose="020F0502020204030204" pitchFamily="34" charset="0"/>
              </a:rPr>
              <a:t>"</a:t>
            </a:r>
            <a:endParaRPr lang="ar-SA" sz="2400" b="1" dirty="0">
              <a:solidFill>
                <a:schemeClr val="tx1"/>
              </a:solidFill>
              <a:cs typeface="Calibri" panose="020F0502020204030204" pitchFamily="34" charset="0"/>
            </a:endParaRPr>
          </a:p>
          <a:p>
            <a:pPr algn="ctr"/>
            <a:endParaRPr lang="ar-KW" sz="1600" dirty="0">
              <a:solidFill>
                <a:schemeClr val="tx1"/>
              </a:solidFill>
              <a:cs typeface="Calibri" panose="020F0502020204030204" pitchFamily="34" charset="0"/>
            </a:endParaRPr>
          </a:p>
          <a:p>
            <a:pPr algn="ctr"/>
            <a:r>
              <a:rPr lang="en-US" sz="2000" dirty="0">
                <a:solidFill>
                  <a:schemeClr val="tx1"/>
                </a:solidFill>
                <a:cs typeface="Calibri" panose="020F0502020204030204" pitchFamily="34" charset="0"/>
              </a:rPr>
              <a:t>by consensus of scholar </a:t>
            </a:r>
            <a:r>
              <a:rPr lang="ar-KW" sz="2000" dirty="0">
                <a:solidFill>
                  <a:schemeClr val="tx1"/>
                </a:solidFill>
                <a:cs typeface="Calibri" panose="020F0502020204030204" pitchFamily="34" charset="0"/>
              </a:rPr>
              <a:t>اتفاقاً</a:t>
            </a:r>
          </a:p>
        </p:txBody>
      </p:sp>
    </p:spTree>
    <p:extLst>
      <p:ext uri="{BB962C8B-B14F-4D97-AF65-F5344CB8AC3E}">
        <p14:creationId xmlns:p14="http://schemas.microsoft.com/office/powerpoint/2010/main" val="10909496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BC3FE-45BB-76A6-0220-467164A905A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10562263-791F-BA7C-D803-3C3AB82E738A}"/>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0C9663F0-1871-64D8-3110-2903705F46E3}"/>
              </a:ext>
            </a:extLst>
          </p:cNvPr>
          <p:cNvSpPr>
            <a:spLocks noGrp="1"/>
          </p:cNvSpPr>
          <p:nvPr>
            <p:ph type="sldNum" sz="quarter" idx="12"/>
          </p:nvPr>
        </p:nvSpPr>
        <p:spPr/>
        <p:txBody>
          <a:bodyPr/>
          <a:lstStyle/>
          <a:p>
            <a:fld id="{7B9E2073-7571-3141-AB4E-94681825B85E}" type="slidenum">
              <a:rPr lang="en-US" smtClean="0"/>
              <a:t>56</a:t>
            </a:fld>
            <a:endParaRPr lang="en-US" dirty="0"/>
          </a:p>
        </p:txBody>
      </p:sp>
      <p:sp>
        <p:nvSpPr>
          <p:cNvPr id="6" name="Text Placeholder 5">
            <a:extLst>
              <a:ext uri="{FF2B5EF4-FFF2-40B4-BE49-F238E27FC236}">
                <a16:creationId xmlns:a16="http://schemas.microsoft.com/office/drawing/2014/main" id="{05489DCB-04E7-27BB-19AC-C873C88FB55C}"/>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7" name="Title 1">
            <a:extLst>
              <a:ext uri="{FF2B5EF4-FFF2-40B4-BE49-F238E27FC236}">
                <a16:creationId xmlns:a16="http://schemas.microsoft.com/office/drawing/2014/main" id="{D311B187-7B96-0D06-1746-6CA0C82421A7}"/>
              </a:ext>
            </a:extLst>
          </p:cNvPr>
          <p:cNvSpPr>
            <a:spLocks noGrp="1"/>
          </p:cNvSpPr>
          <p:nvPr>
            <p:ph type="title"/>
          </p:nvPr>
        </p:nvSpPr>
        <p:spPr>
          <a:xfrm>
            <a:off x="838200" y="797859"/>
            <a:ext cx="10515600" cy="892829"/>
          </a:xfrm>
        </p:spPr>
        <p:txBody>
          <a:bodyPr>
            <a:normAutofit/>
          </a:bodyPr>
          <a:lstStyle/>
          <a:p>
            <a:r>
              <a:rPr lang="en-US" dirty="0"/>
              <a:t>Its Types: Combined</a:t>
            </a:r>
            <a:endParaRPr lang="en-US" dirty="0">
              <a:latin typeface="Calibri" panose="020F0502020204030204" pitchFamily="34" charset="0"/>
              <a:cs typeface="Calibri" panose="020F0502020204030204" pitchFamily="34" charset="0"/>
            </a:endParaRPr>
          </a:p>
        </p:txBody>
      </p:sp>
      <p:graphicFrame>
        <p:nvGraphicFramePr>
          <p:cNvPr id="10" name="Table 9">
            <a:extLst>
              <a:ext uri="{FF2B5EF4-FFF2-40B4-BE49-F238E27FC236}">
                <a16:creationId xmlns:a16="http://schemas.microsoft.com/office/drawing/2014/main" id="{1628CDC4-6A29-6E37-7E66-28D9D47ED830}"/>
              </a:ext>
            </a:extLst>
          </p:cNvPr>
          <p:cNvGraphicFramePr>
            <a:graphicFrameLocks noGrp="1"/>
          </p:cNvGraphicFramePr>
          <p:nvPr>
            <p:extLst>
              <p:ext uri="{D42A27DB-BD31-4B8C-83A1-F6EECF244321}">
                <p14:modId xmlns:p14="http://schemas.microsoft.com/office/powerpoint/2010/main" val="312748820"/>
              </p:ext>
            </p:extLst>
          </p:nvPr>
        </p:nvGraphicFramePr>
        <p:xfrm>
          <a:off x="1857080" y="1811402"/>
          <a:ext cx="7753152" cy="4728555"/>
        </p:xfrm>
        <a:graphic>
          <a:graphicData uri="http://schemas.openxmlformats.org/drawingml/2006/table">
            <a:tbl>
              <a:tblPr firstRow="1" bandRow="1">
                <a:tableStyleId>{5C22544A-7EE6-4342-B048-85BDC9FD1C3A}</a:tableStyleId>
              </a:tblPr>
              <a:tblGrid>
                <a:gridCol w="2576574">
                  <a:extLst>
                    <a:ext uri="{9D8B030D-6E8A-4147-A177-3AD203B41FA5}">
                      <a16:colId xmlns:a16="http://schemas.microsoft.com/office/drawing/2014/main" val="807398665"/>
                    </a:ext>
                  </a:extLst>
                </a:gridCol>
                <a:gridCol w="2588289">
                  <a:extLst>
                    <a:ext uri="{9D8B030D-6E8A-4147-A177-3AD203B41FA5}">
                      <a16:colId xmlns:a16="http://schemas.microsoft.com/office/drawing/2014/main" val="234109604"/>
                    </a:ext>
                  </a:extLst>
                </a:gridCol>
                <a:gridCol w="2588289">
                  <a:extLst>
                    <a:ext uri="{9D8B030D-6E8A-4147-A177-3AD203B41FA5}">
                      <a16:colId xmlns:a16="http://schemas.microsoft.com/office/drawing/2014/main" val="1173706947"/>
                    </a:ext>
                  </a:extLst>
                </a:gridCol>
              </a:tblGrid>
              <a:tr h="1163781">
                <a:tc>
                  <a:txBody>
                    <a:bodyPr/>
                    <a:lstStyle/>
                    <a:p>
                      <a:pPr marL="0" algn="r" defTabSz="914400" rtl="1" eaLnBrk="1" latinLnBrk="0" hangingPunct="1"/>
                      <a:endParaRPr lang="en-US" dirty="0"/>
                    </a:p>
                  </a:txBody>
                  <a:tcPr anchor="ctr">
                    <a:noFill/>
                  </a:tcPr>
                </a:tc>
                <a:tc>
                  <a:txBody>
                    <a:bodyPr/>
                    <a:lstStyle/>
                    <a:p>
                      <a:pPr lvl="0" algn="ctr"/>
                      <a:r>
                        <a:rPr lang="en-US" sz="1800" dirty="0" err="1">
                          <a:solidFill>
                            <a:schemeClr val="accent6"/>
                          </a:solidFill>
                          <a:ea typeface="Calibri"/>
                          <a:cs typeface="Calibri"/>
                          <a:sym typeface="Calibri"/>
                        </a:rPr>
                        <a:t>Idgham</a:t>
                      </a:r>
                      <a:r>
                        <a:rPr lang="en-US" sz="1800" dirty="0">
                          <a:solidFill>
                            <a:schemeClr val="accent6"/>
                          </a:solidFill>
                          <a:ea typeface="Calibri"/>
                          <a:cs typeface="Calibri"/>
                          <a:sym typeface="Calibri"/>
                        </a:rPr>
                        <a:t> </a:t>
                      </a:r>
                      <a:r>
                        <a:rPr lang="en-US" sz="1800" b="1" u="sng" dirty="0">
                          <a:solidFill>
                            <a:schemeClr val="accent6"/>
                          </a:solidFill>
                          <a:ea typeface="Calibri"/>
                          <a:cs typeface="Calibri"/>
                          <a:sym typeface="Calibri"/>
                        </a:rPr>
                        <a:t>with </a:t>
                      </a:r>
                      <a:r>
                        <a:rPr lang="en-US" sz="1800" b="1" u="sng" dirty="0" err="1">
                          <a:solidFill>
                            <a:schemeClr val="accent6"/>
                          </a:solidFill>
                          <a:ea typeface="Calibri"/>
                          <a:cs typeface="Calibri"/>
                          <a:sym typeface="Calibri"/>
                        </a:rPr>
                        <a:t>Ghunnah</a:t>
                      </a:r>
                      <a:endParaRPr lang="en-US" sz="1800" b="1" u="sng" dirty="0">
                        <a:solidFill>
                          <a:schemeClr val="accent6"/>
                        </a:solidFill>
                        <a:ea typeface="Calibri"/>
                        <a:cs typeface="Calibri"/>
                        <a:sym typeface="Calibri"/>
                      </a:endParaRPr>
                    </a:p>
                    <a:p>
                      <a:pPr lvl="0" algn="ctr"/>
                      <a:endParaRPr lang="en-US" sz="1800" dirty="0">
                        <a:solidFill>
                          <a:schemeClr val="accent6"/>
                        </a:solidFill>
                        <a:ea typeface="Calibri"/>
                        <a:cs typeface="Calibri"/>
                        <a:sym typeface="Calibri"/>
                      </a:endParaRPr>
                    </a:p>
                    <a:p>
                      <a:pPr lvl="0" algn="ctr" rtl="1"/>
                      <a:r>
                        <a:rPr lang="ar" sz="1800" dirty="0">
                          <a:solidFill>
                            <a:schemeClr val="accent6"/>
                          </a:solidFill>
                          <a:ea typeface="Calibri"/>
                          <a:cs typeface="Calibri"/>
                          <a:sym typeface="Calibri"/>
                        </a:rPr>
                        <a:t>إدغام بغنة</a:t>
                      </a:r>
                    </a:p>
                  </a:txBody>
                  <a:tcPr anchor="ctr">
                    <a:lnB w="12700" cap="flat" cmpd="sng" algn="ctr">
                      <a:solidFill>
                        <a:schemeClr val="accent4">
                          <a:lumMod val="40000"/>
                          <a:lumOff val="60000"/>
                        </a:schemeClr>
                      </a:solidFill>
                      <a:prstDash val="solid"/>
                      <a:round/>
                      <a:headEnd type="none" w="med" len="med"/>
                      <a:tailEnd type="none" w="med" len="med"/>
                    </a:lnB>
                    <a:solidFill>
                      <a:schemeClr val="accent1"/>
                    </a:solidFill>
                  </a:tcPr>
                </a:tc>
                <a:tc>
                  <a:txBody>
                    <a:bodyPr/>
                    <a:lstStyle/>
                    <a:p>
                      <a:pPr lvl="0" algn="ctr"/>
                      <a:r>
                        <a:rPr lang="en-US" sz="1800" dirty="0" err="1">
                          <a:solidFill>
                            <a:schemeClr val="tx2"/>
                          </a:solidFill>
                          <a:ea typeface="Calibri"/>
                          <a:cs typeface="Calibri"/>
                          <a:sym typeface="Calibri"/>
                        </a:rPr>
                        <a:t>Idgham</a:t>
                      </a:r>
                      <a:r>
                        <a:rPr lang="en-US" sz="1800" dirty="0">
                          <a:solidFill>
                            <a:schemeClr val="tx2"/>
                          </a:solidFill>
                          <a:ea typeface="Calibri"/>
                          <a:cs typeface="Calibri"/>
                          <a:sym typeface="Calibri"/>
                        </a:rPr>
                        <a:t> </a:t>
                      </a:r>
                      <a:r>
                        <a:rPr lang="en-US" sz="1800" b="1" u="sng" dirty="0">
                          <a:solidFill>
                            <a:schemeClr val="tx2"/>
                          </a:solidFill>
                          <a:ea typeface="Calibri"/>
                          <a:cs typeface="Calibri"/>
                          <a:sym typeface="Calibri"/>
                        </a:rPr>
                        <a:t>without </a:t>
                      </a:r>
                      <a:r>
                        <a:rPr lang="en-US" sz="1800" b="1" u="sng" dirty="0" err="1">
                          <a:solidFill>
                            <a:schemeClr val="tx2"/>
                          </a:solidFill>
                          <a:ea typeface="Calibri"/>
                          <a:cs typeface="Calibri"/>
                          <a:sym typeface="Calibri"/>
                        </a:rPr>
                        <a:t>Ghunnah</a:t>
                      </a:r>
                      <a:endParaRPr lang="en-US" sz="1800" b="1" i="1" u="sng" dirty="0">
                        <a:solidFill>
                          <a:schemeClr val="tx2"/>
                        </a:solidFill>
                        <a:ea typeface="Calibri"/>
                        <a:cs typeface="Calibri"/>
                        <a:sym typeface="Calibri"/>
                      </a:endParaRPr>
                    </a:p>
                    <a:p>
                      <a:pPr lvl="0" algn="ctr"/>
                      <a:endParaRPr lang="en-US" sz="1800" dirty="0">
                        <a:solidFill>
                          <a:schemeClr val="tx2"/>
                        </a:solidFill>
                        <a:ea typeface="Calibri"/>
                        <a:cs typeface="Calibri"/>
                        <a:sym typeface="Calibri"/>
                      </a:endParaRPr>
                    </a:p>
                    <a:p>
                      <a:pPr lvl="0" algn="ctr" rtl="1"/>
                      <a:r>
                        <a:rPr lang="ar" sz="1800" dirty="0">
                          <a:solidFill>
                            <a:schemeClr val="tx2"/>
                          </a:solidFill>
                          <a:ea typeface="Calibri"/>
                          <a:cs typeface="Calibri"/>
                          <a:sym typeface="Calibri"/>
                        </a:rPr>
                        <a:t>إدغام بدون غنة</a:t>
                      </a:r>
                    </a:p>
                  </a:txBody>
                  <a:tcPr anchor="ctr">
                    <a:lnB w="12700" cap="flat" cmpd="sng" algn="ctr">
                      <a:solidFill>
                        <a:schemeClr val="accent4">
                          <a:lumMod val="40000"/>
                          <a:lumOff val="60000"/>
                        </a:schemeClr>
                      </a:solidFill>
                      <a:prstDash val="solid"/>
                      <a:round/>
                      <a:headEnd type="none" w="med" len="med"/>
                      <a:tailEnd type="none" w="med" len="med"/>
                    </a:lnB>
                    <a:solidFill>
                      <a:schemeClr val="accent6"/>
                    </a:solidFill>
                  </a:tcPr>
                </a:tc>
                <a:extLst>
                  <a:ext uri="{0D108BD9-81ED-4DB2-BD59-A6C34878D82A}">
                    <a16:rowId xmlns:a16="http://schemas.microsoft.com/office/drawing/2014/main" val="592836174"/>
                  </a:ext>
                </a:extLst>
              </a:tr>
              <a:tr h="1179945">
                <a:tc>
                  <a:txBody>
                    <a:bodyPr/>
                    <a:lstStyle/>
                    <a:p>
                      <a:pPr lvl="0" algn="ctr"/>
                      <a:r>
                        <a:rPr lang="en-US" sz="1800" b="1" u="sng" dirty="0">
                          <a:solidFill>
                            <a:schemeClr val="tx2"/>
                          </a:solidFill>
                          <a:ea typeface="Calibri"/>
                          <a:cs typeface="Calibri"/>
                          <a:sym typeface="Calibri"/>
                        </a:rPr>
                        <a:t>Complete</a:t>
                      </a:r>
                      <a:r>
                        <a:rPr lang="en-US" sz="1800" dirty="0">
                          <a:solidFill>
                            <a:schemeClr val="tx2"/>
                          </a:solidFill>
                          <a:ea typeface="Calibri"/>
                          <a:cs typeface="Calibri"/>
                          <a:sym typeface="Calibri"/>
                        </a:rPr>
                        <a:t> </a:t>
                      </a:r>
                      <a:r>
                        <a:rPr lang="en-US" sz="1800" dirty="0" err="1">
                          <a:solidFill>
                            <a:schemeClr val="tx2"/>
                          </a:solidFill>
                          <a:ea typeface="Calibri"/>
                          <a:cs typeface="Calibri"/>
                          <a:sym typeface="Calibri"/>
                        </a:rPr>
                        <a:t>Idgham</a:t>
                      </a:r>
                      <a:endParaRPr lang="en-US" sz="1800" b="1" u="sng" dirty="0">
                        <a:solidFill>
                          <a:schemeClr val="tx2"/>
                        </a:solidFill>
                        <a:ea typeface="Calibri"/>
                        <a:cs typeface="Calibri"/>
                        <a:sym typeface="Calibri"/>
                      </a:endParaRPr>
                    </a:p>
                    <a:p>
                      <a:pPr lvl="0" algn="ctr"/>
                      <a:endParaRPr lang="en-US" sz="1800" dirty="0">
                        <a:solidFill>
                          <a:schemeClr val="tx2"/>
                        </a:solidFill>
                        <a:ea typeface="Calibri"/>
                        <a:cs typeface="Calibri"/>
                        <a:sym typeface="Calibri"/>
                      </a:endParaRPr>
                    </a:p>
                    <a:p>
                      <a:pPr lvl="0" algn="ctr" rtl="1"/>
                      <a:r>
                        <a:rPr lang="ar" sz="1800" dirty="0">
                          <a:solidFill>
                            <a:schemeClr val="tx2"/>
                          </a:solidFill>
                          <a:cs typeface="Calibri"/>
                          <a:sym typeface="Calibri"/>
                        </a:rPr>
                        <a:t>إدغام </a:t>
                      </a:r>
                      <a:r>
                        <a:rPr lang="ar" sz="1800" b="1" u="sng" dirty="0">
                          <a:solidFill>
                            <a:schemeClr val="tx2"/>
                          </a:solidFill>
                          <a:cs typeface="Calibri"/>
                        </a:rPr>
                        <a:t>كامل</a:t>
                      </a:r>
                      <a:endParaRPr lang="ar" sz="1800" b="1" u="sng" dirty="0">
                        <a:solidFill>
                          <a:schemeClr val="tx2"/>
                        </a:solidFill>
                        <a:cs typeface="Calibri"/>
                        <a:sym typeface="Calibri"/>
                      </a:endParaRPr>
                    </a:p>
                  </a:txBody>
                  <a:tcPr anchor="ctr">
                    <a:lnR w="12700" cap="flat" cmpd="sng" algn="ctr">
                      <a:solidFill>
                        <a:schemeClr val="accent4">
                          <a:lumMod val="40000"/>
                          <a:lumOff val="60000"/>
                        </a:schemeClr>
                      </a:solidFill>
                      <a:prstDash val="solid"/>
                      <a:round/>
                      <a:headEnd type="none" w="med" len="med"/>
                      <a:tailEnd type="none" w="med" len="med"/>
                    </a:lnR>
                    <a:solidFill>
                      <a:schemeClr val="accent4"/>
                    </a:solidFill>
                  </a:tcPr>
                </a:tc>
                <a:tc>
                  <a:txBody>
                    <a:bodyPr/>
                    <a:lstStyle/>
                    <a:p>
                      <a:pPr marL="0" algn="r" defTabSz="914400" rtl="1" eaLnBrk="1" latinLnBrk="0" hangingPunct="1"/>
                      <a:endParaRPr lang="en-US" dirty="0"/>
                    </a:p>
                  </a:txBody>
                  <a:tcPr anchor="ct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noFill/>
                  </a:tcPr>
                </a:tc>
                <a:tc>
                  <a:txBody>
                    <a:bodyPr/>
                    <a:lstStyle/>
                    <a:p>
                      <a:pPr algn="ctr" rtl="1"/>
                      <a:r>
                        <a:rPr lang="en-US" sz="1800" b="1" dirty="0">
                          <a:solidFill>
                            <a:schemeClr val="tx1"/>
                          </a:solidFill>
                          <a:cs typeface="Calibri" panose="020F0502020204030204" pitchFamily="34" charset="0"/>
                        </a:rPr>
                        <a:t>"</a:t>
                      </a:r>
                      <a:r>
                        <a:rPr lang="ar-EG" sz="1800" b="1" dirty="0">
                          <a:solidFill>
                            <a:schemeClr val="tx1"/>
                          </a:solidFill>
                          <a:cs typeface="Calibri" panose="020F0502020204030204" pitchFamily="34" charset="0"/>
                        </a:rPr>
                        <a:t>ل</a:t>
                      </a:r>
                      <a:r>
                        <a:rPr lang="en-US" sz="1800" b="1" dirty="0">
                          <a:solidFill>
                            <a:schemeClr val="tx1"/>
                          </a:solidFill>
                          <a:cs typeface="Calibri" panose="020F0502020204030204" pitchFamily="34" charset="0"/>
                        </a:rPr>
                        <a:t>" - "</a:t>
                      </a:r>
                      <a:r>
                        <a:rPr lang="ar-EG" sz="1800" b="1" dirty="0">
                          <a:solidFill>
                            <a:schemeClr val="tx1"/>
                          </a:solidFill>
                          <a:cs typeface="Calibri" panose="020F0502020204030204" pitchFamily="34" charset="0"/>
                        </a:rPr>
                        <a:t>ر</a:t>
                      </a:r>
                      <a:r>
                        <a:rPr lang="en-US" sz="1800" b="1" dirty="0">
                          <a:solidFill>
                            <a:schemeClr val="tx1"/>
                          </a:solidFill>
                          <a:cs typeface="Calibri" panose="020F0502020204030204" pitchFamily="34" charset="0"/>
                        </a:rPr>
                        <a:t>"</a:t>
                      </a:r>
                      <a:endParaRPr lang="ar-SA" sz="1800" b="1" dirty="0">
                        <a:solidFill>
                          <a:schemeClr val="tx1"/>
                        </a:solidFill>
                        <a:cs typeface="Calibri" panose="020F0502020204030204" pitchFamily="34" charset="0"/>
                      </a:endParaRPr>
                    </a:p>
                    <a:p>
                      <a:pPr algn="ctr" rtl="1"/>
                      <a:endParaRPr lang="ar-SA" sz="1050" b="1" dirty="0">
                        <a:solidFill>
                          <a:schemeClr val="tx1"/>
                        </a:solidFill>
                        <a:cs typeface="Calibri" panose="020F050202020403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dirty="0"/>
                        <a:t>منْ لَدنك </a:t>
                      </a:r>
                      <a:r>
                        <a:rPr lang="ar-SA" sz="1800" dirty="0">
                          <a:sym typeface="Wingdings" pitchFamily="2" charset="2"/>
                        </a:rPr>
                        <a:t> </a:t>
                      </a:r>
                      <a:r>
                        <a:rPr lang="ar-SA" sz="1800" b="1" dirty="0">
                          <a:solidFill>
                            <a:srgbClr val="FF0000"/>
                          </a:solidFill>
                        </a:rPr>
                        <a:t>ملَّـ</a:t>
                      </a:r>
                      <a:r>
                        <a:rPr lang="ar-SA" sz="1800" b="1" dirty="0"/>
                        <a:t>دنك</a:t>
                      </a:r>
                    </a:p>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dirty="0"/>
                        <a:t>منْ رَبهم </a:t>
                      </a:r>
                      <a:r>
                        <a:rPr lang="ar-SA" sz="1800" dirty="0">
                          <a:sym typeface="Wingdings" pitchFamily="2" charset="2"/>
                        </a:rPr>
                        <a:t> </a:t>
                      </a:r>
                      <a:r>
                        <a:rPr lang="ar-SA" sz="1800" b="1" dirty="0">
                          <a:solidFill>
                            <a:srgbClr val="FF0000"/>
                          </a:solidFill>
                        </a:rPr>
                        <a:t>مرَّ</a:t>
                      </a:r>
                      <a:r>
                        <a:rPr lang="ar-SA" sz="1800" b="1" dirty="0"/>
                        <a:t>بهم</a:t>
                      </a:r>
                      <a:endParaRPr lang="ar-SA" sz="1800" dirty="0"/>
                    </a:p>
                  </a:txBody>
                  <a:tcPr anchor="ct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069596943"/>
                  </a:ext>
                </a:extLst>
              </a:tr>
              <a:tr h="1179945">
                <a:tc>
                  <a:txBody>
                    <a:bodyPr/>
                    <a:lstStyle/>
                    <a:p>
                      <a:pPr algn="ctr"/>
                      <a:r>
                        <a:rPr lang="en-US" sz="1800" kern="1200" dirty="0">
                          <a:solidFill>
                            <a:schemeClr val="tx2"/>
                          </a:solidFill>
                          <a:latin typeface="+mn-lt"/>
                          <a:ea typeface="+mn-ea"/>
                          <a:cs typeface="Calibri"/>
                        </a:rPr>
                        <a:t>Prom: Complete</a:t>
                      </a:r>
                      <a:br>
                        <a:rPr lang="en-US" sz="1800" kern="1200" dirty="0">
                          <a:solidFill>
                            <a:schemeClr val="tx2"/>
                          </a:solidFill>
                          <a:latin typeface="+mn-lt"/>
                          <a:ea typeface="+mn-ea"/>
                          <a:cs typeface="Calibri"/>
                        </a:rPr>
                      </a:br>
                      <a:r>
                        <a:rPr lang="en-US" sz="1800" kern="1200" dirty="0">
                          <a:solidFill>
                            <a:schemeClr val="tx2"/>
                          </a:solidFill>
                          <a:latin typeface="+mn-lt"/>
                          <a:ea typeface="+mn-ea"/>
                          <a:cs typeface="Calibri"/>
                        </a:rPr>
                        <a:t>Min: Incomplete</a:t>
                      </a:r>
                      <a:br>
                        <a:rPr lang="en-US" sz="1800" kern="1200" dirty="0">
                          <a:solidFill>
                            <a:schemeClr val="tx2"/>
                          </a:solidFill>
                          <a:latin typeface="+mn-lt"/>
                          <a:ea typeface="+mn-ea"/>
                          <a:cs typeface="Calibri"/>
                        </a:rPr>
                      </a:br>
                      <a:r>
                        <a:rPr lang="ar-SA" sz="1800" kern="1200" dirty="0">
                          <a:solidFill>
                            <a:schemeClr val="tx2"/>
                          </a:solidFill>
                          <a:latin typeface="+mn-lt"/>
                          <a:ea typeface="+mn-ea"/>
                          <a:cs typeface="Calibri"/>
                        </a:rPr>
                        <a:t>مختلف في كمالها</a:t>
                      </a:r>
                      <a:endParaRPr lang="en-US" sz="1800" kern="1200" dirty="0">
                        <a:solidFill>
                          <a:schemeClr val="tx2"/>
                        </a:solidFill>
                        <a:latin typeface="+mn-lt"/>
                        <a:ea typeface="+mn-ea"/>
                        <a:cs typeface="Calibri"/>
                      </a:endParaRPr>
                    </a:p>
                  </a:txBody>
                  <a:tcPr anchor="ctr">
                    <a:lnR w="12700" cap="flat" cmpd="sng" algn="ctr">
                      <a:solidFill>
                        <a:schemeClr val="accent4">
                          <a:lumMod val="40000"/>
                          <a:lumOff val="60000"/>
                        </a:schemeClr>
                      </a:solidFill>
                      <a:prstDash val="solid"/>
                      <a:round/>
                      <a:headEnd type="none" w="med" len="med"/>
                      <a:tailEnd type="none" w="med" len="med"/>
                    </a:lnR>
                  </a:tcPr>
                </a:tc>
                <a:tc>
                  <a:txBody>
                    <a:bodyPr/>
                    <a:lstStyle/>
                    <a:p>
                      <a:pPr algn="ctr" rtl="1"/>
                      <a:r>
                        <a:rPr lang="en-US" sz="1800" b="1" dirty="0">
                          <a:solidFill>
                            <a:schemeClr val="tx1"/>
                          </a:solidFill>
                          <a:cs typeface="Calibri" panose="020F0502020204030204" pitchFamily="34" charset="0"/>
                        </a:rPr>
                        <a:t>"</a:t>
                      </a:r>
                      <a:r>
                        <a:rPr lang="ar-EG" sz="1800" b="1" dirty="0">
                          <a:solidFill>
                            <a:schemeClr val="tx1"/>
                          </a:solidFill>
                          <a:cs typeface="Calibri" panose="020F0502020204030204" pitchFamily="34" charset="0"/>
                        </a:rPr>
                        <a:t>ن</a:t>
                      </a:r>
                      <a:r>
                        <a:rPr lang="en-US" sz="1800" b="1" dirty="0">
                          <a:solidFill>
                            <a:schemeClr val="tx1"/>
                          </a:solidFill>
                          <a:cs typeface="Calibri" panose="020F0502020204030204" pitchFamily="34" charset="0"/>
                        </a:rPr>
                        <a:t>" - "</a:t>
                      </a:r>
                      <a:r>
                        <a:rPr lang="ar-EG" sz="1800" b="1" dirty="0">
                          <a:solidFill>
                            <a:schemeClr val="tx1"/>
                          </a:solidFill>
                          <a:cs typeface="Calibri" panose="020F0502020204030204" pitchFamily="34" charset="0"/>
                        </a:rPr>
                        <a:t>م</a:t>
                      </a:r>
                      <a:r>
                        <a:rPr lang="en-US" sz="1800" b="1" dirty="0">
                          <a:solidFill>
                            <a:schemeClr val="tx1"/>
                          </a:solidFill>
                          <a:cs typeface="Calibri" panose="020F0502020204030204" pitchFamily="34" charset="0"/>
                        </a:rPr>
                        <a:t>"</a:t>
                      </a:r>
                      <a:endParaRPr lang="ar-SA" sz="1800" b="1" dirty="0">
                        <a:solidFill>
                          <a:schemeClr val="tx1"/>
                        </a:solidFill>
                        <a:cs typeface="Calibri" panose="020F0502020204030204" pitchFamily="34" charset="0"/>
                      </a:endParaRPr>
                    </a:p>
                    <a:p>
                      <a:pPr algn="ctr" rtl="1"/>
                      <a:endParaRPr lang="ar-SA" sz="1050" b="1" dirty="0">
                        <a:solidFill>
                          <a:schemeClr val="tx1"/>
                        </a:solidFill>
                        <a:cs typeface="Calibri" panose="020F050202020403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dirty="0"/>
                        <a:t>مِنْ نِعمة </a:t>
                      </a:r>
                      <a:r>
                        <a:rPr lang="ar-SA" sz="1800" dirty="0">
                          <a:sym typeface="Wingdings" pitchFamily="2" charset="2"/>
                        </a:rPr>
                        <a:t> </a:t>
                      </a:r>
                      <a:r>
                        <a:rPr lang="ar-SA" sz="1800" b="1" dirty="0">
                          <a:solidFill>
                            <a:srgbClr val="FF0000"/>
                          </a:solidFill>
                        </a:rPr>
                        <a:t> مِنـِّ</a:t>
                      </a:r>
                      <a:r>
                        <a:rPr lang="ar-SA" sz="1800" b="1" dirty="0">
                          <a:latin typeface="Arial" panose="020B0604020202020204" pitchFamily="34" charset="0"/>
                          <a:cs typeface="+mn-cs"/>
                        </a:rPr>
                        <a:t>ـعمة</a:t>
                      </a:r>
                      <a:endParaRPr lang="ar-SA" sz="1800" dirty="0"/>
                    </a:p>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dirty="0"/>
                        <a:t>(مِنْ مَال </a:t>
                      </a:r>
                      <a:r>
                        <a:rPr lang="ar-SA" sz="1800" dirty="0">
                          <a:sym typeface="Wingdings" pitchFamily="2" charset="2"/>
                        </a:rPr>
                        <a:t> </a:t>
                      </a:r>
                      <a:r>
                        <a:rPr lang="ar-SA" sz="1800" dirty="0"/>
                        <a:t> </a:t>
                      </a:r>
                      <a:r>
                        <a:rPr lang="ar-SA" sz="1800" b="1" dirty="0">
                          <a:solidFill>
                            <a:srgbClr val="FF0000"/>
                          </a:solidFill>
                        </a:rPr>
                        <a:t>مِمَّـ</a:t>
                      </a:r>
                      <a:r>
                        <a:rPr lang="ar-SA" sz="1800" b="1" dirty="0">
                          <a:latin typeface="Arial" panose="020B0604020202020204" pitchFamily="34" charset="0"/>
                          <a:cs typeface="+mn-cs"/>
                        </a:rPr>
                        <a:t>ــال</a:t>
                      </a:r>
                      <a:endParaRPr lang="ar-SA" sz="1800" dirty="0"/>
                    </a:p>
                  </a:txBody>
                  <a:tcPr anchor="ct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noFill/>
                  </a:tcPr>
                </a:tc>
                <a:tc>
                  <a:txBody>
                    <a:bodyPr/>
                    <a:lstStyle/>
                    <a:p>
                      <a:pPr marL="0" algn="r" defTabSz="914400" rtl="1" eaLnBrk="1" latinLnBrk="0" hangingPunct="1"/>
                      <a:endParaRPr lang="en-US" dirty="0"/>
                    </a:p>
                  </a:txBody>
                  <a:tcPr anchor="ct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238957850"/>
                  </a:ext>
                </a:extLst>
              </a:tr>
              <a:tr h="1179945">
                <a:tc>
                  <a:txBody>
                    <a:bodyPr/>
                    <a:lstStyle/>
                    <a:p>
                      <a:pPr lvl="0" algn="ctr"/>
                      <a:r>
                        <a:rPr lang="en-US" sz="1800" b="1" u="sng" dirty="0">
                          <a:solidFill>
                            <a:schemeClr val="bg1"/>
                          </a:solidFill>
                          <a:ea typeface="Calibri"/>
                          <a:cs typeface="Calibri"/>
                          <a:sym typeface="Calibri"/>
                        </a:rPr>
                        <a:t>Incomplete</a:t>
                      </a:r>
                      <a:r>
                        <a:rPr lang="en-US" sz="1800" dirty="0">
                          <a:solidFill>
                            <a:schemeClr val="bg1"/>
                          </a:solidFill>
                          <a:ea typeface="Calibri"/>
                          <a:cs typeface="Calibri"/>
                          <a:sym typeface="Calibri"/>
                        </a:rPr>
                        <a:t> </a:t>
                      </a:r>
                      <a:r>
                        <a:rPr lang="en-US" sz="1800" dirty="0" err="1">
                          <a:solidFill>
                            <a:schemeClr val="bg1"/>
                          </a:solidFill>
                          <a:ea typeface="Calibri"/>
                          <a:cs typeface="Calibri"/>
                          <a:sym typeface="Calibri"/>
                        </a:rPr>
                        <a:t>Idgham</a:t>
                      </a:r>
                      <a:endParaRPr lang="en-US" sz="1800" b="1" u="sng" dirty="0">
                        <a:solidFill>
                          <a:schemeClr val="bg1"/>
                        </a:solidFill>
                        <a:ea typeface="Calibri"/>
                        <a:cs typeface="Calibri"/>
                        <a:sym typeface="Calibri"/>
                      </a:endParaRPr>
                    </a:p>
                    <a:p>
                      <a:pPr lvl="0" algn="ctr"/>
                      <a:endParaRPr lang="en-US" sz="1800" dirty="0">
                        <a:solidFill>
                          <a:schemeClr val="bg1"/>
                        </a:solidFill>
                        <a:ea typeface="Calibri"/>
                        <a:cs typeface="Calibri"/>
                        <a:sym typeface="Calibri"/>
                      </a:endParaRPr>
                    </a:p>
                    <a:p>
                      <a:pPr lvl="0" algn="ctr" rtl="1"/>
                      <a:r>
                        <a:rPr lang="ar" sz="1800" dirty="0">
                          <a:solidFill>
                            <a:schemeClr val="bg1"/>
                          </a:solidFill>
                          <a:cs typeface="Calibri"/>
                          <a:sym typeface="Calibri"/>
                        </a:rPr>
                        <a:t>إدغام </a:t>
                      </a:r>
                      <a:r>
                        <a:rPr lang="ar-KW" sz="1800" b="1" u="sng" dirty="0">
                          <a:solidFill>
                            <a:schemeClr val="bg1"/>
                          </a:solidFill>
                          <a:cs typeface="Calibri"/>
                        </a:rPr>
                        <a:t>ناقص</a:t>
                      </a:r>
                      <a:endParaRPr lang="ar" sz="1800" b="1" u="sng" dirty="0">
                        <a:solidFill>
                          <a:schemeClr val="bg1"/>
                        </a:solidFill>
                        <a:cs typeface="Calibri"/>
                        <a:sym typeface="Calibri"/>
                      </a:endParaRPr>
                    </a:p>
                  </a:txBody>
                  <a:tcPr anchor="ctr">
                    <a:lnR w="12700" cap="flat" cmpd="sng" algn="ctr">
                      <a:solidFill>
                        <a:schemeClr val="accent4">
                          <a:lumMod val="40000"/>
                          <a:lumOff val="60000"/>
                        </a:schemeClr>
                      </a:solidFill>
                      <a:prstDash val="solid"/>
                      <a:round/>
                      <a:headEnd type="none" w="med" len="med"/>
                      <a:tailEnd type="none" w="med" len="med"/>
                    </a:lnR>
                    <a:solidFill>
                      <a:schemeClr val="accent5">
                        <a:lumMod val="75000"/>
                      </a:schemeClr>
                    </a:solidFill>
                  </a:tcPr>
                </a:tc>
                <a:tc>
                  <a:txBody>
                    <a:bodyPr/>
                    <a:lstStyle/>
                    <a:p>
                      <a:pPr algn="ctr" rtl="1"/>
                      <a:r>
                        <a:rPr lang="en-US" sz="1800" b="1" dirty="0">
                          <a:solidFill>
                            <a:schemeClr val="tx1"/>
                          </a:solidFill>
                          <a:cs typeface="Calibri" panose="020F0502020204030204" pitchFamily="34" charset="0"/>
                        </a:rPr>
                        <a:t>"</a:t>
                      </a:r>
                      <a:r>
                        <a:rPr lang="ar-EG" sz="1800" b="1" dirty="0">
                          <a:solidFill>
                            <a:schemeClr val="tx1"/>
                          </a:solidFill>
                          <a:cs typeface="Calibri" panose="020F0502020204030204" pitchFamily="34" charset="0"/>
                        </a:rPr>
                        <a:t>و</a:t>
                      </a:r>
                      <a:r>
                        <a:rPr lang="en-US" sz="1800" b="1" dirty="0">
                          <a:solidFill>
                            <a:schemeClr val="tx1"/>
                          </a:solidFill>
                          <a:cs typeface="Calibri" panose="020F0502020204030204" pitchFamily="34" charset="0"/>
                        </a:rPr>
                        <a:t>" - "</a:t>
                      </a:r>
                      <a:r>
                        <a:rPr lang="ar-EG" sz="1800" b="1" dirty="0">
                          <a:solidFill>
                            <a:schemeClr val="tx1"/>
                          </a:solidFill>
                          <a:cs typeface="Calibri" panose="020F0502020204030204" pitchFamily="34" charset="0"/>
                        </a:rPr>
                        <a:t>ي</a:t>
                      </a:r>
                      <a:r>
                        <a:rPr lang="en-US" sz="1800" b="1" dirty="0">
                          <a:solidFill>
                            <a:schemeClr val="tx1"/>
                          </a:solidFill>
                          <a:cs typeface="Calibri" panose="020F0502020204030204" pitchFamily="34" charset="0"/>
                        </a:rPr>
                        <a:t>"</a:t>
                      </a:r>
                      <a:endParaRPr lang="ar-SA" sz="1800" b="1" dirty="0">
                        <a:solidFill>
                          <a:schemeClr val="tx1"/>
                        </a:solidFill>
                        <a:cs typeface="Calibri" panose="020F0502020204030204" pitchFamily="34" charset="0"/>
                      </a:endParaRPr>
                    </a:p>
                    <a:p>
                      <a:pPr algn="ctr" rtl="1"/>
                      <a:endParaRPr lang="ar-SA" sz="1050" b="1" dirty="0">
                        <a:solidFill>
                          <a:schemeClr val="tx1"/>
                        </a:solidFill>
                        <a:cs typeface="Calibri" panose="020F050202020403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dirty="0"/>
                        <a:t>منْ يَقول  </a:t>
                      </a:r>
                      <a:r>
                        <a:rPr lang="ar-SA" sz="1800" dirty="0">
                          <a:sym typeface="Wingdings" pitchFamily="2" charset="2"/>
                        </a:rPr>
                        <a:t> </a:t>
                      </a:r>
                      <a:r>
                        <a:rPr lang="ar-SA" sz="1800" b="1" dirty="0" err="1">
                          <a:solidFill>
                            <a:srgbClr val="FF0000"/>
                          </a:solidFill>
                        </a:rPr>
                        <a:t>مَـيَّــ</a:t>
                      </a:r>
                      <a:r>
                        <a:rPr lang="ar-SA" sz="1800" b="1" dirty="0" err="1">
                          <a:latin typeface="Arial" panose="020B0604020202020204" pitchFamily="34" charset="0"/>
                          <a:cs typeface="+mn-cs"/>
                        </a:rPr>
                        <a:t>قول</a:t>
                      </a:r>
                      <a:endParaRPr lang="ar-SA" sz="1800" dirty="0"/>
                    </a:p>
                    <a:p>
                      <a:pPr marL="0" marR="0" lvl="0" indent="0" algn="ctr" defTabSz="914400" rtl="1" eaLnBrk="1" fontAlgn="auto" latinLnBrk="0" hangingPunct="1">
                        <a:lnSpc>
                          <a:spcPct val="100000"/>
                        </a:lnSpc>
                        <a:spcBef>
                          <a:spcPts val="0"/>
                        </a:spcBef>
                        <a:spcAft>
                          <a:spcPts val="0"/>
                        </a:spcAft>
                        <a:buClrTx/>
                        <a:buSzTx/>
                        <a:buFontTx/>
                        <a:buNone/>
                        <a:tabLst/>
                        <a:defRPr/>
                      </a:pPr>
                      <a:r>
                        <a:rPr lang="ar-SA" sz="1800" dirty="0"/>
                        <a:t>مِنْ وَال </a:t>
                      </a:r>
                      <a:r>
                        <a:rPr lang="ar-SA" sz="1800" dirty="0">
                          <a:sym typeface="Wingdings" pitchFamily="2" charset="2"/>
                        </a:rPr>
                        <a:t> </a:t>
                      </a:r>
                      <a:r>
                        <a:rPr lang="ar-SA" sz="1800" b="1" dirty="0">
                          <a:solidFill>
                            <a:srgbClr val="FF0000"/>
                          </a:solidFill>
                        </a:rPr>
                        <a:t>مِـوَّ</a:t>
                      </a:r>
                      <a:r>
                        <a:rPr lang="ar-SA" sz="1800" b="1" dirty="0">
                          <a:latin typeface="Arial" panose="020B0604020202020204" pitchFamily="34" charset="0"/>
                          <a:cs typeface="+mn-cs"/>
                        </a:rPr>
                        <a:t>ال</a:t>
                      </a:r>
                      <a:endParaRPr lang="ar-SA" sz="1800" dirty="0"/>
                    </a:p>
                  </a:txBody>
                  <a:tcPr anchor="ct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noFill/>
                  </a:tcPr>
                </a:tc>
                <a:tc>
                  <a:txBody>
                    <a:bodyPr/>
                    <a:lstStyle/>
                    <a:p>
                      <a:pPr marL="0" algn="l" defTabSz="914400" rtl="0" eaLnBrk="1" latinLnBrk="0" hangingPunct="1"/>
                      <a:endParaRPr lang="en-US" dirty="0"/>
                    </a:p>
                  </a:txBody>
                  <a:tcPr anchor="ct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303479882"/>
                  </a:ext>
                </a:extLst>
              </a:tr>
            </a:tbl>
          </a:graphicData>
        </a:graphic>
      </p:graphicFrame>
    </p:spTree>
    <p:extLst>
      <p:ext uri="{BB962C8B-B14F-4D97-AF65-F5344CB8AC3E}">
        <p14:creationId xmlns:p14="http://schemas.microsoft.com/office/powerpoint/2010/main" val="34261279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651BC-38B6-AFF1-4D4C-242F46BE8BFD}"/>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17BCE84A-8A04-9CBD-2D40-80B165840220}"/>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B90EBEFC-D3F6-A486-C8D2-3DF1D63CB7EF}"/>
              </a:ext>
            </a:extLst>
          </p:cNvPr>
          <p:cNvSpPr>
            <a:spLocks noGrp="1"/>
          </p:cNvSpPr>
          <p:nvPr>
            <p:ph type="sldNum" sz="quarter" idx="12"/>
          </p:nvPr>
        </p:nvSpPr>
        <p:spPr/>
        <p:txBody>
          <a:bodyPr/>
          <a:lstStyle/>
          <a:p>
            <a:fld id="{7B9E2073-7571-3141-AB4E-94681825B85E}" type="slidenum">
              <a:rPr lang="en-US" smtClean="0"/>
              <a:t>57</a:t>
            </a:fld>
            <a:endParaRPr lang="en-US" dirty="0"/>
          </a:p>
        </p:txBody>
      </p:sp>
      <p:sp>
        <p:nvSpPr>
          <p:cNvPr id="6" name="Text Placeholder 5">
            <a:extLst>
              <a:ext uri="{FF2B5EF4-FFF2-40B4-BE49-F238E27FC236}">
                <a16:creationId xmlns:a16="http://schemas.microsoft.com/office/drawing/2014/main" id="{1980800F-DF6C-D3D0-74D5-33FAAF98D22C}"/>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Idgham</a:t>
            </a:r>
            <a:r>
              <a:rPr lang="en-US" dirty="0"/>
              <a:t> </a:t>
            </a:r>
            <a:r>
              <a:rPr lang="ar-SA" dirty="0"/>
              <a:t>الإدغام</a:t>
            </a:r>
            <a:endParaRPr lang="en-US" dirty="0"/>
          </a:p>
        </p:txBody>
      </p:sp>
      <p:sp>
        <p:nvSpPr>
          <p:cNvPr id="9" name="Title 1">
            <a:extLst>
              <a:ext uri="{FF2B5EF4-FFF2-40B4-BE49-F238E27FC236}">
                <a16:creationId xmlns:a16="http://schemas.microsoft.com/office/drawing/2014/main" id="{2977FADA-ECB8-A3C7-272F-70CA2470E204}"/>
              </a:ext>
            </a:extLst>
          </p:cNvPr>
          <p:cNvSpPr>
            <a:spLocks noGrp="1"/>
          </p:cNvSpPr>
          <p:nvPr>
            <p:ph type="title"/>
          </p:nvPr>
        </p:nvSpPr>
        <p:spPr>
          <a:xfrm>
            <a:off x="838200" y="797859"/>
            <a:ext cx="10515600" cy="892829"/>
          </a:xfrm>
        </p:spPr>
        <p:txBody>
          <a:bodyPr/>
          <a:lstStyle/>
          <a:p>
            <a:r>
              <a:rPr lang="en-US" dirty="0"/>
              <a:t>Finding it in the Mus-Haf </a:t>
            </a:r>
            <a:r>
              <a:rPr lang="ar-KW" dirty="0">
                <a:latin typeface="Calibri" panose="020F0502020204030204" pitchFamily="34" charset="0"/>
                <a:cs typeface="Calibri" panose="020F0502020204030204" pitchFamily="34" charset="0"/>
              </a:rPr>
              <a:t>الرسم</a:t>
            </a:r>
            <a:endParaRPr lang="en-US" dirty="0">
              <a:latin typeface="Calibri" panose="020F0502020204030204" pitchFamily="34" charset="0"/>
              <a:cs typeface="Calibri" panose="020F0502020204030204" pitchFamily="34" charset="0"/>
            </a:endParaRPr>
          </a:p>
        </p:txBody>
      </p:sp>
      <p:sp>
        <p:nvSpPr>
          <p:cNvPr id="7" name="Google Shape;123;p19">
            <a:extLst>
              <a:ext uri="{FF2B5EF4-FFF2-40B4-BE49-F238E27FC236}">
                <a16:creationId xmlns:a16="http://schemas.microsoft.com/office/drawing/2014/main" id="{93E084AF-9CD3-F504-870F-287F90FDB57B}"/>
              </a:ext>
            </a:extLst>
          </p:cNvPr>
          <p:cNvSpPr txBox="1"/>
          <p:nvPr/>
        </p:nvSpPr>
        <p:spPr>
          <a:xfrm>
            <a:off x="838200" y="4753161"/>
            <a:ext cx="1982464" cy="1644018"/>
          </a:xfrm>
          <a:prstGeom prst="rect">
            <a:avLst/>
          </a:prstGeom>
          <a:solidFill>
            <a:schemeClr val="accent5">
              <a:lumMod val="75000"/>
            </a:schemeClr>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1600" b="1" u="sng" dirty="0">
                <a:solidFill>
                  <a:schemeClr val="bg1"/>
                </a:solidFill>
                <a:ea typeface="Calibri"/>
                <a:cs typeface="Calibri"/>
                <a:sym typeface="Calibri"/>
              </a:rPr>
              <a:t>Incomplete</a:t>
            </a:r>
            <a:r>
              <a:rPr lang="en-US" sz="1600" dirty="0">
                <a:solidFill>
                  <a:schemeClr val="bg1"/>
                </a:solidFill>
                <a:ea typeface="Calibri"/>
                <a:cs typeface="Calibri"/>
                <a:sym typeface="Calibri"/>
              </a:rPr>
              <a:t> </a:t>
            </a:r>
            <a:r>
              <a:rPr lang="en-US" sz="1600" dirty="0" err="1">
                <a:solidFill>
                  <a:schemeClr val="bg1"/>
                </a:solidFill>
                <a:ea typeface="Calibri"/>
                <a:cs typeface="Calibri"/>
                <a:sym typeface="Calibri"/>
              </a:rPr>
              <a:t>Idgham</a:t>
            </a:r>
            <a:endParaRPr lang="en-US" sz="1600" dirty="0">
              <a:solidFill>
                <a:schemeClr val="bg1"/>
              </a:solidFill>
              <a:ea typeface="Calibri"/>
              <a:cs typeface="Calibri"/>
              <a:sym typeface="Calibri"/>
            </a:endParaRPr>
          </a:p>
          <a:p>
            <a:pPr lvl="0" algn="ctr" rtl="1"/>
            <a:r>
              <a:rPr lang="ar" sz="1600" dirty="0">
                <a:solidFill>
                  <a:schemeClr val="bg1"/>
                </a:solidFill>
                <a:cs typeface="Calibri"/>
                <a:sym typeface="Calibri"/>
              </a:rPr>
              <a:t>إدغام </a:t>
            </a:r>
            <a:r>
              <a:rPr lang="ar-KW" sz="1600" b="1" u="sng" dirty="0">
                <a:solidFill>
                  <a:schemeClr val="bg1"/>
                </a:solidFill>
                <a:cs typeface="Calibri"/>
              </a:rPr>
              <a:t>ناقص</a:t>
            </a:r>
            <a:endParaRPr lang="en-US" sz="1600" b="1" u="sng" dirty="0">
              <a:solidFill>
                <a:schemeClr val="bg1"/>
              </a:solidFill>
              <a:cs typeface="Calibri"/>
            </a:endParaRPr>
          </a:p>
          <a:p>
            <a:pPr algn="ctr" rtl="1"/>
            <a:endParaRPr lang="en-US" sz="800" dirty="0">
              <a:cs typeface="Calibri"/>
            </a:endParaRPr>
          </a:p>
          <a:p>
            <a:pPr algn="ctr" rtl="1"/>
            <a:r>
              <a:rPr lang="en-US" sz="1400" dirty="0" err="1">
                <a:solidFill>
                  <a:schemeClr val="accent2">
                    <a:lumMod val="20000"/>
                    <a:lumOff val="80000"/>
                  </a:schemeClr>
                </a:solidFill>
                <a:cs typeface="Calibri"/>
              </a:rPr>
              <a:t>Idgham</a:t>
            </a:r>
            <a:r>
              <a:rPr lang="en-US" sz="1400" dirty="0">
                <a:solidFill>
                  <a:schemeClr val="accent2">
                    <a:lumMod val="20000"/>
                    <a:lumOff val="80000"/>
                  </a:schemeClr>
                </a:solidFill>
                <a:cs typeface="Calibri"/>
              </a:rPr>
              <a:t> letter does NOT have </a:t>
            </a:r>
            <a:r>
              <a:rPr lang="en-US" sz="1400" dirty="0" err="1">
                <a:solidFill>
                  <a:schemeClr val="accent2">
                    <a:lumMod val="20000"/>
                    <a:lumOff val="80000"/>
                  </a:schemeClr>
                </a:solidFill>
                <a:cs typeface="Calibri"/>
              </a:rPr>
              <a:t>Shaddah</a:t>
            </a:r>
            <a:r>
              <a:rPr lang="en-US" sz="1400" dirty="0">
                <a:solidFill>
                  <a:schemeClr val="accent2">
                    <a:lumMod val="20000"/>
                    <a:lumOff val="80000"/>
                  </a:schemeClr>
                </a:solidFill>
                <a:cs typeface="Calibri"/>
              </a:rPr>
              <a:t> </a:t>
            </a:r>
            <a:r>
              <a:rPr lang="ar-KW" sz="1600" dirty="0">
                <a:solidFill>
                  <a:schemeClr val="accent2">
                    <a:lumMod val="20000"/>
                    <a:lumOff val="80000"/>
                  </a:schemeClr>
                </a:solidFill>
                <a:latin typeface="Calibri" panose="020F0502020204030204" pitchFamily="34" charset="0"/>
                <a:cs typeface="Calibri" panose="020F0502020204030204" pitchFamily="34" charset="0"/>
              </a:rPr>
              <a:t>حرف الإدغام غير مشدد</a:t>
            </a:r>
            <a:endParaRPr lang="ar" sz="1600" dirty="0">
              <a:solidFill>
                <a:schemeClr val="accent2">
                  <a:lumMod val="20000"/>
                  <a:lumOff val="80000"/>
                </a:schemeClr>
              </a:solidFill>
              <a:latin typeface="Calibri" panose="020F0502020204030204" pitchFamily="34" charset="0"/>
              <a:cs typeface="Calibri" panose="020F0502020204030204" pitchFamily="34" charset="0"/>
            </a:endParaRPr>
          </a:p>
        </p:txBody>
      </p:sp>
      <p:sp>
        <p:nvSpPr>
          <p:cNvPr id="8" name="Google Shape;123;p19">
            <a:extLst>
              <a:ext uri="{FF2B5EF4-FFF2-40B4-BE49-F238E27FC236}">
                <a16:creationId xmlns:a16="http://schemas.microsoft.com/office/drawing/2014/main" id="{3A8E7B98-4052-4B5C-6B4C-BE35346917EB}"/>
              </a:ext>
            </a:extLst>
          </p:cNvPr>
          <p:cNvSpPr txBox="1"/>
          <p:nvPr/>
        </p:nvSpPr>
        <p:spPr>
          <a:xfrm>
            <a:off x="838200" y="2965689"/>
            <a:ext cx="1982464" cy="1644018"/>
          </a:xfrm>
          <a:prstGeom prst="rect">
            <a:avLst/>
          </a:prstGeom>
          <a:solidFill>
            <a:schemeClr val="accent4">
              <a:lumMod val="40000"/>
              <a:lumOff val="60000"/>
            </a:schemeClr>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sz="1600" b="1" u="sng" dirty="0">
                <a:solidFill>
                  <a:schemeClr val="tx2"/>
                </a:solidFill>
                <a:ea typeface="Calibri"/>
                <a:cs typeface="Calibri"/>
                <a:sym typeface="Calibri"/>
              </a:rPr>
              <a:t>Complete</a:t>
            </a:r>
            <a:r>
              <a:rPr lang="ar-SA" sz="1600" b="1" u="sng" dirty="0">
                <a:solidFill>
                  <a:schemeClr val="tx2"/>
                </a:solidFill>
                <a:ea typeface="Calibri"/>
                <a:cs typeface="Calibri"/>
                <a:sym typeface="Calibri"/>
              </a:rPr>
              <a:t> </a:t>
            </a:r>
            <a:r>
              <a:rPr lang="en-US" sz="1600" dirty="0" err="1">
                <a:solidFill>
                  <a:schemeClr val="tx2"/>
                </a:solidFill>
                <a:ea typeface="Calibri"/>
                <a:cs typeface="Calibri"/>
                <a:sym typeface="Calibri"/>
              </a:rPr>
              <a:t>Idgham</a:t>
            </a:r>
            <a:endParaRPr lang="en-US" sz="1600" b="1" u="sng" dirty="0">
              <a:solidFill>
                <a:schemeClr val="tx2"/>
              </a:solidFill>
              <a:ea typeface="Calibri"/>
              <a:cs typeface="Calibri"/>
              <a:sym typeface="Calibri"/>
            </a:endParaRPr>
          </a:p>
          <a:p>
            <a:pPr lvl="0" algn="ctr" rtl="1"/>
            <a:r>
              <a:rPr lang="ar" dirty="0">
                <a:solidFill>
                  <a:schemeClr val="tx2"/>
                </a:solidFill>
                <a:cs typeface="Calibri"/>
                <a:sym typeface="Calibri"/>
              </a:rPr>
              <a:t>إدغام </a:t>
            </a:r>
            <a:r>
              <a:rPr lang="ar" b="1" u="sng" dirty="0">
                <a:solidFill>
                  <a:schemeClr val="tx2"/>
                </a:solidFill>
                <a:cs typeface="Calibri"/>
              </a:rPr>
              <a:t>كامل</a:t>
            </a:r>
            <a:endParaRPr lang="en-US" b="1" u="sng" dirty="0">
              <a:solidFill>
                <a:schemeClr val="tx2"/>
              </a:solidFill>
              <a:cs typeface="Calibri"/>
            </a:endParaRPr>
          </a:p>
          <a:p>
            <a:pPr algn="ctr"/>
            <a:endParaRPr lang="en-US" sz="800" dirty="0">
              <a:cs typeface="Calibri"/>
            </a:endParaRPr>
          </a:p>
          <a:p>
            <a:pPr algn="ctr"/>
            <a:r>
              <a:rPr lang="en-US" sz="1400" dirty="0" err="1">
                <a:cs typeface="Calibri"/>
              </a:rPr>
              <a:t>Idgham</a:t>
            </a:r>
            <a:r>
              <a:rPr lang="en-US" sz="1400" dirty="0">
                <a:cs typeface="Calibri"/>
              </a:rPr>
              <a:t> letter has a </a:t>
            </a:r>
            <a:r>
              <a:rPr lang="en-US" sz="1400" dirty="0" err="1">
                <a:cs typeface="Calibri"/>
              </a:rPr>
              <a:t>Shaddah</a:t>
            </a:r>
            <a:r>
              <a:rPr lang="en-US" sz="1400" dirty="0">
                <a:cs typeface="Calibri"/>
              </a:rPr>
              <a:t> </a:t>
            </a:r>
            <a:r>
              <a:rPr lang="ar-KW" sz="1600" dirty="0">
                <a:latin typeface="Calibri" panose="020F0502020204030204" pitchFamily="34" charset="0"/>
                <a:cs typeface="Calibri" panose="020F0502020204030204" pitchFamily="34" charset="0"/>
              </a:rPr>
              <a:t>حرف الإدغام مشدد</a:t>
            </a:r>
            <a:endParaRPr lang="ar" sz="16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B890E62-6121-B52E-30FD-703A315FB4D1}"/>
              </a:ext>
            </a:extLst>
          </p:cNvPr>
          <p:cNvSpPr txBox="1"/>
          <p:nvPr/>
        </p:nvSpPr>
        <p:spPr>
          <a:xfrm>
            <a:off x="4033887" y="1946371"/>
            <a:ext cx="1914427" cy="523220"/>
          </a:xfrm>
          <a:prstGeom prst="rect">
            <a:avLst/>
          </a:prstGeom>
          <a:noFill/>
        </p:spPr>
        <p:txBody>
          <a:bodyPr wrap="square">
            <a:spAutoFit/>
          </a:bodyPr>
          <a:lstStyle/>
          <a:p>
            <a:pPr marL="0" marR="0" lvl="0" indent="0" algn="ctr" rtl="0">
              <a:spcBef>
                <a:spcPts val="0"/>
              </a:spcBef>
              <a:spcAft>
                <a:spcPts val="0"/>
              </a:spcAft>
              <a:buNone/>
            </a:pPr>
            <a:r>
              <a:rPr lang="en-US" sz="2800" b="1" i="0" u="none" strike="noStrike" cap="none" noProof="0" dirty="0" err="1">
                <a:solidFill>
                  <a:srgbClr val="C00000"/>
                </a:solidFill>
                <a:ea typeface="Calibri"/>
                <a:cs typeface="Calibri"/>
                <a:sym typeface="Calibri"/>
              </a:rPr>
              <a:t>Tanween</a:t>
            </a:r>
            <a:endParaRPr lang="en-US" sz="2400" b="1" i="0" u="none" strike="noStrike" cap="none" noProof="0" dirty="0">
              <a:solidFill>
                <a:srgbClr val="C00000"/>
              </a:solidFill>
              <a:ea typeface="Calibri"/>
              <a:cs typeface="Calibri"/>
              <a:sym typeface="Calibri"/>
            </a:endParaRPr>
          </a:p>
        </p:txBody>
      </p:sp>
      <p:sp>
        <p:nvSpPr>
          <p:cNvPr id="12" name="TextBox 11">
            <a:extLst>
              <a:ext uri="{FF2B5EF4-FFF2-40B4-BE49-F238E27FC236}">
                <a16:creationId xmlns:a16="http://schemas.microsoft.com/office/drawing/2014/main" id="{924EDBBE-2592-3D52-A87A-7A3FD0508C9E}"/>
              </a:ext>
            </a:extLst>
          </p:cNvPr>
          <p:cNvSpPr txBox="1"/>
          <p:nvPr/>
        </p:nvSpPr>
        <p:spPr>
          <a:xfrm>
            <a:off x="8067773" y="1946371"/>
            <a:ext cx="1914427" cy="523220"/>
          </a:xfrm>
          <a:prstGeom prst="rect">
            <a:avLst/>
          </a:prstGeom>
          <a:noFill/>
        </p:spPr>
        <p:txBody>
          <a:bodyPr wrap="square">
            <a:spAutoFit/>
          </a:bodyPr>
          <a:lstStyle/>
          <a:p>
            <a:pPr marL="0" marR="0" lvl="0" indent="0" algn="ctr" rtl="0">
              <a:spcBef>
                <a:spcPts val="0"/>
              </a:spcBef>
              <a:spcAft>
                <a:spcPts val="0"/>
              </a:spcAft>
              <a:buNone/>
            </a:pPr>
            <a:r>
              <a:rPr lang="en-US" sz="2800" b="1" i="0" u="none" strike="noStrike" cap="none" noProof="0" dirty="0">
                <a:solidFill>
                  <a:srgbClr val="C00000"/>
                </a:solidFill>
                <a:ea typeface="Calibri"/>
                <a:cs typeface="Calibri"/>
                <a:sym typeface="Calibri"/>
              </a:rPr>
              <a:t>Noon</a:t>
            </a:r>
            <a:endParaRPr lang="en-US" sz="2400" b="1" i="0" u="none" strike="noStrike" cap="none" noProof="0" dirty="0">
              <a:solidFill>
                <a:srgbClr val="C00000"/>
              </a:solidFill>
              <a:ea typeface="Calibri"/>
              <a:cs typeface="Calibri"/>
              <a:sym typeface="Calibri"/>
            </a:endParaRPr>
          </a:p>
        </p:txBody>
      </p:sp>
      <p:pic>
        <p:nvPicPr>
          <p:cNvPr id="13" name="Picture 12" descr="A close up of a sign&#10;&#10;AI-generated content may be incorrect.">
            <a:extLst>
              <a:ext uri="{FF2B5EF4-FFF2-40B4-BE49-F238E27FC236}">
                <a16:creationId xmlns:a16="http://schemas.microsoft.com/office/drawing/2014/main" id="{46D6CA0D-5A94-E9BB-D8A6-EB97A7DBA85B}"/>
              </a:ext>
            </a:extLst>
          </p:cNvPr>
          <p:cNvPicPr>
            <a:picLocks noChangeAspect="1"/>
          </p:cNvPicPr>
          <p:nvPr/>
        </p:nvPicPr>
        <p:blipFill>
          <a:blip r:embed="rId2"/>
          <a:stretch>
            <a:fillRect/>
          </a:stretch>
        </p:blipFill>
        <p:spPr>
          <a:xfrm>
            <a:off x="3410147" y="3458905"/>
            <a:ext cx="1247480" cy="657586"/>
          </a:xfrm>
          <a:prstGeom prst="rect">
            <a:avLst/>
          </a:prstGeom>
        </p:spPr>
      </p:pic>
      <p:pic>
        <p:nvPicPr>
          <p:cNvPr id="14" name="Picture 13" descr="A black and white text&#10;&#10;AI-generated content may be incorrect.">
            <a:extLst>
              <a:ext uri="{FF2B5EF4-FFF2-40B4-BE49-F238E27FC236}">
                <a16:creationId xmlns:a16="http://schemas.microsoft.com/office/drawing/2014/main" id="{28E90277-7CE4-17A3-50C6-102A77B42DAA}"/>
              </a:ext>
            </a:extLst>
          </p:cNvPr>
          <p:cNvPicPr>
            <a:picLocks noChangeAspect="1"/>
          </p:cNvPicPr>
          <p:nvPr/>
        </p:nvPicPr>
        <p:blipFill>
          <a:blip r:embed="rId3"/>
          <a:stretch>
            <a:fillRect/>
          </a:stretch>
        </p:blipFill>
        <p:spPr>
          <a:xfrm>
            <a:off x="4208910" y="5146362"/>
            <a:ext cx="1156444" cy="657586"/>
          </a:xfrm>
          <a:prstGeom prst="rect">
            <a:avLst/>
          </a:prstGeom>
        </p:spPr>
      </p:pic>
      <p:pic>
        <p:nvPicPr>
          <p:cNvPr id="16" name="Picture 15" descr="A close up of a sign&#10;&#10;AI-generated content may be incorrect.">
            <a:extLst>
              <a:ext uri="{FF2B5EF4-FFF2-40B4-BE49-F238E27FC236}">
                <a16:creationId xmlns:a16="http://schemas.microsoft.com/office/drawing/2014/main" id="{4C306FE2-ADFF-7101-5659-0AEA3AADBC7E}"/>
              </a:ext>
            </a:extLst>
          </p:cNvPr>
          <p:cNvPicPr>
            <a:picLocks noChangeAspect="1"/>
          </p:cNvPicPr>
          <p:nvPr/>
        </p:nvPicPr>
        <p:blipFill>
          <a:blip r:embed="rId4"/>
          <a:stretch>
            <a:fillRect/>
          </a:stretch>
        </p:blipFill>
        <p:spPr>
          <a:xfrm>
            <a:off x="5094701" y="3474109"/>
            <a:ext cx="1494514" cy="657586"/>
          </a:xfrm>
          <a:prstGeom prst="rect">
            <a:avLst/>
          </a:prstGeom>
        </p:spPr>
      </p:pic>
      <p:pic>
        <p:nvPicPr>
          <p:cNvPr id="18" name="Picture 17" descr="A close up of a sign&#10;&#10;AI-generated content may be incorrect.">
            <a:extLst>
              <a:ext uri="{FF2B5EF4-FFF2-40B4-BE49-F238E27FC236}">
                <a16:creationId xmlns:a16="http://schemas.microsoft.com/office/drawing/2014/main" id="{008E4A14-7016-1F82-9BCA-021185CE14E0}"/>
              </a:ext>
            </a:extLst>
          </p:cNvPr>
          <p:cNvPicPr>
            <a:picLocks noChangeAspect="1"/>
          </p:cNvPicPr>
          <p:nvPr/>
        </p:nvPicPr>
        <p:blipFill>
          <a:blip r:embed="rId5"/>
          <a:srcRect l="5084" r="3877"/>
          <a:stretch>
            <a:fillRect/>
          </a:stretch>
        </p:blipFill>
        <p:spPr>
          <a:xfrm>
            <a:off x="9269194" y="3429000"/>
            <a:ext cx="1562101" cy="673309"/>
          </a:xfrm>
          <a:prstGeom prst="rect">
            <a:avLst/>
          </a:prstGeom>
        </p:spPr>
      </p:pic>
      <p:pic>
        <p:nvPicPr>
          <p:cNvPr id="20" name="Picture 19" descr="A close up of a sign&#10;&#10;AI-generated content may be incorrect.">
            <a:extLst>
              <a:ext uri="{FF2B5EF4-FFF2-40B4-BE49-F238E27FC236}">
                <a16:creationId xmlns:a16="http://schemas.microsoft.com/office/drawing/2014/main" id="{2EF91575-621E-7214-6E03-9566700CFB70}"/>
              </a:ext>
            </a:extLst>
          </p:cNvPr>
          <p:cNvPicPr>
            <a:picLocks noChangeAspect="1"/>
          </p:cNvPicPr>
          <p:nvPr/>
        </p:nvPicPr>
        <p:blipFill>
          <a:blip r:embed="rId6"/>
          <a:srcRect l="10825" r="9316"/>
          <a:stretch>
            <a:fillRect/>
          </a:stretch>
        </p:blipFill>
        <p:spPr>
          <a:xfrm>
            <a:off x="8449950" y="5146362"/>
            <a:ext cx="1150070" cy="655666"/>
          </a:xfrm>
          <a:prstGeom prst="rect">
            <a:avLst/>
          </a:prstGeom>
        </p:spPr>
      </p:pic>
      <p:pic>
        <p:nvPicPr>
          <p:cNvPr id="22" name="Picture 21" descr="A close up of a sign&#10;&#10;AI-generated content may be incorrect.">
            <a:extLst>
              <a:ext uri="{FF2B5EF4-FFF2-40B4-BE49-F238E27FC236}">
                <a16:creationId xmlns:a16="http://schemas.microsoft.com/office/drawing/2014/main" id="{CDD8BA23-C216-D47F-C79B-6BB618EC8B15}"/>
              </a:ext>
            </a:extLst>
          </p:cNvPr>
          <p:cNvPicPr>
            <a:picLocks noChangeAspect="1"/>
          </p:cNvPicPr>
          <p:nvPr/>
        </p:nvPicPr>
        <p:blipFill>
          <a:blip r:embed="rId7"/>
          <a:stretch>
            <a:fillRect/>
          </a:stretch>
        </p:blipFill>
        <p:spPr>
          <a:xfrm>
            <a:off x="7741070" y="3429000"/>
            <a:ext cx="1122182" cy="673309"/>
          </a:xfrm>
          <a:prstGeom prst="rect">
            <a:avLst/>
          </a:prstGeom>
        </p:spPr>
      </p:pic>
      <p:sp>
        <p:nvSpPr>
          <p:cNvPr id="23" name="TextBox 22">
            <a:extLst>
              <a:ext uri="{FF2B5EF4-FFF2-40B4-BE49-F238E27FC236}">
                <a16:creationId xmlns:a16="http://schemas.microsoft.com/office/drawing/2014/main" id="{41661D35-31BD-C505-24EE-6F95B121EE6A}"/>
              </a:ext>
            </a:extLst>
          </p:cNvPr>
          <p:cNvSpPr txBox="1"/>
          <p:nvPr/>
        </p:nvSpPr>
        <p:spPr>
          <a:xfrm>
            <a:off x="3491943" y="2357890"/>
            <a:ext cx="2998313" cy="638957"/>
          </a:xfrm>
          <a:prstGeom prst="rect">
            <a:avLst/>
          </a:prstGeom>
          <a:noFill/>
        </p:spPr>
        <p:txBody>
          <a:bodyPr wrap="square">
            <a:spAutoFit/>
          </a:bodyPr>
          <a:lstStyle/>
          <a:p>
            <a:pPr algn="ctr"/>
            <a:r>
              <a:rPr lang="en-US" sz="1400" dirty="0">
                <a:cs typeface="Calibri"/>
              </a:rPr>
              <a:t>Consecutive, not parallel or stacked</a:t>
            </a:r>
            <a:endParaRPr lang="ar-SA" sz="1400" dirty="0">
              <a:cs typeface="Calibri"/>
            </a:endParaRPr>
          </a:p>
          <a:p>
            <a:pPr algn="ctr" rtl="1">
              <a:lnSpc>
                <a:spcPct val="150000"/>
              </a:lnSpc>
            </a:pPr>
            <a:r>
              <a:rPr lang="ar-KW" sz="1600" dirty="0">
                <a:latin typeface="Calibri" panose="020F0502020204030204" pitchFamily="34" charset="0"/>
                <a:cs typeface="Calibri" panose="020F0502020204030204" pitchFamily="34" charset="0"/>
              </a:rPr>
              <a:t>متتابعة وغير متحازية</a:t>
            </a:r>
            <a:endParaRPr lang="ar" sz="1600" dirty="0">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0536FADE-BA79-5BA5-3E62-445DA4DD8F7E}"/>
              </a:ext>
            </a:extLst>
          </p:cNvPr>
          <p:cNvSpPr txBox="1"/>
          <p:nvPr/>
        </p:nvSpPr>
        <p:spPr>
          <a:xfrm>
            <a:off x="7525829" y="2357890"/>
            <a:ext cx="2998313" cy="638957"/>
          </a:xfrm>
          <a:prstGeom prst="rect">
            <a:avLst/>
          </a:prstGeom>
          <a:noFill/>
        </p:spPr>
        <p:txBody>
          <a:bodyPr wrap="square">
            <a:spAutoFit/>
          </a:bodyPr>
          <a:lstStyle/>
          <a:p>
            <a:pPr algn="ctr"/>
            <a:r>
              <a:rPr lang="en-US" sz="1400" dirty="0">
                <a:cs typeface="Calibri"/>
              </a:rPr>
              <a:t>No Harakh (or Sokun)</a:t>
            </a:r>
            <a:endParaRPr lang="ar-SA" sz="1400" dirty="0">
              <a:cs typeface="Calibri"/>
            </a:endParaRPr>
          </a:p>
          <a:p>
            <a:pPr algn="ctr" rtl="1">
              <a:lnSpc>
                <a:spcPct val="150000"/>
              </a:lnSpc>
            </a:pPr>
            <a:r>
              <a:rPr lang="ar-KW" sz="1600" dirty="0">
                <a:latin typeface="Calibri" panose="020F0502020204030204" pitchFamily="34" charset="0"/>
                <a:cs typeface="Calibri" panose="020F0502020204030204" pitchFamily="34" charset="0"/>
              </a:rPr>
              <a:t>خالية من الحركة</a:t>
            </a:r>
            <a:endParaRPr lang="ar"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25649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5EA59-60E5-DBD4-CD09-A7CAA13C69BE}"/>
            </a:ext>
          </a:extLst>
        </p:cNvPr>
        <p:cNvGrpSpPr/>
        <p:nvPr/>
      </p:nvGrpSpPr>
      <p:grpSpPr>
        <a:xfrm>
          <a:off x="0" y="0"/>
          <a:ext cx="0" cy="0"/>
          <a:chOff x="0" y="0"/>
          <a:chExt cx="0" cy="0"/>
        </a:xfrm>
      </p:grpSpPr>
      <p:pic>
        <p:nvPicPr>
          <p:cNvPr id="38" name="Picture 37" descr="A close-up of a book&#10;&#10;AI-generated content may be incorrect.">
            <a:extLst>
              <a:ext uri="{FF2B5EF4-FFF2-40B4-BE49-F238E27FC236}">
                <a16:creationId xmlns:a16="http://schemas.microsoft.com/office/drawing/2014/main" id="{4A99CD5E-334F-70D3-1FF9-7778960A2FF5}"/>
              </a:ext>
            </a:extLst>
          </p:cNvPr>
          <p:cNvPicPr>
            <a:picLocks noChangeAspect="1"/>
          </p:cNvPicPr>
          <p:nvPr/>
        </p:nvPicPr>
        <p:blipFill>
          <a:blip r:embed="rId2"/>
          <a:stretch>
            <a:fillRect/>
          </a:stretch>
        </p:blipFill>
        <p:spPr>
          <a:xfrm>
            <a:off x="3521914" y="1706400"/>
            <a:ext cx="5148171" cy="4875912"/>
          </a:xfrm>
          <a:prstGeom prst="rect">
            <a:avLst/>
          </a:prstGeom>
        </p:spPr>
      </p:pic>
      <p:sp>
        <p:nvSpPr>
          <p:cNvPr id="4" name="Date Placeholder 3">
            <a:extLst>
              <a:ext uri="{FF2B5EF4-FFF2-40B4-BE49-F238E27FC236}">
                <a16:creationId xmlns:a16="http://schemas.microsoft.com/office/drawing/2014/main" id="{B761EF0E-8A60-5856-2218-39B679129338}"/>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CC1625EE-BF81-471F-7B52-61147469FAFC}"/>
              </a:ext>
            </a:extLst>
          </p:cNvPr>
          <p:cNvSpPr>
            <a:spLocks noGrp="1"/>
          </p:cNvSpPr>
          <p:nvPr>
            <p:ph type="sldNum" sz="quarter" idx="12"/>
          </p:nvPr>
        </p:nvSpPr>
        <p:spPr/>
        <p:txBody>
          <a:bodyPr/>
          <a:lstStyle/>
          <a:p>
            <a:fld id="{7B9E2073-7571-3141-AB4E-94681825B85E}" type="slidenum">
              <a:rPr lang="en-US" smtClean="0"/>
              <a:t>58</a:t>
            </a:fld>
            <a:endParaRPr lang="en-US" dirty="0"/>
          </a:p>
        </p:txBody>
      </p:sp>
      <p:sp>
        <p:nvSpPr>
          <p:cNvPr id="6" name="Text Placeholder 5">
            <a:extLst>
              <a:ext uri="{FF2B5EF4-FFF2-40B4-BE49-F238E27FC236}">
                <a16:creationId xmlns:a16="http://schemas.microsoft.com/office/drawing/2014/main" id="{1CCCDD62-ABEA-A052-304E-0B9A6B3E213D}"/>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a:t>Idgham </a:t>
            </a:r>
            <a:r>
              <a:rPr lang="ar-SA"/>
              <a:t>الإدغام</a:t>
            </a:r>
            <a:endParaRPr lang="en-US" dirty="0"/>
          </a:p>
        </p:txBody>
      </p:sp>
      <p:sp>
        <p:nvSpPr>
          <p:cNvPr id="9" name="Title 1">
            <a:extLst>
              <a:ext uri="{FF2B5EF4-FFF2-40B4-BE49-F238E27FC236}">
                <a16:creationId xmlns:a16="http://schemas.microsoft.com/office/drawing/2014/main" id="{F4373C89-1D72-4D49-7E9A-E0D98EEF2C2D}"/>
              </a:ext>
            </a:extLst>
          </p:cNvPr>
          <p:cNvSpPr>
            <a:spLocks noGrp="1"/>
          </p:cNvSpPr>
          <p:nvPr>
            <p:ph type="title"/>
          </p:nvPr>
        </p:nvSpPr>
        <p:spPr>
          <a:xfrm>
            <a:off x="838200" y="797859"/>
            <a:ext cx="10515600" cy="892829"/>
          </a:xfrm>
        </p:spPr>
        <p:txBody>
          <a:bodyPr/>
          <a:lstStyle/>
          <a:p>
            <a:r>
              <a:rPr lang="en-US"/>
              <a:t>Practice</a:t>
            </a:r>
            <a:endParaRPr lang="en-US" dirty="0">
              <a:latin typeface="Calibri" panose="020F0502020204030204" pitchFamily="34" charset="0"/>
              <a:cs typeface="Calibri" panose="020F0502020204030204" pitchFamily="34" charset="0"/>
            </a:endParaRPr>
          </a:p>
        </p:txBody>
      </p:sp>
      <p:cxnSp>
        <p:nvCxnSpPr>
          <p:cNvPr id="10" name="Straight Connector 9">
            <a:extLst>
              <a:ext uri="{FF2B5EF4-FFF2-40B4-BE49-F238E27FC236}">
                <a16:creationId xmlns:a16="http://schemas.microsoft.com/office/drawing/2014/main" id="{4E5FDE25-9EDA-1783-1EA3-5D33C65FA738}"/>
              </a:ext>
            </a:extLst>
          </p:cNvPr>
          <p:cNvCxnSpPr>
            <a:cxnSpLocks/>
          </p:cNvCxnSpPr>
          <p:nvPr/>
        </p:nvCxnSpPr>
        <p:spPr>
          <a:xfrm>
            <a:off x="3521914" y="2195575"/>
            <a:ext cx="321528"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BDAD31B-AEC5-FD77-C31D-8D44E9C722C6}"/>
              </a:ext>
            </a:extLst>
          </p:cNvPr>
          <p:cNvCxnSpPr>
            <a:cxnSpLocks/>
          </p:cNvCxnSpPr>
          <p:nvPr/>
        </p:nvCxnSpPr>
        <p:spPr>
          <a:xfrm>
            <a:off x="5926886" y="2753089"/>
            <a:ext cx="89371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F204D969-6AEC-BFE5-AAA6-F8521150772F}"/>
              </a:ext>
            </a:extLst>
          </p:cNvPr>
          <p:cNvCxnSpPr>
            <a:cxnSpLocks/>
          </p:cNvCxnSpPr>
          <p:nvPr/>
        </p:nvCxnSpPr>
        <p:spPr>
          <a:xfrm>
            <a:off x="4274073" y="3272020"/>
            <a:ext cx="87730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03D342BB-B001-F29C-81EE-DDAC0CA21368}"/>
              </a:ext>
            </a:extLst>
          </p:cNvPr>
          <p:cNvCxnSpPr>
            <a:cxnSpLocks/>
          </p:cNvCxnSpPr>
          <p:nvPr/>
        </p:nvCxnSpPr>
        <p:spPr>
          <a:xfrm>
            <a:off x="5929052" y="4383189"/>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46DB194-B16E-DDB6-DDE9-B1F47A784C0A}"/>
              </a:ext>
            </a:extLst>
          </p:cNvPr>
          <p:cNvCxnSpPr>
            <a:cxnSpLocks/>
          </p:cNvCxnSpPr>
          <p:nvPr/>
        </p:nvCxnSpPr>
        <p:spPr>
          <a:xfrm>
            <a:off x="3521914" y="6081037"/>
            <a:ext cx="624837"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30A07D25-A913-B522-2296-A3FA1BDD0617}"/>
              </a:ext>
            </a:extLst>
          </p:cNvPr>
          <p:cNvCxnSpPr>
            <a:cxnSpLocks/>
          </p:cNvCxnSpPr>
          <p:nvPr/>
        </p:nvCxnSpPr>
        <p:spPr>
          <a:xfrm>
            <a:off x="7978735" y="6532175"/>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26A9B563-B643-D00A-9469-3023F90A0664}"/>
              </a:ext>
            </a:extLst>
          </p:cNvPr>
          <p:cNvCxnSpPr>
            <a:cxnSpLocks/>
          </p:cNvCxnSpPr>
          <p:nvPr/>
        </p:nvCxnSpPr>
        <p:spPr>
          <a:xfrm>
            <a:off x="8223495" y="2753089"/>
            <a:ext cx="44659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6027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31954-1CEC-BC15-7EA0-ED134C18F151}"/>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3F5EFB1A-69A7-6197-4AAC-25FD718219A0}"/>
              </a:ext>
            </a:extLst>
          </p:cNvPr>
          <p:cNvSpPr>
            <a:spLocks noGrp="1"/>
          </p:cNvSpPr>
          <p:nvPr>
            <p:ph type="dt" sz="half" idx="10"/>
          </p:nvPr>
        </p:nvSpPr>
        <p:spPr/>
        <p:txBody>
          <a:bodyPr/>
          <a:lstStyle/>
          <a:p>
            <a:fld id="{920497BD-6D9B-2748-AD22-4AECC52291CD}" type="datetime1">
              <a:rPr lang="en-CA" smtClean="0"/>
              <a:t>2026-08-12</a:t>
            </a:fld>
            <a:endParaRPr lang="en-US"/>
          </a:p>
        </p:txBody>
      </p:sp>
      <p:sp>
        <p:nvSpPr>
          <p:cNvPr id="5" name="Slide Number Placeholder 4">
            <a:extLst>
              <a:ext uri="{FF2B5EF4-FFF2-40B4-BE49-F238E27FC236}">
                <a16:creationId xmlns:a16="http://schemas.microsoft.com/office/drawing/2014/main" id="{654F6C2F-3ED1-56A7-E3BE-E691AB9DC332}"/>
              </a:ext>
            </a:extLst>
          </p:cNvPr>
          <p:cNvSpPr>
            <a:spLocks noGrp="1"/>
          </p:cNvSpPr>
          <p:nvPr>
            <p:ph type="sldNum" sz="quarter" idx="12"/>
          </p:nvPr>
        </p:nvSpPr>
        <p:spPr/>
        <p:txBody>
          <a:bodyPr/>
          <a:lstStyle/>
          <a:p>
            <a:fld id="{7B9E2073-7571-3141-AB4E-94681825B85E}" type="slidenum">
              <a:rPr lang="en-US" smtClean="0"/>
              <a:t>59</a:t>
            </a:fld>
            <a:endParaRPr lang="en-US" dirty="0"/>
          </a:p>
        </p:txBody>
      </p:sp>
      <p:sp>
        <p:nvSpPr>
          <p:cNvPr id="6" name="Text Placeholder 5">
            <a:extLst>
              <a:ext uri="{FF2B5EF4-FFF2-40B4-BE49-F238E27FC236}">
                <a16:creationId xmlns:a16="http://schemas.microsoft.com/office/drawing/2014/main" id="{6E270C81-E1D1-8240-9B25-6727D5D2BCCF}"/>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a:t>Idgham </a:t>
            </a:r>
            <a:r>
              <a:rPr lang="ar-SA"/>
              <a:t>الإدغام</a:t>
            </a:r>
            <a:endParaRPr lang="en-US" dirty="0"/>
          </a:p>
        </p:txBody>
      </p:sp>
      <p:sp>
        <p:nvSpPr>
          <p:cNvPr id="9" name="Title 1">
            <a:extLst>
              <a:ext uri="{FF2B5EF4-FFF2-40B4-BE49-F238E27FC236}">
                <a16:creationId xmlns:a16="http://schemas.microsoft.com/office/drawing/2014/main" id="{9F8DB289-B335-914F-7DDC-84A4DDB6FDE5}"/>
              </a:ext>
            </a:extLst>
          </p:cNvPr>
          <p:cNvSpPr>
            <a:spLocks noGrp="1"/>
          </p:cNvSpPr>
          <p:nvPr>
            <p:ph type="title"/>
          </p:nvPr>
        </p:nvSpPr>
        <p:spPr>
          <a:xfrm>
            <a:off x="838200" y="797859"/>
            <a:ext cx="10515600" cy="892829"/>
          </a:xfrm>
        </p:spPr>
        <p:txBody>
          <a:bodyPr/>
          <a:lstStyle/>
          <a:p>
            <a:r>
              <a:rPr lang="en-US"/>
              <a:t>Practice</a:t>
            </a:r>
            <a:endParaRPr lang="en-US"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887CC2B4-4C8F-04A2-BE89-ACD0BA6DBB49}"/>
              </a:ext>
            </a:extLst>
          </p:cNvPr>
          <p:cNvPicPr>
            <a:picLocks noChangeAspect="1"/>
          </p:cNvPicPr>
          <p:nvPr/>
        </p:nvPicPr>
        <p:blipFill>
          <a:blip r:embed="rId2"/>
          <a:srcRect t="22108"/>
          <a:stretch>
            <a:fillRect/>
          </a:stretch>
        </p:blipFill>
        <p:spPr>
          <a:xfrm>
            <a:off x="3347946" y="2093496"/>
            <a:ext cx="5675968" cy="4280316"/>
          </a:xfrm>
          <a:prstGeom prst="rect">
            <a:avLst/>
          </a:prstGeom>
        </p:spPr>
      </p:pic>
      <p:cxnSp>
        <p:nvCxnSpPr>
          <p:cNvPr id="10" name="Straight Connector 9">
            <a:extLst>
              <a:ext uri="{FF2B5EF4-FFF2-40B4-BE49-F238E27FC236}">
                <a16:creationId xmlns:a16="http://schemas.microsoft.com/office/drawing/2014/main" id="{AE91BC21-0094-9E9F-D8D5-AC459E04C922}"/>
              </a:ext>
            </a:extLst>
          </p:cNvPr>
          <p:cNvCxnSpPr>
            <a:cxnSpLocks/>
          </p:cNvCxnSpPr>
          <p:nvPr/>
        </p:nvCxnSpPr>
        <p:spPr>
          <a:xfrm>
            <a:off x="4819255" y="3310882"/>
            <a:ext cx="116060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D0645A1-6627-50DB-34FC-C7CBE68165E0}"/>
              </a:ext>
            </a:extLst>
          </p:cNvPr>
          <p:cNvCxnSpPr>
            <a:cxnSpLocks/>
          </p:cNvCxnSpPr>
          <p:nvPr/>
        </p:nvCxnSpPr>
        <p:spPr>
          <a:xfrm>
            <a:off x="6191784" y="3912765"/>
            <a:ext cx="116060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137D6A9-5622-E34C-9AE7-C076BE72A196}"/>
              </a:ext>
            </a:extLst>
          </p:cNvPr>
          <p:cNvCxnSpPr>
            <a:cxnSpLocks/>
          </p:cNvCxnSpPr>
          <p:nvPr/>
        </p:nvCxnSpPr>
        <p:spPr>
          <a:xfrm>
            <a:off x="4956331" y="3912765"/>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1B6A23AB-5801-5530-106B-2C6DE5AF099A}"/>
              </a:ext>
            </a:extLst>
          </p:cNvPr>
          <p:cNvCxnSpPr>
            <a:cxnSpLocks/>
          </p:cNvCxnSpPr>
          <p:nvPr/>
        </p:nvCxnSpPr>
        <p:spPr>
          <a:xfrm>
            <a:off x="4127905" y="3912765"/>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CC71205-61CD-F58C-39EC-224D22A98AEF}"/>
              </a:ext>
            </a:extLst>
          </p:cNvPr>
          <p:cNvCxnSpPr>
            <a:cxnSpLocks/>
          </p:cNvCxnSpPr>
          <p:nvPr/>
        </p:nvCxnSpPr>
        <p:spPr>
          <a:xfrm>
            <a:off x="4264981" y="5726359"/>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2D3114B7-EFC8-491B-E752-B116C1FD54E4}"/>
              </a:ext>
            </a:extLst>
          </p:cNvPr>
          <p:cNvCxnSpPr>
            <a:cxnSpLocks/>
          </p:cNvCxnSpPr>
          <p:nvPr/>
        </p:nvCxnSpPr>
        <p:spPr>
          <a:xfrm>
            <a:off x="7724926" y="6373812"/>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89905FB-F964-963A-9D17-A5173C51F299}"/>
              </a:ext>
            </a:extLst>
          </p:cNvPr>
          <p:cNvCxnSpPr>
            <a:cxnSpLocks/>
          </p:cNvCxnSpPr>
          <p:nvPr/>
        </p:nvCxnSpPr>
        <p:spPr>
          <a:xfrm>
            <a:off x="4819255" y="6373812"/>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92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3D54B-EABB-8174-AEE3-F42B9448182B}"/>
              </a:ext>
            </a:extLst>
          </p:cNvPr>
          <p:cNvSpPr>
            <a:spLocks noGrp="1"/>
          </p:cNvSpPr>
          <p:nvPr>
            <p:ph type="title"/>
          </p:nvPr>
        </p:nvSpPr>
        <p:spPr/>
        <p:txBody>
          <a:bodyPr/>
          <a:lstStyle/>
          <a:p>
            <a:r>
              <a:rPr lang="en-US" dirty="0" err="1"/>
              <a:t>Iqlab</a:t>
            </a:r>
            <a:endParaRPr lang="en-US" dirty="0"/>
          </a:p>
        </p:txBody>
      </p:sp>
      <p:sp>
        <p:nvSpPr>
          <p:cNvPr id="3" name="Text Placeholder 2">
            <a:extLst>
              <a:ext uri="{FF2B5EF4-FFF2-40B4-BE49-F238E27FC236}">
                <a16:creationId xmlns:a16="http://schemas.microsoft.com/office/drawing/2014/main" id="{494FEAEA-94BF-32F3-C067-B67F4D9B4A44}"/>
              </a:ext>
            </a:extLst>
          </p:cNvPr>
          <p:cNvSpPr>
            <a:spLocks noGrp="1"/>
          </p:cNvSpPr>
          <p:nvPr>
            <p:ph type="body" idx="1"/>
          </p:nvPr>
        </p:nvSpPr>
        <p:spPr/>
        <p:txBody>
          <a:bodyPr/>
          <a:lstStyle/>
          <a:p>
            <a:pPr marL="0" indent="0" algn="ctr" defTabSz="914400" rtl="1" eaLnBrk="1" latinLnBrk="0" hangingPunct="1">
              <a:lnSpc>
                <a:spcPct val="90000"/>
              </a:lnSpc>
              <a:spcBef>
                <a:spcPts val="1000"/>
              </a:spcBef>
              <a:buFont typeface="Arial" panose="020B0604020202020204" pitchFamily="34" charset="0"/>
              <a:buNone/>
            </a:pPr>
            <a:r>
              <a:rPr lang="ar-SA" dirty="0"/>
              <a:t>الإقلاب</a:t>
            </a:r>
            <a:endParaRPr lang="en-US" dirty="0"/>
          </a:p>
        </p:txBody>
      </p:sp>
      <p:sp>
        <p:nvSpPr>
          <p:cNvPr id="4" name="Date Placeholder 3">
            <a:extLst>
              <a:ext uri="{FF2B5EF4-FFF2-40B4-BE49-F238E27FC236}">
                <a16:creationId xmlns:a16="http://schemas.microsoft.com/office/drawing/2014/main" id="{3DE867B8-2A8D-C5A6-E26E-EE9222F4C933}"/>
              </a:ext>
            </a:extLst>
          </p:cNvPr>
          <p:cNvSpPr>
            <a:spLocks noGrp="1"/>
          </p:cNvSpPr>
          <p:nvPr>
            <p:ph type="dt" sz="half" idx="10"/>
          </p:nvPr>
        </p:nvSpPr>
        <p:spPr/>
        <p:txBody>
          <a:bodyPr/>
          <a:lstStyle/>
          <a:p>
            <a:fld id="{8E4D7B46-14EA-AE49-AEA7-C0D7FE3FB516}" type="datetime1">
              <a:rPr lang="en-CA" smtClean="0"/>
              <a:t>2026-08-12</a:t>
            </a:fld>
            <a:endParaRPr lang="en-US"/>
          </a:p>
        </p:txBody>
      </p:sp>
      <p:sp>
        <p:nvSpPr>
          <p:cNvPr id="5" name="Slide Number Placeholder 4">
            <a:extLst>
              <a:ext uri="{FF2B5EF4-FFF2-40B4-BE49-F238E27FC236}">
                <a16:creationId xmlns:a16="http://schemas.microsoft.com/office/drawing/2014/main" id="{3686D98B-3866-5636-53F3-547C7A21B9DC}"/>
              </a:ext>
            </a:extLst>
          </p:cNvPr>
          <p:cNvSpPr>
            <a:spLocks noGrp="1"/>
          </p:cNvSpPr>
          <p:nvPr>
            <p:ph type="sldNum" sz="quarter" idx="12"/>
          </p:nvPr>
        </p:nvSpPr>
        <p:spPr/>
        <p:txBody>
          <a:bodyPr/>
          <a:lstStyle/>
          <a:p>
            <a:fld id="{7B9E2073-7571-3141-AB4E-94681825B85E}" type="slidenum">
              <a:rPr lang="en-US" smtClean="0"/>
              <a:t>60</a:t>
            </a:fld>
            <a:endParaRPr lang="en-US"/>
          </a:p>
        </p:txBody>
      </p:sp>
    </p:spTree>
    <p:extLst>
      <p:ext uri="{BB962C8B-B14F-4D97-AF65-F5344CB8AC3E}">
        <p14:creationId xmlns:p14="http://schemas.microsoft.com/office/powerpoint/2010/main" val="4125299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CAAA8-6193-18B2-8911-6BD1F39D5CC8}"/>
              </a:ext>
            </a:extLst>
          </p:cNvPr>
          <p:cNvSpPr>
            <a:spLocks noGrp="1"/>
          </p:cNvSpPr>
          <p:nvPr>
            <p:ph type="title"/>
          </p:nvPr>
        </p:nvSpPr>
        <p:spPr/>
        <p:txBody>
          <a:bodyPr/>
          <a:lstStyle/>
          <a:p>
            <a:r>
              <a:rPr lang="en-US" dirty="0"/>
              <a:t>Definition </a:t>
            </a:r>
            <a:r>
              <a:rPr lang="ar-SA" dirty="0">
                <a:latin typeface="Calibri" panose="020F0502020204030204" pitchFamily="34" charset="0"/>
                <a:cs typeface="Calibri" panose="020F0502020204030204" pitchFamily="34" charset="0"/>
              </a:rPr>
              <a:t>التعريف</a:t>
            </a:r>
            <a:endParaRPr lang="en-US" dirty="0"/>
          </a:p>
        </p:txBody>
      </p:sp>
      <p:sp>
        <p:nvSpPr>
          <p:cNvPr id="4" name="Date Placeholder 3">
            <a:extLst>
              <a:ext uri="{FF2B5EF4-FFF2-40B4-BE49-F238E27FC236}">
                <a16:creationId xmlns:a16="http://schemas.microsoft.com/office/drawing/2014/main" id="{C4C96CCD-D8DA-1809-6C94-599CE288A27B}"/>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1710C3C8-C53C-5C69-62FA-A19597991BB7}"/>
              </a:ext>
            </a:extLst>
          </p:cNvPr>
          <p:cNvSpPr>
            <a:spLocks noGrp="1"/>
          </p:cNvSpPr>
          <p:nvPr>
            <p:ph type="sldNum" sz="quarter" idx="12"/>
          </p:nvPr>
        </p:nvSpPr>
        <p:spPr/>
        <p:txBody>
          <a:bodyPr/>
          <a:lstStyle/>
          <a:p>
            <a:fld id="{7B9E2073-7571-3141-AB4E-94681825B85E}" type="slidenum">
              <a:rPr lang="en-US" smtClean="0"/>
              <a:t>61</a:t>
            </a:fld>
            <a:endParaRPr lang="en-US" dirty="0"/>
          </a:p>
        </p:txBody>
      </p:sp>
      <p:sp>
        <p:nvSpPr>
          <p:cNvPr id="6" name="Text Placeholder 5">
            <a:extLst>
              <a:ext uri="{FF2B5EF4-FFF2-40B4-BE49-F238E27FC236}">
                <a16:creationId xmlns:a16="http://schemas.microsoft.com/office/drawing/2014/main" id="{6BA31228-3379-B3E1-A739-BE828CDA89F8}"/>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BB43E385-F484-E06E-8811-9BCB6892D1D5}"/>
              </a:ext>
            </a:extLst>
          </p:cNvPr>
          <p:cNvSpPr txBox="1"/>
          <p:nvPr/>
        </p:nvSpPr>
        <p:spPr>
          <a:xfrm>
            <a:off x="838200" y="2255805"/>
            <a:ext cx="6094602" cy="3759171"/>
          </a:xfrm>
          <a:prstGeom prst="rect">
            <a:avLst/>
          </a:prstGeom>
          <a:noFill/>
        </p:spPr>
        <p:txBody>
          <a:bodyPr wrap="square">
            <a:spAutoFit/>
          </a:bodyPr>
          <a:lstStyle/>
          <a:p>
            <a:pPr algn="ctr" rtl="0">
              <a:buNone/>
            </a:pPr>
            <a:r>
              <a:rPr lang="en-CA" sz="4400" b="1" i="0" u="none" strike="noStrike" dirty="0">
                <a:solidFill>
                  <a:srgbClr val="C00000"/>
                </a:solidFill>
                <a:effectLst/>
              </a:rPr>
              <a:t>Lexically</a:t>
            </a:r>
            <a:endParaRPr lang="en-CA" b="0" i="0" u="none" strike="noStrike" dirty="0">
              <a:solidFill>
                <a:srgbClr val="C00000"/>
              </a:solidFill>
              <a:effectLst/>
            </a:endParaRPr>
          </a:p>
          <a:p>
            <a:pPr algn="ctr"/>
            <a:r>
              <a:rPr lang="en-US" sz="3200" dirty="0"/>
              <a:t>Flipping or Turning</a:t>
            </a:r>
            <a:endParaRPr lang="en-CA" sz="3200" dirty="0"/>
          </a:p>
          <a:p>
            <a:pPr algn="ctr"/>
            <a:r>
              <a:rPr lang="en-CA" dirty="0"/>
              <a:t>Turning something away from its original direction</a:t>
            </a:r>
          </a:p>
          <a:p>
            <a:pPr algn="ctr"/>
            <a:r>
              <a:rPr lang="en-CA" dirty="0"/>
              <a:t> </a:t>
            </a:r>
          </a:p>
          <a:p>
            <a:pPr algn="ctr" rtl="1">
              <a:buNone/>
            </a:pPr>
            <a:br>
              <a:rPr lang="en-CA" b="0" i="0" u="none" strike="noStrike" dirty="0">
                <a:solidFill>
                  <a:srgbClr val="000000"/>
                </a:solidFill>
                <a:effectLst/>
                <a:latin typeface="Calibri" panose="020F0502020204030204" pitchFamily="34" charset="0"/>
                <a:cs typeface="Calibri" panose="020F0502020204030204" pitchFamily="34" charset="0"/>
              </a:rPr>
            </a:br>
            <a:r>
              <a:rPr lang="ar" sz="4400" b="1" i="0" u="none" strike="noStrike" dirty="0">
                <a:solidFill>
                  <a:srgbClr val="C00000"/>
                </a:solidFill>
                <a:effectLst/>
                <a:latin typeface="Calibri" panose="020F0502020204030204" pitchFamily="34" charset="0"/>
                <a:cs typeface="Calibri" panose="020F0502020204030204" pitchFamily="34" charset="0"/>
              </a:rPr>
              <a:t>لُّـغَـةً</a:t>
            </a:r>
            <a:endParaRPr lang="ar" b="0" i="0" u="none" strike="noStrike" dirty="0">
              <a:effectLst/>
              <a:latin typeface="Calibri" panose="020F0502020204030204" pitchFamily="34" charset="0"/>
              <a:cs typeface="Calibri" panose="020F0502020204030204" pitchFamily="34" charset="0"/>
            </a:endParaRPr>
          </a:p>
          <a:p>
            <a:pPr algn="ctr" rtl="1"/>
            <a:r>
              <a:rPr lang="en-US" sz="3200" b="1" dirty="0" err="1">
                <a:latin typeface="Calibri" panose="020F0502020204030204" pitchFamily="34" charset="0"/>
                <a:cs typeface="Calibri" panose="020F0502020204030204" pitchFamily="34" charset="0"/>
              </a:rPr>
              <a:t>تحويلُ</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الشيء</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عن</a:t>
            </a:r>
            <a:r>
              <a:rPr lang="en-US" sz="3200" b="1" dirty="0">
                <a:latin typeface="Calibri" panose="020F0502020204030204" pitchFamily="34" charset="0"/>
                <a:cs typeface="Calibri" panose="020F0502020204030204" pitchFamily="34" charset="0"/>
              </a:rPr>
              <a:t> </a:t>
            </a:r>
            <a:r>
              <a:rPr lang="en-US" sz="3200" b="1" dirty="0" err="1">
                <a:latin typeface="Calibri" panose="020F0502020204030204" pitchFamily="34" charset="0"/>
                <a:cs typeface="Calibri" panose="020F0502020204030204" pitchFamily="34" charset="0"/>
              </a:rPr>
              <a:t>وجهه</a:t>
            </a:r>
            <a:r>
              <a:rPr lang="en-US" sz="3200" b="1" dirty="0">
                <a:latin typeface="Calibri" panose="020F0502020204030204" pitchFamily="34" charset="0"/>
                <a:cs typeface="Calibri" panose="020F0502020204030204" pitchFamily="34" charset="0"/>
              </a:rPr>
              <a:t>،</a:t>
            </a:r>
          </a:p>
          <a:p>
            <a:pPr algn="ctr" rtl="1">
              <a:lnSpc>
                <a:spcPct val="150000"/>
              </a:lnSpc>
            </a:pP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تقول</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قلبت</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الشيء</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أي</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حوَّلْتَهُ</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عن</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وجهه</a:t>
            </a:r>
            <a:r>
              <a:rPr lang="en-US" sz="2400" dirty="0">
                <a:latin typeface="Calibri" panose="020F0502020204030204" pitchFamily="34" charset="0"/>
                <a:cs typeface="Calibri" panose="020F0502020204030204" pitchFamily="34" charset="0"/>
              </a:rPr>
              <a:t> </a:t>
            </a:r>
            <a:r>
              <a:rPr lang="ar-KW" sz="2400" dirty="0">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p:txBody>
      </p:sp>
      <p:pic>
        <p:nvPicPr>
          <p:cNvPr id="9" name="Picture 8" descr="A frying pan with a yellow disc&#10;&#10;AI-generated content may be incorrect.">
            <a:extLst>
              <a:ext uri="{FF2B5EF4-FFF2-40B4-BE49-F238E27FC236}">
                <a16:creationId xmlns:a16="http://schemas.microsoft.com/office/drawing/2014/main" id="{783816E3-72FC-BDAF-5841-6DCA39286693}"/>
              </a:ext>
            </a:extLst>
          </p:cNvPr>
          <p:cNvPicPr>
            <a:picLocks noChangeAspect="1"/>
          </p:cNvPicPr>
          <p:nvPr/>
        </p:nvPicPr>
        <p:blipFill>
          <a:blip r:embed="rId2"/>
          <a:stretch>
            <a:fillRect/>
          </a:stretch>
        </p:blipFill>
        <p:spPr>
          <a:xfrm>
            <a:off x="7502948" y="2123313"/>
            <a:ext cx="3747155" cy="3747155"/>
          </a:xfrm>
          <a:prstGeom prst="rect">
            <a:avLst/>
          </a:prstGeom>
        </p:spPr>
      </p:pic>
    </p:spTree>
    <p:extLst>
      <p:ext uri="{BB962C8B-B14F-4D97-AF65-F5344CB8AC3E}">
        <p14:creationId xmlns:p14="http://schemas.microsoft.com/office/powerpoint/2010/main" val="4129266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06844-6BC6-7F66-DD70-A23C84A3E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2AC4D8-1A58-8753-8EAC-F9F0F8433D96}"/>
              </a:ext>
            </a:extLst>
          </p:cNvPr>
          <p:cNvSpPr>
            <a:spLocks noGrp="1"/>
          </p:cNvSpPr>
          <p:nvPr>
            <p:ph type="title"/>
          </p:nvPr>
        </p:nvSpPr>
        <p:spPr/>
        <p:txBody>
          <a:bodyPr/>
          <a:lstStyle/>
          <a:p>
            <a:r>
              <a:rPr lang="en-US" dirty="0"/>
              <a:t>Definition </a:t>
            </a:r>
            <a:r>
              <a:rPr lang="ar-SA" dirty="0">
                <a:latin typeface="Calibri" panose="020F0502020204030204" pitchFamily="34" charset="0"/>
                <a:cs typeface="Calibri" panose="020F0502020204030204" pitchFamily="34" charset="0"/>
              </a:rPr>
              <a:t>التعريف</a:t>
            </a:r>
            <a:endParaRPr lang="en-US" dirty="0"/>
          </a:p>
        </p:txBody>
      </p:sp>
      <p:sp>
        <p:nvSpPr>
          <p:cNvPr id="4" name="Date Placeholder 3">
            <a:extLst>
              <a:ext uri="{FF2B5EF4-FFF2-40B4-BE49-F238E27FC236}">
                <a16:creationId xmlns:a16="http://schemas.microsoft.com/office/drawing/2014/main" id="{04034240-8709-060A-F997-EE04E0BFE4DF}"/>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85BC7312-C1B2-3A5B-8B74-D2B6CDA455D7}"/>
              </a:ext>
            </a:extLst>
          </p:cNvPr>
          <p:cNvSpPr>
            <a:spLocks noGrp="1"/>
          </p:cNvSpPr>
          <p:nvPr>
            <p:ph type="sldNum" sz="quarter" idx="12"/>
          </p:nvPr>
        </p:nvSpPr>
        <p:spPr/>
        <p:txBody>
          <a:bodyPr/>
          <a:lstStyle/>
          <a:p>
            <a:fld id="{7B9E2073-7571-3141-AB4E-94681825B85E}" type="slidenum">
              <a:rPr lang="en-US" smtClean="0"/>
              <a:t>62</a:t>
            </a:fld>
            <a:endParaRPr lang="en-US" dirty="0"/>
          </a:p>
        </p:txBody>
      </p:sp>
      <p:sp>
        <p:nvSpPr>
          <p:cNvPr id="6" name="Text Placeholder 5">
            <a:extLst>
              <a:ext uri="{FF2B5EF4-FFF2-40B4-BE49-F238E27FC236}">
                <a16:creationId xmlns:a16="http://schemas.microsoft.com/office/drawing/2014/main" id="{D00EFDDF-0879-CF5D-5D35-22E3829A13B8}"/>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pic>
        <p:nvPicPr>
          <p:cNvPr id="9" name="Picture 8" descr="A frying pan with a yellow disc&#10;&#10;AI-generated content may be incorrect.">
            <a:extLst>
              <a:ext uri="{FF2B5EF4-FFF2-40B4-BE49-F238E27FC236}">
                <a16:creationId xmlns:a16="http://schemas.microsoft.com/office/drawing/2014/main" id="{534A36C0-34CA-6E58-72BC-FD00E749E2F7}"/>
              </a:ext>
            </a:extLst>
          </p:cNvPr>
          <p:cNvPicPr>
            <a:picLocks noChangeAspect="1"/>
          </p:cNvPicPr>
          <p:nvPr/>
        </p:nvPicPr>
        <p:blipFill>
          <a:blip r:embed="rId2"/>
          <a:stretch>
            <a:fillRect/>
          </a:stretch>
        </p:blipFill>
        <p:spPr>
          <a:xfrm>
            <a:off x="7502948" y="2123313"/>
            <a:ext cx="3747155" cy="3747155"/>
          </a:xfrm>
          <a:prstGeom prst="rect">
            <a:avLst/>
          </a:prstGeom>
        </p:spPr>
      </p:pic>
      <p:sp>
        <p:nvSpPr>
          <p:cNvPr id="3" name="Google Shape;97;p15">
            <a:extLst>
              <a:ext uri="{FF2B5EF4-FFF2-40B4-BE49-F238E27FC236}">
                <a16:creationId xmlns:a16="http://schemas.microsoft.com/office/drawing/2014/main" id="{43E2F411-5E04-E373-EC70-3980D14B1398}"/>
              </a:ext>
            </a:extLst>
          </p:cNvPr>
          <p:cNvSpPr txBox="1"/>
          <p:nvPr/>
        </p:nvSpPr>
        <p:spPr>
          <a:xfrm>
            <a:off x="838200" y="2458027"/>
            <a:ext cx="6194196" cy="30777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CA" sz="3600" b="1" i="0" u="none" strike="noStrike" cap="none" noProof="0" dirty="0">
                <a:solidFill>
                  <a:srgbClr val="C00000"/>
                </a:solidFill>
                <a:ea typeface="Calibri"/>
                <a:cs typeface="Calibri"/>
                <a:sym typeface="Calibri"/>
              </a:rPr>
              <a:t>Technically</a:t>
            </a:r>
          </a:p>
          <a:p>
            <a:pPr marL="0" marR="0" lvl="0" indent="0" algn="ctr" rtl="0">
              <a:spcBef>
                <a:spcPts val="0"/>
              </a:spcBef>
              <a:spcAft>
                <a:spcPts val="0"/>
              </a:spcAft>
              <a:buNone/>
            </a:pPr>
            <a:endParaRPr lang="en-CA" sz="1400" i="0" u="none" strike="noStrike" cap="none" noProof="0" dirty="0">
              <a:ea typeface="Calibri"/>
              <a:cs typeface="Calibri"/>
              <a:sym typeface="Calibri"/>
            </a:endParaRPr>
          </a:p>
          <a:p>
            <a:pPr algn="ctr"/>
            <a:r>
              <a:rPr lang="en-CA" b="1" dirty="0">
                <a:solidFill>
                  <a:schemeClr val="accent1"/>
                </a:solidFill>
                <a:cs typeface="Calibri"/>
              </a:rPr>
              <a:t>Changing</a:t>
            </a:r>
            <a:r>
              <a:rPr lang="en-CA" dirty="0">
                <a:cs typeface="Calibri"/>
              </a:rPr>
              <a:t> the noon </a:t>
            </a:r>
            <a:r>
              <a:rPr lang="en-US" dirty="0" err="1">
                <a:cs typeface="Calibri"/>
              </a:rPr>
              <a:t>sakinah</a:t>
            </a:r>
            <a:r>
              <a:rPr lang="en-CA" dirty="0">
                <a:cs typeface="Calibri"/>
              </a:rPr>
              <a:t> or </a:t>
            </a:r>
            <a:r>
              <a:rPr lang="en-US" dirty="0" err="1">
                <a:cs typeface="Calibri"/>
              </a:rPr>
              <a:t>tanween</a:t>
            </a:r>
            <a:r>
              <a:rPr lang="en-CA" dirty="0">
                <a:cs typeface="Calibri"/>
              </a:rPr>
              <a:t> into a </a:t>
            </a:r>
            <a:r>
              <a:rPr lang="en-CA" b="1" dirty="0">
                <a:solidFill>
                  <a:schemeClr val="accent1"/>
                </a:solidFill>
                <a:cs typeface="Calibri"/>
              </a:rPr>
              <a:t>concealed or</a:t>
            </a:r>
            <a:r>
              <a:rPr lang="en-CA" dirty="0">
                <a:cs typeface="Calibri"/>
              </a:rPr>
              <a:t> </a:t>
            </a:r>
            <a:r>
              <a:rPr lang="en-CA" b="1" dirty="0">
                <a:solidFill>
                  <a:schemeClr val="accent1"/>
                </a:solidFill>
                <a:cs typeface="Calibri"/>
              </a:rPr>
              <a:t>hidden</a:t>
            </a:r>
            <a:r>
              <a:rPr lang="en-CA" dirty="0">
                <a:cs typeface="Calibri"/>
              </a:rPr>
              <a:t> </a:t>
            </a:r>
            <a:r>
              <a:rPr lang="en-CA" b="1" dirty="0" err="1">
                <a:solidFill>
                  <a:schemeClr val="accent1"/>
                </a:solidFill>
                <a:cs typeface="Calibri"/>
              </a:rPr>
              <a:t>meem</a:t>
            </a:r>
            <a:r>
              <a:rPr lang="en-CA" dirty="0">
                <a:cs typeface="Calibri"/>
              </a:rPr>
              <a:t> (Meem </a:t>
            </a:r>
            <a:r>
              <a:rPr lang="en-CA" dirty="0" err="1">
                <a:cs typeface="Calibri"/>
              </a:rPr>
              <a:t>Mukhfah</a:t>
            </a:r>
            <a:r>
              <a:rPr lang="en-CA" dirty="0">
                <a:cs typeface="Calibri"/>
              </a:rPr>
              <a:t>) with </a:t>
            </a:r>
            <a:r>
              <a:rPr lang="en-CA" b="1" dirty="0" err="1">
                <a:solidFill>
                  <a:schemeClr val="accent1"/>
                </a:solidFill>
                <a:cs typeface="Calibri"/>
              </a:rPr>
              <a:t>ghunnah</a:t>
            </a:r>
            <a:r>
              <a:rPr lang="en-CA" dirty="0">
                <a:cs typeface="Calibri"/>
              </a:rPr>
              <a:t>.</a:t>
            </a:r>
            <a:endParaRPr lang="en-US" dirty="0">
              <a:cs typeface="Calibri"/>
            </a:endParaRPr>
          </a:p>
          <a:p>
            <a:pPr marL="0" marR="0" lvl="0" indent="0" algn="ctr" rtl="1">
              <a:spcBef>
                <a:spcPts val="0"/>
              </a:spcBef>
              <a:spcAft>
                <a:spcPts val="0"/>
              </a:spcAft>
              <a:buNone/>
            </a:pPr>
            <a:endParaRPr lang="en-CA" sz="2800" b="1" i="0" u="none" strike="noStrike" cap="none" noProof="0" dirty="0">
              <a:solidFill>
                <a:srgbClr val="C00000"/>
              </a:solidFill>
              <a:ea typeface="Calibri"/>
              <a:cs typeface="Calibri"/>
              <a:sym typeface="Calibri"/>
            </a:endParaRPr>
          </a:p>
          <a:p>
            <a:pPr marL="0" marR="0" lvl="0" indent="0" algn="ctr" rtl="1">
              <a:spcBef>
                <a:spcPts val="0"/>
              </a:spcBef>
              <a:spcAft>
                <a:spcPts val="0"/>
              </a:spcAft>
              <a:buNone/>
            </a:pPr>
            <a:r>
              <a:rPr lang="en-CA" sz="3600" b="1" i="0" u="none" strike="noStrike" cap="none" noProof="0" dirty="0" err="1">
                <a:solidFill>
                  <a:srgbClr val="C00000"/>
                </a:solidFill>
                <a:latin typeface="Calibri" panose="020F0502020204030204" pitchFamily="34" charset="0"/>
                <a:ea typeface="Calibri"/>
                <a:cs typeface="Calibri" panose="020F0502020204030204" pitchFamily="34" charset="0"/>
                <a:sym typeface="Calibri"/>
              </a:rPr>
              <a:t>اصطلاحاً</a:t>
            </a:r>
            <a:endParaRPr lang="en-CA" sz="3600" noProof="0" dirty="0">
              <a:solidFill>
                <a:srgbClr val="C00000"/>
              </a:solidFill>
              <a:latin typeface="Calibri" panose="020F0502020204030204" pitchFamily="34" charset="0"/>
              <a:cs typeface="Calibri" panose="020F0502020204030204" pitchFamily="34" charset="0"/>
            </a:endParaRPr>
          </a:p>
          <a:p>
            <a:pPr algn="ctr" rtl="1"/>
            <a:endParaRPr lang="en-US" sz="1400" dirty="0">
              <a:latin typeface="Calibri" panose="020F0502020204030204" pitchFamily="34" charset="0"/>
              <a:cs typeface="Calibri" panose="020F0502020204030204" pitchFamily="34" charset="0"/>
            </a:endParaRPr>
          </a:p>
          <a:p>
            <a:pPr algn="ctr" rtl="1">
              <a:lnSpc>
                <a:spcPct val="150000"/>
              </a:lnSpc>
            </a:pPr>
            <a:r>
              <a:rPr lang="en-US" sz="2000" b="1" dirty="0" err="1">
                <a:solidFill>
                  <a:schemeClr val="accent1"/>
                </a:solidFill>
                <a:latin typeface="Calibri" panose="020F0502020204030204" pitchFamily="34" charset="0"/>
                <a:cs typeface="Calibri" panose="020F0502020204030204" pitchFamily="34" charset="0"/>
              </a:rPr>
              <a:t>قلب</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النون</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الساكنة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أو</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التنوين</a:t>
            </a:r>
            <a:r>
              <a:rPr lang="en-US" sz="2000" dirty="0">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ميمًا</a:t>
            </a:r>
            <a:r>
              <a:rPr lang="en-US" sz="2000" dirty="0">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مخفاة</a:t>
            </a:r>
            <a:r>
              <a:rPr lang="en-US" sz="2000" dirty="0">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بغنة</a:t>
            </a:r>
            <a:r>
              <a:rPr lang="en-US" sz="2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8012572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A682B-D585-C54B-F229-DD2862D12EB9}"/>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453F8672-CE69-1754-F514-FF00544B3E41}"/>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BBB4290A-D0A1-ABD4-096F-A16FF4775F79}"/>
              </a:ext>
            </a:extLst>
          </p:cNvPr>
          <p:cNvSpPr>
            <a:spLocks noGrp="1"/>
          </p:cNvSpPr>
          <p:nvPr>
            <p:ph type="sldNum" sz="quarter" idx="12"/>
          </p:nvPr>
        </p:nvSpPr>
        <p:spPr/>
        <p:txBody>
          <a:bodyPr/>
          <a:lstStyle/>
          <a:p>
            <a:fld id="{7B9E2073-7571-3141-AB4E-94681825B85E}" type="slidenum">
              <a:rPr lang="en-US" smtClean="0"/>
              <a:t>63</a:t>
            </a:fld>
            <a:endParaRPr lang="en-US" dirty="0"/>
          </a:p>
        </p:txBody>
      </p:sp>
      <p:sp>
        <p:nvSpPr>
          <p:cNvPr id="6" name="Text Placeholder 5">
            <a:extLst>
              <a:ext uri="{FF2B5EF4-FFF2-40B4-BE49-F238E27FC236}">
                <a16:creationId xmlns:a16="http://schemas.microsoft.com/office/drawing/2014/main" id="{57EC3AC5-58D6-A96A-3991-EB6DB7192153}"/>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5082F527-15ED-CC89-487A-9BAD46C222E3}"/>
              </a:ext>
            </a:extLst>
          </p:cNvPr>
          <p:cNvSpPr txBox="1">
            <a:spLocks/>
          </p:cNvSpPr>
          <p:nvPr/>
        </p:nvSpPr>
        <p:spPr>
          <a:xfrm>
            <a:off x="838200" y="797859"/>
            <a:ext cx="10515600" cy="892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dirty="0"/>
              <a:t>Its Letters </a:t>
            </a:r>
            <a:r>
              <a:rPr lang="ar-SA" dirty="0">
                <a:latin typeface="Calibri" panose="020F0502020204030204" pitchFamily="34" charset="0"/>
                <a:cs typeface="Calibri" panose="020F0502020204030204" pitchFamily="34" charset="0"/>
              </a:rPr>
              <a:t>حروفه</a:t>
            </a:r>
            <a:endParaRPr lang="en-US"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8A5B75F-EAB3-E6B3-9E63-A929D27D0F11}"/>
              </a:ext>
            </a:extLst>
          </p:cNvPr>
          <p:cNvSpPr txBox="1"/>
          <p:nvPr/>
        </p:nvSpPr>
        <p:spPr>
          <a:xfrm>
            <a:off x="838200" y="2599223"/>
            <a:ext cx="5612130" cy="2708434"/>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0"/>
            <a:r>
              <a:rPr lang="en-US" dirty="0" err="1">
                <a:solidFill>
                  <a:schemeClr val="tx1"/>
                </a:solidFill>
                <a:cs typeface="Calibri" panose="020F0502020204030204" pitchFamily="34" charset="0"/>
              </a:rPr>
              <a:t>Iqlab</a:t>
            </a:r>
            <a:r>
              <a:rPr lang="en-US" dirty="0">
                <a:solidFill>
                  <a:schemeClr val="tx1"/>
                </a:solidFill>
                <a:cs typeface="Calibri" panose="020F0502020204030204" pitchFamily="34" charset="0"/>
              </a:rPr>
              <a:t> is applied when the Noon or </a:t>
            </a:r>
            <a:r>
              <a:rPr lang="en-US" dirty="0" err="1">
                <a:solidFill>
                  <a:schemeClr val="tx1"/>
                </a:solidFill>
                <a:cs typeface="Calibri" panose="020F0502020204030204" pitchFamily="34" charset="0"/>
              </a:rPr>
              <a:t>Tanween</a:t>
            </a:r>
            <a:r>
              <a:rPr lang="en-US" dirty="0">
                <a:solidFill>
                  <a:schemeClr val="tx1"/>
                </a:solidFill>
                <a:cs typeface="Calibri" panose="020F0502020204030204" pitchFamily="34" charset="0"/>
              </a:rPr>
              <a:t> is followed only by</a:t>
            </a:r>
          </a:p>
          <a:p>
            <a:pPr algn="ctr" rtl="0"/>
            <a:endParaRPr lang="en-US" dirty="0">
              <a:solidFill>
                <a:srgbClr val="003192"/>
              </a:solidFill>
              <a:cs typeface="Calibri" panose="020F0502020204030204" pitchFamily="34" charset="0"/>
            </a:endParaRPr>
          </a:p>
          <a:p>
            <a:pPr algn="ctr" rtl="0"/>
            <a:r>
              <a:rPr lang="ar-SA" sz="3200" b="1" dirty="0">
                <a:solidFill>
                  <a:srgbClr val="C00000"/>
                </a:solidFill>
                <a:cs typeface="Calibri" panose="020F0502020204030204" pitchFamily="34" charset="0"/>
              </a:rPr>
              <a:t>ب</a:t>
            </a:r>
          </a:p>
          <a:p>
            <a:pPr algn="ctr" rtl="0"/>
            <a:r>
              <a:rPr lang="ar-SA" sz="3200" b="1" dirty="0">
                <a:solidFill>
                  <a:srgbClr val="C00000"/>
                </a:solidFill>
                <a:cs typeface="Calibri" panose="020F0502020204030204" pitchFamily="34" charset="0"/>
              </a:rPr>
              <a:t>باء</a:t>
            </a:r>
            <a:endParaRPr lang="en-US" sz="3200" b="1" dirty="0">
              <a:solidFill>
                <a:srgbClr val="C00000"/>
              </a:solidFill>
              <a:cs typeface="Calibri" panose="020F0502020204030204" pitchFamily="34" charset="0"/>
            </a:endParaRPr>
          </a:p>
          <a:p>
            <a:pPr algn="ctr" rtl="0"/>
            <a:endParaRPr lang="en-US" sz="3200" b="1" dirty="0">
              <a:solidFill>
                <a:srgbClr val="C00000"/>
              </a:solidFill>
              <a:cs typeface="Calibri" panose="020F0502020204030204" pitchFamily="34" charset="0"/>
            </a:endParaRPr>
          </a:p>
          <a:p>
            <a:pPr algn="ctr"/>
            <a:r>
              <a:rPr lang="en-US" sz="2000" dirty="0" err="1">
                <a:solidFill>
                  <a:schemeClr val="tx1"/>
                </a:solidFill>
                <a:cs typeface="Calibri" panose="020F0502020204030204" pitchFamily="34" charset="0"/>
              </a:rPr>
              <a:t>الإقلاب</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له</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حرف</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واحد</a:t>
            </a:r>
            <a:r>
              <a:rPr lang="en-US" sz="2000" dirty="0">
                <a:solidFill>
                  <a:schemeClr val="tx1"/>
                </a:solidFill>
                <a:cs typeface="Calibri" panose="020F0502020204030204" pitchFamily="34" charset="0"/>
              </a:rPr>
              <a:t> </a:t>
            </a:r>
          </a:p>
        </p:txBody>
      </p:sp>
      <p:pic>
        <p:nvPicPr>
          <p:cNvPr id="1026" name="Picture 2" descr="Quran with Tajweed Class ppt video online download">
            <a:extLst>
              <a:ext uri="{FF2B5EF4-FFF2-40B4-BE49-F238E27FC236}">
                <a16:creationId xmlns:a16="http://schemas.microsoft.com/office/drawing/2014/main" id="{D1CD9A41-87A2-C77E-D627-F90F661E48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0" t="23916" r="57465" b="19839"/>
          <a:stretch>
            <a:fillRect/>
          </a:stretch>
        </p:blipFill>
        <p:spPr bwMode="auto">
          <a:xfrm>
            <a:off x="7418110" y="2459108"/>
            <a:ext cx="2888672" cy="298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5947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82B14-AF23-8502-DF36-54CC475AE524}"/>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65F30BBA-0504-2825-BF19-FA07F4BBB16B}"/>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DD7E0920-BD23-EE5A-5CB6-FF88E19D2E75}"/>
              </a:ext>
            </a:extLst>
          </p:cNvPr>
          <p:cNvSpPr>
            <a:spLocks noGrp="1"/>
          </p:cNvSpPr>
          <p:nvPr>
            <p:ph type="sldNum" sz="quarter" idx="12"/>
          </p:nvPr>
        </p:nvSpPr>
        <p:spPr/>
        <p:txBody>
          <a:bodyPr/>
          <a:lstStyle/>
          <a:p>
            <a:fld id="{7B9E2073-7571-3141-AB4E-94681825B85E}" type="slidenum">
              <a:rPr lang="en-US" smtClean="0"/>
              <a:t>64</a:t>
            </a:fld>
            <a:endParaRPr lang="en-US" dirty="0"/>
          </a:p>
        </p:txBody>
      </p:sp>
      <p:sp>
        <p:nvSpPr>
          <p:cNvPr id="6" name="Text Placeholder 5">
            <a:extLst>
              <a:ext uri="{FF2B5EF4-FFF2-40B4-BE49-F238E27FC236}">
                <a16:creationId xmlns:a16="http://schemas.microsoft.com/office/drawing/2014/main" id="{A54DFC0C-F144-88A5-A98F-DA5A13E80D58}"/>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9341B11D-9960-668F-C3FA-B5310223B106}"/>
              </a:ext>
            </a:extLst>
          </p:cNvPr>
          <p:cNvSpPr txBox="1">
            <a:spLocks/>
          </p:cNvSpPr>
          <p:nvPr/>
        </p:nvSpPr>
        <p:spPr>
          <a:xfrm>
            <a:off x="838200" y="797859"/>
            <a:ext cx="10515600" cy="892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dirty="0"/>
              <a:t>Its Cause </a:t>
            </a:r>
            <a:r>
              <a:rPr lang="ar-SA" dirty="0">
                <a:latin typeface="Calibri" panose="020F0502020204030204" pitchFamily="34" charset="0"/>
                <a:cs typeface="Calibri" panose="020F0502020204030204" pitchFamily="34" charset="0"/>
              </a:rPr>
              <a:t>سببه</a:t>
            </a:r>
            <a:endParaRPr lang="en-US" dirty="0">
              <a:latin typeface="Calibri" panose="020F0502020204030204" pitchFamily="34" charset="0"/>
              <a:cs typeface="Calibri" panose="020F0502020204030204" pitchFamily="34" charset="0"/>
            </a:endParaRPr>
          </a:p>
        </p:txBody>
      </p:sp>
      <p:pic>
        <p:nvPicPr>
          <p:cNvPr id="2" name="64E2E5C3-1371-40E6-AFA8-3E395D124C60-L0-001.jpeg" descr="64E2E5C3-1371-40E6-AFA8-3E395D124C60-L0-001.jpeg">
            <a:extLst>
              <a:ext uri="{FF2B5EF4-FFF2-40B4-BE49-F238E27FC236}">
                <a16:creationId xmlns:a16="http://schemas.microsoft.com/office/drawing/2014/main" id="{5ABE26E2-F2FA-ADA8-D285-4EF59456E192}"/>
              </a:ext>
            </a:extLst>
          </p:cNvPr>
          <p:cNvPicPr>
            <a:picLocks noChangeAspect="1"/>
          </p:cNvPicPr>
          <p:nvPr/>
        </p:nvPicPr>
        <p:blipFill>
          <a:blip r:embed="rId2"/>
          <a:stretch>
            <a:fillRect/>
          </a:stretch>
        </p:blipFill>
        <p:spPr>
          <a:xfrm>
            <a:off x="7244422" y="1909300"/>
            <a:ext cx="3928701" cy="4470112"/>
          </a:xfrm>
          <a:prstGeom prst="rect">
            <a:avLst/>
          </a:prstGeom>
          <a:ln w="12700">
            <a:miter lim="400000"/>
          </a:ln>
        </p:spPr>
      </p:pic>
      <p:sp>
        <p:nvSpPr>
          <p:cNvPr id="3" name="TextBox 2">
            <a:extLst>
              <a:ext uri="{FF2B5EF4-FFF2-40B4-BE49-F238E27FC236}">
                <a16:creationId xmlns:a16="http://schemas.microsoft.com/office/drawing/2014/main" id="{5402FA6B-AF32-347E-2377-7D408ACC90DB}"/>
              </a:ext>
            </a:extLst>
          </p:cNvPr>
          <p:cNvSpPr txBox="1"/>
          <p:nvPr/>
        </p:nvSpPr>
        <p:spPr>
          <a:xfrm>
            <a:off x="8220836" y="3346633"/>
            <a:ext cx="706334" cy="523220"/>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ar-SA" sz="2800" b="1" dirty="0">
                <a:solidFill>
                  <a:srgbClr val="003192"/>
                </a:solidFill>
              </a:rPr>
              <a:t>ن</a:t>
            </a:r>
            <a:endParaRPr lang="en-US" sz="2400" b="1" dirty="0">
              <a:solidFill>
                <a:srgbClr val="003192"/>
              </a:solidFill>
            </a:endParaRPr>
          </a:p>
        </p:txBody>
      </p:sp>
      <p:sp>
        <p:nvSpPr>
          <p:cNvPr id="7" name="TextBox 6">
            <a:extLst>
              <a:ext uri="{FF2B5EF4-FFF2-40B4-BE49-F238E27FC236}">
                <a16:creationId xmlns:a16="http://schemas.microsoft.com/office/drawing/2014/main" id="{BCFBC366-6BDA-0217-96C1-6D3745F57E61}"/>
              </a:ext>
            </a:extLst>
          </p:cNvPr>
          <p:cNvSpPr txBox="1"/>
          <p:nvPr/>
        </p:nvSpPr>
        <p:spPr>
          <a:xfrm>
            <a:off x="7142200" y="3882746"/>
            <a:ext cx="806840" cy="461665"/>
          </a:xfrm>
          <a:prstGeom prst="rect">
            <a:avLst/>
          </a:prstGeom>
          <a:solidFill>
            <a:srgbClr val="FFFF99"/>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marL="0" lvl="0" algn="ctr" defTabSz="914400" rtl="1" eaLnBrk="1" latinLnBrk="0" hangingPunct="1"/>
            <a:r>
              <a:rPr lang="ar-SA" sz="2400" b="1" dirty="0">
                <a:solidFill>
                  <a:srgbClr val="003192"/>
                </a:solidFill>
              </a:rPr>
              <a:t>ب / </a:t>
            </a:r>
            <a:r>
              <a:rPr lang="ar-SA" sz="2400" b="1" dirty="0" err="1">
                <a:solidFill>
                  <a:srgbClr val="003192"/>
                </a:solidFill>
              </a:rPr>
              <a:t>م</a:t>
            </a:r>
            <a:endParaRPr lang="en-US" sz="2000" b="1" dirty="0">
              <a:solidFill>
                <a:srgbClr val="003192"/>
              </a:solidFill>
            </a:endParaRPr>
          </a:p>
        </p:txBody>
      </p:sp>
      <p:sp>
        <p:nvSpPr>
          <p:cNvPr id="9" name="TextBox 8">
            <a:extLst>
              <a:ext uri="{FF2B5EF4-FFF2-40B4-BE49-F238E27FC236}">
                <a16:creationId xmlns:a16="http://schemas.microsoft.com/office/drawing/2014/main" id="{2AB411E0-A671-4676-3882-9FF26FCA4251}"/>
              </a:ext>
            </a:extLst>
          </p:cNvPr>
          <p:cNvSpPr txBox="1"/>
          <p:nvPr/>
        </p:nvSpPr>
        <p:spPr>
          <a:xfrm>
            <a:off x="838200" y="2425391"/>
            <a:ext cx="6098058" cy="3376374"/>
          </a:xfrm>
          <a:prstGeom prst="rect">
            <a:avLst/>
          </a:prstGeom>
          <a:noFill/>
        </p:spPr>
        <p:txBody>
          <a:bodyPr wrap="square">
            <a:spAutoFit/>
          </a:bodyPr>
          <a:lstStyle/>
          <a:p>
            <a:pPr algn="l">
              <a:lnSpc>
                <a:spcPct val="150000"/>
              </a:lnSpc>
            </a:pPr>
            <a:r>
              <a:rPr lang="en-CA" dirty="0"/>
              <a:t>It is </a:t>
            </a:r>
            <a:r>
              <a:rPr lang="en-CA" b="1" dirty="0">
                <a:solidFill>
                  <a:schemeClr val="accent1"/>
                </a:solidFill>
              </a:rPr>
              <a:t>difficult</a:t>
            </a:r>
            <a:r>
              <a:rPr lang="en-CA" dirty="0"/>
              <a:t> to pronounce the noon clearly in the states of </a:t>
            </a:r>
            <a:r>
              <a:rPr lang="en-CA" dirty="0" err="1"/>
              <a:t>Idh-har</a:t>
            </a:r>
            <a:r>
              <a:rPr lang="en-CA" dirty="0"/>
              <a:t>, </a:t>
            </a:r>
            <a:r>
              <a:rPr lang="en-CA" dirty="0" err="1"/>
              <a:t>Idgham</a:t>
            </a:r>
            <a:r>
              <a:rPr lang="en-CA" dirty="0"/>
              <a:t>, or </a:t>
            </a:r>
            <a:r>
              <a:rPr lang="en-CA" dirty="0" err="1"/>
              <a:t>Ikhfa</a:t>
            </a:r>
            <a:r>
              <a:rPr lang="en-CA" dirty="0"/>
              <a:t>’ when followed by the letter baa’. Therefore, the noon or </a:t>
            </a:r>
            <a:r>
              <a:rPr lang="en-CA" dirty="0" err="1"/>
              <a:t>tanween</a:t>
            </a:r>
            <a:r>
              <a:rPr lang="en-CA" dirty="0"/>
              <a:t> is changed into a </a:t>
            </a:r>
            <a:r>
              <a:rPr lang="en-CA" dirty="0" err="1"/>
              <a:t>meem</a:t>
            </a:r>
            <a:r>
              <a:rPr lang="en-CA" dirty="0"/>
              <a:t> to make </a:t>
            </a:r>
            <a:r>
              <a:rPr lang="en-CA" dirty="0" err="1"/>
              <a:t>Ikhfa</a:t>
            </a:r>
            <a:r>
              <a:rPr lang="en-CA" dirty="0"/>
              <a:t>’ easier to apply.</a:t>
            </a:r>
            <a:endParaRPr lang="ar-SA" dirty="0"/>
          </a:p>
          <a:p>
            <a:pPr algn="l">
              <a:lnSpc>
                <a:spcPct val="150000"/>
              </a:lnSpc>
            </a:pPr>
            <a:endParaRPr lang="ar-SA" dirty="0"/>
          </a:p>
          <a:p>
            <a:pPr algn="ctr" rtl="1">
              <a:lnSpc>
                <a:spcPct val="150000"/>
              </a:lnSpc>
            </a:pPr>
            <a:r>
              <a:rPr lang="ar-KW" b="1" dirty="0">
                <a:solidFill>
                  <a:schemeClr val="accent1"/>
                </a:solidFill>
                <a:latin typeface="Calibri" panose="020F0502020204030204" pitchFamily="34" charset="0"/>
                <a:cs typeface="Calibri" panose="020F0502020204030204" pitchFamily="34" charset="0"/>
              </a:rPr>
              <a:t>تعذّر إظهار أو إخفاء أو ادغام النون عند الباء </a:t>
            </a:r>
            <a:endParaRPr lang="en-US" b="1" dirty="0">
              <a:solidFill>
                <a:schemeClr val="accent1"/>
              </a:solidFill>
              <a:latin typeface="Calibri" panose="020F0502020204030204" pitchFamily="34" charset="0"/>
              <a:cs typeface="Calibri" panose="020F0502020204030204" pitchFamily="34" charset="0"/>
            </a:endParaRPr>
          </a:p>
          <a:p>
            <a:pPr algn="ctr" rtl="1">
              <a:lnSpc>
                <a:spcPct val="150000"/>
              </a:lnSpc>
            </a:pPr>
            <a:r>
              <a:rPr lang="ar-KW" dirty="0">
                <a:latin typeface="Calibri" panose="020F0502020204030204" pitchFamily="34" charset="0"/>
                <a:cs typeface="Calibri" panose="020F0502020204030204" pitchFamily="34" charset="0"/>
              </a:rPr>
              <a:t>لثقل في النّطق فتوصل إلي إقلاب النون الساكنة أو التنوين إلي ميم ليسهل الإخفاء.</a:t>
            </a:r>
          </a:p>
          <a:p>
            <a:pPr algn="l">
              <a:lnSpc>
                <a:spcPct val="150000"/>
              </a:lnSpc>
            </a:pPr>
            <a:endParaRPr lang="en-CA" dirty="0"/>
          </a:p>
        </p:txBody>
      </p:sp>
    </p:spTree>
    <p:extLst>
      <p:ext uri="{BB962C8B-B14F-4D97-AF65-F5344CB8AC3E}">
        <p14:creationId xmlns:p14="http://schemas.microsoft.com/office/powerpoint/2010/main" val="38259556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84676-5A97-1935-60D9-D81B733A7089}"/>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C40BF6FC-08A1-E1D4-23C1-9673C40723D5}"/>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6AFBC3F5-9235-B72D-443D-27A2F3AECE07}"/>
              </a:ext>
            </a:extLst>
          </p:cNvPr>
          <p:cNvSpPr>
            <a:spLocks noGrp="1"/>
          </p:cNvSpPr>
          <p:nvPr>
            <p:ph type="sldNum" sz="quarter" idx="12"/>
          </p:nvPr>
        </p:nvSpPr>
        <p:spPr/>
        <p:txBody>
          <a:bodyPr/>
          <a:lstStyle/>
          <a:p>
            <a:fld id="{7B9E2073-7571-3141-AB4E-94681825B85E}" type="slidenum">
              <a:rPr lang="en-US" smtClean="0"/>
              <a:t>65</a:t>
            </a:fld>
            <a:endParaRPr lang="en-US" dirty="0"/>
          </a:p>
        </p:txBody>
      </p:sp>
      <p:sp>
        <p:nvSpPr>
          <p:cNvPr id="6" name="Text Placeholder 5">
            <a:extLst>
              <a:ext uri="{FF2B5EF4-FFF2-40B4-BE49-F238E27FC236}">
                <a16:creationId xmlns:a16="http://schemas.microsoft.com/office/drawing/2014/main" id="{CA01BBFA-CFE4-635C-CEE3-649AB0BE75CE}"/>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B36D4712-0C6B-5985-7E40-F325D943EC7C}"/>
              </a:ext>
            </a:extLst>
          </p:cNvPr>
          <p:cNvSpPr txBox="1">
            <a:spLocks/>
          </p:cNvSpPr>
          <p:nvPr/>
        </p:nvSpPr>
        <p:spPr>
          <a:xfrm>
            <a:off x="838200" y="797859"/>
            <a:ext cx="10515600" cy="892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dirty="0"/>
              <a:t>How it’s Pronounce </a:t>
            </a:r>
            <a:r>
              <a:rPr lang="ar-SA" dirty="0">
                <a:latin typeface="Calibri" panose="020F0502020204030204" pitchFamily="34" charset="0"/>
                <a:cs typeface="Calibri" panose="020F0502020204030204" pitchFamily="34" charset="0"/>
              </a:rPr>
              <a:t>كيفية نطقها</a:t>
            </a:r>
            <a:endParaRPr lang="en-US" dirty="0">
              <a:latin typeface="Calibri" panose="020F0502020204030204" pitchFamily="34" charset="0"/>
              <a:cs typeface="Calibri" panose="020F0502020204030204" pitchFamily="34" charset="0"/>
            </a:endParaRPr>
          </a:p>
        </p:txBody>
      </p:sp>
      <p:sp>
        <p:nvSpPr>
          <p:cNvPr id="2" name="Google Shape;97;p15">
            <a:extLst>
              <a:ext uri="{FF2B5EF4-FFF2-40B4-BE49-F238E27FC236}">
                <a16:creationId xmlns:a16="http://schemas.microsoft.com/office/drawing/2014/main" id="{048AF876-E508-9E5C-4D83-F33A91A6745E}"/>
              </a:ext>
            </a:extLst>
          </p:cNvPr>
          <p:cNvSpPr txBox="1"/>
          <p:nvPr/>
        </p:nvSpPr>
        <p:spPr>
          <a:xfrm>
            <a:off x="838200" y="1796750"/>
            <a:ext cx="5257800" cy="2308284"/>
          </a:xfrm>
          <a:prstGeom prst="rect">
            <a:avLst/>
          </a:prstGeom>
          <a:noFill/>
          <a:ln>
            <a:noFill/>
          </a:ln>
        </p:spPr>
        <p:txBody>
          <a:bodyPr spcFirstLastPara="1" wrap="square" lIns="91425" tIns="45700" rIns="91425" bIns="45700" anchor="t" anchorCtr="0">
            <a:spAutoFit/>
          </a:bodyPr>
          <a:lstStyle/>
          <a:p>
            <a:pPr marL="285750" indent="-285750">
              <a:lnSpc>
                <a:spcPct val="150000"/>
              </a:lnSpc>
              <a:buFont typeface="Courier New" panose="02070309020205020404" pitchFamily="49" charset="0"/>
              <a:buChar char="o"/>
            </a:pPr>
            <a:r>
              <a:rPr lang="en-CA" sz="1600" b="1" dirty="0">
                <a:solidFill>
                  <a:schemeClr val="accent1"/>
                </a:solidFill>
                <a:cs typeface="Calibri"/>
              </a:rPr>
              <a:t>Change the noon</a:t>
            </a:r>
            <a:r>
              <a:rPr lang="en-CA" sz="1600" dirty="0">
                <a:cs typeface="Calibri"/>
              </a:rPr>
              <a:t> </a:t>
            </a:r>
            <a:r>
              <a:rPr lang="en-CA" sz="1600" dirty="0" err="1">
                <a:cs typeface="Calibri"/>
              </a:rPr>
              <a:t>saakinah</a:t>
            </a:r>
            <a:r>
              <a:rPr lang="en-CA" sz="1600" dirty="0">
                <a:cs typeface="Calibri"/>
              </a:rPr>
              <a:t> or </a:t>
            </a:r>
            <a:r>
              <a:rPr lang="en-CA" sz="1600" dirty="0" err="1">
                <a:cs typeface="Calibri"/>
              </a:rPr>
              <a:t>tanween</a:t>
            </a:r>
            <a:r>
              <a:rPr lang="en-CA" sz="1600" dirty="0">
                <a:cs typeface="Calibri"/>
              </a:rPr>
              <a:t> into a pure </a:t>
            </a:r>
            <a:r>
              <a:rPr lang="en-CA" sz="1600" b="1" dirty="0" err="1">
                <a:solidFill>
                  <a:schemeClr val="accent1"/>
                </a:solidFill>
                <a:cs typeface="Calibri"/>
              </a:rPr>
              <a:t>meem</a:t>
            </a:r>
            <a:r>
              <a:rPr lang="en-CA" sz="1600" dirty="0">
                <a:cs typeface="Calibri"/>
              </a:rPr>
              <a:t> in pronunciation, not in writing.</a:t>
            </a:r>
          </a:p>
          <a:p>
            <a:pPr marL="285750" indent="-285750">
              <a:lnSpc>
                <a:spcPct val="150000"/>
              </a:lnSpc>
              <a:buFont typeface="Courier New" panose="02070309020205020404" pitchFamily="49" charset="0"/>
              <a:buChar char="o"/>
            </a:pPr>
            <a:r>
              <a:rPr lang="en-CA" sz="1600" dirty="0">
                <a:cs typeface="Calibri"/>
              </a:rPr>
              <a:t>Pronounce the </a:t>
            </a:r>
            <a:r>
              <a:rPr lang="en-CA" sz="1600" b="1" dirty="0" err="1">
                <a:solidFill>
                  <a:schemeClr val="accent1"/>
                </a:solidFill>
                <a:cs typeface="Calibri"/>
              </a:rPr>
              <a:t>meem</a:t>
            </a:r>
            <a:r>
              <a:rPr lang="en-CA" sz="1600" b="1" dirty="0">
                <a:solidFill>
                  <a:schemeClr val="accent1"/>
                </a:solidFill>
                <a:cs typeface="Calibri"/>
              </a:rPr>
              <a:t> with </a:t>
            </a:r>
            <a:r>
              <a:rPr lang="en-CA" sz="1600" b="1" dirty="0" err="1">
                <a:solidFill>
                  <a:schemeClr val="accent1"/>
                </a:solidFill>
                <a:cs typeface="Calibri"/>
              </a:rPr>
              <a:t>Ikhfaa</a:t>
            </a:r>
            <a:r>
              <a:rPr lang="en-CA" sz="1600" b="1" dirty="0">
                <a:solidFill>
                  <a:schemeClr val="accent1"/>
                </a:solidFill>
                <a:cs typeface="Calibri"/>
              </a:rPr>
              <a:t>’ </a:t>
            </a:r>
            <a:r>
              <a:rPr lang="en-CA" sz="1600" dirty="0">
                <a:cs typeface="Calibri"/>
              </a:rPr>
              <a:t>(concealing)</a:t>
            </a:r>
          </a:p>
          <a:p>
            <a:pPr marL="285750" indent="-285750">
              <a:lnSpc>
                <a:spcPct val="150000"/>
              </a:lnSpc>
              <a:buFont typeface="Courier New" panose="02070309020205020404" pitchFamily="49" charset="0"/>
              <a:buChar char="o"/>
            </a:pPr>
            <a:r>
              <a:rPr lang="en-CA" sz="1600" dirty="0">
                <a:cs typeface="Calibri"/>
              </a:rPr>
              <a:t>Pronounce the </a:t>
            </a:r>
            <a:r>
              <a:rPr lang="en-CA" sz="1600" b="1" dirty="0" err="1">
                <a:solidFill>
                  <a:schemeClr val="accent1"/>
                </a:solidFill>
                <a:cs typeface="Calibri"/>
              </a:rPr>
              <a:t>ghunnah</a:t>
            </a:r>
            <a:r>
              <a:rPr lang="en-CA" sz="1600" dirty="0">
                <a:cs typeface="Calibri"/>
              </a:rPr>
              <a:t> along with the </a:t>
            </a:r>
            <a:r>
              <a:rPr lang="en-CA" sz="1600" dirty="0" err="1">
                <a:cs typeface="Calibri"/>
              </a:rPr>
              <a:t>Ikhfa</a:t>
            </a:r>
            <a:r>
              <a:rPr lang="en-CA" sz="1600" dirty="0">
                <a:cs typeface="Calibri"/>
              </a:rPr>
              <a:t>’ — it is a </a:t>
            </a:r>
            <a:r>
              <a:rPr lang="en-CA" sz="1600" b="1" i="1" dirty="0">
                <a:cs typeface="Calibri"/>
              </a:rPr>
              <a:t>characteristic of the changed </a:t>
            </a:r>
            <a:r>
              <a:rPr lang="en-CA" sz="1600" b="1" i="1" dirty="0" err="1">
                <a:cs typeface="Calibri"/>
              </a:rPr>
              <a:t>meem</a:t>
            </a:r>
            <a:r>
              <a:rPr lang="en-CA" sz="1600" dirty="0">
                <a:cs typeface="Calibri"/>
              </a:rPr>
              <a:t>, not of the original noon or </a:t>
            </a:r>
            <a:r>
              <a:rPr lang="en-CA" sz="1600" dirty="0" err="1">
                <a:cs typeface="Calibri"/>
              </a:rPr>
              <a:t>tanween</a:t>
            </a:r>
            <a:r>
              <a:rPr lang="en-CA" sz="1600" dirty="0">
                <a:cs typeface="Calibri"/>
              </a:rPr>
              <a:t>. </a:t>
            </a:r>
            <a:endParaRPr lang="en-US" sz="1600" dirty="0">
              <a:cs typeface="Calibri"/>
            </a:endParaRPr>
          </a:p>
        </p:txBody>
      </p:sp>
      <p:sp>
        <p:nvSpPr>
          <p:cNvPr id="3" name="TextBox 2">
            <a:extLst>
              <a:ext uri="{FF2B5EF4-FFF2-40B4-BE49-F238E27FC236}">
                <a16:creationId xmlns:a16="http://schemas.microsoft.com/office/drawing/2014/main" id="{7568BC7A-8F77-F726-D6E8-BC7481EBD607}"/>
              </a:ext>
            </a:extLst>
          </p:cNvPr>
          <p:cNvSpPr txBox="1"/>
          <p:nvPr/>
        </p:nvSpPr>
        <p:spPr>
          <a:xfrm>
            <a:off x="6096000" y="1796750"/>
            <a:ext cx="4391892" cy="1938992"/>
          </a:xfrm>
          <a:prstGeom prst="rect">
            <a:avLst/>
          </a:prstGeom>
          <a:noFill/>
        </p:spPr>
        <p:txBody>
          <a:bodyPr wrap="square">
            <a:spAutoFit/>
          </a:bodyPr>
          <a:lstStyle/>
          <a:p>
            <a:pPr marL="285750" indent="-285750" algn="r" rtl="1">
              <a:spcAft>
                <a:spcPts val="1200"/>
              </a:spcAft>
              <a:buFont typeface="Courier New" panose="02070309020205020404" pitchFamily="49" charset="0"/>
              <a:buChar char="o"/>
            </a:pPr>
            <a:r>
              <a:rPr lang="en-US" sz="2000" b="1" dirty="0" err="1">
                <a:solidFill>
                  <a:schemeClr val="accent1"/>
                </a:solidFill>
                <a:latin typeface="Calibri" panose="020F0502020204030204" pitchFamily="34" charset="0"/>
                <a:cs typeface="Calibri" panose="020F0502020204030204" pitchFamily="34" charset="0"/>
              </a:rPr>
              <a:t>قلب</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النون</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الساكنة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أو</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التنوين</a:t>
            </a:r>
            <a:r>
              <a:rPr lang="en-US" sz="2000" dirty="0">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ميمًا</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خالصة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لفظًا</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لا</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خطًّا</a:t>
            </a:r>
            <a:endParaRPr lang="ar-SA" sz="2000" dirty="0">
              <a:latin typeface="Calibri" panose="020F0502020204030204" pitchFamily="34" charset="0"/>
              <a:cs typeface="Calibri" panose="020F0502020204030204" pitchFamily="34" charset="0"/>
            </a:endParaRPr>
          </a:p>
          <a:p>
            <a:pPr marL="285750" indent="-285750" algn="r" rtl="1">
              <a:spcAft>
                <a:spcPts val="1200"/>
              </a:spcAft>
              <a:buFont typeface="Courier New" panose="02070309020205020404" pitchFamily="49" charset="0"/>
              <a:buChar char="o"/>
            </a:pPr>
            <a:r>
              <a:rPr lang="en-US" sz="2000" b="1" dirty="0" err="1">
                <a:solidFill>
                  <a:schemeClr val="accent1"/>
                </a:solidFill>
                <a:latin typeface="Calibri" panose="020F0502020204030204" pitchFamily="34" charset="0"/>
                <a:cs typeface="Calibri" panose="020F0502020204030204" pitchFamily="34" charset="0"/>
              </a:rPr>
              <a:t>إخفاء</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هذه</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الميم</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عند</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الباء</a:t>
            </a:r>
            <a:endParaRPr lang="ar-SA" sz="2000" dirty="0">
              <a:latin typeface="Calibri" panose="020F0502020204030204" pitchFamily="34" charset="0"/>
              <a:cs typeface="Calibri" panose="020F0502020204030204" pitchFamily="34" charset="0"/>
            </a:endParaRPr>
          </a:p>
          <a:p>
            <a:pPr marL="285750" indent="-285750" algn="r" rtl="1">
              <a:spcAft>
                <a:spcPts val="1200"/>
              </a:spcAft>
              <a:buFont typeface="Courier New" panose="02070309020205020404" pitchFamily="49" charset="0"/>
              <a:buChar char="o"/>
            </a:pPr>
            <a:r>
              <a:rPr lang="en-US" sz="2000" dirty="0" err="1">
                <a:latin typeface="Calibri" panose="020F0502020204030204" pitchFamily="34" charset="0"/>
                <a:cs typeface="Calibri" panose="020F0502020204030204" pitchFamily="34" charset="0"/>
              </a:rPr>
              <a:t>إظهار</a:t>
            </a:r>
            <a:r>
              <a:rPr lang="en-US" sz="2000" dirty="0">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الغنة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مع</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الإخفاء</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وهي</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صفة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الميم</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المقلوبة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لا</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صفة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النون</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والتنوين</a:t>
            </a:r>
            <a:endParaRPr lang="ar-KW" sz="20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3947E2C-A4B1-265A-A73C-564C1E78C551}"/>
              </a:ext>
            </a:extLst>
          </p:cNvPr>
          <p:cNvSpPr txBox="1"/>
          <p:nvPr/>
        </p:nvSpPr>
        <p:spPr>
          <a:xfrm>
            <a:off x="6427880" y="4832126"/>
            <a:ext cx="2182720" cy="1003031"/>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SA" sz="4400" b="1" dirty="0">
                <a:ln>
                  <a:solidFill>
                    <a:schemeClr val="tx1"/>
                  </a:solidFill>
                </a:ln>
                <a:solidFill>
                  <a:schemeClr val="tx1"/>
                </a:solidFill>
                <a:cs typeface="Calibri"/>
              </a:rPr>
              <a:t>مَ</a:t>
            </a:r>
            <a:r>
              <a:rPr lang="ar-SA" sz="4400" b="1" dirty="0">
                <a:ln>
                  <a:solidFill>
                    <a:schemeClr val="tx1"/>
                  </a:solidFill>
                </a:ln>
                <a:solidFill>
                  <a:srgbClr val="C00000"/>
                </a:solidFill>
                <a:cs typeface="Calibri"/>
              </a:rPr>
              <a:t>نْ</a:t>
            </a:r>
            <a:r>
              <a:rPr lang="ar-SA" sz="4400" dirty="0">
                <a:ln>
                  <a:solidFill>
                    <a:schemeClr val="tx1"/>
                  </a:solidFill>
                </a:ln>
                <a:solidFill>
                  <a:srgbClr val="C00000"/>
                </a:solidFill>
                <a:latin typeface="Calibri" panose="020F0502020204030204" pitchFamily="34" charset="0"/>
                <a:cs typeface="Calibri" panose="020F0502020204030204" pitchFamily="34" charset="0"/>
              </a:rPr>
              <a:t> </a:t>
            </a:r>
            <a:r>
              <a:rPr lang="ar-SA" sz="4400" b="1" dirty="0">
                <a:ln>
                  <a:solidFill>
                    <a:schemeClr val="tx1"/>
                  </a:solidFill>
                </a:ln>
                <a:solidFill>
                  <a:srgbClr val="C00000"/>
                </a:solidFill>
                <a:latin typeface="Calibri" panose="020F0502020204030204" pitchFamily="34" charset="0"/>
                <a:cs typeface="Calibri"/>
              </a:rPr>
              <a:t>بَ</a:t>
            </a:r>
            <a:r>
              <a:rPr lang="ar-SA" sz="4400" b="1" dirty="0">
                <a:ln>
                  <a:solidFill>
                    <a:schemeClr val="tx1"/>
                  </a:solidFill>
                </a:ln>
                <a:solidFill>
                  <a:schemeClr val="tx1"/>
                </a:solidFill>
                <a:latin typeface="Calibri" panose="020F0502020204030204" pitchFamily="34" charset="0"/>
                <a:cs typeface="Calibri"/>
              </a:rPr>
              <a:t>خِلَ</a:t>
            </a:r>
            <a:endParaRPr lang="ar-SA" sz="4400" b="1" dirty="0">
              <a:ln>
                <a:solidFill>
                  <a:schemeClr val="tx1"/>
                </a:solidFill>
              </a:ln>
              <a:solidFill>
                <a:schemeClr val="tx1"/>
              </a:solidFill>
              <a:cs typeface="Calibri"/>
            </a:endParaRPr>
          </a:p>
        </p:txBody>
      </p:sp>
      <p:sp>
        <p:nvSpPr>
          <p:cNvPr id="8" name="TextBox 7">
            <a:extLst>
              <a:ext uri="{FF2B5EF4-FFF2-40B4-BE49-F238E27FC236}">
                <a16:creationId xmlns:a16="http://schemas.microsoft.com/office/drawing/2014/main" id="{07F4C509-EF11-4FEA-A5FA-CCB03630A3CC}"/>
              </a:ext>
            </a:extLst>
          </p:cNvPr>
          <p:cNvSpPr txBox="1"/>
          <p:nvPr/>
        </p:nvSpPr>
        <p:spPr>
          <a:xfrm>
            <a:off x="2910323" y="4849970"/>
            <a:ext cx="2182720" cy="1003031"/>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SA" sz="4400" b="1" dirty="0">
                <a:ln>
                  <a:solidFill>
                    <a:schemeClr val="tx1"/>
                  </a:solidFill>
                </a:ln>
                <a:solidFill>
                  <a:schemeClr val="tx1"/>
                </a:solidFill>
                <a:cs typeface="Calibri"/>
              </a:rPr>
              <a:t>مَ</a:t>
            </a:r>
            <a:r>
              <a:rPr lang="ar-SA" sz="4400" b="1" dirty="0">
                <a:ln>
                  <a:solidFill>
                    <a:schemeClr val="tx1"/>
                  </a:solidFill>
                </a:ln>
                <a:solidFill>
                  <a:srgbClr val="C00000"/>
                </a:solidFill>
                <a:cs typeface="Calibri"/>
              </a:rPr>
              <a:t>مْ</a:t>
            </a:r>
            <a:r>
              <a:rPr lang="ar-SA" sz="4400" dirty="0">
                <a:ln>
                  <a:solidFill>
                    <a:schemeClr val="tx1"/>
                  </a:solidFill>
                </a:ln>
                <a:solidFill>
                  <a:srgbClr val="C00000"/>
                </a:solidFill>
                <a:latin typeface="Calibri" panose="020F0502020204030204" pitchFamily="34" charset="0"/>
                <a:cs typeface="Calibri" panose="020F0502020204030204" pitchFamily="34" charset="0"/>
              </a:rPr>
              <a:t> </a:t>
            </a:r>
            <a:r>
              <a:rPr lang="ar-SA" sz="4400" b="1" dirty="0">
                <a:ln>
                  <a:solidFill>
                    <a:schemeClr val="tx1"/>
                  </a:solidFill>
                </a:ln>
                <a:solidFill>
                  <a:srgbClr val="C00000"/>
                </a:solidFill>
                <a:latin typeface="Calibri" panose="020F0502020204030204" pitchFamily="34" charset="0"/>
                <a:cs typeface="Calibri"/>
              </a:rPr>
              <a:t>بَ</a:t>
            </a:r>
            <a:r>
              <a:rPr lang="ar-SA" sz="4400" b="1" dirty="0">
                <a:ln>
                  <a:solidFill>
                    <a:schemeClr val="tx1"/>
                  </a:solidFill>
                </a:ln>
                <a:solidFill>
                  <a:schemeClr val="tx1"/>
                </a:solidFill>
                <a:latin typeface="Calibri" panose="020F0502020204030204" pitchFamily="34" charset="0"/>
                <a:cs typeface="Calibri"/>
              </a:rPr>
              <a:t>خِلَ</a:t>
            </a:r>
            <a:endParaRPr lang="ar-SA" sz="4400" b="1" dirty="0">
              <a:ln>
                <a:solidFill>
                  <a:schemeClr val="tx1"/>
                </a:solidFill>
              </a:ln>
              <a:solidFill>
                <a:schemeClr val="tx1"/>
              </a:solidFill>
              <a:cs typeface="Calibri"/>
            </a:endParaRPr>
          </a:p>
        </p:txBody>
      </p:sp>
      <p:cxnSp>
        <p:nvCxnSpPr>
          <p:cNvPr id="13" name="Straight Arrow Connector 12">
            <a:extLst>
              <a:ext uri="{FF2B5EF4-FFF2-40B4-BE49-F238E27FC236}">
                <a16:creationId xmlns:a16="http://schemas.microsoft.com/office/drawing/2014/main" id="{1196466B-F709-DCD4-FCB3-2F5725B5FB45}"/>
              </a:ext>
            </a:extLst>
          </p:cNvPr>
          <p:cNvCxnSpPr>
            <a:cxnSpLocks/>
            <a:stCxn id="7" idx="1"/>
            <a:endCxn id="8" idx="3"/>
          </p:cNvCxnSpPr>
          <p:nvPr/>
        </p:nvCxnSpPr>
        <p:spPr>
          <a:xfrm flipH="1">
            <a:off x="5093043" y="5333642"/>
            <a:ext cx="1334837" cy="178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97728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A008F-A7AE-70ED-1685-D7C7306314F8}"/>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375BCDB4-B3D1-AE12-A9E5-DE3DE21966D0}"/>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287B0757-C37C-FEE2-0080-8A2EC6F5A3EE}"/>
              </a:ext>
            </a:extLst>
          </p:cNvPr>
          <p:cNvSpPr>
            <a:spLocks noGrp="1"/>
          </p:cNvSpPr>
          <p:nvPr>
            <p:ph type="sldNum" sz="quarter" idx="12"/>
          </p:nvPr>
        </p:nvSpPr>
        <p:spPr/>
        <p:txBody>
          <a:bodyPr/>
          <a:lstStyle/>
          <a:p>
            <a:fld id="{7B9E2073-7571-3141-AB4E-94681825B85E}" type="slidenum">
              <a:rPr lang="en-US" smtClean="0"/>
              <a:t>66</a:t>
            </a:fld>
            <a:endParaRPr lang="en-US" dirty="0"/>
          </a:p>
        </p:txBody>
      </p:sp>
      <p:sp>
        <p:nvSpPr>
          <p:cNvPr id="6" name="Text Placeholder 5">
            <a:extLst>
              <a:ext uri="{FF2B5EF4-FFF2-40B4-BE49-F238E27FC236}">
                <a16:creationId xmlns:a16="http://schemas.microsoft.com/office/drawing/2014/main" id="{FA2E0E58-052A-920E-2D38-4A11B04B30EF}"/>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8F8A7BF8-00D8-509E-BDAA-8F37AF9CFD56}"/>
              </a:ext>
            </a:extLst>
          </p:cNvPr>
          <p:cNvSpPr txBox="1">
            <a:spLocks/>
          </p:cNvSpPr>
          <p:nvPr/>
        </p:nvSpPr>
        <p:spPr>
          <a:xfrm>
            <a:off x="838200" y="797859"/>
            <a:ext cx="10515600" cy="892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sz="3200" dirty="0"/>
              <a:t>Difference between </a:t>
            </a:r>
            <a:r>
              <a:rPr lang="en-US" sz="3200" dirty="0" err="1"/>
              <a:t>Idgham</a:t>
            </a:r>
            <a:r>
              <a:rPr lang="en-US" sz="3200" dirty="0"/>
              <a:t> and </a:t>
            </a:r>
            <a:r>
              <a:rPr lang="en-US" sz="3200" dirty="0" err="1"/>
              <a:t>Ikhfaa</a:t>
            </a:r>
            <a:r>
              <a:rPr lang="en-US" sz="3200" dirty="0"/>
              <a:t> </a:t>
            </a:r>
            <a:r>
              <a:rPr lang="ar-SA" sz="3200" dirty="0">
                <a:latin typeface="Calibri" panose="020F0502020204030204" pitchFamily="34" charset="0"/>
                <a:cs typeface="Calibri" panose="020F0502020204030204" pitchFamily="34" charset="0"/>
              </a:rPr>
              <a:t>الفرق بين الإدغام والإخفاء</a:t>
            </a:r>
            <a:endParaRPr lang="en-US" sz="32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B55E8F3E-C028-FCF4-97CF-5DE199248501}"/>
              </a:ext>
            </a:extLst>
          </p:cNvPr>
          <p:cNvSpPr txBox="1"/>
          <p:nvPr/>
        </p:nvSpPr>
        <p:spPr>
          <a:xfrm>
            <a:off x="8970998" y="5208542"/>
            <a:ext cx="2182720" cy="920252"/>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SA" sz="4000" b="1" dirty="0">
                <a:ln>
                  <a:solidFill>
                    <a:schemeClr val="tx1"/>
                  </a:solidFill>
                </a:ln>
                <a:solidFill>
                  <a:schemeClr val="tx1"/>
                </a:solidFill>
                <a:cs typeface="Calibri"/>
              </a:rPr>
              <a:t>مَ</a:t>
            </a:r>
            <a:r>
              <a:rPr lang="ar-SA" sz="4000" b="1" dirty="0">
                <a:ln>
                  <a:solidFill>
                    <a:schemeClr val="tx1"/>
                  </a:solidFill>
                </a:ln>
                <a:solidFill>
                  <a:srgbClr val="C00000"/>
                </a:solidFill>
                <a:cs typeface="Calibri"/>
              </a:rPr>
              <a:t>نْ</a:t>
            </a:r>
            <a:r>
              <a:rPr lang="ar-SA" sz="4000" dirty="0">
                <a:ln>
                  <a:solidFill>
                    <a:schemeClr val="tx1"/>
                  </a:solidFill>
                </a:ln>
                <a:solidFill>
                  <a:srgbClr val="C00000"/>
                </a:solidFill>
                <a:latin typeface="Calibri" panose="020F0502020204030204" pitchFamily="34" charset="0"/>
                <a:cs typeface="Calibri" panose="020F0502020204030204" pitchFamily="34" charset="0"/>
              </a:rPr>
              <a:t> </a:t>
            </a:r>
            <a:r>
              <a:rPr lang="ar-SA" sz="4000" b="1" dirty="0">
                <a:ln>
                  <a:solidFill>
                    <a:schemeClr val="tx1"/>
                  </a:solidFill>
                </a:ln>
                <a:solidFill>
                  <a:srgbClr val="C00000"/>
                </a:solidFill>
                <a:latin typeface="Calibri" panose="020F0502020204030204" pitchFamily="34" charset="0"/>
                <a:cs typeface="Calibri"/>
              </a:rPr>
              <a:t>بَ</a:t>
            </a:r>
            <a:r>
              <a:rPr lang="ar-SA" sz="4000" b="1" dirty="0">
                <a:ln>
                  <a:solidFill>
                    <a:schemeClr val="tx1"/>
                  </a:solidFill>
                </a:ln>
                <a:solidFill>
                  <a:schemeClr val="tx1"/>
                </a:solidFill>
                <a:latin typeface="Calibri" panose="020F0502020204030204" pitchFamily="34" charset="0"/>
                <a:cs typeface="Calibri"/>
              </a:rPr>
              <a:t>خِلَ</a:t>
            </a:r>
            <a:endParaRPr lang="ar-SA" sz="4000" b="1" dirty="0">
              <a:ln>
                <a:solidFill>
                  <a:schemeClr val="tx1"/>
                </a:solidFill>
              </a:ln>
              <a:solidFill>
                <a:schemeClr val="tx1"/>
              </a:solidFill>
              <a:cs typeface="Calibri"/>
            </a:endParaRPr>
          </a:p>
        </p:txBody>
      </p:sp>
      <p:sp>
        <p:nvSpPr>
          <p:cNvPr id="8" name="TextBox 7">
            <a:extLst>
              <a:ext uri="{FF2B5EF4-FFF2-40B4-BE49-F238E27FC236}">
                <a16:creationId xmlns:a16="http://schemas.microsoft.com/office/drawing/2014/main" id="{304A5FDD-134E-9AF0-19D3-6B8F0FA8C13C}"/>
              </a:ext>
            </a:extLst>
          </p:cNvPr>
          <p:cNvSpPr txBox="1"/>
          <p:nvPr/>
        </p:nvSpPr>
        <p:spPr>
          <a:xfrm>
            <a:off x="6318418" y="5226386"/>
            <a:ext cx="2182720" cy="920252"/>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SA" sz="4000" b="1" dirty="0">
                <a:ln>
                  <a:solidFill>
                    <a:schemeClr val="tx1"/>
                  </a:solidFill>
                </a:ln>
                <a:solidFill>
                  <a:schemeClr val="tx1"/>
                </a:solidFill>
                <a:cs typeface="Calibri"/>
              </a:rPr>
              <a:t>مَ</a:t>
            </a:r>
            <a:r>
              <a:rPr lang="ar-SA" sz="4000" b="1" dirty="0">
                <a:ln>
                  <a:solidFill>
                    <a:schemeClr val="tx1"/>
                  </a:solidFill>
                </a:ln>
                <a:solidFill>
                  <a:srgbClr val="C00000"/>
                </a:solidFill>
                <a:cs typeface="Calibri"/>
              </a:rPr>
              <a:t>مْ</a:t>
            </a:r>
            <a:r>
              <a:rPr lang="ar-SA" sz="4000" dirty="0">
                <a:ln>
                  <a:solidFill>
                    <a:schemeClr val="tx1"/>
                  </a:solidFill>
                </a:ln>
                <a:solidFill>
                  <a:srgbClr val="C00000"/>
                </a:solidFill>
                <a:latin typeface="Calibri" panose="020F0502020204030204" pitchFamily="34" charset="0"/>
                <a:cs typeface="Calibri" panose="020F0502020204030204" pitchFamily="34" charset="0"/>
              </a:rPr>
              <a:t> </a:t>
            </a:r>
            <a:r>
              <a:rPr lang="ar-SA" sz="4000" b="1" dirty="0">
                <a:ln>
                  <a:solidFill>
                    <a:schemeClr val="tx1"/>
                  </a:solidFill>
                </a:ln>
                <a:solidFill>
                  <a:srgbClr val="C00000"/>
                </a:solidFill>
                <a:latin typeface="Calibri" panose="020F0502020204030204" pitchFamily="34" charset="0"/>
                <a:cs typeface="Calibri"/>
              </a:rPr>
              <a:t>بَ</a:t>
            </a:r>
            <a:r>
              <a:rPr lang="ar-SA" sz="4000" b="1" dirty="0">
                <a:ln>
                  <a:solidFill>
                    <a:schemeClr val="tx1"/>
                  </a:solidFill>
                </a:ln>
                <a:solidFill>
                  <a:schemeClr val="tx1"/>
                </a:solidFill>
                <a:latin typeface="Calibri" panose="020F0502020204030204" pitchFamily="34" charset="0"/>
                <a:cs typeface="Calibri"/>
              </a:rPr>
              <a:t>خِلَ</a:t>
            </a:r>
            <a:endParaRPr lang="ar-SA" sz="4000" b="1" dirty="0">
              <a:ln>
                <a:solidFill>
                  <a:schemeClr val="tx1"/>
                </a:solidFill>
              </a:ln>
              <a:solidFill>
                <a:schemeClr val="tx1"/>
              </a:solidFill>
              <a:cs typeface="Calibri"/>
            </a:endParaRPr>
          </a:p>
        </p:txBody>
      </p:sp>
      <p:cxnSp>
        <p:nvCxnSpPr>
          <p:cNvPr id="9" name="Straight Arrow Connector 8">
            <a:extLst>
              <a:ext uri="{FF2B5EF4-FFF2-40B4-BE49-F238E27FC236}">
                <a16:creationId xmlns:a16="http://schemas.microsoft.com/office/drawing/2014/main" id="{9DEC410F-AB19-CDD2-9161-45250828ED23}"/>
              </a:ext>
            </a:extLst>
          </p:cNvPr>
          <p:cNvCxnSpPr>
            <a:cxnSpLocks/>
            <a:stCxn id="7" idx="1"/>
            <a:endCxn id="8" idx="3"/>
          </p:cNvCxnSpPr>
          <p:nvPr/>
        </p:nvCxnSpPr>
        <p:spPr>
          <a:xfrm flipH="1">
            <a:off x="8501138" y="5668668"/>
            <a:ext cx="469860" cy="178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7895D4BC-1FAB-A770-EF75-C62C1F14BC83}"/>
              </a:ext>
            </a:extLst>
          </p:cNvPr>
          <p:cNvSpPr txBox="1"/>
          <p:nvPr/>
        </p:nvSpPr>
        <p:spPr>
          <a:xfrm>
            <a:off x="3095358" y="5208542"/>
            <a:ext cx="2182720" cy="920252"/>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SA" sz="4000" b="1" dirty="0">
                <a:ln>
                  <a:solidFill>
                    <a:schemeClr val="tx1"/>
                  </a:solidFill>
                </a:ln>
                <a:solidFill>
                  <a:schemeClr val="tx1"/>
                </a:solidFill>
                <a:cs typeface="Calibri"/>
              </a:rPr>
              <a:t>مَ</a:t>
            </a:r>
            <a:r>
              <a:rPr lang="ar-SA" sz="4000" b="1" dirty="0">
                <a:ln>
                  <a:solidFill>
                    <a:schemeClr val="tx1"/>
                  </a:solidFill>
                </a:ln>
                <a:solidFill>
                  <a:srgbClr val="C00000"/>
                </a:solidFill>
                <a:cs typeface="Calibri"/>
              </a:rPr>
              <a:t>نْ</a:t>
            </a:r>
            <a:r>
              <a:rPr lang="ar-SA" sz="4000" dirty="0">
                <a:ln>
                  <a:solidFill>
                    <a:schemeClr val="tx1"/>
                  </a:solidFill>
                </a:ln>
                <a:solidFill>
                  <a:srgbClr val="C00000"/>
                </a:solidFill>
                <a:latin typeface="Calibri" panose="020F0502020204030204" pitchFamily="34" charset="0"/>
                <a:cs typeface="Calibri" panose="020F0502020204030204" pitchFamily="34" charset="0"/>
              </a:rPr>
              <a:t> </a:t>
            </a:r>
            <a:r>
              <a:rPr lang="ar-SA" sz="4000" b="1" dirty="0">
                <a:ln>
                  <a:solidFill>
                    <a:schemeClr val="tx1"/>
                  </a:solidFill>
                </a:ln>
                <a:solidFill>
                  <a:srgbClr val="C00000"/>
                </a:solidFill>
                <a:latin typeface="Calibri" panose="020F0502020204030204" pitchFamily="34" charset="0"/>
                <a:cs typeface="Calibri"/>
              </a:rPr>
              <a:t>يَ</a:t>
            </a:r>
            <a:r>
              <a:rPr lang="ar-SA" sz="4000" b="1" dirty="0">
                <a:ln>
                  <a:solidFill>
                    <a:schemeClr val="tx1"/>
                  </a:solidFill>
                </a:ln>
                <a:solidFill>
                  <a:schemeClr val="tx1"/>
                </a:solidFill>
                <a:latin typeface="Calibri" panose="020F0502020204030204" pitchFamily="34" charset="0"/>
                <a:cs typeface="Calibri"/>
              </a:rPr>
              <a:t>عْمَلْ</a:t>
            </a:r>
            <a:endParaRPr lang="ar-SA" sz="4000" b="1" dirty="0">
              <a:ln>
                <a:solidFill>
                  <a:schemeClr val="tx1"/>
                </a:solidFill>
              </a:ln>
              <a:solidFill>
                <a:schemeClr val="tx1"/>
              </a:solidFill>
              <a:cs typeface="Calibri"/>
            </a:endParaRPr>
          </a:p>
        </p:txBody>
      </p:sp>
      <p:sp>
        <p:nvSpPr>
          <p:cNvPr id="15" name="TextBox 14">
            <a:extLst>
              <a:ext uri="{FF2B5EF4-FFF2-40B4-BE49-F238E27FC236}">
                <a16:creationId xmlns:a16="http://schemas.microsoft.com/office/drawing/2014/main" id="{8E4985CE-996D-4C4F-58FA-40D3F1F98FE7}"/>
              </a:ext>
            </a:extLst>
          </p:cNvPr>
          <p:cNvSpPr txBox="1"/>
          <p:nvPr/>
        </p:nvSpPr>
        <p:spPr>
          <a:xfrm>
            <a:off x="442778" y="5226386"/>
            <a:ext cx="2182720" cy="920252"/>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SA" sz="4000" b="1" dirty="0" err="1">
                <a:ln>
                  <a:solidFill>
                    <a:schemeClr val="tx1"/>
                  </a:solidFill>
                </a:ln>
                <a:solidFill>
                  <a:schemeClr val="tx1"/>
                </a:solidFill>
                <a:cs typeface="Calibri"/>
              </a:rPr>
              <a:t>مَ</a:t>
            </a:r>
            <a:r>
              <a:rPr lang="ar-SA" sz="4000" b="1" dirty="0" err="1">
                <a:ln>
                  <a:solidFill>
                    <a:schemeClr val="tx1"/>
                  </a:solidFill>
                </a:ln>
                <a:solidFill>
                  <a:srgbClr val="C00000"/>
                </a:solidFill>
                <a:latin typeface="Calibri" panose="020F0502020204030204" pitchFamily="34" charset="0"/>
                <a:cs typeface="Calibri"/>
              </a:rPr>
              <a:t>يَ</a:t>
            </a:r>
            <a:r>
              <a:rPr lang="ar-SA" sz="4000" b="1" dirty="0" err="1">
                <a:ln>
                  <a:solidFill>
                    <a:schemeClr val="tx1"/>
                  </a:solidFill>
                </a:ln>
                <a:solidFill>
                  <a:schemeClr val="tx1"/>
                </a:solidFill>
                <a:latin typeface="Calibri" panose="020F0502020204030204" pitchFamily="34" charset="0"/>
                <a:cs typeface="Calibri"/>
              </a:rPr>
              <a:t>عْمَلْ</a:t>
            </a:r>
            <a:endParaRPr lang="ar-SA" sz="4000" b="1" dirty="0">
              <a:ln>
                <a:solidFill>
                  <a:schemeClr val="tx1"/>
                </a:solidFill>
              </a:ln>
              <a:solidFill>
                <a:schemeClr val="tx1"/>
              </a:solidFill>
              <a:cs typeface="Calibri"/>
            </a:endParaRPr>
          </a:p>
        </p:txBody>
      </p:sp>
      <p:cxnSp>
        <p:nvCxnSpPr>
          <p:cNvPr id="16" name="Straight Arrow Connector 15">
            <a:extLst>
              <a:ext uri="{FF2B5EF4-FFF2-40B4-BE49-F238E27FC236}">
                <a16:creationId xmlns:a16="http://schemas.microsoft.com/office/drawing/2014/main" id="{B6EB7F22-EAC5-ADC1-0BB9-0747F4993E2C}"/>
              </a:ext>
            </a:extLst>
          </p:cNvPr>
          <p:cNvCxnSpPr>
            <a:cxnSpLocks/>
            <a:stCxn id="14" idx="1"/>
            <a:endCxn id="15" idx="3"/>
          </p:cNvCxnSpPr>
          <p:nvPr/>
        </p:nvCxnSpPr>
        <p:spPr>
          <a:xfrm flipH="1">
            <a:off x="2625498" y="5668668"/>
            <a:ext cx="469860" cy="178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E4BAA8A2-6E43-E48D-810C-A4A85824DA75}"/>
              </a:ext>
            </a:extLst>
          </p:cNvPr>
          <p:cNvSpPr txBox="1"/>
          <p:nvPr/>
        </p:nvSpPr>
        <p:spPr>
          <a:xfrm>
            <a:off x="640488" y="2689027"/>
            <a:ext cx="5257800" cy="2031325"/>
          </a:xfrm>
          <a:prstGeom prst="rect">
            <a:avLst/>
          </a:prstGeom>
          <a:noFill/>
        </p:spPr>
        <p:txBody>
          <a:bodyPr wrap="square">
            <a:spAutoFit/>
          </a:bodyPr>
          <a:lstStyle/>
          <a:p>
            <a:r>
              <a:rPr lang="en-CA" dirty="0"/>
              <a:t>Merges the sound of the noon </a:t>
            </a:r>
            <a:r>
              <a:rPr lang="en-CA" dirty="0" err="1"/>
              <a:t>saakinah</a:t>
            </a:r>
            <a:r>
              <a:rPr lang="en-CA" dirty="0"/>
              <a:t> or </a:t>
            </a:r>
            <a:r>
              <a:rPr lang="en-CA" dirty="0" err="1"/>
              <a:t>tanween</a:t>
            </a:r>
            <a:r>
              <a:rPr lang="en-CA" dirty="0"/>
              <a:t> into the next letter, so </a:t>
            </a:r>
            <a:r>
              <a:rPr lang="en-CA" b="1" dirty="0">
                <a:solidFill>
                  <a:schemeClr val="accent1"/>
                </a:solidFill>
              </a:rPr>
              <a:t>they become one letter with </a:t>
            </a:r>
            <a:r>
              <a:rPr lang="en-CA" b="1" dirty="0" err="1">
                <a:solidFill>
                  <a:schemeClr val="accent1"/>
                </a:solidFill>
              </a:rPr>
              <a:t>ghunnah</a:t>
            </a:r>
            <a:r>
              <a:rPr lang="en-CA" b="1" dirty="0">
                <a:solidFill>
                  <a:schemeClr val="accent1"/>
                </a:solidFill>
              </a:rPr>
              <a:t> (or without)</a:t>
            </a:r>
          </a:p>
          <a:p>
            <a:endParaRPr lang="en-CA" dirty="0"/>
          </a:p>
          <a:p>
            <a:endParaRPr lang="en-CA" dirty="0"/>
          </a:p>
          <a:p>
            <a:r>
              <a:rPr lang="ar" dirty="0">
                <a:latin typeface="Calibri" panose="020F0502020204030204" pitchFamily="34" charset="0"/>
                <a:cs typeface="Calibri" panose="020F0502020204030204" pitchFamily="34" charset="0"/>
              </a:rPr>
              <a:t>الإدغام هو إدخال النون الساكنة أو التنوين في الحرف الذي بعدها بحيث يصيران حرفًا واحدًا</a:t>
            </a:r>
          </a:p>
        </p:txBody>
      </p:sp>
      <p:sp>
        <p:nvSpPr>
          <p:cNvPr id="22" name="TextBox 21">
            <a:extLst>
              <a:ext uri="{FF2B5EF4-FFF2-40B4-BE49-F238E27FC236}">
                <a16:creationId xmlns:a16="http://schemas.microsoft.com/office/drawing/2014/main" id="{62048DD5-6352-385D-6D25-4D0E2F258FAF}"/>
              </a:ext>
            </a:extLst>
          </p:cNvPr>
          <p:cNvSpPr txBox="1"/>
          <p:nvPr/>
        </p:nvSpPr>
        <p:spPr>
          <a:xfrm>
            <a:off x="6093628" y="2689027"/>
            <a:ext cx="5257800" cy="1754326"/>
          </a:xfrm>
          <a:prstGeom prst="rect">
            <a:avLst/>
          </a:prstGeom>
          <a:noFill/>
        </p:spPr>
        <p:txBody>
          <a:bodyPr wrap="square">
            <a:spAutoFit/>
          </a:bodyPr>
          <a:lstStyle/>
          <a:p>
            <a:r>
              <a:rPr lang="en-CA" dirty="0"/>
              <a:t>Hides the noon or </a:t>
            </a:r>
            <a:r>
              <a:rPr lang="en-CA" dirty="0" err="1"/>
              <a:t>tanween</a:t>
            </a:r>
            <a:r>
              <a:rPr lang="en-CA" dirty="0"/>
              <a:t> sound, blending it lightly with the following letter, so </a:t>
            </a:r>
            <a:r>
              <a:rPr lang="en-CA" b="1" dirty="0">
                <a:solidFill>
                  <a:schemeClr val="accent1"/>
                </a:solidFill>
              </a:rPr>
              <a:t>a hidden noon is pronounced followed by a letter</a:t>
            </a:r>
          </a:p>
          <a:p>
            <a:endParaRPr lang="en-CA" dirty="0">
              <a:latin typeface="Calibri" panose="020F0502020204030204" pitchFamily="34" charset="0"/>
              <a:cs typeface="Calibri" panose="020F0502020204030204" pitchFamily="34" charset="0"/>
            </a:endParaRPr>
          </a:p>
          <a:p>
            <a:r>
              <a:rPr lang="ar" dirty="0">
                <a:latin typeface="Calibri" panose="020F0502020204030204" pitchFamily="34" charset="0"/>
                <a:cs typeface="Calibri" panose="020F0502020204030204" pitchFamily="34" charset="0"/>
              </a:rPr>
              <a:t>الإخفاء هو نطق النون الساكنة أو التنوين بصوتٍ خفيّ بين الإظهار والإدغام</a:t>
            </a:r>
          </a:p>
        </p:txBody>
      </p:sp>
      <p:sp>
        <p:nvSpPr>
          <p:cNvPr id="23" name="TextBox 22">
            <a:extLst>
              <a:ext uri="{FF2B5EF4-FFF2-40B4-BE49-F238E27FC236}">
                <a16:creationId xmlns:a16="http://schemas.microsoft.com/office/drawing/2014/main" id="{2FB6E78C-E6AB-41E8-3F49-DDD427DC5376}"/>
              </a:ext>
            </a:extLst>
          </p:cNvPr>
          <p:cNvSpPr txBox="1"/>
          <p:nvPr/>
        </p:nvSpPr>
        <p:spPr>
          <a:xfrm>
            <a:off x="2138144" y="1959140"/>
            <a:ext cx="1914427" cy="523220"/>
          </a:xfrm>
          <a:prstGeom prst="rect">
            <a:avLst/>
          </a:prstGeom>
          <a:noFill/>
        </p:spPr>
        <p:txBody>
          <a:bodyPr wrap="square">
            <a:spAutoFit/>
          </a:bodyPr>
          <a:lstStyle/>
          <a:p>
            <a:pPr marL="0" marR="0" lvl="0" indent="0" algn="ctr" rtl="0">
              <a:spcBef>
                <a:spcPts val="0"/>
              </a:spcBef>
              <a:spcAft>
                <a:spcPts val="0"/>
              </a:spcAft>
              <a:buNone/>
            </a:pPr>
            <a:r>
              <a:rPr lang="en-US" sz="2800" b="1" i="0" u="none" strike="noStrike" cap="none" noProof="0" dirty="0" err="1">
                <a:solidFill>
                  <a:srgbClr val="C00000"/>
                </a:solidFill>
                <a:ea typeface="Calibri"/>
                <a:cs typeface="Calibri"/>
                <a:sym typeface="Calibri"/>
              </a:rPr>
              <a:t>Idgham</a:t>
            </a:r>
            <a:endParaRPr lang="en-US" sz="2400" b="1" i="0" u="none" strike="noStrike" cap="none" noProof="0" dirty="0">
              <a:solidFill>
                <a:srgbClr val="C00000"/>
              </a:solidFill>
              <a:ea typeface="Calibri"/>
              <a:cs typeface="Calibri"/>
              <a:sym typeface="Calibri"/>
            </a:endParaRPr>
          </a:p>
        </p:txBody>
      </p:sp>
      <p:sp>
        <p:nvSpPr>
          <p:cNvPr id="24" name="TextBox 23">
            <a:extLst>
              <a:ext uri="{FF2B5EF4-FFF2-40B4-BE49-F238E27FC236}">
                <a16:creationId xmlns:a16="http://schemas.microsoft.com/office/drawing/2014/main" id="{791B4153-182A-96D5-6952-D946DC0ACFAE}"/>
              </a:ext>
            </a:extLst>
          </p:cNvPr>
          <p:cNvSpPr txBox="1"/>
          <p:nvPr/>
        </p:nvSpPr>
        <p:spPr>
          <a:xfrm>
            <a:off x="7778854" y="1959140"/>
            <a:ext cx="1914427" cy="523220"/>
          </a:xfrm>
          <a:prstGeom prst="rect">
            <a:avLst/>
          </a:prstGeom>
          <a:noFill/>
        </p:spPr>
        <p:txBody>
          <a:bodyPr wrap="square">
            <a:spAutoFit/>
          </a:bodyPr>
          <a:lstStyle/>
          <a:p>
            <a:pPr marL="0" marR="0" lvl="0" indent="0" algn="ctr" rtl="0">
              <a:spcBef>
                <a:spcPts val="0"/>
              </a:spcBef>
              <a:spcAft>
                <a:spcPts val="0"/>
              </a:spcAft>
              <a:buNone/>
            </a:pPr>
            <a:r>
              <a:rPr lang="en-US" sz="2800" b="1" i="0" u="none" strike="noStrike" cap="none" noProof="0" dirty="0" err="1">
                <a:solidFill>
                  <a:srgbClr val="C00000"/>
                </a:solidFill>
                <a:ea typeface="Calibri"/>
                <a:cs typeface="Calibri"/>
                <a:sym typeface="Calibri"/>
              </a:rPr>
              <a:t>Ikhfa</a:t>
            </a:r>
            <a:r>
              <a:rPr lang="en-US" sz="2800" b="1" i="0" u="none" strike="noStrike" cap="none" noProof="0" dirty="0">
                <a:solidFill>
                  <a:srgbClr val="C00000"/>
                </a:solidFill>
                <a:ea typeface="Calibri"/>
                <a:cs typeface="Calibri"/>
                <a:sym typeface="Calibri"/>
              </a:rPr>
              <a:t>’</a:t>
            </a:r>
            <a:endParaRPr lang="en-US" sz="2400" b="1" i="0" u="none" strike="noStrike" cap="none" noProof="0" dirty="0">
              <a:solidFill>
                <a:srgbClr val="C00000"/>
              </a:solidFill>
              <a:ea typeface="Calibri"/>
              <a:cs typeface="Calibri"/>
              <a:sym typeface="Calibri"/>
            </a:endParaRPr>
          </a:p>
        </p:txBody>
      </p:sp>
    </p:spTree>
    <p:extLst>
      <p:ext uri="{BB962C8B-B14F-4D97-AF65-F5344CB8AC3E}">
        <p14:creationId xmlns:p14="http://schemas.microsoft.com/office/powerpoint/2010/main" val="4857256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71D23-1923-5234-1403-8AF1BBEA051A}"/>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6F7DB2C7-CDD8-5209-E48D-65A08F2ABF19}"/>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7838DED2-793E-8F3F-D502-F46309BCB201}"/>
              </a:ext>
            </a:extLst>
          </p:cNvPr>
          <p:cNvSpPr>
            <a:spLocks noGrp="1"/>
          </p:cNvSpPr>
          <p:nvPr>
            <p:ph type="sldNum" sz="quarter" idx="12"/>
          </p:nvPr>
        </p:nvSpPr>
        <p:spPr/>
        <p:txBody>
          <a:bodyPr/>
          <a:lstStyle/>
          <a:p>
            <a:fld id="{7B9E2073-7571-3141-AB4E-94681825B85E}" type="slidenum">
              <a:rPr lang="en-US" smtClean="0"/>
              <a:t>67</a:t>
            </a:fld>
            <a:endParaRPr lang="en-US" dirty="0"/>
          </a:p>
        </p:txBody>
      </p:sp>
      <p:sp>
        <p:nvSpPr>
          <p:cNvPr id="6" name="Text Placeholder 5">
            <a:extLst>
              <a:ext uri="{FF2B5EF4-FFF2-40B4-BE49-F238E27FC236}">
                <a16:creationId xmlns:a16="http://schemas.microsoft.com/office/drawing/2014/main" id="{4F2496A6-6C5B-BEE9-9518-81731A795A7B}"/>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49907827-A330-4437-993D-BF962CC6CA03}"/>
              </a:ext>
            </a:extLst>
          </p:cNvPr>
          <p:cNvSpPr txBox="1">
            <a:spLocks/>
          </p:cNvSpPr>
          <p:nvPr/>
        </p:nvSpPr>
        <p:spPr>
          <a:xfrm>
            <a:off x="838200" y="797859"/>
            <a:ext cx="10515600" cy="892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dirty="0"/>
              <a:t>Common Mistake in </a:t>
            </a:r>
            <a:r>
              <a:rPr lang="en-US" dirty="0" err="1"/>
              <a:t>Iqlab</a:t>
            </a:r>
            <a:r>
              <a:rPr lang="en-US" dirty="0"/>
              <a:t> </a:t>
            </a:r>
            <a:r>
              <a:rPr lang="ar-SA" dirty="0">
                <a:latin typeface="Calibri" panose="020F0502020204030204" pitchFamily="34" charset="0"/>
                <a:cs typeface="Calibri" panose="020F0502020204030204" pitchFamily="34" charset="0"/>
              </a:rPr>
              <a:t>احترز من</a:t>
            </a:r>
            <a:endParaRPr lang="en-US"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A7A6FACE-3F93-AC21-C8A1-4CA3D871FC5D}"/>
              </a:ext>
            </a:extLst>
          </p:cNvPr>
          <p:cNvSpPr txBox="1"/>
          <p:nvPr/>
        </p:nvSpPr>
        <p:spPr>
          <a:xfrm>
            <a:off x="838200" y="2459108"/>
            <a:ext cx="5612130" cy="2862322"/>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en-CA" dirty="0">
                <a:solidFill>
                  <a:schemeClr val="tx1"/>
                </a:solidFill>
                <a:cs typeface="Calibri" panose="020F0502020204030204" pitchFamily="34" charset="0"/>
              </a:rPr>
              <a:t>During </a:t>
            </a:r>
            <a:r>
              <a:rPr lang="en-CA" dirty="0" err="1">
                <a:solidFill>
                  <a:schemeClr val="tx1"/>
                </a:solidFill>
                <a:cs typeface="Calibri" panose="020F0502020204030204" pitchFamily="34" charset="0"/>
              </a:rPr>
              <a:t>Iqlab</a:t>
            </a:r>
            <a:r>
              <a:rPr lang="en-CA" dirty="0">
                <a:solidFill>
                  <a:schemeClr val="tx1"/>
                </a:solidFill>
                <a:cs typeface="Calibri" panose="020F0502020204030204" pitchFamily="34" charset="0"/>
              </a:rPr>
              <a:t>, the </a:t>
            </a:r>
            <a:r>
              <a:rPr lang="en-CA" b="1" dirty="0">
                <a:solidFill>
                  <a:schemeClr val="accent1"/>
                </a:solidFill>
                <a:cs typeface="Calibri" panose="020F0502020204030204" pitchFamily="34" charset="0"/>
              </a:rPr>
              <a:t>lips should not be tightly closed </a:t>
            </a:r>
            <a:r>
              <a:rPr lang="en-CA" dirty="0">
                <a:solidFill>
                  <a:schemeClr val="tx1"/>
                </a:solidFill>
                <a:cs typeface="Calibri" panose="020F0502020204030204" pitchFamily="34" charset="0"/>
              </a:rPr>
              <a:t>when pronouncing the converted </a:t>
            </a:r>
            <a:r>
              <a:rPr lang="en-CA" dirty="0" err="1">
                <a:solidFill>
                  <a:schemeClr val="tx1"/>
                </a:solidFill>
                <a:cs typeface="Calibri" panose="020F0502020204030204" pitchFamily="34" charset="0"/>
              </a:rPr>
              <a:t>meem</a:t>
            </a:r>
            <a:r>
              <a:rPr lang="en-CA" dirty="0">
                <a:solidFill>
                  <a:schemeClr val="tx1"/>
                </a:solidFill>
                <a:cs typeface="Calibri" panose="020F0502020204030204" pitchFamily="34" charset="0"/>
              </a:rPr>
              <a:t>. Instead, it should be pronounced like a </a:t>
            </a:r>
            <a:r>
              <a:rPr lang="en-CA" dirty="0" err="1">
                <a:solidFill>
                  <a:schemeClr val="tx1"/>
                </a:solidFill>
                <a:cs typeface="Calibri" panose="020F0502020204030204" pitchFamily="34" charset="0"/>
              </a:rPr>
              <a:t>sakinah</a:t>
            </a:r>
            <a:r>
              <a:rPr lang="en-CA" dirty="0">
                <a:solidFill>
                  <a:schemeClr val="tx1"/>
                </a:solidFill>
                <a:cs typeface="Calibri" panose="020F0502020204030204" pitchFamily="34" charset="0"/>
              </a:rPr>
              <a:t> letter — </a:t>
            </a:r>
            <a:r>
              <a:rPr lang="en-CA" b="1" i="1" dirty="0">
                <a:solidFill>
                  <a:schemeClr val="tx1"/>
                </a:solidFill>
                <a:cs typeface="Calibri" panose="020F0502020204030204" pitchFamily="34" charset="0"/>
              </a:rPr>
              <a:t>neither emphasized in strength nor made overly clea</a:t>
            </a:r>
            <a:r>
              <a:rPr lang="en-CA" dirty="0">
                <a:solidFill>
                  <a:schemeClr val="tx1"/>
                </a:solidFill>
                <a:cs typeface="Calibri" panose="020F0502020204030204" pitchFamily="34" charset="0"/>
              </a:rPr>
              <a:t>r by the reciter.</a:t>
            </a:r>
          </a:p>
          <a:p>
            <a:pPr algn="ctr"/>
            <a:endParaRPr lang="en-US" dirty="0">
              <a:solidFill>
                <a:schemeClr val="tx1"/>
              </a:solidFill>
              <a:cs typeface="Calibri" panose="020F0502020204030204" pitchFamily="34" charset="0"/>
            </a:endParaRPr>
          </a:p>
          <a:p>
            <a:pPr algn="ctr" rtl="0"/>
            <a:endParaRPr lang="en-US" sz="3200" b="1" dirty="0">
              <a:solidFill>
                <a:srgbClr val="C00000"/>
              </a:solidFill>
              <a:cs typeface="Calibri" panose="020F0502020204030204" pitchFamily="34" charset="0"/>
            </a:endParaRPr>
          </a:p>
          <a:p>
            <a:pPr algn="ctr" rtl="1"/>
            <a:r>
              <a:rPr lang="en-US" sz="2000" dirty="0" err="1">
                <a:solidFill>
                  <a:schemeClr val="tx1"/>
                </a:solidFill>
                <a:cs typeface="Calibri" panose="020F0502020204030204" pitchFamily="34" charset="0"/>
              </a:rPr>
              <a:t>ولْيُحْتَرَزْ</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عند</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التَّلفُّظ</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بالإقلاب</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من</a:t>
            </a:r>
            <a:r>
              <a:rPr lang="en-US" sz="2000" dirty="0">
                <a:solidFill>
                  <a:schemeClr val="tx1"/>
                </a:solidFill>
                <a:cs typeface="Calibri" panose="020F0502020204030204" pitchFamily="34" charset="0"/>
              </a:rPr>
              <a:t> </a:t>
            </a:r>
            <a:r>
              <a:rPr lang="en-US" sz="2000" b="1" dirty="0" err="1">
                <a:solidFill>
                  <a:schemeClr val="accent1"/>
                </a:solidFill>
                <a:cs typeface="Calibri" panose="020F0502020204030204" pitchFamily="34" charset="0"/>
              </a:rPr>
              <a:t>كَزِّ</a:t>
            </a:r>
            <a:r>
              <a:rPr lang="en-US" sz="2000" b="1" dirty="0">
                <a:solidFill>
                  <a:schemeClr val="accent1"/>
                </a:solidFill>
                <a:cs typeface="Calibri" panose="020F0502020204030204" pitchFamily="34" charset="0"/>
              </a:rPr>
              <a:t> </a:t>
            </a:r>
            <a:r>
              <a:rPr lang="en-US" sz="2000" b="1" dirty="0" err="1">
                <a:solidFill>
                  <a:schemeClr val="accent1"/>
                </a:solidFill>
                <a:cs typeface="Calibri" panose="020F0502020204030204" pitchFamily="34" charset="0"/>
              </a:rPr>
              <a:t>الشفتين</a:t>
            </a:r>
            <a:r>
              <a:rPr lang="en-US" sz="2000" b="1" dirty="0">
                <a:solidFill>
                  <a:schemeClr val="accent1"/>
                </a:solidFill>
                <a:cs typeface="Calibri" panose="020F0502020204030204" pitchFamily="34" charset="0"/>
              </a:rPr>
              <a:t> </a:t>
            </a:r>
            <a:r>
              <a:rPr lang="en-US" sz="2000" dirty="0" err="1">
                <a:solidFill>
                  <a:schemeClr val="tx1"/>
                </a:solidFill>
                <a:cs typeface="Calibri" panose="020F0502020204030204" pitchFamily="34" charset="0"/>
              </a:rPr>
              <a:t>على</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الميم</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المقلوبة</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بل</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يلزم</a:t>
            </a:r>
            <a:r>
              <a:rPr lang="en-US" sz="2000" dirty="0">
                <a:solidFill>
                  <a:schemeClr val="tx1"/>
                </a:solidFill>
                <a:cs typeface="Calibri" panose="020F0502020204030204" pitchFamily="34" charset="0"/>
              </a:rPr>
              <a:t> </a:t>
            </a:r>
            <a:r>
              <a:rPr lang="en-US" sz="2000" dirty="0" err="1">
                <a:solidFill>
                  <a:schemeClr val="tx1"/>
                </a:solidFill>
                <a:cs typeface="Calibri" panose="020F0502020204030204" pitchFamily="34" charset="0"/>
              </a:rPr>
              <a:t>تسكينها</a:t>
            </a:r>
            <a:r>
              <a:rPr lang="en-US" sz="2000" dirty="0">
                <a:solidFill>
                  <a:schemeClr val="tx1"/>
                </a:solidFill>
                <a:cs typeface="Calibri" panose="020F0502020204030204" pitchFamily="34" charset="0"/>
              </a:rPr>
              <a:t> </a:t>
            </a:r>
            <a:r>
              <a:rPr lang="en-US" sz="2000" b="1" dirty="0" err="1">
                <a:solidFill>
                  <a:schemeClr val="accent1"/>
                </a:solidFill>
                <a:cs typeface="Calibri" panose="020F0502020204030204" pitchFamily="34" charset="0"/>
              </a:rPr>
              <a:t>بتلطف</a:t>
            </a:r>
            <a:r>
              <a:rPr lang="en-US" sz="2000" b="1" dirty="0">
                <a:solidFill>
                  <a:schemeClr val="accent1"/>
                </a:solidFill>
                <a:cs typeface="Calibri" panose="020F0502020204030204" pitchFamily="34" charset="0"/>
              </a:rPr>
              <a:t> </a:t>
            </a:r>
            <a:r>
              <a:rPr lang="en-US" sz="2000" b="1" dirty="0" err="1">
                <a:solidFill>
                  <a:schemeClr val="accent1"/>
                </a:solidFill>
                <a:cs typeface="Calibri" panose="020F0502020204030204" pitchFamily="34" charset="0"/>
              </a:rPr>
              <a:t>من</a:t>
            </a:r>
            <a:r>
              <a:rPr lang="en-US" sz="2000" b="1" dirty="0">
                <a:solidFill>
                  <a:schemeClr val="accent1"/>
                </a:solidFill>
                <a:cs typeface="Calibri" panose="020F0502020204030204" pitchFamily="34" charset="0"/>
              </a:rPr>
              <a:t> </a:t>
            </a:r>
            <a:r>
              <a:rPr lang="en-US" sz="2000" b="1" dirty="0" err="1">
                <a:solidFill>
                  <a:schemeClr val="accent1"/>
                </a:solidFill>
                <a:cs typeface="Calibri" panose="020F0502020204030204" pitchFamily="34" charset="0"/>
              </a:rPr>
              <a:t>غير</a:t>
            </a:r>
            <a:r>
              <a:rPr lang="en-US" sz="2000" b="1" dirty="0">
                <a:solidFill>
                  <a:schemeClr val="accent1"/>
                </a:solidFill>
                <a:cs typeface="Calibri" panose="020F0502020204030204" pitchFamily="34" charset="0"/>
              </a:rPr>
              <a:t> </a:t>
            </a:r>
            <a:r>
              <a:rPr lang="en-US" sz="2000" b="1" dirty="0" err="1">
                <a:solidFill>
                  <a:schemeClr val="accent1"/>
                </a:solidFill>
                <a:cs typeface="Calibri" panose="020F0502020204030204" pitchFamily="34" charset="0"/>
              </a:rPr>
              <a:t>ثقل</a:t>
            </a:r>
            <a:r>
              <a:rPr lang="en-US" sz="2000" b="1" dirty="0">
                <a:solidFill>
                  <a:schemeClr val="accent1"/>
                </a:solidFill>
                <a:cs typeface="Calibri" panose="020F0502020204030204" pitchFamily="34" charset="0"/>
              </a:rPr>
              <a:t> </a:t>
            </a:r>
            <a:r>
              <a:rPr lang="en-US" sz="2000" b="1" dirty="0" err="1">
                <a:solidFill>
                  <a:schemeClr val="accent1"/>
                </a:solidFill>
                <a:cs typeface="Calibri" panose="020F0502020204030204" pitchFamily="34" charset="0"/>
              </a:rPr>
              <a:t>ولا</a:t>
            </a:r>
            <a:r>
              <a:rPr lang="en-US" sz="2000" b="1" dirty="0">
                <a:solidFill>
                  <a:schemeClr val="accent1"/>
                </a:solidFill>
                <a:cs typeface="Calibri" panose="020F0502020204030204" pitchFamily="34" charset="0"/>
              </a:rPr>
              <a:t> </a:t>
            </a:r>
            <a:r>
              <a:rPr lang="en-US" sz="2000" b="1" dirty="0" err="1">
                <a:solidFill>
                  <a:schemeClr val="accent1"/>
                </a:solidFill>
                <a:cs typeface="Calibri" panose="020F0502020204030204" pitchFamily="34" charset="0"/>
              </a:rPr>
              <a:t>تعسُّف</a:t>
            </a:r>
            <a:r>
              <a:rPr lang="en-US" sz="2000" dirty="0">
                <a:solidFill>
                  <a:schemeClr val="tx1"/>
                </a:solidFill>
                <a:cs typeface="Calibri" panose="020F0502020204030204" pitchFamily="34" charset="0"/>
              </a:rPr>
              <a:t>.</a:t>
            </a:r>
          </a:p>
        </p:txBody>
      </p:sp>
      <p:pic>
        <p:nvPicPr>
          <p:cNvPr id="1026" name="Picture 2" descr="Quran with Tajweed Class ppt video online download">
            <a:extLst>
              <a:ext uri="{FF2B5EF4-FFF2-40B4-BE49-F238E27FC236}">
                <a16:creationId xmlns:a16="http://schemas.microsoft.com/office/drawing/2014/main" id="{B7E56B8E-123F-D3CF-B444-2BC5F7C191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0" t="23916" r="57465" b="19839"/>
          <a:stretch>
            <a:fillRect/>
          </a:stretch>
        </p:blipFill>
        <p:spPr bwMode="auto">
          <a:xfrm>
            <a:off x="7418110" y="2459108"/>
            <a:ext cx="2888672" cy="2988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5524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5B6D8-8B98-E97F-DB39-C3DDEF1B3FC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AC1B7112-36AF-8A70-DC82-2FC661517AB7}"/>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26A71993-E9CB-F19C-8441-B9FFC4EC4F01}"/>
              </a:ext>
            </a:extLst>
          </p:cNvPr>
          <p:cNvSpPr>
            <a:spLocks noGrp="1"/>
          </p:cNvSpPr>
          <p:nvPr>
            <p:ph type="sldNum" sz="quarter" idx="12"/>
          </p:nvPr>
        </p:nvSpPr>
        <p:spPr/>
        <p:txBody>
          <a:bodyPr/>
          <a:lstStyle/>
          <a:p>
            <a:fld id="{7B9E2073-7571-3141-AB4E-94681825B85E}" type="slidenum">
              <a:rPr lang="en-US" smtClean="0"/>
              <a:t>68</a:t>
            </a:fld>
            <a:endParaRPr lang="en-US" dirty="0"/>
          </a:p>
        </p:txBody>
      </p:sp>
      <p:sp>
        <p:nvSpPr>
          <p:cNvPr id="6" name="Text Placeholder 5">
            <a:extLst>
              <a:ext uri="{FF2B5EF4-FFF2-40B4-BE49-F238E27FC236}">
                <a16:creationId xmlns:a16="http://schemas.microsoft.com/office/drawing/2014/main" id="{3BBD7E9F-3801-6F87-A009-CF1217F6CBA5}"/>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33D93A9B-7787-FCD2-C40E-26F679912958}"/>
              </a:ext>
            </a:extLst>
          </p:cNvPr>
          <p:cNvSpPr txBox="1">
            <a:spLocks/>
          </p:cNvSpPr>
          <p:nvPr/>
        </p:nvSpPr>
        <p:spPr>
          <a:xfrm>
            <a:off x="838200" y="797859"/>
            <a:ext cx="10515600" cy="892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dirty="0"/>
              <a:t>Finding it in the Mus-Haf </a:t>
            </a:r>
            <a:r>
              <a:rPr lang="ar-KW" dirty="0">
                <a:latin typeface="Calibri" panose="020F0502020204030204" pitchFamily="34" charset="0"/>
                <a:cs typeface="Calibri" panose="020F0502020204030204" pitchFamily="34" charset="0"/>
              </a:rPr>
              <a:t>الرسم</a:t>
            </a:r>
            <a:endParaRPr lang="en-US" dirty="0">
              <a:latin typeface="Calibri" panose="020F0502020204030204" pitchFamily="34" charset="0"/>
              <a:cs typeface="Calibri" panose="020F0502020204030204" pitchFamily="34" charset="0"/>
            </a:endParaRPr>
          </a:p>
        </p:txBody>
      </p:sp>
      <p:pic>
        <p:nvPicPr>
          <p:cNvPr id="2" name="Picture 1" descr="A close up of a sign&#10;&#10;AI-generated content may be incorrect.">
            <a:extLst>
              <a:ext uri="{FF2B5EF4-FFF2-40B4-BE49-F238E27FC236}">
                <a16:creationId xmlns:a16="http://schemas.microsoft.com/office/drawing/2014/main" id="{3BCA0BAD-B216-BA7E-3E92-476100A24DF6}"/>
              </a:ext>
            </a:extLst>
          </p:cNvPr>
          <p:cNvPicPr>
            <a:picLocks noChangeAspect="1"/>
          </p:cNvPicPr>
          <p:nvPr/>
        </p:nvPicPr>
        <p:blipFill>
          <a:blip r:embed="rId2"/>
          <a:srcRect l="3922" r="5393"/>
          <a:stretch>
            <a:fillRect/>
          </a:stretch>
        </p:blipFill>
        <p:spPr>
          <a:xfrm>
            <a:off x="7332707" y="4579060"/>
            <a:ext cx="2649493" cy="1254383"/>
          </a:xfrm>
          <a:prstGeom prst="rect">
            <a:avLst/>
          </a:prstGeom>
        </p:spPr>
      </p:pic>
      <p:pic>
        <p:nvPicPr>
          <p:cNvPr id="7" name="Picture 6" descr="A close up of a sign&#10;&#10;AI-generated content may be incorrect.">
            <a:extLst>
              <a:ext uri="{FF2B5EF4-FFF2-40B4-BE49-F238E27FC236}">
                <a16:creationId xmlns:a16="http://schemas.microsoft.com/office/drawing/2014/main" id="{3BDA1298-BAFA-3A62-61CB-FDCD8E87DDAB}"/>
              </a:ext>
            </a:extLst>
          </p:cNvPr>
          <p:cNvPicPr>
            <a:picLocks noChangeAspect="1"/>
          </p:cNvPicPr>
          <p:nvPr/>
        </p:nvPicPr>
        <p:blipFill>
          <a:blip r:embed="rId3"/>
          <a:stretch>
            <a:fillRect/>
          </a:stretch>
        </p:blipFill>
        <p:spPr>
          <a:xfrm>
            <a:off x="4510217" y="4660807"/>
            <a:ext cx="2060489" cy="1172636"/>
          </a:xfrm>
          <a:prstGeom prst="rect">
            <a:avLst/>
          </a:prstGeom>
        </p:spPr>
      </p:pic>
      <p:pic>
        <p:nvPicPr>
          <p:cNvPr id="8" name="Picture 7" descr="A black text on a white background&#10;&#10;AI-generated content may be incorrect.">
            <a:extLst>
              <a:ext uri="{FF2B5EF4-FFF2-40B4-BE49-F238E27FC236}">
                <a16:creationId xmlns:a16="http://schemas.microsoft.com/office/drawing/2014/main" id="{080127E2-5056-641E-22AF-815C74AB1FB6}"/>
              </a:ext>
            </a:extLst>
          </p:cNvPr>
          <p:cNvPicPr>
            <a:picLocks noChangeAspect="1"/>
          </p:cNvPicPr>
          <p:nvPr/>
        </p:nvPicPr>
        <p:blipFill>
          <a:blip r:embed="rId4"/>
          <a:stretch>
            <a:fillRect/>
          </a:stretch>
        </p:blipFill>
        <p:spPr>
          <a:xfrm>
            <a:off x="6503773" y="2355767"/>
            <a:ext cx="1636241" cy="1073233"/>
          </a:xfrm>
          <a:prstGeom prst="rect">
            <a:avLst/>
          </a:prstGeom>
        </p:spPr>
      </p:pic>
      <p:pic>
        <p:nvPicPr>
          <p:cNvPr id="12" name="Picture 11" descr="A close up of a sign&#10;&#10;AI-generated content may be incorrect.">
            <a:extLst>
              <a:ext uri="{FF2B5EF4-FFF2-40B4-BE49-F238E27FC236}">
                <a16:creationId xmlns:a16="http://schemas.microsoft.com/office/drawing/2014/main" id="{DA4033B9-69DB-A95B-1C89-2D3D84E6B6B0}"/>
              </a:ext>
            </a:extLst>
          </p:cNvPr>
          <p:cNvPicPr>
            <a:picLocks noChangeAspect="1"/>
          </p:cNvPicPr>
          <p:nvPr/>
        </p:nvPicPr>
        <p:blipFill>
          <a:blip r:embed="rId5"/>
          <a:stretch>
            <a:fillRect/>
          </a:stretch>
        </p:blipFill>
        <p:spPr>
          <a:xfrm>
            <a:off x="1909462" y="4493043"/>
            <a:ext cx="1838754" cy="1340400"/>
          </a:xfrm>
          <a:prstGeom prst="rect">
            <a:avLst/>
          </a:prstGeom>
        </p:spPr>
      </p:pic>
      <p:pic>
        <p:nvPicPr>
          <p:cNvPr id="14" name="Picture 13" descr="A close up of a sign&#10;&#10;AI-generated content may be incorrect.">
            <a:extLst>
              <a:ext uri="{FF2B5EF4-FFF2-40B4-BE49-F238E27FC236}">
                <a16:creationId xmlns:a16="http://schemas.microsoft.com/office/drawing/2014/main" id="{CE27E32C-116D-19F7-FA65-27099CC6A49A}"/>
              </a:ext>
            </a:extLst>
          </p:cNvPr>
          <p:cNvPicPr>
            <a:picLocks noChangeAspect="1"/>
          </p:cNvPicPr>
          <p:nvPr/>
        </p:nvPicPr>
        <p:blipFill>
          <a:blip r:embed="rId6"/>
          <a:stretch>
            <a:fillRect/>
          </a:stretch>
        </p:blipFill>
        <p:spPr>
          <a:xfrm>
            <a:off x="3173646" y="2362152"/>
            <a:ext cx="2065958" cy="1066847"/>
          </a:xfrm>
          <a:prstGeom prst="rect">
            <a:avLst/>
          </a:prstGeom>
        </p:spPr>
      </p:pic>
    </p:spTree>
    <p:extLst>
      <p:ext uri="{BB962C8B-B14F-4D97-AF65-F5344CB8AC3E}">
        <p14:creationId xmlns:p14="http://schemas.microsoft.com/office/powerpoint/2010/main" val="38018122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70CC1-2FC3-A28E-DE1F-BF3BADD2D9FB}"/>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56C4D32A-DBAD-90DD-21A7-222E3D8F6C72}"/>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9181C90F-8E4D-1EE0-C93F-75210CE21D3E}"/>
              </a:ext>
            </a:extLst>
          </p:cNvPr>
          <p:cNvSpPr>
            <a:spLocks noGrp="1"/>
          </p:cNvSpPr>
          <p:nvPr>
            <p:ph type="sldNum" sz="quarter" idx="12"/>
          </p:nvPr>
        </p:nvSpPr>
        <p:spPr/>
        <p:txBody>
          <a:bodyPr/>
          <a:lstStyle/>
          <a:p>
            <a:fld id="{7B9E2073-7571-3141-AB4E-94681825B85E}" type="slidenum">
              <a:rPr lang="en-US" smtClean="0"/>
              <a:t>69</a:t>
            </a:fld>
            <a:endParaRPr lang="en-US" dirty="0"/>
          </a:p>
        </p:txBody>
      </p:sp>
      <p:sp>
        <p:nvSpPr>
          <p:cNvPr id="6" name="Text Placeholder 5">
            <a:extLst>
              <a:ext uri="{FF2B5EF4-FFF2-40B4-BE49-F238E27FC236}">
                <a16:creationId xmlns:a16="http://schemas.microsoft.com/office/drawing/2014/main" id="{457AD523-7A64-68AD-32B3-EC6846100888}"/>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3F33B2B4-F71A-EF80-51B4-10F717CA04ED}"/>
              </a:ext>
            </a:extLst>
          </p:cNvPr>
          <p:cNvSpPr txBox="1">
            <a:spLocks/>
          </p:cNvSpPr>
          <p:nvPr/>
        </p:nvSpPr>
        <p:spPr>
          <a:xfrm>
            <a:off x="838200" y="797859"/>
            <a:ext cx="10515600" cy="892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dirty="0"/>
              <a:t>Finding it in the Mus-Haf </a:t>
            </a:r>
            <a:r>
              <a:rPr lang="ar-KW" dirty="0">
                <a:latin typeface="Calibri" panose="020F0502020204030204" pitchFamily="34" charset="0"/>
                <a:cs typeface="Calibri" panose="020F0502020204030204" pitchFamily="34" charset="0"/>
              </a:rPr>
              <a:t>الرسم</a:t>
            </a:r>
            <a:endParaRPr lang="en-US" dirty="0">
              <a:latin typeface="Calibri" panose="020F0502020204030204" pitchFamily="34" charset="0"/>
              <a:cs typeface="Calibri" panose="020F0502020204030204" pitchFamily="34" charset="0"/>
            </a:endParaRPr>
          </a:p>
        </p:txBody>
      </p:sp>
      <p:pic>
        <p:nvPicPr>
          <p:cNvPr id="3" name="Content Placeholder 7" descr="A close-up of a white background&#10;&#10;AI-generated content may be incorrect.">
            <a:extLst>
              <a:ext uri="{FF2B5EF4-FFF2-40B4-BE49-F238E27FC236}">
                <a16:creationId xmlns:a16="http://schemas.microsoft.com/office/drawing/2014/main" id="{D2BD1E63-37FD-4B7B-B131-772479F887D2}"/>
              </a:ext>
            </a:extLst>
          </p:cNvPr>
          <p:cNvPicPr>
            <a:picLocks noGrp="1" noChangeAspect="1"/>
          </p:cNvPicPr>
          <p:nvPr>
            <p:ph idx="1"/>
          </p:nvPr>
        </p:nvPicPr>
        <p:blipFill>
          <a:blip r:embed="rId2"/>
          <a:srcRect b="65850"/>
          <a:stretch>
            <a:fillRect/>
          </a:stretch>
        </p:blipFill>
        <p:spPr>
          <a:xfrm>
            <a:off x="1321376" y="2519784"/>
            <a:ext cx="9139720" cy="3042080"/>
          </a:xfrm>
        </p:spPr>
      </p:pic>
      <p:sp>
        <p:nvSpPr>
          <p:cNvPr id="13" name="Oval 12">
            <a:extLst>
              <a:ext uri="{FF2B5EF4-FFF2-40B4-BE49-F238E27FC236}">
                <a16:creationId xmlns:a16="http://schemas.microsoft.com/office/drawing/2014/main" id="{9656785A-0D03-B4F5-AEFF-154E03FB9D79}"/>
              </a:ext>
            </a:extLst>
          </p:cNvPr>
          <p:cNvSpPr/>
          <p:nvPr/>
        </p:nvSpPr>
        <p:spPr>
          <a:xfrm>
            <a:off x="1234878" y="2395215"/>
            <a:ext cx="680418" cy="62740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5" name="Oval 14">
            <a:extLst>
              <a:ext uri="{FF2B5EF4-FFF2-40B4-BE49-F238E27FC236}">
                <a16:creationId xmlns:a16="http://schemas.microsoft.com/office/drawing/2014/main" id="{5AB15519-F506-D219-008E-06D5A9824DD0}"/>
              </a:ext>
            </a:extLst>
          </p:cNvPr>
          <p:cNvSpPr/>
          <p:nvPr/>
        </p:nvSpPr>
        <p:spPr>
          <a:xfrm>
            <a:off x="5240447" y="3461656"/>
            <a:ext cx="650789" cy="61371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6" name="TextBox 15">
            <a:extLst>
              <a:ext uri="{FF2B5EF4-FFF2-40B4-BE49-F238E27FC236}">
                <a16:creationId xmlns:a16="http://schemas.microsoft.com/office/drawing/2014/main" id="{AD1C8DAF-D7D8-C855-E64D-D0EFAFC56F4F}"/>
              </a:ext>
            </a:extLst>
          </p:cNvPr>
          <p:cNvSpPr txBox="1"/>
          <p:nvPr/>
        </p:nvSpPr>
        <p:spPr>
          <a:xfrm>
            <a:off x="838200" y="2201721"/>
            <a:ext cx="671538" cy="646331"/>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en-US" sz="3600" b="1" dirty="0">
                <a:solidFill>
                  <a:srgbClr val="FF0000"/>
                </a:solidFill>
              </a:rPr>
              <a:t>X</a:t>
            </a:r>
          </a:p>
        </p:txBody>
      </p:sp>
    </p:spTree>
    <p:extLst>
      <p:ext uri="{BB962C8B-B14F-4D97-AF65-F5344CB8AC3E}">
        <p14:creationId xmlns:p14="http://schemas.microsoft.com/office/powerpoint/2010/main" val="258974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D5E97-E6BD-50CE-C379-E6D4D153CF0C}"/>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524768E3-EABB-B2A6-1637-2CED8EDE94F7}"/>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68794846-7E46-E354-604C-D3E7C39EBC6A}"/>
              </a:ext>
            </a:extLst>
          </p:cNvPr>
          <p:cNvSpPr>
            <a:spLocks noGrp="1"/>
          </p:cNvSpPr>
          <p:nvPr>
            <p:ph type="sldNum" sz="quarter" idx="12"/>
          </p:nvPr>
        </p:nvSpPr>
        <p:spPr/>
        <p:txBody>
          <a:bodyPr/>
          <a:lstStyle/>
          <a:p>
            <a:fld id="{7B9E2073-7571-3141-AB4E-94681825B85E}" type="slidenum">
              <a:rPr lang="en-US" smtClean="0"/>
              <a:t>70</a:t>
            </a:fld>
            <a:endParaRPr lang="en-US" dirty="0"/>
          </a:p>
        </p:txBody>
      </p:sp>
      <p:sp>
        <p:nvSpPr>
          <p:cNvPr id="6" name="Text Placeholder 5">
            <a:extLst>
              <a:ext uri="{FF2B5EF4-FFF2-40B4-BE49-F238E27FC236}">
                <a16:creationId xmlns:a16="http://schemas.microsoft.com/office/drawing/2014/main" id="{834F3B6C-7728-391F-377A-80BF480E22BD}"/>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E5E3FF0D-B915-8923-FEBD-D7489C89BCB3}"/>
              </a:ext>
            </a:extLst>
          </p:cNvPr>
          <p:cNvSpPr txBox="1">
            <a:spLocks/>
          </p:cNvSpPr>
          <p:nvPr/>
        </p:nvSpPr>
        <p:spPr>
          <a:xfrm>
            <a:off x="838200" y="797859"/>
            <a:ext cx="10515600" cy="892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dirty="0"/>
              <a:t>Practice</a:t>
            </a:r>
            <a:endParaRPr lang="en-US"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F889749-02E9-9FBC-B1D5-7842783F8322}"/>
              </a:ext>
            </a:extLst>
          </p:cNvPr>
          <p:cNvPicPr>
            <a:picLocks noChangeAspect="1"/>
          </p:cNvPicPr>
          <p:nvPr/>
        </p:nvPicPr>
        <p:blipFill>
          <a:blip r:embed="rId2"/>
          <a:stretch>
            <a:fillRect/>
          </a:stretch>
        </p:blipFill>
        <p:spPr>
          <a:xfrm>
            <a:off x="2961144" y="1788927"/>
            <a:ext cx="6269711" cy="4809097"/>
          </a:xfrm>
          <a:prstGeom prst="rect">
            <a:avLst/>
          </a:prstGeom>
        </p:spPr>
      </p:pic>
      <p:cxnSp>
        <p:nvCxnSpPr>
          <p:cNvPr id="9" name="Straight Connector 8">
            <a:extLst>
              <a:ext uri="{FF2B5EF4-FFF2-40B4-BE49-F238E27FC236}">
                <a16:creationId xmlns:a16="http://schemas.microsoft.com/office/drawing/2014/main" id="{95F894E3-CE75-5EB8-C5DC-13E631BED767}"/>
              </a:ext>
            </a:extLst>
          </p:cNvPr>
          <p:cNvCxnSpPr>
            <a:cxnSpLocks/>
          </p:cNvCxnSpPr>
          <p:nvPr/>
        </p:nvCxnSpPr>
        <p:spPr>
          <a:xfrm>
            <a:off x="8054666" y="3113175"/>
            <a:ext cx="116060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3440CF6-4C06-2BDD-C204-64F5342D17E8}"/>
              </a:ext>
            </a:extLst>
          </p:cNvPr>
          <p:cNvCxnSpPr>
            <a:cxnSpLocks/>
          </p:cNvCxnSpPr>
          <p:nvPr/>
        </p:nvCxnSpPr>
        <p:spPr>
          <a:xfrm>
            <a:off x="6486630" y="5801075"/>
            <a:ext cx="116060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974E5D6-11EE-B11F-43FE-CEED294BBCB1}"/>
              </a:ext>
            </a:extLst>
          </p:cNvPr>
          <p:cNvCxnSpPr>
            <a:cxnSpLocks/>
          </p:cNvCxnSpPr>
          <p:nvPr/>
        </p:nvCxnSpPr>
        <p:spPr>
          <a:xfrm>
            <a:off x="4213209" y="5809105"/>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000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545BF-C18F-19D5-D5B2-1AFD14102D7F}"/>
            </a:ext>
          </a:extLst>
        </p:cNvPr>
        <p:cNvGrpSpPr/>
        <p:nvPr/>
      </p:nvGrpSpPr>
      <p:grpSpPr>
        <a:xfrm>
          <a:off x="0" y="0"/>
          <a:ext cx="0" cy="0"/>
          <a:chOff x="0" y="0"/>
          <a:chExt cx="0" cy="0"/>
        </a:xfrm>
      </p:grpSpPr>
      <p:pic>
        <p:nvPicPr>
          <p:cNvPr id="14" name="Picture 13" descr="A close-up of a page&#10;&#10;AI-generated content may be incorrect.">
            <a:extLst>
              <a:ext uri="{FF2B5EF4-FFF2-40B4-BE49-F238E27FC236}">
                <a16:creationId xmlns:a16="http://schemas.microsoft.com/office/drawing/2014/main" id="{A858B482-02CC-1C62-A1D2-310D6154A0CB}"/>
              </a:ext>
            </a:extLst>
          </p:cNvPr>
          <p:cNvPicPr>
            <a:picLocks noChangeAspect="1"/>
          </p:cNvPicPr>
          <p:nvPr/>
        </p:nvPicPr>
        <p:blipFill>
          <a:blip r:embed="rId2"/>
          <a:stretch>
            <a:fillRect/>
          </a:stretch>
        </p:blipFill>
        <p:spPr>
          <a:xfrm>
            <a:off x="4923414" y="216113"/>
            <a:ext cx="4962015" cy="6363981"/>
          </a:xfrm>
          <a:prstGeom prst="rect">
            <a:avLst/>
          </a:prstGeom>
        </p:spPr>
      </p:pic>
      <p:sp>
        <p:nvSpPr>
          <p:cNvPr id="4" name="Date Placeholder 3">
            <a:extLst>
              <a:ext uri="{FF2B5EF4-FFF2-40B4-BE49-F238E27FC236}">
                <a16:creationId xmlns:a16="http://schemas.microsoft.com/office/drawing/2014/main" id="{471529A4-2349-495C-44F3-787B546978BC}"/>
              </a:ext>
            </a:extLst>
          </p:cNvPr>
          <p:cNvSpPr>
            <a:spLocks noGrp="1"/>
          </p:cNvSpPr>
          <p:nvPr>
            <p:ph type="dt" sz="half" idx="10"/>
          </p:nvPr>
        </p:nvSpPr>
        <p:spPr/>
        <p:txBody>
          <a:bodyPr/>
          <a:lstStyle/>
          <a:p>
            <a:fld id="{0912C9FA-32B7-F641-AAED-1986BEACE28C}" type="datetime1">
              <a:rPr lang="en-CA" smtClean="0"/>
              <a:t>2026-08-12</a:t>
            </a:fld>
            <a:endParaRPr lang="en-US"/>
          </a:p>
        </p:txBody>
      </p:sp>
      <p:sp>
        <p:nvSpPr>
          <p:cNvPr id="5" name="Slide Number Placeholder 4">
            <a:extLst>
              <a:ext uri="{FF2B5EF4-FFF2-40B4-BE49-F238E27FC236}">
                <a16:creationId xmlns:a16="http://schemas.microsoft.com/office/drawing/2014/main" id="{330D2088-88D1-018C-E2CE-5A1D90503E29}"/>
              </a:ext>
            </a:extLst>
          </p:cNvPr>
          <p:cNvSpPr>
            <a:spLocks noGrp="1"/>
          </p:cNvSpPr>
          <p:nvPr>
            <p:ph type="sldNum" sz="quarter" idx="12"/>
          </p:nvPr>
        </p:nvSpPr>
        <p:spPr/>
        <p:txBody>
          <a:bodyPr/>
          <a:lstStyle/>
          <a:p>
            <a:fld id="{7B9E2073-7571-3141-AB4E-94681825B85E}" type="slidenum">
              <a:rPr lang="en-US" smtClean="0"/>
              <a:t>71</a:t>
            </a:fld>
            <a:endParaRPr lang="en-US" dirty="0"/>
          </a:p>
        </p:txBody>
      </p:sp>
      <p:sp>
        <p:nvSpPr>
          <p:cNvPr id="6" name="Text Placeholder 5">
            <a:extLst>
              <a:ext uri="{FF2B5EF4-FFF2-40B4-BE49-F238E27FC236}">
                <a16:creationId xmlns:a16="http://schemas.microsoft.com/office/drawing/2014/main" id="{AF5F406D-8E56-1DF4-7A01-0A8644018A14}"/>
              </a:ext>
            </a:extLst>
          </p:cNvPr>
          <p:cNvSpPr>
            <a:spLocks noGrp="1"/>
          </p:cNvSpPr>
          <p:nvPr>
            <p:ph type="body" sz="quarter" idx="13"/>
          </p:nvPr>
        </p:nvSpPr>
        <p:spPr/>
        <p:txBody>
          <a:bodyPr/>
          <a:lstStyle/>
          <a:p>
            <a:pPr marL="0" indent="0" algn="l" defTabSz="914400" rtl="0" eaLnBrk="1" latinLnBrk="0" hangingPunct="1">
              <a:lnSpc>
                <a:spcPct val="90000"/>
              </a:lnSpc>
              <a:spcBef>
                <a:spcPts val="1000"/>
              </a:spcBef>
              <a:buFont typeface="Arial" panose="020B0604020202020204" pitchFamily="34" charset="0"/>
              <a:buNone/>
            </a:pPr>
            <a:r>
              <a:rPr lang="en-US" dirty="0" err="1"/>
              <a:t>Iqlab</a:t>
            </a:r>
            <a:r>
              <a:rPr lang="en-US" dirty="0"/>
              <a:t> </a:t>
            </a:r>
            <a:r>
              <a:rPr lang="ar-SA" dirty="0">
                <a:latin typeface="Calibri" panose="020F0502020204030204" pitchFamily="34" charset="0"/>
                <a:cs typeface="Calibri" panose="020F0502020204030204" pitchFamily="34" charset="0"/>
              </a:rPr>
              <a:t>الإقلاب</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3A067ED9-2CD3-CCEA-0B0D-C321E3458D4C}"/>
              </a:ext>
            </a:extLst>
          </p:cNvPr>
          <p:cNvSpPr txBox="1">
            <a:spLocks/>
          </p:cNvSpPr>
          <p:nvPr/>
        </p:nvSpPr>
        <p:spPr>
          <a:xfrm>
            <a:off x="838200" y="797859"/>
            <a:ext cx="10515600" cy="8928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dirty="0"/>
              <a:t>Practice</a:t>
            </a:r>
            <a:endParaRPr lang="en-US" dirty="0">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FCA7361E-9A76-8B82-CFFA-326C043CD272}"/>
              </a:ext>
            </a:extLst>
          </p:cNvPr>
          <p:cNvCxnSpPr>
            <a:cxnSpLocks/>
          </p:cNvCxnSpPr>
          <p:nvPr/>
        </p:nvCxnSpPr>
        <p:spPr>
          <a:xfrm>
            <a:off x="7812196" y="778432"/>
            <a:ext cx="116060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F59121A-DA35-AD92-FAAC-11B496B44747}"/>
              </a:ext>
            </a:extLst>
          </p:cNvPr>
          <p:cNvCxnSpPr>
            <a:cxnSpLocks/>
          </p:cNvCxnSpPr>
          <p:nvPr/>
        </p:nvCxnSpPr>
        <p:spPr>
          <a:xfrm>
            <a:off x="4923414" y="1792961"/>
            <a:ext cx="826911"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6D5BB3A-0F82-8072-ADF7-0093E7757042}"/>
              </a:ext>
            </a:extLst>
          </p:cNvPr>
          <p:cNvCxnSpPr>
            <a:cxnSpLocks/>
          </p:cNvCxnSpPr>
          <p:nvPr/>
        </p:nvCxnSpPr>
        <p:spPr>
          <a:xfrm>
            <a:off x="6841861" y="2842439"/>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8501624-57C1-16BD-49DA-29FD28CBEE88}"/>
              </a:ext>
            </a:extLst>
          </p:cNvPr>
          <p:cNvCxnSpPr>
            <a:cxnSpLocks/>
          </p:cNvCxnSpPr>
          <p:nvPr/>
        </p:nvCxnSpPr>
        <p:spPr>
          <a:xfrm>
            <a:off x="5972840" y="2842439"/>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ECECE2A-DA1F-61D8-407D-C33CCD78ED41}"/>
              </a:ext>
            </a:extLst>
          </p:cNvPr>
          <p:cNvCxnSpPr>
            <a:cxnSpLocks/>
          </p:cNvCxnSpPr>
          <p:nvPr/>
        </p:nvCxnSpPr>
        <p:spPr>
          <a:xfrm>
            <a:off x="5750325" y="3429000"/>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41BF0E4-20A1-25FC-D5B5-F86199988D5E}"/>
              </a:ext>
            </a:extLst>
          </p:cNvPr>
          <p:cNvCxnSpPr>
            <a:cxnSpLocks/>
          </p:cNvCxnSpPr>
          <p:nvPr/>
        </p:nvCxnSpPr>
        <p:spPr>
          <a:xfrm>
            <a:off x="8072669" y="3940054"/>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60F8FDD-601D-10F4-E80A-FD31FCC31B93}"/>
              </a:ext>
            </a:extLst>
          </p:cNvPr>
          <p:cNvCxnSpPr>
            <a:cxnSpLocks/>
          </p:cNvCxnSpPr>
          <p:nvPr/>
        </p:nvCxnSpPr>
        <p:spPr>
          <a:xfrm>
            <a:off x="5972840" y="3914296"/>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84276B1-E265-BB27-F84C-ACDC43CDEC32}"/>
              </a:ext>
            </a:extLst>
          </p:cNvPr>
          <p:cNvCxnSpPr>
            <a:cxnSpLocks/>
          </p:cNvCxnSpPr>
          <p:nvPr/>
        </p:nvCxnSpPr>
        <p:spPr>
          <a:xfrm>
            <a:off x="8764019" y="4968218"/>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3574642-671A-2146-88A6-77D673C704F9}"/>
              </a:ext>
            </a:extLst>
          </p:cNvPr>
          <p:cNvCxnSpPr>
            <a:cxnSpLocks/>
          </p:cNvCxnSpPr>
          <p:nvPr/>
        </p:nvCxnSpPr>
        <p:spPr>
          <a:xfrm>
            <a:off x="4923414" y="5558499"/>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2F49A33B-1A83-47B9-051F-6E11BB69BCC5}"/>
              </a:ext>
            </a:extLst>
          </p:cNvPr>
          <p:cNvCxnSpPr>
            <a:cxnSpLocks/>
          </p:cNvCxnSpPr>
          <p:nvPr/>
        </p:nvCxnSpPr>
        <p:spPr>
          <a:xfrm>
            <a:off x="9539754" y="2331727"/>
            <a:ext cx="34567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2CF26F61-71CD-F008-7106-00671EB16B8B}"/>
              </a:ext>
            </a:extLst>
          </p:cNvPr>
          <p:cNvCxnSpPr>
            <a:cxnSpLocks/>
          </p:cNvCxnSpPr>
          <p:nvPr/>
        </p:nvCxnSpPr>
        <p:spPr>
          <a:xfrm>
            <a:off x="9194079" y="6045750"/>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F682D13F-4D88-32D0-190F-1DF67449B070}"/>
              </a:ext>
            </a:extLst>
          </p:cNvPr>
          <p:cNvCxnSpPr>
            <a:cxnSpLocks/>
          </p:cNvCxnSpPr>
          <p:nvPr/>
        </p:nvCxnSpPr>
        <p:spPr>
          <a:xfrm>
            <a:off x="8502729" y="2312910"/>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274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19DF-5076-050F-2CD5-356D0782CADA}"/>
              </a:ext>
            </a:extLst>
          </p:cNvPr>
          <p:cNvSpPr>
            <a:spLocks noGrp="1"/>
          </p:cNvSpPr>
          <p:nvPr>
            <p:ph type="title"/>
          </p:nvPr>
        </p:nvSpPr>
        <p:spPr/>
        <p:txBody>
          <a:bodyPr/>
          <a:lstStyle/>
          <a:p>
            <a:r>
              <a:rPr lang="en-US" dirty="0" err="1"/>
              <a:t>Ikhfaa</a:t>
            </a:r>
            <a:r>
              <a:rPr lang="en-US" dirty="0"/>
              <a:t>’ Haqiqi</a:t>
            </a:r>
          </a:p>
        </p:txBody>
      </p:sp>
      <p:sp>
        <p:nvSpPr>
          <p:cNvPr id="3" name="Text Placeholder 2">
            <a:extLst>
              <a:ext uri="{FF2B5EF4-FFF2-40B4-BE49-F238E27FC236}">
                <a16:creationId xmlns:a16="http://schemas.microsoft.com/office/drawing/2014/main" id="{7621FB10-B9BD-41E0-6EF8-318B9FBB36A0}"/>
              </a:ext>
            </a:extLst>
          </p:cNvPr>
          <p:cNvSpPr>
            <a:spLocks noGrp="1"/>
          </p:cNvSpPr>
          <p:nvPr>
            <p:ph type="body" idx="1"/>
          </p:nvPr>
        </p:nvSpPr>
        <p:spPr/>
        <p:txBody>
          <a:bodyPr/>
          <a:lstStyle/>
          <a:p>
            <a:pPr marL="0" indent="0" algn="ctr" defTabSz="914400" rtl="1" eaLnBrk="1" latinLnBrk="0" hangingPunct="1">
              <a:lnSpc>
                <a:spcPct val="90000"/>
              </a:lnSpc>
              <a:spcBef>
                <a:spcPts val="1000"/>
              </a:spcBef>
              <a:buFont typeface="Arial" panose="020B0604020202020204" pitchFamily="34" charset="0"/>
              <a:buNone/>
            </a:pP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1B876444-A415-64C7-76D3-2D3C452EDDF3}"/>
              </a:ext>
            </a:extLst>
          </p:cNvPr>
          <p:cNvSpPr>
            <a:spLocks noGrp="1"/>
          </p:cNvSpPr>
          <p:nvPr>
            <p:ph type="dt" sz="half" idx="10"/>
          </p:nvPr>
        </p:nvSpPr>
        <p:spPr/>
        <p:txBody>
          <a:bodyPr/>
          <a:lstStyle/>
          <a:p>
            <a:fld id="{F0E12892-79BD-D147-9C5B-6D57B01992BE}" type="datetime1">
              <a:rPr lang="en-CA" smtClean="0"/>
              <a:t>2026-08-12</a:t>
            </a:fld>
            <a:endParaRPr lang="en-US"/>
          </a:p>
        </p:txBody>
      </p:sp>
      <p:sp>
        <p:nvSpPr>
          <p:cNvPr id="5" name="Slide Number Placeholder 4">
            <a:extLst>
              <a:ext uri="{FF2B5EF4-FFF2-40B4-BE49-F238E27FC236}">
                <a16:creationId xmlns:a16="http://schemas.microsoft.com/office/drawing/2014/main" id="{C5BB3FE6-5950-9968-A50D-1F802A875951}"/>
              </a:ext>
            </a:extLst>
          </p:cNvPr>
          <p:cNvSpPr>
            <a:spLocks noGrp="1"/>
          </p:cNvSpPr>
          <p:nvPr>
            <p:ph type="sldNum" sz="quarter" idx="12"/>
          </p:nvPr>
        </p:nvSpPr>
        <p:spPr/>
        <p:txBody>
          <a:bodyPr/>
          <a:lstStyle/>
          <a:p>
            <a:fld id="{7B9E2073-7571-3141-AB4E-94681825B85E}" type="slidenum">
              <a:rPr lang="en-US" smtClean="0"/>
              <a:t>72</a:t>
            </a:fld>
            <a:endParaRPr lang="en-US"/>
          </a:p>
        </p:txBody>
      </p:sp>
    </p:spTree>
    <p:extLst>
      <p:ext uri="{BB962C8B-B14F-4D97-AF65-F5344CB8AC3E}">
        <p14:creationId xmlns:p14="http://schemas.microsoft.com/office/powerpoint/2010/main" val="2397302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87E7-9C7E-9444-E8D9-03C01F52814A}"/>
              </a:ext>
            </a:extLst>
          </p:cNvPr>
          <p:cNvSpPr>
            <a:spLocks noGrp="1"/>
          </p:cNvSpPr>
          <p:nvPr>
            <p:ph type="title"/>
          </p:nvPr>
        </p:nvSpPr>
        <p:spPr/>
        <p:txBody>
          <a:bodyPr/>
          <a:lstStyle/>
          <a:p>
            <a:r>
              <a:rPr lang="en-US" dirty="0"/>
              <a:t>Definition </a:t>
            </a:r>
            <a:r>
              <a:rPr lang="ar-SA" dirty="0">
                <a:latin typeface="Calibri" panose="020F0502020204030204" pitchFamily="34" charset="0"/>
                <a:cs typeface="Calibri" panose="020F0502020204030204" pitchFamily="34" charset="0"/>
              </a:rPr>
              <a:t>التعريف</a:t>
            </a:r>
            <a:endParaRPr lang="en-US" dirty="0"/>
          </a:p>
        </p:txBody>
      </p:sp>
      <p:pic>
        <p:nvPicPr>
          <p:cNvPr id="8" name="Content Placeholder 7" descr="A cartoon of a child hugging a bush&#10;&#10;AI-generated content may be incorrect.">
            <a:extLst>
              <a:ext uri="{FF2B5EF4-FFF2-40B4-BE49-F238E27FC236}">
                <a16:creationId xmlns:a16="http://schemas.microsoft.com/office/drawing/2014/main" id="{8EBF2C11-35FE-164A-672D-19D3E35E8967}"/>
              </a:ext>
            </a:extLst>
          </p:cNvPr>
          <p:cNvPicPr>
            <a:picLocks noGrp="1" noChangeAspect="1"/>
          </p:cNvPicPr>
          <p:nvPr>
            <p:ph idx="1"/>
          </p:nvPr>
        </p:nvPicPr>
        <p:blipFill>
          <a:blip r:embed="rId2"/>
          <a:stretch>
            <a:fillRect/>
          </a:stretch>
        </p:blipFill>
        <p:spPr>
          <a:xfrm>
            <a:off x="7002462" y="1968687"/>
            <a:ext cx="4351338" cy="4351338"/>
          </a:xfrm>
        </p:spPr>
      </p:pic>
      <p:sp>
        <p:nvSpPr>
          <p:cNvPr id="4" name="Date Placeholder 3">
            <a:extLst>
              <a:ext uri="{FF2B5EF4-FFF2-40B4-BE49-F238E27FC236}">
                <a16:creationId xmlns:a16="http://schemas.microsoft.com/office/drawing/2014/main" id="{CBD6279A-F223-583E-D13A-7E7343B6897C}"/>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ED55C1C6-C4EF-24BC-DD16-BCF777ABCD5F}"/>
              </a:ext>
            </a:extLst>
          </p:cNvPr>
          <p:cNvSpPr>
            <a:spLocks noGrp="1"/>
          </p:cNvSpPr>
          <p:nvPr>
            <p:ph type="sldNum" sz="quarter" idx="12"/>
          </p:nvPr>
        </p:nvSpPr>
        <p:spPr/>
        <p:txBody>
          <a:bodyPr/>
          <a:lstStyle/>
          <a:p>
            <a:fld id="{7B9E2073-7571-3141-AB4E-94681825B85E}" type="slidenum">
              <a:rPr lang="en-US" smtClean="0"/>
              <a:t>73</a:t>
            </a:fld>
            <a:endParaRPr lang="en-US" dirty="0"/>
          </a:p>
        </p:txBody>
      </p:sp>
      <p:sp>
        <p:nvSpPr>
          <p:cNvPr id="6" name="Text Placeholder 5">
            <a:extLst>
              <a:ext uri="{FF2B5EF4-FFF2-40B4-BE49-F238E27FC236}">
                <a16:creationId xmlns:a16="http://schemas.microsoft.com/office/drawing/2014/main" id="{B4AF2483-4C98-C189-AB5A-13696095C78A}"/>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993FD40-2CEF-4349-1299-ADB4D98C7B46}"/>
              </a:ext>
            </a:extLst>
          </p:cNvPr>
          <p:cNvSpPr txBox="1"/>
          <p:nvPr/>
        </p:nvSpPr>
        <p:spPr>
          <a:xfrm>
            <a:off x="838200" y="2255805"/>
            <a:ext cx="6094602" cy="4005392"/>
          </a:xfrm>
          <a:prstGeom prst="rect">
            <a:avLst/>
          </a:prstGeom>
          <a:noFill/>
        </p:spPr>
        <p:txBody>
          <a:bodyPr wrap="square">
            <a:spAutoFit/>
          </a:bodyPr>
          <a:lstStyle/>
          <a:p>
            <a:pPr algn="ctr" rtl="0">
              <a:buNone/>
            </a:pPr>
            <a:r>
              <a:rPr lang="en-CA" sz="4400" b="1" i="0" u="none" strike="noStrike" dirty="0">
                <a:solidFill>
                  <a:srgbClr val="C00000"/>
                </a:solidFill>
                <a:effectLst/>
              </a:rPr>
              <a:t>Lexically</a:t>
            </a:r>
            <a:endParaRPr lang="en-CA" b="0" i="0" u="none" strike="noStrike" dirty="0">
              <a:solidFill>
                <a:srgbClr val="C00000"/>
              </a:solidFill>
              <a:effectLst/>
            </a:endParaRPr>
          </a:p>
          <a:p>
            <a:pPr algn="ctr"/>
            <a:r>
              <a:rPr lang="en-CA" sz="3200" dirty="0"/>
              <a:t>Hiding or concealment</a:t>
            </a:r>
          </a:p>
          <a:p>
            <a:pPr algn="ctr"/>
            <a:r>
              <a:rPr lang="en-US" dirty="0"/>
              <a:t>To hide something or conceal its presence</a:t>
            </a:r>
            <a:endParaRPr lang="en-CA" dirty="0"/>
          </a:p>
          <a:p>
            <a:pPr algn="ctr"/>
            <a:r>
              <a:rPr lang="en-CA" dirty="0"/>
              <a:t> </a:t>
            </a:r>
          </a:p>
          <a:p>
            <a:pPr algn="ctr" rtl="1">
              <a:buNone/>
            </a:pPr>
            <a:br>
              <a:rPr lang="en-CA" b="0" i="0" u="none" strike="noStrike" dirty="0">
                <a:solidFill>
                  <a:srgbClr val="000000"/>
                </a:solidFill>
                <a:effectLst/>
                <a:latin typeface="Calibri" panose="020F0502020204030204" pitchFamily="34" charset="0"/>
                <a:cs typeface="Calibri" panose="020F0502020204030204" pitchFamily="34" charset="0"/>
              </a:rPr>
            </a:br>
            <a:r>
              <a:rPr lang="ar" sz="4400" b="1" i="0" u="none" strike="noStrike" dirty="0">
                <a:solidFill>
                  <a:srgbClr val="C00000"/>
                </a:solidFill>
                <a:effectLst/>
                <a:latin typeface="Calibri" panose="020F0502020204030204" pitchFamily="34" charset="0"/>
                <a:cs typeface="Calibri" panose="020F0502020204030204" pitchFamily="34" charset="0"/>
              </a:rPr>
              <a:t>لُّـغَـةً</a:t>
            </a:r>
            <a:endParaRPr lang="en-US" sz="3200" b="1" dirty="0">
              <a:latin typeface="Calibri" panose="020F0502020204030204" pitchFamily="34" charset="0"/>
              <a:cs typeface="Calibri" panose="020F0502020204030204" pitchFamily="34" charset="0"/>
            </a:endParaRPr>
          </a:p>
          <a:p>
            <a:pPr algn="ctr" rtl="1">
              <a:lnSpc>
                <a:spcPct val="150000"/>
              </a:lnSpc>
            </a:pPr>
            <a:r>
              <a:rPr lang="en-US" sz="3200" b="1" dirty="0" err="1">
                <a:latin typeface="Calibri" panose="020F0502020204030204" pitchFamily="34" charset="0"/>
                <a:cs typeface="Calibri" panose="020F0502020204030204" pitchFamily="34" charset="0"/>
              </a:rPr>
              <a:t>السِّتر</a:t>
            </a:r>
            <a:endParaRPr lang="en-US" sz="2400" b="1" dirty="0">
              <a:solidFill>
                <a:srgbClr val="002060"/>
              </a:solidFill>
            </a:endParaRPr>
          </a:p>
          <a:p>
            <a:pPr algn="ctr" rtl="1">
              <a:lnSpc>
                <a:spcPct val="150000"/>
              </a:lnSpc>
            </a:pPr>
            <a:r>
              <a:rPr lang="en-US" sz="2400" dirty="0" err="1">
                <a:latin typeface="Calibri" panose="020F0502020204030204" pitchFamily="34" charset="0"/>
                <a:cs typeface="Calibri" panose="020F0502020204030204" pitchFamily="34" charset="0"/>
              </a:rPr>
              <a:t>يقال</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أخفيت</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الكتاب</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أي</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سترته</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عن</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الأعين</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928627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EBEEA-0724-37CE-1E15-759CDC6F8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C758A7-421B-F246-EA5B-BE0F9EDC9CFE}"/>
              </a:ext>
            </a:extLst>
          </p:cNvPr>
          <p:cNvSpPr>
            <a:spLocks noGrp="1"/>
          </p:cNvSpPr>
          <p:nvPr>
            <p:ph type="title"/>
          </p:nvPr>
        </p:nvSpPr>
        <p:spPr/>
        <p:txBody>
          <a:bodyPr/>
          <a:lstStyle/>
          <a:p>
            <a:r>
              <a:rPr lang="en-US" dirty="0"/>
              <a:t>Definition </a:t>
            </a:r>
            <a:r>
              <a:rPr lang="ar-SA" dirty="0">
                <a:latin typeface="Calibri" panose="020F0502020204030204" pitchFamily="34" charset="0"/>
                <a:cs typeface="Calibri" panose="020F0502020204030204" pitchFamily="34" charset="0"/>
              </a:rPr>
              <a:t>التعريف</a:t>
            </a:r>
            <a:endParaRPr lang="en-US" dirty="0"/>
          </a:p>
        </p:txBody>
      </p:sp>
      <p:pic>
        <p:nvPicPr>
          <p:cNvPr id="8" name="Content Placeholder 7" descr="A cartoon of a child hugging a bush&#10;&#10;AI-generated content may be incorrect.">
            <a:extLst>
              <a:ext uri="{FF2B5EF4-FFF2-40B4-BE49-F238E27FC236}">
                <a16:creationId xmlns:a16="http://schemas.microsoft.com/office/drawing/2014/main" id="{B922A2B7-3E67-EFE9-C97F-5592D470D4EF}"/>
              </a:ext>
            </a:extLst>
          </p:cNvPr>
          <p:cNvPicPr>
            <a:picLocks noGrp="1" noChangeAspect="1"/>
          </p:cNvPicPr>
          <p:nvPr>
            <p:ph idx="1"/>
          </p:nvPr>
        </p:nvPicPr>
        <p:blipFill>
          <a:blip r:embed="rId2"/>
          <a:stretch>
            <a:fillRect/>
          </a:stretch>
        </p:blipFill>
        <p:spPr>
          <a:xfrm>
            <a:off x="7002462" y="1968687"/>
            <a:ext cx="4351338" cy="4351338"/>
          </a:xfrm>
        </p:spPr>
      </p:pic>
      <p:sp>
        <p:nvSpPr>
          <p:cNvPr id="4" name="Date Placeholder 3">
            <a:extLst>
              <a:ext uri="{FF2B5EF4-FFF2-40B4-BE49-F238E27FC236}">
                <a16:creationId xmlns:a16="http://schemas.microsoft.com/office/drawing/2014/main" id="{78BDD9A8-5A09-1065-0D14-3AA5A61D5F74}"/>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3C45E8FB-786B-C184-8DFB-B2E4E7E165B1}"/>
              </a:ext>
            </a:extLst>
          </p:cNvPr>
          <p:cNvSpPr>
            <a:spLocks noGrp="1"/>
          </p:cNvSpPr>
          <p:nvPr>
            <p:ph type="sldNum" sz="quarter" idx="12"/>
          </p:nvPr>
        </p:nvSpPr>
        <p:spPr/>
        <p:txBody>
          <a:bodyPr/>
          <a:lstStyle/>
          <a:p>
            <a:fld id="{7B9E2073-7571-3141-AB4E-94681825B85E}" type="slidenum">
              <a:rPr lang="en-US" smtClean="0"/>
              <a:t>74</a:t>
            </a:fld>
            <a:endParaRPr lang="en-US" dirty="0"/>
          </a:p>
        </p:txBody>
      </p:sp>
      <p:sp>
        <p:nvSpPr>
          <p:cNvPr id="6" name="Text Placeholder 5">
            <a:extLst>
              <a:ext uri="{FF2B5EF4-FFF2-40B4-BE49-F238E27FC236}">
                <a16:creationId xmlns:a16="http://schemas.microsoft.com/office/drawing/2014/main" id="{E5222913-96CB-E61C-3DA4-DDAF8523BBAF}"/>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3" name="Google Shape;97;p15">
            <a:extLst>
              <a:ext uri="{FF2B5EF4-FFF2-40B4-BE49-F238E27FC236}">
                <a16:creationId xmlns:a16="http://schemas.microsoft.com/office/drawing/2014/main" id="{C0C5FD8B-F264-9734-93A5-A980E921F16E}"/>
              </a:ext>
            </a:extLst>
          </p:cNvPr>
          <p:cNvSpPr txBox="1"/>
          <p:nvPr/>
        </p:nvSpPr>
        <p:spPr>
          <a:xfrm>
            <a:off x="838200" y="2458027"/>
            <a:ext cx="6194196" cy="292383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CA" sz="3600" b="1" i="0" u="none" strike="noStrike" cap="none" noProof="0" dirty="0">
                <a:solidFill>
                  <a:srgbClr val="C00000"/>
                </a:solidFill>
                <a:ea typeface="Calibri"/>
                <a:cs typeface="Calibri"/>
                <a:sym typeface="Calibri"/>
              </a:rPr>
              <a:t>Technically</a:t>
            </a:r>
          </a:p>
          <a:p>
            <a:pPr marL="0" marR="0" lvl="0" indent="0" algn="ctr" rtl="0">
              <a:spcBef>
                <a:spcPts val="0"/>
              </a:spcBef>
              <a:spcAft>
                <a:spcPts val="0"/>
              </a:spcAft>
              <a:buNone/>
            </a:pPr>
            <a:endParaRPr lang="en-CA" sz="1400" i="0" u="none" strike="noStrike" cap="none" noProof="0" dirty="0">
              <a:ea typeface="Calibri"/>
              <a:cs typeface="Calibri"/>
              <a:sym typeface="Calibri"/>
            </a:endParaRPr>
          </a:p>
          <a:p>
            <a:pPr algn="ctr"/>
            <a:r>
              <a:rPr lang="en-CA" dirty="0">
                <a:cs typeface="Calibri"/>
              </a:rPr>
              <a:t>Pronouncing the letter in a manner </a:t>
            </a:r>
            <a:r>
              <a:rPr lang="en-CA" b="1" dirty="0">
                <a:solidFill>
                  <a:schemeClr val="accent1"/>
                </a:solidFill>
                <a:cs typeface="Calibri"/>
              </a:rPr>
              <a:t>between </a:t>
            </a:r>
            <a:r>
              <a:rPr lang="en-CA" b="1" dirty="0" err="1">
                <a:solidFill>
                  <a:schemeClr val="accent1"/>
                </a:solidFill>
                <a:cs typeface="Calibri"/>
              </a:rPr>
              <a:t>idh-har</a:t>
            </a:r>
            <a:r>
              <a:rPr lang="en-CA" b="1" dirty="0">
                <a:solidFill>
                  <a:schemeClr val="accent1"/>
                </a:solidFill>
                <a:cs typeface="Calibri"/>
              </a:rPr>
              <a:t> and </a:t>
            </a:r>
            <a:r>
              <a:rPr lang="en-CA" b="1" dirty="0" err="1">
                <a:solidFill>
                  <a:schemeClr val="accent1"/>
                </a:solidFill>
                <a:cs typeface="Calibri"/>
              </a:rPr>
              <a:t>idgham</a:t>
            </a:r>
            <a:r>
              <a:rPr lang="en-CA" dirty="0">
                <a:cs typeface="Calibri"/>
              </a:rPr>
              <a:t>, without </a:t>
            </a:r>
            <a:r>
              <a:rPr lang="en-CA" b="1" dirty="0" err="1">
                <a:solidFill>
                  <a:schemeClr val="accent1"/>
                </a:solidFill>
                <a:cs typeface="Calibri"/>
              </a:rPr>
              <a:t>shaddah</a:t>
            </a:r>
            <a:r>
              <a:rPr lang="en-CA" dirty="0">
                <a:cs typeface="Calibri"/>
              </a:rPr>
              <a:t>, while maintaining the </a:t>
            </a:r>
            <a:r>
              <a:rPr lang="en-CA" b="1" dirty="0" err="1">
                <a:solidFill>
                  <a:schemeClr val="accent1"/>
                </a:solidFill>
                <a:cs typeface="Calibri"/>
              </a:rPr>
              <a:t>ghunnah</a:t>
            </a:r>
            <a:r>
              <a:rPr lang="en-CA" dirty="0">
                <a:cs typeface="Calibri"/>
              </a:rPr>
              <a:t>. </a:t>
            </a:r>
            <a:endParaRPr lang="en-US" dirty="0">
              <a:cs typeface="Calibri"/>
            </a:endParaRPr>
          </a:p>
          <a:p>
            <a:pPr marL="0" marR="0" lvl="0" indent="0" algn="ctr" rtl="1">
              <a:spcBef>
                <a:spcPts val="0"/>
              </a:spcBef>
              <a:spcAft>
                <a:spcPts val="0"/>
              </a:spcAft>
              <a:buNone/>
            </a:pPr>
            <a:endParaRPr lang="en-CA" dirty="0">
              <a:cs typeface="Calibri"/>
              <a:sym typeface="Calibri"/>
            </a:endParaRPr>
          </a:p>
          <a:p>
            <a:pPr marL="0" marR="0" lvl="0" indent="0" algn="ctr" rtl="1">
              <a:spcBef>
                <a:spcPts val="0"/>
              </a:spcBef>
              <a:spcAft>
                <a:spcPts val="0"/>
              </a:spcAft>
              <a:buNone/>
            </a:pPr>
            <a:r>
              <a:rPr lang="en-CA" sz="3600" b="1" i="0" u="none" strike="noStrike" cap="none" noProof="0" dirty="0" err="1">
                <a:solidFill>
                  <a:srgbClr val="C00000"/>
                </a:solidFill>
                <a:latin typeface="Calibri" panose="020F0502020204030204" pitchFamily="34" charset="0"/>
                <a:ea typeface="Calibri"/>
                <a:cs typeface="Calibri" panose="020F0502020204030204" pitchFamily="34" charset="0"/>
                <a:sym typeface="Calibri"/>
              </a:rPr>
              <a:t>اصطلاحاً</a:t>
            </a:r>
            <a:endParaRPr lang="en-CA" sz="3600" noProof="0" dirty="0">
              <a:solidFill>
                <a:srgbClr val="C00000"/>
              </a:solidFill>
              <a:latin typeface="Calibri" panose="020F0502020204030204" pitchFamily="34" charset="0"/>
              <a:cs typeface="Calibri" panose="020F0502020204030204" pitchFamily="34" charset="0"/>
            </a:endParaRPr>
          </a:p>
          <a:p>
            <a:pPr algn="ctr" rtl="1"/>
            <a:endParaRPr lang="en-US" sz="1400" dirty="0">
              <a:latin typeface="Calibri" panose="020F0502020204030204" pitchFamily="34" charset="0"/>
              <a:cs typeface="Calibri" panose="020F0502020204030204" pitchFamily="34" charset="0"/>
            </a:endParaRPr>
          </a:p>
          <a:p>
            <a:pPr algn="ctr" rtl="1">
              <a:lnSpc>
                <a:spcPct val="150000"/>
              </a:lnSpc>
            </a:pPr>
            <a:r>
              <a:rPr lang="en-US" sz="2000" dirty="0" err="1">
                <a:latin typeface="Calibri" panose="020F0502020204030204" pitchFamily="34" charset="0"/>
                <a:cs typeface="Calibri" panose="020F0502020204030204" pitchFamily="34" charset="0"/>
              </a:rPr>
              <a:t>النطق</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بالحرف</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بصفة</a:t>
            </a:r>
            <a:r>
              <a:rPr lang="en-US" sz="2000" dirty="0">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بين</a:t>
            </a:r>
            <a:r>
              <a:rPr lang="en-US" sz="2000" b="1" dirty="0">
                <a:solidFill>
                  <a:schemeClr val="accent1"/>
                </a:solidFill>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الإظهار</a:t>
            </a:r>
            <a:r>
              <a:rPr lang="en-US" sz="2000" b="1" dirty="0">
                <a:solidFill>
                  <a:schemeClr val="accent1"/>
                </a:solidFill>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والإدغام</a:t>
            </a:r>
            <a:r>
              <a:rPr lang="en-US" sz="2000" b="1" dirty="0">
                <a:solidFill>
                  <a:schemeClr val="accent1"/>
                </a:solidFill>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بدون</a:t>
            </a:r>
            <a:r>
              <a:rPr lang="en-US" sz="2000" dirty="0">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تشديد</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مع</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بقاء</a:t>
            </a:r>
            <a:r>
              <a:rPr lang="en-US" sz="2000" dirty="0">
                <a:latin typeface="Calibri" panose="020F0502020204030204" pitchFamily="34" charset="0"/>
                <a:cs typeface="Calibri" panose="020F0502020204030204" pitchFamily="34" charset="0"/>
              </a:rPr>
              <a:t> </a:t>
            </a:r>
            <a:r>
              <a:rPr lang="en-US" sz="2000" b="1" dirty="0" err="1">
                <a:solidFill>
                  <a:schemeClr val="accent1"/>
                </a:solidFill>
                <a:latin typeface="Calibri" panose="020F0502020204030204" pitchFamily="34" charset="0"/>
                <a:cs typeface="Calibri" panose="020F0502020204030204" pitchFamily="34" charset="0"/>
              </a:rPr>
              <a:t>الغنة</a:t>
            </a:r>
            <a:r>
              <a:rPr lang="en-US" sz="2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007650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6CE3C-F8B9-D356-A371-F038D212C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611E7-5D3C-8CA0-1D8D-10046011EF58}"/>
              </a:ext>
            </a:extLst>
          </p:cNvPr>
          <p:cNvSpPr>
            <a:spLocks noGrp="1"/>
          </p:cNvSpPr>
          <p:nvPr>
            <p:ph type="title"/>
          </p:nvPr>
        </p:nvSpPr>
        <p:spPr/>
        <p:txBody>
          <a:bodyPr/>
          <a:lstStyle/>
          <a:p>
            <a:r>
              <a:rPr lang="en-US" dirty="0"/>
              <a:t>Its Letters </a:t>
            </a:r>
            <a:r>
              <a:rPr lang="ar-SA" dirty="0">
                <a:latin typeface="Calibri" panose="020F0502020204030204" pitchFamily="34" charset="0"/>
                <a:cs typeface="Calibri" panose="020F0502020204030204" pitchFamily="34" charset="0"/>
              </a:rPr>
              <a:t>حروفه</a:t>
            </a:r>
            <a:endParaRPr lang="en-US" dirty="0">
              <a:latin typeface="Calibri" panose="020F0502020204030204" pitchFamily="34" charset="0"/>
              <a:cs typeface="Calibri" panose="020F0502020204030204" pitchFamily="34" charset="0"/>
            </a:endParaRPr>
          </a:p>
        </p:txBody>
      </p:sp>
      <p:sp>
        <p:nvSpPr>
          <p:cNvPr id="4" name="Date Placeholder 3">
            <a:extLst>
              <a:ext uri="{FF2B5EF4-FFF2-40B4-BE49-F238E27FC236}">
                <a16:creationId xmlns:a16="http://schemas.microsoft.com/office/drawing/2014/main" id="{0F84678C-7F51-5A4F-CA21-DA5FFB32A152}"/>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2FEE239B-B125-2286-1066-FB30E22A219B}"/>
              </a:ext>
            </a:extLst>
          </p:cNvPr>
          <p:cNvSpPr>
            <a:spLocks noGrp="1"/>
          </p:cNvSpPr>
          <p:nvPr>
            <p:ph type="sldNum" sz="quarter" idx="12"/>
          </p:nvPr>
        </p:nvSpPr>
        <p:spPr/>
        <p:txBody>
          <a:bodyPr/>
          <a:lstStyle/>
          <a:p>
            <a:fld id="{7B9E2073-7571-3141-AB4E-94681825B85E}" type="slidenum">
              <a:rPr lang="en-US" smtClean="0"/>
              <a:t>75</a:t>
            </a:fld>
            <a:endParaRPr lang="en-US" dirty="0"/>
          </a:p>
        </p:txBody>
      </p:sp>
      <p:sp>
        <p:nvSpPr>
          <p:cNvPr id="6" name="Text Placeholder 5">
            <a:extLst>
              <a:ext uri="{FF2B5EF4-FFF2-40B4-BE49-F238E27FC236}">
                <a16:creationId xmlns:a16="http://schemas.microsoft.com/office/drawing/2014/main" id="{F700930C-15BF-1E41-0E70-DE783B668939}"/>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F9E4E146-7F61-6F1F-80FF-DE919FD0590C}"/>
              </a:ext>
            </a:extLst>
          </p:cNvPr>
          <p:cNvSpPr txBox="1"/>
          <p:nvPr/>
        </p:nvSpPr>
        <p:spPr>
          <a:xfrm>
            <a:off x="838200" y="2102658"/>
            <a:ext cx="9914313" cy="3877985"/>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r>
              <a:rPr lang="en-US" sz="2400" dirty="0" err="1">
                <a:solidFill>
                  <a:schemeClr val="tx1"/>
                </a:solidFill>
                <a:cs typeface="Calibri" panose="020F0502020204030204" pitchFamily="34" charset="0"/>
              </a:rPr>
              <a:t>Ikhfa</a:t>
            </a:r>
            <a:r>
              <a:rPr lang="en-US" sz="2400" dirty="0">
                <a:solidFill>
                  <a:schemeClr val="tx1"/>
                </a:solidFill>
                <a:cs typeface="Calibri" panose="020F0502020204030204" pitchFamily="34" charset="0"/>
              </a:rPr>
              <a:t>’ has </a:t>
            </a:r>
            <a:r>
              <a:rPr lang="en-US" sz="2400" b="1" dirty="0">
                <a:solidFill>
                  <a:schemeClr val="accent1"/>
                </a:solidFill>
              </a:rPr>
              <a:t>fifteen</a:t>
            </a:r>
            <a:r>
              <a:rPr lang="en-US" sz="2400" dirty="0">
                <a:solidFill>
                  <a:schemeClr val="tx1"/>
                </a:solidFill>
                <a:cs typeface="Calibri" panose="020F0502020204030204" pitchFamily="34" charset="0"/>
              </a:rPr>
              <a:t> letters</a:t>
            </a:r>
            <a:br>
              <a:rPr lang="en-US" sz="2400" dirty="0">
                <a:solidFill>
                  <a:schemeClr val="tx1"/>
                </a:solidFill>
                <a:cs typeface="Calibri" panose="020F0502020204030204" pitchFamily="34" charset="0"/>
              </a:rPr>
            </a:br>
            <a:r>
              <a:rPr lang="en-US" dirty="0">
                <a:solidFill>
                  <a:schemeClr val="tx1"/>
                </a:solidFill>
                <a:cs typeface="Calibri" panose="020F0502020204030204" pitchFamily="34" charset="0"/>
              </a:rPr>
              <a:t>They are the </a:t>
            </a:r>
            <a:r>
              <a:rPr lang="en-US" b="1" dirty="0">
                <a:solidFill>
                  <a:schemeClr val="tx1"/>
                </a:solidFill>
                <a:cs typeface="Calibri" panose="020F0502020204030204" pitchFamily="34" charset="0"/>
              </a:rPr>
              <a:t>remaining letters</a:t>
            </a:r>
            <a:r>
              <a:rPr lang="en-US" dirty="0">
                <a:solidFill>
                  <a:schemeClr val="tx1"/>
                </a:solidFill>
                <a:cs typeface="Calibri" panose="020F0502020204030204" pitchFamily="34" charset="0"/>
              </a:rPr>
              <a:t> of the Arabic Alphabet after excluding the letters of </a:t>
            </a:r>
            <a:br>
              <a:rPr lang="en-US" dirty="0">
                <a:solidFill>
                  <a:schemeClr val="tx1"/>
                </a:solidFill>
                <a:cs typeface="Calibri" panose="020F0502020204030204" pitchFamily="34" charset="0"/>
              </a:rPr>
            </a:br>
            <a:r>
              <a:rPr lang="en-US" dirty="0" err="1">
                <a:solidFill>
                  <a:schemeClr val="tx1"/>
                </a:solidFill>
                <a:cs typeface="Calibri" panose="020F0502020204030204" pitchFamily="34" charset="0"/>
              </a:rPr>
              <a:t>Idh-har</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Idgham</a:t>
            </a:r>
            <a:r>
              <a:rPr lang="en-US" dirty="0">
                <a:solidFill>
                  <a:schemeClr val="tx1"/>
                </a:solidFill>
                <a:cs typeface="Calibri" panose="020F0502020204030204" pitchFamily="34" charset="0"/>
              </a:rPr>
              <a:t>, and </a:t>
            </a:r>
            <a:r>
              <a:rPr lang="en-US" dirty="0" err="1">
                <a:solidFill>
                  <a:schemeClr val="tx1"/>
                </a:solidFill>
                <a:cs typeface="Calibri" panose="020F0502020204030204" pitchFamily="34" charset="0"/>
              </a:rPr>
              <a:t>Iqlab</a:t>
            </a:r>
            <a:r>
              <a:rPr lang="en-US" dirty="0">
                <a:solidFill>
                  <a:schemeClr val="tx1"/>
                </a:solidFill>
                <a:cs typeface="Calibri" panose="020F0502020204030204" pitchFamily="34" charset="0"/>
              </a:rPr>
              <a:t>. </a:t>
            </a:r>
          </a:p>
          <a:p>
            <a:pPr algn="ctr"/>
            <a:endParaRPr lang="en-US" dirty="0">
              <a:solidFill>
                <a:schemeClr val="tx1"/>
              </a:solidFill>
              <a:cs typeface="Calibri" panose="020F0502020204030204" pitchFamily="34" charset="0"/>
            </a:endParaRPr>
          </a:p>
          <a:p>
            <a:pPr algn="ctr"/>
            <a:r>
              <a:rPr lang="en-US" dirty="0">
                <a:solidFill>
                  <a:schemeClr val="tx1"/>
                </a:solidFill>
                <a:cs typeface="Calibri" panose="020F0502020204030204" pitchFamily="34" charset="0"/>
              </a:rPr>
              <a:t>They can be combined and remembered as the beginning letter of each words in the following verse of poetry:</a:t>
            </a:r>
          </a:p>
          <a:p>
            <a:pPr algn="ctr"/>
            <a:endParaRPr lang="en-US" dirty="0">
              <a:solidFill>
                <a:schemeClr val="tx1"/>
              </a:solidFill>
              <a:cs typeface="Calibri" panose="020F0502020204030204" pitchFamily="34" charset="0"/>
            </a:endParaRPr>
          </a:p>
          <a:p>
            <a:pPr algn="ctr" rtl="1"/>
            <a:r>
              <a:rPr lang="en-US" sz="2400" b="1" u="sng" dirty="0" err="1">
                <a:solidFill>
                  <a:srgbClr val="FF0000"/>
                </a:solidFill>
                <a:latin typeface="Calibri" panose="020F0502020204030204" pitchFamily="34" charset="0"/>
                <a:cs typeface="Calibri" panose="020F0502020204030204" pitchFamily="34" charset="0"/>
              </a:rPr>
              <a:t>ص</a:t>
            </a:r>
            <a:r>
              <a:rPr lang="en-US" sz="2400" b="1" dirty="0" err="1">
                <a:solidFill>
                  <a:srgbClr val="002060"/>
                </a:solidFill>
                <a:latin typeface="Calibri" panose="020F0502020204030204" pitchFamily="34" charset="0"/>
                <a:cs typeface="Calibri" panose="020F0502020204030204" pitchFamily="34" charset="0"/>
              </a:rPr>
              <a:t>فْ</a:t>
            </a:r>
            <a:r>
              <a:rPr lang="en-US" sz="2400" b="1" u="sng"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ذ</a:t>
            </a:r>
            <a:r>
              <a:rPr lang="en-US" sz="2400" b="1" dirty="0" err="1">
                <a:solidFill>
                  <a:srgbClr val="002060"/>
                </a:solidFill>
                <a:latin typeface="Calibri" panose="020F0502020204030204" pitchFamily="34" charset="0"/>
                <a:cs typeface="Calibri" panose="020F0502020204030204" pitchFamily="34" charset="0"/>
              </a:rPr>
              <a:t>ا</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ثَ</a:t>
            </a:r>
            <a:r>
              <a:rPr lang="en-US" sz="2400" b="1" dirty="0" err="1">
                <a:solidFill>
                  <a:srgbClr val="002060"/>
                </a:solidFill>
                <a:latin typeface="Calibri" panose="020F0502020204030204" pitchFamily="34" charset="0"/>
                <a:cs typeface="Calibri" panose="020F0502020204030204" pitchFamily="34" charset="0"/>
              </a:rPr>
              <a:t>نَا</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كَ</a:t>
            </a:r>
            <a:r>
              <a:rPr lang="en-US" sz="2400" b="1" dirty="0" err="1">
                <a:solidFill>
                  <a:srgbClr val="002060"/>
                </a:solidFill>
                <a:latin typeface="Calibri" panose="020F0502020204030204" pitchFamily="34" charset="0"/>
                <a:cs typeface="Calibri" panose="020F0502020204030204" pitchFamily="34" charset="0"/>
              </a:rPr>
              <a:t>مْ</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جَ</a:t>
            </a:r>
            <a:r>
              <a:rPr lang="en-US" sz="2400" b="1" dirty="0" err="1">
                <a:solidFill>
                  <a:srgbClr val="002060"/>
                </a:solidFill>
                <a:latin typeface="Calibri" panose="020F0502020204030204" pitchFamily="34" charset="0"/>
                <a:cs typeface="Calibri" panose="020F0502020204030204" pitchFamily="34" charset="0"/>
              </a:rPr>
              <a:t>ادَ</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شَ</a:t>
            </a:r>
            <a:r>
              <a:rPr lang="en-US" sz="2400" b="1" dirty="0" err="1">
                <a:solidFill>
                  <a:srgbClr val="002060"/>
                </a:solidFill>
                <a:latin typeface="Calibri" panose="020F0502020204030204" pitchFamily="34" charset="0"/>
                <a:cs typeface="Calibri" panose="020F0502020204030204" pitchFamily="34" charset="0"/>
              </a:rPr>
              <a:t>خْصٌ</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قَ</a:t>
            </a:r>
            <a:r>
              <a:rPr lang="en-US" sz="2400" b="1" dirty="0" err="1">
                <a:solidFill>
                  <a:srgbClr val="002060"/>
                </a:solidFill>
                <a:latin typeface="Calibri" panose="020F0502020204030204" pitchFamily="34" charset="0"/>
                <a:cs typeface="Calibri" panose="020F0502020204030204" pitchFamily="34" charset="0"/>
              </a:rPr>
              <a:t>دْ</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س</a:t>
            </a:r>
            <a:r>
              <a:rPr lang="en-US" sz="2400" b="1" dirty="0" err="1">
                <a:solidFill>
                  <a:srgbClr val="002060"/>
                </a:solidFill>
                <a:latin typeface="Calibri" panose="020F0502020204030204" pitchFamily="34" charset="0"/>
                <a:cs typeface="Calibri" panose="020F0502020204030204" pitchFamily="34" charset="0"/>
              </a:rPr>
              <a:t>مَا</a:t>
            </a:r>
            <a:r>
              <a:rPr lang="en-US" sz="2400" b="1" dirty="0">
                <a:solidFill>
                  <a:srgbClr val="002060"/>
                </a:solidFill>
                <a:latin typeface="Calibri" panose="020F0502020204030204" pitchFamily="34" charset="0"/>
                <a:cs typeface="Calibri" panose="020F0502020204030204" pitchFamily="34" charset="0"/>
              </a:rPr>
              <a:t> ... </a:t>
            </a:r>
            <a:r>
              <a:rPr lang="en-US" sz="2400" b="1" u="sng" dirty="0" err="1">
                <a:solidFill>
                  <a:srgbClr val="FF0000"/>
                </a:solidFill>
                <a:latin typeface="Calibri" panose="020F0502020204030204" pitchFamily="34" charset="0"/>
                <a:cs typeface="Calibri" panose="020F0502020204030204" pitchFamily="34" charset="0"/>
              </a:rPr>
              <a:t>دُ</a:t>
            </a:r>
            <a:r>
              <a:rPr lang="en-US" sz="2400" b="1" dirty="0" err="1">
                <a:solidFill>
                  <a:srgbClr val="002060"/>
                </a:solidFill>
                <a:latin typeface="Calibri" panose="020F0502020204030204" pitchFamily="34" charset="0"/>
                <a:cs typeface="Calibri" panose="020F0502020204030204" pitchFamily="34" charset="0"/>
              </a:rPr>
              <a:t>مْ</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طَ</a:t>
            </a:r>
            <a:r>
              <a:rPr lang="en-US" sz="2400" b="1" dirty="0" err="1">
                <a:solidFill>
                  <a:srgbClr val="002060"/>
                </a:solidFill>
                <a:latin typeface="Calibri" panose="020F0502020204030204" pitchFamily="34" charset="0"/>
                <a:cs typeface="Calibri" panose="020F0502020204030204" pitchFamily="34" charset="0"/>
              </a:rPr>
              <a:t>يِّبًا</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زِ</a:t>
            </a:r>
            <a:r>
              <a:rPr lang="en-US" sz="2400" b="1" dirty="0" err="1">
                <a:solidFill>
                  <a:srgbClr val="002060"/>
                </a:solidFill>
                <a:latin typeface="Calibri" panose="020F0502020204030204" pitchFamily="34" charset="0"/>
                <a:cs typeface="Calibri" panose="020F0502020204030204" pitchFamily="34" charset="0"/>
              </a:rPr>
              <a:t>دْ</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ف</a:t>
            </a:r>
            <a:r>
              <a:rPr lang="en-US" sz="2400" b="1" dirty="0" err="1">
                <a:solidFill>
                  <a:srgbClr val="002060"/>
                </a:solidFill>
                <a:latin typeface="Calibri" panose="020F0502020204030204" pitchFamily="34" charset="0"/>
                <a:cs typeface="Calibri" panose="020F0502020204030204" pitchFamily="34" charset="0"/>
              </a:rPr>
              <a:t>ي</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تُ</a:t>
            </a:r>
            <a:r>
              <a:rPr lang="en-US" sz="2400" b="1" dirty="0" err="1">
                <a:solidFill>
                  <a:srgbClr val="002060"/>
                </a:solidFill>
                <a:latin typeface="Calibri" panose="020F0502020204030204" pitchFamily="34" charset="0"/>
                <a:cs typeface="Calibri" panose="020F0502020204030204" pitchFamily="34" charset="0"/>
              </a:rPr>
              <a:t>قًي</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ضَ</a:t>
            </a:r>
            <a:r>
              <a:rPr lang="en-US" sz="2400" b="1" dirty="0" err="1">
                <a:solidFill>
                  <a:srgbClr val="002060"/>
                </a:solidFill>
                <a:latin typeface="Calibri" panose="020F0502020204030204" pitchFamily="34" charset="0"/>
                <a:cs typeface="Calibri" panose="020F0502020204030204" pitchFamily="34" charset="0"/>
              </a:rPr>
              <a:t>عْ</a:t>
            </a:r>
            <a:r>
              <a:rPr lang="en-US" sz="2400" b="1" dirty="0">
                <a:solidFill>
                  <a:srgbClr val="002060"/>
                </a:solidFill>
                <a:latin typeface="Calibri" panose="020F0502020204030204" pitchFamily="34" charset="0"/>
                <a:cs typeface="Calibri" panose="020F0502020204030204" pitchFamily="34" charset="0"/>
              </a:rPr>
              <a:t> </a:t>
            </a:r>
            <a:r>
              <a:rPr lang="en-US" sz="2400" b="1" u="sng" dirty="0" err="1">
                <a:solidFill>
                  <a:srgbClr val="FF0000"/>
                </a:solidFill>
                <a:latin typeface="Calibri" panose="020F0502020204030204" pitchFamily="34" charset="0"/>
                <a:cs typeface="Calibri" panose="020F0502020204030204" pitchFamily="34" charset="0"/>
              </a:rPr>
              <a:t>ظَ</a:t>
            </a:r>
            <a:r>
              <a:rPr lang="en-US" sz="2400" b="1" dirty="0" err="1">
                <a:solidFill>
                  <a:srgbClr val="002060"/>
                </a:solidFill>
                <a:latin typeface="Calibri" panose="020F0502020204030204" pitchFamily="34" charset="0"/>
                <a:cs typeface="Calibri" panose="020F0502020204030204" pitchFamily="34" charset="0"/>
              </a:rPr>
              <a:t>الِمًا</a:t>
            </a:r>
            <a:endParaRPr lang="en-US" sz="2400" b="1" dirty="0">
              <a:solidFill>
                <a:srgbClr val="002060"/>
              </a:solidFill>
              <a:latin typeface="Calibri" panose="020F0502020204030204" pitchFamily="34" charset="0"/>
              <a:cs typeface="Calibri" panose="020F0502020204030204" pitchFamily="34" charset="0"/>
            </a:endParaRPr>
          </a:p>
          <a:p>
            <a:pPr algn="ctr"/>
            <a:endParaRPr lang="ar-KW" sz="2400" dirty="0">
              <a:solidFill>
                <a:schemeClr val="tx1"/>
              </a:solidFill>
              <a:cs typeface="Calibri" panose="020F0502020204030204" pitchFamily="34" charset="0"/>
            </a:endParaRPr>
          </a:p>
          <a:p>
            <a:pPr algn="ctr" rtl="1"/>
            <a:r>
              <a:rPr lang="en-US" sz="2400" dirty="0" err="1">
                <a:solidFill>
                  <a:schemeClr val="tx1"/>
                </a:solidFill>
                <a:cs typeface="Calibri" panose="020F0502020204030204" pitchFamily="34" charset="0"/>
              </a:rPr>
              <a:t>حروف</a:t>
            </a:r>
            <a:r>
              <a:rPr lang="en-US" sz="2400" dirty="0">
                <a:solidFill>
                  <a:schemeClr val="tx1"/>
                </a:solidFill>
                <a:cs typeface="Calibri" panose="020F0502020204030204" pitchFamily="34" charset="0"/>
              </a:rPr>
              <a:t> </a:t>
            </a:r>
            <a:r>
              <a:rPr lang="en-US" sz="2400" dirty="0" err="1">
                <a:solidFill>
                  <a:schemeClr val="tx1"/>
                </a:solidFill>
                <a:cs typeface="Calibri" panose="020F0502020204030204" pitchFamily="34" charset="0"/>
              </a:rPr>
              <a:t>الإخفاء</a:t>
            </a:r>
            <a:r>
              <a:rPr lang="en-US" sz="2400" dirty="0">
                <a:solidFill>
                  <a:schemeClr val="tx1"/>
                </a:solidFill>
                <a:cs typeface="Calibri" panose="020F0502020204030204" pitchFamily="34" charset="0"/>
              </a:rPr>
              <a:t> </a:t>
            </a:r>
            <a:r>
              <a:rPr lang="en-US" sz="2400" b="1" dirty="0" err="1">
                <a:solidFill>
                  <a:schemeClr val="accent1"/>
                </a:solidFill>
                <a:cs typeface="Calibri" panose="020F0502020204030204" pitchFamily="34" charset="0"/>
              </a:rPr>
              <a:t>خمسة</a:t>
            </a:r>
            <a:r>
              <a:rPr lang="en-US" sz="2400" b="1" dirty="0">
                <a:solidFill>
                  <a:schemeClr val="accent1"/>
                </a:solidFill>
                <a:cs typeface="Calibri" panose="020F0502020204030204" pitchFamily="34" charset="0"/>
              </a:rPr>
              <a:t> </a:t>
            </a:r>
            <a:r>
              <a:rPr lang="en-US" sz="2400" b="1" dirty="0" err="1">
                <a:solidFill>
                  <a:schemeClr val="accent1"/>
                </a:solidFill>
                <a:cs typeface="Calibri" panose="020F0502020204030204" pitchFamily="34" charset="0"/>
              </a:rPr>
              <a:t>عشر</a:t>
            </a:r>
            <a:r>
              <a:rPr lang="en-US" sz="2400" dirty="0">
                <a:solidFill>
                  <a:schemeClr val="tx1"/>
                </a:solidFill>
                <a:cs typeface="Calibri" panose="020F0502020204030204" pitchFamily="34" charset="0"/>
              </a:rPr>
              <a:t> </a:t>
            </a:r>
            <a:r>
              <a:rPr lang="en-US" sz="2400" dirty="0" err="1">
                <a:solidFill>
                  <a:schemeClr val="tx1"/>
                </a:solidFill>
                <a:cs typeface="Calibri" panose="020F0502020204030204" pitchFamily="34" charset="0"/>
              </a:rPr>
              <a:t>حرفًا</a:t>
            </a:r>
            <a:endParaRPr lang="ar-SA" sz="2400" dirty="0">
              <a:solidFill>
                <a:schemeClr val="tx1"/>
              </a:solidFill>
              <a:cs typeface="Calibri" panose="020F0502020204030204" pitchFamily="34" charset="0"/>
            </a:endParaRPr>
          </a:p>
          <a:p>
            <a:pPr algn="ctr" rtl="1"/>
            <a:r>
              <a:rPr lang="en-US" sz="2400" dirty="0">
                <a:solidFill>
                  <a:schemeClr val="tx1"/>
                </a:solidFill>
                <a:cs typeface="Calibri" panose="020F0502020204030204" pitchFamily="34" charset="0"/>
              </a:rPr>
              <a:t> </a:t>
            </a:r>
            <a:r>
              <a:rPr lang="en-US" dirty="0" err="1">
                <a:solidFill>
                  <a:schemeClr val="tx1"/>
                </a:solidFill>
                <a:cs typeface="Calibri" panose="020F0502020204030204" pitchFamily="34" charset="0"/>
              </a:rPr>
              <a:t>وهي</a:t>
            </a:r>
            <a:r>
              <a:rPr lang="en-US" dirty="0">
                <a:solidFill>
                  <a:schemeClr val="tx1"/>
                </a:solidFill>
                <a:cs typeface="Calibri" panose="020F0502020204030204" pitchFamily="34" charset="0"/>
              </a:rPr>
              <a:t> </a:t>
            </a:r>
            <a:r>
              <a:rPr lang="en-US" b="1" dirty="0" err="1">
                <a:solidFill>
                  <a:schemeClr val="tx1"/>
                </a:solidFill>
                <a:cs typeface="Calibri" panose="020F0502020204030204" pitchFamily="34" charset="0"/>
              </a:rPr>
              <a:t>الباقية</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من</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أحرف</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الهجاء</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بعد</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أحرف</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الإظهار</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والإدغام</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والإقلاب</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وقد</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جمعوها</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في</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أوائل</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هذا</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البيت</a:t>
            </a:r>
            <a:endParaRPr lang="en-US" b="1" dirty="0">
              <a:solidFill>
                <a:srgbClr val="002060"/>
              </a:solidFill>
            </a:endParaRPr>
          </a:p>
          <a:p>
            <a:pPr algn="ctr" rtl="0"/>
            <a:endParaRPr lang="en-US" dirty="0">
              <a:solidFill>
                <a:srgbClr val="003192"/>
              </a:solidFill>
              <a:cs typeface="Calibri" panose="020F0502020204030204" pitchFamily="34" charset="0"/>
            </a:endParaRPr>
          </a:p>
        </p:txBody>
      </p:sp>
    </p:spTree>
    <p:extLst>
      <p:ext uri="{BB962C8B-B14F-4D97-AF65-F5344CB8AC3E}">
        <p14:creationId xmlns:p14="http://schemas.microsoft.com/office/powerpoint/2010/main" val="418357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404A1-5861-8857-DE3D-CB2411D7071F}"/>
            </a:ext>
          </a:extLst>
        </p:cNvPr>
        <p:cNvGrpSpPr/>
        <p:nvPr/>
      </p:nvGrpSpPr>
      <p:grpSpPr>
        <a:xfrm>
          <a:off x="0" y="0"/>
          <a:ext cx="0" cy="0"/>
          <a:chOff x="0" y="0"/>
          <a:chExt cx="0" cy="0"/>
        </a:xfrm>
      </p:grpSpPr>
      <p:pic>
        <p:nvPicPr>
          <p:cNvPr id="3" name="64E2E5C3-1371-40E6-AFA8-3E395D124C60-L0-001.jpeg" descr="64E2E5C3-1371-40E6-AFA8-3E395D124C60-L0-001.jpeg">
            <a:extLst>
              <a:ext uri="{FF2B5EF4-FFF2-40B4-BE49-F238E27FC236}">
                <a16:creationId xmlns:a16="http://schemas.microsoft.com/office/drawing/2014/main" id="{8D72FF3F-FB7E-1038-A8CD-44FFF6EDD450}"/>
              </a:ext>
            </a:extLst>
          </p:cNvPr>
          <p:cNvPicPr>
            <a:picLocks noChangeAspect="1"/>
          </p:cNvPicPr>
          <p:nvPr/>
        </p:nvPicPr>
        <p:blipFill>
          <a:blip r:embed="rId2"/>
          <a:stretch>
            <a:fillRect/>
          </a:stretch>
        </p:blipFill>
        <p:spPr>
          <a:xfrm>
            <a:off x="7244422" y="1909300"/>
            <a:ext cx="3928701" cy="4470112"/>
          </a:xfrm>
          <a:prstGeom prst="rect">
            <a:avLst/>
          </a:prstGeom>
          <a:ln w="12700">
            <a:miter lim="400000"/>
          </a:ln>
        </p:spPr>
      </p:pic>
      <p:sp>
        <p:nvSpPr>
          <p:cNvPr id="16" name="Rounded Rectangle 15">
            <a:extLst>
              <a:ext uri="{FF2B5EF4-FFF2-40B4-BE49-F238E27FC236}">
                <a16:creationId xmlns:a16="http://schemas.microsoft.com/office/drawing/2014/main" id="{12F8535B-AFB8-11B8-FAEC-D592500CC68F}"/>
              </a:ext>
            </a:extLst>
          </p:cNvPr>
          <p:cNvSpPr/>
          <p:nvPr/>
        </p:nvSpPr>
        <p:spPr>
          <a:xfrm>
            <a:off x="8373184" y="3388426"/>
            <a:ext cx="423524" cy="938456"/>
          </a:xfrm>
          <a:prstGeom prst="roundRect">
            <a:avLst/>
          </a:prstGeom>
          <a:solidFill>
            <a:schemeClr val="accent6">
              <a:alpha val="67829"/>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4" name="Date Placeholder 3">
            <a:extLst>
              <a:ext uri="{FF2B5EF4-FFF2-40B4-BE49-F238E27FC236}">
                <a16:creationId xmlns:a16="http://schemas.microsoft.com/office/drawing/2014/main" id="{1513EB96-E37F-8415-55C9-721282062C65}"/>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7C4BB727-2641-B469-A0D6-75CDCB7F95F2}"/>
              </a:ext>
            </a:extLst>
          </p:cNvPr>
          <p:cNvSpPr>
            <a:spLocks noGrp="1"/>
          </p:cNvSpPr>
          <p:nvPr>
            <p:ph type="sldNum" sz="quarter" idx="12"/>
          </p:nvPr>
        </p:nvSpPr>
        <p:spPr/>
        <p:txBody>
          <a:bodyPr/>
          <a:lstStyle/>
          <a:p>
            <a:fld id="{7B9E2073-7571-3141-AB4E-94681825B85E}" type="slidenum">
              <a:rPr lang="en-US" smtClean="0"/>
              <a:t>76</a:t>
            </a:fld>
            <a:endParaRPr lang="en-US" dirty="0"/>
          </a:p>
        </p:txBody>
      </p:sp>
      <p:sp>
        <p:nvSpPr>
          <p:cNvPr id="6" name="Text Placeholder 5">
            <a:extLst>
              <a:ext uri="{FF2B5EF4-FFF2-40B4-BE49-F238E27FC236}">
                <a16:creationId xmlns:a16="http://schemas.microsoft.com/office/drawing/2014/main" id="{31953677-AEBF-3EAD-5015-825EE1DE9B66}"/>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847BF3B-6514-85F5-E3E7-32E16BF0163C}"/>
              </a:ext>
            </a:extLst>
          </p:cNvPr>
          <p:cNvSpPr txBox="1"/>
          <p:nvPr/>
        </p:nvSpPr>
        <p:spPr>
          <a:xfrm>
            <a:off x="8438247" y="3657599"/>
            <a:ext cx="316570" cy="400110"/>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ar-SA" sz="2000" b="1" dirty="0">
                <a:solidFill>
                  <a:srgbClr val="003192"/>
                </a:solidFill>
              </a:rPr>
              <a:t>ن</a:t>
            </a:r>
            <a:endParaRPr lang="en-US" b="1" dirty="0">
              <a:solidFill>
                <a:srgbClr val="003192"/>
              </a:solidFill>
            </a:endParaRPr>
          </a:p>
        </p:txBody>
      </p:sp>
      <p:sp>
        <p:nvSpPr>
          <p:cNvPr id="10" name="Title 1">
            <a:extLst>
              <a:ext uri="{FF2B5EF4-FFF2-40B4-BE49-F238E27FC236}">
                <a16:creationId xmlns:a16="http://schemas.microsoft.com/office/drawing/2014/main" id="{32819E70-9CFE-D079-64B0-5602F03AAAA9}"/>
              </a:ext>
            </a:extLst>
          </p:cNvPr>
          <p:cNvSpPr>
            <a:spLocks noGrp="1"/>
          </p:cNvSpPr>
          <p:nvPr>
            <p:ph type="title"/>
          </p:nvPr>
        </p:nvSpPr>
        <p:spPr>
          <a:xfrm>
            <a:off x="838200" y="797859"/>
            <a:ext cx="10515600" cy="892829"/>
          </a:xfrm>
        </p:spPr>
        <p:txBody>
          <a:bodyPr/>
          <a:lstStyle/>
          <a:p>
            <a:r>
              <a:rPr lang="en-US" dirty="0"/>
              <a:t>Its Reason and Pronunciation </a:t>
            </a:r>
            <a:r>
              <a:rPr lang="ar-KW" dirty="0">
                <a:latin typeface="Calibri" panose="020F0502020204030204" pitchFamily="34" charset="0"/>
                <a:cs typeface="Calibri" panose="020F0502020204030204" pitchFamily="34" charset="0"/>
              </a:rPr>
              <a:t>حَقِيقَتُهُ</a:t>
            </a:r>
            <a:endParaRPr lang="en-US"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E8A38761-85E0-F0ED-0C76-F55E5472C088}"/>
              </a:ext>
            </a:extLst>
          </p:cNvPr>
          <p:cNvSpPr txBox="1"/>
          <p:nvPr/>
        </p:nvSpPr>
        <p:spPr>
          <a:xfrm>
            <a:off x="838200" y="1770997"/>
            <a:ext cx="5452110" cy="4452886"/>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lnSpc>
                <a:spcPct val="150000"/>
              </a:lnSpc>
            </a:pPr>
            <a:r>
              <a:rPr lang="en-US" sz="2800" b="1" dirty="0">
                <a:solidFill>
                  <a:srgbClr val="C00000"/>
                </a:solidFill>
                <a:cs typeface="Calibri" panose="020F0502020204030204" pitchFamily="34" charset="0"/>
              </a:rPr>
              <a:t>Its Reason</a:t>
            </a:r>
          </a:p>
          <a:p>
            <a:pPr algn="ctr"/>
            <a:r>
              <a:rPr lang="en-CA" dirty="0">
                <a:solidFill>
                  <a:schemeClr val="tx1"/>
                </a:solidFill>
                <a:cs typeface="Calibri" panose="020F0502020204030204" pitchFamily="34" charset="0"/>
              </a:rPr>
              <a:t>The </a:t>
            </a:r>
            <a:r>
              <a:rPr lang="en-CA" b="1" dirty="0">
                <a:solidFill>
                  <a:schemeClr val="accent1"/>
                </a:solidFill>
                <a:cs typeface="Calibri" panose="020F0502020204030204" pitchFamily="34" charset="0"/>
              </a:rPr>
              <a:t>articulation</a:t>
            </a:r>
            <a:r>
              <a:rPr lang="en-CA" dirty="0">
                <a:solidFill>
                  <a:schemeClr val="tx1"/>
                </a:solidFill>
                <a:cs typeface="Calibri" panose="020F0502020204030204" pitchFamily="34" charset="0"/>
              </a:rPr>
              <a:t> </a:t>
            </a:r>
            <a:r>
              <a:rPr lang="en-CA" b="1" dirty="0">
                <a:solidFill>
                  <a:schemeClr val="accent1"/>
                </a:solidFill>
                <a:cs typeface="Calibri" panose="020F0502020204030204" pitchFamily="34" charset="0"/>
              </a:rPr>
              <a:t>point</a:t>
            </a:r>
            <a:r>
              <a:rPr lang="en-CA" dirty="0">
                <a:solidFill>
                  <a:schemeClr val="tx1"/>
                </a:solidFill>
                <a:cs typeface="Calibri" panose="020F0502020204030204" pitchFamily="34" charset="0"/>
              </a:rPr>
              <a:t> of the noon </a:t>
            </a:r>
            <a:r>
              <a:rPr lang="en-CA" dirty="0" err="1">
                <a:solidFill>
                  <a:schemeClr val="tx1"/>
                </a:solidFill>
                <a:cs typeface="Calibri" panose="020F0502020204030204" pitchFamily="34" charset="0"/>
              </a:rPr>
              <a:t>saakinah</a:t>
            </a:r>
            <a:r>
              <a:rPr lang="en-CA" dirty="0">
                <a:solidFill>
                  <a:schemeClr val="tx1"/>
                </a:solidFill>
                <a:cs typeface="Calibri" panose="020F0502020204030204" pitchFamily="34" charset="0"/>
              </a:rPr>
              <a:t> and </a:t>
            </a:r>
            <a:r>
              <a:rPr lang="en-CA" dirty="0" err="1">
                <a:solidFill>
                  <a:schemeClr val="tx1"/>
                </a:solidFill>
                <a:cs typeface="Calibri" panose="020F0502020204030204" pitchFamily="34" charset="0"/>
              </a:rPr>
              <a:t>tanween</a:t>
            </a:r>
            <a:r>
              <a:rPr lang="en-CA" dirty="0">
                <a:solidFill>
                  <a:schemeClr val="tx1"/>
                </a:solidFill>
                <a:cs typeface="Calibri" panose="020F0502020204030204" pitchFamily="34" charset="0"/>
              </a:rPr>
              <a:t> is </a:t>
            </a:r>
            <a:r>
              <a:rPr lang="en-CA" b="1" dirty="0">
                <a:solidFill>
                  <a:schemeClr val="accent1"/>
                </a:solidFill>
                <a:cs typeface="Calibri" panose="020F0502020204030204" pitchFamily="34" charset="0"/>
              </a:rPr>
              <a:t>neither</a:t>
            </a:r>
            <a:r>
              <a:rPr lang="en-CA" dirty="0">
                <a:solidFill>
                  <a:schemeClr val="tx1"/>
                </a:solidFill>
                <a:cs typeface="Calibri" panose="020F0502020204030204" pitchFamily="34" charset="0"/>
              </a:rPr>
              <a:t> </a:t>
            </a:r>
            <a:r>
              <a:rPr lang="en-CA" b="1" dirty="0">
                <a:solidFill>
                  <a:schemeClr val="accent1"/>
                </a:solidFill>
                <a:cs typeface="Calibri" panose="020F0502020204030204" pitchFamily="34" charset="0"/>
              </a:rPr>
              <a:t>close</a:t>
            </a:r>
            <a:r>
              <a:rPr lang="en-CA" dirty="0">
                <a:solidFill>
                  <a:schemeClr val="tx1"/>
                </a:solidFill>
                <a:cs typeface="Calibri" panose="020F0502020204030204" pitchFamily="34" charset="0"/>
              </a:rPr>
              <a:t> enough to the articulation points of the specified letters to be </a:t>
            </a:r>
            <a:r>
              <a:rPr lang="en-CA" b="1" dirty="0">
                <a:solidFill>
                  <a:schemeClr val="accent1"/>
                </a:solidFill>
                <a:cs typeface="Calibri" panose="020F0502020204030204" pitchFamily="34" charset="0"/>
              </a:rPr>
              <a:t>merged</a:t>
            </a:r>
            <a:r>
              <a:rPr lang="en-CA" dirty="0">
                <a:solidFill>
                  <a:schemeClr val="tx1"/>
                </a:solidFill>
                <a:cs typeface="Calibri" panose="020F0502020204030204" pitchFamily="34" charset="0"/>
              </a:rPr>
              <a:t> (as in </a:t>
            </a:r>
            <a:r>
              <a:rPr lang="en-CA" b="1" dirty="0" err="1">
                <a:solidFill>
                  <a:schemeClr val="accent1"/>
                </a:solidFill>
                <a:cs typeface="Calibri" panose="020F0502020204030204" pitchFamily="34" charset="0"/>
              </a:rPr>
              <a:t>idgham</a:t>
            </a:r>
            <a:r>
              <a:rPr lang="en-CA" dirty="0">
                <a:solidFill>
                  <a:schemeClr val="tx1"/>
                </a:solidFill>
                <a:cs typeface="Calibri" panose="020F0502020204030204" pitchFamily="34" charset="0"/>
              </a:rPr>
              <a:t>), </a:t>
            </a:r>
            <a:r>
              <a:rPr lang="en-CA" b="1" dirty="0">
                <a:solidFill>
                  <a:schemeClr val="accent1"/>
                </a:solidFill>
                <a:cs typeface="Calibri" panose="020F0502020204030204" pitchFamily="34" charset="0"/>
              </a:rPr>
              <a:t>nor</a:t>
            </a:r>
            <a:r>
              <a:rPr lang="en-CA" dirty="0">
                <a:solidFill>
                  <a:schemeClr val="tx1"/>
                </a:solidFill>
                <a:cs typeface="Calibri" panose="020F0502020204030204" pitchFamily="34" charset="0"/>
              </a:rPr>
              <a:t> </a:t>
            </a:r>
            <a:r>
              <a:rPr lang="en-CA" b="1" dirty="0">
                <a:solidFill>
                  <a:schemeClr val="accent1"/>
                </a:solidFill>
                <a:cs typeface="Calibri" panose="020F0502020204030204" pitchFamily="34" charset="0"/>
              </a:rPr>
              <a:t>far</a:t>
            </a:r>
            <a:r>
              <a:rPr lang="en-CA" dirty="0">
                <a:solidFill>
                  <a:schemeClr val="tx1"/>
                </a:solidFill>
                <a:cs typeface="Calibri" panose="020F0502020204030204" pitchFamily="34" charset="0"/>
              </a:rPr>
              <a:t> enough as it is from the letters of </a:t>
            </a:r>
            <a:r>
              <a:rPr lang="en-CA" b="1" dirty="0" err="1">
                <a:solidFill>
                  <a:schemeClr val="accent1"/>
                </a:solidFill>
                <a:cs typeface="Calibri" panose="020F0502020204030204" pitchFamily="34" charset="0"/>
              </a:rPr>
              <a:t>i</a:t>
            </a:r>
            <a:r>
              <a:rPr lang="en-US" b="1" dirty="0">
                <a:solidFill>
                  <a:schemeClr val="accent1"/>
                </a:solidFill>
                <a:cs typeface="Calibri" panose="020F0502020204030204" pitchFamily="34" charset="0"/>
              </a:rPr>
              <a:t>dh-</a:t>
            </a:r>
            <a:r>
              <a:rPr lang="en-CA" b="1" dirty="0" err="1">
                <a:solidFill>
                  <a:schemeClr val="accent1"/>
                </a:solidFill>
                <a:cs typeface="Calibri" panose="020F0502020204030204" pitchFamily="34" charset="0"/>
              </a:rPr>
              <a:t>har</a:t>
            </a:r>
            <a:r>
              <a:rPr lang="en-CA" dirty="0">
                <a:solidFill>
                  <a:schemeClr val="tx1"/>
                </a:solidFill>
                <a:cs typeface="Calibri" panose="020F0502020204030204" pitchFamily="34" charset="0"/>
              </a:rPr>
              <a:t> to be made fully clear. So, they were given a middle ruling — </a:t>
            </a:r>
            <a:r>
              <a:rPr lang="en-CA" b="1" dirty="0">
                <a:solidFill>
                  <a:schemeClr val="accent1"/>
                </a:solidFill>
                <a:cs typeface="Calibri" panose="020F0502020204030204" pitchFamily="34" charset="0"/>
              </a:rPr>
              <a:t>between </a:t>
            </a:r>
            <a:r>
              <a:rPr lang="en-CA" b="1" dirty="0" err="1">
                <a:solidFill>
                  <a:schemeClr val="accent1"/>
                </a:solidFill>
                <a:cs typeface="Calibri" panose="020F0502020204030204" pitchFamily="34" charset="0"/>
              </a:rPr>
              <a:t>i</a:t>
            </a:r>
            <a:r>
              <a:rPr lang="en-US" b="1" dirty="0">
                <a:solidFill>
                  <a:schemeClr val="accent1"/>
                </a:solidFill>
                <a:cs typeface="Calibri" panose="020F0502020204030204" pitchFamily="34" charset="0"/>
              </a:rPr>
              <a:t>dh-</a:t>
            </a:r>
            <a:r>
              <a:rPr lang="en-CA" b="1" dirty="0" err="1">
                <a:solidFill>
                  <a:schemeClr val="accent1"/>
                </a:solidFill>
                <a:cs typeface="Calibri" panose="020F0502020204030204" pitchFamily="34" charset="0"/>
              </a:rPr>
              <a:t>har</a:t>
            </a:r>
            <a:r>
              <a:rPr lang="en-CA" b="1" dirty="0">
                <a:solidFill>
                  <a:schemeClr val="accent1"/>
                </a:solidFill>
                <a:cs typeface="Calibri" panose="020F0502020204030204" pitchFamily="34" charset="0"/>
              </a:rPr>
              <a:t> and </a:t>
            </a:r>
            <a:r>
              <a:rPr lang="en-CA" b="1" dirty="0" err="1">
                <a:solidFill>
                  <a:schemeClr val="accent1"/>
                </a:solidFill>
                <a:cs typeface="Calibri" panose="020F0502020204030204" pitchFamily="34" charset="0"/>
              </a:rPr>
              <a:t>idghaam</a:t>
            </a:r>
            <a:r>
              <a:rPr lang="en-CA" dirty="0">
                <a:solidFill>
                  <a:schemeClr val="tx1"/>
                </a:solidFill>
                <a:cs typeface="Calibri" panose="020F0502020204030204" pitchFamily="34" charset="0"/>
              </a:rPr>
              <a:t>.</a:t>
            </a:r>
            <a:endParaRPr lang="ar-SA" dirty="0">
              <a:solidFill>
                <a:schemeClr val="tx1"/>
              </a:solidFill>
              <a:cs typeface="Calibri" panose="020F0502020204030204" pitchFamily="34" charset="0"/>
            </a:endParaRPr>
          </a:p>
          <a:p>
            <a:pPr algn="ctr"/>
            <a:r>
              <a:rPr lang="en-CA" b="1" dirty="0">
                <a:solidFill>
                  <a:schemeClr val="accent1"/>
                </a:solidFill>
                <a:cs typeface="Calibri" panose="020F0502020204030204" pitchFamily="34" charset="0"/>
              </a:rPr>
              <a:t> </a:t>
            </a:r>
            <a:r>
              <a:rPr lang="ar-SA" sz="2800" b="1" dirty="0">
                <a:solidFill>
                  <a:srgbClr val="C00000"/>
                </a:solidFill>
                <a:cs typeface="Calibri" panose="020F0502020204030204" pitchFamily="34" charset="0"/>
              </a:rPr>
              <a:t>سببه</a:t>
            </a:r>
          </a:p>
          <a:p>
            <a:pPr algn="ctr" rtl="1">
              <a:lnSpc>
                <a:spcPct val="150000"/>
              </a:lnSpc>
            </a:pPr>
            <a:r>
              <a:rPr lang="en-US" dirty="0" err="1">
                <a:solidFill>
                  <a:schemeClr val="tx1"/>
                </a:solidFill>
                <a:cs typeface="Calibri" panose="020F0502020204030204" pitchFamily="34" charset="0"/>
              </a:rPr>
              <a:t>النون</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الساكنة</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والتنوين</a:t>
            </a:r>
            <a:r>
              <a:rPr lang="en-US" dirty="0">
                <a:solidFill>
                  <a:schemeClr val="tx1"/>
                </a:solidFill>
                <a:cs typeface="Calibri" panose="020F0502020204030204" pitchFamily="34" charset="0"/>
              </a:rPr>
              <a:t> </a:t>
            </a:r>
            <a:r>
              <a:rPr lang="en-US" b="1" dirty="0" err="1">
                <a:solidFill>
                  <a:schemeClr val="accent1"/>
                </a:solidFill>
                <a:cs typeface="Calibri" panose="020F0502020204030204" pitchFamily="34" charset="0"/>
              </a:rPr>
              <a:t>لم</a:t>
            </a:r>
            <a:r>
              <a:rPr lang="en-US" dirty="0">
                <a:solidFill>
                  <a:schemeClr val="tx1"/>
                </a:solidFill>
                <a:cs typeface="Calibri" panose="020F0502020204030204" pitchFamily="34" charset="0"/>
              </a:rPr>
              <a:t> </a:t>
            </a:r>
            <a:r>
              <a:rPr lang="en-US" b="1" dirty="0" err="1">
                <a:solidFill>
                  <a:schemeClr val="accent1"/>
                </a:solidFill>
                <a:cs typeface="Calibri" panose="020F0502020204030204" pitchFamily="34" charset="0"/>
              </a:rPr>
              <a:t>يقترب</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مخرجهما</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من</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مخرج</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الحروف</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المذكورة</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كقربه</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من</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مخرج</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حروف</a:t>
            </a:r>
            <a:r>
              <a:rPr lang="en-US" dirty="0">
                <a:solidFill>
                  <a:schemeClr val="tx1"/>
                </a:solidFill>
                <a:cs typeface="Calibri" panose="020F0502020204030204" pitchFamily="34" charset="0"/>
              </a:rPr>
              <a:t> </a:t>
            </a:r>
            <a:r>
              <a:rPr lang="en-US" b="1" dirty="0" err="1">
                <a:solidFill>
                  <a:schemeClr val="accent1"/>
                </a:solidFill>
                <a:cs typeface="Calibri" panose="020F0502020204030204" pitchFamily="34" charset="0"/>
              </a:rPr>
              <a:t>الإدغام</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فيدغما</a:t>
            </a:r>
            <a:r>
              <a:rPr lang="en-US" dirty="0">
                <a:solidFill>
                  <a:schemeClr val="tx1"/>
                </a:solidFill>
                <a:cs typeface="Calibri" panose="020F0502020204030204" pitchFamily="34" charset="0"/>
              </a:rPr>
              <a:t>، </a:t>
            </a:r>
            <a:r>
              <a:rPr lang="en-US" b="1" dirty="0" err="1">
                <a:solidFill>
                  <a:schemeClr val="accent1"/>
                </a:solidFill>
                <a:cs typeface="Calibri" panose="020F0502020204030204" pitchFamily="34" charset="0"/>
              </a:rPr>
              <a:t>ولم</a:t>
            </a:r>
            <a:r>
              <a:rPr lang="en-US" dirty="0">
                <a:solidFill>
                  <a:schemeClr val="tx1"/>
                </a:solidFill>
                <a:cs typeface="Calibri" panose="020F0502020204030204" pitchFamily="34" charset="0"/>
              </a:rPr>
              <a:t> </a:t>
            </a:r>
            <a:r>
              <a:rPr lang="en-US" b="1" dirty="0" err="1">
                <a:solidFill>
                  <a:schemeClr val="accent1"/>
                </a:solidFill>
                <a:cs typeface="Calibri" panose="020F0502020204030204" pitchFamily="34" charset="0"/>
              </a:rPr>
              <a:t>يبعد</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مخرجهما</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عن</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مخرج</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هذه</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الأحرف</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كبعده</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عن</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مخرج</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حروف</a:t>
            </a:r>
            <a:r>
              <a:rPr lang="en-US" dirty="0">
                <a:solidFill>
                  <a:schemeClr val="tx1"/>
                </a:solidFill>
                <a:cs typeface="Calibri" panose="020F0502020204030204" pitchFamily="34" charset="0"/>
              </a:rPr>
              <a:t> </a:t>
            </a:r>
            <a:r>
              <a:rPr lang="en-US" b="1" dirty="0" err="1">
                <a:solidFill>
                  <a:schemeClr val="accent1"/>
                </a:solidFill>
                <a:cs typeface="Calibri" panose="020F0502020204030204" pitchFamily="34" charset="0"/>
              </a:rPr>
              <a:t>الإظهار</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فيظهرا</a:t>
            </a:r>
            <a:r>
              <a:rPr lang="en-US" b="1" u="sng" dirty="0">
                <a:solidFill>
                  <a:schemeClr val="accent1"/>
                </a:solidFill>
                <a:cs typeface="Calibri" panose="020F0502020204030204" pitchFamily="34" charset="0"/>
              </a:rPr>
              <a:t>، </a:t>
            </a:r>
            <a:r>
              <a:rPr lang="en-US" b="1" u="sng" dirty="0" err="1">
                <a:solidFill>
                  <a:schemeClr val="accent1"/>
                </a:solidFill>
                <a:cs typeface="Calibri" panose="020F0502020204030204" pitchFamily="34" charset="0"/>
              </a:rPr>
              <a:t>فأُعْطِيَا</a:t>
            </a:r>
            <a:r>
              <a:rPr lang="en-US" b="1" u="sng" dirty="0">
                <a:solidFill>
                  <a:schemeClr val="accent1"/>
                </a:solidFill>
                <a:cs typeface="Calibri" panose="020F0502020204030204" pitchFamily="34" charset="0"/>
              </a:rPr>
              <a:t> </a:t>
            </a:r>
            <a:r>
              <a:rPr lang="en-US" b="1" u="sng" dirty="0" err="1">
                <a:solidFill>
                  <a:schemeClr val="accent1"/>
                </a:solidFill>
                <a:cs typeface="Calibri" panose="020F0502020204030204" pitchFamily="34" charset="0"/>
              </a:rPr>
              <a:t>حكمًا</a:t>
            </a:r>
            <a:r>
              <a:rPr lang="en-US" b="1" u="sng" dirty="0">
                <a:solidFill>
                  <a:schemeClr val="accent1"/>
                </a:solidFill>
                <a:cs typeface="Calibri" panose="020F0502020204030204" pitchFamily="34" charset="0"/>
              </a:rPr>
              <a:t> </a:t>
            </a:r>
            <a:r>
              <a:rPr lang="en-US" b="1" u="sng" dirty="0" err="1">
                <a:solidFill>
                  <a:schemeClr val="accent1"/>
                </a:solidFill>
                <a:cs typeface="Calibri" panose="020F0502020204030204" pitchFamily="34" charset="0"/>
              </a:rPr>
              <a:t>متوسطًا</a:t>
            </a:r>
            <a:r>
              <a:rPr lang="en-US" b="1" u="sng" dirty="0">
                <a:solidFill>
                  <a:schemeClr val="accent1"/>
                </a:solidFill>
                <a:cs typeface="Calibri" panose="020F0502020204030204" pitchFamily="34" charset="0"/>
              </a:rPr>
              <a:t> </a:t>
            </a:r>
            <a:r>
              <a:rPr lang="en-US" b="1" u="sng" dirty="0" err="1">
                <a:solidFill>
                  <a:schemeClr val="accent1"/>
                </a:solidFill>
                <a:cs typeface="Calibri" panose="020F0502020204030204" pitchFamily="34" charset="0"/>
              </a:rPr>
              <a:t>بين</a:t>
            </a:r>
            <a:r>
              <a:rPr lang="en-US" b="1" u="sng" dirty="0">
                <a:solidFill>
                  <a:schemeClr val="accent1"/>
                </a:solidFill>
                <a:cs typeface="Calibri" panose="020F0502020204030204" pitchFamily="34" charset="0"/>
              </a:rPr>
              <a:t> </a:t>
            </a:r>
            <a:r>
              <a:rPr lang="en-US" b="1" u="sng" dirty="0" err="1">
                <a:solidFill>
                  <a:schemeClr val="accent1"/>
                </a:solidFill>
                <a:cs typeface="Calibri" panose="020F0502020204030204" pitchFamily="34" charset="0"/>
              </a:rPr>
              <a:t>الإظهار</a:t>
            </a:r>
            <a:r>
              <a:rPr lang="en-US" b="1" u="sng" dirty="0">
                <a:solidFill>
                  <a:schemeClr val="accent1"/>
                </a:solidFill>
                <a:cs typeface="Calibri" panose="020F0502020204030204" pitchFamily="34" charset="0"/>
              </a:rPr>
              <a:t> </a:t>
            </a:r>
            <a:r>
              <a:rPr lang="en-US" b="1" u="sng" dirty="0" err="1">
                <a:solidFill>
                  <a:schemeClr val="accent1"/>
                </a:solidFill>
                <a:cs typeface="Calibri" panose="020F0502020204030204" pitchFamily="34" charset="0"/>
              </a:rPr>
              <a:t>والإدغام</a:t>
            </a:r>
            <a:endParaRPr lang="en-US" b="1" u="sng" dirty="0">
              <a:solidFill>
                <a:schemeClr val="accent1"/>
              </a:solidFill>
              <a:cs typeface="Calibri" panose="020F0502020204030204" pitchFamily="34" charset="0"/>
            </a:endParaRPr>
          </a:p>
        </p:txBody>
      </p:sp>
      <p:sp>
        <p:nvSpPr>
          <p:cNvPr id="13" name="Rounded Rectangle 12">
            <a:extLst>
              <a:ext uri="{FF2B5EF4-FFF2-40B4-BE49-F238E27FC236}">
                <a16:creationId xmlns:a16="http://schemas.microsoft.com/office/drawing/2014/main" id="{AE00C8D5-661C-E9D7-76B7-DBE96952A0EC}"/>
              </a:ext>
            </a:extLst>
          </p:cNvPr>
          <p:cNvSpPr/>
          <p:nvPr/>
        </p:nvSpPr>
        <p:spPr>
          <a:xfrm>
            <a:off x="9887739" y="4586068"/>
            <a:ext cx="1315779" cy="1900996"/>
          </a:xfrm>
          <a:prstGeom prst="roundRect">
            <a:avLst/>
          </a:prstGeom>
          <a:solidFill>
            <a:schemeClr val="accent5">
              <a:alpha val="67829"/>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14" name="Rounded Rectangle 13">
            <a:extLst>
              <a:ext uri="{FF2B5EF4-FFF2-40B4-BE49-F238E27FC236}">
                <a16:creationId xmlns:a16="http://schemas.microsoft.com/office/drawing/2014/main" id="{486449CF-18F7-FE07-5EC3-55C3A4B54220}"/>
              </a:ext>
            </a:extLst>
          </p:cNvPr>
          <p:cNvSpPr/>
          <p:nvPr/>
        </p:nvSpPr>
        <p:spPr>
          <a:xfrm>
            <a:off x="8880061" y="3429000"/>
            <a:ext cx="1486757" cy="938456"/>
          </a:xfrm>
          <a:prstGeom prst="roundRect">
            <a:avLst/>
          </a:prstGeom>
          <a:solidFill>
            <a:schemeClr val="accent4">
              <a:alpha val="67829"/>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15" name="Rounded Rectangle 14">
            <a:extLst>
              <a:ext uri="{FF2B5EF4-FFF2-40B4-BE49-F238E27FC236}">
                <a16:creationId xmlns:a16="http://schemas.microsoft.com/office/drawing/2014/main" id="{A3243CBB-7A67-7E41-9EFB-A6E044E19CF9}"/>
              </a:ext>
            </a:extLst>
          </p:cNvPr>
          <p:cNvSpPr/>
          <p:nvPr/>
        </p:nvSpPr>
        <p:spPr>
          <a:xfrm>
            <a:off x="7751298" y="3675128"/>
            <a:ext cx="538533" cy="938456"/>
          </a:xfrm>
          <a:prstGeom prst="roundRect">
            <a:avLst/>
          </a:prstGeom>
          <a:solidFill>
            <a:schemeClr val="accent4">
              <a:alpha val="67829"/>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Tree>
    <p:extLst>
      <p:ext uri="{BB962C8B-B14F-4D97-AF65-F5344CB8AC3E}">
        <p14:creationId xmlns:p14="http://schemas.microsoft.com/office/powerpoint/2010/main" val="12679811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31364-399E-BA09-9D53-88BD259EADC5}"/>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1E4EFE6A-C4E4-AB9E-8508-916D7C7134E5}"/>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7DFD7898-82C6-C47E-06B1-0E66283DE56D}"/>
              </a:ext>
            </a:extLst>
          </p:cNvPr>
          <p:cNvSpPr>
            <a:spLocks noGrp="1"/>
          </p:cNvSpPr>
          <p:nvPr>
            <p:ph type="sldNum" sz="quarter" idx="12"/>
          </p:nvPr>
        </p:nvSpPr>
        <p:spPr/>
        <p:txBody>
          <a:bodyPr/>
          <a:lstStyle/>
          <a:p>
            <a:fld id="{7B9E2073-7571-3141-AB4E-94681825B85E}" type="slidenum">
              <a:rPr lang="en-US" smtClean="0"/>
              <a:t>77</a:t>
            </a:fld>
            <a:endParaRPr lang="en-US" dirty="0"/>
          </a:p>
        </p:txBody>
      </p:sp>
      <p:sp>
        <p:nvSpPr>
          <p:cNvPr id="6" name="Text Placeholder 5">
            <a:extLst>
              <a:ext uri="{FF2B5EF4-FFF2-40B4-BE49-F238E27FC236}">
                <a16:creationId xmlns:a16="http://schemas.microsoft.com/office/drawing/2014/main" id="{6156B7CD-DB68-4F1C-9B6C-020F06457B7E}"/>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C9A11A44-3E03-5F9D-2DD6-A51434E5D135}"/>
              </a:ext>
            </a:extLst>
          </p:cNvPr>
          <p:cNvSpPr>
            <a:spLocks noGrp="1"/>
          </p:cNvSpPr>
          <p:nvPr>
            <p:ph type="title"/>
          </p:nvPr>
        </p:nvSpPr>
        <p:spPr>
          <a:xfrm>
            <a:off x="838200" y="797859"/>
            <a:ext cx="10515600" cy="892829"/>
          </a:xfrm>
        </p:spPr>
        <p:txBody>
          <a:bodyPr/>
          <a:lstStyle/>
          <a:p>
            <a:r>
              <a:rPr lang="en-US" dirty="0"/>
              <a:t>Its Reason and Pronunciation </a:t>
            </a:r>
            <a:r>
              <a:rPr lang="ar-KW" dirty="0">
                <a:latin typeface="Calibri" panose="020F0502020204030204" pitchFamily="34" charset="0"/>
                <a:cs typeface="Calibri" panose="020F0502020204030204" pitchFamily="34" charset="0"/>
              </a:rPr>
              <a:t>حَقِيقَتُهُ</a:t>
            </a:r>
            <a:endParaRPr lang="en-US"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548DE280-CE56-8CC9-8557-63F532ECCA51}"/>
              </a:ext>
            </a:extLst>
          </p:cNvPr>
          <p:cNvSpPr txBox="1"/>
          <p:nvPr/>
        </p:nvSpPr>
        <p:spPr>
          <a:xfrm>
            <a:off x="739515" y="1771253"/>
            <a:ext cx="10268713" cy="4826771"/>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lnSpc>
                <a:spcPct val="150000"/>
              </a:lnSpc>
            </a:pPr>
            <a:r>
              <a:rPr lang="en-US" sz="2800" b="1" dirty="0">
                <a:solidFill>
                  <a:srgbClr val="C00000"/>
                </a:solidFill>
                <a:cs typeface="Calibri" panose="020F0502020204030204" pitchFamily="34" charset="0"/>
              </a:rPr>
              <a:t>Its Pronunciation</a:t>
            </a:r>
          </a:p>
          <a:p>
            <a:pPr algn="ctr"/>
            <a:r>
              <a:rPr lang="en-US" dirty="0">
                <a:solidFill>
                  <a:schemeClr val="tx1"/>
                </a:solidFill>
                <a:cs typeface="Calibri" panose="020F0502020204030204" pitchFamily="34" charset="0"/>
              </a:rPr>
              <a:t>Pronounce</a:t>
            </a:r>
            <a:r>
              <a:rPr lang="en-CA" dirty="0">
                <a:solidFill>
                  <a:schemeClr val="tx1"/>
                </a:solidFill>
                <a:cs typeface="Calibri" panose="020F0502020204030204" pitchFamily="34" charset="0"/>
              </a:rPr>
              <a:t> the noon </a:t>
            </a:r>
            <a:r>
              <a:rPr lang="en-CA" dirty="0" err="1">
                <a:solidFill>
                  <a:schemeClr val="tx1"/>
                </a:solidFill>
                <a:cs typeface="Calibri" panose="020F0502020204030204" pitchFamily="34" charset="0"/>
              </a:rPr>
              <a:t>saakinah</a:t>
            </a:r>
            <a:r>
              <a:rPr lang="en-CA" dirty="0">
                <a:solidFill>
                  <a:schemeClr val="tx1"/>
                </a:solidFill>
                <a:cs typeface="Calibri" panose="020F0502020204030204" pitchFamily="34" charset="0"/>
              </a:rPr>
              <a:t> and </a:t>
            </a:r>
            <a:r>
              <a:rPr lang="en-CA" dirty="0" err="1">
                <a:solidFill>
                  <a:schemeClr val="tx1"/>
                </a:solidFill>
                <a:cs typeface="Calibri" panose="020F0502020204030204" pitchFamily="34" charset="0"/>
              </a:rPr>
              <a:t>tanween</a:t>
            </a:r>
            <a:r>
              <a:rPr lang="en-CA" dirty="0">
                <a:solidFill>
                  <a:schemeClr val="tx1"/>
                </a:solidFill>
                <a:cs typeface="Calibri" panose="020F0502020204030204" pitchFamily="34" charset="0"/>
              </a:rPr>
              <a:t> in a way that is </a:t>
            </a:r>
            <a:r>
              <a:rPr lang="en-CA" b="1" dirty="0">
                <a:solidFill>
                  <a:schemeClr val="accent1"/>
                </a:solidFill>
                <a:cs typeface="Calibri" panose="020F0502020204030204" pitchFamily="34" charset="0"/>
              </a:rPr>
              <a:t>neither complete id-</a:t>
            </a:r>
            <a:r>
              <a:rPr lang="en-CA" b="1" dirty="0" err="1">
                <a:solidFill>
                  <a:schemeClr val="accent1"/>
                </a:solidFill>
                <a:cs typeface="Calibri" panose="020F0502020204030204" pitchFamily="34" charset="0"/>
              </a:rPr>
              <a:t>har</a:t>
            </a:r>
            <a:r>
              <a:rPr lang="en-CA" b="1" dirty="0">
                <a:solidFill>
                  <a:schemeClr val="accent1"/>
                </a:solidFill>
                <a:cs typeface="Calibri" panose="020F0502020204030204" pitchFamily="34" charset="0"/>
              </a:rPr>
              <a:t> nor complete </a:t>
            </a:r>
            <a:r>
              <a:rPr lang="en-CA" b="1" dirty="0" err="1">
                <a:solidFill>
                  <a:schemeClr val="accent1"/>
                </a:solidFill>
                <a:cs typeface="Calibri" panose="020F0502020204030204" pitchFamily="34" charset="0"/>
              </a:rPr>
              <a:t>idgham</a:t>
            </a:r>
            <a:r>
              <a:rPr lang="en-CA" dirty="0">
                <a:solidFill>
                  <a:schemeClr val="tx1"/>
                </a:solidFill>
                <a:cs typeface="Calibri" panose="020F0502020204030204" pitchFamily="34" charset="0"/>
              </a:rPr>
              <a:t>, but in an intermediate state between the two — </a:t>
            </a:r>
            <a:r>
              <a:rPr lang="en-CA" b="1" dirty="0">
                <a:solidFill>
                  <a:schemeClr val="accent1"/>
                </a:solidFill>
                <a:cs typeface="Calibri" panose="020F0502020204030204" pitchFamily="34" charset="0"/>
              </a:rPr>
              <a:t>without</a:t>
            </a:r>
            <a:r>
              <a:rPr lang="en-CA" dirty="0">
                <a:solidFill>
                  <a:schemeClr val="tx1"/>
                </a:solidFill>
                <a:cs typeface="Calibri" panose="020F0502020204030204" pitchFamily="34" charset="0"/>
              </a:rPr>
              <a:t> </a:t>
            </a:r>
            <a:r>
              <a:rPr lang="en-CA" b="1" dirty="0" err="1">
                <a:solidFill>
                  <a:schemeClr val="accent1"/>
                </a:solidFill>
                <a:cs typeface="Calibri" panose="020F0502020204030204" pitchFamily="34" charset="0"/>
              </a:rPr>
              <a:t>shaddah</a:t>
            </a:r>
            <a:r>
              <a:rPr lang="en-CA" dirty="0">
                <a:solidFill>
                  <a:schemeClr val="tx1"/>
                </a:solidFill>
                <a:cs typeface="Calibri" panose="020F0502020204030204" pitchFamily="34" charset="0"/>
              </a:rPr>
              <a:t> (gemination), while still maintaining the </a:t>
            </a:r>
            <a:r>
              <a:rPr lang="en-CA" b="1" dirty="0" err="1">
                <a:solidFill>
                  <a:schemeClr val="accent1"/>
                </a:solidFill>
                <a:cs typeface="Calibri" panose="020F0502020204030204" pitchFamily="34" charset="0"/>
              </a:rPr>
              <a:t>ghunnah</a:t>
            </a:r>
            <a:r>
              <a:rPr lang="en-CA" dirty="0">
                <a:solidFill>
                  <a:schemeClr val="tx1"/>
                </a:solidFill>
                <a:cs typeface="Calibri" panose="020F0502020204030204" pitchFamily="34" charset="0"/>
              </a:rPr>
              <a:t>. </a:t>
            </a:r>
            <a:br>
              <a:rPr lang="en-CA" dirty="0">
                <a:solidFill>
                  <a:schemeClr val="tx1"/>
                </a:solidFill>
                <a:cs typeface="Calibri" panose="020F0502020204030204" pitchFamily="34" charset="0"/>
              </a:rPr>
            </a:br>
            <a:r>
              <a:rPr lang="en-CA" b="1" u="sng" dirty="0">
                <a:solidFill>
                  <a:schemeClr val="tx1"/>
                </a:solidFill>
                <a:cs typeface="Calibri" panose="020F0502020204030204" pitchFamily="34" charset="0"/>
              </a:rPr>
              <a:t>The </a:t>
            </a:r>
            <a:r>
              <a:rPr lang="en-CA" b="1" u="sng" dirty="0">
                <a:solidFill>
                  <a:schemeClr val="accent1"/>
                </a:solidFill>
                <a:cs typeface="Calibri" panose="020F0502020204030204" pitchFamily="34" charset="0"/>
              </a:rPr>
              <a:t>tongue</a:t>
            </a:r>
            <a:r>
              <a:rPr lang="en-CA" b="1" u="sng" dirty="0">
                <a:solidFill>
                  <a:schemeClr val="tx1"/>
                </a:solidFill>
                <a:cs typeface="Calibri" panose="020F0502020204030204" pitchFamily="34" charset="0"/>
              </a:rPr>
              <a:t> </a:t>
            </a:r>
            <a:r>
              <a:rPr lang="en-CA" b="1" u="sng" dirty="0">
                <a:solidFill>
                  <a:schemeClr val="accent1"/>
                </a:solidFill>
                <a:cs typeface="Calibri" panose="020F0502020204030204" pitchFamily="34" charset="0"/>
              </a:rPr>
              <a:t>has</a:t>
            </a:r>
            <a:r>
              <a:rPr lang="en-CA" b="1" u="sng" dirty="0">
                <a:solidFill>
                  <a:schemeClr val="tx1"/>
                </a:solidFill>
                <a:cs typeface="Calibri" panose="020F0502020204030204" pitchFamily="34" charset="0"/>
              </a:rPr>
              <a:t> </a:t>
            </a:r>
            <a:r>
              <a:rPr lang="en-CA" b="1" u="sng" dirty="0">
                <a:solidFill>
                  <a:schemeClr val="accent1"/>
                </a:solidFill>
                <a:cs typeface="Calibri" panose="020F0502020204030204" pitchFamily="34" charset="0"/>
              </a:rPr>
              <a:t>no</a:t>
            </a:r>
            <a:r>
              <a:rPr lang="en-CA" b="1" u="sng" dirty="0">
                <a:solidFill>
                  <a:schemeClr val="tx1"/>
                </a:solidFill>
                <a:cs typeface="Calibri" panose="020F0502020204030204" pitchFamily="34" charset="0"/>
              </a:rPr>
              <a:t> </a:t>
            </a:r>
            <a:r>
              <a:rPr lang="en-CA" b="1" u="sng" dirty="0">
                <a:solidFill>
                  <a:schemeClr val="accent1"/>
                </a:solidFill>
                <a:cs typeface="Calibri" panose="020F0502020204030204" pitchFamily="34" charset="0"/>
              </a:rPr>
              <a:t>role</a:t>
            </a:r>
            <a:r>
              <a:rPr lang="en-CA" b="1" u="sng" dirty="0">
                <a:solidFill>
                  <a:schemeClr val="tx1"/>
                </a:solidFill>
                <a:cs typeface="Calibri" panose="020F0502020204030204" pitchFamily="34" charset="0"/>
              </a:rPr>
              <a:t> during </a:t>
            </a:r>
            <a:r>
              <a:rPr lang="en-CA" b="1" u="sng" dirty="0" err="1">
                <a:solidFill>
                  <a:schemeClr val="tx1"/>
                </a:solidFill>
                <a:cs typeface="Calibri" panose="020F0502020204030204" pitchFamily="34" charset="0"/>
              </a:rPr>
              <a:t>ikhfa</a:t>
            </a:r>
            <a:r>
              <a:rPr lang="en-CA" b="1" u="sng" dirty="0">
                <a:solidFill>
                  <a:schemeClr val="tx1"/>
                </a:solidFill>
                <a:cs typeface="Calibri" panose="020F0502020204030204" pitchFamily="34" charset="0"/>
              </a:rPr>
              <a:t>’; </a:t>
            </a:r>
          </a:p>
          <a:p>
            <a:pPr algn="ctr"/>
            <a:r>
              <a:rPr lang="en-CA" sz="1600" dirty="0">
                <a:solidFill>
                  <a:schemeClr val="tx1"/>
                </a:solidFill>
                <a:cs typeface="Calibri" panose="020F0502020204030204" pitchFamily="34" charset="0"/>
              </a:rPr>
              <a:t>this is because the noon and </a:t>
            </a:r>
            <a:r>
              <a:rPr lang="en-CA" sz="1600" dirty="0" err="1">
                <a:solidFill>
                  <a:schemeClr val="tx1"/>
                </a:solidFill>
                <a:cs typeface="Calibri" panose="020F0502020204030204" pitchFamily="34" charset="0"/>
              </a:rPr>
              <a:t>tanween</a:t>
            </a:r>
            <a:r>
              <a:rPr lang="en-CA" sz="1600" dirty="0">
                <a:solidFill>
                  <a:schemeClr val="tx1"/>
                </a:solidFill>
                <a:cs typeface="Calibri" panose="020F0502020204030204" pitchFamily="34" charset="0"/>
              </a:rPr>
              <a:t> are pronounced as only </a:t>
            </a:r>
            <a:r>
              <a:rPr lang="en-CA" sz="1600" dirty="0" err="1">
                <a:solidFill>
                  <a:schemeClr val="tx1"/>
                </a:solidFill>
                <a:cs typeface="Calibri" panose="020F0502020204030204" pitchFamily="34" charset="0"/>
              </a:rPr>
              <a:t>ghunnah</a:t>
            </a:r>
            <a:r>
              <a:rPr lang="en-CA" sz="1600" dirty="0">
                <a:solidFill>
                  <a:schemeClr val="tx1"/>
                </a:solidFill>
                <a:cs typeface="Calibri" panose="020F0502020204030204" pitchFamily="34" charset="0"/>
              </a:rPr>
              <a:t> from the </a:t>
            </a:r>
            <a:r>
              <a:rPr lang="en-CA" sz="1600" dirty="0" err="1">
                <a:solidFill>
                  <a:schemeClr val="tx1"/>
                </a:solidFill>
                <a:cs typeface="Calibri" panose="020F0502020204030204" pitchFamily="34" charset="0"/>
              </a:rPr>
              <a:t>khayshoom</a:t>
            </a:r>
            <a:r>
              <a:rPr lang="en-CA" sz="1600" dirty="0">
                <a:solidFill>
                  <a:schemeClr val="tx1"/>
                </a:solidFill>
                <a:cs typeface="Calibri" panose="020F0502020204030204" pitchFamily="34" charset="0"/>
              </a:rPr>
              <a:t> (nasal passage). Be cautious not to press the tongue against the upper front teeth. To avoid this, slightly move the tongue away from the upper teeth when pronouncing the </a:t>
            </a:r>
            <a:r>
              <a:rPr lang="en-CA" sz="1600" dirty="0" err="1">
                <a:solidFill>
                  <a:schemeClr val="tx1"/>
                </a:solidFill>
                <a:cs typeface="Calibri" panose="020F0502020204030204" pitchFamily="34" charset="0"/>
              </a:rPr>
              <a:t>ikhfa</a:t>
            </a:r>
            <a:r>
              <a:rPr lang="en-CA" sz="1600" dirty="0">
                <a:solidFill>
                  <a:schemeClr val="tx1"/>
                </a:solidFill>
                <a:cs typeface="Calibri" panose="020F0502020204030204" pitchFamily="34" charset="0"/>
              </a:rPr>
              <a:t>’. </a:t>
            </a:r>
            <a:endParaRPr lang="ar-SA" dirty="0">
              <a:solidFill>
                <a:schemeClr val="tx1"/>
              </a:solidFill>
              <a:cs typeface="Calibri" panose="020F0502020204030204" pitchFamily="34" charset="0"/>
            </a:endParaRPr>
          </a:p>
          <a:p>
            <a:pPr algn="ctr"/>
            <a:endParaRPr lang="ar-SA" dirty="0">
              <a:solidFill>
                <a:schemeClr val="tx1"/>
              </a:solidFill>
              <a:cs typeface="Calibri" panose="020F0502020204030204" pitchFamily="34" charset="0"/>
            </a:endParaRPr>
          </a:p>
          <a:p>
            <a:pPr algn="ctr"/>
            <a:r>
              <a:rPr lang="en-CA" b="1" dirty="0">
                <a:solidFill>
                  <a:schemeClr val="accent1"/>
                </a:solidFill>
                <a:cs typeface="Calibri" panose="020F0502020204030204" pitchFamily="34" charset="0"/>
              </a:rPr>
              <a:t> </a:t>
            </a:r>
            <a:r>
              <a:rPr lang="ar-SA" sz="2800" b="1" dirty="0">
                <a:solidFill>
                  <a:srgbClr val="C00000"/>
                </a:solidFill>
                <a:cs typeface="Calibri" panose="020F0502020204030204" pitchFamily="34" charset="0"/>
              </a:rPr>
              <a:t>كيفيته</a:t>
            </a:r>
          </a:p>
          <a:p>
            <a:pPr algn="ctr" rtl="1">
              <a:lnSpc>
                <a:spcPct val="150000"/>
              </a:lnSpc>
            </a:pPr>
            <a:r>
              <a:rPr lang="en-US" dirty="0" err="1">
                <a:solidFill>
                  <a:schemeClr val="tx1"/>
                </a:solidFill>
                <a:cs typeface="Calibri" panose="020F0502020204030204" pitchFamily="34" charset="0"/>
              </a:rPr>
              <a:t>أن</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ينطق</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بالنون</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الساكنة</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والتنوين</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غير</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مظهرين</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إظهارًا</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محضًا</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ولا</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مدغمين</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إدغامًا</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محضًا</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بل</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بحالة</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متوسطة</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بين</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الإظهار</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والإدغام</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عاريين</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عن</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التشديد</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مع</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بقاء</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الغنة</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فيهما</a:t>
            </a:r>
            <a:r>
              <a:rPr lang="en-US" dirty="0">
                <a:solidFill>
                  <a:schemeClr val="tx1"/>
                </a:solidFill>
                <a:cs typeface="Calibri" panose="020F0502020204030204" pitchFamily="34" charset="0"/>
              </a:rPr>
              <a:t> .. </a:t>
            </a:r>
            <a:r>
              <a:rPr lang="en-US" dirty="0" err="1">
                <a:solidFill>
                  <a:schemeClr val="tx1"/>
                </a:solidFill>
                <a:cs typeface="Calibri" panose="020F0502020204030204" pitchFamily="34" charset="0"/>
              </a:rPr>
              <a:t>واعلم</a:t>
            </a:r>
            <a:r>
              <a:rPr lang="en-US" dirty="0">
                <a:solidFill>
                  <a:schemeClr val="tx1"/>
                </a:solidFill>
                <a:cs typeface="Calibri" panose="020F0502020204030204" pitchFamily="34" charset="0"/>
              </a:rPr>
              <a:t> </a:t>
            </a:r>
            <a:r>
              <a:rPr lang="en-US" b="1" dirty="0" err="1">
                <a:solidFill>
                  <a:schemeClr val="accent1"/>
                </a:solidFill>
                <a:cs typeface="Calibri" panose="020F0502020204030204" pitchFamily="34" charset="0"/>
              </a:rPr>
              <a:t>أنه</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لا</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عمل</a:t>
            </a:r>
            <a:r>
              <a:rPr lang="en-US" b="1" dirty="0">
                <a:solidFill>
                  <a:schemeClr val="accent1"/>
                </a:solidFill>
                <a:cs typeface="Calibri" panose="020F0502020204030204" pitchFamily="34" charset="0"/>
              </a:rPr>
              <a:t> </a:t>
            </a:r>
            <a:r>
              <a:rPr lang="en-US" b="1" dirty="0" err="1">
                <a:solidFill>
                  <a:schemeClr val="accent1"/>
                </a:solidFill>
                <a:cs typeface="Calibri" panose="020F0502020204030204" pitchFamily="34" charset="0"/>
              </a:rPr>
              <a:t>للسان</a:t>
            </a:r>
            <a:r>
              <a:rPr lang="en-US" b="1" dirty="0">
                <a:solidFill>
                  <a:schemeClr val="accent1"/>
                </a:solidFill>
                <a:cs typeface="Calibri" panose="020F0502020204030204" pitchFamily="34" charset="0"/>
              </a:rPr>
              <a:t> </a:t>
            </a:r>
            <a:r>
              <a:rPr lang="en-US" dirty="0" err="1">
                <a:solidFill>
                  <a:schemeClr val="tx1"/>
                </a:solidFill>
                <a:cs typeface="Calibri" panose="020F0502020204030204" pitchFamily="34" charset="0"/>
              </a:rPr>
              <a:t>حالة</a:t>
            </a:r>
            <a:r>
              <a:rPr lang="en-US" dirty="0">
                <a:solidFill>
                  <a:schemeClr val="tx1"/>
                </a:solidFill>
                <a:cs typeface="Calibri" panose="020F0502020204030204" pitchFamily="34" charset="0"/>
              </a:rPr>
              <a:t> </a:t>
            </a:r>
            <a:r>
              <a:rPr lang="en-US" dirty="0" err="1">
                <a:solidFill>
                  <a:schemeClr val="tx1"/>
                </a:solidFill>
                <a:cs typeface="Calibri" panose="020F0502020204030204" pitchFamily="34" charset="0"/>
              </a:rPr>
              <a:t>الإخفاء</a:t>
            </a:r>
            <a:r>
              <a:rPr lang="en-US" dirty="0">
                <a:solidFill>
                  <a:schemeClr val="tx1"/>
                </a:solidFill>
                <a:cs typeface="Calibri" panose="020F0502020204030204" pitchFamily="34" charset="0"/>
              </a:rPr>
              <a:t>؛</a:t>
            </a:r>
            <a:endParaRPr lang="ar-SA" dirty="0">
              <a:solidFill>
                <a:schemeClr val="tx1"/>
              </a:solidFill>
              <a:cs typeface="Calibri" panose="020F0502020204030204" pitchFamily="34" charset="0"/>
            </a:endParaRPr>
          </a:p>
          <a:p>
            <a:pPr algn="ctr" rtl="1">
              <a:lnSpc>
                <a:spcPct val="150000"/>
              </a:lnSpc>
            </a:pP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لأن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النون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والتنوين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يخرجان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حينئذٍ</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من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الخيشوم</a:t>
            </a:r>
            <a:r>
              <a:rPr lang="en-US" sz="1600" dirty="0">
                <a:solidFill>
                  <a:schemeClr val="tx1"/>
                </a:solidFill>
                <a:cs typeface="Calibri" panose="020F0502020204030204" pitchFamily="34" charset="0"/>
              </a:rPr>
              <a:t> .. </a:t>
            </a:r>
            <a:r>
              <a:rPr lang="en-US" sz="1600" dirty="0" err="1">
                <a:solidFill>
                  <a:schemeClr val="tx1"/>
                </a:solidFill>
                <a:cs typeface="Calibri" panose="020F0502020204030204" pitchFamily="34" charset="0"/>
              </a:rPr>
              <a:t>وليحترز</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من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إلصاق</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اللسان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فوق</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الثنايا</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العليا</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عند</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إخفاء</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النون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ويتخلص</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من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ذلك</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بإبعاد</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اللسان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قليلا</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عن</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الثنايا</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العليا</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عند</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النطق</a:t>
            </a:r>
            <a:r>
              <a:rPr lang="en-US" sz="1600" dirty="0">
                <a:solidFill>
                  <a:schemeClr val="tx1"/>
                </a:solidFill>
                <a:cs typeface="Calibri" panose="020F0502020204030204" pitchFamily="34" charset="0"/>
              </a:rPr>
              <a:t> </a:t>
            </a:r>
            <a:r>
              <a:rPr lang="en-US" sz="1600" dirty="0" err="1">
                <a:solidFill>
                  <a:schemeClr val="tx1"/>
                </a:solidFill>
                <a:cs typeface="Calibri" panose="020F0502020204030204" pitchFamily="34" charset="0"/>
              </a:rPr>
              <a:t>بالإخفاء</a:t>
            </a:r>
            <a:r>
              <a:rPr lang="en-US" sz="1600" dirty="0">
                <a:solidFill>
                  <a:schemeClr val="tx1"/>
                </a:solidFill>
                <a:cs typeface="Calibri" panose="020F0502020204030204" pitchFamily="34" charset="0"/>
              </a:rPr>
              <a:t>.</a:t>
            </a:r>
            <a:endParaRPr lang="en-US" dirty="0">
              <a:solidFill>
                <a:schemeClr val="tx1"/>
              </a:solidFill>
              <a:cs typeface="Calibri" panose="020F0502020204030204" pitchFamily="34" charset="0"/>
            </a:endParaRPr>
          </a:p>
        </p:txBody>
      </p:sp>
    </p:spTree>
    <p:extLst>
      <p:ext uri="{BB962C8B-B14F-4D97-AF65-F5344CB8AC3E}">
        <p14:creationId xmlns:p14="http://schemas.microsoft.com/office/powerpoint/2010/main" val="34534451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110C6-9B78-CA6A-51CE-6EE24EC0EAAC}"/>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D2DBD34E-89BF-CAF0-7199-8586D86DD70A}"/>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0780C472-2BCC-CC06-8E27-0B7778787CDC}"/>
              </a:ext>
            </a:extLst>
          </p:cNvPr>
          <p:cNvSpPr>
            <a:spLocks noGrp="1"/>
          </p:cNvSpPr>
          <p:nvPr>
            <p:ph type="sldNum" sz="quarter" idx="12"/>
          </p:nvPr>
        </p:nvSpPr>
        <p:spPr/>
        <p:txBody>
          <a:bodyPr/>
          <a:lstStyle/>
          <a:p>
            <a:fld id="{7B9E2073-7571-3141-AB4E-94681825B85E}" type="slidenum">
              <a:rPr lang="en-US" smtClean="0"/>
              <a:t>78</a:t>
            </a:fld>
            <a:endParaRPr lang="en-US" dirty="0"/>
          </a:p>
        </p:txBody>
      </p:sp>
      <p:sp>
        <p:nvSpPr>
          <p:cNvPr id="6" name="Text Placeholder 5">
            <a:extLst>
              <a:ext uri="{FF2B5EF4-FFF2-40B4-BE49-F238E27FC236}">
                <a16:creationId xmlns:a16="http://schemas.microsoft.com/office/drawing/2014/main" id="{D9DD5EC3-BB36-0313-8551-11392FBF6425}"/>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82C5D89E-51A6-CC9B-510A-7CAB6375C339}"/>
              </a:ext>
            </a:extLst>
          </p:cNvPr>
          <p:cNvSpPr>
            <a:spLocks noGrp="1"/>
          </p:cNvSpPr>
          <p:nvPr>
            <p:ph type="title"/>
          </p:nvPr>
        </p:nvSpPr>
        <p:spPr>
          <a:xfrm>
            <a:off x="838200" y="797859"/>
            <a:ext cx="10515600" cy="892829"/>
          </a:xfrm>
        </p:spPr>
        <p:txBody>
          <a:bodyPr/>
          <a:lstStyle/>
          <a:p>
            <a:r>
              <a:rPr lang="en-US" dirty="0"/>
              <a:t>Its Reason and Pronunciation </a:t>
            </a:r>
            <a:r>
              <a:rPr lang="ar-KW" dirty="0">
                <a:latin typeface="Calibri" panose="020F0502020204030204" pitchFamily="34" charset="0"/>
                <a:cs typeface="Calibri" panose="020F0502020204030204" pitchFamily="34" charset="0"/>
              </a:rPr>
              <a:t>حَقِيقَتُهُ</a:t>
            </a:r>
            <a:endParaRPr lang="en-US"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EC5B2AA4-919A-03CC-BEEC-00BE79140E17}"/>
              </a:ext>
            </a:extLst>
          </p:cNvPr>
          <p:cNvSpPr txBox="1"/>
          <p:nvPr/>
        </p:nvSpPr>
        <p:spPr>
          <a:xfrm>
            <a:off x="805980" y="2280165"/>
            <a:ext cx="10268713" cy="675441"/>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lnSpc>
                <a:spcPct val="150000"/>
              </a:lnSpc>
            </a:pPr>
            <a:r>
              <a:rPr lang="en-US" sz="2800" b="1" dirty="0">
                <a:solidFill>
                  <a:srgbClr val="C00000"/>
                </a:solidFill>
                <a:cs typeface="Calibri" panose="020F0502020204030204" pitchFamily="34" charset="0"/>
              </a:rPr>
              <a:t>Its Pronunciation</a:t>
            </a:r>
            <a:r>
              <a:rPr lang="en-US" sz="2800" b="1" dirty="0">
                <a:solidFill>
                  <a:schemeClr val="tx1"/>
                </a:solidFill>
                <a:cs typeface="Calibri" panose="020F0502020204030204" pitchFamily="34" charset="0"/>
              </a:rPr>
              <a:t> </a:t>
            </a:r>
            <a:r>
              <a:rPr lang="en-CA" b="1" dirty="0">
                <a:solidFill>
                  <a:schemeClr val="accent1"/>
                </a:solidFill>
                <a:cs typeface="Calibri" panose="020F0502020204030204" pitchFamily="34" charset="0"/>
              </a:rPr>
              <a:t> </a:t>
            </a:r>
            <a:r>
              <a:rPr lang="ar-SA" sz="2800" b="1" dirty="0">
                <a:solidFill>
                  <a:srgbClr val="C00000"/>
                </a:solidFill>
                <a:cs typeface="Calibri" panose="020F0502020204030204" pitchFamily="34" charset="0"/>
              </a:rPr>
              <a:t>كيفيته</a:t>
            </a:r>
            <a:endParaRPr lang="en-US" dirty="0">
              <a:solidFill>
                <a:schemeClr val="tx1"/>
              </a:solidFill>
              <a:cs typeface="Calibri" panose="020F0502020204030204" pitchFamily="34" charset="0"/>
            </a:endParaRPr>
          </a:p>
        </p:txBody>
      </p:sp>
      <p:sp>
        <p:nvSpPr>
          <p:cNvPr id="2" name="TextBox 1">
            <a:extLst>
              <a:ext uri="{FF2B5EF4-FFF2-40B4-BE49-F238E27FC236}">
                <a16:creationId xmlns:a16="http://schemas.microsoft.com/office/drawing/2014/main" id="{8F942558-3B8C-C390-9DD9-FFA1D8FF2E29}"/>
              </a:ext>
            </a:extLst>
          </p:cNvPr>
          <p:cNvSpPr txBox="1"/>
          <p:nvPr/>
        </p:nvSpPr>
        <p:spPr>
          <a:xfrm>
            <a:off x="6219379" y="3545083"/>
            <a:ext cx="1943032" cy="584775"/>
          </a:xfrm>
          <a:prstGeom prst="rect">
            <a:avLst/>
          </a:prstGeom>
          <a:solidFill>
            <a:schemeClr val="accent6"/>
          </a:solidFill>
          <a:ln>
            <a:solidFill>
              <a:schemeClr val="tx1"/>
            </a:solidFill>
          </a:ln>
        </p:spPr>
        <p:txBody>
          <a:bodyPr wrap="square" rtlCol="0">
            <a:spAutoFit/>
          </a:bodyPr>
          <a:lstStyle/>
          <a:p>
            <a:pPr algn="ctr" rtl="1"/>
            <a:r>
              <a:rPr lang="ar-SA" sz="3200" b="1" dirty="0">
                <a:solidFill>
                  <a:schemeClr val="accent1">
                    <a:lumMod val="50000"/>
                  </a:schemeClr>
                </a:solidFill>
                <a:latin typeface="Arial Unicode MS" pitchFamily="34" charset="-128"/>
                <a:ea typeface="Arial Unicode MS" pitchFamily="34" charset="-128"/>
              </a:rPr>
              <a:t>مِ</a:t>
            </a:r>
            <a:r>
              <a:rPr lang="ar-SA" sz="3200" b="1" dirty="0">
                <a:solidFill>
                  <a:srgbClr val="C00000"/>
                </a:solidFill>
                <a:latin typeface="Arial Unicode MS" pitchFamily="34" charset="-128"/>
                <a:ea typeface="Arial Unicode MS" pitchFamily="34" charset="-128"/>
              </a:rPr>
              <a:t>نْ</a:t>
            </a:r>
            <a:r>
              <a:rPr lang="ar-SA" sz="3200" b="1" dirty="0">
                <a:solidFill>
                  <a:srgbClr val="FF0000"/>
                </a:solidFill>
                <a:latin typeface="Arial Unicode MS" pitchFamily="34" charset="-128"/>
                <a:ea typeface="Arial Unicode MS" pitchFamily="34" charset="-128"/>
              </a:rPr>
              <a:t> </a:t>
            </a:r>
            <a:r>
              <a:rPr lang="ar-SA" sz="3200" b="1" dirty="0">
                <a:solidFill>
                  <a:schemeClr val="accent4"/>
                </a:solidFill>
                <a:latin typeface="Arial Unicode MS" pitchFamily="34" charset="-128"/>
                <a:ea typeface="Arial Unicode MS" pitchFamily="34" charset="-128"/>
              </a:rPr>
              <a:t>قَ</a:t>
            </a:r>
            <a:r>
              <a:rPr lang="ar-SA" sz="3200" b="1" dirty="0">
                <a:solidFill>
                  <a:schemeClr val="tx2"/>
                </a:solidFill>
                <a:latin typeface="Arial Unicode MS" pitchFamily="34" charset="-128"/>
                <a:ea typeface="Arial Unicode MS" pitchFamily="34" charset="-128"/>
              </a:rPr>
              <a:t>بل</a:t>
            </a:r>
            <a:endParaRPr lang="en-US" sz="3200" b="1" dirty="0">
              <a:solidFill>
                <a:schemeClr val="tx2"/>
              </a:solidFill>
            </a:endParaRPr>
          </a:p>
        </p:txBody>
      </p:sp>
      <p:sp>
        <p:nvSpPr>
          <p:cNvPr id="3" name="TextBox 2">
            <a:extLst>
              <a:ext uri="{FF2B5EF4-FFF2-40B4-BE49-F238E27FC236}">
                <a16:creationId xmlns:a16="http://schemas.microsoft.com/office/drawing/2014/main" id="{C8922D4F-76CA-5780-94A6-F7A3787276F5}"/>
              </a:ext>
            </a:extLst>
          </p:cNvPr>
          <p:cNvSpPr txBox="1"/>
          <p:nvPr/>
        </p:nvSpPr>
        <p:spPr>
          <a:xfrm>
            <a:off x="3710064" y="3516089"/>
            <a:ext cx="1943032" cy="584775"/>
          </a:xfrm>
          <a:prstGeom prst="rect">
            <a:avLst/>
          </a:prstGeom>
          <a:solidFill>
            <a:schemeClr val="accent6"/>
          </a:solidFill>
          <a:ln>
            <a:solidFill>
              <a:schemeClr val="tx1"/>
            </a:solidFill>
          </a:ln>
        </p:spPr>
        <p:txBody>
          <a:bodyPr wrap="square" rtlCol="0">
            <a:spAutoFit/>
          </a:bodyPr>
          <a:lstStyle/>
          <a:p>
            <a:pPr algn="ctr" rtl="1"/>
            <a:r>
              <a:rPr lang="ar-SA" sz="3200" b="1" dirty="0" err="1">
                <a:solidFill>
                  <a:schemeClr val="accent1">
                    <a:lumMod val="50000"/>
                  </a:schemeClr>
                </a:solidFill>
                <a:latin typeface="Arial Unicode MS" pitchFamily="34" charset="-128"/>
                <a:ea typeface="Arial Unicode MS" pitchFamily="34" charset="-128"/>
              </a:rPr>
              <a:t>مِ</a:t>
            </a:r>
            <a:r>
              <a:rPr lang="ar-SA" sz="3200" b="1" dirty="0">
                <a:solidFill>
                  <a:schemeClr val="accent1">
                    <a:lumMod val="50000"/>
                  </a:schemeClr>
                </a:solidFill>
                <a:latin typeface="Arial Unicode MS" pitchFamily="34" charset="-128"/>
                <a:ea typeface="Arial Unicode MS" pitchFamily="34" charset="-128"/>
              </a:rPr>
              <a:t>ـ</a:t>
            </a:r>
            <a:r>
              <a:rPr lang="ar-SA" sz="2400" b="1" dirty="0">
                <a:solidFill>
                  <a:srgbClr val="C00000"/>
                </a:solidFill>
                <a:latin typeface="Arial Unicode MS" pitchFamily="34" charset="-128"/>
                <a:ea typeface="Arial Unicode MS" pitchFamily="34" charset="-128"/>
              </a:rPr>
              <a:t>(*)</a:t>
            </a:r>
            <a:r>
              <a:rPr lang="ar-SA" sz="3200" b="1" dirty="0">
                <a:solidFill>
                  <a:srgbClr val="FF0000"/>
                </a:solidFill>
                <a:latin typeface="Arial Unicode MS" pitchFamily="34" charset="-128"/>
                <a:ea typeface="Arial Unicode MS" pitchFamily="34" charset="-128"/>
              </a:rPr>
              <a:t> </a:t>
            </a:r>
            <a:r>
              <a:rPr lang="ar-SA" sz="3200" b="1" dirty="0">
                <a:solidFill>
                  <a:schemeClr val="accent4"/>
                </a:solidFill>
                <a:latin typeface="Arial Unicode MS" pitchFamily="34" charset="-128"/>
                <a:ea typeface="Arial Unicode MS" pitchFamily="34" charset="-128"/>
              </a:rPr>
              <a:t>قَ</a:t>
            </a:r>
            <a:r>
              <a:rPr lang="ar-SA" sz="3200" b="1" dirty="0">
                <a:solidFill>
                  <a:schemeClr val="tx2"/>
                </a:solidFill>
                <a:latin typeface="Arial Unicode MS" pitchFamily="34" charset="-128"/>
                <a:ea typeface="Arial Unicode MS" pitchFamily="34" charset="-128"/>
              </a:rPr>
              <a:t>بل</a:t>
            </a:r>
            <a:endParaRPr lang="en-US" sz="3200" b="1" dirty="0">
              <a:solidFill>
                <a:schemeClr val="tx2"/>
              </a:solidFill>
            </a:endParaRPr>
          </a:p>
        </p:txBody>
      </p:sp>
      <p:sp>
        <p:nvSpPr>
          <p:cNvPr id="7" name="Left Arrow 6">
            <a:extLst>
              <a:ext uri="{FF2B5EF4-FFF2-40B4-BE49-F238E27FC236}">
                <a16:creationId xmlns:a16="http://schemas.microsoft.com/office/drawing/2014/main" id="{2C9A9D4D-2CAB-0212-F082-7A33233D91F9}"/>
              </a:ext>
            </a:extLst>
          </p:cNvPr>
          <p:cNvSpPr/>
          <p:nvPr/>
        </p:nvSpPr>
        <p:spPr>
          <a:xfrm>
            <a:off x="5766472" y="3777350"/>
            <a:ext cx="347730" cy="1302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0816122-4143-5E59-7652-46F2E84F959A}"/>
              </a:ext>
            </a:extLst>
          </p:cNvPr>
          <p:cNvSpPr/>
          <p:nvPr/>
        </p:nvSpPr>
        <p:spPr>
          <a:xfrm>
            <a:off x="4019168" y="4723190"/>
            <a:ext cx="1573968" cy="8486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en-US" sz="1600" b="1" dirty="0" err="1"/>
              <a:t>Ghunnah</a:t>
            </a:r>
            <a:br>
              <a:rPr lang="ar-SA" b="1" dirty="0"/>
            </a:br>
            <a:r>
              <a:rPr lang="ar-SA" b="1" dirty="0"/>
              <a:t>غنة</a:t>
            </a:r>
            <a:endParaRPr lang="en-US" b="1" dirty="0"/>
          </a:p>
        </p:txBody>
      </p:sp>
      <p:cxnSp>
        <p:nvCxnSpPr>
          <p:cNvPr id="17" name="Straight Arrow Connector 16">
            <a:extLst>
              <a:ext uri="{FF2B5EF4-FFF2-40B4-BE49-F238E27FC236}">
                <a16:creationId xmlns:a16="http://schemas.microsoft.com/office/drawing/2014/main" id="{70D93BE2-3E0A-9EA3-30BE-DE351427A6DC}"/>
              </a:ext>
            </a:extLst>
          </p:cNvPr>
          <p:cNvCxnSpPr>
            <a:stCxn id="8" idx="0"/>
          </p:cNvCxnSpPr>
          <p:nvPr/>
        </p:nvCxnSpPr>
        <p:spPr>
          <a:xfrm flipV="1">
            <a:off x="4806152" y="3907594"/>
            <a:ext cx="0" cy="8155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0144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7839A-4739-8FE7-3EF9-ED824F4D3359}"/>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67E26507-9D0A-8CFC-A5A0-731C3C602DC5}"/>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4C7FA7E1-EDF6-BF89-74FA-9C4B94D2C288}"/>
              </a:ext>
            </a:extLst>
          </p:cNvPr>
          <p:cNvSpPr>
            <a:spLocks noGrp="1"/>
          </p:cNvSpPr>
          <p:nvPr>
            <p:ph type="sldNum" sz="quarter" idx="12"/>
          </p:nvPr>
        </p:nvSpPr>
        <p:spPr/>
        <p:txBody>
          <a:bodyPr/>
          <a:lstStyle/>
          <a:p>
            <a:fld id="{7B9E2073-7571-3141-AB4E-94681825B85E}" type="slidenum">
              <a:rPr lang="en-US" smtClean="0"/>
              <a:t>79</a:t>
            </a:fld>
            <a:endParaRPr lang="en-US" dirty="0"/>
          </a:p>
        </p:txBody>
      </p:sp>
      <p:sp>
        <p:nvSpPr>
          <p:cNvPr id="6" name="Text Placeholder 5">
            <a:extLst>
              <a:ext uri="{FF2B5EF4-FFF2-40B4-BE49-F238E27FC236}">
                <a16:creationId xmlns:a16="http://schemas.microsoft.com/office/drawing/2014/main" id="{E45A8B33-C872-B834-B33C-A603A14F2799}"/>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60FBF6A3-D883-C476-7223-33A46CACCFBE}"/>
              </a:ext>
            </a:extLst>
          </p:cNvPr>
          <p:cNvSpPr>
            <a:spLocks noGrp="1"/>
          </p:cNvSpPr>
          <p:nvPr>
            <p:ph type="title"/>
          </p:nvPr>
        </p:nvSpPr>
        <p:spPr>
          <a:xfrm>
            <a:off x="838200" y="797859"/>
            <a:ext cx="10515600" cy="892829"/>
          </a:xfrm>
        </p:spPr>
        <p:txBody>
          <a:bodyPr/>
          <a:lstStyle/>
          <a:p>
            <a:r>
              <a:rPr lang="en-US" dirty="0"/>
              <a:t>Its Reason and Pronunciation </a:t>
            </a:r>
            <a:r>
              <a:rPr lang="ar-KW" dirty="0">
                <a:latin typeface="Calibri" panose="020F0502020204030204" pitchFamily="34" charset="0"/>
                <a:cs typeface="Calibri" panose="020F0502020204030204" pitchFamily="34" charset="0"/>
              </a:rPr>
              <a:t>حَقِيقَتُهُ</a:t>
            </a:r>
            <a:endParaRPr lang="en-US"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56E22E28-019C-0037-824C-A4098056E4AC}"/>
              </a:ext>
            </a:extLst>
          </p:cNvPr>
          <p:cNvSpPr txBox="1"/>
          <p:nvPr/>
        </p:nvSpPr>
        <p:spPr>
          <a:xfrm>
            <a:off x="805980" y="1797317"/>
            <a:ext cx="10268713" cy="675441"/>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a:lnSpc>
                <a:spcPct val="150000"/>
              </a:lnSpc>
            </a:pPr>
            <a:r>
              <a:rPr lang="en-US" sz="2800" b="1" dirty="0">
                <a:solidFill>
                  <a:srgbClr val="C00000"/>
                </a:solidFill>
                <a:cs typeface="Calibri" panose="020F0502020204030204" pitchFamily="34" charset="0"/>
              </a:rPr>
              <a:t>Difference between </a:t>
            </a:r>
            <a:r>
              <a:rPr lang="en-US" sz="2800" b="1" dirty="0" err="1">
                <a:solidFill>
                  <a:srgbClr val="C00000"/>
                </a:solidFill>
                <a:cs typeface="Calibri" panose="020F0502020204030204" pitchFamily="34" charset="0"/>
              </a:rPr>
              <a:t>Ikhfa</a:t>
            </a:r>
            <a:r>
              <a:rPr lang="en-US" sz="2800" b="1" dirty="0">
                <a:solidFill>
                  <a:srgbClr val="C00000"/>
                </a:solidFill>
                <a:cs typeface="Calibri" panose="020F0502020204030204" pitchFamily="34" charset="0"/>
              </a:rPr>
              <a:t>' and </a:t>
            </a:r>
            <a:r>
              <a:rPr lang="en-US" sz="2800" b="1" dirty="0" err="1">
                <a:solidFill>
                  <a:srgbClr val="C00000"/>
                </a:solidFill>
                <a:cs typeface="Calibri" panose="020F0502020204030204" pitchFamily="34" charset="0"/>
              </a:rPr>
              <a:t>Idgham</a:t>
            </a:r>
            <a:r>
              <a:rPr lang="en-US" sz="2800" b="1" dirty="0">
                <a:solidFill>
                  <a:srgbClr val="C00000"/>
                </a:solidFill>
                <a:cs typeface="Calibri" panose="020F0502020204030204" pitchFamily="34" charset="0"/>
              </a:rPr>
              <a:t> </a:t>
            </a:r>
            <a:r>
              <a:rPr lang="en-CA" sz="2800" b="1" dirty="0">
                <a:solidFill>
                  <a:srgbClr val="C00000"/>
                </a:solidFill>
                <a:cs typeface="Calibri" panose="020F0502020204030204" pitchFamily="34" charset="0"/>
              </a:rPr>
              <a:t> </a:t>
            </a:r>
            <a:r>
              <a:rPr lang="en-US" sz="2800" b="1" dirty="0" err="1">
                <a:solidFill>
                  <a:srgbClr val="C00000"/>
                </a:solidFill>
                <a:latin typeface="Calibri" panose="020F0502020204030204" pitchFamily="34" charset="0"/>
                <a:cs typeface="Calibri" panose="020F0502020204030204" pitchFamily="34" charset="0"/>
              </a:rPr>
              <a:t>الفرقُ</a:t>
            </a:r>
            <a:r>
              <a:rPr lang="en-US" sz="2800" b="1" dirty="0">
                <a:solidFill>
                  <a:srgbClr val="C00000"/>
                </a:solidFill>
                <a:latin typeface="Calibri" panose="020F0502020204030204" pitchFamily="34" charset="0"/>
                <a:cs typeface="Calibri" panose="020F0502020204030204" pitchFamily="34" charset="0"/>
              </a:rPr>
              <a:t> </a:t>
            </a:r>
            <a:r>
              <a:rPr lang="en-US" sz="2800" b="1" dirty="0" err="1">
                <a:solidFill>
                  <a:srgbClr val="C00000"/>
                </a:solidFill>
                <a:latin typeface="Calibri" panose="020F0502020204030204" pitchFamily="34" charset="0"/>
                <a:cs typeface="Calibri" panose="020F0502020204030204" pitchFamily="34" charset="0"/>
              </a:rPr>
              <a:t>بينَ</a:t>
            </a:r>
            <a:r>
              <a:rPr lang="en-US" sz="2800" b="1" dirty="0">
                <a:solidFill>
                  <a:srgbClr val="C00000"/>
                </a:solidFill>
                <a:latin typeface="Calibri" panose="020F0502020204030204" pitchFamily="34" charset="0"/>
                <a:cs typeface="Calibri" panose="020F0502020204030204" pitchFamily="34" charset="0"/>
              </a:rPr>
              <a:t> </a:t>
            </a:r>
            <a:r>
              <a:rPr lang="en-US" sz="2800" b="1" dirty="0" err="1">
                <a:solidFill>
                  <a:srgbClr val="C00000"/>
                </a:solidFill>
                <a:latin typeface="Calibri" panose="020F0502020204030204" pitchFamily="34" charset="0"/>
                <a:cs typeface="Calibri" panose="020F0502020204030204" pitchFamily="34" charset="0"/>
              </a:rPr>
              <a:t>الإخفاء</a:t>
            </a:r>
            <a:r>
              <a:rPr lang="en-US" sz="2800" b="1" dirty="0">
                <a:solidFill>
                  <a:srgbClr val="C00000"/>
                </a:solidFill>
                <a:latin typeface="Calibri" panose="020F0502020204030204" pitchFamily="34" charset="0"/>
                <a:cs typeface="Calibri" panose="020F0502020204030204" pitchFamily="34" charset="0"/>
              </a:rPr>
              <a:t> </a:t>
            </a:r>
            <a:r>
              <a:rPr lang="en-US" sz="2800" b="1" dirty="0" err="1">
                <a:solidFill>
                  <a:srgbClr val="C00000"/>
                </a:solidFill>
                <a:latin typeface="Calibri" panose="020F0502020204030204" pitchFamily="34" charset="0"/>
                <a:cs typeface="Calibri" panose="020F0502020204030204" pitchFamily="34" charset="0"/>
              </a:rPr>
              <a:t>والإدغام</a:t>
            </a:r>
            <a:endParaRPr lang="en-US" dirty="0">
              <a:solidFill>
                <a:srgbClr val="C00000"/>
              </a:solidFill>
              <a:latin typeface="Calibri" panose="020F0502020204030204" pitchFamily="34" charset="0"/>
              <a:cs typeface="Calibri" panose="020F0502020204030204" pitchFamily="34" charset="0"/>
            </a:endParaRPr>
          </a:p>
        </p:txBody>
      </p:sp>
      <p:graphicFrame>
        <p:nvGraphicFramePr>
          <p:cNvPr id="13" name="Table 12">
            <a:extLst>
              <a:ext uri="{FF2B5EF4-FFF2-40B4-BE49-F238E27FC236}">
                <a16:creationId xmlns:a16="http://schemas.microsoft.com/office/drawing/2014/main" id="{45A41349-2764-DC3B-4C6A-F5E3FCA5BAA9}"/>
              </a:ext>
            </a:extLst>
          </p:cNvPr>
          <p:cNvGraphicFramePr>
            <a:graphicFrameLocks noGrp="1"/>
          </p:cNvGraphicFramePr>
          <p:nvPr>
            <p:extLst>
              <p:ext uri="{D42A27DB-BD31-4B8C-83A1-F6EECF244321}">
                <p14:modId xmlns:p14="http://schemas.microsoft.com/office/powerpoint/2010/main" val="3286846201"/>
              </p:ext>
            </p:extLst>
          </p:nvPr>
        </p:nvGraphicFramePr>
        <p:xfrm>
          <a:off x="1619652" y="2487715"/>
          <a:ext cx="8641368" cy="4077421"/>
        </p:xfrm>
        <a:graphic>
          <a:graphicData uri="http://schemas.openxmlformats.org/drawingml/2006/table">
            <a:tbl>
              <a:tblPr firstRow="1" bandRow="1">
                <a:tableStyleId>{5C22544A-7EE6-4342-B048-85BDC9FD1C3A}</a:tableStyleId>
              </a:tblPr>
              <a:tblGrid>
                <a:gridCol w="4320684">
                  <a:extLst>
                    <a:ext uri="{9D8B030D-6E8A-4147-A177-3AD203B41FA5}">
                      <a16:colId xmlns:a16="http://schemas.microsoft.com/office/drawing/2014/main" val="20000"/>
                    </a:ext>
                  </a:extLst>
                </a:gridCol>
                <a:gridCol w="4320684">
                  <a:extLst>
                    <a:ext uri="{9D8B030D-6E8A-4147-A177-3AD203B41FA5}">
                      <a16:colId xmlns:a16="http://schemas.microsoft.com/office/drawing/2014/main" val="20001"/>
                    </a:ext>
                  </a:extLst>
                </a:gridCol>
              </a:tblGrid>
              <a:tr h="523372">
                <a:tc>
                  <a:txBody>
                    <a:bodyPr/>
                    <a:lstStyle/>
                    <a:p>
                      <a:pPr algn="ctr" rtl="1"/>
                      <a:r>
                        <a:rPr lang="ar-EG" sz="3500" dirty="0">
                          <a:effectLst>
                            <a:outerShdw blurRad="38100" dist="38100" dir="2700000" algn="tl">
                              <a:srgbClr val="000000">
                                <a:alpha val="43137"/>
                              </a:srgbClr>
                            </a:outerShdw>
                          </a:effectLst>
                          <a:latin typeface="Sakkal Majalla" pitchFamily="2" charset="-78"/>
                          <a:cs typeface="Sakkal Majalla" pitchFamily="2" charset="-78"/>
                        </a:rPr>
                        <a:t>الإدغام</a:t>
                      </a:r>
                      <a:r>
                        <a:rPr lang="en-US" sz="3500" dirty="0" err="1">
                          <a:effectLst>
                            <a:outerShdw blurRad="38100" dist="38100" dir="2700000" algn="tl">
                              <a:srgbClr val="000000">
                                <a:alpha val="43137"/>
                              </a:srgbClr>
                            </a:outerShdw>
                          </a:effectLst>
                          <a:latin typeface="Sakkal Majalla" pitchFamily="2" charset="-78"/>
                          <a:cs typeface="Sakkal Majalla" pitchFamily="2" charset="-78"/>
                        </a:rPr>
                        <a:t>Idgham</a:t>
                      </a:r>
                      <a:r>
                        <a:rPr lang="en-US" sz="3500" dirty="0">
                          <a:effectLst>
                            <a:outerShdw blurRad="38100" dist="38100" dir="2700000" algn="tl">
                              <a:srgbClr val="000000">
                                <a:alpha val="43137"/>
                              </a:srgbClr>
                            </a:outerShdw>
                          </a:effectLst>
                          <a:latin typeface="Sakkal Majalla" pitchFamily="2" charset="-78"/>
                          <a:cs typeface="Sakkal Majalla" pitchFamily="2" charset="-78"/>
                        </a:rPr>
                        <a:t> </a:t>
                      </a:r>
                    </a:p>
                  </a:txBody>
                  <a:tcPr/>
                </a:tc>
                <a:tc>
                  <a:txBody>
                    <a:bodyPr/>
                    <a:lstStyle/>
                    <a:p>
                      <a:pPr algn="ctr" rtl="1"/>
                      <a:r>
                        <a:rPr lang="ar-EG" sz="3500" dirty="0">
                          <a:effectLst>
                            <a:outerShdw blurRad="38100" dist="38100" dir="2700000" algn="tl">
                              <a:srgbClr val="000000">
                                <a:alpha val="43137"/>
                              </a:srgbClr>
                            </a:outerShdw>
                          </a:effectLst>
                          <a:latin typeface="Sakkal Majalla" pitchFamily="2" charset="-78"/>
                          <a:cs typeface="Sakkal Majalla" pitchFamily="2" charset="-78"/>
                        </a:rPr>
                        <a:t>الإخفاء</a:t>
                      </a:r>
                      <a:r>
                        <a:rPr lang="en-US" sz="3500" dirty="0">
                          <a:effectLst>
                            <a:outerShdw blurRad="38100" dist="38100" dir="2700000" algn="tl">
                              <a:srgbClr val="000000">
                                <a:alpha val="43137"/>
                              </a:srgbClr>
                            </a:outerShdw>
                          </a:effectLst>
                          <a:latin typeface="Sakkal Majalla" pitchFamily="2" charset="-78"/>
                          <a:cs typeface="Sakkal Majalla" pitchFamily="2" charset="-78"/>
                        </a:rPr>
                        <a:t> </a:t>
                      </a:r>
                      <a:r>
                        <a:rPr lang="en-US" sz="3500" dirty="0" err="1">
                          <a:effectLst>
                            <a:outerShdw blurRad="38100" dist="38100" dir="2700000" algn="tl">
                              <a:srgbClr val="000000">
                                <a:alpha val="43137"/>
                              </a:srgbClr>
                            </a:outerShdw>
                          </a:effectLst>
                          <a:latin typeface="Sakkal Majalla" pitchFamily="2" charset="-78"/>
                          <a:cs typeface="Sakkal Majalla" pitchFamily="2" charset="-78"/>
                        </a:rPr>
                        <a:t>Ikhfa</a:t>
                      </a:r>
                      <a:r>
                        <a:rPr lang="en-US" sz="3500" dirty="0">
                          <a:effectLst>
                            <a:outerShdw blurRad="38100" dist="38100" dir="2700000" algn="tl">
                              <a:srgbClr val="000000">
                                <a:alpha val="43137"/>
                              </a:srgbClr>
                            </a:outerShdw>
                          </a:effectLst>
                          <a:latin typeface="Sakkal Majalla" pitchFamily="2" charset="-78"/>
                          <a:cs typeface="Sakkal Majalla" pitchFamily="2" charset="-78"/>
                        </a:rPr>
                        <a:t>’ </a:t>
                      </a:r>
                    </a:p>
                  </a:txBody>
                  <a:tcPr/>
                </a:tc>
                <a:extLst>
                  <a:ext uri="{0D108BD9-81ED-4DB2-BD59-A6C34878D82A}">
                    <a16:rowId xmlns:a16="http://schemas.microsoft.com/office/drawing/2014/main" val="10000"/>
                  </a:ext>
                </a:extLst>
              </a:tr>
              <a:tr h="970153">
                <a:tc>
                  <a:txBody>
                    <a:bodyPr/>
                    <a:lstStyle/>
                    <a:p>
                      <a:pPr algn="ctr" rtl="1"/>
                      <a:r>
                        <a:rPr lang="ar-EG" sz="3500" dirty="0">
                          <a:effectLst/>
                          <a:latin typeface="Sakkal Majalla" pitchFamily="2" charset="-78"/>
                          <a:cs typeface="Sakkal Majalla" pitchFamily="2" charset="-78"/>
                        </a:rPr>
                        <a:t>فيه تشديد</a:t>
                      </a:r>
                      <a:endParaRPr lang="en-US" sz="3500" dirty="0">
                        <a:effectLst/>
                        <a:latin typeface="Sakkal Majalla" pitchFamily="2" charset="-78"/>
                        <a:cs typeface="Sakkal Majalla" pitchFamily="2" charset="-78"/>
                      </a:endParaRPr>
                    </a:p>
                    <a:p>
                      <a:pPr algn="ctr" rtl="1"/>
                      <a:r>
                        <a:rPr lang="en-US" sz="3500" dirty="0">
                          <a:effectLst/>
                          <a:latin typeface="Sakkal Majalla" pitchFamily="2" charset="-78"/>
                          <a:cs typeface="Sakkal Majalla" pitchFamily="2" charset="-78"/>
                        </a:rPr>
                        <a:t>With </a:t>
                      </a:r>
                      <a:r>
                        <a:rPr lang="en-US" sz="3500" dirty="0" err="1">
                          <a:effectLst/>
                          <a:latin typeface="Sakkal Majalla" pitchFamily="2" charset="-78"/>
                          <a:cs typeface="Sakkal Majalla" pitchFamily="2" charset="-78"/>
                        </a:rPr>
                        <a:t>Shaddah</a:t>
                      </a:r>
                      <a:endParaRPr lang="en-US" sz="3500" dirty="0">
                        <a:effectLst/>
                        <a:latin typeface="Sakkal Majalla" pitchFamily="2" charset="-78"/>
                        <a:cs typeface="Sakkal Majalla" pitchFamily="2" charset="-78"/>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3500" dirty="0">
                          <a:effectLst/>
                          <a:latin typeface="Sakkal Majalla" pitchFamily="2" charset="-78"/>
                          <a:cs typeface="Sakkal Majalla" pitchFamily="2" charset="-78"/>
                        </a:rPr>
                        <a:t>لا</a:t>
                      </a:r>
                      <a:r>
                        <a:rPr lang="ar-EG" sz="3500" baseline="0" dirty="0">
                          <a:effectLst/>
                          <a:latin typeface="Sakkal Majalla" pitchFamily="2" charset="-78"/>
                          <a:cs typeface="Sakkal Majalla" pitchFamily="2" charset="-78"/>
                        </a:rPr>
                        <a:t> تشديد معه</a:t>
                      </a:r>
                      <a:endParaRPr lang="en-US" sz="3500" baseline="0" dirty="0">
                        <a:effectLst/>
                        <a:latin typeface="Sakkal Majalla" pitchFamily="2" charset="-78"/>
                        <a:cs typeface="Sakkal Majalla" pitchFamily="2" charset="-78"/>
                      </a:endParaRPr>
                    </a:p>
                    <a:p>
                      <a:pPr marL="0" marR="0" indent="0" algn="ctr" defTabSz="914400" rtl="1" eaLnBrk="1" fontAlgn="auto" latinLnBrk="0" hangingPunct="1">
                        <a:lnSpc>
                          <a:spcPct val="100000"/>
                        </a:lnSpc>
                        <a:spcBef>
                          <a:spcPts val="0"/>
                        </a:spcBef>
                        <a:spcAft>
                          <a:spcPts val="0"/>
                        </a:spcAft>
                        <a:buClrTx/>
                        <a:buSzTx/>
                        <a:buFontTx/>
                        <a:buNone/>
                        <a:tabLst/>
                        <a:defRPr/>
                      </a:pPr>
                      <a:r>
                        <a:rPr lang="en-US" sz="3500" baseline="0" dirty="0">
                          <a:effectLst/>
                          <a:latin typeface="Sakkal Majalla" pitchFamily="2" charset="-78"/>
                          <a:cs typeface="Sakkal Majalla" pitchFamily="2" charset="-78"/>
                        </a:rPr>
                        <a:t>No </a:t>
                      </a:r>
                      <a:r>
                        <a:rPr lang="en-US" sz="3500" baseline="0" dirty="0" err="1">
                          <a:effectLst/>
                          <a:latin typeface="Sakkal Majalla" pitchFamily="2" charset="-78"/>
                          <a:cs typeface="Sakkal Majalla" pitchFamily="2" charset="-78"/>
                        </a:rPr>
                        <a:t>Shaddah</a:t>
                      </a:r>
                      <a:endParaRPr lang="en-US" sz="3500" dirty="0">
                        <a:effectLst/>
                        <a:latin typeface="Sakkal Majalla" pitchFamily="2" charset="-78"/>
                        <a:cs typeface="Sakkal Majalla" pitchFamily="2" charset="-78"/>
                      </a:endParaRPr>
                    </a:p>
                  </a:txBody>
                  <a:tcPr/>
                </a:tc>
                <a:extLst>
                  <a:ext uri="{0D108BD9-81ED-4DB2-BD59-A6C34878D82A}">
                    <a16:rowId xmlns:a16="http://schemas.microsoft.com/office/drawing/2014/main" val="10001"/>
                  </a:ext>
                </a:extLst>
              </a:tr>
              <a:tr h="1136101">
                <a:tc>
                  <a:txBody>
                    <a:bodyPr/>
                    <a:lstStyle/>
                    <a:p>
                      <a:pPr algn="ctr" rtl="1"/>
                      <a:r>
                        <a:rPr lang="ar-EG" sz="3500" dirty="0">
                          <a:effectLst/>
                          <a:latin typeface="Sakkal Majalla" pitchFamily="2" charset="-78"/>
                          <a:cs typeface="Sakkal Majalla" pitchFamily="2" charset="-78"/>
                        </a:rPr>
                        <a:t>في غيره</a:t>
                      </a:r>
                      <a:endParaRPr lang="en-US" sz="3500" dirty="0">
                        <a:effectLst/>
                        <a:latin typeface="Sakkal Majalla" pitchFamily="2" charset="-78"/>
                        <a:cs typeface="Sakkal Majalla" pitchFamily="2" charset="-78"/>
                      </a:endParaRPr>
                    </a:p>
                    <a:p>
                      <a:pPr algn="ctr" rtl="1"/>
                      <a:r>
                        <a:rPr lang="en-US" sz="2400" dirty="0">
                          <a:effectLst/>
                          <a:latin typeface="Sakkal Majalla" pitchFamily="2" charset="-78"/>
                          <a:cs typeface="Sakkal Majalla" pitchFamily="2" charset="-78"/>
                        </a:rPr>
                        <a:t>The first letter is merged into the second</a:t>
                      </a:r>
                    </a:p>
                  </a:txBody>
                  <a:tcPr/>
                </a:tc>
                <a:tc>
                  <a:txBody>
                    <a:bodyPr/>
                    <a:lstStyle/>
                    <a:p>
                      <a:pPr algn="ctr" rtl="1"/>
                      <a:r>
                        <a:rPr lang="ar-EG" sz="3500" dirty="0">
                          <a:effectLst/>
                          <a:latin typeface="Sakkal Majalla" pitchFamily="2" charset="-78"/>
                          <a:cs typeface="Sakkal Majalla" pitchFamily="2" charset="-78"/>
                        </a:rPr>
                        <a:t>عند غيره</a:t>
                      </a:r>
                      <a:endParaRPr lang="en-US" sz="3500" dirty="0">
                        <a:effectLst/>
                        <a:latin typeface="Sakkal Majalla" pitchFamily="2" charset="-78"/>
                        <a:cs typeface="Sakkal Majalla" pitchFamily="2" charset="-78"/>
                      </a:endParaRPr>
                    </a:p>
                    <a:p>
                      <a:pPr algn="ctr" rtl="1"/>
                      <a:r>
                        <a:rPr lang="en-US" sz="2800" dirty="0">
                          <a:effectLst/>
                          <a:latin typeface="Sakkal Majalla" pitchFamily="2" charset="-78"/>
                          <a:cs typeface="Sakkal Majalla" pitchFamily="2" charset="-78"/>
                        </a:rPr>
                        <a:t>Both letters are pronounced</a:t>
                      </a:r>
                    </a:p>
                  </a:txBody>
                  <a:tcPr/>
                </a:tc>
                <a:extLst>
                  <a:ext uri="{0D108BD9-81ED-4DB2-BD59-A6C34878D82A}">
                    <a16:rowId xmlns:a16="http://schemas.microsoft.com/office/drawing/2014/main" val="10002"/>
                  </a:ext>
                </a:extLst>
              </a:tr>
              <a:tr h="970153">
                <a:tc>
                  <a:txBody>
                    <a:bodyPr/>
                    <a:lstStyle/>
                    <a:p>
                      <a:pPr algn="ctr" rtl="1"/>
                      <a:r>
                        <a:rPr lang="ar-EG" sz="3500" dirty="0">
                          <a:effectLst/>
                          <a:latin typeface="Sakkal Majalla" pitchFamily="2" charset="-78"/>
                          <a:cs typeface="Sakkal Majalla" pitchFamily="2" charset="-78"/>
                        </a:rPr>
                        <a:t>لا يكون إلا من كلمتين</a:t>
                      </a:r>
                      <a:endParaRPr lang="en-US" sz="3500" dirty="0">
                        <a:effectLst/>
                        <a:latin typeface="Sakkal Majalla" pitchFamily="2" charset="-78"/>
                        <a:cs typeface="Sakkal Majalla" pitchFamily="2" charset="-78"/>
                      </a:endParaRPr>
                    </a:p>
                    <a:p>
                      <a:pPr algn="ctr" rtl="1"/>
                      <a:r>
                        <a:rPr lang="en-US" sz="3500" dirty="0">
                          <a:effectLst/>
                          <a:latin typeface="Sakkal Majalla" pitchFamily="2" charset="-78"/>
                          <a:cs typeface="Sakkal Majalla" pitchFamily="2" charset="-78"/>
                        </a:rPr>
                        <a:t>Only in</a:t>
                      </a:r>
                      <a:r>
                        <a:rPr lang="en-US" sz="3500" baseline="0" dirty="0">
                          <a:effectLst/>
                          <a:latin typeface="Sakkal Majalla" pitchFamily="2" charset="-78"/>
                          <a:cs typeface="Sakkal Majalla" pitchFamily="2" charset="-78"/>
                        </a:rPr>
                        <a:t> 2 words</a:t>
                      </a:r>
                      <a:endParaRPr lang="en-US" sz="3500" dirty="0">
                        <a:effectLst/>
                        <a:latin typeface="Sakkal Majalla" pitchFamily="2" charset="-78"/>
                        <a:cs typeface="Sakkal Majalla" pitchFamily="2" charset="-78"/>
                      </a:endParaRPr>
                    </a:p>
                  </a:txBody>
                  <a:tcPr/>
                </a:tc>
                <a:tc>
                  <a:txBody>
                    <a:bodyPr/>
                    <a:lstStyle/>
                    <a:p>
                      <a:pPr algn="ctr" rtl="1"/>
                      <a:r>
                        <a:rPr lang="ar-EG" sz="3500" dirty="0">
                          <a:effectLst/>
                          <a:latin typeface="Sakkal Majalla" pitchFamily="2" charset="-78"/>
                          <a:cs typeface="Sakkal Majalla" pitchFamily="2" charset="-78"/>
                        </a:rPr>
                        <a:t>من كلمة أو كلمتين</a:t>
                      </a:r>
                      <a:endParaRPr lang="en-US" sz="3500" dirty="0">
                        <a:effectLst/>
                        <a:latin typeface="Sakkal Majalla" pitchFamily="2" charset="-78"/>
                        <a:cs typeface="Sakkal Majalla" pitchFamily="2" charset="-78"/>
                      </a:endParaRPr>
                    </a:p>
                    <a:p>
                      <a:pPr algn="ctr" rtl="1"/>
                      <a:r>
                        <a:rPr lang="en-US" sz="3500" dirty="0">
                          <a:effectLst/>
                          <a:latin typeface="Sakkal Majalla" pitchFamily="2" charset="-78"/>
                          <a:cs typeface="Sakkal Majalla" pitchFamily="2" charset="-78"/>
                        </a:rPr>
                        <a:t>In 1 or 2 words</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915821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BD3F9-3141-A080-3924-86157522B535}"/>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F52F57FC-4624-FDF2-C95A-BF312D6E19D1}"/>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1294623D-115D-8A9F-33FA-358CA132A0CF}"/>
              </a:ext>
            </a:extLst>
          </p:cNvPr>
          <p:cNvSpPr>
            <a:spLocks noGrp="1"/>
          </p:cNvSpPr>
          <p:nvPr>
            <p:ph type="sldNum" sz="quarter" idx="12"/>
          </p:nvPr>
        </p:nvSpPr>
        <p:spPr/>
        <p:txBody>
          <a:bodyPr/>
          <a:lstStyle/>
          <a:p>
            <a:fld id="{7B9E2073-7571-3141-AB4E-94681825B85E}" type="slidenum">
              <a:rPr lang="en-US" smtClean="0"/>
              <a:t>80</a:t>
            </a:fld>
            <a:endParaRPr lang="en-US" dirty="0"/>
          </a:p>
        </p:txBody>
      </p:sp>
      <p:sp>
        <p:nvSpPr>
          <p:cNvPr id="6" name="Text Placeholder 5">
            <a:extLst>
              <a:ext uri="{FF2B5EF4-FFF2-40B4-BE49-F238E27FC236}">
                <a16:creationId xmlns:a16="http://schemas.microsoft.com/office/drawing/2014/main" id="{81909862-7315-BB9D-E91D-2AF00E94485F}"/>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386B7434-9D28-EA33-7909-FEB713EFB429}"/>
              </a:ext>
            </a:extLst>
          </p:cNvPr>
          <p:cNvSpPr>
            <a:spLocks noGrp="1"/>
          </p:cNvSpPr>
          <p:nvPr>
            <p:ph type="title"/>
          </p:nvPr>
        </p:nvSpPr>
        <p:spPr>
          <a:xfrm>
            <a:off x="838200" y="797859"/>
            <a:ext cx="10515600" cy="892829"/>
          </a:xfrm>
        </p:spPr>
        <p:txBody>
          <a:bodyPr/>
          <a:lstStyle/>
          <a:p>
            <a:r>
              <a:rPr lang="en-US" dirty="0">
                <a:latin typeface="+mn-lt"/>
                <a:cs typeface="Calibri" panose="020F0502020204030204" pitchFamily="34" charset="0"/>
              </a:rPr>
              <a:t>Examples</a:t>
            </a:r>
            <a:r>
              <a:rPr lang="en-US" dirty="0">
                <a:latin typeface="Calibri" panose="020F0502020204030204" pitchFamily="34" charset="0"/>
                <a:cs typeface="Calibri" panose="020F0502020204030204" pitchFamily="34" charset="0"/>
              </a:rPr>
              <a:t> </a:t>
            </a:r>
            <a:r>
              <a:rPr lang="ar-SA" dirty="0">
                <a:latin typeface="Calibri" panose="020F0502020204030204" pitchFamily="34" charset="0"/>
                <a:cs typeface="Calibri" panose="020F0502020204030204" pitchFamily="34" charset="0"/>
              </a:rPr>
              <a:t>أمثلة</a:t>
            </a:r>
            <a:endParaRPr lang="en-US" dirty="0">
              <a:latin typeface="Calibri" panose="020F0502020204030204" pitchFamily="34" charset="0"/>
              <a:cs typeface="Calibri" panose="020F0502020204030204" pitchFamily="34" charset="0"/>
            </a:endParaRPr>
          </a:p>
        </p:txBody>
      </p:sp>
      <p:graphicFrame>
        <p:nvGraphicFramePr>
          <p:cNvPr id="9" name="Table 8">
            <a:extLst>
              <a:ext uri="{FF2B5EF4-FFF2-40B4-BE49-F238E27FC236}">
                <a16:creationId xmlns:a16="http://schemas.microsoft.com/office/drawing/2014/main" id="{26C09F78-5FFD-33DF-8C9F-AF2B996025BC}"/>
              </a:ext>
            </a:extLst>
          </p:cNvPr>
          <p:cNvGraphicFramePr>
            <a:graphicFrameLocks noGrp="1"/>
          </p:cNvGraphicFramePr>
          <p:nvPr>
            <p:extLst>
              <p:ext uri="{D42A27DB-BD31-4B8C-83A1-F6EECF244321}">
                <p14:modId xmlns:p14="http://schemas.microsoft.com/office/powerpoint/2010/main" val="3441272970"/>
              </p:ext>
            </p:extLst>
          </p:nvPr>
        </p:nvGraphicFramePr>
        <p:xfrm>
          <a:off x="2209800" y="1770997"/>
          <a:ext cx="6846280" cy="4759930"/>
        </p:xfrm>
        <a:graphic>
          <a:graphicData uri="http://schemas.openxmlformats.org/drawingml/2006/table">
            <a:tbl>
              <a:tblPr firstRow="1" bandRow="1">
                <a:tableStyleId>{5C22544A-7EE6-4342-B048-85BDC9FD1C3A}</a:tableStyleId>
              </a:tblPr>
              <a:tblGrid>
                <a:gridCol w="893968">
                  <a:extLst>
                    <a:ext uri="{9D8B030D-6E8A-4147-A177-3AD203B41FA5}">
                      <a16:colId xmlns:a16="http://schemas.microsoft.com/office/drawing/2014/main" val="3617305725"/>
                    </a:ext>
                  </a:extLst>
                </a:gridCol>
                <a:gridCol w="2012324">
                  <a:extLst>
                    <a:ext uri="{9D8B030D-6E8A-4147-A177-3AD203B41FA5}">
                      <a16:colId xmlns:a16="http://schemas.microsoft.com/office/drawing/2014/main" val="2489648384"/>
                    </a:ext>
                  </a:extLst>
                </a:gridCol>
                <a:gridCol w="2164976">
                  <a:extLst>
                    <a:ext uri="{9D8B030D-6E8A-4147-A177-3AD203B41FA5}">
                      <a16:colId xmlns:a16="http://schemas.microsoft.com/office/drawing/2014/main" val="2446573015"/>
                    </a:ext>
                  </a:extLst>
                </a:gridCol>
                <a:gridCol w="1775012">
                  <a:extLst>
                    <a:ext uri="{9D8B030D-6E8A-4147-A177-3AD203B41FA5}">
                      <a16:colId xmlns:a16="http://schemas.microsoft.com/office/drawing/2014/main" val="1866185132"/>
                    </a:ext>
                  </a:extLst>
                </a:gridCol>
              </a:tblGrid>
              <a:tr h="292587">
                <a:tc rowSpan="2">
                  <a:txBody>
                    <a:bodyPr/>
                    <a:lstStyle/>
                    <a:p>
                      <a:pPr marL="0" marR="0" indent="0" algn="r" rtl="1">
                        <a:lnSpc>
                          <a:spcPct val="107000"/>
                        </a:lnSpc>
                      </a:pPr>
                      <a:r>
                        <a:rPr lang="en-US" sz="1400" b="1" dirty="0">
                          <a:latin typeface="Verdana"/>
                          <a:ea typeface="Times New Roman"/>
                        </a:rPr>
                        <a:t>Letters</a:t>
                      </a:r>
                      <a:r>
                        <a:rPr lang="ar-SA" sz="1400" b="1" dirty="0">
                          <a:latin typeface="Verdana"/>
                          <a:ea typeface="Times New Roman"/>
                        </a:rPr>
                        <a:t> </a:t>
                      </a:r>
                      <a:r>
                        <a:rPr lang="ar-SA" sz="1800" b="1" dirty="0">
                          <a:latin typeface="Verdana"/>
                          <a:ea typeface="Times New Roman"/>
                        </a:rPr>
                        <a:t>الحروف</a:t>
                      </a:r>
                      <a:endParaRPr lang="en-US" sz="1800" b="1" dirty="0">
                        <a:latin typeface="Calibri"/>
                        <a:ea typeface="Times New Roman"/>
                      </a:endParaRPr>
                    </a:p>
                  </a:txBody>
                  <a:tcPr marL="68580" marR="68580" marT="0" marB="0" anchor="ctr"/>
                </a:tc>
                <a:tc gridSpan="2">
                  <a:txBody>
                    <a:bodyPr/>
                    <a:lstStyle/>
                    <a:p>
                      <a:pPr marL="413385" marR="0" indent="-413385" algn="ctr" rtl="1">
                        <a:lnSpc>
                          <a:spcPct val="107000"/>
                        </a:lnSpc>
                      </a:pPr>
                      <a:r>
                        <a:rPr lang="ar-SA" sz="1800" b="1" dirty="0">
                          <a:latin typeface="Verdana"/>
                          <a:ea typeface="Times New Roman"/>
                        </a:rPr>
                        <a:t>مع النون الساكنة   </a:t>
                      </a:r>
                      <a:r>
                        <a:rPr lang="en-US" sz="1400" b="1" dirty="0">
                          <a:latin typeface="Verdana"/>
                          <a:ea typeface="Times New Roman"/>
                        </a:rPr>
                        <a:t>With</a:t>
                      </a:r>
                      <a:r>
                        <a:rPr lang="en-US" sz="1600" b="1" dirty="0">
                          <a:latin typeface="Verdana"/>
                          <a:ea typeface="Times New Roman"/>
                        </a:rPr>
                        <a:t> </a:t>
                      </a:r>
                      <a:r>
                        <a:rPr lang="en-US" sz="1400" b="1" dirty="0">
                          <a:latin typeface="Verdana"/>
                          <a:ea typeface="Times New Roman"/>
                        </a:rPr>
                        <a:t>the</a:t>
                      </a:r>
                      <a:r>
                        <a:rPr lang="en-US" sz="1600" b="1" dirty="0">
                          <a:latin typeface="Verdana"/>
                          <a:ea typeface="Times New Roman"/>
                        </a:rPr>
                        <a:t> </a:t>
                      </a:r>
                      <a:r>
                        <a:rPr lang="en-US" sz="1400" b="1" dirty="0">
                          <a:latin typeface="Verdana"/>
                          <a:ea typeface="Times New Roman"/>
                        </a:rPr>
                        <a:t>nun</a:t>
                      </a:r>
                      <a:r>
                        <a:rPr lang="en-US" sz="1600" b="1" dirty="0">
                          <a:latin typeface="Verdana"/>
                          <a:ea typeface="Times New Roman"/>
                        </a:rPr>
                        <a:t> </a:t>
                      </a:r>
                      <a:r>
                        <a:rPr lang="en-US" sz="1400" b="1" dirty="0" err="1">
                          <a:latin typeface="Verdana"/>
                          <a:ea typeface="Times New Roman"/>
                        </a:rPr>
                        <a:t>sakinah</a:t>
                      </a:r>
                      <a:endParaRPr lang="en-US" sz="1400" b="1" dirty="0">
                        <a:latin typeface="Calibri"/>
                        <a:ea typeface="Times New Roman"/>
                      </a:endParaRPr>
                    </a:p>
                  </a:txBody>
                  <a:tcPr marL="68580" marR="68580" marT="0" marB="0" anchor="ctr"/>
                </a:tc>
                <a:tc hMerge="1">
                  <a:txBody>
                    <a:bodyPr/>
                    <a:lstStyle/>
                    <a:p>
                      <a:endParaRPr lang="en-US"/>
                    </a:p>
                  </a:txBody>
                  <a:tcPr/>
                </a:tc>
                <a:tc rowSpan="2">
                  <a:txBody>
                    <a:bodyPr/>
                    <a:lstStyle/>
                    <a:p>
                      <a:pPr marL="413385" marR="0" indent="-413385" algn="ctr" rtl="1">
                        <a:lnSpc>
                          <a:spcPct val="107000"/>
                        </a:lnSpc>
                        <a:spcBef>
                          <a:spcPts val="0"/>
                        </a:spcBef>
                        <a:spcAft>
                          <a:spcPts val="0"/>
                        </a:spcAft>
                      </a:pPr>
                      <a:r>
                        <a:rPr lang="en-US" sz="1400" b="1" dirty="0">
                          <a:latin typeface="Verdana"/>
                          <a:ea typeface="Times New Roman"/>
                        </a:rPr>
                        <a:t>With </a:t>
                      </a:r>
                      <a:r>
                        <a:rPr lang="en-US" sz="1400" b="1" dirty="0" err="1">
                          <a:latin typeface="Verdana"/>
                          <a:ea typeface="Times New Roman"/>
                        </a:rPr>
                        <a:t>tanween</a:t>
                      </a:r>
                      <a:r>
                        <a:rPr lang="ar-SA" sz="1400" b="1" dirty="0">
                          <a:latin typeface="Verdana"/>
                          <a:ea typeface="Times New Roman"/>
                        </a:rPr>
                        <a:t>  </a:t>
                      </a:r>
                      <a:r>
                        <a:rPr lang="ar-SA" sz="1800" b="1" dirty="0">
                          <a:latin typeface="Verdana"/>
                          <a:ea typeface="Times New Roman"/>
                        </a:rPr>
                        <a:t>مع</a:t>
                      </a:r>
                      <a:r>
                        <a:rPr lang="ar-SA" sz="1800" b="1" baseline="0" dirty="0">
                          <a:latin typeface="Verdana"/>
                          <a:ea typeface="Times New Roman"/>
                        </a:rPr>
                        <a:t> التنوين</a:t>
                      </a:r>
                      <a:endParaRPr lang="en-US" sz="1800" b="1" dirty="0">
                        <a:latin typeface="Calibri"/>
                        <a:ea typeface="Times New Roman"/>
                      </a:endParaRPr>
                    </a:p>
                  </a:txBody>
                  <a:tcPr marL="68580" marR="68580" marT="0" marB="0" anchor="ctr"/>
                </a:tc>
                <a:extLst>
                  <a:ext uri="{0D108BD9-81ED-4DB2-BD59-A6C34878D82A}">
                    <a16:rowId xmlns:a16="http://schemas.microsoft.com/office/drawing/2014/main" val="3954711526"/>
                  </a:ext>
                </a:extLst>
              </a:tr>
              <a:tr h="227575">
                <a:tc vMerge="1">
                  <a:txBody>
                    <a:bodyPr/>
                    <a:lstStyle/>
                    <a:p>
                      <a:endParaRPr lang="en-US"/>
                    </a:p>
                  </a:txBody>
                  <a:tcPr/>
                </a:tc>
                <a:tc>
                  <a:txBody>
                    <a:bodyPr/>
                    <a:lstStyle/>
                    <a:p>
                      <a:pPr marL="413385" marR="0" indent="-413385" algn="ctr" rtl="1">
                        <a:lnSpc>
                          <a:spcPct val="107000"/>
                        </a:lnSpc>
                      </a:pPr>
                      <a:r>
                        <a:rPr lang="ar-SA" sz="1400" b="1" dirty="0">
                          <a:latin typeface="Verdana"/>
                          <a:ea typeface="Times New Roman"/>
                        </a:rPr>
                        <a:t>في كلمة   </a:t>
                      </a:r>
                      <a:r>
                        <a:rPr lang="en-US" sz="1400" b="1" dirty="0">
                          <a:latin typeface="Verdana"/>
                          <a:ea typeface="Times New Roman"/>
                        </a:rPr>
                        <a:t>in one word</a:t>
                      </a:r>
                      <a:endParaRPr lang="en-US" sz="1400" b="1" dirty="0">
                        <a:latin typeface="Calibri"/>
                        <a:ea typeface="Times New Roman"/>
                      </a:endParaRPr>
                    </a:p>
                  </a:txBody>
                  <a:tcPr marL="68580" marR="68580" marT="0" marB="0" anchor="ctr"/>
                </a:tc>
                <a:tc>
                  <a:txBody>
                    <a:bodyPr/>
                    <a:lstStyle/>
                    <a:p>
                      <a:pPr marL="413385" marR="0" indent="-413385" algn="ctr">
                        <a:lnSpc>
                          <a:spcPct val="107000"/>
                        </a:lnSpc>
                      </a:pPr>
                      <a:r>
                        <a:rPr lang="en-US" sz="1400" b="1" dirty="0">
                          <a:latin typeface="Verdana"/>
                          <a:ea typeface="Times New Roman"/>
                        </a:rPr>
                        <a:t>In 2</a:t>
                      </a:r>
                      <a:r>
                        <a:rPr lang="ar-SA" sz="1400" b="1" dirty="0">
                          <a:latin typeface="Verdana"/>
                          <a:ea typeface="Times New Roman"/>
                        </a:rPr>
                        <a:t> </a:t>
                      </a:r>
                      <a:r>
                        <a:rPr lang="en-US" sz="1400" b="1" dirty="0">
                          <a:latin typeface="Verdana"/>
                          <a:ea typeface="Times New Roman"/>
                        </a:rPr>
                        <a:t>words</a:t>
                      </a:r>
                      <a:r>
                        <a:rPr lang="ar-SA" sz="1400" b="1" baseline="0" dirty="0">
                          <a:latin typeface="Verdana"/>
                          <a:ea typeface="Times New Roman"/>
                        </a:rPr>
                        <a:t> في كلمتين</a:t>
                      </a:r>
                      <a:endParaRPr lang="en-US" sz="1400" b="1" dirty="0">
                        <a:latin typeface="Calibri"/>
                        <a:ea typeface="Times New Roman"/>
                      </a:endParaRPr>
                    </a:p>
                  </a:txBody>
                  <a:tcPr marL="68580" marR="68580" marT="0" marB="0" anchor="ctr"/>
                </a:tc>
                <a:tc vMerge="1">
                  <a:txBody>
                    <a:bodyPr/>
                    <a:lstStyle/>
                    <a:p>
                      <a:endParaRPr lang="en-US"/>
                    </a:p>
                  </a:txBody>
                  <a:tcPr/>
                </a:tc>
                <a:extLst>
                  <a:ext uri="{0D108BD9-81ED-4DB2-BD59-A6C34878D82A}">
                    <a16:rowId xmlns:a16="http://schemas.microsoft.com/office/drawing/2014/main" val="2160842360"/>
                  </a:ext>
                </a:extLst>
              </a:tr>
              <a:tr h="325125">
                <a:tc>
                  <a:txBody>
                    <a:bodyPr/>
                    <a:lstStyle/>
                    <a:p>
                      <a:pPr marL="413385" marR="0" indent="-413385" algn="ctr" rtl="0">
                        <a:lnSpc>
                          <a:spcPct val="107000"/>
                        </a:lnSpc>
                        <a:spcBef>
                          <a:spcPts val="0"/>
                        </a:spcBef>
                        <a:spcAft>
                          <a:spcPts val="0"/>
                        </a:spcAft>
                      </a:pPr>
                      <a:r>
                        <a:rPr lang="ar-SA" sz="2000" b="1" dirty="0">
                          <a:latin typeface="Verdana"/>
                          <a:ea typeface="Times New Roman"/>
                        </a:rPr>
                        <a:t>ص</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ي</a:t>
                      </a:r>
                      <a:r>
                        <a:rPr lang="ar-SA" sz="2000" b="1" u="sng" dirty="0">
                          <a:solidFill>
                            <a:srgbClr val="FF0000"/>
                          </a:solidFill>
                          <a:latin typeface="Times New Roman"/>
                          <a:ea typeface="Times New Roman"/>
                          <a:cs typeface="Simplified Arabic"/>
                        </a:rPr>
                        <a:t>نـص</a:t>
                      </a:r>
                      <a:r>
                        <a:rPr lang="ar-SA" sz="2000" b="1" dirty="0">
                          <a:latin typeface="Times New Roman"/>
                          <a:ea typeface="Times New Roman"/>
                          <a:cs typeface="Simplified Arabic"/>
                        </a:rPr>
                        <a:t>ركم</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مِ</a:t>
                      </a:r>
                      <a:r>
                        <a:rPr lang="ar-KW" sz="2000" b="1" u="sng" dirty="0">
                          <a:solidFill>
                            <a:srgbClr val="FF0000"/>
                          </a:solidFill>
                          <a:latin typeface="Times New Roman"/>
                          <a:ea typeface="Times New Roman"/>
                          <a:cs typeface="Simplified Arabic"/>
                        </a:rPr>
                        <a:t>ن ص</a:t>
                      </a:r>
                      <a:r>
                        <a:rPr lang="ar-KW" sz="2000" b="1" dirty="0">
                          <a:latin typeface="Times New Roman"/>
                          <a:ea typeface="Times New Roman"/>
                          <a:cs typeface="Simplified Arabic"/>
                        </a:rPr>
                        <a:t>لصال</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ريح</a:t>
                      </a:r>
                      <a:r>
                        <a:rPr lang="ar-SA" sz="2000" b="1" u="sng" dirty="0">
                          <a:solidFill>
                            <a:srgbClr val="FF0000"/>
                          </a:solidFill>
                          <a:latin typeface="Times New Roman"/>
                          <a:ea typeface="Times New Roman"/>
                          <a:cs typeface="Simplified Arabic"/>
                        </a:rPr>
                        <a:t>اً ص</a:t>
                      </a:r>
                      <a:r>
                        <a:rPr lang="ar-SA" sz="2000" b="1" dirty="0">
                          <a:latin typeface="Times New Roman"/>
                          <a:ea typeface="Times New Roman"/>
                          <a:cs typeface="Simplified Arabic"/>
                        </a:rPr>
                        <a:t>رصرا</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938258451"/>
                  </a:ext>
                </a:extLst>
              </a:tr>
              <a:tr h="325125">
                <a:tc>
                  <a:txBody>
                    <a:bodyPr/>
                    <a:lstStyle/>
                    <a:p>
                      <a:pPr marL="413385" marR="0" indent="-413385" algn="ctr" rtl="0">
                        <a:lnSpc>
                          <a:spcPct val="107000"/>
                        </a:lnSpc>
                        <a:spcBef>
                          <a:spcPts val="0"/>
                        </a:spcBef>
                        <a:spcAft>
                          <a:spcPts val="0"/>
                        </a:spcAft>
                      </a:pPr>
                      <a:r>
                        <a:rPr lang="en-US" sz="2000" b="1" dirty="0">
                          <a:latin typeface="Calibri"/>
                          <a:ea typeface="Times New Roman"/>
                          <a:cs typeface="Simplified Arabic"/>
                        </a:rPr>
                        <a:t> </a:t>
                      </a:r>
                      <a:r>
                        <a:rPr lang="ar-SA" sz="2000" b="1" dirty="0">
                          <a:latin typeface="Calibri"/>
                          <a:ea typeface="Times New Roman"/>
                          <a:cs typeface="Simplified Arabic"/>
                        </a:rPr>
                        <a:t>ذ</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م</a:t>
                      </a:r>
                      <a:r>
                        <a:rPr lang="ar-SA" sz="2000" b="1" u="sng" dirty="0">
                          <a:solidFill>
                            <a:srgbClr val="FF0000"/>
                          </a:solidFill>
                          <a:latin typeface="Times New Roman"/>
                          <a:ea typeface="Times New Roman"/>
                          <a:cs typeface="Simplified Arabic"/>
                        </a:rPr>
                        <a:t>نــذ</a:t>
                      </a:r>
                      <a:r>
                        <a:rPr lang="ar-SA" sz="2000" b="1" dirty="0">
                          <a:latin typeface="Times New Roman"/>
                          <a:ea typeface="Times New Roman"/>
                          <a:cs typeface="Simplified Arabic"/>
                        </a:rPr>
                        <a:t>ر</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مَ</a:t>
                      </a:r>
                      <a:r>
                        <a:rPr lang="ar-KW" sz="2000" b="1" u="sng" dirty="0">
                          <a:solidFill>
                            <a:srgbClr val="FF0000"/>
                          </a:solidFill>
                          <a:latin typeface="Times New Roman"/>
                          <a:ea typeface="Times New Roman"/>
                          <a:cs typeface="Simplified Arabic"/>
                        </a:rPr>
                        <a:t>ن ذ</a:t>
                      </a:r>
                      <a:r>
                        <a:rPr lang="ar-KW" sz="2000" b="1" dirty="0">
                          <a:latin typeface="Times New Roman"/>
                          <a:ea typeface="Times New Roman"/>
                          <a:cs typeface="Simplified Arabic"/>
                        </a:rPr>
                        <a:t>ا الذي</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سرا</a:t>
                      </a:r>
                      <a:r>
                        <a:rPr lang="ar-SA" sz="2000" b="1" u="sng" kern="1200" dirty="0">
                          <a:solidFill>
                            <a:srgbClr val="FF0000"/>
                          </a:solidFill>
                          <a:latin typeface="Times New Roman"/>
                          <a:ea typeface="Times New Roman"/>
                          <a:cs typeface="Simplified Arabic"/>
                        </a:rPr>
                        <a:t>عاً ذ</a:t>
                      </a:r>
                      <a:r>
                        <a:rPr lang="ar-SA" sz="2000" b="1" dirty="0">
                          <a:latin typeface="Times New Roman"/>
                          <a:ea typeface="Times New Roman"/>
                          <a:cs typeface="Simplified Arabic"/>
                        </a:rPr>
                        <a:t>لك</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799064994"/>
                  </a:ext>
                </a:extLst>
              </a:tr>
              <a:tr h="325125">
                <a:tc>
                  <a:txBody>
                    <a:bodyPr/>
                    <a:lstStyle/>
                    <a:p>
                      <a:pPr marL="413385" marR="0" indent="-413385" algn="ctr" rtl="0">
                        <a:lnSpc>
                          <a:spcPct val="107000"/>
                        </a:lnSpc>
                        <a:spcBef>
                          <a:spcPts val="0"/>
                        </a:spcBef>
                        <a:spcAft>
                          <a:spcPts val="0"/>
                        </a:spcAft>
                      </a:pPr>
                      <a:r>
                        <a:rPr lang="en-US" sz="2000" b="1" dirty="0">
                          <a:latin typeface="Calibri"/>
                          <a:ea typeface="Times New Roman"/>
                          <a:cs typeface="Simplified Arabic"/>
                        </a:rPr>
                        <a:t> </a:t>
                      </a:r>
                      <a:r>
                        <a:rPr lang="ar-SA" sz="2000" b="1" dirty="0">
                          <a:latin typeface="Calibri"/>
                          <a:ea typeface="Times New Roman"/>
                          <a:cs typeface="Simplified Arabic"/>
                        </a:rPr>
                        <a:t>ث</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م</a:t>
                      </a:r>
                      <a:r>
                        <a:rPr lang="ar-SA" sz="2000" b="1" u="sng" dirty="0">
                          <a:solidFill>
                            <a:srgbClr val="FF0000"/>
                          </a:solidFill>
                          <a:latin typeface="Times New Roman"/>
                          <a:ea typeface="Times New Roman"/>
                          <a:cs typeface="Simplified Arabic"/>
                        </a:rPr>
                        <a:t>نــث</a:t>
                      </a:r>
                      <a:r>
                        <a:rPr lang="ar-SA" sz="2000" b="1" dirty="0">
                          <a:latin typeface="Times New Roman"/>
                          <a:ea typeface="Times New Roman"/>
                          <a:cs typeface="Simplified Arabic"/>
                        </a:rPr>
                        <a:t>ورا</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فأما مَ</a:t>
                      </a:r>
                      <a:r>
                        <a:rPr lang="ar-KW" sz="2000" b="1" u="sng" dirty="0">
                          <a:solidFill>
                            <a:srgbClr val="FF0000"/>
                          </a:solidFill>
                          <a:latin typeface="Times New Roman"/>
                          <a:ea typeface="Times New Roman"/>
                          <a:cs typeface="Simplified Arabic"/>
                        </a:rPr>
                        <a:t>ن ث</a:t>
                      </a:r>
                      <a:r>
                        <a:rPr lang="ar-KW" sz="2000" b="1" dirty="0">
                          <a:latin typeface="Times New Roman"/>
                          <a:ea typeface="Times New Roman"/>
                          <a:cs typeface="Simplified Arabic"/>
                        </a:rPr>
                        <a:t>قلت</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مطا</a:t>
                      </a:r>
                      <a:r>
                        <a:rPr lang="ar-SA" sz="2000" b="1" u="sng" kern="1200" dirty="0">
                          <a:solidFill>
                            <a:srgbClr val="FF0000"/>
                          </a:solidFill>
                          <a:latin typeface="Times New Roman"/>
                          <a:ea typeface="Times New Roman"/>
                          <a:cs typeface="Simplified Arabic"/>
                        </a:rPr>
                        <a:t>عٍ ثم </a:t>
                      </a:r>
                      <a:r>
                        <a:rPr lang="ar-SA" sz="2000" b="1" dirty="0">
                          <a:latin typeface="Times New Roman"/>
                          <a:ea typeface="Times New Roman"/>
                          <a:cs typeface="Simplified Arabic"/>
                        </a:rPr>
                        <a:t>أمين</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2840556376"/>
                  </a:ext>
                </a:extLst>
              </a:tr>
              <a:tr h="325125">
                <a:tc>
                  <a:txBody>
                    <a:bodyPr/>
                    <a:lstStyle/>
                    <a:p>
                      <a:pPr marL="413385" marR="0" indent="-413385" algn="ctr" rtl="0">
                        <a:lnSpc>
                          <a:spcPct val="107000"/>
                        </a:lnSpc>
                        <a:spcBef>
                          <a:spcPts val="0"/>
                        </a:spcBef>
                        <a:spcAft>
                          <a:spcPts val="0"/>
                        </a:spcAft>
                      </a:pPr>
                      <a:r>
                        <a:rPr lang="en-US" sz="2000" b="1" dirty="0">
                          <a:latin typeface="Calibri"/>
                          <a:ea typeface="Times New Roman"/>
                          <a:cs typeface="Simplified Arabic"/>
                        </a:rPr>
                        <a:t> </a:t>
                      </a:r>
                      <a:r>
                        <a:rPr lang="ar-SA" sz="2000" b="1" dirty="0">
                          <a:latin typeface="Calibri"/>
                          <a:ea typeface="Times New Roman"/>
                          <a:cs typeface="Simplified Arabic"/>
                        </a:rPr>
                        <a:t>ك</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ي</a:t>
                      </a:r>
                      <a:r>
                        <a:rPr lang="ar-SA" sz="2000" b="1" u="sng" dirty="0">
                          <a:solidFill>
                            <a:srgbClr val="FF0000"/>
                          </a:solidFill>
                          <a:latin typeface="Times New Roman"/>
                          <a:ea typeface="Times New Roman"/>
                          <a:cs typeface="Simplified Arabic"/>
                        </a:rPr>
                        <a:t>نــك</a:t>
                      </a:r>
                      <a:r>
                        <a:rPr lang="ar-SA" sz="2000" b="1" dirty="0">
                          <a:latin typeface="Times New Roman"/>
                          <a:ea typeface="Times New Roman"/>
                          <a:cs typeface="Simplified Arabic"/>
                        </a:rPr>
                        <a:t>ثون</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فم</a:t>
                      </a:r>
                      <a:r>
                        <a:rPr lang="ar-KW" sz="2000" b="1" u="sng" dirty="0">
                          <a:latin typeface="Times New Roman"/>
                          <a:ea typeface="Times New Roman"/>
                          <a:cs typeface="Simplified Arabic"/>
                        </a:rPr>
                        <a:t>َ</a:t>
                      </a:r>
                      <a:r>
                        <a:rPr lang="ar-KW" sz="2000" b="1" u="sng" dirty="0">
                          <a:solidFill>
                            <a:srgbClr val="FF0000"/>
                          </a:solidFill>
                          <a:latin typeface="Times New Roman"/>
                          <a:ea typeface="Times New Roman"/>
                          <a:cs typeface="Simplified Arabic"/>
                        </a:rPr>
                        <a:t>ن ك</a:t>
                      </a:r>
                      <a:r>
                        <a:rPr lang="ar-KW" sz="2000" b="1" dirty="0">
                          <a:latin typeface="Times New Roman"/>
                          <a:ea typeface="Times New Roman"/>
                          <a:cs typeface="Simplified Arabic"/>
                        </a:rPr>
                        <a:t>ان</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كرا</a:t>
                      </a:r>
                      <a:r>
                        <a:rPr lang="ar-SA" sz="2000" b="1" u="sng" kern="1200" dirty="0">
                          <a:solidFill>
                            <a:srgbClr val="FF0000"/>
                          </a:solidFill>
                          <a:latin typeface="Times New Roman"/>
                          <a:ea typeface="Times New Roman"/>
                          <a:cs typeface="Simplified Arabic"/>
                        </a:rPr>
                        <a:t>ماً ك</a:t>
                      </a:r>
                      <a:r>
                        <a:rPr lang="ar-SA" sz="2000" b="1" dirty="0">
                          <a:latin typeface="Times New Roman"/>
                          <a:ea typeface="Times New Roman"/>
                          <a:cs typeface="Simplified Arabic"/>
                        </a:rPr>
                        <a:t>اتبين</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540197047"/>
                  </a:ext>
                </a:extLst>
              </a:tr>
              <a:tr h="325125">
                <a:tc>
                  <a:txBody>
                    <a:bodyPr/>
                    <a:lstStyle/>
                    <a:p>
                      <a:pPr marL="413385" marR="0" indent="-413385" algn="ctr" rtl="0">
                        <a:lnSpc>
                          <a:spcPct val="107000"/>
                        </a:lnSpc>
                        <a:spcBef>
                          <a:spcPts val="0"/>
                        </a:spcBef>
                        <a:spcAft>
                          <a:spcPts val="0"/>
                        </a:spcAft>
                      </a:pPr>
                      <a:r>
                        <a:rPr lang="en-US" sz="2000" b="1" dirty="0">
                          <a:latin typeface="Calibri"/>
                          <a:ea typeface="Times New Roman"/>
                          <a:cs typeface="Simplified Arabic"/>
                        </a:rPr>
                        <a:t> </a:t>
                      </a:r>
                      <a:r>
                        <a:rPr lang="ar-SA" sz="2000" b="1" dirty="0">
                          <a:latin typeface="Calibri"/>
                          <a:ea typeface="Times New Roman"/>
                          <a:cs typeface="Simplified Arabic"/>
                        </a:rPr>
                        <a:t>ج</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أ</a:t>
                      </a:r>
                      <a:r>
                        <a:rPr lang="ar-SA" sz="2000" b="1" u="sng" dirty="0">
                          <a:solidFill>
                            <a:srgbClr val="FF0000"/>
                          </a:solidFill>
                          <a:latin typeface="Times New Roman"/>
                          <a:ea typeface="Times New Roman"/>
                          <a:cs typeface="Simplified Arabic"/>
                        </a:rPr>
                        <a:t>نــج</a:t>
                      </a:r>
                      <a:r>
                        <a:rPr lang="ar-SA" sz="2000" b="1" dirty="0">
                          <a:latin typeface="Times New Roman"/>
                          <a:ea typeface="Times New Roman"/>
                          <a:cs typeface="Simplified Arabic"/>
                        </a:rPr>
                        <a:t>يناكم</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إ</a:t>
                      </a:r>
                      <a:r>
                        <a:rPr lang="ar-KW" sz="2000" b="1" u="sng" dirty="0">
                          <a:solidFill>
                            <a:srgbClr val="FF0000"/>
                          </a:solidFill>
                          <a:latin typeface="Times New Roman"/>
                          <a:ea typeface="Times New Roman"/>
                          <a:cs typeface="Simplified Arabic"/>
                        </a:rPr>
                        <a:t>ن ج</a:t>
                      </a:r>
                      <a:r>
                        <a:rPr lang="ar-KW" sz="2000" b="1" dirty="0">
                          <a:latin typeface="Times New Roman"/>
                          <a:ea typeface="Times New Roman"/>
                          <a:cs typeface="Simplified Arabic"/>
                        </a:rPr>
                        <a:t>اءكم</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فص</a:t>
                      </a:r>
                      <a:r>
                        <a:rPr lang="ar-SA" sz="2000" b="1" u="sng" dirty="0">
                          <a:latin typeface="Times New Roman"/>
                          <a:ea typeface="Times New Roman"/>
                          <a:cs typeface="Simplified Arabic"/>
                        </a:rPr>
                        <a:t>ب</a:t>
                      </a:r>
                      <a:r>
                        <a:rPr lang="ar-SA" sz="2000" b="1" u="sng" kern="1200" dirty="0">
                          <a:solidFill>
                            <a:srgbClr val="FF0000"/>
                          </a:solidFill>
                          <a:latin typeface="Times New Roman"/>
                          <a:ea typeface="Times New Roman"/>
                          <a:cs typeface="Simplified Arabic"/>
                        </a:rPr>
                        <a:t>رٌ ج</a:t>
                      </a:r>
                      <a:r>
                        <a:rPr lang="ar-SA" sz="2000" b="1" dirty="0">
                          <a:latin typeface="Times New Roman"/>
                          <a:ea typeface="Times New Roman"/>
                          <a:cs typeface="Simplified Arabic"/>
                        </a:rPr>
                        <a:t>ميل</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894966895"/>
                  </a:ext>
                </a:extLst>
              </a:tr>
              <a:tr h="325125">
                <a:tc>
                  <a:txBody>
                    <a:bodyPr/>
                    <a:lstStyle/>
                    <a:p>
                      <a:pPr marL="413385" marR="0" indent="-413385" algn="ctr" rtl="0">
                        <a:lnSpc>
                          <a:spcPct val="107000"/>
                        </a:lnSpc>
                        <a:spcBef>
                          <a:spcPts val="0"/>
                        </a:spcBef>
                        <a:spcAft>
                          <a:spcPts val="0"/>
                        </a:spcAft>
                      </a:pPr>
                      <a:r>
                        <a:rPr lang="ar-SA" sz="2000" b="1" dirty="0">
                          <a:latin typeface="Calibri"/>
                          <a:ea typeface="Times New Roman"/>
                        </a:rPr>
                        <a:t>ش</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أ</a:t>
                      </a:r>
                      <a:r>
                        <a:rPr lang="ar-SA" sz="2000" b="1" u="sng" dirty="0">
                          <a:solidFill>
                            <a:srgbClr val="FF0000"/>
                          </a:solidFill>
                          <a:latin typeface="Times New Roman"/>
                          <a:ea typeface="Times New Roman"/>
                          <a:cs typeface="Simplified Arabic"/>
                        </a:rPr>
                        <a:t>نــش</a:t>
                      </a:r>
                      <a:r>
                        <a:rPr lang="ar-SA" sz="2000" b="1" dirty="0">
                          <a:latin typeface="Times New Roman"/>
                          <a:ea typeface="Times New Roman"/>
                          <a:cs typeface="Simplified Arabic"/>
                        </a:rPr>
                        <a:t>ره</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إ</a:t>
                      </a:r>
                      <a:r>
                        <a:rPr lang="ar-KW" sz="2000" b="1" u="sng" dirty="0">
                          <a:solidFill>
                            <a:srgbClr val="FF0000"/>
                          </a:solidFill>
                          <a:latin typeface="Times New Roman"/>
                          <a:ea typeface="Times New Roman"/>
                          <a:cs typeface="Simplified Arabic"/>
                        </a:rPr>
                        <a:t>ن ش</a:t>
                      </a:r>
                      <a:r>
                        <a:rPr lang="ar-KW" sz="2000" b="1" dirty="0">
                          <a:latin typeface="Times New Roman"/>
                          <a:ea typeface="Times New Roman"/>
                          <a:cs typeface="Simplified Arabic"/>
                        </a:rPr>
                        <a:t>اء الله</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رسو</a:t>
                      </a:r>
                      <a:r>
                        <a:rPr lang="ar-SA" sz="2000" b="1" u="sng" kern="1200" dirty="0">
                          <a:solidFill>
                            <a:srgbClr val="FF0000"/>
                          </a:solidFill>
                          <a:latin typeface="Times New Roman"/>
                          <a:ea typeface="Times New Roman"/>
                          <a:cs typeface="Simplified Arabic"/>
                        </a:rPr>
                        <a:t>لاً ش</a:t>
                      </a:r>
                      <a:r>
                        <a:rPr lang="ar-SA" sz="2000" b="1" dirty="0">
                          <a:latin typeface="Times New Roman"/>
                          <a:ea typeface="Times New Roman"/>
                          <a:cs typeface="Simplified Arabic"/>
                        </a:rPr>
                        <a:t>اهداً</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3473333888"/>
                  </a:ext>
                </a:extLst>
              </a:tr>
              <a:tr h="325125">
                <a:tc>
                  <a:txBody>
                    <a:bodyPr/>
                    <a:lstStyle/>
                    <a:p>
                      <a:pPr marL="413385" marR="0" indent="-413385" algn="ctr" rtl="0">
                        <a:lnSpc>
                          <a:spcPct val="107000"/>
                        </a:lnSpc>
                        <a:spcBef>
                          <a:spcPts val="0"/>
                        </a:spcBef>
                        <a:spcAft>
                          <a:spcPts val="0"/>
                        </a:spcAft>
                      </a:pPr>
                      <a:r>
                        <a:rPr lang="en-US" sz="2000" b="1" dirty="0">
                          <a:latin typeface="Calibri"/>
                          <a:ea typeface="Times New Roman"/>
                          <a:cs typeface="Simplified Arabic"/>
                        </a:rPr>
                        <a:t> </a:t>
                      </a:r>
                      <a:r>
                        <a:rPr lang="ar-SA" sz="2000" b="1" dirty="0">
                          <a:latin typeface="Calibri"/>
                          <a:ea typeface="Times New Roman"/>
                          <a:cs typeface="Simplified Arabic"/>
                        </a:rPr>
                        <a:t>س</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ما </a:t>
                      </a:r>
                      <a:r>
                        <a:rPr lang="ar-SA" sz="2000" b="1" u="sng" dirty="0">
                          <a:solidFill>
                            <a:srgbClr val="FF0000"/>
                          </a:solidFill>
                          <a:latin typeface="Times New Roman"/>
                          <a:ea typeface="Times New Roman"/>
                          <a:cs typeface="Simplified Arabic"/>
                        </a:rPr>
                        <a:t>نــنــ</a:t>
                      </a:r>
                      <a:r>
                        <a:rPr lang="ar-SA" sz="2000" b="1" dirty="0">
                          <a:latin typeface="Times New Roman"/>
                          <a:ea typeface="Times New Roman"/>
                          <a:cs typeface="Simplified Arabic"/>
                        </a:rPr>
                        <a:t>سخ</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م</a:t>
                      </a:r>
                      <a:r>
                        <a:rPr lang="ar-KW" sz="2000" b="1" u="sng" dirty="0">
                          <a:solidFill>
                            <a:srgbClr val="FF0000"/>
                          </a:solidFill>
                          <a:latin typeface="Times New Roman"/>
                          <a:ea typeface="Times New Roman"/>
                          <a:cs typeface="Simplified Arabic"/>
                        </a:rPr>
                        <a:t>ن س</a:t>
                      </a:r>
                      <a:r>
                        <a:rPr lang="ar-KW" sz="2000" b="1" dirty="0">
                          <a:latin typeface="Times New Roman"/>
                          <a:ea typeface="Times New Roman"/>
                          <a:cs typeface="Simplified Arabic"/>
                        </a:rPr>
                        <a:t>لالة</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عابدا</a:t>
                      </a:r>
                      <a:r>
                        <a:rPr lang="ar-SA" sz="2000" b="1" u="sng" kern="1200" dirty="0">
                          <a:solidFill>
                            <a:srgbClr val="FF0000"/>
                          </a:solidFill>
                          <a:latin typeface="Times New Roman"/>
                          <a:ea typeface="Times New Roman"/>
                          <a:cs typeface="Simplified Arabic"/>
                        </a:rPr>
                        <a:t>تٍ س</a:t>
                      </a:r>
                      <a:r>
                        <a:rPr lang="ar-SA" sz="2000" b="1" dirty="0">
                          <a:latin typeface="Times New Roman"/>
                          <a:ea typeface="Times New Roman"/>
                          <a:cs typeface="Simplified Arabic"/>
                        </a:rPr>
                        <a:t>ائحات</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2319556880"/>
                  </a:ext>
                </a:extLst>
              </a:tr>
              <a:tr h="325125">
                <a:tc>
                  <a:txBody>
                    <a:bodyPr/>
                    <a:lstStyle/>
                    <a:p>
                      <a:pPr marL="413385" marR="0" indent="-413385" algn="ctr" rtl="0">
                        <a:lnSpc>
                          <a:spcPct val="107000"/>
                        </a:lnSpc>
                        <a:spcBef>
                          <a:spcPts val="0"/>
                        </a:spcBef>
                        <a:spcAft>
                          <a:spcPts val="0"/>
                        </a:spcAft>
                      </a:pPr>
                      <a:r>
                        <a:rPr lang="ar-SA" sz="2000" b="1" dirty="0">
                          <a:latin typeface="Calibri"/>
                          <a:ea typeface="Times New Roman"/>
                        </a:rPr>
                        <a:t>د</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أ</a:t>
                      </a:r>
                      <a:r>
                        <a:rPr lang="ar-SA" sz="2000" b="1" u="sng" dirty="0">
                          <a:solidFill>
                            <a:srgbClr val="FF0000"/>
                          </a:solidFill>
                          <a:latin typeface="Times New Roman"/>
                          <a:ea typeface="Times New Roman"/>
                          <a:cs typeface="Simplified Arabic"/>
                        </a:rPr>
                        <a:t>نـــد</a:t>
                      </a:r>
                      <a:r>
                        <a:rPr lang="ar-SA" sz="2000" b="1" dirty="0">
                          <a:latin typeface="Times New Roman"/>
                          <a:ea typeface="Times New Roman"/>
                          <a:cs typeface="Simplified Arabic"/>
                        </a:rPr>
                        <a:t>ادا</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ومَ</a:t>
                      </a:r>
                      <a:r>
                        <a:rPr lang="ar-KW" sz="2000" b="1" u="sng" dirty="0">
                          <a:solidFill>
                            <a:srgbClr val="FF0000"/>
                          </a:solidFill>
                          <a:latin typeface="Times New Roman"/>
                          <a:ea typeface="Times New Roman"/>
                          <a:cs typeface="Simplified Arabic"/>
                        </a:rPr>
                        <a:t>ن د</a:t>
                      </a:r>
                      <a:r>
                        <a:rPr lang="ar-KW" sz="2000" b="1" dirty="0">
                          <a:latin typeface="Times New Roman"/>
                          <a:ea typeface="Times New Roman"/>
                          <a:cs typeface="Simplified Arabic"/>
                        </a:rPr>
                        <a:t>خله</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u="none" kern="1200" dirty="0">
                          <a:solidFill>
                            <a:schemeClr val="tx1"/>
                          </a:solidFill>
                          <a:latin typeface="Times New Roman"/>
                          <a:ea typeface="Times New Roman"/>
                          <a:cs typeface="Simplified Arabic"/>
                        </a:rPr>
                        <a:t>قنوا</a:t>
                      </a:r>
                      <a:r>
                        <a:rPr lang="ar-SA" sz="2000" b="1" u="sng" kern="1200" dirty="0">
                          <a:solidFill>
                            <a:srgbClr val="FF0000"/>
                          </a:solidFill>
                          <a:latin typeface="Times New Roman"/>
                          <a:ea typeface="Times New Roman"/>
                          <a:cs typeface="Simplified Arabic"/>
                        </a:rPr>
                        <a:t>نٌ د</a:t>
                      </a:r>
                      <a:r>
                        <a:rPr lang="ar-SA" sz="2000" b="1" u="none" kern="1200" dirty="0">
                          <a:solidFill>
                            <a:schemeClr val="tx1"/>
                          </a:solidFill>
                          <a:latin typeface="Times New Roman"/>
                          <a:ea typeface="Times New Roman"/>
                          <a:cs typeface="Simplified Arabic"/>
                        </a:rPr>
                        <a:t>انية</a:t>
                      </a:r>
                      <a:endParaRPr lang="en-US" sz="2000" b="1" u="none" kern="1200" dirty="0">
                        <a:solidFill>
                          <a:schemeClr val="tx1"/>
                        </a:solidFill>
                        <a:latin typeface="Times New Roman"/>
                        <a:ea typeface="Times New Roman"/>
                        <a:cs typeface="Simplified Arabic"/>
                      </a:endParaRPr>
                    </a:p>
                  </a:txBody>
                  <a:tcPr marL="68580" marR="68580" marT="0" marB="0" anchor="ctr"/>
                </a:tc>
                <a:extLst>
                  <a:ext uri="{0D108BD9-81ED-4DB2-BD59-A6C34878D82A}">
                    <a16:rowId xmlns:a16="http://schemas.microsoft.com/office/drawing/2014/main" val="605289273"/>
                  </a:ext>
                </a:extLst>
              </a:tr>
              <a:tr h="325125">
                <a:tc>
                  <a:txBody>
                    <a:bodyPr/>
                    <a:lstStyle/>
                    <a:p>
                      <a:pPr marL="413385" marR="0" indent="-413385" algn="ctr" rtl="0">
                        <a:lnSpc>
                          <a:spcPct val="107000"/>
                        </a:lnSpc>
                        <a:spcBef>
                          <a:spcPts val="0"/>
                        </a:spcBef>
                        <a:spcAft>
                          <a:spcPts val="0"/>
                        </a:spcAft>
                      </a:pPr>
                      <a:r>
                        <a:rPr lang="en-US" sz="2000" b="1" dirty="0">
                          <a:latin typeface="Calibri"/>
                          <a:ea typeface="Times New Roman"/>
                          <a:cs typeface="Simplified Arabic"/>
                        </a:rPr>
                        <a:t> </a:t>
                      </a:r>
                      <a:r>
                        <a:rPr lang="ar-SA" sz="2000" b="1" dirty="0">
                          <a:latin typeface="Calibri"/>
                          <a:ea typeface="Times New Roman"/>
                          <a:cs typeface="Simplified Arabic"/>
                        </a:rPr>
                        <a:t>ط</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u="sng" dirty="0">
                          <a:latin typeface="Times New Roman"/>
                          <a:ea typeface="Times New Roman"/>
                          <a:cs typeface="Simplified Arabic"/>
                        </a:rPr>
                        <a:t>ي</a:t>
                      </a:r>
                      <a:r>
                        <a:rPr lang="ar-SA" sz="2000" b="1" u="sng" dirty="0">
                          <a:solidFill>
                            <a:srgbClr val="FF0000"/>
                          </a:solidFill>
                          <a:latin typeface="Times New Roman"/>
                          <a:ea typeface="Times New Roman"/>
                          <a:cs typeface="Simplified Arabic"/>
                        </a:rPr>
                        <a:t>نــط</a:t>
                      </a:r>
                      <a:r>
                        <a:rPr lang="ar-SA" sz="2000" b="1" dirty="0">
                          <a:latin typeface="Times New Roman"/>
                          <a:ea typeface="Times New Roman"/>
                          <a:cs typeface="Simplified Arabic"/>
                        </a:rPr>
                        <a:t>قون</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مِ</a:t>
                      </a:r>
                      <a:r>
                        <a:rPr lang="ar-KW" sz="2000" b="1" u="sng" dirty="0">
                          <a:solidFill>
                            <a:srgbClr val="FF0000"/>
                          </a:solidFill>
                          <a:latin typeface="Times New Roman"/>
                          <a:ea typeface="Times New Roman"/>
                          <a:cs typeface="Simplified Arabic"/>
                        </a:rPr>
                        <a:t>ن ط</a:t>
                      </a:r>
                      <a:r>
                        <a:rPr lang="ar-KW" sz="2000" b="1" dirty="0">
                          <a:latin typeface="Times New Roman"/>
                          <a:ea typeface="Times New Roman"/>
                          <a:cs typeface="Simplified Arabic"/>
                        </a:rPr>
                        <a:t>يبات</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شرا</a:t>
                      </a:r>
                      <a:r>
                        <a:rPr lang="ar-SA" sz="2000" b="1" dirty="0">
                          <a:solidFill>
                            <a:srgbClr val="FF0000"/>
                          </a:solidFill>
                          <a:latin typeface="Times New Roman"/>
                          <a:ea typeface="Times New Roman"/>
                          <a:cs typeface="Simplified Arabic"/>
                        </a:rPr>
                        <a:t>ب</a:t>
                      </a:r>
                      <a:r>
                        <a:rPr lang="ar-SA" sz="2000" b="1" u="sng" dirty="0">
                          <a:solidFill>
                            <a:srgbClr val="FF0000"/>
                          </a:solidFill>
                          <a:latin typeface="Times New Roman"/>
                          <a:ea typeface="Times New Roman"/>
                          <a:cs typeface="Simplified Arabic"/>
                        </a:rPr>
                        <a:t>اً ط</a:t>
                      </a:r>
                      <a:r>
                        <a:rPr lang="ar-SA" sz="2000" b="1" dirty="0">
                          <a:latin typeface="Times New Roman"/>
                          <a:ea typeface="Times New Roman"/>
                          <a:cs typeface="Simplified Arabic"/>
                        </a:rPr>
                        <a:t>هورا</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3129260151"/>
                  </a:ext>
                </a:extLst>
              </a:tr>
              <a:tr h="325125">
                <a:tc>
                  <a:txBody>
                    <a:bodyPr/>
                    <a:lstStyle/>
                    <a:p>
                      <a:pPr marL="413385" marR="0" indent="-413385" algn="ctr" rtl="0">
                        <a:lnSpc>
                          <a:spcPct val="107000"/>
                        </a:lnSpc>
                        <a:spcBef>
                          <a:spcPts val="0"/>
                        </a:spcBef>
                        <a:spcAft>
                          <a:spcPts val="0"/>
                        </a:spcAft>
                      </a:pPr>
                      <a:r>
                        <a:rPr lang="ar-SA" sz="2000" b="1" dirty="0">
                          <a:latin typeface="Times New Roman"/>
                          <a:ea typeface="Times New Roman"/>
                          <a:cs typeface="Simplified Arabic"/>
                        </a:rPr>
                        <a:t>ز</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أ</a:t>
                      </a:r>
                      <a:r>
                        <a:rPr lang="ar-SA" sz="2000" b="1" u="sng" dirty="0">
                          <a:solidFill>
                            <a:srgbClr val="FF0000"/>
                          </a:solidFill>
                          <a:latin typeface="Times New Roman"/>
                          <a:ea typeface="Times New Roman"/>
                          <a:cs typeface="Simplified Arabic"/>
                        </a:rPr>
                        <a:t>نــز</a:t>
                      </a:r>
                      <a:r>
                        <a:rPr lang="ar-SA" sz="2000" b="1" dirty="0">
                          <a:latin typeface="Times New Roman"/>
                          <a:ea typeface="Times New Roman"/>
                          <a:cs typeface="Simplified Arabic"/>
                        </a:rPr>
                        <a:t>لناه</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مَ</a:t>
                      </a:r>
                      <a:r>
                        <a:rPr lang="ar-KW" sz="2000" b="1" u="sng" dirty="0">
                          <a:solidFill>
                            <a:srgbClr val="FF0000"/>
                          </a:solidFill>
                          <a:latin typeface="Times New Roman"/>
                          <a:ea typeface="Times New Roman"/>
                          <a:cs typeface="Simplified Arabic"/>
                        </a:rPr>
                        <a:t>ن ز</a:t>
                      </a:r>
                      <a:r>
                        <a:rPr lang="ar-KW" sz="2000" b="1" dirty="0">
                          <a:latin typeface="Times New Roman"/>
                          <a:ea typeface="Times New Roman"/>
                          <a:cs typeface="Simplified Arabic"/>
                        </a:rPr>
                        <a:t>كاها</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صعي</a:t>
                      </a:r>
                      <a:r>
                        <a:rPr lang="ar-SA" sz="2000" b="1" dirty="0">
                          <a:solidFill>
                            <a:srgbClr val="FF0000"/>
                          </a:solidFill>
                          <a:latin typeface="Times New Roman"/>
                          <a:ea typeface="Times New Roman"/>
                          <a:cs typeface="Simplified Arabic"/>
                        </a:rPr>
                        <a:t>د</a:t>
                      </a:r>
                      <a:r>
                        <a:rPr lang="ar-SA" sz="2000" b="1" u="sng" dirty="0">
                          <a:solidFill>
                            <a:srgbClr val="FF0000"/>
                          </a:solidFill>
                          <a:latin typeface="Times New Roman"/>
                          <a:ea typeface="Times New Roman"/>
                          <a:cs typeface="Simplified Arabic"/>
                        </a:rPr>
                        <a:t>اً ز</a:t>
                      </a:r>
                      <a:r>
                        <a:rPr lang="ar-SA" sz="2000" b="1" dirty="0">
                          <a:latin typeface="Times New Roman"/>
                          <a:ea typeface="Times New Roman"/>
                          <a:cs typeface="Simplified Arabic"/>
                        </a:rPr>
                        <a:t>لقا</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1507929994"/>
                  </a:ext>
                </a:extLst>
              </a:tr>
              <a:tr h="325125">
                <a:tc>
                  <a:txBody>
                    <a:bodyPr/>
                    <a:lstStyle/>
                    <a:p>
                      <a:pPr marL="413385" marR="0" indent="-413385" algn="ctr" rtl="0">
                        <a:lnSpc>
                          <a:spcPct val="107000"/>
                        </a:lnSpc>
                        <a:spcBef>
                          <a:spcPts val="0"/>
                        </a:spcBef>
                        <a:spcAft>
                          <a:spcPts val="0"/>
                        </a:spcAft>
                      </a:pPr>
                      <a:r>
                        <a:rPr lang="en-US" sz="2000" b="1" dirty="0">
                          <a:latin typeface="Calibri"/>
                          <a:ea typeface="Times New Roman"/>
                          <a:cs typeface="Simplified Arabic"/>
                        </a:rPr>
                        <a:t> </a:t>
                      </a:r>
                      <a:r>
                        <a:rPr lang="ar-SA" sz="2000" b="1" dirty="0">
                          <a:latin typeface="Calibri"/>
                          <a:ea typeface="Times New Roman"/>
                          <a:cs typeface="Simplified Arabic"/>
                        </a:rPr>
                        <a:t>ت</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م</a:t>
                      </a:r>
                      <a:r>
                        <a:rPr lang="ar-SA" sz="2000" b="1" u="sng" dirty="0">
                          <a:solidFill>
                            <a:srgbClr val="FF0000"/>
                          </a:solidFill>
                          <a:latin typeface="Times New Roman"/>
                          <a:ea typeface="Times New Roman"/>
                          <a:cs typeface="Simplified Arabic"/>
                        </a:rPr>
                        <a:t>نــت</a:t>
                      </a:r>
                      <a:r>
                        <a:rPr lang="ar-SA" sz="2000" b="1" dirty="0">
                          <a:latin typeface="Times New Roman"/>
                          <a:ea typeface="Times New Roman"/>
                          <a:cs typeface="Simplified Arabic"/>
                        </a:rPr>
                        <a:t>هون</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إ</a:t>
                      </a:r>
                      <a:r>
                        <a:rPr lang="ar-KW" sz="2000" b="1" u="sng" dirty="0">
                          <a:solidFill>
                            <a:srgbClr val="FF0000"/>
                          </a:solidFill>
                          <a:latin typeface="Times New Roman"/>
                          <a:ea typeface="Times New Roman"/>
                          <a:cs typeface="Simplified Arabic"/>
                        </a:rPr>
                        <a:t>ن ت</a:t>
                      </a:r>
                      <a:r>
                        <a:rPr lang="ar-KW" sz="2000" b="1" dirty="0">
                          <a:latin typeface="Times New Roman"/>
                          <a:ea typeface="Times New Roman"/>
                          <a:cs typeface="Simplified Arabic"/>
                        </a:rPr>
                        <a:t>صبروا</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حلي</a:t>
                      </a:r>
                      <a:r>
                        <a:rPr lang="ar-SA" sz="2000" b="1" u="sng" dirty="0">
                          <a:solidFill>
                            <a:srgbClr val="FF0000"/>
                          </a:solidFill>
                          <a:latin typeface="Times New Roman"/>
                          <a:ea typeface="Times New Roman"/>
                          <a:cs typeface="Simplified Arabic"/>
                        </a:rPr>
                        <a:t>ةً ت</a:t>
                      </a:r>
                      <a:r>
                        <a:rPr lang="ar-SA" sz="2000" b="1" dirty="0">
                          <a:latin typeface="Times New Roman"/>
                          <a:ea typeface="Times New Roman"/>
                          <a:cs typeface="Simplified Arabic"/>
                        </a:rPr>
                        <a:t>لبسونها</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130800328"/>
                  </a:ext>
                </a:extLst>
              </a:tr>
              <a:tr h="325125">
                <a:tc>
                  <a:txBody>
                    <a:bodyPr/>
                    <a:lstStyle/>
                    <a:p>
                      <a:pPr marL="413385" marR="0" indent="-413385" algn="ctr" rtl="0">
                        <a:lnSpc>
                          <a:spcPct val="107000"/>
                        </a:lnSpc>
                        <a:spcBef>
                          <a:spcPts val="0"/>
                        </a:spcBef>
                        <a:spcAft>
                          <a:spcPts val="0"/>
                        </a:spcAft>
                      </a:pPr>
                      <a:r>
                        <a:rPr lang="ar-SA" sz="2000" b="1" dirty="0">
                          <a:latin typeface="Calibri"/>
                          <a:ea typeface="Times New Roman"/>
                        </a:rPr>
                        <a:t>ض</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م</a:t>
                      </a:r>
                      <a:r>
                        <a:rPr lang="ar-SA" sz="2000" b="1" u="sng" dirty="0">
                          <a:solidFill>
                            <a:srgbClr val="FF0000"/>
                          </a:solidFill>
                          <a:latin typeface="Times New Roman"/>
                          <a:ea typeface="Times New Roman"/>
                          <a:cs typeface="Simplified Arabic"/>
                        </a:rPr>
                        <a:t>نــض</a:t>
                      </a:r>
                      <a:r>
                        <a:rPr lang="ar-SA" sz="2000" b="1" dirty="0">
                          <a:latin typeface="Times New Roman"/>
                          <a:ea typeface="Times New Roman"/>
                          <a:cs typeface="Simplified Arabic"/>
                        </a:rPr>
                        <a:t>ود</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solidFill>
                            <a:srgbClr val="FF0000"/>
                          </a:solidFill>
                          <a:latin typeface="Times New Roman"/>
                          <a:ea typeface="Times New Roman"/>
                          <a:cs typeface="Simplified Arabic"/>
                        </a:rPr>
                        <a:t>مِ</a:t>
                      </a:r>
                      <a:r>
                        <a:rPr lang="ar-KW" sz="2000" b="1" u="sng" dirty="0">
                          <a:solidFill>
                            <a:srgbClr val="FF0000"/>
                          </a:solidFill>
                          <a:latin typeface="Times New Roman"/>
                          <a:ea typeface="Times New Roman"/>
                          <a:cs typeface="Simplified Arabic"/>
                        </a:rPr>
                        <a:t>ن ض</a:t>
                      </a:r>
                      <a:r>
                        <a:rPr lang="ar-KW" sz="2000" b="1" dirty="0">
                          <a:latin typeface="Times New Roman"/>
                          <a:ea typeface="Times New Roman"/>
                          <a:cs typeface="Simplified Arabic"/>
                        </a:rPr>
                        <a:t>ريع</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قو</a:t>
                      </a:r>
                      <a:r>
                        <a:rPr lang="ar-SA" sz="2000" b="1" dirty="0">
                          <a:solidFill>
                            <a:srgbClr val="FF0000"/>
                          </a:solidFill>
                          <a:latin typeface="Times New Roman"/>
                          <a:ea typeface="Times New Roman"/>
                          <a:cs typeface="Simplified Arabic"/>
                        </a:rPr>
                        <a:t>م</a:t>
                      </a:r>
                      <a:r>
                        <a:rPr lang="ar-SA" sz="2000" b="1" u="sng" dirty="0">
                          <a:solidFill>
                            <a:srgbClr val="FF0000"/>
                          </a:solidFill>
                          <a:latin typeface="Times New Roman"/>
                          <a:ea typeface="Times New Roman"/>
                          <a:cs typeface="Simplified Arabic"/>
                        </a:rPr>
                        <a:t>اً ض</a:t>
                      </a:r>
                      <a:r>
                        <a:rPr lang="ar-SA" sz="2000" b="1" dirty="0">
                          <a:latin typeface="Times New Roman"/>
                          <a:ea typeface="Times New Roman"/>
                          <a:cs typeface="Simplified Arabic"/>
                        </a:rPr>
                        <a:t>الين</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3112011341"/>
                  </a:ext>
                </a:extLst>
              </a:tr>
              <a:tr h="325125">
                <a:tc>
                  <a:txBody>
                    <a:bodyPr/>
                    <a:lstStyle/>
                    <a:p>
                      <a:pPr marL="413385" marR="0" indent="-413385" algn="ctr" rtl="1">
                        <a:lnSpc>
                          <a:spcPct val="107000"/>
                        </a:lnSpc>
                        <a:spcBef>
                          <a:spcPts val="0"/>
                        </a:spcBef>
                        <a:spcAft>
                          <a:spcPts val="0"/>
                        </a:spcAft>
                      </a:pPr>
                      <a:r>
                        <a:rPr lang="ar-SA" sz="2000" b="1" dirty="0">
                          <a:latin typeface="Calibri"/>
                          <a:ea typeface="Times New Roman"/>
                        </a:rPr>
                        <a:t>ظ</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فا</a:t>
                      </a:r>
                      <a:r>
                        <a:rPr lang="ar-SA" sz="2000" b="1" u="sng" dirty="0">
                          <a:solidFill>
                            <a:srgbClr val="FF0000"/>
                          </a:solidFill>
                          <a:latin typeface="Times New Roman"/>
                          <a:ea typeface="Times New Roman"/>
                          <a:cs typeface="Simplified Arabic"/>
                        </a:rPr>
                        <a:t>نــظ</a:t>
                      </a:r>
                      <a:r>
                        <a:rPr lang="ar-SA" sz="2000" b="1" dirty="0">
                          <a:latin typeface="Times New Roman"/>
                          <a:ea typeface="Times New Roman"/>
                          <a:cs typeface="Simplified Arabic"/>
                        </a:rPr>
                        <a:t>ر</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KW" sz="2000" b="1" dirty="0">
                          <a:latin typeface="Times New Roman"/>
                          <a:ea typeface="Times New Roman"/>
                          <a:cs typeface="Simplified Arabic"/>
                        </a:rPr>
                        <a:t>مَ</a:t>
                      </a:r>
                      <a:r>
                        <a:rPr lang="ar-KW" sz="2000" b="1" u="sng" dirty="0">
                          <a:solidFill>
                            <a:srgbClr val="FF0000"/>
                          </a:solidFill>
                          <a:latin typeface="Times New Roman"/>
                          <a:ea typeface="Times New Roman"/>
                          <a:cs typeface="Simplified Arabic"/>
                        </a:rPr>
                        <a:t>ن ظ</a:t>
                      </a:r>
                      <a:r>
                        <a:rPr lang="ar-KW" sz="2000" b="1" dirty="0">
                          <a:latin typeface="Times New Roman"/>
                          <a:ea typeface="Times New Roman"/>
                          <a:cs typeface="Simplified Arabic"/>
                        </a:rPr>
                        <a:t>لم</a:t>
                      </a:r>
                      <a:endParaRPr lang="en-US" sz="2000" b="1" dirty="0">
                        <a:latin typeface="Calibri"/>
                        <a:ea typeface="Times New Roman"/>
                      </a:endParaRPr>
                    </a:p>
                  </a:txBody>
                  <a:tcPr marL="68580" marR="68580" marT="0" marB="0" anchor="ctr"/>
                </a:tc>
                <a:tc>
                  <a:txBody>
                    <a:bodyPr/>
                    <a:lstStyle/>
                    <a:p>
                      <a:pPr marL="413385" marR="0" indent="-413385" algn="ctr" rtl="1">
                        <a:lnSpc>
                          <a:spcPct val="107000"/>
                        </a:lnSpc>
                        <a:spcBef>
                          <a:spcPts val="0"/>
                        </a:spcBef>
                        <a:spcAft>
                          <a:spcPts val="0"/>
                        </a:spcAft>
                      </a:pPr>
                      <a:r>
                        <a:rPr lang="ar-SA" sz="2000" b="1" dirty="0">
                          <a:latin typeface="Times New Roman"/>
                          <a:ea typeface="Times New Roman"/>
                          <a:cs typeface="Simplified Arabic"/>
                        </a:rPr>
                        <a:t>قر</a:t>
                      </a:r>
                      <a:r>
                        <a:rPr lang="ar-SA" sz="2000" b="1" u="sng" dirty="0">
                          <a:solidFill>
                            <a:srgbClr val="FF0000"/>
                          </a:solidFill>
                          <a:latin typeface="Times New Roman"/>
                          <a:ea typeface="Times New Roman"/>
                          <a:cs typeface="Simplified Arabic"/>
                        </a:rPr>
                        <a:t>ىً ظ</a:t>
                      </a:r>
                      <a:r>
                        <a:rPr lang="ar-SA" sz="2000" b="1" dirty="0">
                          <a:latin typeface="Times New Roman"/>
                          <a:ea typeface="Times New Roman"/>
                          <a:cs typeface="Simplified Arabic"/>
                        </a:rPr>
                        <a:t>اهرة</a:t>
                      </a:r>
                      <a:endParaRPr lang="en-US" sz="2000" b="1" dirty="0">
                        <a:latin typeface="Calibri"/>
                        <a:ea typeface="Times New Roman"/>
                      </a:endParaRPr>
                    </a:p>
                  </a:txBody>
                  <a:tcPr marL="68580" marR="68580" marT="0" marB="0" anchor="ctr"/>
                </a:tc>
                <a:extLst>
                  <a:ext uri="{0D108BD9-81ED-4DB2-BD59-A6C34878D82A}">
                    <a16:rowId xmlns:a16="http://schemas.microsoft.com/office/drawing/2014/main" val="4110529719"/>
                  </a:ext>
                </a:extLst>
              </a:tr>
            </a:tbl>
          </a:graphicData>
        </a:graphic>
      </p:graphicFrame>
    </p:spTree>
    <p:extLst>
      <p:ext uri="{BB962C8B-B14F-4D97-AF65-F5344CB8AC3E}">
        <p14:creationId xmlns:p14="http://schemas.microsoft.com/office/powerpoint/2010/main" val="16103429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F6E6D-D15D-5277-A487-38CFBA4B46D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18B3AF4A-2476-F2DF-A88E-D4CDA98E96E2}"/>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A7868902-180B-851C-5FFF-1EE334C2DF2B}"/>
              </a:ext>
            </a:extLst>
          </p:cNvPr>
          <p:cNvSpPr>
            <a:spLocks noGrp="1"/>
          </p:cNvSpPr>
          <p:nvPr>
            <p:ph type="sldNum" sz="quarter" idx="12"/>
          </p:nvPr>
        </p:nvSpPr>
        <p:spPr/>
        <p:txBody>
          <a:bodyPr/>
          <a:lstStyle/>
          <a:p>
            <a:fld id="{7B9E2073-7571-3141-AB4E-94681825B85E}" type="slidenum">
              <a:rPr lang="en-US" smtClean="0"/>
              <a:t>81</a:t>
            </a:fld>
            <a:endParaRPr lang="en-US" dirty="0"/>
          </a:p>
        </p:txBody>
      </p:sp>
      <p:sp>
        <p:nvSpPr>
          <p:cNvPr id="6" name="Text Placeholder 5">
            <a:extLst>
              <a:ext uri="{FF2B5EF4-FFF2-40B4-BE49-F238E27FC236}">
                <a16:creationId xmlns:a16="http://schemas.microsoft.com/office/drawing/2014/main" id="{FF949786-BBB2-80FE-166F-609E6B266920}"/>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7" name="Title 1">
            <a:extLst>
              <a:ext uri="{FF2B5EF4-FFF2-40B4-BE49-F238E27FC236}">
                <a16:creationId xmlns:a16="http://schemas.microsoft.com/office/drawing/2014/main" id="{B5BB86A6-05DE-5FB8-8388-CA36CC4D4DD9}"/>
              </a:ext>
            </a:extLst>
          </p:cNvPr>
          <p:cNvSpPr>
            <a:spLocks noGrp="1"/>
          </p:cNvSpPr>
          <p:nvPr>
            <p:ph type="title"/>
          </p:nvPr>
        </p:nvSpPr>
        <p:spPr>
          <a:xfrm>
            <a:off x="838200" y="797859"/>
            <a:ext cx="10515600" cy="892829"/>
          </a:xfrm>
        </p:spPr>
        <p:txBody>
          <a:bodyPr/>
          <a:lstStyle/>
          <a:p>
            <a:r>
              <a:rPr lang="en-US" dirty="0"/>
              <a:t>Its Levels </a:t>
            </a:r>
            <a:r>
              <a:rPr lang="ar-KW" dirty="0">
                <a:latin typeface="Calibri" panose="020F0502020204030204" pitchFamily="34" charset="0"/>
                <a:cs typeface="Calibri" panose="020F0502020204030204" pitchFamily="34" charset="0"/>
              </a:rPr>
              <a:t>مراتبه</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6803190F-DAD4-FAA0-C134-5B9C20A924CD}"/>
              </a:ext>
            </a:extLst>
          </p:cNvPr>
          <p:cNvSpPr txBox="1"/>
          <p:nvPr/>
        </p:nvSpPr>
        <p:spPr>
          <a:xfrm>
            <a:off x="749506" y="4632674"/>
            <a:ext cx="7482979" cy="1938992"/>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marL="342900" indent="-342900" algn="r" rtl="1">
              <a:buFont typeface="Arial" panose="020B0604020202020204" pitchFamily="34" charset="0"/>
              <a:buChar char="•"/>
            </a:pPr>
            <a:r>
              <a:rPr lang="en-US" sz="2000" u="sng" dirty="0" err="1">
                <a:solidFill>
                  <a:schemeClr val="accent1">
                    <a:lumMod val="75000"/>
                  </a:schemeClr>
                </a:solidFill>
                <a:latin typeface="Calibri" panose="020F0502020204030204" pitchFamily="34" charset="0"/>
                <a:cs typeface="Calibri" panose="020F0502020204030204" pitchFamily="34" charset="0"/>
              </a:rPr>
              <a:t>أعلاها</a:t>
            </a:r>
            <a:r>
              <a:rPr lang="en-US" sz="2000" dirty="0">
                <a:solidFill>
                  <a:schemeClr val="tx1"/>
                </a:solidFill>
                <a:latin typeface="Calibri" panose="020F0502020204030204" pitchFamily="34" charset="0"/>
                <a:cs typeface="Calibri" panose="020F0502020204030204" pitchFamily="34" charset="0"/>
              </a:rPr>
              <a:t> </a:t>
            </a:r>
            <a:r>
              <a:rPr lang="ar-SA" sz="2000" dirty="0">
                <a:solidFill>
                  <a:schemeClr val="tx1"/>
                </a:solidFill>
                <a:latin typeface="Calibri" panose="020F0502020204030204" pitchFamily="34" charset="0"/>
                <a:cs typeface="Calibri" panose="020F0502020204030204" pitchFamily="34" charset="0"/>
              </a:rPr>
              <a:t>:</a:t>
            </a:r>
            <a:r>
              <a:rPr lang="en-US" sz="2000" dirty="0">
                <a:solidFill>
                  <a:srgbClr val="C00000"/>
                </a:solidFill>
                <a:latin typeface="Calibri" panose="020F0502020204030204" pitchFamily="34" charset="0"/>
                <a:cs typeface="Calibri" panose="020F0502020204030204" pitchFamily="34" charset="0"/>
              </a:rPr>
              <a:t> </a:t>
            </a:r>
            <a:r>
              <a:rPr lang="ar-SA" sz="2000" dirty="0" err="1">
                <a:solidFill>
                  <a:srgbClr val="C00000"/>
                </a:solidFill>
                <a:latin typeface="Calibri" panose="020F0502020204030204" pitchFamily="34" charset="0"/>
                <a:cs typeface="Calibri" panose="020F0502020204030204" pitchFamily="34" charset="0"/>
              </a:rPr>
              <a:t>ط</a:t>
            </a:r>
            <a:r>
              <a:rPr lang="ar-SA" sz="2000" dirty="0">
                <a:solidFill>
                  <a:srgbClr val="C00000"/>
                </a:solidFill>
                <a:latin typeface="Calibri" panose="020F0502020204030204" pitchFamily="34" charset="0"/>
                <a:cs typeface="Calibri" panose="020F0502020204030204" pitchFamily="34" charset="0"/>
              </a:rPr>
              <a:t>، د، </a:t>
            </a:r>
            <a:r>
              <a:rPr lang="ar-SA" sz="2000" dirty="0" err="1">
                <a:solidFill>
                  <a:srgbClr val="C00000"/>
                </a:solidFill>
                <a:latin typeface="Calibri" panose="020F0502020204030204" pitchFamily="34" charset="0"/>
                <a:cs typeface="Calibri" panose="020F0502020204030204" pitchFamily="34" charset="0"/>
              </a:rPr>
              <a:t>ت</a:t>
            </a:r>
            <a:r>
              <a:rPr lang="en-US" sz="2000" dirty="0">
                <a:solidFill>
                  <a:srgbClr val="C00000"/>
                </a:solidFill>
                <a:latin typeface="Calibri" panose="020F0502020204030204" pitchFamily="34" charset="0"/>
                <a:cs typeface="Calibri" panose="020F0502020204030204" pitchFamily="34" charset="0"/>
              </a:rPr>
              <a: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لقرب</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مخرج</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النون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من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مخرج</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هذه</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الحروف</a:t>
            </a:r>
            <a:r>
              <a:rPr lang="en-US" sz="2000" dirty="0">
                <a:solidFill>
                  <a:schemeClr val="tx1"/>
                </a:solidFill>
                <a:latin typeface="Calibri" panose="020F0502020204030204" pitchFamily="34" charset="0"/>
                <a:cs typeface="Calibri" panose="020F0502020204030204" pitchFamily="34" charset="0"/>
              </a:rPr>
              <a:t> ... </a:t>
            </a:r>
            <a:r>
              <a:rPr lang="en-US" sz="2000" dirty="0" err="1">
                <a:solidFill>
                  <a:schemeClr val="tx1"/>
                </a:solidFill>
                <a:latin typeface="Calibri" panose="020F0502020204030204" pitchFamily="34" charset="0"/>
                <a:cs typeface="Calibri" panose="020F0502020204030204" pitchFamily="34" charset="0"/>
              </a:rPr>
              <a:t>فيكون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الإخفاء</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قريبًا</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من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الإدغام</a:t>
            </a:r>
            <a:r>
              <a:rPr lang="en-US" sz="2000" dirty="0">
                <a:solidFill>
                  <a:schemeClr val="tx1"/>
                </a:solidFill>
                <a:latin typeface="Calibri" panose="020F0502020204030204" pitchFamily="34" charset="0"/>
                <a:cs typeface="Calibri" panose="020F0502020204030204" pitchFamily="34" charset="0"/>
              </a:rPr>
              <a:t>.</a:t>
            </a:r>
            <a:endParaRPr lang="ar-SA" sz="2000" dirty="0">
              <a:solidFill>
                <a:schemeClr val="tx1"/>
              </a:solidFill>
              <a:latin typeface="Calibri" panose="020F0502020204030204" pitchFamily="34" charset="0"/>
              <a:cs typeface="Calibri" panose="020F0502020204030204" pitchFamily="34" charset="0"/>
            </a:endParaRPr>
          </a:p>
          <a:p>
            <a:pPr marL="342900" indent="-342900" algn="r" rtl="1">
              <a:buFont typeface="Arial" panose="020B0604020202020204" pitchFamily="34" charset="0"/>
              <a:buChar char="•"/>
            </a:pPr>
            <a:r>
              <a:rPr lang="en-US" sz="2000" u="sng" dirty="0" err="1">
                <a:solidFill>
                  <a:schemeClr val="accent1">
                    <a:lumMod val="75000"/>
                  </a:schemeClr>
                </a:solidFill>
                <a:latin typeface="Calibri" panose="020F0502020204030204" pitchFamily="34" charset="0"/>
                <a:cs typeface="Calibri" panose="020F0502020204030204" pitchFamily="34" charset="0"/>
              </a:rPr>
              <a:t>أوسطها</a:t>
            </a:r>
            <a:r>
              <a:rPr lang="en-US" sz="2000" dirty="0">
                <a:solidFill>
                  <a:schemeClr val="tx1"/>
                </a:solidFill>
                <a:latin typeface="Calibri" panose="020F0502020204030204" pitchFamily="34" charset="0"/>
                <a:cs typeface="Calibri" panose="020F0502020204030204" pitchFamily="34" charset="0"/>
              </a:rPr>
              <a:t> </a:t>
            </a:r>
            <a:r>
              <a:rPr lang="ar-SA" sz="2000" dirty="0">
                <a:solidFill>
                  <a:schemeClr val="tx1"/>
                </a:solidFill>
                <a:latin typeface="Calibri" panose="020F0502020204030204" pitchFamily="34" charset="0"/>
                <a:cs typeface="Calibri" panose="020F0502020204030204" pitchFamily="34" charset="0"/>
              </a:rPr>
              <a: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rgbClr val="C00000"/>
                </a:solidFill>
                <a:latin typeface="Calibri" panose="020F0502020204030204" pitchFamily="34" charset="0"/>
                <a:cs typeface="Calibri" panose="020F0502020204030204" pitchFamily="34" charset="0"/>
              </a:rPr>
              <a:t>الأحرف</a:t>
            </a:r>
            <a:r>
              <a:rPr lang="en-US" sz="2000" dirty="0">
                <a:solidFill>
                  <a:srgbClr val="C00000"/>
                </a:solidFill>
                <a:latin typeface="Calibri" panose="020F0502020204030204" pitchFamily="34" charset="0"/>
                <a:cs typeface="Calibri" panose="020F0502020204030204" pitchFamily="34" charset="0"/>
              </a:rPr>
              <a:t> </a:t>
            </a:r>
            <a:r>
              <a:rPr lang="en-US" sz="2000" dirty="0" err="1">
                <a:solidFill>
                  <a:srgbClr val="C00000"/>
                </a:solidFill>
                <a:latin typeface="Calibri" panose="020F0502020204030204" pitchFamily="34" charset="0"/>
                <a:cs typeface="Calibri" panose="020F0502020204030204" pitchFamily="34" charset="0"/>
              </a:rPr>
              <a:t>العشرة</a:t>
            </a:r>
            <a:r>
              <a:rPr lang="en-US" sz="2000" dirty="0">
                <a:solidFill>
                  <a:srgbClr val="C00000"/>
                </a:solidFill>
                <a:latin typeface="Calibri" panose="020F0502020204030204" pitchFamily="34" charset="0"/>
                <a:cs typeface="Calibri" panose="020F0502020204030204" pitchFamily="34" charset="0"/>
              </a:rPr>
              <a:t> </a:t>
            </a:r>
            <a:r>
              <a:rPr lang="en-US" sz="2000" dirty="0" err="1">
                <a:solidFill>
                  <a:srgbClr val="C00000"/>
                </a:solidFill>
                <a:latin typeface="Calibri" panose="020F0502020204030204" pitchFamily="34" charset="0"/>
                <a:cs typeface="Calibri" panose="020F0502020204030204" pitchFamily="34" charset="0"/>
              </a:rPr>
              <a:t>الباقية</a:t>
            </a:r>
            <a:r>
              <a:rPr lang="en-US" sz="2000" dirty="0">
                <a:solidFill>
                  <a:srgbClr val="C00000"/>
                </a:solidFill>
                <a:latin typeface="Calibri" panose="020F0502020204030204" pitchFamily="34" charset="0"/>
                <a:cs typeface="Calibri" panose="020F0502020204030204" pitchFamily="34" charset="0"/>
              </a:rPr>
              <a:t>؛</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لعدم</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قربها</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منها</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جدًّا</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ولا</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بعدها</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عنها</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جدًّا</a:t>
            </a:r>
            <a:r>
              <a:rPr lang="en-US" sz="2000" dirty="0">
                <a:solidFill>
                  <a:schemeClr val="tx1"/>
                </a:solidFill>
                <a:latin typeface="Calibri" panose="020F0502020204030204" pitchFamily="34" charset="0"/>
                <a:cs typeface="Calibri" panose="020F0502020204030204" pitchFamily="34" charset="0"/>
              </a:rPr>
              <a:t> ... </a:t>
            </a:r>
            <a:r>
              <a:rPr lang="en-US" sz="2000" dirty="0" err="1">
                <a:solidFill>
                  <a:schemeClr val="tx1"/>
                </a:solidFill>
                <a:latin typeface="Calibri" panose="020F0502020204030204" pitchFamily="34" charset="0"/>
                <a:cs typeface="Calibri" panose="020F0502020204030204" pitchFamily="34" charset="0"/>
              </a:rPr>
              <a:t>فيكون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الإخفاء</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متوسطًا</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بينهما</a:t>
            </a:r>
            <a:r>
              <a:rPr lang="en-US" sz="2000" dirty="0">
                <a:solidFill>
                  <a:schemeClr val="tx1"/>
                </a:solidFill>
                <a:latin typeface="Calibri" panose="020F0502020204030204" pitchFamily="34" charset="0"/>
                <a:cs typeface="Calibri" panose="020F0502020204030204" pitchFamily="34" charset="0"/>
              </a:rPr>
              <a:t>.</a:t>
            </a:r>
            <a:endParaRPr lang="ar-SA" sz="2000" dirty="0">
              <a:solidFill>
                <a:schemeClr val="tx1"/>
              </a:solidFill>
              <a:latin typeface="Calibri" panose="020F0502020204030204" pitchFamily="34" charset="0"/>
              <a:cs typeface="Calibri" panose="020F0502020204030204" pitchFamily="34" charset="0"/>
            </a:endParaRPr>
          </a:p>
          <a:p>
            <a:pPr marL="342900" indent="-342900" algn="r" rtl="1">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 </a:t>
            </a:r>
            <a:r>
              <a:rPr lang="en-US" sz="2000" u="sng" dirty="0" err="1">
                <a:solidFill>
                  <a:schemeClr val="accent1">
                    <a:lumMod val="75000"/>
                  </a:schemeClr>
                </a:solidFill>
                <a:latin typeface="Calibri" panose="020F0502020204030204" pitchFamily="34" charset="0"/>
                <a:cs typeface="Calibri" panose="020F0502020204030204" pitchFamily="34" charset="0"/>
              </a:rPr>
              <a:t>أدناها</a:t>
            </a:r>
            <a:r>
              <a:rPr lang="en-US" sz="2000" dirty="0">
                <a:solidFill>
                  <a:schemeClr val="tx1"/>
                </a:solidFill>
                <a:latin typeface="Calibri" panose="020F0502020204030204" pitchFamily="34" charset="0"/>
                <a:cs typeface="Calibri" panose="020F0502020204030204" pitchFamily="34" charset="0"/>
              </a:rPr>
              <a:t> </a:t>
            </a:r>
            <a:r>
              <a:rPr lang="ar-SA" sz="2000" dirty="0">
                <a:solidFill>
                  <a:schemeClr val="tx1"/>
                </a:solidFill>
                <a:latin typeface="Calibri" panose="020F0502020204030204" pitchFamily="34" charset="0"/>
                <a:cs typeface="Calibri" panose="020F0502020204030204" pitchFamily="34" charset="0"/>
              </a:rPr>
              <a:t>:</a:t>
            </a:r>
            <a:r>
              <a:rPr lang="en-US" sz="2000" dirty="0">
                <a:solidFill>
                  <a:srgbClr val="C00000"/>
                </a:solidFill>
                <a:latin typeface="Calibri" panose="020F0502020204030204" pitchFamily="34" charset="0"/>
                <a:cs typeface="Calibri" panose="020F0502020204030204" pitchFamily="34" charset="0"/>
              </a:rPr>
              <a:t> </a:t>
            </a:r>
            <a:r>
              <a:rPr lang="ar-SA" sz="2000" dirty="0">
                <a:solidFill>
                  <a:srgbClr val="C00000"/>
                </a:solidFill>
                <a:latin typeface="Calibri" panose="020F0502020204030204" pitchFamily="34" charset="0"/>
                <a:cs typeface="Calibri" panose="020F0502020204030204" pitchFamily="34" charset="0"/>
              </a:rPr>
              <a:t>ق ، ك</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لبعد</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مخرج</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النون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عن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مخرج</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هذين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الحرفين</a:t>
            </a:r>
            <a:r>
              <a:rPr lang="en-US" sz="2000" dirty="0">
                <a:solidFill>
                  <a:schemeClr val="tx1"/>
                </a:solidFill>
                <a:latin typeface="Calibri" panose="020F0502020204030204" pitchFamily="34" charset="0"/>
                <a:cs typeface="Calibri" panose="020F0502020204030204" pitchFamily="34" charset="0"/>
              </a:rPr>
              <a:t> ... </a:t>
            </a:r>
            <a:r>
              <a:rPr lang="en-US" sz="2000" dirty="0" err="1">
                <a:solidFill>
                  <a:schemeClr val="tx1"/>
                </a:solidFill>
                <a:latin typeface="Calibri" panose="020F0502020204030204" pitchFamily="34" charset="0"/>
                <a:cs typeface="Calibri" panose="020F0502020204030204" pitchFamily="34" charset="0"/>
              </a:rPr>
              <a:t>فيكون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الإخفاء</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قريبًا</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من</a:t>
            </a:r>
            <a:r>
              <a:rPr lang="en-US" sz="2000" dirty="0">
                <a:solidFill>
                  <a:schemeClr val="tx1"/>
                </a:solidFill>
                <a:latin typeface="Calibri" panose="020F0502020204030204" pitchFamily="34" charset="0"/>
                <a:cs typeface="Calibri" panose="020F0502020204030204" pitchFamily="34" charset="0"/>
              </a:rPr>
              <a:t> </a:t>
            </a:r>
            <a:r>
              <a:rPr lang="en-US" sz="2000" dirty="0" err="1">
                <a:solidFill>
                  <a:schemeClr val="tx1"/>
                </a:solidFill>
                <a:latin typeface="Calibri" panose="020F0502020204030204" pitchFamily="34" charset="0"/>
                <a:cs typeface="Calibri" panose="020F0502020204030204" pitchFamily="34" charset="0"/>
              </a:rPr>
              <a:t>الإظهار</a:t>
            </a:r>
            <a:r>
              <a:rPr lang="en-US" sz="2000" dirty="0">
                <a:solidFill>
                  <a:schemeClr val="tx1"/>
                </a:solidFill>
                <a:latin typeface="Calibri" panose="020F0502020204030204" pitchFamily="34" charset="0"/>
                <a:cs typeface="Calibri" panose="020F0502020204030204" pitchFamily="34" charset="0"/>
              </a:rPr>
              <a:t>.</a:t>
            </a:r>
            <a:endParaRPr lang="ar-SA" sz="2000" dirty="0">
              <a:solidFill>
                <a:schemeClr val="tx1"/>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00ABBAE2-BE47-D1E3-C777-3DCEF9CDE23E}"/>
              </a:ext>
            </a:extLst>
          </p:cNvPr>
          <p:cNvSpPr txBox="1"/>
          <p:nvPr/>
        </p:nvSpPr>
        <p:spPr>
          <a:xfrm>
            <a:off x="589817" y="1783057"/>
            <a:ext cx="7482978" cy="2739211"/>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marL="342900" indent="-342900">
              <a:buFont typeface="Arial" panose="020B0604020202020204" pitchFamily="34" charset="0"/>
              <a:buChar char="•"/>
            </a:pPr>
            <a:r>
              <a:rPr lang="en-US" sz="2000" b="1" u="sng" dirty="0">
                <a:solidFill>
                  <a:schemeClr val="accent1"/>
                </a:solidFill>
                <a:cs typeface="Calibri" panose="020F0502020204030204" pitchFamily="34" charset="0"/>
              </a:rPr>
              <a:t>Highest level</a:t>
            </a:r>
            <a:r>
              <a:rPr lang="en-US" sz="2000" dirty="0">
                <a:solidFill>
                  <a:schemeClr val="tx1"/>
                </a:solidFill>
                <a:cs typeface="Calibri" panose="020F0502020204030204" pitchFamily="34" charset="0"/>
              </a:rPr>
              <a:t>:</a:t>
            </a:r>
            <a:r>
              <a:rPr lang="en-US" sz="2400" dirty="0">
                <a:solidFill>
                  <a:schemeClr val="tx1"/>
                </a:solidFill>
                <a:cs typeface="Calibri" panose="020F0502020204030204" pitchFamily="34" charset="0"/>
              </a:rPr>
              <a:t> </a:t>
            </a:r>
            <a:r>
              <a:rPr lang="ar-SA" sz="2000" dirty="0" err="1">
                <a:solidFill>
                  <a:srgbClr val="C00000"/>
                </a:solidFill>
                <a:latin typeface="Calibri" panose="020F0502020204030204" pitchFamily="34" charset="0"/>
                <a:cs typeface="Calibri" panose="020F0502020204030204" pitchFamily="34" charset="0"/>
              </a:rPr>
              <a:t>ط</a:t>
            </a:r>
            <a:r>
              <a:rPr lang="ar-SA" sz="2000" dirty="0">
                <a:solidFill>
                  <a:srgbClr val="C00000"/>
                </a:solidFill>
                <a:latin typeface="Calibri" panose="020F0502020204030204" pitchFamily="34" charset="0"/>
                <a:cs typeface="Calibri" panose="020F0502020204030204" pitchFamily="34" charset="0"/>
              </a:rPr>
              <a:t>، د، </a:t>
            </a:r>
            <a:r>
              <a:rPr lang="ar-SA" sz="2000" dirty="0" err="1">
                <a:solidFill>
                  <a:srgbClr val="C00000"/>
                </a:solidFill>
                <a:latin typeface="Calibri" panose="020F0502020204030204" pitchFamily="34" charset="0"/>
                <a:cs typeface="Calibri" panose="020F0502020204030204" pitchFamily="34" charset="0"/>
              </a:rPr>
              <a:t>ت</a:t>
            </a:r>
            <a:r>
              <a:rPr lang="en-US" sz="2000" dirty="0">
                <a:solidFill>
                  <a:schemeClr val="accent1">
                    <a:lumMod val="75000"/>
                  </a:schemeClr>
                </a:solidFill>
                <a:cs typeface="Calibri" panose="020F0502020204030204" pitchFamily="34" charset="0"/>
              </a:rPr>
              <a:t> </a:t>
            </a:r>
            <a:r>
              <a:rPr lang="en-CA" sz="2000" dirty="0">
                <a:solidFill>
                  <a:schemeClr val="tx1"/>
                </a:solidFill>
                <a:cs typeface="Calibri" panose="020F0502020204030204" pitchFamily="34" charset="0"/>
              </a:rPr>
              <a:t>— </a:t>
            </a:r>
            <a:r>
              <a:rPr lang="en-CA" dirty="0">
                <a:solidFill>
                  <a:schemeClr val="tx1"/>
                </a:solidFill>
                <a:cs typeface="Calibri" panose="020F0502020204030204" pitchFamily="34" charset="0"/>
              </a:rPr>
              <a:t>due to the closeness of the </a:t>
            </a:r>
            <a:r>
              <a:rPr lang="en-CA" dirty="0" err="1">
                <a:solidFill>
                  <a:schemeClr val="tx1"/>
                </a:solidFill>
                <a:cs typeface="Calibri" panose="020F0502020204030204" pitchFamily="34" charset="0"/>
              </a:rPr>
              <a:t>makhraj</a:t>
            </a:r>
            <a:r>
              <a:rPr lang="en-CA" dirty="0">
                <a:solidFill>
                  <a:schemeClr val="tx1"/>
                </a:solidFill>
                <a:cs typeface="Calibri" panose="020F0502020204030204" pitchFamily="34" charset="0"/>
              </a:rPr>
              <a:t> of noon to the </a:t>
            </a:r>
            <a:r>
              <a:rPr lang="en-CA" dirty="0" err="1">
                <a:solidFill>
                  <a:schemeClr val="tx1"/>
                </a:solidFill>
                <a:cs typeface="Calibri" panose="020F0502020204030204" pitchFamily="34" charset="0"/>
              </a:rPr>
              <a:t>makhraj</a:t>
            </a:r>
            <a:r>
              <a:rPr lang="en-CA" dirty="0">
                <a:solidFill>
                  <a:schemeClr val="tx1"/>
                </a:solidFill>
                <a:cs typeface="Calibri" panose="020F0502020204030204" pitchFamily="34" charset="0"/>
              </a:rPr>
              <a:t> of these letters, making the </a:t>
            </a:r>
            <a:r>
              <a:rPr lang="en-CA" dirty="0" err="1">
                <a:solidFill>
                  <a:schemeClr val="tx1"/>
                </a:solidFill>
                <a:cs typeface="Calibri" panose="020F0502020204030204" pitchFamily="34" charset="0"/>
              </a:rPr>
              <a:t>ikhfa</a:t>
            </a:r>
            <a:r>
              <a:rPr lang="en-CA" dirty="0">
                <a:solidFill>
                  <a:schemeClr val="tx1"/>
                </a:solidFill>
                <a:cs typeface="Calibri" panose="020F0502020204030204" pitchFamily="34" charset="0"/>
              </a:rPr>
              <a:t>’ close to </a:t>
            </a:r>
            <a:r>
              <a:rPr lang="en-CA" dirty="0" err="1">
                <a:solidFill>
                  <a:schemeClr val="tx1"/>
                </a:solidFill>
                <a:cs typeface="Calibri" panose="020F0502020204030204" pitchFamily="34" charset="0"/>
              </a:rPr>
              <a:t>idghaam</a:t>
            </a:r>
            <a:r>
              <a:rPr lang="en-CA" dirty="0">
                <a:solidFill>
                  <a:schemeClr val="tx1"/>
                </a:solidFill>
                <a:cs typeface="Calibri" panose="020F0502020204030204" pitchFamily="34" charset="0"/>
              </a:rPr>
              <a:t>.</a:t>
            </a:r>
            <a:br>
              <a:rPr lang="ar-SA" dirty="0">
                <a:solidFill>
                  <a:schemeClr val="tx1"/>
                </a:solidFill>
                <a:cs typeface="Calibri" panose="020F0502020204030204" pitchFamily="34" charset="0"/>
              </a:rPr>
            </a:br>
            <a:endParaRPr lang="ar-EG" sz="900" dirty="0">
              <a:solidFill>
                <a:srgbClr val="4472C4">
                  <a:lumMod val="75000"/>
                </a:srgbClr>
              </a:solidFill>
              <a:cs typeface="Calibri" panose="020F0502020204030204" pitchFamily="34" charset="0"/>
            </a:endParaRPr>
          </a:p>
          <a:p>
            <a:pPr marL="342900" indent="-342900">
              <a:buFont typeface="Arial" panose="020B0604020202020204" pitchFamily="34" charset="0"/>
              <a:buChar char="•"/>
            </a:pPr>
            <a:r>
              <a:rPr lang="en-US" sz="2000" b="1" u="sng" dirty="0">
                <a:solidFill>
                  <a:schemeClr val="accent1"/>
                </a:solidFill>
                <a:cs typeface="Calibri" panose="020F0502020204030204" pitchFamily="34" charset="0"/>
              </a:rPr>
              <a:t>Middle level:</a:t>
            </a:r>
            <a:r>
              <a:rPr lang="en-US" sz="2000" b="1" dirty="0">
                <a:solidFill>
                  <a:schemeClr val="accent1"/>
                </a:solidFill>
                <a:cs typeface="Calibri" panose="020F0502020204030204" pitchFamily="34" charset="0"/>
              </a:rPr>
              <a:t> </a:t>
            </a:r>
            <a:r>
              <a:rPr lang="en-US" sz="2000" dirty="0">
                <a:solidFill>
                  <a:srgbClr val="C00000"/>
                </a:solidFill>
                <a:cs typeface="Calibri" panose="020F0502020204030204" pitchFamily="34" charset="0"/>
              </a:rPr>
              <a:t>10 letters remaining </a:t>
            </a:r>
            <a:r>
              <a:rPr lang="en-CA" sz="2000" dirty="0">
                <a:solidFill>
                  <a:schemeClr val="tx1"/>
                </a:solidFill>
                <a:cs typeface="Calibri" panose="020F0502020204030204" pitchFamily="34" charset="0"/>
              </a:rPr>
              <a:t>— </a:t>
            </a:r>
            <a:r>
              <a:rPr lang="en-CA" dirty="0">
                <a:solidFill>
                  <a:schemeClr val="tx1"/>
                </a:solidFill>
                <a:cs typeface="Calibri" panose="020F0502020204030204" pitchFamily="34" charset="0"/>
              </a:rPr>
              <a:t>because they are neither very close nor very far from it, making the </a:t>
            </a:r>
            <a:r>
              <a:rPr lang="en-CA" dirty="0" err="1">
                <a:solidFill>
                  <a:schemeClr val="tx1"/>
                </a:solidFill>
                <a:cs typeface="Calibri" panose="020F0502020204030204" pitchFamily="34" charset="0"/>
              </a:rPr>
              <a:t>ikhfa</a:t>
            </a:r>
            <a:r>
              <a:rPr lang="en-CA" dirty="0">
                <a:solidFill>
                  <a:schemeClr val="tx1"/>
                </a:solidFill>
                <a:cs typeface="Calibri" panose="020F0502020204030204" pitchFamily="34" charset="0"/>
              </a:rPr>
              <a:t>’ balanced between the two.</a:t>
            </a:r>
            <a:br>
              <a:rPr lang="ar-SA" dirty="0">
                <a:solidFill>
                  <a:schemeClr val="tx1"/>
                </a:solidFill>
                <a:cs typeface="Calibri" panose="020F0502020204030204" pitchFamily="34" charset="0"/>
              </a:rPr>
            </a:br>
            <a:endParaRPr lang="ar-EG" sz="900" dirty="0">
              <a:solidFill>
                <a:srgbClr val="4472C4">
                  <a:lumMod val="75000"/>
                </a:srgbClr>
              </a:solidFill>
              <a:cs typeface="Calibri" panose="020F0502020204030204" pitchFamily="34" charset="0"/>
            </a:endParaRPr>
          </a:p>
          <a:p>
            <a:pPr marL="342900" indent="-342900">
              <a:buFont typeface="Arial" panose="020B0604020202020204" pitchFamily="34" charset="0"/>
              <a:buChar char="•"/>
            </a:pPr>
            <a:r>
              <a:rPr lang="en-US" sz="2000" b="1" u="sng" dirty="0">
                <a:solidFill>
                  <a:schemeClr val="accent1"/>
                </a:solidFill>
                <a:cs typeface="Calibri" panose="020F0502020204030204" pitchFamily="34" charset="0"/>
              </a:rPr>
              <a:t>Lowest level:</a:t>
            </a:r>
            <a:r>
              <a:rPr lang="en-US" sz="2000" b="1" dirty="0">
                <a:solidFill>
                  <a:schemeClr val="accent1"/>
                </a:solidFill>
                <a:cs typeface="Calibri" panose="020F0502020204030204" pitchFamily="34" charset="0"/>
              </a:rPr>
              <a:t> </a:t>
            </a:r>
            <a:r>
              <a:rPr lang="ar-SA" sz="2000" dirty="0">
                <a:solidFill>
                  <a:srgbClr val="C00000"/>
                </a:solidFill>
                <a:latin typeface="Calibri" panose="020F0502020204030204" pitchFamily="34" charset="0"/>
                <a:cs typeface="Calibri" panose="020F0502020204030204" pitchFamily="34" charset="0"/>
              </a:rPr>
              <a:t>ق ، ك</a:t>
            </a:r>
            <a:r>
              <a:rPr lang="en-US" sz="2000" dirty="0">
                <a:solidFill>
                  <a:srgbClr val="C00000"/>
                </a:solidFill>
                <a:cs typeface="Calibri" panose="020F0502020204030204" pitchFamily="34" charset="0"/>
              </a:rPr>
              <a:t> </a:t>
            </a:r>
            <a:r>
              <a:rPr lang="en-CA" sz="2000" dirty="0">
                <a:solidFill>
                  <a:schemeClr val="tx1"/>
                </a:solidFill>
                <a:cs typeface="Calibri" panose="020F0502020204030204" pitchFamily="34" charset="0"/>
              </a:rPr>
              <a:t>— </a:t>
            </a:r>
            <a:r>
              <a:rPr lang="en-CA" dirty="0">
                <a:solidFill>
                  <a:schemeClr val="tx1"/>
                </a:solidFill>
                <a:cs typeface="Calibri" panose="020F0502020204030204" pitchFamily="34" charset="0"/>
              </a:rPr>
              <a:t>due to the distance between the </a:t>
            </a:r>
            <a:r>
              <a:rPr lang="en-CA" dirty="0" err="1">
                <a:solidFill>
                  <a:schemeClr val="tx1"/>
                </a:solidFill>
                <a:cs typeface="Calibri" panose="020F0502020204030204" pitchFamily="34" charset="0"/>
              </a:rPr>
              <a:t>makhraj</a:t>
            </a:r>
            <a:r>
              <a:rPr lang="en-CA" dirty="0">
                <a:solidFill>
                  <a:schemeClr val="tx1"/>
                </a:solidFill>
                <a:cs typeface="Calibri" panose="020F0502020204030204" pitchFamily="34" charset="0"/>
              </a:rPr>
              <a:t> of noon and the </a:t>
            </a:r>
            <a:r>
              <a:rPr lang="en-CA" dirty="0" err="1">
                <a:solidFill>
                  <a:schemeClr val="tx1"/>
                </a:solidFill>
                <a:cs typeface="Calibri" panose="020F0502020204030204" pitchFamily="34" charset="0"/>
              </a:rPr>
              <a:t>makhraj</a:t>
            </a:r>
            <a:r>
              <a:rPr lang="en-CA" dirty="0">
                <a:solidFill>
                  <a:schemeClr val="tx1"/>
                </a:solidFill>
                <a:cs typeface="Calibri" panose="020F0502020204030204" pitchFamily="34" charset="0"/>
              </a:rPr>
              <a:t> of these two letters, making the </a:t>
            </a:r>
            <a:r>
              <a:rPr lang="en-CA" dirty="0" err="1">
                <a:solidFill>
                  <a:schemeClr val="tx1"/>
                </a:solidFill>
                <a:cs typeface="Calibri" panose="020F0502020204030204" pitchFamily="34" charset="0"/>
              </a:rPr>
              <a:t>ikhfa</a:t>
            </a:r>
            <a:r>
              <a:rPr lang="en-CA" dirty="0">
                <a:solidFill>
                  <a:schemeClr val="tx1"/>
                </a:solidFill>
                <a:cs typeface="Calibri" panose="020F0502020204030204" pitchFamily="34" charset="0"/>
              </a:rPr>
              <a:t>’ close to </a:t>
            </a:r>
            <a:r>
              <a:rPr lang="en-CA" dirty="0" err="1">
                <a:solidFill>
                  <a:schemeClr val="tx1"/>
                </a:solidFill>
                <a:cs typeface="Calibri" panose="020F0502020204030204" pitchFamily="34" charset="0"/>
              </a:rPr>
              <a:t>izhār</a:t>
            </a:r>
            <a:r>
              <a:rPr lang="en-CA" dirty="0">
                <a:solidFill>
                  <a:schemeClr val="tx1"/>
                </a:solidFill>
                <a:cs typeface="Calibri" panose="020F0502020204030204" pitchFamily="34" charset="0"/>
              </a:rPr>
              <a:t>.</a:t>
            </a:r>
            <a:endParaRPr lang="en-CA" sz="2000" dirty="0">
              <a:solidFill>
                <a:schemeClr val="tx1"/>
              </a:solidFill>
              <a:cs typeface="Calibri" panose="020F0502020204030204" pitchFamily="34" charset="0"/>
            </a:endParaRPr>
          </a:p>
        </p:txBody>
      </p:sp>
      <p:pic>
        <p:nvPicPr>
          <p:cNvPr id="12" name="64E2E5C3-1371-40E6-AFA8-3E395D124C60-L0-001.jpeg" descr="64E2E5C3-1371-40E6-AFA8-3E395D124C60-L0-001.jpeg">
            <a:extLst>
              <a:ext uri="{FF2B5EF4-FFF2-40B4-BE49-F238E27FC236}">
                <a16:creationId xmlns:a16="http://schemas.microsoft.com/office/drawing/2014/main" id="{8D177E3A-9E8F-363B-656C-3909044AE872}"/>
              </a:ext>
            </a:extLst>
          </p:cNvPr>
          <p:cNvPicPr>
            <a:picLocks noChangeAspect="1"/>
          </p:cNvPicPr>
          <p:nvPr/>
        </p:nvPicPr>
        <p:blipFill>
          <a:blip r:embed="rId2"/>
          <a:stretch>
            <a:fillRect/>
          </a:stretch>
        </p:blipFill>
        <p:spPr>
          <a:xfrm>
            <a:off x="8218781" y="1909300"/>
            <a:ext cx="3928701" cy="4470112"/>
          </a:xfrm>
          <a:prstGeom prst="rect">
            <a:avLst/>
          </a:prstGeom>
          <a:ln w="12700">
            <a:miter lim="400000"/>
          </a:ln>
        </p:spPr>
      </p:pic>
      <p:sp>
        <p:nvSpPr>
          <p:cNvPr id="14" name="TextBox 13">
            <a:extLst>
              <a:ext uri="{FF2B5EF4-FFF2-40B4-BE49-F238E27FC236}">
                <a16:creationId xmlns:a16="http://schemas.microsoft.com/office/drawing/2014/main" id="{E8C196EF-B12A-28BA-07F2-CE2B0DA5317A}"/>
              </a:ext>
            </a:extLst>
          </p:cNvPr>
          <p:cNvSpPr txBox="1"/>
          <p:nvPr/>
        </p:nvSpPr>
        <p:spPr>
          <a:xfrm>
            <a:off x="9412606" y="3657599"/>
            <a:ext cx="316570" cy="400110"/>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wrap="square" rtlCol="1">
            <a:spAutoFit/>
          </a:bodyPr>
          <a:lstStyle/>
          <a:p>
            <a:pPr lvl="0" algn="ctr" rtl="0"/>
            <a:r>
              <a:rPr lang="ar-SA" sz="2000" b="1" dirty="0">
                <a:solidFill>
                  <a:srgbClr val="003192"/>
                </a:solidFill>
              </a:rPr>
              <a:t>ن</a:t>
            </a:r>
            <a:endParaRPr lang="en-US" b="1" dirty="0">
              <a:solidFill>
                <a:srgbClr val="003192"/>
              </a:solidFill>
            </a:endParaRPr>
          </a:p>
        </p:txBody>
      </p:sp>
      <p:sp>
        <p:nvSpPr>
          <p:cNvPr id="15" name="Rounded Rectangle 14">
            <a:extLst>
              <a:ext uri="{FF2B5EF4-FFF2-40B4-BE49-F238E27FC236}">
                <a16:creationId xmlns:a16="http://schemas.microsoft.com/office/drawing/2014/main" id="{0E7EDFA9-3005-92DD-4172-78C9DB1AE790}"/>
              </a:ext>
            </a:extLst>
          </p:cNvPr>
          <p:cNvSpPr/>
          <p:nvPr/>
        </p:nvSpPr>
        <p:spPr>
          <a:xfrm>
            <a:off x="9854420" y="3429000"/>
            <a:ext cx="1486757" cy="938456"/>
          </a:xfrm>
          <a:prstGeom prst="roundRect">
            <a:avLst/>
          </a:prstGeom>
          <a:solidFill>
            <a:schemeClr val="accent4">
              <a:alpha val="67829"/>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16" name="Rounded Rectangle 15">
            <a:extLst>
              <a:ext uri="{FF2B5EF4-FFF2-40B4-BE49-F238E27FC236}">
                <a16:creationId xmlns:a16="http://schemas.microsoft.com/office/drawing/2014/main" id="{074DD5A3-FEA8-583B-3F4B-CB0BB6ED151D}"/>
              </a:ext>
            </a:extLst>
          </p:cNvPr>
          <p:cNvSpPr/>
          <p:nvPr/>
        </p:nvSpPr>
        <p:spPr>
          <a:xfrm>
            <a:off x="8725657" y="3675128"/>
            <a:ext cx="645058" cy="938456"/>
          </a:xfrm>
          <a:prstGeom prst="roundRect">
            <a:avLst/>
          </a:prstGeom>
          <a:solidFill>
            <a:schemeClr val="accent4">
              <a:alpha val="67829"/>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17" name="Line">
            <a:extLst>
              <a:ext uri="{FF2B5EF4-FFF2-40B4-BE49-F238E27FC236}">
                <a16:creationId xmlns:a16="http://schemas.microsoft.com/office/drawing/2014/main" id="{2088EC39-34E4-A9EE-F721-B669169866F6}"/>
              </a:ext>
            </a:extLst>
          </p:cNvPr>
          <p:cNvSpPr/>
          <p:nvPr/>
        </p:nvSpPr>
        <p:spPr>
          <a:xfrm flipH="1">
            <a:off x="11039500" y="2260054"/>
            <a:ext cx="291059" cy="1953383"/>
          </a:xfrm>
          <a:prstGeom prst="line">
            <a:avLst/>
          </a:prstGeom>
          <a:ln w="25400">
            <a:solidFill>
              <a:srgbClr val="00B0F0"/>
            </a:solidFill>
          </a:ln>
          <a:effectLst>
            <a:outerShdw blurRad="38100" dist="20000" dir="5400000" rotWithShape="0">
              <a:srgbClr val="000000">
                <a:alpha val="38000"/>
              </a:srgbClr>
            </a:outerShdw>
          </a:effectLst>
        </p:spPr>
        <p:txBody>
          <a:bodyPr lIns="45719" rIns="45719"/>
          <a:lstStyle/>
          <a:p>
            <a:pPr marL="0" algn="r" defTabSz="914400" rtl="1" eaLnBrk="1" latinLnBrk="0" hangingPunct="1"/>
            <a:endParaRPr/>
          </a:p>
        </p:txBody>
      </p:sp>
      <p:sp>
        <p:nvSpPr>
          <p:cNvPr id="18" name="القاف و الكاف">
            <a:extLst>
              <a:ext uri="{FF2B5EF4-FFF2-40B4-BE49-F238E27FC236}">
                <a16:creationId xmlns:a16="http://schemas.microsoft.com/office/drawing/2014/main" id="{C26641D1-9FB9-AEDC-6BF4-13FBEE572392}"/>
              </a:ext>
            </a:extLst>
          </p:cNvPr>
          <p:cNvSpPr txBox="1"/>
          <p:nvPr/>
        </p:nvSpPr>
        <p:spPr>
          <a:xfrm>
            <a:off x="10972609" y="1846362"/>
            <a:ext cx="715900" cy="461665"/>
          </a:xfrm>
          <a:prstGeom prst="rect">
            <a:avLst/>
          </a:prstGeom>
          <a:solidFill>
            <a:schemeClr val="accent4">
              <a:lumMod val="40000"/>
              <a:lumOff val="6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rtl="1">
              <a:defRPr sz="2600"/>
            </a:lvl1pPr>
          </a:lstStyle>
          <a:p>
            <a:r>
              <a:rPr lang="ar-SA" sz="2400" b="1" dirty="0"/>
              <a:t>ق ، ك</a:t>
            </a:r>
            <a:endParaRPr sz="2400" b="1" dirty="0"/>
          </a:p>
        </p:txBody>
      </p:sp>
      <p:sp>
        <p:nvSpPr>
          <p:cNvPr id="19" name="Line">
            <a:extLst>
              <a:ext uri="{FF2B5EF4-FFF2-40B4-BE49-F238E27FC236}">
                <a16:creationId xmlns:a16="http://schemas.microsoft.com/office/drawing/2014/main" id="{242B8274-161E-42E7-BC61-090833537BE3}"/>
              </a:ext>
            </a:extLst>
          </p:cNvPr>
          <p:cNvSpPr/>
          <p:nvPr/>
        </p:nvSpPr>
        <p:spPr>
          <a:xfrm>
            <a:off x="8854886" y="2146609"/>
            <a:ext cx="474366" cy="1720854"/>
          </a:xfrm>
          <a:prstGeom prst="line">
            <a:avLst/>
          </a:prstGeom>
          <a:ln w="25400">
            <a:solidFill>
              <a:srgbClr val="00B0F0"/>
            </a:solidFill>
          </a:ln>
          <a:effectLst>
            <a:outerShdw blurRad="38100" dist="20000" dir="5400000" rotWithShape="0">
              <a:srgbClr val="000000">
                <a:alpha val="38000"/>
              </a:srgbClr>
            </a:outerShdw>
          </a:effectLst>
        </p:spPr>
        <p:txBody>
          <a:bodyPr lIns="45719" rIns="45719"/>
          <a:lstStyle/>
          <a:p>
            <a:pPr marL="0" algn="r" defTabSz="914400" rtl="1" eaLnBrk="1" latinLnBrk="0" hangingPunct="1"/>
            <a:endParaRPr dirty="0">
              <a:highlight>
                <a:srgbClr val="FFFF00"/>
              </a:highlight>
            </a:endParaRPr>
          </a:p>
        </p:txBody>
      </p:sp>
      <p:sp>
        <p:nvSpPr>
          <p:cNvPr id="20" name="القاف و الكاف">
            <a:extLst>
              <a:ext uri="{FF2B5EF4-FFF2-40B4-BE49-F238E27FC236}">
                <a16:creationId xmlns:a16="http://schemas.microsoft.com/office/drawing/2014/main" id="{B094C9BC-6255-8110-6AED-6438D51C0A2B}"/>
              </a:ext>
            </a:extLst>
          </p:cNvPr>
          <p:cNvSpPr txBox="1"/>
          <p:nvPr/>
        </p:nvSpPr>
        <p:spPr>
          <a:xfrm>
            <a:off x="8354267" y="1679040"/>
            <a:ext cx="1047721" cy="461665"/>
          </a:xfrm>
          <a:prstGeom prst="rect">
            <a:avLst/>
          </a:prstGeom>
          <a:solidFill>
            <a:schemeClr val="accent4">
              <a:lumMod val="40000"/>
              <a:lumOff val="6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rtl="1">
              <a:defRPr sz="2600"/>
            </a:lvl1pPr>
          </a:lstStyle>
          <a:p>
            <a:pPr algn="ctr"/>
            <a:r>
              <a:rPr lang="ar-SA" sz="2400" b="1" dirty="0" err="1">
                <a:latin typeface="Calibri" panose="020F0502020204030204" pitchFamily="34" charset="0"/>
                <a:cs typeface="Calibri" panose="020F0502020204030204" pitchFamily="34" charset="0"/>
              </a:rPr>
              <a:t>ط</a:t>
            </a:r>
            <a:r>
              <a:rPr lang="ar-SA" sz="2400" b="1" dirty="0">
                <a:latin typeface="Calibri" panose="020F0502020204030204" pitchFamily="34" charset="0"/>
                <a:cs typeface="Calibri" panose="020F0502020204030204" pitchFamily="34" charset="0"/>
              </a:rPr>
              <a:t>، د، </a:t>
            </a:r>
            <a:r>
              <a:rPr lang="ar-SA" sz="2400" b="1" dirty="0" err="1">
                <a:latin typeface="Calibri" panose="020F0502020204030204" pitchFamily="34" charset="0"/>
                <a:cs typeface="Calibri" panose="020F0502020204030204" pitchFamily="34" charset="0"/>
              </a:rPr>
              <a:t>ت</a:t>
            </a:r>
            <a:endParaRPr sz="2400" b="1" dirty="0"/>
          </a:p>
        </p:txBody>
      </p:sp>
    </p:spTree>
    <p:extLst>
      <p:ext uri="{BB962C8B-B14F-4D97-AF65-F5344CB8AC3E}">
        <p14:creationId xmlns:p14="http://schemas.microsoft.com/office/powerpoint/2010/main" val="8725737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AAE26-56C9-AF1B-A9A6-A1A5922EEA51}"/>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32C9949A-F03F-F3D4-8C7F-676232659291}"/>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5FA0B3F9-E061-E3BF-8E5B-0787F84391FC}"/>
              </a:ext>
            </a:extLst>
          </p:cNvPr>
          <p:cNvSpPr>
            <a:spLocks noGrp="1"/>
          </p:cNvSpPr>
          <p:nvPr>
            <p:ph type="sldNum" sz="quarter" idx="12"/>
          </p:nvPr>
        </p:nvSpPr>
        <p:spPr/>
        <p:txBody>
          <a:bodyPr/>
          <a:lstStyle/>
          <a:p>
            <a:fld id="{7B9E2073-7571-3141-AB4E-94681825B85E}" type="slidenum">
              <a:rPr lang="en-US" smtClean="0"/>
              <a:t>82</a:t>
            </a:fld>
            <a:endParaRPr lang="en-US" dirty="0"/>
          </a:p>
        </p:txBody>
      </p:sp>
      <p:sp>
        <p:nvSpPr>
          <p:cNvPr id="6" name="Text Placeholder 5">
            <a:extLst>
              <a:ext uri="{FF2B5EF4-FFF2-40B4-BE49-F238E27FC236}">
                <a16:creationId xmlns:a16="http://schemas.microsoft.com/office/drawing/2014/main" id="{F4167471-03FD-7277-8FDA-71F81AF15218}"/>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7248D4A4-E724-52E9-9D02-615C46480CED}"/>
              </a:ext>
            </a:extLst>
          </p:cNvPr>
          <p:cNvSpPr>
            <a:spLocks noGrp="1"/>
          </p:cNvSpPr>
          <p:nvPr>
            <p:ph type="title"/>
          </p:nvPr>
        </p:nvSpPr>
        <p:spPr>
          <a:xfrm>
            <a:off x="838200" y="797859"/>
            <a:ext cx="10515600" cy="892829"/>
          </a:xfrm>
        </p:spPr>
        <p:txBody>
          <a:bodyPr/>
          <a:lstStyle/>
          <a:p>
            <a:r>
              <a:rPr lang="en-US" dirty="0">
                <a:latin typeface="Calibri" panose="020F0502020204030204" pitchFamily="34" charset="0"/>
                <a:cs typeface="Calibri" panose="020F0502020204030204" pitchFamily="34" charset="0"/>
              </a:rPr>
              <a:t>Exceptions </a:t>
            </a:r>
            <a:r>
              <a:rPr lang="ar-SA" dirty="0">
                <a:latin typeface="Calibri" panose="020F0502020204030204" pitchFamily="34" charset="0"/>
                <a:cs typeface="Calibri" panose="020F0502020204030204" pitchFamily="34" charset="0"/>
              </a:rPr>
              <a:t>مستثنياته</a:t>
            </a:r>
            <a:endParaRPr lang="en-US"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252C31F0-8794-A865-16B6-E2E630E04543}"/>
              </a:ext>
            </a:extLst>
          </p:cNvPr>
          <p:cNvSpPr txBox="1"/>
          <p:nvPr/>
        </p:nvSpPr>
        <p:spPr>
          <a:xfrm>
            <a:off x="5004640" y="2023088"/>
            <a:ext cx="2182720" cy="837409"/>
          </a:xfrm>
          <a:prstGeom prst="rect">
            <a:avLst/>
          </a:prstGeom>
          <a:noFill/>
          <a:ln>
            <a:noFill/>
          </a:ln>
        </p:spPr>
        <p:style>
          <a:lnRef idx="1">
            <a:schemeClr val="accent3"/>
          </a:lnRef>
          <a:fillRef idx="3">
            <a:schemeClr val="accent3"/>
          </a:fillRef>
          <a:effectRef idx="2">
            <a:schemeClr val="accent3"/>
          </a:effectRef>
          <a:fontRef idx="minor">
            <a:schemeClr val="lt1"/>
          </a:fontRef>
        </p:style>
        <p:txBody>
          <a:bodyPr wrap="square" rtlCol="1">
            <a:spAutoFit/>
          </a:bodyPr>
          <a:lstStyle/>
          <a:p>
            <a:pPr algn="ctr" rtl="1">
              <a:lnSpc>
                <a:spcPct val="150000"/>
              </a:lnSpc>
            </a:pPr>
            <a:r>
              <a:rPr lang="ar" sz="3600" b="1" dirty="0">
                <a:solidFill>
                  <a:srgbClr val="C00000"/>
                </a:solidFill>
                <a:cs typeface="Calibri"/>
              </a:rPr>
              <a:t>عوَجًا قَيِّمًا</a:t>
            </a:r>
            <a:endParaRPr lang="ar-SA" sz="3600" b="1" dirty="0">
              <a:solidFill>
                <a:srgbClr val="C00000"/>
              </a:solidFill>
              <a:cs typeface="Calibri"/>
            </a:endParaRPr>
          </a:p>
        </p:txBody>
      </p:sp>
      <p:sp>
        <p:nvSpPr>
          <p:cNvPr id="13" name="Google Shape;123;p19">
            <a:extLst>
              <a:ext uri="{FF2B5EF4-FFF2-40B4-BE49-F238E27FC236}">
                <a16:creationId xmlns:a16="http://schemas.microsoft.com/office/drawing/2014/main" id="{B59EFB79-07D0-D370-4663-16B55AB9D6AA}"/>
              </a:ext>
            </a:extLst>
          </p:cNvPr>
          <p:cNvSpPr txBox="1"/>
          <p:nvPr/>
        </p:nvSpPr>
        <p:spPr>
          <a:xfrm>
            <a:off x="4912053" y="3034401"/>
            <a:ext cx="2367895" cy="892829"/>
          </a:xfrm>
          <a:prstGeom prst="rect">
            <a:avLst/>
          </a:prstGeom>
          <a:solidFill>
            <a:schemeClr val="accent6"/>
          </a:solidFill>
          <a:ln w="12700" cap="flat" cmpd="sng">
            <a:solidFill>
              <a:schemeClr val="tx2"/>
            </a:solidFill>
            <a:prstDash val="solid"/>
            <a:miter lim="800000"/>
            <a:headEnd type="none" w="sm" len="sm"/>
            <a:tailEnd type="none" w="sm" len="sm"/>
          </a:ln>
        </p:spPr>
        <p:txBody>
          <a:bodyPr spcFirstLastPara="1" wrap="square" lIns="91425" tIns="45700" rIns="91425" bIns="45700" anchor="ctr" anchorCtr="0">
            <a:noAutofit/>
          </a:bodyPr>
          <a:lstStyle/>
          <a:p>
            <a:pPr algn="ctr" rtl="1">
              <a:lnSpc>
                <a:spcPct val="150000"/>
              </a:lnSpc>
            </a:pPr>
            <a:r>
              <a:rPr lang="ar" sz="3200" b="1" dirty="0">
                <a:solidFill>
                  <a:schemeClr val="tx2"/>
                </a:solidFill>
                <a:cs typeface="Calibri"/>
              </a:rPr>
              <a:t>عوَج</a:t>
            </a:r>
            <a:r>
              <a:rPr lang="ar" sz="3200" b="1" dirty="0">
                <a:solidFill>
                  <a:srgbClr val="C00000"/>
                </a:solidFill>
                <a:cs typeface="Calibri"/>
              </a:rPr>
              <a:t>ًا</a:t>
            </a:r>
            <a:r>
              <a:rPr lang="ar-SA" sz="3200" b="1" dirty="0">
                <a:solidFill>
                  <a:srgbClr val="FF0000"/>
                </a:solidFill>
                <a:latin typeface="Arial Unicode MS" pitchFamily="34" charset="-128"/>
                <a:ea typeface="Arial Unicode MS" pitchFamily="34" charset="-128"/>
              </a:rPr>
              <a:t> </a:t>
            </a:r>
            <a:r>
              <a:rPr lang="ar-SA" sz="3200" b="1" cap="small" spc="-300" baseline="90000" dirty="0" err="1">
                <a:ln>
                  <a:solidFill>
                    <a:sysClr val="windowText" lastClr="000000"/>
                  </a:solidFill>
                </a:ln>
                <a:solidFill>
                  <a:schemeClr val="accent5"/>
                </a:solidFill>
                <a:effectLst>
                  <a:outerShdw blurRad="38100" dist="38100" dir="2700000" algn="tl">
                    <a:srgbClr val="000000">
                      <a:alpha val="43137"/>
                    </a:srgbClr>
                  </a:outerShdw>
                </a:effectLst>
                <a:latin typeface="Arial Unicode MS" pitchFamily="34" charset="-128"/>
                <a:ea typeface="Arial Unicode MS" pitchFamily="34" charset="-128"/>
              </a:rPr>
              <a:t>س</a:t>
            </a:r>
            <a:r>
              <a:rPr lang="ar-SA" sz="3200" b="1" dirty="0">
                <a:solidFill>
                  <a:srgbClr val="FF0000"/>
                </a:solidFill>
                <a:latin typeface="Arial Unicode MS" pitchFamily="34" charset="-128"/>
                <a:ea typeface="Arial Unicode MS" pitchFamily="34" charset="-128"/>
              </a:rPr>
              <a:t> </a:t>
            </a:r>
            <a:r>
              <a:rPr lang="ar" sz="3200" b="1" dirty="0">
                <a:solidFill>
                  <a:srgbClr val="C00000"/>
                </a:solidFill>
                <a:cs typeface="Calibri"/>
              </a:rPr>
              <a:t>قَ</a:t>
            </a:r>
            <a:r>
              <a:rPr lang="ar" sz="3200" b="1" dirty="0">
                <a:solidFill>
                  <a:schemeClr val="tx2"/>
                </a:solidFill>
                <a:cs typeface="Calibri"/>
              </a:rPr>
              <a:t>يِّمًا</a:t>
            </a:r>
            <a:endParaRPr lang="en-US" sz="3200" b="1" dirty="0">
              <a:solidFill>
                <a:schemeClr val="tx2"/>
              </a:solidFill>
            </a:endParaRPr>
          </a:p>
        </p:txBody>
      </p:sp>
      <p:sp>
        <p:nvSpPr>
          <p:cNvPr id="21" name="TextBox 20">
            <a:extLst>
              <a:ext uri="{FF2B5EF4-FFF2-40B4-BE49-F238E27FC236}">
                <a16:creationId xmlns:a16="http://schemas.microsoft.com/office/drawing/2014/main" id="{7DE3838A-6D76-2078-5D80-67901C571CCC}"/>
              </a:ext>
            </a:extLst>
          </p:cNvPr>
          <p:cNvSpPr txBox="1"/>
          <p:nvPr/>
        </p:nvSpPr>
        <p:spPr>
          <a:xfrm>
            <a:off x="3048001" y="4275037"/>
            <a:ext cx="6096000" cy="1815882"/>
          </a:xfrm>
          <a:prstGeom prst="rect">
            <a:avLst/>
          </a:prstGeom>
          <a:noFill/>
        </p:spPr>
        <p:txBody>
          <a:bodyPr wrap="square">
            <a:spAutoFit/>
          </a:bodyPr>
          <a:lstStyle/>
          <a:p>
            <a:pPr algn="ctr"/>
            <a:r>
              <a:rPr lang="en-CA" dirty="0">
                <a:cs typeface="Calibri"/>
              </a:rPr>
              <a:t>The </a:t>
            </a:r>
            <a:r>
              <a:rPr lang="en-CA" dirty="0" err="1">
                <a:cs typeface="Calibri"/>
              </a:rPr>
              <a:t>tanween</a:t>
            </a:r>
            <a:r>
              <a:rPr lang="en-CA" dirty="0">
                <a:cs typeface="Calibri"/>
              </a:rPr>
              <a:t> in the word</a:t>
            </a:r>
            <a:r>
              <a:rPr lang="ar-SA" dirty="0">
                <a:cs typeface="Calibri"/>
              </a:rPr>
              <a:t> </a:t>
            </a:r>
            <a:r>
              <a:rPr lang="ar" dirty="0">
                <a:cs typeface="Calibri"/>
              </a:rPr>
              <a:t>عِوَجًا </a:t>
            </a:r>
            <a:r>
              <a:rPr lang="en-CA" dirty="0">
                <a:cs typeface="Calibri"/>
              </a:rPr>
              <a:t>does not take the ruling of true </a:t>
            </a:r>
            <a:r>
              <a:rPr lang="en-CA" dirty="0" err="1">
                <a:cs typeface="Calibri"/>
              </a:rPr>
              <a:t>ikhfa</a:t>
            </a:r>
            <a:r>
              <a:rPr lang="en-CA" dirty="0">
                <a:cs typeface="Calibri"/>
              </a:rPr>
              <a:t>’ due to the obligation of making a </a:t>
            </a:r>
            <a:r>
              <a:rPr lang="en-CA" dirty="0" err="1">
                <a:cs typeface="Calibri"/>
              </a:rPr>
              <a:t>sakt</a:t>
            </a:r>
            <a:r>
              <a:rPr lang="en-CA" dirty="0">
                <a:cs typeface="Calibri"/>
              </a:rPr>
              <a:t> (brief pause) on it according to </a:t>
            </a:r>
            <a:r>
              <a:rPr lang="en-CA" dirty="0" err="1">
                <a:cs typeface="Calibri"/>
              </a:rPr>
              <a:t>Ḥafs</a:t>
            </a:r>
            <a:r>
              <a:rPr lang="en-CA" dirty="0">
                <a:cs typeface="Calibri"/>
              </a:rPr>
              <a:t> an Asim via the </a:t>
            </a:r>
            <a:r>
              <a:rPr lang="en-CA" dirty="0" err="1">
                <a:cs typeface="Calibri"/>
              </a:rPr>
              <a:t>Shatibiyyah</a:t>
            </a:r>
            <a:r>
              <a:rPr lang="en-CA" dirty="0">
                <a:cs typeface="Calibri"/>
              </a:rPr>
              <a:t> narration. </a:t>
            </a:r>
            <a:endParaRPr lang="ar-EG" dirty="0">
              <a:cs typeface="Calibri"/>
            </a:endParaRPr>
          </a:p>
          <a:p>
            <a:pPr algn="ctr"/>
            <a:endParaRPr lang="ar-SA" dirty="0">
              <a:cs typeface="Calibri"/>
            </a:endParaRPr>
          </a:p>
          <a:p>
            <a:pPr algn="ctr" rtl="1"/>
            <a:r>
              <a:rPr lang="ar" sz="2000" dirty="0">
                <a:latin typeface="Calibri" panose="020F0502020204030204" pitchFamily="34" charset="0"/>
                <a:cs typeface="Calibri" panose="020F0502020204030204" pitchFamily="34" charset="0"/>
              </a:rPr>
              <a:t>التنوين في لفظ عوجاً لم يأخذ حكم الإخفاء الحقيقي لوجوب السّكت فيها لحفص عن عاصم من طريق الشّاطبية. </a:t>
            </a:r>
            <a:endParaRPr lang="ar-S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596421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C8BAD-054C-C082-FC44-C703D8DAD0AB}"/>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F000E1E0-341E-34A9-1B87-E97906DCFD7F}"/>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66C5CC04-8E9E-5FBD-0F65-739AF9183C6F}"/>
              </a:ext>
            </a:extLst>
          </p:cNvPr>
          <p:cNvSpPr>
            <a:spLocks noGrp="1"/>
          </p:cNvSpPr>
          <p:nvPr>
            <p:ph type="sldNum" sz="quarter" idx="12"/>
          </p:nvPr>
        </p:nvSpPr>
        <p:spPr/>
        <p:txBody>
          <a:bodyPr/>
          <a:lstStyle/>
          <a:p>
            <a:fld id="{7B9E2073-7571-3141-AB4E-94681825B85E}" type="slidenum">
              <a:rPr lang="en-US" smtClean="0"/>
              <a:t>83</a:t>
            </a:fld>
            <a:endParaRPr lang="en-US" dirty="0"/>
          </a:p>
        </p:txBody>
      </p:sp>
      <p:sp>
        <p:nvSpPr>
          <p:cNvPr id="6" name="Text Placeholder 5">
            <a:extLst>
              <a:ext uri="{FF2B5EF4-FFF2-40B4-BE49-F238E27FC236}">
                <a16:creationId xmlns:a16="http://schemas.microsoft.com/office/drawing/2014/main" id="{1CB9B1EE-CF23-0076-0DCC-68D5ADBF0C04}"/>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7C5CB2BA-F01C-9B7F-AF08-3DC896A2C61C}"/>
              </a:ext>
            </a:extLst>
          </p:cNvPr>
          <p:cNvSpPr>
            <a:spLocks noGrp="1"/>
          </p:cNvSpPr>
          <p:nvPr>
            <p:ph type="title"/>
          </p:nvPr>
        </p:nvSpPr>
        <p:spPr>
          <a:xfrm>
            <a:off x="838200" y="797859"/>
            <a:ext cx="10515600" cy="892829"/>
          </a:xfrm>
        </p:spPr>
        <p:txBody>
          <a:bodyPr/>
          <a:lstStyle/>
          <a:p>
            <a:r>
              <a:rPr lang="en-US" dirty="0"/>
              <a:t>Finding it in the Mus-Haf </a:t>
            </a:r>
            <a:r>
              <a:rPr lang="ar-KW" dirty="0">
                <a:latin typeface="Calibri" panose="020F0502020204030204" pitchFamily="34" charset="0"/>
                <a:cs typeface="Calibri" panose="020F0502020204030204" pitchFamily="34" charset="0"/>
              </a:rPr>
              <a:t>الرسم</a:t>
            </a:r>
            <a:endParaRPr lang="en-US" dirty="0">
              <a:latin typeface="Calibri" panose="020F0502020204030204" pitchFamily="34" charset="0"/>
              <a:cs typeface="Calibri" panose="020F0502020204030204" pitchFamily="34" charset="0"/>
            </a:endParaRPr>
          </a:p>
        </p:txBody>
      </p:sp>
      <p:pic>
        <p:nvPicPr>
          <p:cNvPr id="3" name="Picture 2" descr="A black writing on a white surface&#10;&#10;AI-generated content may be incorrect.">
            <a:extLst>
              <a:ext uri="{FF2B5EF4-FFF2-40B4-BE49-F238E27FC236}">
                <a16:creationId xmlns:a16="http://schemas.microsoft.com/office/drawing/2014/main" id="{9AE0F41A-5A1B-F374-FE22-75F49B31F762}"/>
              </a:ext>
            </a:extLst>
          </p:cNvPr>
          <p:cNvPicPr>
            <a:picLocks noChangeAspect="1"/>
          </p:cNvPicPr>
          <p:nvPr/>
        </p:nvPicPr>
        <p:blipFill>
          <a:blip r:embed="rId2"/>
          <a:stretch>
            <a:fillRect/>
          </a:stretch>
        </p:blipFill>
        <p:spPr>
          <a:xfrm>
            <a:off x="7029450" y="2617932"/>
            <a:ext cx="1562100" cy="711200"/>
          </a:xfrm>
          <a:prstGeom prst="rect">
            <a:avLst/>
          </a:prstGeom>
        </p:spPr>
      </p:pic>
      <p:pic>
        <p:nvPicPr>
          <p:cNvPr id="8" name="Picture 7" descr="A black text on a blue background&#10;&#10;AI-generated content may be incorrect.">
            <a:extLst>
              <a:ext uri="{FF2B5EF4-FFF2-40B4-BE49-F238E27FC236}">
                <a16:creationId xmlns:a16="http://schemas.microsoft.com/office/drawing/2014/main" id="{CD813787-C43F-571E-7F3D-BEFE31361097}"/>
              </a:ext>
            </a:extLst>
          </p:cNvPr>
          <p:cNvPicPr>
            <a:picLocks noChangeAspect="1"/>
          </p:cNvPicPr>
          <p:nvPr/>
        </p:nvPicPr>
        <p:blipFill>
          <a:blip r:embed="rId3"/>
          <a:stretch>
            <a:fillRect/>
          </a:stretch>
        </p:blipFill>
        <p:spPr>
          <a:xfrm>
            <a:off x="8591550" y="4714492"/>
            <a:ext cx="2171700" cy="927100"/>
          </a:xfrm>
          <a:prstGeom prst="rect">
            <a:avLst/>
          </a:prstGeom>
        </p:spPr>
      </p:pic>
      <p:pic>
        <p:nvPicPr>
          <p:cNvPr id="15" name="Picture 14" descr="A close up of a sign&#10;&#10;AI-generated content may be incorrect.">
            <a:extLst>
              <a:ext uri="{FF2B5EF4-FFF2-40B4-BE49-F238E27FC236}">
                <a16:creationId xmlns:a16="http://schemas.microsoft.com/office/drawing/2014/main" id="{6C860DA6-B1F9-D6CE-A6E0-ECB12258BA8E}"/>
              </a:ext>
            </a:extLst>
          </p:cNvPr>
          <p:cNvPicPr>
            <a:picLocks noChangeAspect="1"/>
          </p:cNvPicPr>
          <p:nvPr/>
        </p:nvPicPr>
        <p:blipFill>
          <a:blip r:embed="rId4"/>
          <a:stretch>
            <a:fillRect/>
          </a:stretch>
        </p:blipFill>
        <p:spPr>
          <a:xfrm>
            <a:off x="4062846" y="2497282"/>
            <a:ext cx="1371600" cy="952500"/>
          </a:xfrm>
          <a:prstGeom prst="rect">
            <a:avLst/>
          </a:prstGeom>
        </p:spPr>
      </p:pic>
      <p:pic>
        <p:nvPicPr>
          <p:cNvPr id="17" name="Picture 16" descr="A close up of a face&#10;&#10;AI-generated content may be incorrect.">
            <a:extLst>
              <a:ext uri="{FF2B5EF4-FFF2-40B4-BE49-F238E27FC236}">
                <a16:creationId xmlns:a16="http://schemas.microsoft.com/office/drawing/2014/main" id="{DE1CF9B3-0BDA-10C8-A9AD-9C138F513334}"/>
              </a:ext>
            </a:extLst>
          </p:cNvPr>
          <p:cNvPicPr>
            <a:picLocks noChangeAspect="1"/>
          </p:cNvPicPr>
          <p:nvPr/>
        </p:nvPicPr>
        <p:blipFill>
          <a:blip r:embed="rId5"/>
          <a:stretch>
            <a:fillRect/>
          </a:stretch>
        </p:blipFill>
        <p:spPr>
          <a:xfrm>
            <a:off x="5073650" y="4758942"/>
            <a:ext cx="2108200" cy="838200"/>
          </a:xfrm>
          <a:prstGeom prst="rect">
            <a:avLst/>
          </a:prstGeom>
        </p:spPr>
      </p:pic>
      <p:pic>
        <p:nvPicPr>
          <p:cNvPr id="19" name="Picture 18" descr="A close up of a sign&#10;&#10;AI-generated content may be incorrect.">
            <a:extLst>
              <a:ext uri="{FF2B5EF4-FFF2-40B4-BE49-F238E27FC236}">
                <a16:creationId xmlns:a16="http://schemas.microsoft.com/office/drawing/2014/main" id="{A5BA9B30-8143-3858-6EAE-44D9734F5743}"/>
              </a:ext>
            </a:extLst>
          </p:cNvPr>
          <p:cNvPicPr>
            <a:picLocks noChangeAspect="1"/>
          </p:cNvPicPr>
          <p:nvPr/>
        </p:nvPicPr>
        <p:blipFill>
          <a:blip r:embed="rId6"/>
          <a:stretch>
            <a:fillRect/>
          </a:stretch>
        </p:blipFill>
        <p:spPr>
          <a:xfrm>
            <a:off x="1221509" y="4714492"/>
            <a:ext cx="3098800" cy="927100"/>
          </a:xfrm>
          <a:prstGeom prst="rect">
            <a:avLst/>
          </a:prstGeom>
        </p:spPr>
      </p:pic>
    </p:spTree>
    <p:extLst>
      <p:ext uri="{BB962C8B-B14F-4D97-AF65-F5344CB8AC3E}">
        <p14:creationId xmlns:p14="http://schemas.microsoft.com/office/powerpoint/2010/main" val="36536048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2B2A6-9E21-93E8-DAFF-3C4F8B68FB77}"/>
            </a:ext>
          </a:extLst>
        </p:cNvPr>
        <p:cNvGrpSpPr/>
        <p:nvPr/>
      </p:nvGrpSpPr>
      <p:grpSpPr>
        <a:xfrm>
          <a:off x="0" y="0"/>
          <a:ext cx="0" cy="0"/>
          <a:chOff x="0" y="0"/>
          <a:chExt cx="0" cy="0"/>
        </a:xfrm>
      </p:grpSpPr>
      <p:pic>
        <p:nvPicPr>
          <p:cNvPr id="23" name="Picture 22" descr="A close up of a white background&#10;&#10;AI-generated content may be incorrect.">
            <a:extLst>
              <a:ext uri="{FF2B5EF4-FFF2-40B4-BE49-F238E27FC236}">
                <a16:creationId xmlns:a16="http://schemas.microsoft.com/office/drawing/2014/main" id="{75416E2E-49D2-9EEF-002D-E780711EE7D4}"/>
              </a:ext>
            </a:extLst>
          </p:cNvPr>
          <p:cNvPicPr>
            <a:picLocks noChangeAspect="1"/>
          </p:cNvPicPr>
          <p:nvPr/>
        </p:nvPicPr>
        <p:blipFill>
          <a:blip r:embed="rId2"/>
          <a:stretch>
            <a:fillRect/>
          </a:stretch>
        </p:blipFill>
        <p:spPr>
          <a:xfrm>
            <a:off x="2663536" y="1947260"/>
            <a:ext cx="6864927" cy="4483624"/>
          </a:xfrm>
          <a:prstGeom prst="rect">
            <a:avLst/>
          </a:prstGeom>
        </p:spPr>
      </p:pic>
      <p:sp>
        <p:nvSpPr>
          <p:cNvPr id="4" name="Date Placeholder 3">
            <a:extLst>
              <a:ext uri="{FF2B5EF4-FFF2-40B4-BE49-F238E27FC236}">
                <a16:creationId xmlns:a16="http://schemas.microsoft.com/office/drawing/2014/main" id="{32E9815D-5B9B-3C10-E340-BC88DFFB8011}"/>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DD6FFF37-BB74-3C70-1B48-8EFA131C0E9F}"/>
              </a:ext>
            </a:extLst>
          </p:cNvPr>
          <p:cNvSpPr>
            <a:spLocks noGrp="1"/>
          </p:cNvSpPr>
          <p:nvPr>
            <p:ph type="sldNum" sz="quarter" idx="12"/>
          </p:nvPr>
        </p:nvSpPr>
        <p:spPr/>
        <p:txBody>
          <a:bodyPr/>
          <a:lstStyle/>
          <a:p>
            <a:fld id="{7B9E2073-7571-3141-AB4E-94681825B85E}" type="slidenum">
              <a:rPr lang="en-US" smtClean="0"/>
              <a:t>84</a:t>
            </a:fld>
            <a:endParaRPr lang="en-US" dirty="0"/>
          </a:p>
        </p:txBody>
      </p:sp>
      <p:sp>
        <p:nvSpPr>
          <p:cNvPr id="6" name="Text Placeholder 5">
            <a:extLst>
              <a:ext uri="{FF2B5EF4-FFF2-40B4-BE49-F238E27FC236}">
                <a16:creationId xmlns:a16="http://schemas.microsoft.com/office/drawing/2014/main" id="{35E17AE9-0AA7-5E8F-60A3-92D67041F9E3}"/>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11" name="Title 1">
            <a:extLst>
              <a:ext uri="{FF2B5EF4-FFF2-40B4-BE49-F238E27FC236}">
                <a16:creationId xmlns:a16="http://schemas.microsoft.com/office/drawing/2014/main" id="{59ACDABF-5CA8-901D-1FFC-B571802B93E9}"/>
              </a:ext>
            </a:extLst>
          </p:cNvPr>
          <p:cNvSpPr>
            <a:spLocks noGrp="1"/>
          </p:cNvSpPr>
          <p:nvPr>
            <p:ph type="title"/>
          </p:nvPr>
        </p:nvSpPr>
        <p:spPr>
          <a:xfrm>
            <a:off x="838200" y="797859"/>
            <a:ext cx="10515600" cy="892829"/>
          </a:xfrm>
        </p:spPr>
        <p:txBody>
          <a:bodyPr/>
          <a:lstStyle/>
          <a:p>
            <a:r>
              <a:rPr lang="en-US"/>
              <a:t>Practice</a:t>
            </a:r>
            <a:endParaRPr lang="en-US" dirty="0">
              <a:latin typeface="Calibri" panose="020F0502020204030204" pitchFamily="34" charset="0"/>
              <a:cs typeface="Calibri" panose="020F0502020204030204" pitchFamily="34" charset="0"/>
            </a:endParaRPr>
          </a:p>
        </p:txBody>
      </p:sp>
      <p:cxnSp>
        <p:nvCxnSpPr>
          <p:cNvPr id="12" name="Straight Connector 11">
            <a:extLst>
              <a:ext uri="{FF2B5EF4-FFF2-40B4-BE49-F238E27FC236}">
                <a16:creationId xmlns:a16="http://schemas.microsoft.com/office/drawing/2014/main" id="{30D46A10-39EE-7F51-2FDE-4630080AEA65}"/>
              </a:ext>
            </a:extLst>
          </p:cNvPr>
          <p:cNvCxnSpPr>
            <a:cxnSpLocks/>
          </p:cNvCxnSpPr>
          <p:nvPr/>
        </p:nvCxnSpPr>
        <p:spPr>
          <a:xfrm>
            <a:off x="5935235" y="2611212"/>
            <a:ext cx="1102874"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7C0C880-4B52-454E-063F-79CC11B59F6C}"/>
              </a:ext>
            </a:extLst>
          </p:cNvPr>
          <p:cNvCxnSpPr>
            <a:cxnSpLocks/>
          </p:cNvCxnSpPr>
          <p:nvPr/>
        </p:nvCxnSpPr>
        <p:spPr>
          <a:xfrm>
            <a:off x="6144390" y="3411181"/>
            <a:ext cx="89371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CDC5BB3-6763-EB0F-65C3-9A57045FEC28}"/>
              </a:ext>
            </a:extLst>
          </p:cNvPr>
          <p:cNvCxnSpPr>
            <a:cxnSpLocks/>
          </p:cNvCxnSpPr>
          <p:nvPr/>
        </p:nvCxnSpPr>
        <p:spPr>
          <a:xfrm>
            <a:off x="6206181" y="4879147"/>
            <a:ext cx="87730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757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083C4-E3F3-E723-BD89-EBA55BFD5DD6}"/>
            </a:ext>
          </a:extLst>
        </p:cNvPr>
        <p:cNvGrpSpPr/>
        <p:nvPr/>
      </p:nvGrpSpPr>
      <p:grpSpPr>
        <a:xfrm>
          <a:off x="0" y="0"/>
          <a:ext cx="0" cy="0"/>
          <a:chOff x="0" y="0"/>
          <a:chExt cx="0" cy="0"/>
        </a:xfrm>
      </p:grpSpPr>
      <p:pic>
        <p:nvPicPr>
          <p:cNvPr id="3" name="Picture 2" descr="A close-up of a blue background with black writing&#10;&#10;AI-generated content may be incorrect.">
            <a:extLst>
              <a:ext uri="{FF2B5EF4-FFF2-40B4-BE49-F238E27FC236}">
                <a16:creationId xmlns:a16="http://schemas.microsoft.com/office/drawing/2014/main" id="{13EA8687-0B2A-D01A-5F50-435677D29212}"/>
              </a:ext>
            </a:extLst>
          </p:cNvPr>
          <p:cNvPicPr>
            <a:picLocks noChangeAspect="1"/>
          </p:cNvPicPr>
          <p:nvPr/>
        </p:nvPicPr>
        <p:blipFill>
          <a:blip r:embed="rId2"/>
          <a:stretch>
            <a:fillRect/>
          </a:stretch>
        </p:blipFill>
        <p:spPr>
          <a:xfrm>
            <a:off x="2209800" y="1984731"/>
            <a:ext cx="7772400" cy="4319249"/>
          </a:xfrm>
          <a:prstGeom prst="rect">
            <a:avLst/>
          </a:prstGeom>
        </p:spPr>
      </p:pic>
      <p:sp>
        <p:nvSpPr>
          <p:cNvPr id="4" name="Date Placeholder 3">
            <a:extLst>
              <a:ext uri="{FF2B5EF4-FFF2-40B4-BE49-F238E27FC236}">
                <a16:creationId xmlns:a16="http://schemas.microsoft.com/office/drawing/2014/main" id="{4515588D-54D6-0E65-FDB6-98FD3BA465A1}"/>
              </a:ext>
            </a:extLst>
          </p:cNvPr>
          <p:cNvSpPr>
            <a:spLocks noGrp="1"/>
          </p:cNvSpPr>
          <p:nvPr>
            <p:ph type="dt" sz="half" idx="10"/>
          </p:nvPr>
        </p:nvSpPr>
        <p:spPr/>
        <p:txBody>
          <a:bodyPr/>
          <a:lstStyle/>
          <a:p>
            <a:fld id="{E9D5CD75-E120-D146-BB5D-23AA841F926B}" type="datetime1">
              <a:rPr lang="en-CA" smtClean="0"/>
              <a:t>2026-08-12</a:t>
            </a:fld>
            <a:endParaRPr lang="en-US"/>
          </a:p>
        </p:txBody>
      </p:sp>
      <p:sp>
        <p:nvSpPr>
          <p:cNvPr id="5" name="Slide Number Placeholder 4">
            <a:extLst>
              <a:ext uri="{FF2B5EF4-FFF2-40B4-BE49-F238E27FC236}">
                <a16:creationId xmlns:a16="http://schemas.microsoft.com/office/drawing/2014/main" id="{35046190-0341-EDCC-02DC-A586B0E1F74D}"/>
              </a:ext>
            </a:extLst>
          </p:cNvPr>
          <p:cNvSpPr>
            <a:spLocks noGrp="1"/>
          </p:cNvSpPr>
          <p:nvPr>
            <p:ph type="sldNum" sz="quarter" idx="12"/>
          </p:nvPr>
        </p:nvSpPr>
        <p:spPr/>
        <p:txBody>
          <a:bodyPr/>
          <a:lstStyle/>
          <a:p>
            <a:fld id="{7B9E2073-7571-3141-AB4E-94681825B85E}" type="slidenum">
              <a:rPr lang="en-US" smtClean="0"/>
              <a:t>85</a:t>
            </a:fld>
            <a:endParaRPr lang="en-US" dirty="0"/>
          </a:p>
        </p:txBody>
      </p:sp>
      <p:sp>
        <p:nvSpPr>
          <p:cNvPr id="6" name="Text Placeholder 5">
            <a:extLst>
              <a:ext uri="{FF2B5EF4-FFF2-40B4-BE49-F238E27FC236}">
                <a16:creationId xmlns:a16="http://schemas.microsoft.com/office/drawing/2014/main" id="{3A039352-ECDA-38F1-EAA2-196F6E1EF6B2}"/>
              </a:ext>
            </a:extLst>
          </p:cNvPr>
          <p:cNvSpPr>
            <a:spLocks noGrp="1"/>
          </p:cNvSpPr>
          <p:nvPr>
            <p:ph type="body" sz="quarter" idx="13"/>
          </p:nvPr>
        </p:nvSpPr>
        <p:spPr/>
        <p:txBody>
          <a:bodyPr/>
          <a:lstStyle/>
          <a:p>
            <a:r>
              <a:rPr lang="en-US" dirty="0" err="1"/>
              <a:t>Ikhfaa</a:t>
            </a:r>
            <a:r>
              <a:rPr lang="en-US" dirty="0"/>
              <a:t>’ Haqiqi </a:t>
            </a:r>
            <a:r>
              <a:rPr lang="ar-SA" dirty="0">
                <a:latin typeface="Calibri" panose="020F0502020204030204" pitchFamily="34" charset="0"/>
                <a:cs typeface="Calibri" panose="020F0502020204030204" pitchFamily="34" charset="0"/>
              </a:rPr>
              <a:t>الإخفاء الحقيقي</a:t>
            </a:r>
            <a:endParaRPr lang="en-US" dirty="0">
              <a:latin typeface="Calibri" panose="020F0502020204030204" pitchFamily="34" charset="0"/>
              <a:cs typeface="Calibri" panose="020F0502020204030204" pitchFamily="34" charset="0"/>
            </a:endParaRPr>
          </a:p>
        </p:txBody>
      </p:sp>
      <p:sp>
        <p:nvSpPr>
          <p:cNvPr id="11" name="Title 1">
            <a:extLst>
              <a:ext uri="{FF2B5EF4-FFF2-40B4-BE49-F238E27FC236}">
                <a16:creationId xmlns:a16="http://schemas.microsoft.com/office/drawing/2014/main" id="{DF5814BC-190A-31B0-1890-DA2F5F01C1F2}"/>
              </a:ext>
            </a:extLst>
          </p:cNvPr>
          <p:cNvSpPr>
            <a:spLocks noGrp="1"/>
          </p:cNvSpPr>
          <p:nvPr>
            <p:ph type="title"/>
          </p:nvPr>
        </p:nvSpPr>
        <p:spPr>
          <a:xfrm>
            <a:off x="838200" y="797859"/>
            <a:ext cx="10515600" cy="892829"/>
          </a:xfrm>
        </p:spPr>
        <p:txBody>
          <a:bodyPr/>
          <a:lstStyle/>
          <a:p>
            <a:r>
              <a:rPr lang="en-US"/>
              <a:t>Practice</a:t>
            </a:r>
            <a:endParaRPr lang="en-US" dirty="0">
              <a:latin typeface="Calibri" panose="020F0502020204030204" pitchFamily="34" charset="0"/>
              <a:cs typeface="Calibri" panose="020F0502020204030204" pitchFamily="34" charset="0"/>
            </a:endParaRPr>
          </a:p>
        </p:txBody>
      </p:sp>
      <p:cxnSp>
        <p:nvCxnSpPr>
          <p:cNvPr id="12" name="Straight Connector 11">
            <a:extLst>
              <a:ext uri="{FF2B5EF4-FFF2-40B4-BE49-F238E27FC236}">
                <a16:creationId xmlns:a16="http://schemas.microsoft.com/office/drawing/2014/main" id="{C062BCB8-9F9B-9841-18BC-C9327D5C048B}"/>
              </a:ext>
            </a:extLst>
          </p:cNvPr>
          <p:cNvCxnSpPr>
            <a:cxnSpLocks/>
          </p:cNvCxnSpPr>
          <p:nvPr/>
        </p:nvCxnSpPr>
        <p:spPr>
          <a:xfrm>
            <a:off x="2673350" y="2805176"/>
            <a:ext cx="1102874"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D1C5247-0663-F133-91D8-E1F97EE67FBC}"/>
              </a:ext>
            </a:extLst>
          </p:cNvPr>
          <p:cNvCxnSpPr>
            <a:cxnSpLocks/>
          </p:cNvCxnSpPr>
          <p:nvPr/>
        </p:nvCxnSpPr>
        <p:spPr>
          <a:xfrm>
            <a:off x="6630781" y="3618999"/>
            <a:ext cx="89371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CCDF8EF-0E18-4A08-148F-3DB9EA9AD142}"/>
              </a:ext>
            </a:extLst>
          </p:cNvPr>
          <p:cNvCxnSpPr>
            <a:cxnSpLocks/>
          </p:cNvCxnSpPr>
          <p:nvPr/>
        </p:nvCxnSpPr>
        <p:spPr>
          <a:xfrm>
            <a:off x="3055754" y="4518929"/>
            <a:ext cx="525646"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28E76B4-29BD-D0F4-A71F-449BBD2FF516}"/>
              </a:ext>
            </a:extLst>
          </p:cNvPr>
          <p:cNvCxnSpPr>
            <a:cxnSpLocks/>
          </p:cNvCxnSpPr>
          <p:nvPr/>
        </p:nvCxnSpPr>
        <p:spPr>
          <a:xfrm>
            <a:off x="2209800" y="4518929"/>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75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D2B4B-7EF7-8495-A35F-E0D787DAA6E7}"/>
            </a:ext>
          </a:extLst>
        </p:cNvPr>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99B43-C55A-DCE5-7D9E-6BA37A451522}"/>
              </a:ext>
            </a:extLst>
          </p:cNvPr>
          <p:cNvGraphicFramePr/>
          <p:nvPr/>
        </p:nvGraphicFramePr>
        <p:xfrm>
          <a:off x="0" y="0"/>
          <a:ext cx="12192000" cy="5857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45">
            <a:extLst>
              <a:ext uri="{FF2B5EF4-FFF2-40B4-BE49-F238E27FC236}">
                <a16:creationId xmlns:a16="http://schemas.microsoft.com/office/drawing/2014/main" id="{675FD933-0280-9322-69C3-76BAE898E168}"/>
              </a:ext>
            </a:extLst>
          </p:cNvPr>
          <p:cNvSpPr/>
          <p:nvPr/>
        </p:nvSpPr>
        <p:spPr>
          <a:xfrm>
            <a:off x="10729232" y="2098528"/>
            <a:ext cx="1249136" cy="715224"/>
          </a:xfrm>
          <a:prstGeom prst="hexag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en-CA" sz="1200" b="1" dirty="0">
                <a:solidFill>
                  <a:schemeClr val="tx2"/>
                </a:solidFill>
                <a:latin typeface="Aptos" panose="02110004020202020204"/>
                <a:cs typeface="Arial" panose="020B0604020202020204" pitchFamily="34" charset="0"/>
              </a:rPr>
              <a:t>Exception: </a:t>
            </a:r>
            <a:r>
              <a:rPr lang="ar" sz="1200" b="1" dirty="0">
                <a:solidFill>
                  <a:srgbClr val="C00000"/>
                </a:solidFill>
                <a:cs typeface="Calibri"/>
              </a:rPr>
              <a:t>عوَجًا قَيِّمًا</a:t>
            </a:r>
            <a:endParaRPr lang="ar-SA" sz="1200" b="1" dirty="0">
              <a:solidFill>
                <a:srgbClr val="C00000"/>
              </a:solidFill>
              <a:cs typeface="Calibri"/>
            </a:endParaRPr>
          </a:p>
        </p:txBody>
      </p:sp>
      <p:sp>
        <p:nvSpPr>
          <p:cNvPr id="2" name="Date Placeholder 3">
            <a:extLst>
              <a:ext uri="{FF2B5EF4-FFF2-40B4-BE49-F238E27FC236}">
                <a16:creationId xmlns:a16="http://schemas.microsoft.com/office/drawing/2014/main" id="{159B4FF4-0E3C-C080-BB2B-16A0905E366A}"/>
              </a:ext>
            </a:extLst>
          </p:cNvPr>
          <p:cNvSpPr>
            <a:spLocks noGrp="1"/>
          </p:cNvSpPr>
          <p:nvPr>
            <p:ph type="dt" sz="half" idx="10"/>
          </p:nvPr>
        </p:nvSpPr>
        <p:spPr>
          <a:xfrm>
            <a:off x="838200" y="6580094"/>
            <a:ext cx="2743200" cy="277906"/>
          </a:xfrm>
        </p:spPr>
        <p:txBody>
          <a:bodyPr/>
          <a:lstStyle/>
          <a:p>
            <a:fld id="{4D7B15AF-1ADB-4D43-8F1A-B24C09CFE31E}" type="datetime1">
              <a:rPr lang="en-CA" smtClean="0"/>
              <a:t>2026-08-12</a:t>
            </a:fld>
            <a:endParaRPr lang="en-US" dirty="0"/>
          </a:p>
        </p:txBody>
      </p:sp>
      <p:sp>
        <p:nvSpPr>
          <p:cNvPr id="3" name="Slide Number Placeholder 4">
            <a:extLst>
              <a:ext uri="{FF2B5EF4-FFF2-40B4-BE49-F238E27FC236}">
                <a16:creationId xmlns:a16="http://schemas.microsoft.com/office/drawing/2014/main" id="{D32ADCDF-FFB1-7BAC-C0E9-05A7B8151503}"/>
              </a:ext>
            </a:extLst>
          </p:cNvPr>
          <p:cNvSpPr>
            <a:spLocks noGrp="1"/>
          </p:cNvSpPr>
          <p:nvPr>
            <p:ph type="sldNum" sz="quarter" idx="12"/>
          </p:nvPr>
        </p:nvSpPr>
        <p:spPr>
          <a:xfrm>
            <a:off x="8610600" y="6580094"/>
            <a:ext cx="2743200" cy="277906"/>
          </a:xfrm>
        </p:spPr>
        <p:txBody>
          <a:bodyPr/>
          <a:lstStyle/>
          <a:p>
            <a:fld id="{7B9E2073-7571-3141-AB4E-94681825B85E}" type="slidenum">
              <a:rPr lang="en-US" smtClean="0"/>
              <a:t>86</a:t>
            </a:fld>
            <a:endParaRPr lang="en-US"/>
          </a:p>
        </p:txBody>
      </p:sp>
      <p:pic>
        <p:nvPicPr>
          <p:cNvPr id="15" name="Picture 14" descr="A close up of a sign&#10;&#10;AI-generated content may be incorrect.">
            <a:extLst>
              <a:ext uri="{FF2B5EF4-FFF2-40B4-BE49-F238E27FC236}">
                <a16:creationId xmlns:a16="http://schemas.microsoft.com/office/drawing/2014/main" id="{412C9668-6DE8-85A5-064D-9558A04127C1}"/>
              </a:ext>
            </a:extLst>
          </p:cNvPr>
          <p:cNvPicPr>
            <a:picLocks noChangeAspect="1"/>
          </p:cNvPicPr>
          <p:nvPr/>
        </p:nvPicPr>
        <p:blipFill>
          <a:blip r:embed="rId8"/>
          <a:stretch>
            <a:fillRect/>
          </a:stretch>
        </p:blipFill>
        <p:spPr>
          <a:xfrm>
            <a:off x="172878" y="5560988"/>
            <a:ext cx="1276595" cy="520352"/>
          </a:xfrm>
          <a:prstGeom prst="rect">
            <a:avLst/>
          </a:prstGeom>
        </p:spPr>
      </p:pic>
      <p:pic>
        <p:nvPicPr>
          <p:cNvPr id="19" name="Picture 18" descr="A close up of a sign&#10;&#10;AI-generated content may be incorrect.">
            <a:extLst>
              <a:ext uri="{FF2B5EF4-FFF2-40B4-BE49-F238E27FC236}">
                <a16:creationId xmlns:a16="http://schemas.microsoft.com/office/drawing/2014/main" id="{F9718351-EC33-7FEF-4439-CB2E155AA15F}"/>
              </a:ext>
            </a:extLst>
          </p:cNvPr>
          <p:cNvPicPr>
            <a:picLocks noChangeAspect="1"/>
          </p:cNvPicPr>
          <p:nvPr/>
        </p:nvPicPr>
        <p:blipFill>
          <a:blip r:embed="rId9"/>
          <a:stretch>
            <a:fillRect/>
          </a:stretch>
        </p:blipFill>
        <p:spPr>
          <a:xfrm>
            <a:off x="305463" y="5162614"/>
            <a:ext cx="1004254" cy="498567"/>
          </a:xfrm>
          <a:prstGeom prst="rect">
            <a:avLst/>
          </a:prstGeom>
        </p:spPr>
      </p:pic>
      <p:pic>
        <p:nvPicPr>
          <p:cNvPr id="21" name="Picture 20" descr="A black text on a white background&#10;&#10;AI-generated content may be incorrect.">
            <a:extLst>
              <a:ext uri="{FF2B5EF4-FFF2-40B4-BE49-F238E27FC236}">
                <a16:creationId xmlns:a16="http://schemas.microsoft.com/office/drawing/2014/main" id="{23F5AFE2-3F10-A9A6-3DAE-5012A33B250A}"/>
              </a:ext>
            </a:extLst>
          </p:cNvPr>
          <p:cNvPicPr>
            <a:picLocks noChangeAspect="1"/>
          </p:cNvPicPr>
          <p:nvPr/>
        </p:nvPicPr>
        <p:blipFill>
          <a:blip r:embed="rId10"/>
          <a:srcRect t="12036"/>
          <a:stretch>
            <a:fillRect/>
          </a:stretch>
        </p:blipFill>
        <p:spPr>
          <a:xfrm>
            <a:off x="305463" y="6059555"/>
            <a:ext cx="1004254" cy="493656"/>
          </a:xfrm>
          <a:prstGeom prst="rect">
            <a:avLst/>
          </a:prstGeom>
        </p:spPr>
      </p:pic>
      <p:pic>
        <p:nvPicPr>
          <p:cNvPr id="5" name="Picture 4" descr="A close up of a sign&#10;&#10;AI-generated content may be incorrect.">
            <a:extLst>
              <a:ext uri="{FF2B5EF4-FFF2-40B4-BE49-F238E27FC236}">
                <a16:creationId xmlns:a16="http://schemas.microsoft.com/office/drawing/2014/main" id="{B3EC54DC-D50B-B737-50D9-C8993DA952CD}"/>
              </a:ext>
            </a:extLst>
          </p:cNvPr>
          <p:cNvPicPr>
            <a:picLocks noChangeAspect="1"/>
          </p:cNvPicPr>
          <p:nvPr/>
        </p:nvPicPr>
        <p:blipFill>
          <a:blip r:embed="rId11"/>
          <a:stretch>
            <a:fillRect/>
          </a:stretch>
        </p:blipFill>
        <p:spPr>
          <a:xfrm>
            <a:off x="3151591" y="3825767"/>
            <a:ext cx="608344" cy="427135"/>
          </a:xfrm>
          <a:prstGeom prst="rect">
            <a:avLst/>
          </a:prstGeom>
        </p:spPr>
      </p:pic>
      <p:pic>
        <p:nvPicPr>
          <p:cNvPr id="8" name="Picture 7" descr="A black text on a white background&#10;&#10;AI-generated content may be incorrect.">
            <a:extLst>
              <a:ext uri="{FF2B5EF4-FFF2-40B4-BE49-F238E27FC236}">
                <a16:creationId xmlns:a16="http://schemas.microsoft.com/office/drawing/2014/main" id="{57B7ACF3-D296-4014-42E6-33FA2A84BEB4}"/>
              </a:ext>
            </a:extLst>
          </p:cNvPr>
          <p:cNvPicPr>
            <a:picLocks noChangeAspect="1"/>
          </p:cNvPicPr>
          <p:nvPr/>
        </p:nvPicPr>
        <p:blipFill>
          <a:blip r:embed="rId12"/>
          <a:stretch>
            <a:fillRect/>
          </a:stretch>
        </p:blipFill>
        <p:spPr>
          <a:xfrm>
            <a:off x="2954203" y="4245079"/>
            <a:ext cx="1003121" cy="433607"/>
          </a:xfrm>
          <a:prstGeom prst="rect">
            <a:avLst/>
          </a:prstGeom>
        </p:spPr>
      </p:pic>
      <p:pic>
        <p:nvPicPr>
          <p:cNvPr id="13" name="Picture 12" descr="A close up of a sign&#10;&#10;AI-generated content may be incorrect.">
            <a:extLst>
              <a:ext uri="{FF2B5EF4-FFF2-40B4-BE49-F238E27FC236}">
                <a16:creationId xmlns:a16="http://schemas.microsoft.com/office/drawing/2014/main" id="{0BB01B4C-813B-FA94-369E-B0987D23D51B}"/>
              </a:ext>
            </a:extLst>
          </p:cNvPr>
          <p:cNvPicPr>
            <a:picLocks noChangeAspect="1"/>
          </p:cNvPicPr>
          <p:nvPr/>
        </p:nvPicPr>
        <p:blipFill>
          <a:blip r:embed="rId13"/>
          <a:stretch>
            <a:fillRect/>
          </a:stretch>
        </p:blipFill>
        <p:spPr>
          <a:xfrm>
            <a:off x="6245824" y="3829567"/>
            <a:ext cx="722679" cy="433607"/>
          </a:xfrm>
          <a:prstGeom prst="rect">
            <a:avLst/>
          </a:prstGeom>
        </p:spPr>
      </p:pic>
      <p:graphicFrame>
        <p:nvGraphicFramePr>
          <p:cNvPr id="14" name="Diagram 13">
            <a:extLst>
              <a:ext uri="{FF2B5EF4-FFF2-40B4-BE49-F238E27FC236}">
                <a16:creationId xmlns:a16="http://schemas.microsoft.com/office/drawing/2014/main" id="{42751098-A21C-8847-034C-82645C25BD88}"/>
              </a:ext>
            </a:extLst>
          </p:cNvPr>
          <p:cNvGraphicFramePr/>
          <p:nvPr/>
        </p:nvGraphicFramePr>
        <p:xfrm>
          <a:off x="3933427" y="4402251"/>
          <a:ext cx="2120791" cy="227382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7" name="Picture 6" descr="A close up of a sign&#10;&#10;AI-generated content may be incorrect.">
            <a:extLst>
              <a:ext uri="{FF2B5EF4-FFF2-40B4-BE49-F238E27FC236}">
                <a16:creationId xmlns:a16="http://schemas.microsoft.com/office/drawing/2014/main" id="{FFCD29E3-8218-67EC-86E8-BF45053BAF4E}"/>
              </a:ext>
            </a:extLst>
          </p:cNvPr>
          <p:cNvPicPr>
            <a:picLocks noChangeAspect="1"/>
          </p:cNvPicPr>
          <p:nvPr/>
        </p:nvPicPr>
        <p:blipFill>
          <a:blip r:embed="rId19"/>
          <a:srcRect l="3922" r="5393"/>
          <a:stretch>
            <a:fillRect/>
          </a:stretch>
        </p:blipFill>
        <p:spPr>
          <a:xfrm>
            <a:off x="7433049" y="2813752"/>
            <a:ext cx="1102386" cy="521917"/>
          </a:xfrm>
          <a:prstGeom prst="rect">
            <a:avLst/>
          </a:prstGeom>
        </p:spPr>
      </p:pic>
      <p:pic>
        <p:nvPicPr>
          <p:cNvPr id="12" name="Picture 11" descr="A black text on a white background&#10;&#10;AI-generated content may be incorrect.">
            <a:extLst>
              <a:ext uri="{FF2B5EF4-FFF2-40B4-BE49-F238E27FC236}">
                <a16:creationId xmlns:a16="http://schemas.microsoft.com/office/drawing/2014/main" id="{9896C591-57BF-A670-D28F-5A2865B9B54A}"/>
              </a:ext>
            </a:extLst>
          </p:cNvPr>
          <p:cNvPicPr>
            <a:picLocks noChangeAspect="1"/>
          </p:cNvPicPr>
          <p:nvPr/>
        </p:nvPicPr>
        <p:blipFill>
          <a:blip r:embed="rId20"/>
          <a:stretch>
            <a:fillRect/>
          </a:stretch>
        </p:blipFill>
        <p:spPr>
          <a:xfrm>
            <a:off x="7643843" y="2408893"/>
            <a:ext cx="680798" cy="446545"/>
          </a:xfrm>
          <a:prstGeom prst="rect">
            <a:avLst/>
          </a:prstGeom>
        </p:spPr>
      </p:pic>
      <p:pic>
        <p:nvPicPr>
          <p:cNvPr id="17" name="Picture 16" descr="A close up of a sign&#10;&#10;AI-generated content may be incorrect.">
            <a:extLst>
              <a:ext uri="{FF2B5EF4-FFF2-40B4-BE49-F238E27FC236}">
                <a16:creationId xmlns:a16="http://schemas.microsoft.com/office/drawing/2014/main" id="{7B5F416B-D8E8-8F70-E46C-55F62EA395BE}"/>
              </a:ext>
            </a:extLst>
          </p:cNvPr>
          <p:cNvPicPr>
            <a:picLocks noChangeAspect="1"/>
          </p:cNvPicPr>
          <p:nvPr/>
        </p:nvPicPr>
        <p:blipFill>
          <a:blip r:embed="rId21"/>
          <a:stretch>
            <a:fillRect/>
          </a:stretch>
        </p:blipFill>
        <p:spPr>
          <a:xfrm>
            <a:off x="7601713" y="3260297"/>
            <a:ext cx="765058" cy="557706"/>
          </a:xfrm>
          <a:prstGeom prst="rect">
            <a:avLst/>
          </a:prstGeom>
        </p:spPr>
      </p:pic>
      <p:pic>
        <p:nvPicPr>
          <p:cNvPr id="20" name="Picture 19" descr="A black writing on a white surface&#10;&#10;AI-generated content may be incorrect.">
            <a:extLst>
              <a:ext uri="{FF2B5EF4-FFF2-40B4-BE49-F238E27FC236}">
                <a16:creationId xmlns:a16="http://schemas.microsoft.com/office/drawing/2014/main" id="{F54D6D8C-F954-4FFD-5A94-47513893F7A5}"/>
              </a:ext>
            </a:extLst>
          </p:cNvPr>
          <p:cNvPicPr>
            <a:picLocks noChangeAspect="1"/>
          </p:cNvPicPr>
          <p:nvPr/>
        </p:nvPicPr>
        <p:blipFill>
          <a:blip r:embed="rId22"/>
          <a:stretch>
            <a:fillRect/>
          </a:stretch>
        </p:blipFill>
        <p:spPr>
          <a:xfrm>
            <a:off x="10149032" y="5649132"/>
            <a:ext cx="884852" cy="402860"/>
          </a:xfrm>
          <a:prstGeom prst="rect">
            <a:avLst/>
          </a:prstGeom>
        </p:spPr>
      </p:pic>
      <p:pic>
        <p:nvPicPr>
          <p:cNvPr id="23" name="Picture 22" descr="A black text on a blue background&#10;&#10;AI-generated content may be incorrect.">
            <a:extLst>
              <a:ext uri="{FF2B5EF4-FFF2-40B4-BE49-F238E27FC236}">
                <a16:creationId xmlns:a16="http://schemas.microsoft.com/office/drawing/2014/main" id="{3C0918A6-FECD-2674-5758-C43C73E90343}"/>
              </a:ext>
            </a:extLst>
          </p:cNvPr>
          <p:cNvPicPr>
            <a:picLocks noChangeAspect="1"/>
          </p:cNvPicPr>
          <p:nvPr/>
        </p:nvPicPr>
        <p:blipFill>
          <a:blip r:embed="rId23"/>
          <a:stretch>
            <a:fillRect/>
          </a:stretch>
        </p:blipFill>
        <p:spPr>
          <a:xfrm>
            <a:off x="10000453" y="6047443"/>
            <a:ext cx="1145826" cy="489153"/>
          </a:xfrm>
          <a:prstGeom prst="rect">
            <a:avLst/>
          </a:prstGeom>
        </p:spPr>
      </p:pic>
      <p:pic>
        <p:nvPicPr>
          <p:cNvPr id="25" name="Picture 24" descr="A close up of a sign&#10;&#10;AI-generated content may be incorrect.">
            <a:extLst>
              <a:ext uri="{FF2B5EF4-FFF2-40B4-BE49-F238E27FC236}">
                <a16:creationId xmlns:a16="http://schemas.microsoft.com/office/drawing/2014/main" id="{0EFB6396-E372-78C1-1682-485613E28285}"/>
              </a:ext>
            </a:extLst>
          </p:cNvPr>
          <p:cNvPicPr>
            <a:picLocks noChangeAspect="1"/>
          </p:cNvPicPr>
          <p:nvPr/>
        </p:nvPicPr>
        <p:blipFill>
          <a:blip r:embed="rId24"/>
          <a:stretch>
            <a:fillRect/>
          </a:stretch>
        </p:blipFill>
        <p:spPr>
          <a:xfrm>
            <a:off x="9743314" y="5162614"/>
            <a:ext cx="1634280" cy="488945"/>
          </a:xfrm>
          <a:prstGeom prst="rect">
            <a:avLst/>
          </a:prstGeom>
        </p:spPr>
      </p:pic>
      <p:graphicFrame>
        <p:nvGraphicFramePr>
          <p:cNvPr id="27" name="Table 26">
            <a:extLst>
              <a:ext uri="{FF2B5EF4-FFF2-40B4-BE49-F238E27FC236}">
                <a16:creationId xmlns:a16="http://schemas.microsoft.com/office/drawing/2014/main" id="{D10B07CC-E4B9-6D25-824A-7A87ACBA75D8}"/>
              </a:ext>
            </a:extLst>
          </p:cNvPr>
          <p:cNvGraphicFramePr>
            <a:graphicFrameLocks noGrp="1"/>
          </p:cNvGraphicFramePr>
          <p:nvPr/>
        </p:nvGraphicFramePr>
        <p:xfrm>
          <a:off x="6678104" y="4568414"/>
          <a:ext cx="2973730" cy="2011680"/>
        </p:xfrm>
        <a:graphic>
          <a:graphicData uri="http://schemas.openxmlformats.org/drawingml/2006/table">
            <a:tbl>
              <a:tblPr firstRow="1" bandRow="1">
                <a:tableStyleId>{5C22544A-7EE6-4342-B048-85BDC9FD1C3A}</a:tableStyleId>
              </a:tblPr>
              <a:tblGrid>
                <a:gridCol w="1486865">
                  <a:extLst>
                    <a:ext uri="{9D8B030D-6E8A-4147-A177-3AD203B41FA5}">
                      <a16:colId xmlns:a16="http://schemas.microsoft.com/office/drawing/2014/main" val="20000"/>
                    </a:ext>
                  </a:extLst>
                </a:gridCol>
                <a:gridCol w="1486865">
                  <a:extLst>
                    <a:ext uri="{9D8B030D-6E8A-4147-A177-3AD203B41FA5}">
                      <a16:colId xmlns:a16="http://schemas.microsoft.com/office/drawing/2014/main" val="20001"/>
                    </a:ext>
                  </a:extLst>
                </a:gridCol>
              </a:tblGrid>
              <a:tr h="248099">
                <a:tc>
                  <a:txBody>
                    <a:bodyPr/>
                    <a:lstStyle/>
                    <a:p>
                      <a:pPr algn="ctr" rtl="1"/>
                      <a:r>
                        <a:rPr lang="ar-EG" sz="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الإدغام</a:t>
                      </a:r>
                      <a:r>
                        <a:rPr lang="en-US" sz="1200"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Idgham</a:t>
                      </a:r>
                      <a:r>
                        <a:rPr lang="en-US" sz="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p>
                  </a:txBody>
                  <a:tcPr/>
                </a:tc>
                <a:tc>
                  <a:txBody>
                    <a:bodyPr/>
                    <a:lstStyle/>
                    <a:p>
                      <a:pPr algn="ctr" rtl="1"/>
                      <a:r>
                        <a:rPr lang="ar-EG" sz="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الإخفاء</a:t>
                      </a:r>
                      <a:r>
                        <a:rPr lang="en-US" sz="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1200"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Ikhfa</a:t>
                      </a:r>
                      <a:r>
                        <a:rPr lang="en-US" sz="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p>
                  </a:txBody>
                  <a:tcPr/>
                </a:tc>
                <a:extLst>
                  <a:ext uri="{0D108BD9-81ED-4DB2-BD59-A6C34878D82A}">
                    <a16:rowId xmlns:a16="http://schemas.microsoft.com/office/drawing/2014/main" val="10000"/>
                  </a:ext>
                </a:extLst>
              </a:tr>
              <a:tr h="413499">
                <a:tc>
                  <a:txBody>
                    <a:bodyPr/>
                    <a:lstStyle/>
                    <a:p>
                      <a:pPr algn="ctr" rtl="1"/>
                      <a:r>
                        <a:rPr lang="ar-EG" sz="1200" dirty="0">
                          <a:effectLst/>
                          <a:latin typeface="Calibri" panose="020F0502020204030204" pitchFamily="34" charset="0"/>
                          <a:cs typeface="Calibri" panose="020F0502020204030204" pitchFamily="34" charset="0"/>
                        </a:rPr>
                        <a:t>فيه تشديد</a:t>
                      </a:r>
                      <a:endParaRPr lang="en-US" sz="1200" dirty="0">
                        <a:effectLst/>
                        <a:latin typeface="Calibri" panose="020F0502020204030204" pitchFamily="34" charset="0"/>
                        <a:cs typeface="Calibri" panose="020F0502020204030204" pitchFamily="34" charset="0"/>
                      </a:endParaRPr>
                    </a:p>
                    <a:p>
                      <a:pPr algn="ctr" rtl="1"/>
                      <a:r>
                        <a:rPr lang="en-US" sz="1200" dirty="0">
                          <a:effectLst/>
                          <a:latin typeface="Calibri" panose="020F0502020204030204" pitchFamily="34" charset="0"/>
                          <a:cs typeface="Calibri" panose="020F0502020204030204" pitchFamily="34" charset="0"/>
                        </a:rPr>
                        <a:t>With </a:t>
                      </a:r>
                      <a:r>
                        <a:rPr lang="en-US" sz="1200" dirty="0" err="1">
                          <a:effectLst/>
                          <a:latin typeface="Calibri" panose="020F0502020204030204" pitchFamily="34" charset="0"/>
                          <a:cs typeface="Calibri" panose="020F0502020204030204" pitchFamily="34" charset="0"/>
                        </a:rPr>
                        <a:t>Shaddah</a:t>
                      </a:r>
                      <a:endParaRPr lang="en-US" sz="1200" dirty="0">
                        <a:effectLst/>
                        <a:latin typeface="Calibri" panose="020F0502020204030204" pitchFamily="34" charset="0"/>
                        <a:cs typeface="Calibri" panose="020F0502020204030204" pitchFamily="34" charset="0"/>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EG" sz="1200" dirty="0">
                          <a:effectLst/>
                          <a:latin typeface="Calibri" panose="020F0502020204030204" pitchFamily="34" charset="0"/>
                          <a:cs typeface="Calibri" panose="020F0502020204030204" pitchFamily="34" charset="0"/>
                        </a:rPr>
                        <a:t>لا</a:t>
                      </a:r>
                      <a:r>
                        <a:rPr lang="ar-EG" sz="1200" baseline="0" dirty="0">
                          <a:effectLst/>
                          <a:latin typeface="Calibri" panose="020F0502020204030204" pitchFamily="34" charset="0"/>
                          <a:cs typeface="Calibri" panose="020F0502020204030204" pitchFamily="34" charset="0"/>
                        </a:rPr>
                        <a:t> تشديد معه</a:t>
                      </a:r>
                      <a:endParaRPr lang="en-US" sz="1200" baseline="0" dirty="0">
                        <a:effectLst/>
                        <a:latin typeface="Calibri" panose="020F0502020204030204" pitchFamily="34" charset="0"/>
                        <a:cs typeface="Calibri" panose="020F0502020204030204" pitchFamily="34" charset="0"/>
                      </a:endParaRPr>
                    </a:p>
                    <a:p>
                      <a:pPr marL="0" marR="0" indent="0" algn="ctr" defTabSz="914400" rtl="1" eaLnBrk="1" fontAlgn="auto" latinLnBrk="0" hangingPunct="1">
                        <a:lnSpc>
                          <a:spcPct val="100000"/>
                        </a:lnSpc>
                        <a:spcBef>
                          <a:spcPts val="0"/>
                        </a:spcBef>
                        <a:spcAft>
                          <a:spcPts val="0"/>
                        </a:spcAft>
                        <a:buClrTx/>
                        <a:buSzTx/>
                        <a:buFontTx/>
                        <a:buNone/>
                        <a:tabLst/>
                        <a:defRPr/>
                      </a:pPr>
                      <a:r>
                        <a:rPr lang="en-US" sz="1200" baseline="0" dirty="0">
                          <a:effectLst/>
                          <a:latin typeface="Calibri" panose="020F0502020204030204" pitchFamily="34" charset="0"/>
                          <a:cs typeface="Calibri" panose="020F0502020204030204" pitchFamily="34" charset="0"/>
                        </a:rPr>
                        <a:t>No </a:t>
                      </a:r>
                      <a:r>
                        <a:rPr lang="en-US" sz="1200" baseline="0" dirty="0" err="1">
                          <a:effectLst/>
                          <a:latin typeface="Calibri" panose="020F0502020204030204" pitchFamily="34" charset="0"/>
                          <a:cs typeface="Calibri" panose="020F0502020204030204" pitchFamily="34" charset="0"/>
                        </a:rPr>
                        <a:t>Shaddah</a:t>
                      </a:r>
                      <a:endParaRPr lang="en-US" sz="1200" dirty="0">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1"/>
                  </a:ext>
                </a:extLst>
              </a:tr>
              <a:tr h="578899">
                <a:tc>
                  <a:txBody>
                    <a:bodyPr/>
                    <a:lstStyle/>
                    <a:p>
                      <a:pPr algn="ctr" rtl="1"/>
                      <a:r>
                        <a:rPr lang="ar-EG" sz="1200" dirty="0">
                          <a:effectLst/>
                          <a:latin typeface="Calibri" panose="020F0502020204030204" pitchFamily="34" charset="0"/>
                          <a:cs typeface="Calibri" panose="020F0502020204030204" pitchFamily="34" charset="0"/>
                        </a:rPr>
                        <a:t>في غيره</a:t>
                      </a:r>
                      <a:endParaRPr lang="en-US" sz="1200" dirty="0">
                        <a:effectLst/>
                        <a:latin typeface="Calibri" panose="020F0502020204030204" pitchFamily="34" charset="0"/>
                        <a:cs typeface="Calibri" panose="020F0502020204030204" pitchFamily="34" charset="0"/>
                      </a:endParaRPr>
                    </a:p>
                    <a:p>
                      <a:pPr algn="ctr" rtl="1"/>
                      <a:r>
                        <a:rPr lang="en-US" sz="1200" dirty="0">
                          <a:effectLst/>
                          <a:latin typeface="Calibri" panose="020F0502020204030204" pitchFamily="34" charset="0"/>
                          <a:cs typeface="Calibri" panose="020F0502020204030204" pitchFamily="34" charset="0"/>
                        </a:rPr>
                        <a:t>The first letter is merged into the second</a:t>
                      </a:r>
                    </a:p>
                  </a:txBody>
                  <a:tcPr/>
                </a:tc>
                <a:tc>
                  <a:txBody>
                    <a:bodyPr/>
                    <a:lstStyle/>
                    <a:p>
                      <a:pPr algn="ctr" rtl="1"/>
                      <a:r>
                        <a:rPr lang="ar-EG" sz="1200" dirty="0">
                          <a:effectLst/>
                          <a:latin typeface="Calibri" panose="020F0502020204030204" pitchFamily="34" charset="0"/>
                          <a:cs typeface="Calibri" panose="020F0502020204030204" pitchFamily="34" charset="0"/>
                        </a:rPr>
                        <a:t>عند غيره</a:t>
                      </a:r>
                      <a:endParaRPr lang="en-US" sz="1200" dirty="0">
                        <a:effectLst/>
                        <a:latin typeface="Calibri" panose="020F0502020204030204" pitchFamily="34" charset="0"/>
                        <a:cs typeface="Calibri" panose="020F0502020204030204" pitchFamily="34" charset="0"/>
                      </a:endParaRPr>
                    </a:p>
                    <a:p>
                      <a:pPr algn="ctr" rtl="1"/>
                      <a:r>
                        <a:rPr lang="en-US" sz="1200" dirty="0">
                          <a:effectLst/>
                          <a:latin typeface="Calibri" panose="020F0502020204030204" pitchFamily="34" charset="0"/>
                          <a:cs typeface="Calibri" panose="020F0502020204030204" pitchFamily="34" charset="0"/>
                        </a:rPr>
                        <a:t>Both letters are pronounced</a:t>
                      </a:r>
                    </a:p>
                  </a:txBody>
                  <a:tcPr/>
                </a:tc>
                <a:extLst>
                  <a:ext uri="{0D108BD9-81ED-4DB2-BD59-A6C34878D82A}">
                    <a16:rowId xmlns:a16="http://schemas.microsoft.com/office/drawing/2014/main" val="10002"/>
                  </a:ext>
                </a:extLst>
              </a:tr>
              <a:tr h="413499">
                <a:tc>
                  <a:txBody>
                    <a:bodyPr/>
                    <a:lstStyle/>
                    <a:p>
                      <a:pPr algn="ctr" rtl="1"/>
                      <a:r>
                        <a:rPr lang="ar-EG" sz="1200" dirty="0">
                          <a:effectLst/>
                          <a:latin typeface="Calibri" panose="020F0502020204030204" pitchFamily="34" charset="0"/>
                          <a:cs typeface="Calibri" panose="020F0502020204030204" pitchFamily="34" charset="0"/>
                        </a:rPr>
                        <a:t>لا يكون إلا من كلمتين</a:t>
                      </a:r>
                      <a:endParaRPr lang="en-US" sz="1200" dirty="0">
                        <a:effectLst/>
                        <a:latin typeface="Calibri" panose="020F0502020204030204" pitchFamily="34" charset="0"/>
                        <a:cs typeface="Calibri" panose="020F0502020204030204" pitchFamily="34" charset="0"/>
                      </a:endParaRPr>
                    </a:p>
                    <a:p>
                      <a:pPr algn="ctr" rtl="1"/>
                      <a:r>
                        <a:rPr lang="en-US" sz="1200" dirty="0">
                          <a:effectLst/>
                          <a:latin typeface="Calibri" panose="020F0502020204030204" pitchFamily="34" charset="0"/>
                          <a:cs typeface="Calibri" panose="020F0502020204030204" pitchFamily="34" charset="0"/>
                        </a:rPr>
                        <a:t>Only in</a:t>
                      </a:r>
                      <a:r>
                        <a:rPr lang="en-US" sz="1200" baseline="0" dirty="0">
                          <a:effectLst/>
                          <a:latin typeface="Calibri" panose="020F0502020204030204" pitchFamily="34" charset="0"/>
                          <a:cs typeface="Calibri" panose="020F0502020204030204" pitchFamily="34" charset="0"/>
                        </a:rPr>
                        <a:t> 2 words</a:t>
                      </a:r>
                      <a:endParaRPr lang="en-US" sz="1200" dirty="0">
                        <a:effectLst/>
                        <a:latin typeface="Calibri" panose="020F0502020204030204" pitchFamily="34" charset="0"/>
                        <a:cs typeface="Calibri" panose="020F0502020204030204" pitchFamily="34" charset="0"/>
                      </a:endParaRPr>
                    </a:p>
                  </a:txBody>
                  <a:tcPr/>
                </a:tc>
                <a:tc>
                  <a:txBody>
                    <a:bodyPr/>
                    <a:lstStyle/>
                    <a:p>
                      <a:pPr algn="ctr" rtl="1"/>
                      <a:r>
                        <a:rPr lang="ar-EG" sz="1200" dirty="0">
                          <a:effectLst/>
                          <a:latin typeface="Calibri" panose="020F0502020204030204" pitchFamily="34" charset="0"/>
                          <a:cs typeface="Calibri" panose="020F0502020204030204" pitchFamily="34" charset="0"/>
                        </a:rPr>
                        <a:t>من كلمة أو كلمتين</a:t>
                      </a:r>
                      <a:endParaRPr lang="en-US" sz="1200" dirty="0">
                        <a:effectLst/>
                        <a:latin typeface="Calibri" panose="020F0502020204030204" pitchFamily="34" charset="0"/>
                        <a:cs typeface="Calibri" panose="020F0502020204030204" pitchFamily="34" charset="0"/>
                      </a:endParaRPr>
                    </a:p>
                    <a:p>
                      <a:pPr algn="ctr" rtl="1"/>
                      <a:r>
                        <a:rPr lang="en-US" sz="1200" dirty="0">
                          <a:effectLst/>
                          <a:latin typeface="Calibri" panose="020F0502020204030204" pitchFamily="34" charset="0"/>
                          <a:cs typeface="Calibri" panose="020F0502020204030204" pitchFamily="34" charset="0"/>
                        </a:rPr>
                        <a:t>In 1 or 2 words</a:t>
                      </a:r>
                    </a:p>
                  </a:txBody>
                  <a:tcPr/>
                </a:tc>
                <a:extLst>
                  <a:ext uri="{0D108BD9-81ED-4DB2-BD59-A6C34878D82A}">
                    <a16:rowId xmlns:a16="http://schemas.microsoft.com/office/drawing/2014/main" val="10003"/>
                  </a:ext>
                </a:extLst>
              </a:tr>
            </a:tbl>
          </a:graphicData>
        </a:graphic>
      </p:graphicFrame>
      <p:sp>
        <p:nvSpPr>
          <p:cNvPr id="28" name="Rectangle 27">
            <a:extLst>
              <a:ext uri="{FF2B5EF4-FFF2-40B4-BE49-F238E27FC236}">
                <a16:creationId xmlns:a16="http://schemas.microsoft.com/office/drawing/2014/main" id="{6E8D53E9-04C1-5F8C-F98D-FC5BEE3B231B}"/>
              </a:ext>
            </a:extLst>
          </p:cNvPr>
          <p:cNvSpPr/>
          <p:nvPr/>
        </p:nvSpPr>
        <p:spPr>
          <a:xfrm>
            <a:off x="6678104" y="4576493"/>
            <a:ext cx="2973730" cy="2570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200" b="1" dirty="0" err="1">
                <a:latin typeface="Calibri" panose="020F0502020204030204" pitchFamily="34" charset="0"/>
                <a:cs typeface="Calibri" panose="020F0502020204030204" pitchFamily="34" charset="0"/>
              </a:rPr>
              <a:t>Idgham</a:t>
            </a:r>
            <a:r>
              <a:rPr lang="en-CA" sz="1200" b="1" dirty="0">
                <a:latin typeface="Calibri" panose="020F0502020204030204" pitchFamily="34" charset="0"/>
                <a:cs typeface="Calibri" panose="020F0502020204030204" pitchFamily="34" charset="0"/>
              </a:rPr>
              <a:t>         vs         </a:t>
            </a:r>
            <a:r>
              <a:rPr lang="en-CA" sz="1200" b="1" dirty="0" err="1">
                <a:latin typeface="Calibri" panose="020F0502020204030204" pitchFamily="34" charset="0"/>
                <a:cs typeface="Calibri" panose="020F0502020204030204" pitchFamily="34" charset="0"/>
              </a:rPr>
              <a:t>Ikhfaa</a:t>
            </a:r>
            <a:r>
              <a:rPr lang="en-CA" sz="1200" b="1" dirty="0">
                <a:latin typeface="Calibri" panose="020F0502020204030204" pitchFamily="34" charset="0"/>
                <a:cs typeface="Calibri" panose="020F0502020204030204" pitchFamily="34" charset="0"/>
              </a:rPr>
              <a:t>’</a:t>
            </a:r>
            <a:endParaRPr lang="en-CA" sz="1200" dirty="0"/>
          </a:p>
        </p:txBody>
      </p:sp>
      <p:pic>
        <p:nvPicPr>
          <p:cNvPr id="11" name="Picture 10" descr="A close up of a text&#10;&#10;AI-generated content may be incorrect.">
            <a:extLst>
              <a:ext uri="{FF2B5EF4-FFF2-40B4-BE49-F238E27FC236}">
                <a16:creationId xmlns:a16="http://schemas.microsoft.com/office/drawing/2014/main" id="{4007239D-AFF3-B70A-2CA6-9BBFE51E7F54}"/>
              </a:ext>
            </a:extLst>
          </p:cNvPr>
          <p:cNvPicPr>
            <a:picLocks noChangeAspect="1"/>
          </p:cNvPicPr>
          <p:nvPr/>
        </p:nvPicPr>
        <p:blipFill>
          <a:blip r:embed="rId25"/>
          <a:srcRect t="6523" b="12578"/>
          <a:stretch>
            <a:fillRect/>
          </a:stretch>
        </p:blipFill>
        <p:spPr>
          <a:xfrm>
            <a:off x="6044178" y="4180187"/>
            <a:ext cx="1116639" cy="433607"/>
          </a:xfrm>
          <a:prstGeom prst="rect">
            <a:avLst/>
          </a:prstGeom>
        </p:spPr>
      </p:pic>
    </p:spTree>
    <p:extLst>
      <p:ext uri="{BB962C8B-B14F-4D97-AF65-F5344CB8AC3E}">
        <p14:creationId xmlns:p14="http://schemas.microsoft.com/office/powerpoint/2010/main" val="36030198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0E69-E27A-B541-A488-207E41F3FBBA}"/>
              </a:ext>
            </a:extLst>
          </p:cNvPr>
          <p:cNvSpPr>
            <a:spLocks noGrp="1"/>
          </p:cNvSpPr>
          <p:nvPr>
            <p:ph type="title"/>
          </p:nvPr>
        </p:nvSpPr>
        <p:spPr/>
        <p:txBody>
          <a:bodyPr/>
          <a:lstStyle/>
          <a:p>
            <a:r>
              <a:rPr lang="en-US" dirty="0"/>
              <a:t>Practice </a:t>
            </a:r>
            <a:r>
              <a:rPr lang="en-US" dirty="0" err="1">
                <a:sym typeface="Calibri"/>
              </a:rPr>
              <a:t>تدريب</a:t>
            </a:r>
            <a:endParaRPr lang="en-US" dirty="0"/>
          </a:p>
        </p:txBody>
      </p:sp>
      <p:sp>
        <p:nvSpPr>
          <p:cNvPr id="3" name="Text Placeholder 2">
            <a:extLst>
              <a:ext uri="{FF2B5EF4-FFF2-40B4-BE49-F238E27FC236}">
                <a16:creationId xmlns:a16="http://schemas.microsoft.com/office/drawing/2014/main" id="{4AC3DF1B-271C-993B-C877-9873DF30BF08}"/>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A8FC19D0-AC2D-AF75-9F34-CE3DECF2C3A9}"/>
              </a:ext>
            </a:extLst>
          </p:cNvPr>
          <p:cNvSpPr>
            <a:spLocks noGrp="1"/>
          </p:cNvSpPr>
          <p:nvPr>
            <p:ph type="dt" sz="half" idx="10"/>
          </p:nvPr>
        </p:nvSpPr>
        <p:spPr/>
        <p:txBody>
          <a:bodyPr/>
          <a:lstStyle/>
          <a:p>
            <a:fld id="{93C43789-CAFF-034A-A85B-083ABFF7371B}" type="datetime1">
              <a:rPr lang="en-CA" smtClean="0"/>
              <a:t>2026-08-12</a:t>
            </a:fld>
            <a:endParaRPr lang="en-US"/>
          </a:p>
        </p:txBody>
      </p:sp>
      <p:sp>
        <p:nvSpPr>
          <p:cNvPr id="5" name="Slide Number Placeholder 4">
            <a:extLst>
              <a:ext uri="{FF2B5EF4-FFF2-40B4-BE49-F238E27FC236}">
                <a16:creationId xmlns:a16="http://schemas.microsoft.com/office/drawing/2014/main" id="{692BC55A-2E6D-B666-21C9-45741C888C62}"/>
              </a:ext>
            </a:extLst>
          </p:cNvPr>
          <p:cNvSpPr>
            <a:spLocks noGrp="1"/>
          </p:cNvSpPr>
          <p:nvPr>
            <p:ph type="sldNum" sz="quarter" idx="12"/>
          </p:nvPr>
        </p:nvSpPr>
        <p:spPr/>
        <p:txBody>
          <a:bodyPr/>
          <a:lstStyle/>
          <a:p>
            <a:fld id="{7B9E2073-7571-3141-AB4E-94681825B85E}" type="slidenum">
              <a:rPr lang="en-US" smtClean="0"/>
              <a:t>87</a:t>
            </a:fld>
            <a:endParaRPr lang="en-US"/>
          </a:p>
        </p:txBody>
      </p:sp>
    </p:spTree>
    <p:extLst>
      <p:ext uri="{BB962C8B-B14F-4D97-AF65-F5344CB8AC3E}">
        <p14:creationId xmlns:p14="http://schemas.microsoft.com/office/powerpoint/2010/main" val="24264649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1572A-F308-4A9B-6576-1D14755DAC8D}"/>
              </a:ext>
            </a:extLst>
          </p:cNvPr>
          <p:cNvSpPr>
            <a:spLocks noGrp="1"/>
          </p:cNvSpPr>
          <p:nvPr>
            <p:ph type="title"/>
          </p:nvPr>
        </p:nvSpPr>
        <p:spPr/>
        <p:txBody>
          <a:bodyPr/>
          <a:lstStyle/>
          <a:p>
            <a:r>
              <a:rPr lang="en-US" dirty="0"/>
              <a:t>Find All Rules of Noon Sakinah &amp; </a:t>
            </a:r>
            <a:r>
              <a:rPr lang="en-US" dirty="0" err="1"/>
              <a:t>Tanween</a:t>
            </a:r>
            <a:endParaRPr lang="en-US" dirty="0"/>
          </a:p>
        </p:txBody>
      </p:sp>
      <p:sp>
        <p:nvSpPr>
          <p:cNvPr id="4" name="Date Placeholder 3">
            <a:extLst>
              <a:ext uri="{FF2B5EF4-FFF2-40B4-BE49-F238E27FC236}">
                <a16:creationId xmlns:a16="http://schemas.microsoft.com/office/drawing/2014/main" id="{781DC116-F545-1123-EB78-68A8A01783F8}"/>
              </a:ext>
            </a:extLst>
          </p:cNvPr>
          <p:cNvSpPr>
            <a:spLocks noGrp="1"/>
          </p:cNvSpPr>
          <p:nvPr>
            <p:ph type="dt" sz="half" idx="10"/>
          </p:nvPr>
        </p:nvSpPr>
        <p:spPr/>
        <p:txBody>
          <a:bodyPr/>
          <a:lstStyle/>
          <a:p>
            <a:fld id="{A4709F04-A55C-7642-A395-920A0F17452E}" type="datetime1">
              <a:rPr lang="en-CA" smtClean="0"/>
              <a:t>2026-08-12</a:t>
            </a:fld>
            <a:endParaRPr lang="en-US"/>
          </a:p>
        </p:txBody>
      </p:sp>
      <p:sp>
        <p:nvSpPr>
          <p:cNvPr id="5" name="Slide Number Placeholder 4">
            <a:extLst>
              <a:ext uri="{FF2B5EF4-FFF2-40B4-BE49-F238E27FC236}">
                <a16:creationId xmlns:a16="http://schemas.microsoft.com/office/drawing/2014/main" id="{38ABC9B9-318D-50A8-80F6-BDBFD9C1673C}"/>
              </a:ext>
            </a:extLst>
          </p:cNvPr>
          <p:cNvSpPr>
            <a:spLocks noGrp="1"/>
          </p:cNvSpPr>
          <p:nvPr>
            <p:ph type="sldNum" sz="quarter" idx="12"/>
          </p:nvPr>
        </p:nvSpPr>
        <p:spPr/>
        <p:txBody>
          <a:bodyPr/>
          <a:lstStyle/>
          <a:p>
            <a:fld id="{7B9E2073-7571-3141-AB4E-94681825B85E}" type="slidenum">
              <a:rPr lang="en-US" smtClean="0"/>
              <a:t>88</a:t>
            </a:fld>
            <a:endParaRPr lang="en-US" dirty="0"/>
          </a:p>
        </p:txBody>
      </p:sp>
      <p:sp>
        <p:nvSpPr>
          <p:cNvPr id="6" name="Text Placeholder 5">
            <a:extLst>
              <a:ext uri="{FF2B5EF4-FFF2-40B4-BE49-F238E27FC236}">
                <a16:creationId xmlns:a16="http://schemas.microsoft.com/office/drawing/2014/main" id="{10297DF0-1A45-BF25-AB71-0BFAB79F410B}"/>
              </a:ext>
            </a:extLst>
          </p:cNvPr>
          <p:cNvSpPr>
            <a:spLocks noGrp="1"/>
          </p:cNvSpPr>
          <p:nvPr>
            <p:ph type="body" sz="quarter" idx="13"/>
          </p:nvPr>
        </p:nvSpPr>
        <p:spPr/>
        <p:txBody>
          <a:bodyPr/>
          <a:lstStyle/>
          <a:p>
            <a:r>
              <a:rPr lang="en-US" dirty="0"/>
              <a:t>Practice </a:t>
            </a:r>
            <a:r>
              <a:rPr lang="en-US" dirty="0" err="1">
                <a:sym typeface="Calibri"/>
              </a:rPr>
              <a:t>تدريب</a:t>
            </a:r>
            <a:endParaRPr lang="en-US" dirty="0"/>
          </a:p>
        </p:txBody>
      </p:sp>
      <p:pic>
        <p:nvPicPr>
          <p:cNvPr id="7" name="Picture 6" descr="A close-up of a text&#10;&#10;AI-generated content may be incorrect.">
            <a:extLst>
              <a:ext uri="{FF2B5EF4-FFF2-40B4-BE49-F238E27FC236}">
                <a16:creationId xmlns:a16="http://schemas.microsoft.com/office/drawing/2014/main" id="{6AD000A7-B399-0099-ACC8-59E37CCCE044}"/>
              </a:ext>
            </a:extLst>
          </p:cNvPr>
          <p:cNvPicPr>
            <a:picLocks noChangeAspect="1"/>
          </p:cNvPicPr>
          <p:nvPr/>
        </p:nvPicPr>
        <p:blipFill>
          <a:blip r:embed="rId2"/>
          <a:srcRect b="38042"/>
          <a:stretch>
            <a:fillRect/>
          </a:stretch>
        </p:blipFill>
        <p:spPr>
          <a:xfrm>
            <a:off x="3349336" y="2611643"/>
            <a:ext cx="5493327" cy="2995313"/>
          </a:xfrm>
          <a:prstGeom prst="rect">
            <a:avLst/>
          </a:prstGeom>
        </p:spPr>
      </p:pic>
      <p:cxnSp>
        <p:nvCxnSpPr>
          <p:cNvPr id="8" name="Straight Connector 7">
            <a:extLst>
              <a:ext uri="{FF2B5EF4-FFF2-40B4-BE49-F238E27FC236}">
                <a16:creationId xmlns:a16="http://schemas.microsoft.com/office/drawing/2014/main" id="{A4CAFD66-FC64-6B4A-CEAB-1E0FAD127562}"/>
              </a:ext>
            </a:extLst>
          </p:cNvPr>
          <p:cNvCxnSpPr>
            <a:cxnSpLocks/>
          </p:cNvCxnSpPr>
          <p:nvPr/>
        </p:nvCxnSpPr>
        <p:spPr>
          <a:xfrm>
            <a:off x="7682054" y="3265374"/>
            <a:ext cx="1160609"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186EDBE-2E6E-67AD-B746-B4ED79DCE68E}"/>
              </a:ext>
            </a:extLst>
          </p:cNvPr>
          <p:cNvCxnSpPr>
            <a:cxnSpLocks/>
          </p:cNvCxnSpPr>
          <p:nvPr/>
        </p:nvCxnSpPr>
        <p:spPr>
          <a:xfrm>
            <a:off x="6307975" y="3265374"/>
            <a:ext cx="826911"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F9409C2-4B84-477B-C766-5B367CEFDD2B}"/>
              </a:ext>
            </a:extLst>
          </p:cNvPr>
          <p:cNvCxnSpPr>
            <a:cxnSpLocks/>
          </p:cNvCxnSpPr>
          <p:nvPr/>
        </p:nvCxnSpPr>
        <p:spPr>
          <a:xfrm>
            <a:off x="7336379" y="3869596"/>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45D78EF-6B18-5F8C-4BD2-D40F5497DEC1}"/>
              </a:ext>
            </a:extLst>
          </p:cNvPr>
          <p:cNvCxnSpPr>
            <a:cxnSpLocks/>
          </p:cNvCxnSpPr>
          <p:nvPr/>
        </p:nvCxnSpPr>
        <p:spPr>
          <a:xfrm>
            <a:off x="5616625" y="3869596"/>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935F9CB-F2EB-3083-86EC-983B6DCEAEA0}"/>
              </a:ext>
            </a:extLst>
          </p:cNvPr>
          <p:cNvCxnSpPr>
            <a:cxnSpLocks/>
          </p:cNvCxnSpPr>
          <p:nvPr/>
        </p:nvCxnSpPr>
        <p:spPr>
          <a:xfrm>
            <a:off x="4761465" y="3869596"/>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063EB0A-0DDC-E1E4-2B88-2110247E47F9}"/>
              </a:ext>
            </a:extLst>
          </p:cNvPr>
          <p:cNvCxnSpPr>
            <a:cxnSpLocks/>
          </p:cNvCxnSpPr>
          <p:nvPr/>
        </p:nvCxnSpPr>
        <p:spPr>
          <a:xfrm>
            <a:off x="7677209" y="4411003"/>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9006F25-8FF8-46E2-548D-DE9A38EB140D}"/>
              </a:ext>
            </a:extLst>
          </p:cNvPr>
          <p:cNvCxnSpPr>
            <a:cxnSpLocks/>
          </p:cNvCxnSpPr>
          <p:nvPr/>
        </p:nvCxnSpPr>
        <p:spPr>
          <a:xfrm>
            <a:off x="5980315" y="4411003"/>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7FC7AD9-B555-0AC4-7DC8-E7EBE8EB7A9C}"/>
              </a:ext>
            </a:extLst>
          </p:cNvPr>
          <p:cNvCxnSpPr>
            <a:cxnSpLocks/>
          </p:cNvCxnSpPr>
          <p:nvPr/>
        </p:nvCxnSpPr>
        <p:spPr>
          <a:xfrm>
            <a:off x="3897630" y="4411003"/>
            <a:ext cx="61087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099749C3-4282-19D7-A392-9EE66C45F5F7}"/>
              </a:ext>
            </a:extLst>
          </p:cNvPr>
          <p:cNvCxnSpPr>
            <a:cxnSpLocks/>
          </p:cNvCxnSpPr>
          <p:nvPr/>
        </p:nvCxnSpPr>
        <p:spPr>
          <a:xfrm>
            <a:off x="7919250" y="5025467"/>
            <a:ext cx="112188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81E3124-8239-EB2C-E0B2-6C35CE0DCEE7}"/>
              </a:ext>
            </a:extLst>
          </p:cNvPr>
          <p:cNvCxnSpPr>
            <a:cxnSpLocks/>
          </p:cNvCxnSpPr>
          <p:nvPr/>
        </p:nvCxnSpPr>
        <p:spPr>
          <a:xfrm>
            <a:off x="4415790" y="3256955"/>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08D7DBE5-2D9A-6797-9A2C-B663776B345C}"/>
              </a:ext>
            </a:extLst>
          </p:cNvPr>
          <p:cNvCxnSpPr>
            <a:cxnSpLocks/>
          </p:cNvCxnSpPr>
          <p:nvPr/>
        </p:nvCxnSpPr>
        <p:spPr>
          <a:xfrm>
            <a:off x="4162825" y="5025467"/>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01FDF4D-0426-E714-B408-8612C2C0BC3A}"/>
              </a:ext>
            </a:extLst>
          </p:cNvPr>
          <p:cNvCxnSpPr>
            <a:cxnSpLocks/>
          </p:cNvCxnSpPr>
          <p:nvPr/>
        </p:nvCxnSpPr>
        <p:spPr>
          <a:xfrm>
            <a:off x="3003661" y="4492067"/>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56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69585-B3C8-B90B-3E96-16981516ED03}"/>
            </a:ext>
          </a:extLst>
        </p:cNvPr>
        <p:cNvGrpSpPr/>
        <p:nvPr/>
      </p:nvGrpSpPr>
      <p:grpSpPr>
        <a:xfrm>
          <a:off x="0" y="0"/>
          <a:ext cx="0" cy="0"/>
          <a:chOff x="0" y="0"/>
          <a:chExt cx="0" cy="0"/>
        </a:xfrm>
      </p:grpSpPr>
      <p:pic>
        <p:nvPicPr>
          <p:cNvPr id="3" name="Picture 2" descr="A close-up of a text&#10;&#10;AI-generated content may be incorrect.">
            <a:extLst>
              <a:ext uri="{FF2B5EF4-FFF2-40B4-BE49-F238E27FC236}">
                <a16:creationId xmlns:a16="http://schemas.microsoft.com/office/drawing/2014/main" id="{9A0C8C51-DEFC-ED90-1FAE-3D597A7E72BD}"/>
              </a:ext>
            </a:extLst>
          </p:cNvPr>
          <p:cNvPicPr>
            <a:picLocks noChangeAspect="1"/>
          </p:cNvPicPr>
          <p:nvPr/>
        </p:nvPicPr>
        <p:blipFill>
          <a:blip r:embed="rId2"/>
          <a:stretch>
            <a:fillRect/>
          </a:stretch>
        </p:blipFill>
        <p:spPr>
          <a:xfrm>
            <a:off x="3382010" y="1826536"/>
            <a:ext cx="5427980" cy="4733703"/>
          </a:xfrm>
          <a:prstGeom prst="rect">
            <a:avLst/>
          </a:prstGeom>
        </p:spPr>
      </p:pic>
      <p:sp>
        <p:nvSpPr>
          <p:cNvPr id="2" name="Title 1">
            <a:extLst>
              <a:ext uri="{FF2B5EF4-FFF2-40B4-BE49-F238E27FC236}">
                <a16:creationId xmlns:a16="http://schemas.microsoft.com/office/drawing/2014/main" id="{5C36D9A1-C1EE-4462-BA8A-56E44E89E77D}"/>
              </a:ext>
            </a:extLst>
          </p:cNvPr>
          <p:cNvSpPr>
            <a:spLocks noGrp="1"/>
          </p:cNvSpPr>
          <p:nvPr>
            <p:ph type="title"/>
          </p:nvPr>
        </p:nvSpPr>
        <p:spPr/>
        <p:txBody>
          <a:bodyPr/>
          <a:lstStyle/>
          <a:p>
            <a:r>
              <a:rPr lang="en-US" dirty="0"/>
              <a:t>Find All Rules</a:t>
            </a:r>
          </a:p>
        </p:txBody>
      </p:sp>
      <p:sp>
        <p:nvSpPr>
          <p:cNvPr id="4" name="Date Placeholder 3">
            <a:extLst>
              <a:ext uri="{FF2B5EF4-FFF2-40B4-BE49-F238E27FC236}">
                <a16:creationId xmlns:a16="http://schemas.microsoft.com/office/drawing/2014/main" id="{C16AA112-A4A5-29AB-D962-551073A1F040}"/>
              </a:ext>
            </a:extLst>
          </p:cNvPr>
          <p:cNvSpPr>
            <a:spLocks noGrp="1"/>
          </p:cNvSpPr>
          <p:nvPr>
            <p:ph type="dt" sz="half" idx="10"/>
          </p:nvPr>
        </p:nvSpPr>
        <p:spPr/>
        <p:txBody>
          <a:bodyPr/>
          <a:lstStyle/>
          <a:p>
            <a:fld id="{A4709F04-A55C-7642-A395-920A0F17452E}" type="datetime1">
              <a:rPr lang="en-CA" smtClean="0"/>
              <a:t>2026-08-12</a:t>
            </a:fld>
            <a:endParaRPr lang="en-US"/>
          </a:p>
        </p:txBody>
      </p:sp>
      <p:sp>
        <p:nvSpPr>
          <p:cNvPr id="5" name="Slide Number Placeholder 4">
            <a:extLst>
              <a:ext uri="{FF2B5EF4-FFF2-40B4-BE49-F238E27FC236}">
                <a16:creationId xmlns:a16="http://schemas.microsoft.com/office/drawing/2014/main" id="{B6B9BA1F-1D81-3688-F0B8-6DACC334B084}"/>
              </a:ext>
            </a:extLst>
          </p:cNvPr>
          <p:cNvSpPr>
            <a:spLocks noGrp="1"/>
          </p:cNvSpPr>
          <p:nvPr>
            <p:ph type="sldNum" sz="quarter" idx="12"/>
          </p:nvPr>
        </p:nvSpPr>
        <p:spPr/>
        <p:txBody>
          <a:bodyPr/>
          <a:lstStyle/>
          <a:p>
            <a:fld id="{7B9E2073-7571-3141-AB4E-94681825B85E}" type="slidenum">
              <a:rPr lang="en-US" smtClean="0"/>
              <a:t>89</a:t>
            </a:fld>
            <a:endParaRPr lang="en-US" dirty="0"/>
          </a:p>
        </p:txBody>
      </p:sp>
      <p:sp>
        <p:nvSpPr>
          <p:cNvPr id="6" name="Text Placeholder 5">
            <a:extLst>
              <a:ext uri="{FF2B5EF4-FFF2-40B4-BE49-F238E27FC236}">
                <a16:creationId xmlns:a16="http://schemas.microsoft.com/office/drawing/2014/main" id="{098FF523-D2A3-7505-CCDE-ED97ED71C461}"/>
              </a:ext>
            </a:extLst>
          </p:cNvPr>
          <p:cNvSpPr>
            <a:spLocks noGrp="1"/>
          </p:cNvSpPr>
          <p:nvPr>
            <p:ph type="body" sz="quarter" idx="13"/>
          </p:nvPr>
        </p:nvSpPr>
        <p:spPr/>
        <p:txBody>
          <a:bodyPr/>
          <a:lstStyle/>
          <a:p>
            <a:r>
              <a:rPr lang="en-US" dirty="0"/>
              <a:t>Practice </a:t>
            </a:r>
            <a:r>
              <a:rPr lang="en-US" dirty="0" err="1">
                <a:sym typeface="Calibri"/>
              </a:rPr>
              <a:t>تدريب</a:t>
            </a:r>
            <a:endParaRPr lang="en-US" dirty="0"/>
          </a:p>
        </p:txBody>
      </p:sp>
      <p:cxnSp>
        <p:nvCxnSpPr>
          <p:cNvPr id="8" name="Straight Connector 7">
            <a:extLst>
              <a:ext uri="{FF2B5EF4-FFF2-40B4-BE49-F238E27FC236}">
                <a16:creationId xmlns:a16="http://schemas.microsoft.com/office/drawing/2014/main" id="{8FB7385B-A477-E23D-F1CD-A6E31FA3F70D}"/>
              </a:ext>
            </a:extLst>
          </p:cNvPr>
          <p:cNvCxnSpPr>
            <a:cxnSpLocks/>
          </p:cNvCxnSpPr>
          <p:nvPr/>
        </p:nvCxnSpPr>
        <p:spPr>
          <a:xfrm>
            <a:off x="7806690" y="2432002"/>
            <a:ext cx="49149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EA221455-EBED-4F33-3D9F-0FF41FB4C73C}"/>
              </a:ext>
            </a:extLst>
          </p:cNvPr>
          <p:cNvCxnSpPr>
            <a:cxnSpLocks/>
          </p:cNvCxnSpPr>
          <p:nvPr/>
        </p:nvCxnSpPr>
        <p:spPr>
          <a:xfrm>
            <a:off x="5097780" y="2432002"/>
            <a:ext cx="4572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D9F4997-4AAA-7EF7-712D-4F47A6DE2D80}"/>
              </a:ext>
            </a:extLst>
          </p:cNvPr>
          <p:cNvCxnSpPr>
            <a:cxnSpLocks/>
          </p:cNvCxnSpPr>
          <p:nvPr/>
        </p:nvCxnSpPr>
        <p:spPr>
          <a:xfrm>
            <a:off x="6656070" y="2997671"/>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9C522AA-E014-08D4-174C-2CE70FD2D272}"/>
              </a:ext>
            </a:extLst>
          </p:cNvPr>
          <p:cNvCxnSpPr>
            <a:cxnSpLocks/>
          </p:cNvCxnSpPr>
          <p:nvPr/>
        </p:nvCxnSpPr>
        <p:spPr>
          <a:xfrm>
            <a:off x="5646420" y="3031447"/>
            <a:ext cx="59991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314EA93-08C0-4057-242D-A16863B4E761}"/>
              </a:ext>
            </a:extLst>
          </p:cNvPr>
          <p:cNvCxnSpPr>
            <a:cxnSpLocks/>
          </p:cNvCxnSpPr>
          <p:nvPr/>
        </p:nvCxnSpPr>
        <p:spPr>
          <a:xfrm>
            <a:off x="5014995" y="2997671"/>
            <a:ext cx="53998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CD0C48F-0E4D-B4EA-16AF-A5770FF84EC6}"/>
              </a:ext>
            </a:extLst>
          </p:cNvPr>
          <p:cNvCxnSpPr>
            <a:cxnSpLocks/>
          </p:cNvCxnSpPr>
          <p:nvPr/>
        </p:nvCxnSpPr>
        <p:spPr>
          <a:xfrm>
            <a:off x="8018310" y="3631623"/>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29062FF-657C-CC58-3B9A-1C630B63B11E}"/>
              </a:ext>
            </a:extLst>
          </p:cNvPr>
          <p:cNvCxnSpPr>
            <a:cxnSpLocks/>
          </p:cNvCxnSpPr>
          <p:nvPr/>
        </p:nvCxnSpPr>
        <p:spPr>
          <a:xfrm>
            <a:off x="7296150" y="3631623"/>
            <a:ext cx="51054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1F77EAA-F4B6-1FB8-5C85-2C630C72A0E0}"/>
              </a:ext>
            </a:extLst>
          </p:cNvPr>
          <p:cNvCxnSpPr>
            <a:cxnSpLocks/>
          </p:cNvCxnSpPr>
          <p:nvPr/>
        </p:nvCxnSpPr>
        <p:spPr>
          <a:xfrm>
            <a:off x="8476380" y="4227347"/>
            <a:ext cx="46656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BCAE2C4-84FE-95F9-52D7-115651BE357E}"/>
              </a:ext>
            </a:extLst>
          </p:cNvPr>
          <p:cNvCxnSpPr>
            <a:cxnSpLocks/>
          </p:cNvCxnSpPr>
          <p:nvPr/>
        </p:nvCxnSpPr>
        <p:spPr>
          <a:xfrm>
            <a:off x="7606830" y="4205928"/>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EA804316-F90C-4271-36EA-324D0BF97A9B}"/>
              </a:ext>
            </a:extLst>
          </p:cNvPr>
          <p:cNvCxnSpPr>
            <a:cxnSpLocks/>
          </p:cNvCxnSpPr>
          <p:nvPr/>
        </p:nvCxnSpPr>
        <p:spPr>
          <a:xfrm>
            <a:off x="7952505" y="2997671"/>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49464D8-F88E-045D-B283-DEA613910799}"/>
              </a:ext>
            </a:extLst>
          </p:cNvPr>
          <p:cNvCxnSpPr>
            <a:cxnSpLocks/>
          </p:cNvCxnSpPr>
          <p:nvPr/>
        </p:nvCxnSpPr>
        <p:spPr>
          <a:xfrm>
            <a:off x="5404650" y="4197996"/>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1ADEF58-0AC8-3599-14E1-09CB3C4769BA}"/>
              </a:ext>
            </a:extLst>
          </p:cNvPr>
          <p:cNvCxnSpPr>
            <a:cxnSpLocks/>
          </p:cNvCxnSpPr>
          <p:nvPr/>
        </p:nvCxnSpPr>
        <p:spPr>
          <a:xfrm>
            <a:off x="4732020" y="4197996"/>
            <a:ext cx="467830" cy="7932"/>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923B4A97-C6ED-1493-BDC8-72EB189CB11E}"/>
              </a:ext>
            </a:extLst>
          </p:cNvPr>
          <p:cNvCxnSpPr>
            <a:cxnSpLocks/>
          </p:cNvCxnSpPr>
          <p:nvPr/>
        </p:nvCxnSpPr>
        <p:spPr>
          <a:xfrm>
            <a:off x="3382010" y="4190064"/>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00D5F191-302F-0554-09E1-EE0A68E21818}"/>
              </a:ext>
            </a:extLst>
          </p:cNvPr>
          <p:cNvCxnSpPr>
            <a:cxnSpLocks/>
          </p:cNvCxnSpPr>
          <p:nvPr/>
        </p:nvCxnSpPr>
        <p:spPr>
          <a:xfrm>
            <a:off x="4323645" y="4781238"/>
            <a:ext cx="40837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A114A2F-3DDA-03BA-F93B-C0DF258A80FE}"/>
              </a:ext>
            </a:extLst>
          </p:cNvPr>
          <p:cNvCxnSpPr>
            <a:cxnSpLocks/>
          </p:cNvCxnSpPr>
          <p:nvPr/>
        </p:nvCxnSpPr>
        <p:spPr>
          <a:xfrm>
            <a:off x="3484410" y="4781238"/>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D4A3C6D-0A43-0FF3-770C-A557593A5125}"/>
              </a:ext>
            </a:extLst>
          </p:cNvPr>
          <p:cNvCxnSpPr>
            <a:cxnSpLocks/>
          </p:cNvCxnSpPr>
          <p:nvPr/>
        </p:nvCxnSpPr>
        <p:spPr>
          <a:xfrm>
            <a:off x="6604800" y="5318448"/>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5C7F5FF-72CE-4AFA-47EA-EDB54D7F854A}"/>
              </a:ext>
            </a:extLst>
          </p:cNvPr>
          <p:cNvCxnSpPr>
            <a:cxnSpLocks/>
          </p:cNvCxnSpPr>
          <p:nvPr/>
        </p:nvCxnSpPr>
        <p:spPr>
          <a:xfrm>
            <a:off x="5646420" y="5318448"/>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B776612A-5F22-F00D-0185-25650F13A7AA}"/>
              </a:ext>
            </a:extLst>
          </p:cNvPr>
          <p:cNvCxnSpPr>
            <a:cxnSpLocks/>
          </p:cNvCxnSpPr>
          <p:nvPr/>
        </p:nvCxnSpPr>
        <p:spPr>
          <a:xfrm>
            <a:off x="8044980" y="5901378"/>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F5884554-CAA7-084E-32CD-09DB7ABF5B7A}"/>
              </a:ext>
            </a:extLst>
          </p:cNvPr>
          <p:cNvCxnSpPr>
            <a:cxnSpLocks/>
          </p:cNvCxnSpPr>
          <p:nvPr/>
        </p:nvCxnSpPr>
        <p:spPr>
          <a:xfrm>
            <a:off x="7139940" y="5901378"/>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780F3666-7D48-FB58-CC22-9D105DEC4DDA}"/>
              </a:ext>
            </a:extLst>
          </p:cNvPr>
          <p:cNvCxnSpPr>
            <a:cxnSpLocks/>
          </p:cNvCxnSpPr>
          <p:nvPr/>
        </p:nvCxnSpPr>
        <p:spPr>
          <a:xfrm>
            <a:off x="5888520" y="5901378"/>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0879138D-56B0-BFD9-2E60-D7E1645A02CA}"/>
              </a:ext>
            </a:extLst>
          </p:cNvPr>
          <p:cNvCxnSpPr>
            <a:cxnSpLocks/>
          </p:cNvCxnSpPr>
          <p:nvPr/>
        </p:nvCxnSpPr>
        <p:spPr>
          <a:xfrm>
            <a:off x="4863630" y="5904876"/>
            <a:ext cx="69135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842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EF977-16A7-62FD-8EA6-9AB8CBA472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7B5653-23DB-5253-55FA-293BD6B66E8D}"/>
              </a:ext>
            </a:extLst>
          </p:cNvPr>
          <p:cNvSpPr>
            <a:spLocks noGrp="1"/>
          </p:cNvSpPr>
          <p:nvPr>
            <p:ph type="title"/>
          </p:nvPr>
        </p:nvSpPr>
        <p:spPr/>
        <p:txBody>
          <a:bodyPr/>
          <a:lstStyle/>
          <a:p>
            <a:r>
              <a:rPr lang="en-US" dirty="0"/>
              <a:t>Find All Rules</a:t>
            </a:r>
          </a:p>
        </p:txBody>
      </p:sp>
      <p:sp>
        <p:nvSpPr>
          <p:cNvPr id="4" name="Date Placeholder 3">
            <a:extLst>
              <a:ext uri="{FF2B5EF4-FFF2-40B4-BE49-F238E27FC236}">
                <a16:creationId xmlns:a16="http://schemas.microsoft.com/office/drawing/2014/main" id="{14DDB301-DE3D-D79D-2C64-5EA79309D088}"/>
              </a:ext>
            </a:extLst>
          </p:cNvPr>
          <p:cNvSpPr>
            <a:spLocks noGrp="1"/>
          </p:cNvSpPr>
          <p:nvPr>
            <p:ph type="dt" sz="half" idx="10"/>
          </p:nvPr>
        </p:nvSpPr>
        <p:spPr/>
        <p:txBody>
          <a:bodyPr/>
          <a:lstStyle/>
          <a:p>
            <a:fld id="{A4709F04-A55C-7642-A395-920A0F17452E}" type="datetime1">
              <a:rPr lang="en-CA" smtClean="0"/>
              <a:t>2026-08-12</a:t>
            </a:fld>
            <a:endParaRPr lang="en-US"/>
          </a:p>
        </p:txBody>
      </p:sp>
      <p:sp>
        <p:nvSpPr>
          <p:cNvPr id="5" name="Slide Number Placeholder 4">
            <a:extLst>
              <a:ext uri="{FF2B5EF4-FFF2-40B4-BE49-F238E27FC236}">
                <a16:creationId xmlns:a16="http://schemas.microsoft.com/office/drawing/2014/main" id="{4BB921E9-DE04-65C2-3DEF-C371104F4D79}"/>
              </a:ext>
            </a:extLst>
          </p:cNvPr>
          <p:cNvSpPr>
            <a:spLocks noGrp="1"/>
          </p:cNvSpPr>
          <p:nvPr>
            <p:ph type="sldNum" sz="quarter" idx="12"/>
          </p:nvPr>
        </p:nvSpPr>
        <p:spPr/>
        <p:txBody>
          <a:bodyPr/>
          <a:lstStyle/>
          <a:p>
            <a:fld id="{7B9E2073-7571-3141-AB4E-94681825B85E}" type="slidenum">
              <a:rPr lang="en-US" smtClean="0"/>
              <a:t>90</a:t>
            </a:fld>
            <a:endParaRPr lang="en-US" dirty="0"/>
          </a:p>
        </p:txBody>
      </p:sp>
      <p:sp>
        <p:nvSpPr>
          <p:cNvPr id="6" name="Text Placeholder 5">
            <a:extLst>
              <a:ext uri="{FF2B5EF4-FFF2-40B4-BE49-F238E27FC236}">
                <a16:creationId xmlns:a16="http://schemas.microsoft.com/office/drawing/2014/main" id="{0940C977-FA5A-A400-E0C8-0205816FB548}"/>
              </a:ext>
            </a:extLst>
          </p:cNvPr>
          <p:cNvSpPr>
            <a:spLocks noGrp="1"/>
          </p:cNvSpPr>
          <p:nvPr>
            <p:ph type="body" sz="quarter" idx="13"/>
          </p:nvPr>
        </p:nvSpPr>
        <p:spPr/>
        <p:txBody>
          <a:bodyPr/>
          <a:lstStyle/>
          <a:p>
            <a:r>
              <a:rPr lang="en-US" dirty="0"/>
              <a:t>Practice </a:t>
            </a:r>
            <a:r>
              <a:rPr lang="en-US" dirty="0" err="1">
                <a:sym typeface="Calibri"/>
              </a:rPr>
              <a:t>تدريب</a:t>
            </a:r>
            <a:endParaRPr lang="en-US" dirty="0"/>
          </a:p>
        </p:txBody>
      </p:sp>
      <p:pic>
        <p:nvPicPr>
          <p:cNvPr id="7" name="Picture 6" descr="A close-up of a book&#10;&#10;AI-generated content may be incorrect.">
            <a:extLst>
              <a:ext uri="{FF2B5EF4-FFF2-40B4-BE49-F238E27FC236}">
                <a16:creationId xmlns:a16="http://schemas.microsoft.com/office/drawing/2014/main" id="{7C8D3DC3-0CB3-6D38-9FB1-F0B6EA22D951}"/>
              </a:ext>
            </a:extLst>
          </p:cNvPr>
          <p:cNvPicPr>
            <a:picLocks noChangeAspect="1"/>
          </p:cNvPicPr>
          <p:nvPr/>
        </p:nvPicPr>
        <p:blipFill>
          <a:blip r:embed="rId2"/>
          <a:stretch>
            <a:fillRect/>
          </a:stretch>
        </p:blipFill>
        <p:spPr>
          <a:xfrm>
            <a:off x="3628159" y="1811197"/>
            <a:ext cx="4935681" cy="4786827"/>
          </a:xfrm>
          <a:prstGeom prst="rect">
            <a:avLst/>
          </a:prstGeom>
        </p:spPr>
      </p:pic>
    </p:spTree>
    <p:extLst>
      <p:ext uri="{BB962C8B-B14F-4D97-AF65-F5344CB8AC3E}">
        <p14:creationId xmlns:p14="http://schemas.microsoft.com/office/powerpoint/2010/main" val="19821311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0050F-B39B-2DB6-C0DB-78DF16AA0B0C}"/>
              </a:ext>
            </a:extLst>
          </p:cNvPr>
          <p:cNvSpPr>
            <a:spLocks noGrp="1"/>
          </p:cNvSpPr>
          <p:nvPr>
            <p:ph type="title"/>
          </p:nvPr>
        </p:nvSpPr>
        <p:spPr/>
        <p:txBody>
          <a:bodyPr/>
          <a:lstStyle/>
          <a:p>
            <a:r>
              <a:rPr lang="en-US" dirty="0"/>
              <a:t>Find All Rules</a:t>
            </a:r>
          </a:p>
        </p:txBody>
      </p:sp>
      <p:pic>
        <p:nvPicPr>
          <p:cNvPr id="8" name="Content Placeholder 7" descr="A close-up of a white background&#10;&#10;AI-generated content may be incorrect.">
            <a:extLst>
              <a:ext uri="{FF2B5EF4-FFF2-40B4-BE49-F238E27FC236}">
                <a16:creationId xmlns:a16="http://schemas.microsoft.com/office/drawing/2014/main" id="{CF5A1F32-785C-E13B-0034-899139E61410}"/>
              </a:ext>
            </a:extLst>
          </p:cNvPr>
          <p:cNvPicPr>
            <a:picLocks noGrp="1" noChangeAspect="1"/>
          </p:cNvPicPr>
          <p:nvPr>
            <p:ph idx="1"/>
          </p:nvPr>
        </p:nvPicPr>
        <p:blipFill>
          <a:blip r:embed="rId2"/>
          <a:stretch>
            <a:fillRect/>
          </a:stretch>
        </p:blipFill>
        <p:spPr>
          <a:xfrm>
            <a:off x="3450110" y="1825624"/>
            <a:ext cx="4878162" cy="4754469"/>
          </a:xfrm>
        </p:spPr>
      </p:pic>
      <p:sp>
        <p:nvSpPr>
          <p:cNvPr id="4" name="Date Placeholder 3">
            <a:extLst>
              <a:ext uri="{FF2B5EF4-FFF2-40B4-BE49-F238E27FC236}">
                <a16:creationId xmlns:a16="http://schemas.microsoft.com/office/drawing/2014/main" id="{8CCC3E9E-94DF-4C06-9D98-6F2B63DD3B86}"/>
              </a:ext>
            </a:extLst>
          </p:cNvPr>
          <p:cNvSpPr>
            <a:spLocks noGrp="1"/>
          </p:cNvSpPr>
          <p:nvPr>
            <p:ph type="dt" sz="half" idx="10"/>
          </p:nvPr>
        </p:nvSpPr>
        <p:spPr/>
        <p:txBody>
          <a:bodyPr/>
          <a:lstStyle/>
          <a:p>
            <a:fld id="{A4709F04-A55C-7642-A395-920A0F17452E}" type="datetime1">
              <a:rPr lang="en-CA" smtClean="0"/>
              <a:t>2026-08-12</a:t>
            </a:fld>
            <a:endParaRPr lang="en-US"/>
          </a:p>
        </p:txBody>
      </p:sp>
      <p:sp>
        <p:nvSpPr>
          <p:cNvPr id="5" name="Slide Number Placeholder 4">
            <a:extLst>
              <a:ext uri="{FF2B5EF4-FFF2-40B4-BE49-F238E27FC236}">
                <a16:creationId xmlns:a16="http://schemas.microsoft.com/office/drawing/2014/main" id="{C7853EF7-06BF-FF58-60E7-22F9EF53BEE6}"/>
              </a:ext>
            </a:extLst>
          </p:cNvPr>
          <p:cNvSpPr>
            <a:spLocks noGrp="1"/>
          </p:cNvSpPr>
          <p:nvPr>
            <p:ph type="sldNum" sz="quarter" idx="12"/>
          </p:nvPr>
        </p:nvSpPr>
        <p:spPr/>
        <p:txBody>
          <a:bodyPr/>
          <a:lstStyle/>
          <a:p>
            <a:fld id="{7B9E2073-7571-3141-AB4E-94681825B85E}" type="slidenum">
              <a:rPr lang="en-US" smtClean="0"/>
              <a:t>91</a:t>
            </a:fld>
            <a:endParaRPr lang="en-US" dirty="0"/>
          </a:p>
        </p:txBody>
      </p:sp>
      <p:sp>
        <p:nvSpPr>
          <p:cNvPr id="6" name="Text Placeholder 5">
            <a:extLst>
              <a:ext uri="{FF2B5EF4-FFF2-40B4-BE49-F238E27FC236}">
                <a16:creationId xmlns:a16="http://schemas.microsoft.com/office/drawing/2014/main" id="{40D2E468-5365-C191-3C1F-75254FEB65F9}"/>
              </a:ext>
            </a:extLst>
          </p:cNvPr>
          <p:cNvSpPr>
            <a:spLocks noGrp="1"/>
          </p:cNvSpPr>
          <p:nvPr>
            <p:ph type="body" sz="quarter" idx="13"/>
          </p:nvPr>
        </p:nvSpPr>
        <p:spPr/>
        <p:txBody>
          <a:bodyPr/>
          <a:lstStyle/>
          <a:p>
            <a:r>
              <a:rPr lang="en-US" dirty="0"/>
              <a:t>Practice </a:t>
            </a:r>
            <a:r>
              <a:rPr lang="en-US" dirty="0" err="1">
                <a:sym typeface="Calibri"/>
              </a:rPr>
              <a:t>تدريب</a:t>
            </a:r>
            <a:endParaRPr lang="en-US" dirty="0"/>
          </a:p>
        </p:txBody>
      </p:sp>
    </p:spTree>
    <p:extLst>
      <p:ext uri="{BB962C8B-B14F-4D97-AF65-F5344CB8AC3E}">
        <p14:creationId xmlns:p14="http://schemas.microsoft.com/office/powerpoint/2010/main" val="15607992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698AE7-C1BE-4274-16AD-6638869BDE71}"/>
              </a:ext>
            </a:extLst>
          </p:cNvPr>
          <p:cNvSpPr>
            <a:spLocks noGrp="1"/>
          </p:cNvSpPr>
          <p:nvPr>
            <p:ph type="dt" sz="half" idx="10"/>
          </p:nvPr>
        </p:nvSpPr>
        <p:spPr/>
        <p:txBody>
          <a:bodyPr/>
          <a:lstStyle/>
          <a:p>
            <a:fld id="{04A58BD6-3AB1-C844-A98B-E93A9A4479B9}" type="datetime1">
              <a:rPr lang="en-CA" smtClean="0"/>
              <a:t>2026-08-12</a:t>
            </a:fld>
            <a:endParaRPr lang="en-US"/>
          </a:p>
        </p:txBody>
      </p:sp>
      <p:sp>
        <p:nvSpPr>
          <p:cNvPr id="3" name="Slide Number Placeholder 2">
            <a:extLst>
              <a:ext uri="{FF2B5EF4-FFF2-40B4-BE49-F238E27FC236}">
                <a16:creationId xmlns:a16="http://schemas.microsoft.com/office/drawing/2014/main" id="{1766612A-9D58-762C-06A2-808296403C85}"/>
              </a:ext>
            </a:extLst>
          </p:cNvPr>
          <p:cNvSpPr>
            <a:spLocks noGrp="1"/>
          </p:cNvSpPr>
          <p:nvPr>
            <p:ph type="sldNum" sz="quarter" idx="11"/>
          </p:nvPr>
        </p:nvSpPr>
        <p:spPr/>
        <p:txBody>
          <a:bodyPr/>
          <a:lstStyle/>
          <a:p>
            <a:fld id="{7B9E2073-7571-3141-AB4E-94681825B85E}" type="slidenum">
              <a:rPr lang="en-US" smtClean="0"/>
              <a:pPr/>
              <a:t>92</a:t>
            </a:fld>
            <a:endParaRPr lang="en-US"/>
          </a:p>
        </p:txBody>
      </p:sp>
    </p:spTree>
    <p:extLst>
      <p:ext uri="{BB962C8B-B14F-4D97-AF65-F5344CB8AC3E}">
        <p14:creationId xmlns:p14="http://schemas.microsoft.com/office/powerpoint/2010/main" val="1644726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65498-6406-60A5-5FF5-579CDD3CA9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6371B-A3C0-890B-CA70-90FEFDDE2E0E}"/>
              </a:ext>
            </a:extLst>
          </p:cNvPr>
          <p:cNvSpPr>
            <a:spLocks noGrp="1"/>
          </p:cNvSpPr>
          <p:nvPr>
            <p:ph type="title"/>
          </p:nvPr>
        </p:nvSpPr>
        <p:spPr/>
        <p:txBody>
          <a:bodyPr/>
          <a:lstStyle/>
          <a:p>
            <a:r>
              <a:rPr lang="en-US" dirty="0"/>
              <a:t>For quiz</a:t>
            </a:r>
          </a:p>
        </p:txBody>
      </p:sp>
      <p:pic>
        <p:nvPicPr>
          <p:cNvPr id="8" name="Content Placeholder 7" descr="A close up of a sign&#10;&#10;AI-generated content may be incorrect.">
            <a:extLst>
              <a:ext uri="{FF2B5EF4-FFF2-40B4-BE49-F238E27FC236}">
                <a16:creationId xmlns:a16="http://schemas.microsoft.com/office/drawing/2014/main" id="{EB83C17A-5B45-85F4-78FA-F0A661C81E95}"/>
              </a:ext>
            </a:extLst>
          </p:cNvPr>
          <p:cNvPicPr>
            <a:picLocks noGrp="1" noChangeAspect="1"/>
          </p:cNvPicPr>
          <p:nvPr>
            <p:ph idx="1"/>
          </p:nvPr>
        </p:nvPicPr>
        <p:blipFill>
          <a:blip r:embed="rId2"/>
          <a:stretch>
            <a:fillRect/>
          </a:stretch>
        </p:blipFill>
        <p:spPr>
          <a:xfrm>
            <a:off x="5403850" y="3613944"/>
            <a:ext cx="1384300" cy="774700"/>
          </a:xfrm>
        </p:spPr>
      </p:pic>
      <p:sp>
        <p:nvSpPr>
          <p:cNvPr id="4" name="Date Placeholder 3">
            <a:extLst>
              <a:ext uri="{FF2B5EF4-FFF2-40B4-BE49-F238E27FC236}">
                <a16:creationId xmlns:a16="http://schemas.microsoft.com/office/drawing/2014/main" id="{06A37487-155A-65D2-2094-712EB86801DA}"/>
              </a:ext>
            </a:extLst>
          </p:cNvPr>
          <p:cNvSpPr>
            <a:spLocks noGrp="1"/>
          </p:cNvSpPr>
          <p:nvPr>
            <p:ph type="dt" sz="half" idx="10"/>
          </p:nvPr>
        </p:nvSpPr>
        <p:spPr/>
        <p:txBody>
          <a:bodyPr/>
          <a:lstStyle/>
          <a:p>
            <a:fld id="{A4709F04-A55C-7642-A395-920A0F17452E}" type="datetime1">
              <a:rPr lang="en-CA" smtClean="0"/>
              <a:t>2026-08-12</a:t>
            </a:fld>
            <a:endParaRPr lang="en-US"/>
          </a:p>
        </p:txBody>
      </p:sp>
      <p:sp>
        <p:nvSpPr>
          <p:cNvPr id="5" name="Slide Number Placeholder 4">
            <a:extLst>
              <a:ext uri="{FF2B5EF4-FFF2-40B4-BE49-F238E27FC236}">
                <a16:creationId xmlns:a16="http://schemas.microsoft.com/office/drawing/2014/main" id="{8679578A-F2FA-37B0-DAD1-D5677772983B}"/>
              </a:ext>
            </a:extLst>
          </p:cNvPr>
          <p:cNvSpPr>
            <a:spLocks noGrp="1"/>
          </p:cNvSpPr>
          <p:nvPr>
            <p:ph type="sldNum" sz="quarter" idx="12"/>
          </p:nvPr>
        </p:nvSpPr>
        <p:spPr/>
        <p:txBody>
          <a:bodyPr/>
          <a:lstStyle/>
          <a:p>
            <a:fld id="{7B9E2073-7571-3141-AB4E-94681825B85E}" type="slidenum">
              <a:rPr lang="en-US" smtClean="0"/>
              <a:t>93</a:t>
            </a:fld>
            <a:endParaRPr lang="en-US" dirty="0"/>
          </a:p>
        </p:txBody>
      </p:sp>
      <p:sp>
        <p:nvSpPr>
          <p:cNvPr id="6" name="Text Placeholder 5">
            <a:extLst>
              <a:ext uri="{FF2B5EF4-FFF2-40B4-BE49-F238E27FC236}">
                <a16:creationId xmlns:a16="http://schemas.microsoft.com/office/drawing/2014/main" id="{9DB8A36E-7FE9-63A5-1CEC-3ECBC19E937C}"/>
              </a:ext>
            </a:extLst>
          </p:cNvPr>
          <p:cNvSpPr>
            <a:spLocks noGrp="1"/>
          </p:cNvSpPr>
          <p:nvPr>
            <p:ph type="body" sz="quarter" idx="13"/>
          </p:nvPr>
        </p:nvSpPr>
        <p:spPr/>
        <p:txBody>
          <a:bodyPr/>
          <a:lstStyle/>
          <a:p>
            <a:r>
              <a:rPr lang="en-US" dirty="0"/>
              <a:t>Practice </a:t>
            </a:r>
            <a:r>
              <a:rPr lang="en-US" dirty="0" err="1">
                <a:sym typeface="Calibri"/>
              </a:rPr>
              <a:t>تدريب</a:t>
            </a:r>
            <a:endParaRPr lang="en-US" dirty="0"/>
          </a:p>
        </p:txBody>
      </p:sp>
      <p:sp>
        <p:nvSpPr>
          <p:cNvPr id="9" name="TextBox 8">
            <a:extLst>
              <a:ext uri="{FF2B5EF4-FFF2-40B4-BE49-F238E27FC236}">
                <a16:creationId xmlns:a16="http://schemas.microsoft.com/office/drawing/2014/main" id="{8EA7E08D-DF7A-480F-0D82-D7A033DD7B2E}"/>
              </a:ext>
            </a:extLst>
          </p:cNvPr>
          <p:cNvSpPr txBox="1"/>
          <p:nvPr/>
        </p:nvSpPr>
        <p:spPr>
          <a:xfrm>
            <a:off x="7828156" y="5018049"/>
            <a:ext cx="834524" cy="369332"/>
          </a:xfrm>
          <a:prstGeom prst="rect">
            <a:avLst/>
          </a:prstGeom>
          <a:noFill/>
        </p:spPr>
        <p:txBody>
          <a:bodyPr wrap="none" rtlCol="0">
            <a:spAutoFit/>
          </a:bodyPr>
          <a:lstStyle/>
          <a:p>
            <a:r>
              <a:rPr lang="en-US" dirty="0"/>
              <a:t>Pg 320</a:t>
            </a:r>
          </a:p>
        </p:txBody>
      </p:sp>
      <p:pic>
        <p:nvPicPr>
          <p:cNvPr id="11" name="Picture 10" descr="A close up of a sign&#10;&#10;AI-generated content may be incorrect.">
            <a:extLst>
              <a:ext uri="{FF2B5EF4-FFF2-40B4-BE49-F238E27FC236}">
                <a16:creationId xmlns:a16="http://schemas.microsoft.com/office/drawing/2014/main" id="{1D2BA4C7-9A7D-0D07-82DE-9D73D48B1309}"/>
              </a:ext>
            </a:extLst>
          </p:cNvPr>
          <p:cNvPicPr>
            <a:picLocks noChangeAspect="1"/>
          </p:cNvPicPr>
          <p:nvPr/>
        </p:nvPicPr>
        <p:blipFill>
          <a:blip r:embed="rId3"/>
          <a:stretch>
            <a:fillRect/>
          </a:stretch>
        </p:blipFill>
        <p:spPr>
          <a:xfrm>
            <a:off x="5334000" y="2965450"/>
            <a:ext cx="1524000" cy="927100"/>
          </a:xfrm>
          <a:prstGeom prst="rect">
            <a:avLst/>
          </a:prstGeom>
        </p:spPr>
      </p:pic>
    </p:spTree>
    <p:extLst>
      <p:ext uri="{BB962C8B-B14F-4D97-AF65-F5344CB8AC3E}">
        <p14:creationId xmlns:p14="http://schemas.microsoft.com/office/powerpoint/2010/main" val="1135433160"/>
      </p:ext>
    </p:extLst>
  </p:cSld>
  <p:clrMapOvr>
    <a:masterClrMapping/>
  </p:clrMapOvr>
</p:sld>
</file>

<file path=ppt/theme/theme1.xml><?xml version="1.0" encoding="utf-8"?>
<a:theme xmlns:a="http://schemas.openxmlformats.org/drawingml/2006/main" name="Office Theme">
  <a:themeElements>
    <a:clrScheme name="Corp Tajweed">
      <a:dk1>
        <a:srgbClr val="000000"/>
      </a:dk1>
      <a:lt1>
        <a:srgbClr val="FEFFFF"/>
      </a:lt1>
      <a:dk2>
        <a:srgbClr val="044371"/>
      </a:dk2>
      <a:lt2>
        <a:srgbClr val="FEFFFF"/>
      </a:lt2>
      <a:accent1>
        <a:srgbClr val="0365A9"/>
      </a:accent1>
      <a:accent2>
        <a:srgbClr val="629DD1"/>
      </a:accent2>
      <a:accent3>
        <a:srgbClr val="FE9101"/>
      </a:accent3>
      <a:accent4>
        <a:srgbClr val="808FA9"/>
      </a:accent4>
      <a:accent5>
        <a:srgbClr val="59A2AC"/>
      </a:accent5>
      <a:accent6>
        <a:srgbClr val="FFFE99"/>
      </a:accent6>
      <a:hlink>
        <a:srgbClr val="FF9200"/>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10422</TotalTime>
  <Words>4687</Words>
  <Application>Microsoft Office PowerPoint</Application>
  <PresentationFormat>Widescreen</PresentationFormat>
  <Paragraphs>1021</Paragraphs>
  <Slides>93</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93</vt:i4>
      </vt:variant>
    </vt:vector>
  </HeadingPairs>
  <TitlesOfParts>
    <vt:vector size="104" baseType="lpstr">
      <vt:lpstr>Aptos</vt:lpstr>
      <vt:lpstr>Aptos Display</vt:lpstr>
      <vt:lpstr>Arial</vt:lpstr>
      <vt:lpstr>Arial Unicode MS</vt:lpstr>
      <vt:lpstr>Calibri</vt:lpstr>
      <vt:lpstr>Courier New</vt:lpstr>
      <vt:lpstr>Sakkal Majalla</vt:lpstr>
      <vt:lpstr>Times New Roman</vt:lpstr>
      <vt:lpstr>Verdana</vt:lpstr>
      <vt:lpstr>Wingdings</vt:lpstr>
      <vt:lpstr>Office Theme</vt:lpstr>
      <vt:lpstr>Noon Sakinah &amp; Tanween</vt:lpstr>
      <vt:lpstr>Table of Contents</vt:lpstr>
      <vt:lpstr>Noon vs Tanween</vt:lpstr>
      <vt:lpstr>Definition of Noon Sakinah  تعريف النون الساكنة </vt:lpstr>
      <vt:lpstr>Definition of Noon Sakinah  تعريف النون الساكنة </vt:lpstr>
      <vt:lpstr>Definition of Noon Sakinah  تعريف النون الساكنة </vt:lpstr>
      <vt:lpstr>Definition of Tanween تعريف التنوين</vt:lpstr>
      <vt:lpstr>Definition of Tanween تعريف التنوين</vt:lpstr>
      <vt:lpstr>Difference between Noon Sakinah &amp; Tanween الفرق بين النون الساكنة والتنوين</vt:lpstr>
      <vt:lpstr>Difference between Noon Sakinah &amp; Tanween الفرق بين النون الساكنة والتنوين</vt:lpstr>
      <vt:lpstr>Tanween when stopping or pausing  التنوين عند الوقف</vt:lpstr>
      <vt:lpstr>Tanween when stopping or pausing  التنوين عند الوقف</vt:lpstr>
      <vt:lpstr>Tanween when stopping or pausing  التنوين عند الوقف</vt:lpstr>
      <vt:lpstr>Tanween when stopping or pausing  التنوين عند الوقف</vt:lpstr>
      <vt:lpstr>Tanween when stopping or pausing  التنوين عند الوقف</vt:lpstr>
      <vt:lpstr>Rules of Noon Sakinah &amp; Tanween  أحكام النون الساكنة والتنوين </vt:lpstr>
      <vt:lpstr>Idh-har Halqee</vt:lpstr>
      <vt:lpstr>Definition التعريف</vt:lpstr>
      <vt:lpstr>Definition التعريف</vt:lpstr>
      <vt:lpstr>Its Letters حروف الإظهار</vt:lpstr>
      <vt:lpstr>Its Letters حروف الإظهار</vt:lpstr>
      <vt:lpstr>Where did the name come from? وجه تسميته</vt:lpstr>
      <vt:lpstr>Where did the name come from? وجه تسميته</vt:lpstr>
      <vt:lpstr>Its Reason and Pronunciation حَقِيقَتُهُ</vt:lpstr>
      <vt:lpstr>Its Reason and Pronunciation حَقِيقَتُهُ</vt:lpstr>
      <vt:lpstr>Its Levels مراتبه</vt:lpstr>
      <vt:lpstr>Finding it in the Mus-Haf الرسم</vt:lpstr>
      <vt:lpstr>Examples أمثلة</vt:lpstr>
      <vt:lpstr>Special Case</vt:lpstr>
      <vt:lpstr>Practice</vt:lpstr>
      <vt:lpstr>Practice</vt:lpstr>
      <vt:lpstr>Idgham</vt:lpstr>
      <vt:lpstr>Definition التعريف</vt:lpstr>
      <vt:lpstr>Definition التعريف</vt:lpstr>
      <vt:lpstr>Its Letters حروفه</vt:lpstr>
      <vt:lpstr>Reason سببه</vt:lpstr>
      <vt:lpstr>Its Types أنواعه</vt:lpstr>
      <vt:lpstr>Its Types أنواعه</vt:lpstr>
      <vt:lpstr>Its Types أنواعه</vt:lpstr>
      <vt:lpstr>Its Types أنواعه</vt:lpstr>
      <vt:lpstr>Its Types أنواعه</vt:lpstr>
      <vt:lpstr>Its Types أنواعه</vt:lpstr>
      <vt:lpstr>Its Types أنواعه</vt:lpstr>
      <vt:lpstr>Its Types أنواعه</vt:lpstr>
      <vt:lpstr>Its Types أنواعه</vt:lpstr>
      <vt:lpstr>It’s Condition شرطه</vt:lpstr>
      <vt:lpstr>It’s Condition شرطه</vt:lpstr>
      <vt:lpstr>Exceptions مستثنياته</vt:lpstr>
      <vt:lpstr>Exceptions مستثنياته</vt:lpstr>
      <vt:lpstr>Exceptions مستثنياته</vt:lpstr>
      <vt:lpstr>Its Types According to “Completion”</vt:lpstr>
      <vt:lpstr>Its Types According to “Completion”</vt:lpstr>
      <vt:lpstr>Its Types According to “Completion”</vt:lpstr>
      <vt:lpstr>Its Types According to “Completion”</vt:lpstr>
      <vt:lpstr>Its Types According to “Completion”</vt:lpstr>
      <vt:lpstr>Its Types: Combined</vt:lpstr>
      <vt:lpstr>Finding it in the Mus-Haf الرسم</vt:lpstr>
      <vt:lpstr>Practice</vt:lpstr>
      <vt:lpstr>Practice</vt:lpstr>
      <vt:lpstr>Iqlab</vt:lpstr>
      <vt:lpstr>Definition التعريف</vt:lpstr>
      <vt:lpstr>Definition التعريف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Ikhfaa’ Haqiqi</vt:lpstr>
      <vt:lpstr>Definition التعريف</vt:lpstr>
      <vt:lpstr>Definition التعريف</vt:lpstr>
      <vt:lpstr>Its Letters حروفه</vt:lpstr>
      <vt:lpstr>Its Reason and Pronunciation حَقِيقَتُهُ</vt:lpstr>
      <vt:lpstr>Its Reason and Pronunciation حَقِيقَتُهُ</vt:lpstr>
      <vt:lpstr>Its Reason and Pronunciation حَقِيقَتُهُ</vt:lpstr>
      <vt:lpstr>Its Reason and Pronunciation حَقِيقَتُهُ</vt:lpstr>
      <vt:lpstr>Examples أمثلة</vt:lpstr>
      <vt:lpstr>Its Levels مراتبه</vt:lpstr>
      <vt:lpstr>Exceptions مستثنياته</vt:lpstr>
      <vt:lpstr>Finding it in the Mus-Haf الرسم</vt:lpstr>
      <vt:lpstr>Practice</vt:lpstr>
      <vt:lpstr>Practice</vt:lpstr>
      <vt:lpstr>PowerPoint Presentation</vt:lpstr>
      <vt:lpstr>Practice تدريب</vt:lpstr>
      <vt:lpstr>Find All Rules of Noon Sakinah &amp; Tanween</vt:lpstr>
      <vt:lpstr>Find All Rules</vt:lpstr>
      <vt:lpstr>Find All Rules</vt:lpstr>
      <vt:lpstr>Find All Rules</vt:lpstr>
      <vt:lpstr>PowerPoint Presentation</vt:lpstr>
      <vt:lpstr>For quiz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Yomna Negm</dc:creator>
  <cp:lastModifiedBy>Yomna Negm</cp:lastModifiedBy>
  <cp:revision>116</cp:revision>
  <dcterms:created xsi:type="dcterms:W3CDTF">2025-06-01T20:51:32Z</dcterms:created>
  <dcterms:modified xsi:type="dcterms:W3CDTF">2026-08-12T18:25:18Z</dcterms:modified>
</cp:coreProperties>
</file>