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notesSlides/notesSlide5.xml" ContentType="application/vnd.openxmlformats-officedocument.presentationml.notesSlide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diagrams/data37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ppt/diagrams/data38.xml" ContentType="application/vnd.openxmlformats-officedocument.drawingml.diagramData+xml"/>
  <Override PartName="/ppt/diagrams/layout38.xml" ContentType="application/vnd.openxmlformats-officedocument.drawingml.diagramLayout+xml"/>
  <Override PartName="/ppt/diagrams/quickStyle38.xml" ContentType="application/vnd.openxmlformats-officedocument.drawingml.diagramStyle+xml"/>
  <Override PartName="/ppt/diagrams/colors38.xml" ContentType="application/vnd.openxmlformats-officedocument.drawingml.diagramColors+xml"/>
  <Override PartName="/ppt/diagrams/drawing38.xml" ContentType="application/vnd.ms-office.drawingml.diagramDrawing+xml"/>
  <Override PartName="/ppt/diagrams/data39.xml" ContentType="application/vnd.openxmlformats-officedocument.drawingml.diagramData+xml"/>
  <Override PartName="/ppt/diagrams/layout39.xml" ContentType="application/vnd.openxmlformats-officedocument.drawingml.diagramLayout+xml"/>
  <Override PartName="/ppt/diagrams/quickStyle39.xml" ContentType="application/vnd.openxmlformats-officedocument.drawingml.diagramStyle+xml"/>
  <Override PartName="/ppt/diagrams/colors39.xml" ContentType="application/vnd.openxmlformats-officedocument.drawingml.diagramColors+xml"/>
  <Override PartName="/ppt/diagrams/drawing39.xml" ContentType="application/vnd.ms-office.drawingml.diagramDrawing+xml"/>
  <Override PartName="/ppt/diagrams/data40.xml" ContentType="application/vnd.openxmlformats-officedocument.drawingml.diagramData+xml"/>
  <Override PartName="/ppt/diagrams/layout40.xml" ContentType="application/vnd.openxmlformats-officedocument.drawingml.diagramLayout+xml"/>
  <Override PartName="/ppt/diagrams/quickStyle40.xml" ContentType="application/vnd.openxmlformats-officedocument.drawingml.diagramStyle+xml"/>
  <Override PartName="/ppt/diagrams/colors40.xml" ContentType="application/vnd.openxmlformats-officedocument.drawingml.diagramColors+xml"/>
  <Override PartName="/ppt/diagrams/drawing40.xml" ContentType="application/vnd.ms-office.drawingml.diagramDrawing+xml"/>
  <Override PartName="/ppt/diagrams/data41.xml" ContentType="application/vnd.openxmlformats-officedocument.drawingml.diagramData+xml"/>
  <Override PartName="/ppt/diagrams/layout41.xml" ContentType="application/vnd.openxmlformats-officedocument.drawingml.diagramLayout+xml"/>
  <Override PartName="/ppt/diagrams/quickStyle41.xml" ContentType="application/vnd.openxmlformats-officedocument.drawingml.diagramStyle+xml"/>
  <Override PartName="/ppt/diagrams/colors41.xml" ContentType="application/vnd.openxmlformats-officedocument.drawingml.diagramColors+xml"/>
  <Override PartName="/ppt/diagrams/drawing41.xml" ContentType="application/vnd.ms-office.drawingml.diagramDrawing+xml"/>
  <Override PartName="/ppt/diagrams/data42.xml" ContentType="application/vnd.openxmlformats-officedocument.drawingml.diagramData+xml"/>
  <Override PartName="/ppt/diagrams/layout42.xml" ContentType="application/vnd.openxmlformats-officedocument.drawingml.diagramLayout+xml"/>
  <Override PartName="/ppt/diagrams/quickStyle42.xml" ContentType="application/vnd.openxmlformats-officedocument.drawingml.diagramStyle+xml"/>
  <Override PartName="/ppt/diagrams/colors42.xml" ContentType="application/vnd.openxmlformats-officedocument.drawingml.diagramColors+xml"/>
  <Override PartName="/ppt/diagrams/drawing42.xml" ContentType="application/vnd.ms-office.drawingml.diagramDrawing+xml"/>
  <Override PartName="/ppt/diagrams/data43.xml" ContentType="application/vnd.openxmlformats-officedocument.drawingml.diagramData+xml"/>
  <Override PartName="/ppt/diagrams/layout43.xml" ContentType="application/vnd.openxmlformats-officedocument.drawingml.diagramLayout+xml"/>
  <Override PartName="/ppt/diagrams/quickStyle43.xml" ContentType="application/vnd.openxmlformats-officedocument.drawingml.diagramStyle+xml"/>
  <Override PartName="/ppt/diagrams/colors43.xml" ContentType="application/vnd.openxmlformats-officedocument.drawingml.diagramColors+xml"/>
  <Override PartName="/ppt/diagrams/drawing43.xml" ContentType="application/vnd.ms-office.drawingml.diagramDrawing+xml"/>
  <Override PartName="/ppt/diagrams/data44.xml" ContentType="application/vnd.openxmlformats-officedocument.drawingml.diagramData+xml"/>
  <Override PartName="/ppt/diagrams/layout44.xml" ContentType="application/vnd.openxmlformats-officedocument.drawingml.diagramLayout+xml"/>
  <Override PartName="/ppt/diagrams/quickStyle44.xml" ContentType="application/vnd.openxmlformats-officedocument.drawingml.diagramStyle+xml"/>
  <Override PartName="/ppt/diagrams/colors44.xml" ContentType="application/vnd.openxmlformats-officedocument.drawingml.diagramColors+xml"/>
  <Override PartName="/ppt/diagrams/drawing44.xml" ContentType="application/vnd.ms-office.drawingml.diagramDrawing+xml"/>
  <Override PartName="/ppt/notesSlides/notesSlide6.xml" ContentType="application/vnd.openxmlformats-officedocument.presentationml.notesSlide+xml"/>
  <Override PartName="/ppt/diagrams/data45.xml" ContentType="application/vnd.openxmlformats-officedocument.drawingml.diagramData+xml"/>
  <Override PartName="/ppt/diagrams/layout45.xml" ContentType="application/vnd.openxmlformats-officedocument.drawingml.diagramLayout+xml"/>
  <Override PartName="/ppt/diagrams/quickStyle45.xml" ContentType="application/vnd.openxmlformats-officedocument.drawingml.diagramStyle+xml"/>
  <Override PartName="/ppt/diagrams/colors45.xml" ContentType="application/vnd.openxmlformats-officedocument.drawingml.diagramColors+xml"/>
  <Override PartName="/ppt/diagrams/drawing45.xml" ContentType="application/vnd.ms-office.drawingml.diagramDrawing+xml"/>
  <Override PartName="/ppt/diagrams/data46.xml" ContentType="application/vnd.openxmlformats-officedocument.drawingml.diagramData+xml"/>
  <Override PartName="/ppt/diagrams/layout46.xml" ContentType="application/vnd.openxmlformats-officedocument.drawingml.diagramLayout+xml"/>
  <Override PartName="/ppt/diagrams/quickStyle46.xml" ContentType="application/vnd.openxmlformats-officedocument.drawingml.diagramStyle+xml"/>
  <Override PartName="/ppt/diagrams/colors46.xml" ContentType="application/vnd.openxmlformats-officedocument.drawingml.diagramColors+xml"/>
  <Override PartName="/ppt/diagrams/drawing46.xml" ContentType="application/vnd.ms-office.drawingml.diagramDrawing+xml"/>
  <Override PartName="/ppt/diagrams/data47.xml" ContentType="application/vnd.openxmlformats-officedocument.drawingml.diagramData+xml"/>
  <Override PartName="/ppt/diagrams/layout47.xml" ContentType="application/vnd.openxmlformats-officedocument.drawingml.diagramLayout+xml"/>
  <Override PartName="/ppt/diagrams/quickStyle47.xml" ContentType="application/vnd.openxmlformats-officedocument.drawingml.diagramStyle+xml"/>
  <Override PartName="/ppt/diagrams/colors47.xml" ContentType="application/vnd.openxmlformats-officedocument.drawingml.diagramColors+xml"/>
  <Override PartName="/ppt/diagrams/drawing47.xml" ContentType="application/vnd.ms-office.drawingml.diagramDrawing+xml"/>
  <Override PartName="/ppt/diagrams/data48.xml" ContentType="application/vnd.openxmlformats-officedocument.drawingml.diagramData+xml"/>
  <Override PartName="/ppt/diagrams/layout48.xml" ContentType="application/vnd.openxmlformats-officedocument.drawingml.diagramLayout+xml"/>
  <Override PartName="/ppt/diagrams/quickStyle48.xml" ContentType="application/vnd.openxmlformats-officedocument.drawingml.diagramStyle+xml"/>
  <Override PartName="/ppt/diagrams/colors48.xml" ContentType="application/vnd.openxmlformats-officedocument.drawingml.diagramColors+xml"/>
  <Override PartName="/ppt/diagrams/drawing48.xml" ContentType="application/vnd.ms-office.drawingml.diagramDrawing+xml"/>
  <Override PartName="/ppt/diagrams/data49.xml" ContentType="application/vnd.openxmlformats-officedocument.drawingml.diagramData+xml"/>
  <Override PartName="/ppt/diagrams/layout49.xml" ContentType="application/vnd.openxmlformats-officedocument.drawingml.diagramLayout+xml"/>
  <Override PartName="/ppt/diagrams/quickStyle49.xml" ContentType="application/vnd.openxmlformats-officedocument.drawingml.diagramStyle+xml"/>
  <Override PartName="/ppt/diagrams/colors49.xml" ContentType="application/vnd.openxmlformats-officedocument.drawingml.diagramColors+xml"/>
  <Override PartName="/ppt/diagrams/drawing49.xml" ContentType="application/vnd.ms-office.drawingml.diagramDrawing+xml"/>
  <Override PartName="/ppt/notesSlides/notesSlide7.xml" ContentType="application/vnd.openxmlformats-officedocument.presentationml.notesSlide+xml"/>
  <Override PartName="/ppt/diagrams/data50.xml" ContentType="application/vnd.openxmlformats-officedocument.drawingml.diagramData+xml"/>
  <Override PartName="/ppt/diagrams/layout50.xml" ContentType="application/vnd.openxmlformats-officedocument.drawingml.diagramLayout+xml"/>
  <Override PartName="/ppt/diagrams/quickStyle50.xml" ContentType="application/vnd.openxmlformats-officedocument.drawingml.diagramStyle+xml"/>
  <Override PartName="/ppt/diagrams/colors50.xml" ContentType="application/vnd.openxmlformats-officedocument.drawingml.diagramColors+xml"/>
  <Override PartName="/ppt/diagrams/drawing50.xml" ContentType="application/vnd.ms-office.drawingml.diagramDrawing+xml"/>
  <Override PartName="/ppt/diagrams/data51.xml" ContentType="application/vnd.openxmlformats-officedocument.drawingml.diagramData+xml"/>
  <Override PartName="/ppt/diagrams/layout51.xml" ContentType="application/vnd.openxmlformats-officedocument.drawingml.diagramLayout+xml"/>
  <Override PartName="/ppt/diagrams/quickStyle51.xml" ContentType="application/vnd.openxmlformats-officedocument.drawingml.diagramStyle+xml"/>
  <Override PartName="/ppt/diagrams/colors51.xml" ContentType="application/vnd.openxmlformats-officedocument.drawingml.diagramColors+xml"/>
  <Override PartName="/ppt/diagrams/drawing51.xml" ContentType="application/vnd.ms-office.drawingml.diagramDrawing+xml"/>
  <Override PartName="/ppt/diagrams/data52.xml" ContentType="application/vnd.openxmlformats-officedocument.drawingml.diagramData+xml"/>
  <Override PartName="/ppt/diagrams/layout52.xml" ContentType="application/vnd.openxmlformats-officedocument.drawingml.diagramLayout+xml"/>
  <Override PartName="/ppt/diagrams/quickStyle52.xml" ContentType="application/vnd.openxmlformats-officedocument.drawingml.diagramStyle+xml"/>
  <Override PartName="/ppt/diagrams/colors52.xml" ContentType="application/vnd.openxmlformats-officedocument.drawingml.diagramColors+xml"/>
  <Override PartName="/ppt/diagrams/drawing52.xml" ContentType="application/vnd.ms-office.drawingml.diagramDrawing+xml"/>
  <Override PartName="/ppt/diagrams/data53.xml" ContentType="application/vnd.openxmlformats-officedocument.drawingml.diagramData+xml"/>
  <Override PartName="/ppt/diagrams/layout53.xml" ContentType="application/vnd.openxmlformats-officedocument.drawingml.diagramLayout+xml"/>
  <Override PartName="/ppt/diagrams/quickStyle53.xml" ContentType="application/vnd.openxmlformats-officedocument.drawingml.diagramStyle+xml"/>
  <Override PartName="/ppt/diagrams/colors53.xml" ContentType="application/vnd.openxmlformats-officedocument.drawingml.diagramColors+xml"/>
  <Override PartName="/ppt/diagrams/drawing53.xml" ContentType="application/vnd.ms-office.drawingml.diagramDrawing+xml"/>
  <Override PartName="/ppt/diagrams/data54.xml" ContentType="application/vnd.openxmlformats-officedocument.drawingml.diagramData+xml"/>
  <Override PartName="/ppt/diagrams/layout54.xml" ContentType="application/vnd.openxmlformats-officedocument.drawingml.diagramLayout+xml"/>
  <Override PartName="/ppt/diagrams/quickStyle54.xml" ContentType="application/vnd.openxmlformats-officedocument.drawingml.diagramStyle+xml"/>
  <Override PartName="/ppt/diagrams/colors54.xml" ContentType="application/vnd.openxmlformats-officedocument.drawingml.diagramColors+xml"/>
  <Override PartName="/ppt/diagrams/drawing54.xml" ContentType="application/vnd.ms-office.drawingml.diagramDrawing+xml"/>
  <Override PartName="/ppt/diagrams/data55.xml" ContentType="application/vnd.openxmlformats-officedocument.drawingml.diagramData+xml"/>
  <Override PartName="/ppt/diagrams/layout55.xml" ContentType="application/vnd.openxmlformats-officedocument.drawingml.diagramLayout+xml"/>
  <Override PartName="/ppt/diagrams/quickStyle55.xml" ContentType="application/vnd.openxmlformats-officedocument.drawingml.diagramStyle+xml"/>
  <Override PartName="/ppt/diagrams/colors55.xml" ContentType="application/vnd.openxmlformats-officedocument.drawingml.diagramColors+xml"/>
  <Override PartName="/ppt/diagrams/drawing55.xml" ContentType="application/vnd.ms-office.drawingml.diagramDrawing+xml"/>
  <Override PartName="/ppt/notesSlides/notesSlide8.xml" ContentType="application/vnd.openxmlformats-officedocument.presentationml.notesSlide+xml"/>
  <Override PartName="/ppt/diagrams/data56.xml" ContentType="application/vnd.openxmlformats-officedocument.drawingml.diagramData+xml"/>
  <Override PartName="/ppt/diagrams/layout56.xml" ContentType="application/vnd.openxmlformats-officedocument.drawingml.diagramLayout+xml"/>
  <Override PartName="/ppt/diagrams/quickStyle56.xml" ContentType="application/vnd.openxmlformats-officedocument.drawingml.diagramStyle+xml"/>
  <Override PartName="/ppt/diagrams/colors56.xml" ContentType="application/vnd.openxmlformats-officedocument.drawingml.diagramColors+xml"/>
  <Override PartName="/ppt/diagrams/drawing56.xml" ContentType="application/vnd.ms-office.drawingml.diagramDrawing+xml"/>
  <Override PartName="/ppt/diagrams/data57.xml" ContentType="application/vnd.openxmlformats-officedocument.drawingml.diagramData+xml"/>
  <Override PartName="/ppt/diagrams/layout57.xml" ContentType="application/vnd.openxmlformats-officedocument.drawingml.diagramLayout+xml"/>
  <Override PartName="/ppt/diagrams/quickStyle57.xml" ContentType="application/vnd.openxmlformats-officedocument.drawingml.diagramStyle+xml"/>
  <Override PartName="/ppt/diagrams/colors57.xml" ContentType="application/vnd.openxmlformats-officedocument.drawingml.diagramColors+xml"/>
  <Override PartName="/ppt/diagrams/drawing57.xml" ContentType="application/vnd.ms-office.drawingml.diagramDrawing+xml"/>
  <Override PartName="/ppt/notesSlides/notesSlide9.xml" ContentType="application/vnd.openxmlformats-officedocument.presentationml.notesSlide+xml"/>
  <Override PartName="/ppt/diagrams/data58.xml" ContentType="application/vnd.openxmlformats-officedocument.drawingml.diagramData+xml"/>
  <Override PartName="/ppt/diagrams/layout58.xml" ContentType="application/vnd.openxmlformats-officedocument.drawingml.diagramLayout+xml"/>
  <Override PartName="/ppt/diagrams/quickStyle58.xml" ContentType="application/vnd.openxmlformats-officedocument.drawingml.diagramStyle+xml"/>
  <Override PartName="/ppt/diagrams/colors58.xml" ContentType="application/vnd.openxmlformats-officedocument.drawingml.diagramColors+xml"/>
  <Override PartName="/ppt/diagrams/drawing58.xml" ContentType="application/vnd.ms-office.drawingml.diagramDrawing+xml"/>
  <Override PartName="/ppt/notesSlides/notesSlide10.xml" ContentType="application/vnd.openxmlformats-officedocument.presentationml.notesSlide+xml"/>
  <Override PartName="/ppt/diagrams/data59.xml" ContentType="application/vnd.openxmlformats-officedocument.drawingml.diagramData+xml"/>
  <Override PartName="/ppt/diagrams/layout59.xml" ContentType="application/vnd.openxmlformats-officedocument.drawingml.diagramLayout+xml"/>
  <Override PartName="/ppt/diagrams/quickStyle59.xml" ContentType="application/vnd.openxmlformats-officedocument.drawingml.diagramStyle+xml"/>
  <Override PartName="/ppt/diagrams/colors59.xml" ContentType="application/vnd.openxmlformats-officedocument.drawingml.diagramColors+xml"/>
  <Override PartName="/ppt/diagrams/drawing59.xml" ContentType="application/vnd.ms-office.drawingml.diagramDrawing+xml"/>
  <Override PartName="/ppt/diagrams/data60.xml" ContentType="application/vnd.openxmlformats-officedocument.drawingml.diagramData+xml"/>
  <Override PartName="/ppt/diagrams/layout60.xml" ContentType="application/vnd.openxmlformats-officedocument.drawingml.diagramLayout+xml"/>
  <Override PartName="/ppt/diagrams/quickStyle60.xml" ContentType="application/vnd.openxmlformats-officedocument.drawingml.diagramStyle+xml"/>
  <Override PartName="/ppt/diagrams/colors60.xml" ContentType="application/vnd.openxmlformats-officedocument.drawingml.diagramColors+xml"/>
  <Override PartName="/ppt/diagrams/drawing60.xml" ContentType="application/vnd.ms-office.drawingml.diagramDrawing+xml"/>
  <Override PartName="/ppt/notesSlides/notesSlide11.xml" ContentType="application/vnd.openxmlformats-officedocument.presentationml.notesSlide+xml"/>
  <Override PartName="/ppt/diagrams/data61.xml" ContentType="application/vnd.openxmlformats-officedocument.drawingml.diagramData+xml"/>
  <Override PartName="/ppt/diagrams/layout61.xml" ContentType="application/vnd.openxmlformats-officedocument.drawingml.diagramLayout+xml"/>
  <Override PartName="/ppt/diagrams/quickStyle61.xml" ContentType="application/vnd.openxmlformats-officedocument.drawingml.diagramStyle+xml"/>
  <Override PartName="/ppt/diagrams/colors61.xml" ContentType="application/vnd.openxmlformats-officedocument.drawingml.diagramColors+xml"/>
  <Override PartName="/ppt/diagrams/drawing61.xml" ContentType="application/vnd.ms-office.drawingml.diagramDrawing+xml"/>
  <Override PartName="/ppt/diagrams/data62.xml" ContentType="application/vnd.openxmlformats-officedocument.drawingml.diagramData+xml"/>
  <Override PartName="/ppt/diagrams/layout62.xml" ContentType="application/vnd.openxmlformats-officedocument.drawingml.diagramLayout+xml"/>
  <Override PartName="/ppt/diagrams/quickStyle62.xml" ContentType="application/vnd.openxmlformats-officedocument.drawingml.diagramStyle+xml"/>
  <Override PartName="/ppt/diagrams/colors62.xml" ContentType="application/vnd.openxmlformats-officedocument.drawingml.diagramColors+xml"/>
  <Override PartName="/ppt/diagrams/drawing62.xml" ContentType="application/vnd.ms-office.drawingml.diagramDrawing+xml"/>
  <Override PartName="/ppt/notesSlides/notesSlide12.xml" ContentType="application/vnd.openxmlformats-officedocument.presentationml.notesSlide+xml"/>
  <Override PartName="/ppt/diagrams/data63.xml" ContentType="application/vnd.openxmlformats-officedocument.drawingml.diagramData+xml"/>
  <Override PartName="/ppt/diagrams/layout63.xml" ContentType="application/vnd.openxmlformats-officedocument.drawingml.diagramLayout+xml"/>
  <Override PartName="/ppt/diagrams/quickStyle63.xml" ContentType="application/vnd.openxmlformats-officedocument.drawingml.diagramStyle+xml"/>
  <Override PartName="/ppt/diagrams/colors63.xml" ContentType="application/vnd.openxmlformats-officedocument.drawingml.diagramColors+xml"/>
  <Override PartName="/ppt/diagrams/drawing63.xml" ContentType="application/vnd.ms-office.drawingml.diagramDrawing+xml"/>
  <Override PartName="/ppt/diagrams/data64.xml" ContentType="application/vnd.openxmlformats-officedocument.drawingml.diagramData+xml"/>
  <Override PartName="/ppt/diagrams/layout64.xml" ContentType="application/vnd.openxmlformats-officedocument.drawingml.diagramLayout+xml"/>
  <Override PartName="/ppt/diagrams/quickStyle64.xml" ContentType="application/vnd.openxmlformats-officedocument.drawingml.diagramStyle+xml"/>
  <Override PartName="/ppt/diagrams/colors64.xml" ContentType="application/vnd.openxmlformats-officedocument.drawingml.diagramColors+xml"/>
  <Override PartName="/ppt/diagrams/drawing64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65.xml" ContentType="application/vnd.openxmlformats-officedocument.drawingml.diagramData+xml"/>
  <Override PartName="/ppt/diagrams/layout65.xml" ContentType="application/vnd.openxmlformats-officedocument.drawingml.diagramLayout+xml"/>
  <Override PartName="/ppt/diagrams/quickStyle65.xml" ContentType="application/vnd.openxmlformats-officedocument.drawingml.diagramStyle+xml"/>
  <Override PartName="/ppt/diagrams/colors65.xml" ContentType="application/vnd.openxmlformats-officedocument.drawingml.diagramColors+xml"/>
  <Override PartName="/ppt/diagrams/drawing65.xml" ContentType="application/vnd.ms-office.drawingml.diagramDrawing+xml"/>
  <Override PartName="/ppt/diagrams/data66.xml" ContentType="application/vnd.openxmlformats-officedocument.drawingml.diagramData+xml"/>
  <Override PartName="/ppt/diagrams/layout66.xml" ContentType="application/vnd.openxmlformats-officedocument.drawingml.diagramLayout+xml"/>
  <Override PartName="/ppt/diagrams/quickStyle66.xml" ContentType="application/vnd.openxmlformats-officedocument.drawingml.diagramStyle+xml"/>
  <Override PartName="/ppt/diagrams/colors66.xml" ContentType="application/vnd.openxmlformats-officedocument.drawingml.diagramColors+xml"/>
  <Override PartName="/ppt/diagrams/drawing66.xml" ContentType="application/vnd.ms-office.drawingml.diagramDrawing+xml"/>
  <Override PartName="/ppt/notesSlides/notesSlide17.xml" ContentType="application/vnd.openxmlformats-officedocument.presentationml.notesSlide+xml"/>
  <Override PartName="/ppt/diagrams/data67.xml" ContentType="application/vnd.openxmlformats-officedocument.drawingml.diagramData+xml"/>
  <Override PartName="/ppt/diagrams/layout67.xml" ContentType="application/vnd.openxmlformats-officedocument.drawingml.diagramLayout+xml"/>
  <Override PartName="/ppt/diagrams/quickStyle67.xml" ContentType="application/vnd.openxmlformats-officedocument.drawingml.diagramStyle+xml"/>
  <Override PartName="/ppt/diagrams/colors67.xml" ContentType="application/vnd.openxmlformats-officedocument.drawingml.diagramColors+xml"/>
  <Override PartName="/ppt/diagrams/drawing67.xml" ContentType="application/vnd.ms-office.drawingml.diagramDrawing+xml"/>
  <Override PartName="/ppt/diagrams/data68.xml" ContentType="application/vnd.openxmlformats-officedocument.drawingml.diagramData+xml"/>
  <Override PartName="/ppt/diagrams/layout68.xml" ContentType="application/vnd.openxmlformats-officedocument.drawingml.diagramLayout+xml"/>
  <Override PartName="/ppt/diagrams/quickStyle68.xml" ContentType="application/vnd.openxmlformats-officedocument.drawingml.diagramStyle+xml"/>
  <Override PartName="/ppt/diagrams/colors68.xml" ContentType="application/vnd.openxmlformats-officedocument.drawingml.diagramColors+xml"/>
  <Override PartName="/ppt/diagrams/drawing68.xml" ContentType="application/vnd.ms-office.drawingml.diagramDrawing+xml"/>
  <Override PartName="/ppt/notesSlides/notesSlide18.xml" ContentType="application/vnd.openxmlformats-officedocument.presentationml.notesSlide+xml"/>
  <Override PartName="/ppt/diagrams/data69.xml" ContentType="application/vnd.openxmlformats-officedocument.drawingml.diagramData+xml"/>
  <Override PartName="/ppt/diagrams/layout69.xml" ContentType="application/vnd.openxmlformats-officedocument.drawingml.diagramLayout+xml"/>
  <Override PartName="/ppt/diagrams/quickStyle69.xml" ContentType="application/vnd.openxmlformats-officedocument.drawingml.diagramStyle+xml"/>
  <Override PartName="/ppt/diagrams/colors69.xml" ContentType="application/vnd.openxmlformats-officedocument.drawingml.diagramColors+xml"/>
  <Override PartName="/ppt/diagrams/drawing69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70.xml" ContentType="application/vnd.openxmlformats-officedocument.drawingml.diagramData+xml"/>
  <Override PartName="/ppt/diagrams/layout70.xml" ContentType="application/vnd.openxmlformats-officedocument.drawingml.diagramLayout+xml"/>
  <Override PartName="/ppt/diagrams/quickStyle70.xml" ContentType="application/vnd.openxmlformats-officedocument.drawingml.diagramStyle+xml"/>
  <Override PartName="/ppt/diagrams/colors70.xml" ContentType="application/vnd.openxmlformats-officedocument.drawingml.diagramColors+xml"/>
  <Override PartName="/ppt/diagrams/drawing70.xml" ContentType="application/vnd.ms-office.drawingml.diagramDrawing+xml"/>
  <Override PartName="/ppt/notesSlides/notesSlide23.xml" ContentType="application/vnd.openxmlformats-officedocument.presentationml.notesSlide+xml"/>
  <Override PartName="/ppt/diagrams/data71.xml" ContentType="application/vnd.openxmlformats-officedocument.drawingml.diagramData+xml"/>
  <Override PartName="/ppt/diagrams/layout71.xml" ContentType="application/vnd.openxmlformats-officedocument.drawingml.diagramLayout+xml"/>
  <Override PartName="/ppt/diagrams/quickStyle71.xml" ContentType="application/vnd.openxmlformats-officedocument.drawingml.diagramStyle+xml"/>
  <Override PartName="/ppt/diagrams/colors71.xml" ContentType="application/vnd.openxmlformats-officedocument.drawingml.diagramColors+xml"/>
  <Override PartName="/ppt/diagrams/drawing7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1"/>
  </p:notesMasterIdLst>
  <p:sldIdLst>
    <p:sldId id="256" r:id="rId2"/>
    <p:sldId id="267" r:id="rId3"/>
    <p:sldId id="258" r:id="rId4"/>
    <p:sldId id="268" r:id="rId5"/>
    <p:sldId id="269" r:id="rId6"/>
    <p:sldId id="270" r:id="rId7"/>
    <p:sldId id="271" r:id="rId8"/>
    <p:sldId id="260" r:id="rId9"/>
    <p:sldId id="387" r:id="rId10"/>
    <p:sldId id="272" r:id="rId11"/>
    <p:sldId id="262" r:id="rId12"/>
    <p:sldId id="263" r:id="rId13"/>
    <p:sldId id="274" r:id="rId14"/>
    <p:sldId id="275" r:id="rId15"/>
    <p:sldId id="281" r:id="rId16"/>
    <p:sldId id="389" r:id="rId17"/>
    <p:sldId id="277" r:id="rId18"/>
    <p:sldId id="278" r:id="rId19"/>
    <p:sldId id="279" r:id="rId20"/>
    <p:sldId id="280" r:id="rId21"/>
    <p:sldId id="390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305" r:id="rId32"/>
    <p:sldId id="292" r:id="rId33"/>
    <p:sldId id="293" r:id="rId34"/>
    <p:sldId id="304" r:id="rId35"/>
    <p:sldId id="296" r:id="rId36"/>
    <p:sldId id="297" r:id="rId37"/>
    <p:sldId id="298" r:id="rId38"/>
    <p:sldId id="299" r:id="rId39"/>
    <p:sldId id="300" r:id="rId40"/>
    <p:sldId id="302" r:id="rId41"/>
    <p:sldId id="303" r:id="rId42"/>
    <p:sldId id="393" r:id="rId43"/>
    <p:sldId id="306" r:id="rId44"/>
    <p:sldId id="307" r:id="rId45"/>
    <p:sldId id="308" r:id="rId46"/>
    <p:sldId id="309" r:id="rId47"/>
    <p:sldId id="310" r:id="rId48"/>
    <p:sldId id="314" r:id="rId49"/>
    <p:sldId id="311" r:id="rId50"/>
    <p:sldId id="312" r:id="rId51"/>
    <p:sldId id="313" r:id="rId52"/>
    <p:sldId id="315" r:id="rId53"/>
    <p:sldId id="316" r:id="rId54"/>
    <p:sldId id="317" r:id="rId55"/>
    <p:sldId id="319" r:id="rId56"/>
    <p:sldId id="320" r:id="rId57"/>
    <p:sldId id="322" r:id="rId58"/>
    <p:sldId id="323" r:id="rId59"/>
    <p:sldId id="321" r:id="rId60"/>
    <p:sldId id="325" r:id="rId61"/>
    <p:sldId id="326" r:id="rId62"/>
    <p:sldId id="327" r:id="rId63"/>
    <p:sldId id="328" r:id="rId64"/>
    <p:sldId id="332" r:id="rId65"/>
    <p:sldId id="333" r:id="rId66"/>
    <p:sldId id="331" r:id="rId67"/>
    <p:sldId id="334" r:id="rId68"/>
    <p:sldId id="337" r:id="rId69"/>
    <p:sldId id="338" r:id="rId70"/>
    <p:sldId id="335" r:id="rId71"/>
    <p:sldId id="339" r:id="rId72"/>
    <p:sldId id="336" r:id="rId73"/>
    <p:sldId id="340" r:id="rId74"/>
    <p:sldId id="341" r:id="rId75"/>
    <p:sldId id="342" r:id="rId76"/>
    <p:sldId id="343" r:id="rId77"/>
    <p:sldId id="344" r:id="rId78"/>
    <p:sldId id="346" r:id="rId79"/>
    <p:sldId id="345" r:id="rId80"/>
    <p:sldId id="349" r:id="rId81"/>
    <p:sldId id="350" r:id="rId82"/>
    <p:sldId id="351" r:id="rId83"/>
    <p:sldId id="352" r:id="rId84"/>
    <p:sldId id="353" r:id="rId85"/>
    <p:sldId id="356" r:id="rId86"/>
    <p:sldId id="361" r:id="rId87"/>
    <p:sldId id="357" r:id="rId88"/>
    <p:sldId id="358" r:id="rId89"/>
    <p:sldId id="359" r:id="rId90"/>
    <p:sldId id="360" r:id="rId91"/>
    <p:sldId id="364" r:id="rId92"/>
    <p:sldId id="394" r:id="rId93"/>
    <p:sldId id="395" r:id="rId94"/>
    <p:sldId id="396" r:id="rId95"/>
    <p:sldId id="367" r:id="rId96"/>
    <p:sldId id="370" r:id="rId97"/>
    <p:sldId id="397" r:id="rId98"/>
    <p:sldId id="366" r:id="rId99"/>
    <p:sldId id="372" r:id="rId100"/>
    <p:sldId id="363" r:id="rId101"/>
    <p:sldId id="374" r:id="rId102"/>
    <p:sldId id="355" r:id="rId103"/>
    <p:sldId id="347" r:id="rId104"/>
    <p:sldId id="348" r:id="rId105"/>
    <p:sldId id="399" r:id="rId106"/>
    <p:sldId id="376" r:id="rId107"/>
    <p:sldId id="377" r:id="rId108"/>
    <p:sldId id="265" r:id="rId109"/>
    <p:sldId id="266" r:id="rId110"/>
    <p:sldId id="379" r:id="rId111"/>
    <p:sldId id="380" r:id="rId112"/>
    <p:sldId id="381" r:id="rId113"/>
    <p:sldId id="378" r:id="rId114"/>
    <p:sldId id="382" r:id="rId115"/>
    <p:sldId id="383" r:id="rId116"/>
    <p:sldId id="384" r:id="rId117"/>
    <p:sldId id="385" r:id="rId118"/>
    <p:sldId id="386" r:id="rId119"/>
    <p:sldId id="264" r:id="rId1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6B5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76" autoAdjust="0"/>
    <p:restoredTop sz="96274" autoAdjust="0"/>
  </p:normalViewPr>
  <p:slideViewPr>
    <p:cSldViewPr snapToGrid="0">
      <p:cViewPr varScale="1">
        <p:scale>
          <a:sx n="88" d="100"/>
          <a:sy n="88" d="100"/>
        </p:scale>
        <p:origin x="336" y="62"/>
      </p:cViewPr>
      <p:guideLst/>
    </p:cSldViewPr>
  </p:slideViewPr>
  <p:notesTextViewPr>
    <p:cViewPr>
      <p:scale>
        <a:sx n="3" d="2"/>
        <a:sy n="3" d="2"/>
      </p:scale>
      <p:origin x="0" y="-5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shraf Negm" userId="b9e7fdcbe6f5aa62" providerId="LiveId" clId="{8442E0BD-71C6-4075-B33D-79E17314208C}"/>
    <pc:docChg chg="custSel modSld">
      <pc:chgData name="Ashraf Negm" userId="b9e7fdcbe6f5aa62" providerId="LiveId" clId="{8442E0BD-71C6-4075-B33D-79E17314208C}" dt="2026-09-01T22:02:40.976" v="8" actId="20577"/>
      <pc:docMkLst>
        <pc:docMk/>
      </pc:docMkLst>
      <pc:sldChg chg="modSp mod">
        <pc:chgData name="Ashraf Negm" userId="b9e7fdcbe6f5aa62" providerId="LiveId" clId="{8442E0BD-71C6-4075-B33D-79E17314208C}" dt="2026-09-01T22:02:40.976" v="8" actId="20577"/>
        <pc:sldMkLst>
          <pc:docMk/>
          <pc:sldMk cId="3732374175" sldId="309"/>
        </pc:sldMkLst>
        <pc:graphicFrameChg chg="modGraphic">
          <ac:chgData name="Ashraf Negm" userId="b9e7fdcbe6f5aa62" providerId="LiveId" clId="{8442E0BD-71C6-4075-B33D-79E17314208C}" dt="2026-09-01T22:02:40.976" v="8" actId="20577"/>
          <ac:graphicFrameMkLst>
            <pc:docMk/>
            <pc:sldMk cId="3732374175" sldId="309"/>
            <ac:graphicFrameMk id="9" creationId="{2C1CDFC4-A440-5039-D472-0618746B72CD}"/>
          </ac:graphicFrameMkLst>
        </pc:graphicFrameChg>
      </pc:sldChg>
    </pc:docChg>
  </pc:docChgLst>
  <pc:docChgLst>
    <pc:chgData name="Yomna Negm" userId="41dce8271dfe68ed" providerId="LiveId" clId="{3E2D756F-391B-46BC-B138-706578715D31}"/>
    <pc:docChg chg="undo redo custSel addSld delSld modSld">
      <pc:chgData name="Yomna Negm" userId="41dce8271dfe68ed" providerId="LiveId" clId="{3E2D756F-391B-46BC-B138-706578715D31}" dt="2026-08-15T04:49:17.098" v="1666"/>
      <pc:docMkLst>
        <pc:docMk/>
      </pc:docMkLst>
      <pc:sldChg chg="addSp delSp modSp mod">
        <pc:chgData name="Yomna Negm" userId="41dce8271dfe68ed" providerId="LiveId" clId="{3E2D756F-391B-46BC-B138-706578715D31}" dt="2026-08-15T04:25:37.008" v="1361"/>
        <pc:sldMkLst>
          <pc:docMk/>
          <pc:sldMk cId="84545842" sldId="348"/>
        </pc:sldMkLst>
        <pc:spChg chg="add mod">
          <ac:chgData name="Yomna Negm" userId="41dce8271dfe68ed" providerId="LiveId" clId="{3E2D756F-391B-46BC-B138-706578715D31}" dt="2026-08-14T21:01:37.419" v="322" actId="2711"/>
          <ac:spMkLst>
            <pc:docMk/>
            <pc:sldMk cId="84545842" sldId="348"/>
            <ac:spMk id="8" creationId="{1C3C377D-B339-0252-950B-94E3065F62A4}"/>
          </ac:spMkLst>
        </pc:spChg>
        <pc:spChg chg="add mod">
          <ac:chgData name="Yomna Negm" userId="41dce8271dfe68ed" providerId="LiveId" clId="{3E2D756F-391B-46BC-B138-706578715D31}" dt="2026-08-14T20:57:55.261" v="187" actId="404"/>
          <ac:spMkLst>
            <pc:docMk/>
            <pc:sldMk cId="84545842" sldId="348"/>
            <ac:spMk id="10" creationId="{3E40E36F-4E1F-2258-9B11-5BA032D44663}"/>
          </ac:spMkLst>
        </pc:spChg>
        <pc:spChg chg="add mod">
          <ac:chgData name="Yomna Negm" userId="41dce8271dfe68ed" providerId="LiveId" clId="{3E2D756F-391B-46BC-B138-706578715D31}" dt="2026-08-14T20:57:55.261" v="187" actId="404"/>
          <ac:spMkLst>
            <pc:docMk/>
            <pc:sldMk cId="84545842" sldId="348"/>
            <ac:spMk id="12" creationId="{2E2C77BC-CC52-F559-F7E2-BC6678CAF0B6}"/>
          </ac:spMkLst>
        </pc:spChg>
        <pc:spChg chg="add mod">
          <ac:chgData name="Yomna Negm" userId="41dce8271dfe68ed" providerId="LiveId" clId="{3E2D756F-391B-46BC-B138-706578715D31}" dt="2026-08-14T20:57:55.261" v="187" actId="404"/>
          <ac:spMkLst>
            <pc:docMk/>
            <pc:sldMk cId="84545842" sldId="348"/>
            <ac:spMk id="14" creationId="{6478313A-E4EB-7D69-3D2D-40492662F1FE}"/>
          </ac:spMkLst>
        </pc:spChg>
        <pc:spChg chg="add mod">
          <ac:chgData name="Yomna Negm" userId="41dce8271dfe68ed" providerId="LiveId" clId="{3E2D756F-391B-46BC-B138-706578715D31}" dt="2026-08-14T20:57:55.261" v="187" actId="404"/>
          <ac:spMkLst>
            <pc:docMk/>
            <pc:sldMk cId="84545842" sldId="348"/>
            <ac:spMk id="16" creationId="{3564F30A-A522-B110-A9BF-C77D6B6A0458}"/>
          </ac:spMkLst>
        </pc:spChg>
        <pc:spChg chg="add mod">
          <ac:chgData name="Yomna Negm" userId="41dce8271dfe68ed" providerId="LiveId" clId="{3E2D756F-391B-46BC-B138-706578715D31}" dt="2026-08-14T21:07:14.772" v="767" actId="20577"/>
          <ac:spMkLst>
            <pc:docMk/>
            <pc:sldMk cId="84545842" sldId="348"/>
            <ac:spMk id="18" creationId="{C09A9DB6-89CB-4CAB-2C2B-BC9AFDA07E62}"/>
          </ac:spMkLst>
        </pc:spChg>
        <pc:spChg chg="add mod">
          <ac:chgData name="Yomna Negm" userId="41dce8271dfe68ed" providerId="LiveId" clId="{3E2D756F-391B-46BC-B138-706578715D31}" dt="2026-08-15T04:25:12.073" v="1355"/>
          <ac:spMkLst>
            <pc:docMk/>
            <pc:sldMk cId="84545842" sldId="348"/>
            <ac:spMk id="20" creationId="{CB6B2E75-7C0A-A87C-D927-80769FE16FA1}"/>
          </ac:spMkLst>
        </pc:spChg>
        <pc:spChg chg="add mod">
          <ac:chgData name="Yomna Negm" userId="41dce8271dfe68ed" providerId="LiveId" clId="{3E2D756F-391B-46BC-B138-706578715D31}" dt="2026-08-15T04:25:20.410" v="1359"/>
          <ac:spMkLst>
            <pc:docMk/>
            <pc:sldMk cId="84545842" sldId="348"/>
            <ac:spMk id="22" creationId="{00D49ED4-40C9-B6BB-85DF-FB2FC0A22D6B}"/>
          </ac:spMkLst>
        </pc:spChg>
        <pc:spChg chg="add mod">
          <ac:chgData name="Yomna Negm" userId="41dce8271dfe68ed" providerId="LiveId" clId="{3E2D756F-391B-46BC-B138-706578715D31}" dt="2026-08-15T04:07:16.789" v="1078"/>
          <ac:spMkLst>
            <pc:docMk/>
            <pc:sldMk cId="84545842" sldId="348"/>
            <ac:spMk id="24" creationId="{C4C19149-6D71-B7A7-BCC5-E2B217E5069D}"/>
          </ac:spMkLst>
        </pc:spChg>
        <pc:spChg chg="add mod">
          <ac:chgData name="Yomna Negm" userId="41dce8271dfe68ed" providerId="LiveId" clId="{3E2D756F-391B-46BC-B138-706578715D31}" dt="2026-08-14T20:59:02.460" v="285" actId="1037"/>
          <ac:spMkLst>
            <pc:docMk/>
            <pc:sldMk cId="84545842" sldId="348"/>
            <ac:spMk id="31" creationId="{3FA3B89C-2DB0-3842-2D56-0D2EE0DBF631}"/>
          </ac:spMkLst>
        </pc:spChg>
        <pc:spChg chg="add mod">
          <ac:chgData name="Yomna Negm" userId="41dce8271dfe68ed" providerId="LiveId" clId="{3E2D756F-391B-46BC-B138-706578715D31}" dt="2026-08-14T20:59:02.460" v="285" actId="1037"/>
          <ac:spMkLst>
            <pc:docMk/>
            <pc:sldMk cId="84545842" sldId="348"/>
            <ac:spMk id="32" creationId="{346E0C29-1CEA-12E8-DD62-35FE6C12C037}"/>
          </ac:spMkLst>
        </pc:spChg>
        <pc:spChg chg="add mod">
          <ac:chgData name="Yomna Negm" userId="41dce8271dfe68ed" providerId="LiveId" clId="{3E2D756F-391B-46BC-B138-706578715D31}" dt="2026-08-14T20:59:02.460" v="285" actId="1037"/>
          <ac:spMkLst>
            <pc:docMk/>
            <pc:sldMk cId="84545842" sldId="348"/>
            <ac:spMk id="33" creationId="{8484E4F1-9FC7-F04C-BAD5-190CC1770509}"/>
          </ac:spMkLst>
        </pc:spChg>
        <pc:spChg chg="add mod">
          <ac:chgData name="Yomna Negm" userId="41dce8271dfe68ed" providerId="LiveId" clId="{3E2D756F-391B-46BC-B138-706578715D31}" dt="2026-08-14T20:59:02.460" v="285" actId="1037"/>
          <ac:spMkLst>
            <pc:docMk/>
            <pc:sldMk cId="84545842" sldId="348"/>
            <ac:spMk id="34" creationId="{798415B6-8315-715F-C057-9D3A12F53623}"/>
          </ac:spMkLst>
        </pc:spChg>
        <pc:spChg chg="add mod">
          <ac:chgData name="Yomna Negm" userId="41dce8271dfe68ed" providerId="LiveId" clId="{3E2D756F-391B-46BC-B138-706578715D31}" dt="2026-08-14T21:08:24.709" v="831" actId="20577"/>
          <ac:spMkLst>
            <pc:docMk/>
            <pc:sldMk cId="84545842" sldId="348"/>
            <ac:spMk id="37" creationId="{24F480DC-E877-3CC6-BD0F-015F6C6CB4ED}"/>
          </ac:spMkLst>
        </pc:spChg>
        <pc:spChg chg="add mod">
          <ac:chgData name="Yomna Negm" userId="41dce8271dfe68ed" providerId="LiveId" clId="{3E2D756F-391B-46BC-B138-706578715D31}" dt="2026-08-15T04:25:27.894" v="1360"/>
          <ac:spMkLst>
            <pc:docMk/>
            <pc:sldMk cId="84545842" sldId="348"/>
            <ac:spMk id="39" creationId="{128C39E2-3AFB-3FEF-47D0-8DC6F1684309}"/>
          </ac:spMkLst>
        </pc:spChg>
        <pc:spChg chg="add mod">
          <ac:chgData name="Yomna Negm" userId="41dce8271dfe68ed" providerId="LiveId" clId="{3E2D756F-391B-46BC-B138-706578715D31}" dt="2026-08-15T04:25:37.008" v="1361"/>
          <ac:spMkLst>
            <pc:docMk/>
            <pc:sldMk cId="84545842" sldId="348"/>
            <ac:spMk id="41" creationId="{060E4830-ED09-B6C5-E11C-79E55AFB4B89}"/>
          </ac:spMkLst>
        </pc:spChg>
        <pc:spChg chg="add mod">
          <ac:chgData name="Yomna Negm" userId="41dce8271dfe68ed" providerId="LiveId" clId="{3E2D756F-391B-46BC-B138-706578715D31}" dt="2026-08-15T04:24:53.123" v="1350"/>
          <ac:spMkLst>
            <pc:docMk/>
            <pc:sldMk cId="84545842" sldId="348"/>
            <ac:spMk id="43" creationId="{227551A2-22B2-77A6-FB17-8FBAE35967CC}"/>
          </ac:spMkLst>
        </pc:spChg>
        <pc:spChg chg="add">
          <ac:chgData name="Yomna Negm" userId="41dce8271dfe68ed" providerId="LiveId" clId="{3E2D756F-391B-46BC-B138-706578715D31}" dt="2026-08-15T04:06:18.623" v="1076" actId="22"/>
          <ac:spMkLst>
            <pc:docMk/>
            <pc:sldMk cId="84545842" sldId="348"/>
            <ac:spMk id="45" creationId="{318F2C2E-61E0-C303-2D0D-156D118D1F71}"/>
          </ac:spMkLst>
        </pc:spChg>
      </pc:sldChg>
      <pc:sldChg chg="modSp mod">
        <pc:chgData name="Yomna Negm" userId="41dce8271dfe68ed" providerId="LiveId" clId="{3E2D756F-391B-46BC-B138-706578715D31}" dt="2026-08-14T20:56:44.583" v="157" actId="1076"/>
        <pc:sldMkLst>
          <pc:docMk/>
          <pc:sldMk cId="1620537423" sldId="355"/>
        </pc:sldMkLst>
        <pc:spChg chg="mod">
          <ac:chgData name="Yomna Negm" userId="41dce8271dfe68ed" providerId="LiveId" clId="{3E2D756F-391B-46BC-B138-706578715D31}" dt="2026-08-14T20:55:03.970" v="147" actId="1076"/>
          <ac:spMkLst>
            <pc:docMk/>
            <pc:sldMk cId="1620537423" sldId="355"/>
            <ac:spMk id="5" creationId="{994989EB-58A0-BAA6-F358-E2C87B28B535}"/>
          </ac:spMkLst>
        </pc:spChg>
        <pc:graphicFrameChg chg="mod modGraphic">
          <ac:chgData name="Yomna Negm" userId="41dce8271dfe68ed" providerId="LiveId" clId="{3E2D756F-391B-46BC-B138-706578715D31}" dt="2026-08-14T20:56:28.175" v="155"/>
          <ac:graphicFrameMkLst>
            <pc:docMk/>
            <pc:sldMk cId="1620537423" sldId="355"/>
            <ac:graphicFrameMk id="6" creationId="{09816E27-A6AD-68A7-485D-00C82A149DB2}"/>
          </ac:graphicFrameMkLst>
        </pc:graphicFrameChg>
        <pc:picChg chg="mod">
          <ac:chgData name="Yomna Negm" userId="41dce8271dfe68ed" providerId="LiveId" clId="{3E2D756F-391B-46BC-B138-706578715D31}" dt="2026-08-14T20:55:03.970" v="147" actId="1076"/>
          <ac:picMkLst>
            <pc:docMk/>
            <pc:sldMk cId="1620537423" sldId="355"/>
            <ac:picMk id="2" creationId="{5E8FE359-34D5-7AA7-43C7-0067831901AD}"/>
          </ac:picMkLst>
        </pc:picChg>
        <pc:picChg chg="mod">
          <ac:chgData name="Yomna Negm" userId="41dce8271dfe68ed" providerId="LiveId" clId="{3E2D756F-391B-46BC-B138-706578715D31}" dt="2026-08-14T20:56:35.142" v="156" actId="1076"/>
          <ac:picMkLst>
            <pc:docMk/>
            <pc:sldMk cId="1620537423" sldId="355"/>
            <ac:picMk id="7" creationId="{A723D328-D762-6BE8-0991-35DB719FF142}"/>
          </ac:picMkLst>
        </pc:picChg>
        <pc:picChg chg="mod">
          <ac:chgData name="Yomna Negm" userId="41dce8271dfe68ed" providerId="LiveId" clId="{3E2D756F-391B-46BC-B138-706578715D31}" dt="2026-08-14T20:55:03.970" v="147" actId="1076"/>
          <ac:picMkLst>
            <pc:docMk/>
            <pc:sldMk cId="1620537423" sldId="355"/>
            <ac:picMk id="8" creationId="{74415583-B45B-2A29-C100-D14FFF41F013}"/>
          </ac:picMkLst>
        </pc:picChg>
        <pc:picChg chg="mod">
          <ac:chgData name="Yomna Negm" userId="41dce8271dfe68ed" providerId="LiveId" clId="{3E2D756F-391B-46BC-B138-706578715D31}" dt="2026-08-14T20:55:03.970" v="147" actId="1076"/>
          <ac:picMkLst>
            <pc:docMk/>
            <pc:sldMk cId="1620537423" sldId="355"/>
            <ac:picMk id="12" creationId="{D498E59B-56C2-243D-7CF7-D323FA3786F0}"/>
          </ac:picMkLst>
        </pc:picChg>
        <pc:picChg chg="mod">
          <ac:chgData name="Yomna Negm" userId="41dce8271dfe68ed" providerId="LiveId" clId="{3E2D756F-391B-46BC-B138-706578715D31}" dt="2026-08-14T20:55:03.970" v="147" actId="1076"/>
          <ac:picMkLst>
            <pc:docMk/>
            <pc:sldMk cId="1620537423" sldId="355"/>
            <ac:picMk id="13" creationId="{8F39193E-8C60-E2F3-9990-1DB18CAB1D05}"/>
          </ac:picMkLst>
        </pc:picChg>
        <pc:picChg chg="mod">
          <ac:chgData name="Yomna Negm" userId="41dce8271dfe68ed" providerId="LiveId" clId="{3E2D756F-391B-46BC-B138-706578715D31}" dt="2026-08-14T20:56:44.583" v="157" actId="1076"/>
          <ac:picMkLst>
            <pc:docMk/>
            <pc:sldMk cId="1620537423" sldId="355"/>
            <ac:picMk id="14" creationId="{61A42075-0ADC-33DD-9004-AF0B8444740A}"/>
          </ac:picMkLst>
        </pc:picChg>
        <pc:picChg chg="mod">
          <ac:chgData name="Yomna Negm" userId="41dce8271dfe68ed" providerId="LiveId" clId="{3E2D756F-391B-46BC-B138-706578715D31}" dt="2026-08-14T20:56:44.583" v="157" actId="1076"/>
          <ac:picMkLst>
            <pc:docMk/>
            <pc:sldMk cId="1620537423" sldId="355"/>
            <ac:picMk id="15" creationId="{705F4CA5-1131-6DCC-1808-1E913F5BD1EB}"/>
          </ac:picMkLst>
        </pc:picChg>
        <pc:picChg chg="mod">
          <ac:chgData name="Yomna Negm" userId="41dce8271dfe68ed" providerId="LiveId" clId="{3E2D756F-391B-46BC-B138-706578715D31}" dt="2026-08-14T20:56:44.583" v="157" actId="1076"/>
          <ac:picMkLst>
            <pc:docMk/>
            <pc:sldMk cId="1620537423" sldId="355"/>
            <ac:picMk id="16" creationId="{D3329110-51E4-1A9C-E396-3094D2928CED}"/>
          </ac:picMkLst>
        </pc:picChg>
        <pc:picChg chg="mod">
          <ac:chgData name="Yomna Negm" userId="41dce8271dfe68ed" providerId="LiveId" clId="{3E2D756F-391B-46BC-B138-706578715D31}" dt="2026-08-14T20:56:44.583" v="157" actId="1076"/>
          <ac:picMkLst>
            <pc:docMk/>
            <pc:sldMk cId="1620537423" sldId="355"/>
            <ac:picMk id="17" creationId="{C3E428B6-415C-067B-36EB-3F2A37C13700}"/>
          </ac:picMkLst>
        </pc:picChg>
      </pc:sldChg>
      <pc:sldChg chg="addSp delSp modSp mod delAnim modAnim">
        <pc:chgData name="Yomna Negm" userId="41dce8271dfe68ed" providerId="LiveId" clId="{3E2D756F-391B-46BC-B138-706578715D31}" dt="2026-08-14T20:53:21.352" v="144" actId="21"/>
        <pc:sldMkLst>
          <pc:docMk/>
          <pc:sldMk cId="1922092201" sldId="363"/>
        </pc:sldMkLst>
        <pc:cxnChg chg="add mod">
          <ac:chgData name="Yomna Negm" userId="41dce8271dfe68ed" providerId="LiveId" clId="{3E2D756F-391B-46BC-B138-706578715D31}" dt="2026-08-14T20:52:24.342" v="134" actId="1035"/>
          <ac:cxnSpMkLst>
            <pc:docMk/>
            <pc:sldMk cId="1922092201" sldId="363"/>
            <ac:cxnSpMk id="3" creationId="{28AFD91F-E61E-3125-91F7-A58B8924BB66}"/>
          </ac:cxnSpMkLst>
        </pc:cxnChg>
        <pc:cxnChg chg="add mod">
          <ac:chgData name="Yomna Negm" userId="41dce8271dfe68ed" providerId="LiveId" clId="{3E2D756F-391B-46BC-B138-706578715D31}" dt="2026-08-14T20:51:50.903" v="127" actId="1076"/>
          <ac:cxnSpMkLst>
            <pc:docMk/>
            <pc:sldMk cId="1922092201" sldId="363"/>
            <ac:cxnSpMk id="11" creationId="{2CD26048-C4C6-22D5-B1DA-E995BFCCA5C2}"/>
          </ac:cxnSpMkLst>
        </pc:cxnChg>
        <pc:cxnChg chg="add mod">
          <ac:chgData name="Yomna Negm" userId="41dce8271dfe68ed" providerId="LiveId" clId="{3E2D756F-391B-46BC-B138-706578715D31}" dt="2026-08-14T20:52:54.191" v="143" actId="1037"/>
          <ac:cxnSpMkLst>
            <pc:docMk/>
            <pc:sldMk cId="1922092201" sldId="363"/>
            <ac:cxnSpMk id="13" creationId="{4D63D142-BBD8-3ADC-9ECF-ABD90DDCBECC}"/>
          </ac:cxnSpMkLst>
        </pc:cxnChg>
        <pc:cxnChg chg="mod">
          <ac:chgData name="Yomna Negm" userId="41dce8271dfe68ed" providerId="LiveId" clId="{3E2D756F-391B-46BC-B138-706578715D31}" dt="2026-08-14T20:52:50.077" v="139" actId="14100"/>
          <ac:cxnSpMkLst>
            <pc:docMk/>
            <pc:sldMk cId="1922092201" sldId="363"/>
            <ac:cxnSpMk id="14" creationId="{32959C1B-BBC9-63A3-4EC6-4EA3425188A9}"/>
          </ac:cxnSpMkLst>
        </pc:cxnChg>
      </pc:sldChg>
      <pc:sldChg chg="addSp delSp modSp mod delAnim modAnim">
        <pc:chgData name="Yomna Negm" userId="41dce8271dfe68ed" providerId="LiveId" clId="{3E2D756F-391B-46BC-B138-706578715D31}" dt="2026-08-14T20:49:41.170" v="104" actId="21"/>
        <pc:sldMkLst>
          <pc:docMk/>
          <pc:sldMk cId="177249219" sldId="366"/>
        </pc:sldMkLst>
        <pc:cxnChg chg="add mod">
          <ac:chgData name="Yomna Negm" userId="41dce8271dfe68ed" providerId="LiveId" clId="{3E2D756F-391B-46BC-B138-706578715D31}" dt="2026-08-14T20:48:47.717" v="100" actId="14100"/>
          <ac:cxnSpMkLst>
            <pc:docMk/>
            <pc:sldMk cId="177249219" sldId="366"/>
            <ac:cxnSpMk id="8" creationId="{9E3E6017-C3D1-F967-89C9-8889E06FE3AD}"/>
          </ac:cxnSpMkLst>
        </pc:cxnChg>
        <pc:cxnChg chg="add mod">
          <ac:chgData name="Yomna Negm" userId="41dce8271dfe68ed" providerId="LiveId" clId="{3E2D756F-391B-46BC-B138-706578715D31}" dt="2026-08-14T20:48:56.342" v="103" actId="14100"/>
          <ac:cxnSpMkLst>
            <pc:docMk/>
            <pc:sldMk cId="177249219" sldId="366"/>
            <ac:cxnSpMk id="9" creationId="{1796A67C-5800-C5AA-0CE1-491674E74853}"/>
          </ac:cxnSpMkLst>
        </pc:cxnChg>
      </pc:sldChg>
      <pc:sldChg chg="addSp delSp modSp mod delAnim modAnim">
        <pc:chgData name="Yomna Negm" userId="41dce8271dfe68ed" providerId="LiveId" clId="{3E2D756F-391B-46BC-B138-706578715D31}" dt="2026-08-14T20:51:23.469" v="125" actId="21"/>
        <pc:sldMkLst>
          <pc:docMk/>
          <pc:sldMk cId="318686307" sldId="372"/>
        </pc:sldMkLst>
        <pc:cxnChg chg="mod">
          <ac:chgData name="Yomna Negm" userId="41dce8271dfe68ed" providerId="LiveId" clId="{3E2D756F-391B-46BC-B138-706578715D31}" dt="2026-08-14T20:50:14.002" v="106" actId="1076"/>
          <ac:cxnSpMkLst>
            <pc:docMk/>
            <pc:sldMk cId="318686307" sldId="372"/>
            <ac:cxnSpMk id="10" creationId="{FAF59C96-A486-B21E-BCB2-46773F3CBADC}"/>
          </ac:cxnSpMkLst>
        </pc:cxnChg>
      </pc:sldChg>
      <pc:sldChg chg="modSp">
        <pc:chgData name="Yomna Negm" userId="41dce8271dfe68ed" providerId="LiveId" clId="{3E2D756F-391B-46BC-B138-706578715D31}" dt="2026-08-14T20:54:10.032" v="145" actId="2711"/>
        <pc:sldMkLst>
          <pc:docMk/>
          <pc:sldMk cId="2652260805" sldId="374"/>
        </pc:sldMkLst>
        <pc:graphicFrameChg chg="mod">
          <ac:chgData name="Yomna Negm" userId="41dce8271dfe68ed" providerId="LiveId" clId="{3E2D756F-391B-46BC-B138-706578715D31}" dt="2026-08-14T20:54:10.032" v="145" actId="2711"/>
          <ac:graphicFrameMkLst>
            <pc:docMk/>
            <pc:sldMk cId="2652260805" sldId="374"/>
            <ac:graphicFrameMk id="4" creationId="{CD9188E0-83BB-27E0-CF91-0A4EA1C5E01A}"/>
          </ac:graphicFrameMkLst>
        </pc:graphicFrameChg>
      </pc:sldChg>
      <pc:sldChg chg="modSp mod">
        <pc:chgData name="Yomna Negm" userId="41dce8271dfe68ed" providerId="LiveId" clId="{3E2D756F-391B-46BC-B138-706578715D31}" dt="2026-08-15T04:49:17.098" v="1666"/>
        <pc:sldMkLst>
          <pc:docMk/>
          <pc:sldMk cId="27467801" sldId="376"/>
        </pc:sldMkLst>
        <pc:spChg chg="mod">
          <ac:chgData name="Yomna Negm" userId="41dce8271dfe68ed" providerId="LiveId" clId="{3E2D756F-391B-46BC-B138-706578715D31}" dt="2026-08-15T04:46:36.623" v="1606" actId="20577"/>
          <ac:spMkLst>
            <pc:docMk/>
            <pc:sldMk cId="27467801" sldId="376"/>
            <ac:spMk id="2" creationId="{E257F91E-FC19-A5E1-91E7-3FD92D224506}"/>
          </ac:spMkLst>
        </pc:spChg>
        <pc:spChg chg="mod">
          <ac:chgData name="Yomna Negm" userId="41dce8271dfe68ed" providerId="LiveId" clId="{3E2D756F-391B-46BC-B138-706578715D31}" dt="2026-08-15T04:49:17.098" v="1666"/>
          <ac:spMkLst>
            <pc:docMk/>
            <pc:sldMk cId="27467801" sldId="376"/>
            <ac:spMk id="9" creationId="{9C590470-9641-D3ED-5300-F04E14AB1AE9}"/>
          </ac:spMkLst>
        </pc:spChg>
      </pc:sldChg>
      <pc:sldChg chg="addSp delSp modSp mod modAnim">
        <pc:chgData name="Yomna Negm" userId="41dce8271dfe68ed" providerId="LiveId" clId="{3E2D756F-391B-46BC-B138-706578715D31}" dt="2026-08-14T20:47:42.764" v="95" actId="1038"/>
        <pc:sldMkLst>
          <pc:docMk/>
          <pc:sldMk cId="3672328986" sldId="397"/>
        </pc:sldMkLst>
        <pc:cxnChg chg="add mod">
          <ac:chgData name="Yomna Negm" userId="41dce8271dfe68ed" providerId="LiveId" clId="{3E2D756F-391B-46BC-B138-706578715D31}" dt="2026-08-14T20:47:42.764" v="95" actId="1038"/>
          <ac:cxnSpMkLst>
            <pc:docMk/>
            <pc:sldMk cId="3672328986" sldId="397"/>
            <ac:cxnSpMk id="2" creationId="{58F294CA-FD6B-18C3-FE44-9B1571FA66A2}"/>
          </ac:cxnSpMkLst>
        </pc:cxnChg>
        <pc:cxnChg chg="add mod">
          <ac:chgData name="Yomna Negm" userId="41dce8271dfe68ed" providerId="LiveId" clId="{3E2D756F-391B-46BC-B138-706578715D31}" dt="2026-08-14T20:47:42.764" v="95" actId="1038"/>
          <ac:cxnSpMkLst>
            <pc:docMk/>
            <pc:sldMk cId="3672328986" sldId="397"/>
            <ac:cxnSpMk id="8" creationId="{5683A7E9-2864-0504-B4E3-8627B39214A6}"/>
          </ac:cxnSpMkLst>
        </pc:cxnChg>
        <pc:cxnChg chg="add mod">
          <ac:chgData name="Yomna Negm" userId="41dce8271dfe68ed" providerId="LiveId" clId="{3E2D756F-391B-46BC-B138-706578715D31}" dt="2026-08-14T20:43:54.292" v="18" actId="1076"/>
          <ac:cxnSpMkLst>
            <pc:docMk/>
            <pc:sldMk cId="3672328986" sldId="397"/>
            <ac:cxnSpMk id="9" creationId="{4FF362BE-07BF-7C51-07AD-89B5D1C9AB6F}"/>
          </ac:cxnSpMkLst>
        </pc:cxnChg>
        <pc:cxnChg chg="add mod">
          <ac:chgData name="Yomna Negm" userId="41dce8271dfe68ed" providerId="LiveId" clId="{3E2D756F-391B-46BC-B138-706578715D31}" dt="2026-08-14T20:47:37.166" v="94" actId="1038"/>
          <ac:cxnSpMkLst>
            <pc:docMk/>
            <pc:sldMk cId="3672328986" sldId="397"/>
            <ac:cxnSpMk id="10" creationId="{E6261A4F-6C03-C097-7F7A-F8BBB703FA66}"/>
          </ac:cxnSpMkLst>
        </pc:cxnChg>
        <pc:cxnChg chg="add mod">
          <ac:chgData name="Yomna Negm" userId="41dce8271dfe68ed" providerId="LiveId" clId="{3E2D756F-391B-46BC-B138-706578715D31}" dt="2026-08-14T20:44:06.613" v="23" actId="1037"/>
          <ac:cxnSpMkLst>
            <pc:docMk/>
            <pc:sldMk cId="3672328986" sldId="397"/>
            <ac:cxnSpMk id="12" creationId="{0C21C164-E1AC-39C6-D3C4-FDCD41A8D254}"/>
          </ac:cxnSpMkLst>
        </pc:cxnChg>
        <pc:cxnChg chg="add mod">
          <ac:chgData name="Yomna Negm" userId="41dce8271dfe68ed" providerId="LiveId" clId="{3E2D756F-391B-46BC-B138-706578715D31}" dt="2026-08-14T20:44:48.727" v="38" actId="14100"/>
          <ac:cxnSpMkLst>
            <pc:docMk/>
            <pc:sldMk cId="3672328986" sldId="397"/>
            <ac:cxnSpMk id="16" creationId="{22091328-4994-04E4-3E1C-6E5DAB228AE2}"/>
          </ac:cxnSpMkLst>
        </pc:cxnChg>
        <pc:cxnChg chg="add mod">
          <ac:chgData name="Yomna Negm" userId="41dce8271dfe68ed" providerId="LiveId" clId="{3E2D756F-391B-46BC-B138-706578715D31}" dt="2026-08-14T20:44:45.012" v="36" actId="1076"/>
          <ac:cxnSpMkLst>
            <pc:docMk/>
            <pc:sldMk cId="3672328986" sldId="397"/>
            <ac:cxnSpMk id="18" creationId="{9E5C4311-5844-169E-D940-8047497AB364}"/>
          </ac:cxnSpMkLst>
        </pc:cxnChg>
        <pc:cxnChg chg="add mod">
          <ac:chgData name="Yomna Negm" userId="41dce8271dfe68ed" providerId="LiveId" clId="{3E2D756F-391B-46BC-B138-706578715D31}" dt="2026-08-14T20:44:40.617" v="35" actId="1076"/>
          <ac:cxnSpMkLst>
            <pc:docMk/>
            <pc:sldMk cId="3672328986" sldId="397"/>
            <ac:cxnSpMk id="20" creationId="{A3993DFC-B0C0-FF15-7A5C-1A7153CD8305}"/>
          </ac:cxnSpMkLst>
        </pc:cxnChg>
        <pc:cxnChg chg="add mod">
          <ac:chgData name="Yomna Negm" userId="41dce8271dfe68ed" providerId="LiveId" clId="{3E2D756F-391B-46BC-B138-706578715D31}" dt="2026-08-14T20:44:36.981" v="34" actId="1076"/>
          <ac:cxnSpMkLst>
            <pc:docMk/>
            <pc:sldMk cId="3672328986" sldId="397"/>
            <ac:cxnSpMk id="22" creationId="{3AD3B9F6-6AF4-38D0-B9AC-9A3FF41E4C37}"/>
          </ac:cxnSpMkLst>
        </pc:cxnChg>
        <pc:cxnChg chg="add mod">
          <ac:chgData name="Yomna Negm" userId="41dce8271dfe68ed" providerId="LiveId" clId="{3E2D756F-391B-46BC-B138-706578715D31}" dt="2026-08-14T20:44:31.971" v="33" actId="1076"/>
          <ac:cxnSpMkLst>
            <pc:docMk/>
            <pc:sldMk cId="3672328986" sldId="397"/>
            <ac:cxnSpMk id="24" creationId="{B752B4FB-2EB5-0CFE-C7CA-F663F8EA4D9C}"/>
          </ac:cxnSpMkLst>
        </pc:cxnChg>
        <pc:cxnChg chg="add mod">
          <ac:chgData name="Yomna Negm" userId="41dce8271dfe68ed" providerId="LiveId" clId="{3E2D756F-391B-46BC-B138-706578715D31}" dt="2026-08-14T20:44:28.452" v="32" actId="1076"/>
          <ac:cxnSpMkLst>
            <pc:docMk/>
            <pc:sldMk cId="3672328986" sldId="397"/>
            <ac:cxnSpMk id="26" creationId="{3D440B43-59EE-322F-9B2A-7F1BCD37157F}"/>
          </ac:cxnSpMkLst>
        </pc:cxnChg>
        <pc:cxnChg chg="add mod">
          <ac:chgData name="Yomna Negm" userId="41dce8271dfe68ed" providerId="LiveId" clId="{3E2D756F-391B-46BC-B138-706578715D31}" dt="2026-08-14T20:44:24.629" v="31" actId="1076"/>
          <ac:cxnSpMkLst>
            <pc:docMk/>
            <pc:sldMk cId="3672328986" sldId="397"/>
            <ac:cxnSpMk id="28" creationId="{6A132C40-B10F-A462-EEB7-47B7A80225A7}"/>
          </ac:cxnSpMkLst>
        </pc:cxnChg>
        <pc:cxnChg chg="add mod">
          <ac:chgData name="Yomna Negm" userId="41dce8271dfe68ed" providerId="LiveId" clId="{3E2D756F-391B-46BC-B138-706578715D31}" dt="2026-08-14T20:45:05.645" v="40" actId="1076"/>
          <ac:cxnSpMkLst>
            <pc:docMk/>
            <pc:sldMk cId="3672328986" sldId="397"/>
            <ac:cxnSpMk id="32" creationId="{004FCC68-4869-2B0B-81F0-CC0CCEFBE2A8}"/>
          </ac:cxnSpMkLst>
        </pc:cxnChg>
        <pc:cxnChg chg="add mod">
          <ac:chgData name="Yomna Negm" userId="41dce8271dfe68ed" providerId="LiveId" clId="{3E2D756F-391B-46BC-B138-706578715D31}" dt="2026-08-14T20:45:09.402" v="42" actId="1076"/>
          <ac:cxnSpMkLst>
            <pc:docMk/>
            <pc:sldMk cId="3672328986" sldId="397"/>
            <ac:cxnSpMk id="34" creationId="{42250112-B77C-C6FE-FEF6-EE82978A7249}"/>
          </ac:cxnSpMkLst>
        </pc:cxnChg>
        <pc:cxnChg chg="add mod">
          <ac:chgData name="Yomna Negm" userId="41dce8271dfe68ed" providerId="LiveId" clId="{3E2D756F-391B-46BC-B138-706578715D31}" dt="2026-08-14T20:45:32.325" v="50" actId="1076"/>
          <ac:cxnSpMkLst>
            <pc:docMk/>
            <pc:sldMk cId="3672328986" sldId="397"/>
            <ac:cxnSpMk id="36" creationId="{F99A894C-DEFF-F0A3-7DBD-15DC59DE82F7}"/>
          </ac:cxnSpMkLst>
        </pc:cxnChg>
        <pc:cxnChg chg="add mod">
          <ac:chgData name="Yomna Negm" userId="41dce8271dfe68ed" providerId="LiveId" clId="{3E2D756F-391B-46BC-B138-706578715D31}" dt="2026-08-14T20:45:36.665" v="52" actId="1076"/>
          <ac:cxnSpMkLst>
            <pc:docMk/>
            <pc:sldMk cId="3672328986" sldId="397"/>
            <ac:cxnSpMk id="42" creationId="{F04D1F5B-300C-B2AC-BBFD-8C4AF887D555}"/>
          </ac:cxnSpMkLst>
        </pc:cxnChg>
        <pc:cxnChg chg="add mod">
          <ac:chgData name="Yomna Negm" userId="41dce8271dfe68ed" providerId="LiveId" clId="{3E2D756F-391B-46BC-B138-706578715D31}" dt="2026-08-14T20:45:40.171" v="54" actId="1076"/>
          <ac:cxnSpMkLst>
            <pc:docMk/>
            <pc:sldMk cId="3672328986" sldId="397"/>
            <ac:cxnSpMk id="44" creationId="{3F7EFDBE-C92B-9B60-8F47-12EF7A64158D}"/>
          </ac:cxnSpMkLst>
        </pc:cxnChg>
        <pc:cxnChg chg="add mod">
          <ac:chgData name="Yomna Negm" userId="41dce8271dfe68ed" providerId="LiveId" clId="{3E2D756F-391B-46BC-B138-706578715D31}" dt="2026-08-14T20:45:44.802" v="56" actId="1076"/>
          <ac:cxnSpMkLst>
            <pc:docMk/>
            <pc:sldMk cId="3672328986" sldId="397"/>
            <ac:cxnSpMk id="46" creationId="{E7211B10-3857-0B48-C62A-F4F0610AF3E2}"/>
          </ac:cxnSpMkLst>
        </pc:cxnChg>
        <pc:cxnChg chg="add mod">
          <ac:chgData name="Yomna Negm" userId="41dce8271dfe68ed" providerId="LiveId" clId="{3E2D756F-391B-46BC-B138-706578715D31}" dt="2026-08-14T20:45:51.060" v="60" actId="1076"/>
          <ac:cxnSpMkLst>
            <pc:docMk/>
            <pc:sldMk cId="3672328986" sldId="397"/>
            <ac:cxnSpMk id="50" creationId="{4BB1C53B-E86D-D38D-DF08-614D69831DBB}"/>
          </ac:cxnSpMkLst>
        </pc:cxnChg>
        <pc:cxnChg chg="add mod">
          <ac:chgData name="Yomna Negm" userId="41dce8271dfe68ed" providerId="LiveId" clId="{3E2D756F-391B-46BC-B138-706578715D31}" dt="2026-08-14T20:45:55.464" v="62" actId="1076"/>
          <ac:cxnSpMkLst>
            <pc:docMk/>
            <pc:sldMk cId="3672328986" sldId="397"/>
            <ac:cxnSpMk id="52" creationId="{627DAC52-14E7-C220-5EF0-70B95B4798C4}"/>
          </ac:cxnSpMkLst>
        </pc:cxnChg>
        <pc:cxnChg chg="add mod">
          <ac:chgData name="Yomna Negm" userId="41dce8271dfe68ed" providerId="LiveId" clId="{3E2D756F-391B-46BC-B138-706578715D31}" dt="2026-08-14T20:47:04.232" v="89" actId="1076"/>
          <ac:cxnSpMkLst>
            <pc:docMk/>
            <pc:sldMk cId="3672328986" sldId="397"/>
            <ac:cxnSpMk id="54" creationId="{651626C0-0AD6-A887-78AE-4CE597BE655A}"/>
          </ac:cxnSpMkLst>
        </pc:cxnChg>
        <pc:cxnChg chg="add mod">
          <ac:chgData name="Yomna Negm" userId="41dce8271dfe68ed" providerId="LiveId" clId="{3E2D756F-391B-46BC-B138-706578715D31}" dt="2026-08-14T20:46:12.335" v="66" actId="1076"/>
          <ac:cxnSpMkLst>
            <pc:docMk/>
            <pc:sldMk cId="3672328986" sldId="397"/>
            <ac:cxnSpMk id="56" creationId="{1FF0AF0F-3143-6ECE-51FC-30E26AD789A4}"/>
          </ac:cxnSpMkLst>
        </pc:cxnChg>
        <pc:cxnChg chg="add mod">
          <ac:chgData name="Yomna Negm" userId="41dce8271dfe68ed" providerId="LiveId" clId="{3E2D756F-391B-46BC-B138-706578715D31}" dt="2026-08-14T20:46:15.807" v="68" actId="1076"/>
          <ac:cxnSpMkLst>
            <pc:docMk/>
            <pc:sldMk cId="3672328986" sldId="397"/>
            <ac:cxnSpMk id="58" creationId="{8DF7B0BD-C6FE-C362-430D-EF727004B74D}"/>
          </ac:cxnSpMkLst>
        </pc:cxnChg>
        <pc:cxnChg chg="add mod">
          <ac:chgData name="Yomna Negm" userId="41dce8271dfe68ed" providerId="LiveId" clId="{3E2D756F-391B-46BC-B138-706578715D31}" dt="2026-08-14T20:46:20.395" v="70" actId="1076"/>
          <ac:cxnSpMkLst>
            <pc:docMk/>
            <pc:sldMk cId="3672328986" sldId="397"/>
            <ac:cxnSpMk id="60" creationId="{83EABBB7-173E-68DD-A6E2-C249923364A2}"/>
          </ac:cxnSpMkLst>
        </pc:cxnChg>
        <pc:cxnChg chg="add mod">
          <ac:chgData name="Yomna Negm" userId="41dce8271dfe68ed" providerId="LiveId" clId="{3E2D756F-391B-46BC-B138-706578715D31}" dt="2026-08-14T20:46:26.202" v="73" actId="14100"/>
          <ac:cxnSpMkLst>
            <pc:docMk/>
            <pc:sldMk cId="3672328986" sldId="397"/>
            <ac:cxnSpMk id="62" creationId="{82521318-147C-6523-436D-6F6F26B1B9E0}"/>
          </ac:cxnSpMkLst>
        </pc:cxnChg>
        <pc:cxnChg chg="add mod">
          <ac:chgData name="Yomna Negm" userId="41dce8271dfe68ed" providerId="LiveId" clId="{3E2D756F-391B-46BC-B138-706578715D31}" dt="2026-08-14T20:46:31.860" v="75" actId="1076"/>
          <ac:cxnSpMkLst>
            <pc:docMk/>
            <pc:sldMk cId="3672328986" sldId="397"/>
            <ac:cxnSpMk id="66" creationId="{55C59241-6D94-D004-5BFE-95C2AB72AF6F}"/>
          </ac:cxnSpMkLst>
        </pc:cxnChg>
        <pc:cxnChg chg="add mod">
          <ac:chgData name="Yomna Negm" userId="41dce8271dfe68ed" providerId="LiveId" clId="{3E2D756F-391B-46BC-B138-706578715D31}" dt="2026-08-14T20:46:36.682" v="77" actId="1076"/>
          <ac:cxnSpMkLst>
            <pc:docMk/>
            <pc:sldMk cId="3672328986" sldId="397"/>
            <ac:cxnSpMk id="68" creationId="{B86CF177-69B0-EC36-B6CD-E47039144A2D}"/>
          </ac:cxnSpMkLst>
        </pc:cxnChg>
        <pc:cxnChg chg="add mod">
          <ac:chgData name="Yomna Negm" userId="41dce8271dfe68ed" providerId="LiveId" clId="{3E2D756F-391B-46BC-B138-706578715D31}" dt="2026-08-14T20:46:43.682" v="81" actId="1076"/>
          <ac:cxnSpMkLst>
            <pc:docMk/>
            <pc:sldMk cId="3672328986" sldId="397"/>
            <ac:cxnSpMk id="70" creationId="{7D58E6E7-1217-95DD-F8AB-9D16859B3423}"/>
          </ac:cxnSpMkLst>
        </pc:cxnChg>
        <pc:cxnChg chg="add mod">
          <ac:chgData name="Yomna Negm" userId="41dce8271dfe68ed" providerId="LiveId" clId="{3E2D756F-391B-46BC-B138-706578715D31}" dt="2026-08-14T20:46:53.892" v="83" actId="1076"/>
          <ac:cxnSpMkLst>
            <pc:docMk/>
            <pc:sldMk cId="3672328986" sldId="397"/>
            <ac:cxnSpMk id="74" creationId="{0C44734F-C1E3-F4AA-4D24-598BD7838AD6}"/>
          </ac:cxnSpMkLst>
        </pc:cxnChg>
        <pc:cxnChg chg="add mod">
          <ac:chgData name="Yomna Negm" userId="41dce8271dfe68ed" providerId="LiveId" clId="{3E2D756F-391B-46BC-B138-706578715D31}" dt="2026-08-14T20:47:18.103" v="92" actId="1076"/>
          <ac:cxnSpMkLst>
            <pc:docMk/>
            <pc:sldMk cId="3672328986" sldId="397"/>
            <ac:cxnSpMk id="80" creationId="{1A888F73-6798-E6DD-2D40-0731E03EF93C}"/>
          </ac:cxnSpMkLst>
        </pc:cxnChg>
      </pc:sldChg>
      <pc:sldChg chg="addSp delSp modSp add mod modAnim">
        <pc:chgData name="Yomna Negm" userId="41dce8271dfe68ed" providerId="LiveId" clId="{3E2D756F-391B-46BC-B138-706578715D31}" dt="2026-08-15T04:45:26.647" v="1570"/>
        <pc:sldMkLst>
          <pc:docMk/>
          <pc:sldMk cId="548973141" sldId="399"/>
        </pc:sldMkLst>
        <pc:spChg chg="add mod">
          <ac:chgData name="Yomna Negm" userId="41dce8271dfe68ed" providerId="LiveId" clId="{3E2D756F-391B-46BC-B138-706578715D31}" dt="2026-08-15T04:38:46.958" v="1547" actId="108"/>
          <ac:spMkLst>
            <pc:docMk/>
            <pc:sldMk cId="548973141" sldId="399"/>
            <ac:spMk id="9" creationId="{D21B68DD-ED8C-6BD6-B049-397248DBC7A5}"/>
          </ac:spMkLst>
        </pc:spChg>
        <pc:spChg chg="add mod">
          <ac:chgData name="Yomna Negm" userId="41dce8271dfe68ed" providerId="LiveId" clId="{3E2D756F-391B-46BC-B138-706578715D31}" dt="2026-08-15T04:38:43.827" v="1546" actId="108"/>
          <ac:spMkLst>
            <pc:docMk/>
            <pc:sldMk cId="548973141" sldId="399"/>
            <ac:spMk id="13" creationId="{97E50B84-8813-7185-9ECF-AE1BC980B69A}"/>
          </ac:spMkLst>
        </pc:spChg>
        <pc:spChg chg="add mod">
          <ac:chgData name="Yomna Negm" userId="41dce8271dfe68ed" providerId="LiveId" clId="{3E2D756F-391B-46BC-B138-706578715D31}" dt="2026-08-15T04:38:40.504" v="1545" actId="108"/>
          <ac:spMkLst>
            <pc:docMk/>
            <pc:sldMk cId="548973141" sldId="399"/>
            <ac:spMk id="17" creationId="{E84DF066-01AD-2743-F8FE-5E8791932379}"/>
          </ac:spMkLst>
        </pc:spChg>
        <pc:spChg chg="add mod">
          <ac:chgData name="Yomna Negm" userId="41dce8271dfe68ed" providerId="LiveId" clId="{3E2D756F-391B-46BC-B138-706578715D31}" dt="2026-08-15T04:38:36.310" v="1544" actId="108"/>
          <ac:spMkLst>
            <pc:docMk/>
            <pc:sldMk cId="548973141" sldId="399"/>
            <ac:spMk id="21" creationId="{D3395333-55DD-4638-9EA3-F052226DEED5}"/>
          </ac:spMkLst>
        </pc:spChg>
        <pc:spChg chg="add mod">
          <ac:chgData name="Yomna Negm" userId="41dce8271dfe68ed" providerId="LiveId" clId="{3E2D756F-391B-46BC-B138-706578715D31}" dt="2026-08-15T04:38:27.085" v="1543" actId="208"/>
          <ac:spMkLst>
            <pc:docMk/>
            <pc:sldMk cId="548973141" sldId="399"/>
            <ac:spMk id="25" creationId="{286C959C-B539-0439-83F8-72B5A4AC2DD6}"/>
          </ac:spMkLst>
        </pc:spChg>
        <pc:spChg chg="add mod">
          <ac:chgData name="Yomna Negm" userId="41dce8271dfe68ed" providerId="LiveId" clId="{3E2D756F-391B-46BC-B138-706578715D31}" dt="2026-08-15T04:40:40.643" v="1554" actId="207"/>
          <ac:spMkLst>
            <pc:docMk/>
            <pc:sldMk cId="548973141" sldId="399"/>
            <ac:spMk id="57" creationId="{646A836F-1671-143A-E523-D355F7A67C83}"/>
          </ac:spMkLst>
        </pc:spChg>
        <pc:spChg chg="add mod">
          <ac:chgData name="Yomna Negm" userId="41dce8271dfe68ed" providerId="LiveId" clId="{3E2D756F-391B-46BC-B138-706578715D31}" dt="2026-08-15T04:40:40.643" v="1554" actId="207"/>
          <ac:spMkLst>
            <pc:docMk/>
            <pc:sldMk cId="548973141" sldId="399"/>
            <ac:spMk id="59" creationId="{4BFF4A6E-499B-1497-4933-5A58ADC0B40A}"/>
          </ac:spMkLst>
        </pc:spChg>
        <pc:spChg chg="add mod">
          <ac:chgData name="Yomna Negm" userId="41dce8271dfe68ed" providerId="LiveId" clId="{3E2D756F-391B-46BC-B138-706578715D31}" dt="2026-08-15T04:40:40.643" v="1554" actId="207"/>
          <ac:spMkLst>
            <pc:docMk/>
            <pc:sldMk cId="548973141" sldId="399"/>
            <ac:spMk id="61" creationId="{60AE015C-69D5-140B-2B66-41602FC3A27C}"/>
          </ac:spMkLst>
        </pc:spChg>
        <pc:spChg chg="add mod">
          <ac:chgData name="Yomna Negm" userId="41dce8271dfe68ed" providerId="LiveId" clId="{3E2D756F-391B-46BC-B138-706578715D31}" dt="2026-08-15T04:40:40.643" v="1554" actId="207"/>
          <ac:spMkLst>
            <pc:docMk/>
            <pc:sldMk cId="548973141" sldId="399"/>
            <ac:spMk id="63" creationId="{8217E50E-12A8-A2E8-0229-61B433089919}"/>
          </ac:spMkLst>
        </pc:spChg>
        <pc:spChg chg="add mod">
          <ac:chgData name="Yomna Negm" userId="41dce8271dfe68ed" providerId="LiveId" clId="{3E2D756F-391B-46BC-B138-706578715D31}" dt="2026-08-15T04:20:28.736" v="1316" actId="1035"/>
          <ac:spMkLst>
            <pc:docMk/>
            <pc:sldMk cId="548973141" sldId="399"/>
            <ac:spMk id="93" creationId="{999C93B9-6427-3AD7-7001-CBFD0E1ACB24}"/>
          </ac:spMkLst>
        </pc:spChg>
        <pc:spChg chg="add mod">
          <ac:chgData name="Yomna Negm" userId="41dce8271dfe68ed" providerId="LiveId" clId="{3E2D756F-391B-46BC-B138-706578715D31}" dt="2026-08-15T04:40:40.643" v="1554" actId="207"/>
          <ac:spMkLst>
            <pc:docMk/>
            <pc:sldMk cId="548973141" sldId="399"/>
            <ac:spMk id="95" creationId="{7344519B-B795-EC79-E179-85164BFB94E6}"/>
          </ac:spMkLst>
        </pc:spChg>
        <pc:spChg chg="add mod">
          <ac:chgData name="Yomna Negm" userId="41dce8271dfe68ed" providerId="LiveId" clId="{3E2D756F-391B-46BC-B138-706578715D31}" dt="2026-08-15T04:40:40.643" v="1554" actId="207"/>
          <ac:spMkLst>
            <pc:docMk/>
            <pc:sldMk cId="548973141" sldId="399"/>
            <ac:spMk id="97" creationId="{8E5A9830-C082-3C3A-3791-A8170988788D}"/>
          </ac:spMkLst>
        </pc:spChg>
        <pc:spChg chg="add mod">
          <ac:chgData name="Yomna Negm" userId="41dce8271dfe68ed" providerId="LiveId" clId="{3E2D756F-391B-46BC-B138-706578715D31}" dt="2026-08-15T04:39:10.616" v="1548" actId="207"/>
          <ac:spMkLst>
            <pc:docMk/>
            <pc:sldMk cId="548973141" sldId="399"/>
            <ac:spMk id="99" creationId="{5679DF1F-C8F9-101B-2690-EC392DC82B36}"/>
          </ac:spMkLst>
        </pc:spChg>
        <pc:spChg chg="add mod">
          <ac:chgData name="Yomna Negm" userId="41dce8271dfe68ed" providerId="LiveId" clId="{3E2D756F-391B-46BC-B138-706578715D31}" dt="2026-08-15T04:40:40.643" v="1554" actId="207"/>
          <ac:spMkLst>
            <pc:docMk/>
            <pc:sldMk cId="548973141" sldId="399"/>
            <ac:spMk id="111" creationId="{3B58990D-EA7B-11BD-4B89-6C7A76151246}"/>
          </ac:spMkLst>
        </pc:spChg>
        <pc:spChg chg="add mod">
          <ac:chgData name="Yomna Negm" userId="41dce8271dfe68ed" providerId="LiveId" clId="{3E2D756F-391B-46BC-B138-706578715D31}" dt="2026-08-15T04:40:40.643" v="1554" actId="207"/>
          <ac:spMkLst>
            <pc:docMk/>
            <pc:sldMk cId="548973141" sldId="399"/>
            <ac:spMk id="113" creationId="{FE50A9F6-E45A-AD7B-6DF0-60566E51C15E}"/>
          </ac:spMkLst>
        </pc:spChg>
        <pc:spChg chg="add mod">
          <ac:chgData name="Yomna Negm" userId="41dce8271dfe68ed" providerId="LiveId" clId="{3E2D756F-391B-46BC-B138-706578715D31}" dt="2026-08-15T04:39:13.967" v="1549" actId="207"/>
          <ac:spMkLst>
            <pc:docMk/>
            <pc:sldMk cId="548973141" sldId="399"/>
            <ac:spMk id="115" creationId="{D25AFB81-F90F-3C7F-ECC4-CBDE8C5B5D87}"/>
          </ac:spMkLst>
        </pc:spChg>
        <pc:spChg chg="add mod">
          <ac:chgData name="Yomna Negm" userId="41dce8271dfe68ed" providerId="LiveId" clId="{3E2D756F-391B-46BC-B138-706578715D31}" dt="2026-08-15T04:21:31.003" v="1329" actId="1076"/>
          <ac:spMkLst>
            <pc:docMk/>
            <pc:sldMk cId="548973141" sldId="399"/>
            <ac:spMk id="117" creationId="{31B4FC7B-444E-620A-0CAD-C4BED1CE9F3C}"/>
          </ac:spMkLst>
        </pc:spChg>
        <pc:spChg chg="add mod">
          <ac:chgData name="Yomna Negm" userId="41dce8271dfe68ed" providerId="LiveId" clId="{3E2D756F-391B-46BC-B138-706578715D31}" dt="2026-08-15T04:40:40.643" v="1554" actId="207"/>
          <ac:spMkLst>
            <pc:docMk/>
            <pc:sldMk cId="548973141" sldId="399"/>
            <ac:spMk id="129" creationId="{5B7E3B06-257C-CADC-7B9F-B8BC82CB797A}"/>
          </ac:spMkLst>
        </pc:spChg>
        <pc:spChg chg="add mod">
          <ac:chgData name="Yomna Negm" userId="41dce8271dfe68ed" providerId="LiveId" clId="{3E2D756F-391B-46BC-B138-706578715D31}" dt="2026-08-15T04:39:16.817" v="1550" actId="207"/>
          <ac:spMkLst>
            <pc:docMk/>
            <pc:sldMk cId="548973141" sldId="399"/>
            <ac:spMk id="131" creationId="{09CFEA63-CB95-105A-33E1-C01FE747907B}"/>
          </ac:spMkLst>
        </pc:spChg>
        <pc:spChg chg="add mod">
          <ac:chgData name="Yomna Negm" userId="41dce8271dfe68ed" providerId="LiveId" clId="{3E2D756F-391B-46BC-B138-706578715D31}" dt="2026-08-15T04:40:40.643" v="1554" actId="207"/>
          <ac:spMkLst>
            <pc:docMk/>
            <pc:sldMk cId="548973141" sldId="399"/>
            <ac:spMk id="133" creationId="{BFCCE30A-C446-6654-25A6-431731183559}"/>
          </ac:spMkLst>
        </pc:spChg>
        <pc:spChg chg="add mod">
          <ac:chgData name="Yomna Negm" userId="41dce8271dfe68ed" providerId="LiveId" clId="{3E2D756F-391B-46BC-B138-706578715D31}" dt="2026-08-15T04:39:19.918" v="1551" actId="207"/>
          <ac:spMkLst>
            <pc:docMk/>
            <pc:sldMk cId="548973141" sldId="399"/>
            <ac:spMk id="135" creationId="{FB2E3FFD-AB87-5472-0A75-7336B8E65F76}"/>
          </ac:spMkLst>
        </pc:spChg>
        <pc:spChg chg="add mod">
          <ac:chgData name="Yomna Negm" userId="41dce8271dfe68ed" providerId="LiveId" clId="{3E2D756F-391B-46BC-B138-706578715D31}" dt="2026-08-15T04:39:22.937" v="1552" actId="207"/>
          <ac:spMkLst>
            <pc:docMk/>
            <pc:sldMk cId="548973141" sldId="399"/>
            <ac:spMk id="147" creationId="{CE73F4B3-A731-1997-DCE0-5F0F41F1C2F2}"/>
          </ac:spMkLst>
        </pc:spChg>
        <pc:spChg chg="add mod">
          <ac:chgData name="Yomna Negm" userId="41dce8271dfe68ed" providerId="LiveId" clId="{3E2D756F-391B-46BC-B138-706578715D31}" dt="2026-08-15T04:31:13.740" v="1411" actId="1037"/>
          <ac:spMkLst>
            <pc:docMk/>
            <pc:sldMk cId="548973141" sldId="399"/>
            <ac:spMk id="149" creationId="{783D44F2-7C71-2327-9D98-B7335BFBBF6A}"/>
          </ac:spMkLst>
        </pc:spChg>
        <pc:spChg chg="add mod">
          <ac:chgData name="Yomna Negm" userId="41dce8271dfe68ed" providerId="LiveId" clId="{3E2D756F-391B-46BC-B138-706578715D31}" dt="2026-08-15T04:27:39.542" v="1375"/>
          <ac:spMkLst>
            <pc:docMk/>
            <pc:sldMk cId="548973141" sldId="399"/>
            <ac:spMk id="151" creationId="{8FC5F177-F7F1-EC2D-04E2-7AADA922CB5D}"/>
          </ac:spMkLst>
        </pc:spChg>
        <pc:spChg chg="add mod">
          <ac:chgData name="Yomna Negm" userId="41dce8271dfe68ed" providerId="LiveId" clId="{3E2D756F-391B-46BC-B138-706578715D31}" dt="2026-08-15T04:39:26.384" v="1553" actId="207"/>
          <ac:spMkLst>
            <pc:docMk/>
            <pc:sldMk cId="548973141" sldId="399"/>
            <ac:spMk id="153" creationId="{5D2846FC-4A36-AC4C-70FC-8B98C489D9DD}"/>
          </ac:spMkLst>
        </pc:spChg>
        <pc:spChg chg="add mod">
          <ac:chgData name="Yomna Negm" userId="41dce8271dfe68ed" providerId="LiveId" clId="{3E2D756F-391B-46BC-B138-706578715D31}" dt="2026-08-15T04:38:27.085" v="1543" actId="208"/>
          <ac:spMkLst>
            <pc:docMk/>
            <pc:sldMk cId="548973141" sldId="399"/>
            <ac:spMk id="175" creationId="{BB65A9E8-BE45-9CAC-588A-8CC389F9AB24}"/>
          </ac:spMkLst>
        </pc:spChg>
        <pc:spChg chg="add mod">
          <ac:chgData name="Yomna Negm" userId="41dce8271dfe68ed" providerId="LiveId" clId="{3E2D756F-391B-46BC-B138-706578715D31}" dt="2026-08-15T04:38:27.085" v="1543" actId="208"/>
          <ac:spMkLst>
            <pc:docMk/>
            <pc:sldMk cId="548973141" sldId="399"/>
            <ac:spMk id="177" creationId="{29F58D94-6281-51F0-E329-37D580E8AC86}"/>
          </ac:spMkLst>
        </pc:spChg>
        <pc:spChg chg="add mod">
          <ac:chgData name="Yomna Negm" userId="41dce8271dfe68ed" providerId="LiveId" clId="{3E2D756F-391B-46BC-B138-706578715D31}" dt="2026-08-15T04:38:27.085" v="1543" actId="208"/>
          <ac:spMkLst>
            <pc:docMk/>
            <pc:sldMk cId="548973141" sldId="399"/>
            <ac:spMk id="179" creationId="{737FC40A-A1B5-F354-F02A-2156554BD7C8}"/>
          </ac:spMkLst>
        </pc:spChg>
        <pc:spChg chg="add mod">
          <ac:chgData name="Yomna Negm" userId="41dce8271dfe68ed" providerId="LiveId" clId="{3E2D756F-391B-46BC-B138-706578715D31}" dt="2026-08-15T04:38:27.085" v="1543" actId="208"/>
          <ac:spMkLst>
            <pc:docMk/>
            <pc:sldMk cId="548973141" sldId="399"/>
            <ac:spMk id="181" creationId="{AA48C015-EED8-C8DB-EE5C-F56AC92E6B47}"/>
          </ac:spMkLst>
        </pc:spChg>
        <pc:spChg chg="add mod">
          <ac:chgData name="Yomna Negm" userId="41dce8271dfe68ed" providerId="LiveId" clId="{3E2D756F-391B-46BC-B138-706578715D31}" dt="2026-08-15T04:38:27.085" v="1543" actId="208"/>
          <ac:spMkLst>
            <pc:docMk/>
            <pc:sldMk cId="548973141" sldId="399"/>
            <ac:spMk id="183" creationId="{F6E19D71-D720-9D77-05AB-6C93E372CF0B}"/>
          </ac:spMkLst>
        </pc:spChg>
        <pc:picChg chg="add del mod">
          <ac:chgData name="Yomna Negm" userId="41dce8271dfe68ed" providerId="LiveId" clId="{3E2D756F-391B-46BC-B138-706578715D31}" dt="2026-08-15T04:22:28.128" v="1336" actId="478"/>
          <ac:picMkLst>
            <pc:docMk/>
            <pc:sldMk cId="548973141" sldId="399"/>
            <ac:picMk id="47" creationId="{200FB0D0-F2CA-D058-BA1D-373C26D135F7}"/>
          </ac:picMkLst>
        </pc:picChg>
        <pc:picChg chg="add mod">
          <ac:chgData name="Yomna Negm" userId="41dce8271dfe68ed" providerId="LiveId" clId="{3E2D756F-391B-46BC-B138-706578715D31}" dt="2026-08-15T04:19:36.293" v="1305" actId="1036"/>
          <ac:picMkLst>
            <pc:docMk/>
            <pc:sldMk cId="548973141" sldId="399"/>
            <ac:picMk id="49" creationId="{6625B5C4-8E48-F8E8-6457-4A7194FBA7E0}"/>
          </ac:picMkLst>
        </pc:picChg>
        <pc:picChg chg="add mod">
          <ac:chgData name="Yomna Negm" userId="41dce8271dfe68ed" providerId="LiveId" clId="{3E2D756F-391B-46BC-B138-706578715D31}" dt="2026-08-15T04:19:13.518" v="1287" actId="1036"/>
          <ac:picMkLst>
            <pc:docMk/>
            <pc:sldMk cId="548973141" sldId="399"/>
            <ac:picMk id="51" creationId="{0EB6DB18-5D1D-8CEB-B859-5FEDEAA9A25B}"/>
          </ac:picMkLst>
        </pc:picChg>
        <pc:picChg chg="add mod">
          <ac:chgData name="Yomna Negm" userId="41dce8271dfe68ed" providerId="LiveId" clId="{3E2D756F-391B-46BC-B138-706578715D31}" dt="2026-08-15T04:19:23.421" v="1290" actId="1035"/>
          <ac:picMkLst>
            <pc:docMk/>
            <pc:sldMk cId="548973141" sldId="399"/>
            <ac:picMk id="53" creationId="{8D3F1C48-FD2D-8816-5C93-BB1F66A39A55}"/>
          </ac:picMkLst>
        </pc:picChg>
        <pc:picChg chg="add mod">
          <ac:chgData name="Yomna Negm" userId="41dce8271dfe68ed" providerId="LiveId" clId="{3E2D756F-391B-46BC-B138-706578715D31}" dt="2026-08-15T04:19:30.527" v="1299" actId="1035"/>
          <ac:picMkLst>
            <pc:docMk/>
            <pc:sldMk cId="548973141" sldId="399"/>
            <ac:picMk id="55" creationId="{B081B12B-64C5-AB36-18F5-42997A58601D}"/>
          </ac:picMkLst>
        </pc:picChg>
        <pc:picChg chg="add mod">
          <ac:chgData name="Yomna Negm" userId="41dce8271dfe68ed" providerId="LiveId" clId="{3E2D756F-391B-46BC-B138-706578715D31}" dt="2026-08-15T04:20:09.480" v="1309" actId="1036"/>
          <ac:picMkLst>
            <pc:docMk/>
            <pc:sldMk cId="548973141" sldId="399"/>
            <ac:picMk id="85" creationId="{59638162-044A-0055-0D79-D70C44D9B8C2}"/>
          </ac:picMkLst>
        </pc:picChg>
        <pc:picChg chg="add mod">
          <ac:chgData name="Yomna Negm" userId="41dce8271dfe68ed" providerId="LiveId" clId="{3E2D756F-391B-46BC-B138-706578715D31}" dt="2026-08-15T04:20:02.038" v="1307" actId="1076"/>
          <ac:picMkLst>
            <pc:docMk/>
            <pc:sldMk cId="548973141" sldId="399"/>
            <ac:picMk id="87" creationId="{31F6736A-D468-C26A-5DB9-4FA0DD6CA36E}"/>
          </ac:picMkLst>
        </pc:picChg>
        <pc:picChg chg="add mod">
          <ac:chgData name="Yomna Negm" userId="41dce8271dfe68ed" providerId="LiveId" clId="{3E2D756F-391B-46BC-B138-706578715D31}" dt="2026-08-15T04:20:02.038" v="1307" actId="1076"/>
          <ac:picMkLst>
            <pc:docMk/>
            <pc:sldMk cId="548973141" sldId="399"/>
            <ac:picMk id="89" creationId="{98F6F491-EDA4-E7AF-A78C-B5E778AD5B31}"/>
          </ac:picMkLst>
        </pc:picChg>
        <pc:picChg chg="add mod">
          <ac:chgData name="Yomna Negm" userId="41dce8271dfe68ed" providerId="LiveId" clId="{3E2D756F-391B-46BC-B138-706578715D31}" dt="2026-08-15T04:21:31.003" v="1329" actId="1076"/>
          <ac:picMkLst>
            <pc:docMk/>
            <pc:sldMk cId="548973141" sldId="399"/>
            <ac:picMk id="103" creationId="{77B47AF2-2633-5547-1316-EB758195F0C6}"/>
          </ac:picMkLst>
        </pc:picChg>
        <pc:picChg chg="add mod">
          <ac:chgData name="Yomna Negm" userId="41dce8271dfe68ed" providerId="LiveId" clId="{3E2D756F-391B-46BC-B138-706578715D31}" dt="2026-08-15T04:21:31.003" v="1329" actId="1076"/>
          <ac:picMkLst>
            <pc:docMk/>
            <pc:sldMk cId="548973141" sldId="399"/>
            <ac:picMk id="105" creationId="{51548981-42E7-9AA5-D3C8-D1459723848A}"/>
          </ac:picMkLst>
        </pc:picChg>
        <pc:picChg chg="add mod">
          <ac:chgData name="Yomna Negm" userId="41dce8271dfe68ed" providerId="LiveId" clId="{3E2D756F-391B-46BC-B138-706578715D31}" dt="2026-08-15T04:21:31.003" v="1329" actId="1076"/>
          <ac:picMkLst>
            <pc:docMk/>
            <pc:sldMk cId="548973141" sldId="399"/>
            <ac:picMk id="109" creationId="{BA1C5E57-BDBA-539D-4A73-6A849A2E6667}"/>
          </ac:picMkLst>
        </pc:picChg>
        <pc:picChg chg="add mod">
          <ac:chgData name="Yomna Negm" userId="41dce8271dfe68ed" providerId="LiveId" clId="{3E2D756F-391B-46BC-B138-706578715D31}" dt="2026-08-15T04:21:41.781" v="1331" actId="1076"/>
          <ac:picMkLst>
            <pc:docMk/>
            <pc:sldMk cId="548973141" sldId="399"/>
            <ac:picMk id="121" creationId="{218AB032-426D-4448-0764-67ABF73A2B9A}"/>
          </ac:picMkLst>
        </pc:picChg>
        <pc:picChg chg="add mod">
          <ac:chgData name="Yomna Negm" userId="41dce8271dfe68ed" providerId="LiveId" clId="{3E2D756F-391B-46BC-B138-706578715D31}" dt="2026-08-15T04:21:41.781" v="1331" actId="1076"/>
          <ac:picMkLst>
            <pc:docMk/>
            <pc:sldMk cId="548973141" sldId="399"/>
            <ac:picMk id="125" creationId="{D23C0CC7-8E32-E379-2769-798DD30580BC}"/>
          </ac:picMkLst>
        </pc:picChg>
        <pc:picChg chg="add mod">
          <ac:chgData name="Yomna Negm" userId="41dce8271dfe68ed" providerId="LiveId" clId="{3E2D756F-391B-46BC-B138-706578715D31}" dt="2026-08-15T04:21:53.387" v="1333" actId="1076"/>
          <ac:picMkLst>
            <pc:docMk/>
            <pc:sldMk cId="548973141" sldId="399"/>
            <ac:picMk id="141" creationId="{16513A7C-10AF-6D28-7857-AC750DAC41F1}"/>
          </ac:picMkLst>
        </pc:picChg>
        <pc:picChg chg="add mod">
          <ac:chgData name="Yomna Negm" userId="41dce8271dfe68ed" providerId="LiveId" clId="{3E2D756F-391B-46BC-B138-706578715D31}" dt="2026-08-15T04:21:53.387" v="1333" actId="1076"/>
          <ac:picMkLst>
            <pc:docMk/>
            <pc:sldMk cId="548973141" sldId="399"/>
            <ac:picMk id="143" creationId="{286CEF8F-1D2E-39B0-8685-C4FF32416800}"/>
          </ac:picMkLst>
        </pc:picChg>
        <pc:picChg chg="add mod ord">
          <ac:chgData name="Yomna Negm" userId="41dce8271dfe68ed" providerId="LiveId" clId="{3E2D756F-391B-46BC-B138-706578715D31}" dt="2026-08-15T04:29:59.597" v="1386" actId="167"/>
          <ac:picMkLst>
            <pc:docMk/>
            <pc:sldMk cId="548973141" sldId="399"/>
            <ac:picMk id="157" creationId="{1D014C1C-97DB-1C34-E098-A0BA013C3DB5}"/>
          </ac:picMkLst>
        </pc:picChg>
        <pc:picChg chg="add del mod ord">
          <ac:chgData name="Yomna Negm" userId="41dce8271dfe68ed" providerId="LiveId" clId="{3E2D756F-391B-46BC-B138-706578715D31}" dt="2026-08-15T04:30:22.771" v="1398" actId="1036"/>
          <ac:picMkLst>
            <pc:docMk/>
            <pc:sldMk cId="548973141" sldId="399"/>
            <ac:picMk id="159" creationId="{2C0149E0-4ED9-155E-0F6B-204286E3C9AC}"/>
          </ac:picMkLst>
        </pc:picChg>
        <pc:picChg chg="add mod ord">
          <ac:chgData name="Yomna Negm" userId="41dce8271dfe68ed" providerId="LiveId" clId="{3E2D756F-391B-46BC-B138-706578715D31}" dt="2026-08-15T04:29:59.597" v="1386" actId="167"/>
          <ac:picMkLst>
            <pc:docMk/>
            <pc:sldMk cId="548973141" sldId="399"/>
            <ac:picMk id="161" creationId="{6D35A2AE-30D1-F7DA-E84C-BEB256C95C8B}"/>
          </ac:picMkLst>
        </pc:picChg>
        <pc:picChg chg="add del mod ord">
          <ac:chgData name="Yomna Negm" userId="41dce8271dfe68ed" providerId="LiveId" clId="{3E2D756F-391B-46BC-B138-706578715D31}" dt="2026-08-15T04:30:13.592" v="1392" actId="478"/>
          <ac:picMkLst>
            <pc:docMk/>
            <pc:sldMk cId="548973141" sldId="399"/>
            <ac:picMk id="163" creationId="{7D9FF373-3502-D297-8C05-F29F3510324F}"/>
          </ac:picMkLst>
        </pc:picChg>
        <pc:picChg chg="add mod ord">
          <ac:chgData name="Yomna Negm" userId="41dce8271dfe68ed" providerId="LiveId" clId="{3E2D756F-391B-46BC-B138-706578715D31}" dt="2026-08-15T04:29:59.597" v="1386" actId="167"/>
          <ac:picMkLst>
            <pc:docMk/>
            <pc:sldMk cId="548973141" sldId="399"/>
            <ac:picMk id="165" creationId="{C9365CCE-C7F9-3FAD-8313-73FDC3514EC9}"/>
          </ac:picMkLst>
        </pc:picChg>
        <pc:cxnChg chg="add mod">
          <ac:chgData name="Yomna Negm" userId="41dce8271dfe68ed" providerId="LiveId" clId="{3E2D756F-391B-46BC-B138-706578715D31}" dt="2026-08-15T04:33:11.879" v="1466" actId="1038"/>
          <ac:cxnSpMkLst>
            <pc:docMk/>
            <pc:sldMk cId="548973141" sldId="399"/>
            <ac:cxnSpMk id="167" creationId="{C570A742-D154-D732-CFA3-8C6D907C8B17}"/>
          </ac:cxnSpMkLst>
        </pc:cxnChg>
        <pc:cxnChg chg="add mod">
          <ac:chgData name="Yomna Negm" userId="41dce8271dfe68ed" providerId="LiveId" clId="{3E2D756F-391B-46BC-B138-706578715D31}" dt="2026-08-15T04:33:11.879" v="1466" actId="1038"/>
          <ac:cxnSpMkLst>
            <pc:docMk/>
            <pc:sldMk cId="548973141" sldId="399"/>
            <ac:cxnSpMk id="168" creationId="{B2A3CDC1-31F9-2C18-969D-C1288897B0C0}"/>
          </ac:cxnSpMkLst>
        </pc:cxnChg>
        <pc:cxnChg chg="add mod">
          <ac:chgData name="Yomna Negm" userId="41dce8271dfe68ed" providerId="LiveId" clId="{3E2D756F-391B-46BC-B138-706578715D31}" dt="2026-08-15T04:33:11.879" v="1466" actId="1038"/>
          <ac:cxnSpMkLst>
            <pc:docMk/>
            <pc:sldMk cId="548973141" sldId="399"/>
            <ac:cxnSpMk id="169" creationId="{C582B2C7-1185-6825-9C40-D96DC59F8967}"/>
          </ac:cxnSpMkLst>
        </pc:cxnChg>
        <pc:cxnChg chg="add mod">
          <ac:chgData name="Yomna Negm" userId="41dce8271dfe68ed" providerId="LiveId" clId="{3E2D756F-391B-46BC-B138-706578715D31}" dt="2026-08-15T04:33:11.879" v="1466" actId="1038"/>
          <ac:cxnSpMkLst>
            <pc:docMk/>
            <pc:sldMk cId="548973141" sldId="399"/>
            <ac:cxnSpMk id="170" creationId="{206E214B-66FA-B339-12B5-6ABCC3DF1547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A0E469-E16F-4F1F-8401-3CD027F51F42}" type="doc">
      <dgm:prSet loTypeId="urn:microsoft.com/office/officeart/2005/8/layout/orgChart1" loCatId="hierarchy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CA"/>
        </a:p>
      </dgm:t>
    </dgm:pt>
    <dgm:pt modelId="{025B4D34-4287-4951-9F0D-9ECD9E39D10D}">
      <dgm:prSet phldrT="[Text]" custT="1"/>
      <dgm:spPr/>
      <dgm:t>
        <a:bodyPr/>
        <a:lstStyle/>
        <a:p>
          <a:pPr>
            <a:buNone/>
          </a:pPr>
          <a:r>
            <a:rPr lang="en-CA" sz="1400" b="1" i="0" u="none" strike="noStrike" cap="none">
              <a:latin typeface="+mn-lt"/>
              <a:ea typeface="Calibri"/>
              <a:cs typeface="Calibri"/>
              <a:sym typeface="Calibri"/>
            </a:rPr>
            <a:t>Madd</a:t>
          </a:r>
          <a:br>
            <a:rPr lang="en-CA" sz="1400" b="1" i="0" u="none" strike="noStrike" cap="none" dirty="0">
              <a:latin typeface="+mn-lt"/>
              <a:ea typeface="Calibri"/>
              <a:cs typeface="Calibri"/>
              <a:sym typeface="Calibri"/>
            </a:rPr>
          </a:br>
          <a:r>
            <a:rPr lang="ar-KW" sz="1400" b="0" i="0" u="none" strike="noStrike" cap="none" dirty="0">
              <a:solidFill>
                <a:schemeClr val="tx1"/>
              </a:solidFill>
              <a:latin typeface="+mn-lt"/>
              <a:cs typeface="Calibri"/>
              <a:sym typeface="Calibri"/>
            </a:rPr>
            <a:t>المد</a:t>
          </a:r>
          <a:endParaRPr lang="en-CA" sz="1400" dirty="0">
            <a:solidFill>
              <a:schemeClr val="tx1"/>
            </a:solidFill>
            <a:latin typeface="+mn-lt"/>
          </a:endParaRPr>
        </a:p>
      </dgm:t>
    </dgm:pt>
    <dgm:pt modelId="{AAD80E4E-9493-474F-9AE1-DA101DAD4BB3}" type="parTrans" cxnId="{11434DFB-E491-48A0-BC07-7D4BE03DDCD0}">
      <dgm:prSet/>
      <dgm:spPr/>
      <dgm:t>
        <a:bodyPr/>
        <a:lstStyle/>
        <a:p>
          <a:endParaRPr lang="en-CA"/>
        </a:p>
      </dgm:t>
    </dgm:pt>
    <dgm:pt modelId="{900578D9-1A61-4A87-962F-EEB0AB7B9043}" type="sibTrans" cxnId="{11434DFB-E491-48A0-BC07-7D4BE03DDCD0}">
      <dgm:prSet/>
      <dgm:spPr/>
      <dgm:t>
        <a:bodyPr/>
        <a:lstStyle/>
        <a:p>
          <a:endParaRPr lang="en-CA"/>
        </a:p>
      </dgm:t>
    </dgm:pt>
    <dgm:pt modelId="{96F15514-0324-48F7-8870-369F1B0CD7AF}">
      <dgm:prSet phldrT="[Text]" custT="1"/>
      <dgm:spPr>
        <a:solidFill>
          <a:schemeClr val="tx2"/>
        </a:solidFill>
      </dgm:spPr>
      <dgm:t>
        <a:bodyPr/>
        <a:lstStyle/>
        <a:p>
          <a:r>
            <a:rPr lang="en-CA" sz="1400" b="1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Al-Madd Al-</a:t>
          </a:r>
          <a:r>
            <a:rPr lang="en-CA" sz="1400" b="1" dirty="0" err="1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Tabee’ee</a:t>
          </a:r>
          <a:br>
            <a:rPr lang="en-CA" sz="1400" b="1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</a:br>
          <a:r>
            <a:rPr lang="en-CA" sz="14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(Madd of Origin)</a:t>
          </a:r>
          <a:br>
            <a:rPr lang="en-CA" sz="14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</a:br>
          <a:r>
            <a:rPr lang="ar-KW" sz="1400" b="0" i="0" dirty="0">
              <a:solidFill>
                <a:schemeClr val="bg1"/>
              </a:solidFill>
              <a:latin typeface="+mn-lt"/>
              <a:cs typeface="Calibri" panose="020F0502020204030204" pitchFamily="34" charset="0"/>
            </a:rPr>
            <a:t>المد الطبيعي</a:t>
          </a:r>
          <a:endParaRPr lang="en-CA" sz="1400" dirty="0">
            <a:solidFill>
              <a:schemeClr val="bg1"/>
            </a:solidFill>
            <a:latin typeface="+mn-lt"/>
            <a:cs typeface="Calibri" panose="020F0502020204030204" pitchFamily="34" charset="0"/>
          </a:endParaRPr>
        </a:p>
      </dgm:t>
    </dgm:pt>
    <dgm:pt modelId="{ACB6D3F8-0D7A-4E3A-951A-5EA6B9D94E92}" type="parTrans" cxnId="{CD8EA857-8C84-440E-A470-EFC61D568BF5}">
      <dgm:prSet/>
      <dgm:spPr/>
      <dgm:t>
        <a:bodyPr/>
        <a:lstStyle/>
        <a:p>
          <a:endParaRPr lang="en-CA" sz="1600"/>
        </a:p>
      </dgm:t>
    </dgm:pt>
    <dgm:pt modelId="{B54F6550-9A4C-4EEF-9EE9-523B4690B751}" type="sibTrans" cxnId="{CD8EA857-8C84-440E-A470-EFC61D568BF5}">
      <dgm:prSet/>
      <dgm:spPr/>
      <dgm:t>
        <a:bodyPr/>
        <a:lstStyle/>
        <a:p>
          <a:endParaRPr lang="en-CA"/>
        </a:p>
      </dgm:t>
    </dgm:pt>
    <dgm:pt modelId="{25519B2B-E749-4A44-BAB6-EEB485C2A545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buNone/>
          </a:pPr>
          <a:r>
            <a:rPr lang="en-US" sz="1400" b="1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Kalimi (</a:t>
          </a:r>
          <a:r>
            <a:rPr lang="en-US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word)</a:t>
          </a:r>
          <a:br>
            <a:rPr lang="en-US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kern="1200" dirty="0">
            <a:solidFill>
              <a:schemeClr val="bg1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EEAA4052-0D1E-420D-9F6F-A845F983D6E8}" type="parTrans" cxnId="{51590B00-7EAB-4AB2-9CC1-52095C2D2365}">
      <dgm:prSet/>
      <dgm:spPr/>
      <dgm:t>
        <a:bodyPr/>
        <a:lstStyle/>
        <a:p>
          <a:endParaRPr lang="en-CA" sz="1600"/>
        </a:p>
      </dgm:t>
    </dgm:pt>
    <dgm:pt modelId="{E2F573B0-195D-4ACB-8E90-D1BF1E3F052A}" type="sibTrans" cxnId="{51590B00-7EAB-4AB2-9CC1-52095C2D2365}">
      <dgm:prSet/>
      <dgm:spPr/>
      <dgm:t>
        <a:bodyPr/>
        <a:lstStyle/>
        <a:p>
          <a:endParaRPr lang="en-CA"/>
        </a:p>
      </dgm:t>
    </dgm:pt>
    <dgm:pt modelId="{522FC380-9F64-4A72-BB36-4E4AEB6F39CA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buNone/>
          </a:pPr>
          <a:r>
            <a:rPr lang="en-US" sz="1400" b="1" kern="1200" dirty="0" err="1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Thuna’ee</a:t>
          </a:r>
          <a:r>
            <a:rPr lang="en-US" sz="1400" b="1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r>
            <a:rPr lang="en-US" sz="1400" b="0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(Dual)</a:t>
          </a:r>
          <a:br>
            <a:rPr lang="en-US" sz="1400" b="1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ثنائي</a:t>
          </a:r>
          <a:endParaRPr lang="en-CA" sz="1400" kern="1200" dirty="0">
            <a:solidFill>
              <a:schemeClr val="bg2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231E2305-6DF2-4224-8C7D-B50B251594E3}" type="parTrans" cxnId="{A6E68350-7FC1-4D05-A751-969344C2BF5E}">
      <dgm:prSet/>
      <dgm:spPr/>
      <dgm:t>
        <a:bodyPr/>
        <a:lstStyle/>
        <a:p>
          <a:endParaRPr lang="en-CA" sz="1600"/>
        </a:p>
      </dgm:t>
    </dgm:pt>
    <dgm:pt modelId="{361DBA5E-9B6E-4FBC-88AD-891783362E13}" type="sibTrans" cxnId="{A6E68350-7FC1-4D05-A751-969344C2BF5E}">
      <dgm:prSet/>
      <dgm:spPr/>
      <dgm:t>
        <a:bodyPr/>
        <a:lstStyle/>
        <a:p>
          <a:endParaRPr lang="en-CA"/>
        </a:p>
      </dgm:t>
    </dgm:pt>
    <dgm:pt modelId="{14C15FC4-6436-4BB3-AC9D-26EE57EEB5EE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ar-SA" sz="1100" b="1" kern="1200" dirty="0" err="1">
              <a:latin typeface="+mn-lt"/>
            </a:rPr>
            <a:t>ح</a:t>
          </a:r>
          <a:r>
            <a:rPr lang="ar-SA" sz="1100" b="1" kern="1200" dirty="0" err="1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ي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</a:t>
          </a:r>
          <a:r>
            <a:rPr lang="ar-SA" sz="1100" b="1" kern="1200" dirty="0" err="1">
              <a:latin typeface="+mn-lt"/>
            </a:rPr>
            <a:t>ط</a:t>
          </a:r>
          <a:r>
            <a:rPr lang="ar-SA" sz="1100" b="1" kern="1200" dirty="0" err="1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ه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ر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92097B33-13FD-407D-B744-E77767C331F5}" type="parTrans" cxnId="{465044AF-6D76-40F2-A2A8-6C4A7E85F781}">
      <dgm:prSet/>
      <dgm:spPr/>
      <dgm:t>
        <a:bodyPr/>
        <a:lstStyle/>
        <a:p>
          <a:endParaRPr lang="en-CA" sz="1600"/>
        </a:p>
      </dgm:t>
    </dgm:pt>
    <dgm:pt modelId="{B1185BE0-30B0-400D-A7A4-B1E68304ABEE}" type="sibTrans" cxnId="{465044AF-6D76-40F2-A2A8-6C4A7E85F781}">
      <dgm:prSet/>
      <dgm:spPr/>
      <dgm:t>
        <a:bodyPr/>
        <a:lstStyle/>
        <a:p>
          <a:endParaRPr lang="en-CA"/>
        </a:p>
      </dgm:t>
    </dgm:pt>
    <dgm:pt modelId="{F4696291-C991-407F-B0C3-6A8F2CE0841A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400" b="1" kern="1200" dirty="0">
              <a:solidFill>
                <a:srgbClr val="C00000"/>
              </a:solidFill>
              <a:latin typeface="+mn-lt"/>
            </a:rPr>
            <a:t>Stopping &amp; Continuing</a:t>
          </a:r>
          <a:r>
            <a:rPr lang="ar-SA" sz="1400" b="1" kern="1200" dirty="0">
              <a:solidFill>
                <a:srgbClr val="C00000"/>
              </a:solidFill>
              <a:latin typeface="+mn-lt"/>
            </a:rPr>
            <a:t> وقفاً ووصلاً 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6D0D24C9-BCD3-436A-BF12-ED2A11CFC72C}" type="parTrans" cxnId="{1831AABA-73AA-4AE6-9DE1-D9A908E0D578}">
      <dgm:prSet/>
      <dgm:spPr/>
      <dgm:t>
        <a:bodyPr/>
        <a:lstStyle/>
        <a:p>
          <a:endParaRPr lang="en-CA" sz="1600"/>
        </a:p>
      </dgm:t>
    </dgm:pt>
    <dgm:pt modelId="{C88D5B41-C980-4417-A968-99EF866D41D6}" type="sibTrans" cxnId="{1831AABA-73AA-4AE6-9DE1-D9A908E0D578}">
      <dgm:prSet/>
      <dgm:spPr/>
      <dgm:t>
        <a:bodyPr/>
        <a:lstStyle/>
        <a:p>
          <a:endParaRPr lang="en-CA"/>
        </a:p>
      </dgm:t>
    </dgm:pt>
    <dgm:pt modelId="{75FFB165-A58D-4E03-9E51-8E0FD120D629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400" b="1" kern="1200" dirty="0">
              <a:solidFill>
                <a:srgbClr val="C00000"/>
              </a:solidFill>
              <a:latin typeface="+mn-lt"/>
            </a:rPr>
            <a:t>Stopping</a:t>
          </a:r>
          <a:br>
            <a:rPr lang="en-US" sz="1400" b="1" kern="1200" dirty="0">
              <a:solidFill>
                <a:srgbClr val="C00000"/>
              </a:solidFill>
              <a:latin typeface="+mn-lt"/>
            </a:rPr>
          </a:br>
          <a:r>
            <a:rPr lang="ar-SA" sz="1400" b="1" kern="1200" dirty="0">
              <a:solidFill>
                <a:srgbClr val="C00000"/>
              </a:solidFill>
              <a:latin typeface="+mn-lt"/>
            </a:rPr>
            <a:t>وقفاً فقط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BB408977-236C-4D41-B7D5-57809A1D7648}" type="parTrans" cxnId="{87C56607-E024-48FD-8109-A2C29BAA81EC}">
      <dgm:prSet/>
      <dgm:spPr/>
      <dgm:t>
        <a:bodyPr/>
        <a:lstStyle/>
        <a:p>
          <a:endParaRPr lang="en-CA" sz="1600"/>
        </a:p>
      </dgm:t>
    </dgm:pt>
    <dgm:pt modelId="{A2B14FB8-AE29-4B23-A7AD-3EB5BAA80ED7}" type="sibTrans" cxnId="{87C56607-E024-48FD-8109-A2C29BAA81EC}">
      <dgm:prSet/>
      <dgm:spPr/>
      <dgm:t>
        <a:bodyPr/>
        <a:lstStyle/>
        <a:p>
          <a:endParaRPr lang="en-CA"/>
        </a:p>
      </dgm:t>
    </dgm:pt>
    <dgm:pt modelId="{8A1650A6-2143-462E-B222-E9371ECE0380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400" b="1" kern="1200" dirty="0">
              <a:solidFill>
                <a:srgbClr val="C00000"/>
              </a:solidFill>
              <a:latin typeface="+mn-lt"/>
            </a:rPr>
            <a:t>Continuing</a:t>
          </a:r>
          <a:r>
            <a:rPr lang="ar-SA" sz="1400" b="1" kern="1200" dirty="0">
              <a:solidFill>
                <a:srgbClr val="C00000"/>
              </a:solidFill>
              <a:latin typeface="+mn-lt"/>
            </a:rPr>
            <a:t> </a:t>
          </a:r>
          <a:br>
            <a:rPr lang="en-CA" sz="1400" b="1" kern="1200" dirty="0">
              <a:solidFill>
                <a:srgbClr val="C00000"/>
              </a:solidFill>
              <a:latin typeface="+mn-lt"/>
            </a:rPr>
          </a:br>
          <a:r>
            <a:rPr lang="ar-SA" sz="1400" b="1" kern="1200" dirty="0">
              <a:solidFill>
                <a:srgbClr val="C00000"/>
              </a:solidFill>
              <a:latin typeface="+mn-lt"/>
            </a:rPr>
            <a:t>وصلاً فقط 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A9B9BF6E-C539-402D-8CCA-452D408E5D00}" type="parTrans" cxnId="{8F8E7573-1951-4C31-A7E6-E1C56614B6FE}">
      <dgm:prSet/>
      <dgm:spPr/>
      <dgm:t>
        <a:bodyPr/>
        <a:lstStyle/>
        <a:p>
          <a:endParaRPr lang="en-CA" sz="1600"/>
        </a:p>
      </dgm:t>
    </dgm:pt>
    <dgm:pt modelId="{F7DE8BC5-9621-474C-ABA8-4B7B2C7F7B00}" type="sibTrans" cxnId="{8F8E7573-1951-4C31-A7E6-E1C56614B6FE}">
      <dgm:prSet/>
      <dgm:spPr/>
      <dgm:t>
        <a:bodyPr/>
        <a:lstStyle/>
        <a:p>
          <a:endParaRPr lang="en-CA"/>
        </a:p>
      </dgm:t>
    </dgm:pt>
    <dgm:pt modelId="{47EA173C-EDC6-4FDA-8261-83843715ED6C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ar-SA" sz="1400" b="1" kern="1200" dirty="0">
              <a:latin typeface="+mn-lt"/>
            </a:rPr>
            <a:t>بلغ</a:t>
          </a:r>
          <a:r>
            <a:rPr lang="ar-SA" sz="14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400" b="1" kern="1200" dirty="0">
              <a:latin typeface="+mn-lt"/>
            </a:rPr>
            <a:t> مجمع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AFAB40C3-3ECA-4751-A055-953F7D84CBB9}" type="parTrans" cxnId="{06CA0FFD-1336-4E57-932C-7EA71CA94115}">
      <dgm:prSet/>
      <dgm:spPr/>
      <dgm:t>
        <a:bodyPr/>
        <a:lstStyle/>
        <a:p>
          <a:endParaRPr lang="en-CA" sz="1600"/>
        </a:p>
      </dgm:t>
    </dgm:pt>
    <dgm:pt modelId="{382B0A81-43DB-4C6B-AFD7-63A9B74EEE35}" type="sibTrans" cxnId="{06CA0FFD-1336-4E57-932C-7EA71CA94115}">
      <dgm:prSet/>
      <dgm:spPr/>
      <dgm:t>
        <a:bodyPr/>
        <a:lstStyle/>
        <a:p>
          <a:endParaRPr lang="en-CA"/>
        </a:p>
      </dgm:t>
    </dgm:pt>
    <dgm:pt modelId="{5DF74B4C-73D8-4633-8FD8-1D0ECCCDEE6A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CA" sz="1400" b="1" kern="1200" dirty="0">
              <a:latin typeface="+mn-lt"/>
            </a:rPr>
            <a:t>Iwad</a:t>
          </a:r>
          <a:br>
            <a:rPr lang="en-CA" sz="1400" b="1" kern="1200" dirty="0">
              <a:latin typeface="+mn-lt"/>
            </a:rPr>
          </a:br>
          <a:r>
            <a:rPr lang="en-US" sz="1400" b="0" kern="1200" dirty="0">
              <a:latin typeface="+mn-lt"/>
            </a:rPr>
            <a:t> (substitute)</a:t>
          </a:r>
          <a:r>
            <a:rPr lang="en-CA" sz="1400" b="0" kern="1200" dirty="0">
              <a:latin typeface="+mn-lt"/>
            </a:rPr>
            <a:t> </a:t>
          </a:r>
          <a:r>
            <a:rPr lang="ar-SA" sz="1400" b="0" kern="1200" dirty="0">
              <a:latin typeface="+mn-lt"/>
            </a:rPr>
            <a:t>العوض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A2649A69-30D0-4DB1-904F-2E18AB34B3D4}" type="parTrans" cxnId="{B8D4206D-3BDA-46FB-B929-C04D9CA35253}">
      <dgm:prSet/>
      <dgm:spPr/>
      <dgm:t>
        <a:bodyPr/>
        <a:lstStyle/>
        <a:p>
          <a:endParaRPr lang="en-CA" sz="1600"/>
        </a:p>
      </dgm:t>
    </dgm:pt>
    <dgm:pt modelId="{5A73E587-6648-4F9E-B2BE-EA47041B4EA0}" type="sibTrans" cxnId="{B8D4206D-3BDA-46FB-B929-C04D9CA35253}">
      <dgm:prSet/>
      <dgm:spPr/>
      <dgm:t>
        <a:bodyPr/>
        <a:lstStyle/>
        <a:p>
          <a:endParaRPr lang="en-CA"/>
        </a:p>
      </dgm:t>
    </dgm:pt>
    <dgm:pt modelId="{5DA1F43E-71CC-4013-B77C-1DF45E9AFCFE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1400" b="1" kern="1200" dirty="0">
              <a:latin typeface="+mn-lt"/>
            </a:rPr>
            <a:t>The 7 Alifs</a:t>
          </a:r>
          <a:br>
            <a:rPr lang="en-US" sz="1400" b="0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الألفات السبعة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FC72D416-D328-4D2D-B4BE-92D4CE63A083}" type="parTrans" cxnId="{5BEF3C53-D957-474E-AD7F-7463004284C8}">
      <dgm:prSet/>
      <dgm:spPr/>
      <dgm:t>
        <a:bodyPr/>
        <a:lstStyle/>
        <a:p>
          <a:endParaRPr lang="en-CA" sz="1600"/>
        </a:p>
      </dgm:t>
    </dgm:pt>
    <dgm:pt modelId="{F1ED7E29-FDB0-4F78-AE8F-D168D79D8A92}" type="sibTrans" cxnId="{5BEF3C53-D957-474E-AD7F-7463004284C8}">
      <dgm:prSet/>
      <dgm:spPr/>
      <dgm:t>
        <a:bodyPr/>
        <a:lstStyle/>
        <a:p>
          <a:endParaRPr lang="en-CA"/>
        </a:p>
      </dgm:t>
    </dgm:pt>
    <dgm:pt modelId="{7639FAF6-9E1C-4F42-BFA4-3335F1E0FFD9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CA" sz="1400" b="1" kern="1200" dirty="0">
              <a:latin typeface="+mn-lt"/>
            </a:rPr>
            <a:t>Silah Sughra</a:t>
          </a:r>
          <a:br>
            <a:rPr lang="en-CA" sz="1400" b="1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الصلة الصغرى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828A35BB-CB16-4D9B-A183-2951B0441068}" type="parTrans" cxnId="{5AE32637-FF28-4FCF-8109-B61453AC6857}">
      <dgm:prSet/>
      <dgm:spPr/>
      <dgm:t>
        <a:bodyPr/>
        <a:lstStyle/>
        <a:p>
          <a:endParaRPr lang="en-CA" sz="1600"/>
        </a:p>
      </dgm:t>
    </dgm:pt>
    <dgm:pt modelId="{A3D36A38-3B92-4B46-B3AA-54953985E34A}" type="sibTrans" cxnId="{5AE32637-FF28-4FCF-8109-B61453AC6857}">
      <dgm:prSet/>
      <dgm:spPr/>
      <dgm:t>
        <a:bodyPr/>
        <a:lstStyle/>
        <a:p>
          <a:endParaRPr lang="en-CA"/>
        </a:p>
      </dgm:t>
    </dgm:pt>
    <dgm:pt modelId="{4D299C0D-9AAA-438F-B698-48F5C22E5F69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CA" sz="1200" b="1" kern="1200" dirty="0">
              <a:latin typeface="+mn-lt"/>
            </a:rPr>
            <a:t>‘Ared Lil </a:t>
          </a:r>
          <a:r>
            <a:rPr lang="en-CA" sz="1200" b="1" kern="1200" dirty="0" err="1">
              <a:latin typeface="+mn-lt"/>
            </a:rPr>
            <a:t>Sukoun</a:t>
          </a:r>
          <a:br>
            <a:rPr lang="en-CA" sz="1200" b="0" kern="1200" dirty="0">
              <a:latin typeface="+mn-lt"/>
            </a:rPr>
          </a:br>
          <a:r>
            <a:rPr lang="ar-SA" sz="1200" b="0" kern="1200" dirty="0">
              <a:latin typeface="+mn-lt"/>
            </a:rPr>
            <a:t>العارض للسكون</a:t>
          </a:r>
          <a:endParaRPr lang="en-CA" sz="12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A51A0556-E045-4C46-A9F0-E236A91960A7}" type="parTrans" cxnId="{FD89EE2D-A6CE-4654-8E0C-545C94A537BA}">
      <dgm:prSet/>
      <dgm:spPr/>
      <dgm:t>
        <a:bodyPr/>
        <a:lstStyle/>
        <a:p>
          <a:endParaRPr lang="en-CA" sz="1600"/>
        </a:p>
      </dgm:t>
    </dgm:pt>
    <dgm:pt modelId="{37F01A06-CDE1-4E23-A8FE-4802929881A5}" type="sibTrans" cxnId="{FD89EE2D-A6CE-4654-8E0C-545C94A537BA}">
      <dgm:prSet/>
      <dgm:spPr/>
      <dgm:t>
        <a:bodyPr/>
        <a:lstStyle/>
        <a:p>
          <a:endParaRPr lang="en-CA"/>
        </a:p>
      </dgm:t>
    </dgm:pt>
    <dgm:pt modelId="{BFFE29C3-114F-47ED-92E3-329584D0276E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1400" b="1" kern="1200" dirty="0">
              <a:latin typeface="+mn-lt"/>
            </a:rPr>
            <a:t>Meeting of 2 </a:t>
          </a:r>
          <a:r>
            <a:rPr lang="en-US" sz="1400" b="1" kern="1200" dirty="0" err="1">
              <a:latin typeface="+mn-lt"/>
            </a:rPr>
            <a:t>sakin</a:t>
          </a:r>
          <a:br>
            <a:rPr lang="en-US" sz="1400" b="1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التقاء الساكنين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F3DF1207-922D-493A-B1E7-FF8D361A86A0}" type="parTrans" cxnId="{253492CC-BF7F-4AE3-99AF-73767986DD29}">
      <dgm:prSet/>
      <dgm:spPr/>
      <dgm:t>
        <a:bodyPr/>
        <a:lstStyle/>
        <a:p>
          <a:endParaRPr lang="en-CA" sz="1600"/>
        </a:p>
      </dgm:t>
    </dgm:pt>
    <dgm:pt modelId="{A61F4075-3653-42C4-B48C-79A907293C10}" type="sibTrans" cxnId="{253492CC-BF7F-4AE3-99AF-73767986DD29}">
      <dgm:prSet/>
      <dgm:spPr/>
      <dgm:t>
        <a:bodyPr/>
        <a:lstStyle/>
        <a:p>
          <a:endParaRPr lang="en-CA"/>
        </a:p>
      </dgm:t>
    </dgm:pt>
    <dgm:pt modelId="{DA7B1ED1-0138-E744-BBCC-FE86B08F6643}">
      <dgm:prSet phldrT="[Text]" phldr="0" custT="1"/>
      <dgm:spPr>
        <a:solidFill>
          <a:schemeClr val="accent5"/>
        </a:solidFill>
      </dgm:spPr>
      <dgm:t>
        <a:bodyPr/>
        <a:lstStyle/>
        <a:p>
          <a:r>
            <a:rPr lang="en-CA" sz="1200" dirty="0">
              <a:solidFill>
                <a:schemeClr val="bg2"/>
              </a:solidFill>
              <a:latin typeface="+mn-lt"/>
            </a:rPr>
            <a:t>Caused by</a:t>
          </a:r>
          <a:br>
            <a:rPr lang="en-CA" sz="1400" dirty="0">
              <a:solidFill>
                <a:schemeClr val="bg2"/>
              </a:solidFill>
              <a:latin typeface="+mn-lt"/>
            </a:rPr>
          </a:br>
          <a:r>
            <a:rPr lang="en-CA" sz="1400" dirty="0">
              <a:solidFill>
                <a:schemeClr val="bg2"/>
              </a:solidFill>
              <a:latin typeface="+mn-lt"/>
            </a:rPr>
            <a:t> </a:t>
          </a:r>
          <a:r>
            <a:rPr lang="en-CA" sz="1400" b="1" i="1" dirty="0">
              <a:solidFill>
                <a:schemeClr val="bg2"/>
              </a:solidFill>
              <a:latin typeface="+mn-lt"/>
            </a:rPr>
            <a:t>Hamzah</a:t>
          </a:r>
          <a:br>
            <a:rPr lang="en-CA" sz="1400" dirty="0">
              <a:solidFill>
                <a:schemeClr val="bg2"/>
              </a:solidFill>
              <a:latin typeface="+mn-lt"/>
            </a:rPr>
          </a:br>
          <a:r>
            <a:rPr lang="ar-SA" sz="1400" dirty="0">
              <a:solidFill>
                <a:schemeClr val="bg2"/>
              </a:solidFill>
              <a:latin typeface="+mn-lt"/>
            </a:rPr>
            <a:t>بسبب الهمزة</a:t>
          </a:r>
          <a:endParaRPr lang="en-CA" sz="1400" dirty="0">
            <a:solidFill>
              <a:schemeClr val="bg2"/>
            </a:solidFill>
            <a:latin typeface="+mn-lt"/>
          </a:endParaRPr>
        </a:p>
      </dgm:t>
    </dgm:pt>
    <dgm:pt modelId="{6AF9989B-6B3C-914E-9A86-B691635C2F66}" type="parTrans" cxnId="{D3396FAA-40F3-C544-8ED5-43C8DCFAB7D0}">
      <dgm:prSet/>
      <dgm:spPr/>
      <dgm:t>
        <a:bodyPr/>
        <a:lstStyle/>
        <a:p>
          <a:endParaRPr lang="en-US" sz="1600"/>
        </a:p>
      </dgm:t>
    </dgm:pt>
    <dgm:pt modelId="{AD4FB2B9-3709-0546-AAB6-BB4EC9BC7E85}" type="sibTrans" cxnId="{D3396FAA-40F3-C544-8ED5-43C8DCFAB7D0}">
      <dgm:prSet/>
      <dgm:spPr/>
      <dgm:t>
        <a:bodyPr/>
        <a:lstStyle/>
        <a:p>
          <a:endParaRPr lang="en-US"/>
        </a:p>
      </dgm:t>
    </dgm:pt>
    <dgm:pt modelId="{06CA7D94-ED48-004E-91E5-8793B8B96EF8}">
      <dgm:prSet phldrT="[Text]" phldr="0" custT="1"/>
      <dgm:spPr>
        <a:solidFill>
          <a:schemeClr val="accent3"/>
        </a:solidFill>
      </dgm:spPr>
      <dgm:t>
        <a:bodyPr/>
        <a:lstStyle/>
        <a:p>
          <a:r>
            <a:rPr lang="en-CA" sz="1200" dirty="0">
              <a:latin typeface="+mn-lt"/>
            </a:rPr>
            <a:t>Caused by</a:t>
          </a:r>
          <a:br>
            <a:rPr lang="en-CA" sz="1400" dirty="0">
              <a:latin typeface="+mn-lt"/>
            </a:rPr>
          </a:br>
          <a:r>
            <a:rPr lang="en-CA" sz="1400" dirty="0">
              <a:latin typeface="+mn-lt"/>
            </a:rPr>
            <a:t> </a:t>
          </a:r>
          <a:r>
            <a:rPr lang="en-CA" sz="1400" b="1" i="1" dirty="0">
              <a:latin typeface="+mn-lt"/>
            </a:rPr>
            <a:t>Sokun</a:t>
          </a:r>
          <a:br>
            <a:rPr lang="en-CA" sz="1400" dirty="0">
              <a:latin typeface="+mn-lt"/>
            </a:rPr>
          </a:br>
          <a:r>
            <a:rPr lang="ar-SA" sz="1400" dirty="0">
              <a:latin typeface="+mn-lt"/>
            </a:rPr>
            <a:t>بسبب السكون</a:t>
          </a:r>
          <a:endParaRPr lang="en-CA" sz="1400" dirty="0">
            <a:latin typeface="+mn-lt"/>
          </a:endParaRPr>
        </a:p>
      </dgm:t>
    </dgm:pt>
    <dgm:pt modelId="{ACA409F7-7A08-B24A-975A-DFE210ACF276}" type="parTrans" cxnId="{B4F284B3-F7D6-6049-B6BD-5DF861FA4319}">
      <dgm:prSet/>
      <dgm:spPr/>
      <dgm:t>
        <a:bodyPr/>
        <a:lstStyle/>
        <a:p>
          <a:endParaRPr lang="en-US" sz="1600"/>
        </a:p>
      </dgm:t>
    </dgm:pt>
    <dgm:pt modelId="{3DB8B9F7-DABF-FA45-9553-FE0422FBA63D}" type="sibTrans" cxnId="{B4F284B3-F7D6-6049-B6BD-5DF861FA4319}">
      <dgm:prSet/>
      <dgm:spPr/>
      <dgm:t>
        <a:bodyPr/>
        <a:lstStyle/>
        <a:p>
          <a:endParaRPr lang="en-US"/>
        </a:p>
      </dgm:t>
    </dgm:pt>
    <dgm:pt modelId="{A27D550F-4043-8F4B-A8E2-843978DB8499}">
      <dgm:prSet phldrT="[Text]" phldr="0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Muttasil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(Connected)</a:t>
          </a:r>
          <a:r>
            <a:rPr lang="en-CA" sz="1400" dirty="0">
              <a:latin typeface="+mn-lt"/>
            </a:rPr>
            <a:t> </a:t>
          </a:r>
          <a:r>
            <a:rPr lang="ar-SA" sz="1400" dirty="0">
              <a:latin typeface="+mn-lt"/>
            </a:rPr>
            <a:t>المتصل</a:t>
          </a:r>
          <a:endParaRPr lang="en-CA" sz="1400" dirty="0">
            <a:latin typeface="+mn-lt"/>
          </a:endParaRPr>
        </a:p>
      </dgm:t>
    </dgm:pt>
    <dgm:pt modelId="{8BF0E8E1-1AFA-B54E-8024-D2A3A9255C02}" type="parTrans" cxnId="{4906880A-CB83-EA43-BDED-A88045854640}">
      <dgm:prSet/>
      <dgm:spPr/>
      <dgm:t>
        <a:bodyPr/>
        <a:lstStyle/>
        <a:p>
          <a:endParaRPr lang="en-US" sz="1600"/>
        </a:p>
      </dgm:t>
    </dgm:pt>
    <dgm:pt modelId="{B909C038-7779-C646-872C-20F85225459A}" type="sibTrans" cxnId="{4906880A-CB83-EA43-BDED-A88045854640}">
      <dgm:prSet/>
      <dgm:spPr/>
      <dgm:t>
        <a:bodyPr/>
        <a:lstStyle/>
        <a:p>
          <a:endParaRPr lang="en-US"/>
        </a:p>
      </dgm:t>
    </dgm:pt>
    <dgm:pt modelId="{9B4CBFF0-6A6D-0540-A436-773ABAB14F90}">
      <dgm:prSet phldrT="[Text]" phldr="0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Munfasil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(Separated)</a:t>
          </a:r>
          <a:r>
            <a:rPr lang="ar-SA" sz="1400" dirty="0">
              <a:latin typeface="+mn-lt"/>
            </a:rPr>
            <a:t> المنفصل</a:t>
          </a:r>
          <a:endParaRPr lang="en-CA" sz="1400" dirty="0">
            <a:latin typeface="+mn-lt"/>
          </a:endParaRPr>
        </a:p>
      </dgm:t>
    </dgm:pt>
    <dgm:pt modelId="{3BF5C778-DDC0-3641-8620-54A30F37A6AC}" type="parTrans" cxnId="{91B5C5AD-E5BD-AC49-B63C-373C62CB9181}">
      <dgm:prSet/>
      <dgm:spPr/>
      <dgm:t>
        <a:bodyPr/>
        <a:lstStyle/>
        <a:p>
          <a:endParaRPr lang="en-US" sz="1600"/>
        </a:p>
      </dgm:t>
    </dgm:pt>
    <dgm:pt modelId="{506EFF06-BE73-C440-990D-DAF7CB9A6D93}" type="sibTrans" cxnId="{91B5C5AD-E5BD-AC49-B63C-373C62CB9181}">
      <dgm:prSet/>
      <dgm:spPr/>
      <dgm:t>
        <a:bodyPr/>
        <a:lstStyle/>
        <a:p>
          <a:endParaRPr lang="en-US"/>
        </a:p>
      </dgm:t>
    </dgm:pt>
    <dgm:pt modelId="{E75CE78D-4FBF-F84E-B9B2-790AFA4B1350}">
      <dgm:prSet phldrT="[Text]" phldr="0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>
              <a:latin typeface="+mn-lt"/>
            </a:rPr>
            <a:t>Badal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(Switched)</a:t>
          </a:r>
          <a:br>
            <a:rPr lang="en-CA" sz="1200" dirty="0">
              <a:latin typeface="+mn-lt"/>
            </a:rPr>
          </a:br>
          <a:r>
            <a:rPr lang="ar-SA" sz="1400" dirty="0">
              <a:latin typeface="+mn-lt"/>
            </a:rPr>
            <a:t>البدل </a:t>
          </a:r>
          <a:endParaRPr lang="en-CA" sz="1400" dirty="0">
            <a:latin typeface="+mn-lt"/>
          </a:endParaRPr>
        </a:p>
      </dgm:t>
    </dgm:pt>
    <dgm:pt modelId="{0AE00B84-57DF-0140-917A-4C3573609811}" type="parTrans" cxnId="{49210F67-2128-7740-AEE1-995552EA29D6}">
      <dgm:prSet/>
      <dgm:spPr/>
      <dgm:t>
        <a:bodyPr/>
        <a:lstStyle/>
        <a:p>
          <a:endParaRPr lang="en-US" sz="1600"/>
        </a:p>
      </dgm:t>
    </dgm:pt>
    <dgm:pt modelId="{F4A4077B-D568-BF45-8183-F8A3D7E3C2FA}" type="sibTrans" cxnId="{49210F67-2128-7740-AEE1-995552EA29D6}">
      <dgm:prSet/>
      <dgm:spPr/>
      <dgm:t>
        <a:bodyPr/>
        <a:lstStyle/>
        <a:p>
          <a:endParaRPr lang="en-US"/>
        </a:p>
      </dgm:t>
    </dgm:pt>
    <dgm:pt modelId="{905AC9A5-6A8F-FF45-A552-432A0AE4F2AD}">
      <dgm:prSet phldrT="[Text]" phldr="0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>
              <a:latin typeface="+mn-lt"/>
            </a:rPr>
            <a:t>Lazim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(Compulsory)</a:t>
          </a:r>
          <a:br>
            <a:rPr lang="en-CA" sz="1400" dirty="0">
              <a:latin typeface="+mn-lt"/>
            </a:rPr>
          </a:br>
          <a:r>
            <a:rPr lang="ar-SA" sz="1400" dirty="0">
              <a:latin typeface="+mn-lt"/>
            </a:rPr>
            <a:t>اللازم</a:t>
          </a:r>
          <a:endParaRPr lang="en-CA" sz="1400" dirty="0">
            <a:latin typeface="+mn-lt"/>
          </a:endParaRPr>
        </a:p>
      </dgm:t>
    </dgm:pt>
    <dgm:pt modelId="{B5EE2DC1-836E-D240-BED9-2D1C422EDF97}" type="parTrans" cxnId="{90263938-16AA-804B-B601-B696E4D32A32}">
      <dgm:prSet/>
      <dgm:spPr/>
      <dgm:t>
        <a:bodyPr/>
        <a:lstStyle/>
        <a:p>
          <a:endParaRPr lang="en-US" sz="1600"/>
        </a:p>
      </dgm:t>
    </dgm:pt>
    <dgm:pt modelId="{97ABC63F-50C0-EC40-9480-85D3EA46C366}" type="sibTrans" cxnId="{90263938-16AA-804B-B601-B696E4D32A32}">
      <dgm:prSet/>
      <dgm:spPr/>
      <dgm:t>
        <a:bodyPr/>
        <a:lstStyle/>
        <a:p>
          <a:endParaRPr lang="en-US"/>
        </a:p>
      </dgm:t>
    </dgm:pt>
    <dgm:pt modelId="{44E16BE2-87EE-6145-B91F-DB0AF60AB0D9}">
      <dgm:prSet phldrT="[Text]" phldr="0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rtl="0"/>
          <a:r>
            <a:rPr lang="en-CA" sz="1400" b="1" dirty="0">
              <a:latin typeface="+mn-lt"/>
            </a:rPr>
            <a:t>Silah Kubra</a:t>
          </a:r>
          <a:br>
            <a:rPr lang="en-CA" sz="1400" dirty="0">
              <a:latin typeface="+mn-lt"/>
            </a:rPr>
          </a:br>
          <a:r>
            <a:rPr lang="ar-SA" sz="1400" dirty="0" err="1">
              <a:latin typeface="+mn-lt"/>
            </a:rPr>
            <a:t>الصله</a:t>
          </a:r>
          <a:r>
            <a:rPr lang="ar-SA" sz="1400" dirty="0">
              <a:latin typeface="+mn-lt"/>
            </a:rPr>
            <a:t> الكبرى</a:t>
          </a:r>
          <a:endParaRPr lang="en-CA" sz="1400" dirty="0">
            <a:latin typeface="+mn-lt"/>
          </a:endParaRPr>
        </a:p>
      </dgm:t>
    </dgm:pt>
    <dgm:pt modelId="{53E1CFFC-A567-D84A-ABDE-E6CEF6CB8E45}" type="parTrans" cxnId="{E9E430AA-1F8C-8E41-B66B-09ECDF021A0B}">
      <dgm:prSet/>
      <dgm:spPr/>
      <dgm:t>
        <a:bodyPr/>
        <a:lstStyle/>
        <a:p>
          <a:endParaRPr lang="en-US" sz="1600"/>
        </a:p>
      </dgm:t>
    </dgm:pt>
    <dgm:pt modelId="{1498A9E9-F11D-B24D-9330-A832336BF49A}" type="sibTrans" cxnId="{E9E430AA-1F8C-8E41-B66B-09ECDF021A0B}">
      <dgm:prSet/>
      <dgm:spPr/>
      <dgm:t>
        <a:bodyPr/>
        <a:lstStyle/>
        <a:p>
          <a:endParaRPr lang="en-US"/>
        </a:p>
      </dgm:t>
    </dgm:pt>
    <dgm:pt modelId="{363906CC-730E-499C-9848-942D5B2F5603}">
      <dgm:prSet phldrT="[Text]" phldr="0" custT="1"/>
      <dgm:spPr>
        <a:solidFill>
          <a:schemeClr val="accent6"/>
        </a:solidFill>
      </dgm:spPr>
      <dgm:t>
        <a:bodyPr/>
        <a:lstStyle/>
        <a:p>
          <a:r>
            <a:rPr lang="en-CA" sz="1400" b="1" dirty="0">
              <a:latin typeface="+mn-lt"/>
              <a:ea typeface="Calibri"/>
              <a:cs typeface="Calibri"/>
              <a:sym typeface="Calibri"/>
            </a:rPr>
            <a:t>Al-Madd Al-</a:t>
          </a:r>
          <a:r>
            <a:rPr lang="en-CA" sz="1400" b="1" dirty="0" err="1">
              <a:latin typeface="+mn-lt"/>
              <a:ea typeface="Calibri"/>
              <a:cs typeface="Calibri"/>
              <a:sym typeface="Calibri"/>
            </a:rPr>
            <a:t>Far’ee</a:t>
          </a:r>
          <a:br>
            <a:rPr lang="en-CA" sz="1400" dirty="0">
              <a:latin typeface="+mn-lt"/>
              <a:ea typeface="Calibri"/>
              <a:cs typeface="Calibri"/>
              <a:sym typeface="Calibri"/>
            </a:rPr>
          </a:br>
          <a:r>
            <a:rPr lang="en-CA" sz="1400" dirty="0">
              <a:latin typeface="+mn-lt"/>
              <a:ea typeface="Calibri"/>
              <a:cs typeface="Calibri"/>
              <a:sym typeface="Calibri"/>
            </a:rPr>
            <a:t>(Secondary Madd)</a:t>
          </a:r>
          <a:br>
            <a:rPr lang="en-CA" sz="1400" dirty="0">
              <a:latin typeface="+mn-lt"/>
              <a:ea typeface="Calibri"/>
              <a:cs typeface="Calibri"/>
              <a:sym typeface="Calibri"/>
            </a:rPr>
          </a:br>
          <a:r>
            <a:rPr lang="ar-KW" sz="1400" b="0" i="0" dirty="0">
              <a:latin typeface="+mn-lt"/>
            </a:rPr>
            <a:t>المد الفرعي</a:t>
          </a:r>
          <a:endParaRPr lang="en-CA" sz="1400" dirty="0">
            <a:latin typeface="+mn-lt"/>
          </a:endParaRPr>
        </a:p>
      </dgm:t>
    </dgm:pt>
    <dgm:pt modelId="{EE7D7E0F-8705-46F5-81BD-11CF5D7F6649}" type="sibTrans" cxnId="{D50BA939-98EA-48DD-9FB2-B437A5C917D2}">
      <dgm:prSet/>
      <dgm:spPr/>
      <dgm:t>
        <a:bodyPr/>
        <a:lstStyle/>
        <a:p>
          <a:endParaRPr lang="en-CA"/>
        </a:p>
      </dgm:t>
    </dgm:pt>
    <dgm:pt modelId="{9634D334-9342-45E0-B2D0-CD4150AE9CA1}" type="parTrans" cxnId="{D50BA939-98EA-48DD-9FB2-B437A5C917D2}">
      <dgm:prSet/>
      <dgm:spPr/>
      <dgm:t>
        <a:bodyPr/>
        <a:lstStyle/>
        <a:p>
          <a:endParaRPr lang="en-CA" sz="1600"/>
        </a:p>
      </dgm:t>
    </dgm:pt>
    <dgm:pt modelId="{0EA9B01D-929E-8A49-B7A7-E1CCBD388FA3}">
      <dgm:prSet phldrT="[Text]" phldr="0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>
              <a:latin typeface="+mn-lt"/>
            </a:rPr>
            <a:t>‘Ared Lil </a:t>
          </a:r>
          <a:r>
            <a:rPr lang="en-CA" sz="1400" b="1" dirty="0" err="1">
              <a:latin typeface="+mn-lt"/>
            </a:rPr>
            <a:t>Sukoun</a:t>
          </a:r>
          <a:br>
            <a:rPr lang="en-CA" sz="1400" b="0" dirty="0">
              <a:latin typeface="+mn-lt"/>
            </a:rPr>
          </a:br>
          <a:r>
            <a:rPr lang="ar-SA" sz="1400" b="0" dirty="0">
              <a:latin typeface="+mn-lt"/>
            </a:rPr>
            <a:t>العارض للسكون</a:t>
          </a:r>
          <a:endParaRPr lang="en-CA" sz="1400" dirty="0">
            <a:latin typeface="+mn-lt"/>
          </a:endParaRPr>
        </a:p>
      </dgm:t>
    </dgm:pt>
    <dgm:pt modelId="{F4899F38-B031-A743-BD12-703925234F06}" type="parTrans" cxnId="{93D8673C-17A2-4441-91D1-8B5DD826E897}">
      <dgm:prSet/>
      <dgm:spPr/>
      <dgm:t>
        <a:bodyPr/>
        <a:lstStyle/>
        <a:p>
          <a:endParaRPr lang="en-US" sz="1600"/>
        </a:p>
      </dgm:t>
    </dgm:pt>
    <dgm:pt modelId="{B387F484-2576-994B-9A89-72E6777F18F1}" type="sibTrans" cxnId="{93D8673C-17A2-4441-91D1-8B5DD826E897}">
      <dgm:prSet/>
      <dgm:spPr/>
      <dgm:t>
        <a:bodyPr/>
        <a:lstStyle/>
        <a:p>
          <a:endParaRPr lang="en-US"/>
        </a:p>
      </dgm:t>
    </dgm:pt>
    <dgm:pt modelId="{9D3711E1-91ED-3D4D-ABC7-4C7995CA9816}">
      <dgm:prSet phldrT="[Text]" phldr="0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US" sz="1400" b="1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Kalimi</a:t>
          </a:r>
          <a:r>
            <a:rPr lang="en-US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br>
            <a:rPr lang="ar-SA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en-US" sz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(word)</a:t>
          </a:r>
          <a:br>
            <a:rPr lang="en-US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dirty="0">
            <a:solidFill>
              <a:schemeClr val="tx1"/>
            </a:solidFill>
            <a:latin typeface="+mn-lt"/>
          </a:endParaRPr>
        </a:p>
      </dgm:t>
    </dgm:pt>
    <dgm:pt modelId="{F3FD6E49-A834-C14A-962B-C0497259CEF6}" type="parTrans" cxnId="{B62D5CD5-E89A-084C-8524-872B82685C35}">
      <dgm:prSet/>
      <dgm:spPr/>
      <dgm:t>
        <a:bodyPr/>
        <a:lstStyle/>
        <a:p>
          <a:endParaRPr lang="en-US" sz="1600"/>
        </a:p>
      </dgm:t>
    </dgm:pt>
    <dgm:pt modelId="{2E9F61C8-1BF6-9046-A9B0-2C4B14CC2F56}" type="sibTrans" cxnId="{B62D5CD5-E89A-084C-8524-872B82685C35}">
      <dgm:prSet/>
      <dgm:spPr/>
      <dgm:t>
        <a:bodyPr/>
        <a:lstStyle/>
        <a:p>
          <a:endParaRPr lang="en-US"/>
        </a:p>
      </dgm:t>
    </dgm:pt>
    <dgm:pt modelId="{4E37D83F-E09E-DC4E-9318-250A962193C9}">
      <dgm:prSet phldrT="[Text]" phldr="0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Harfi</a:t>
          </a:r>
          <a:r>
            <a:rPr lang="en-CA" sz="1400" dirty="0">
              <a:latin typeface="+mn-lt"/>
            </a:rPr>
            <a:t> </a:t>
          </a:r>
          <a:br>
            <a:rPr lang="ar-SA" sz="1400" dirty="0">
              <a:latin typeface="+mn-lt"/>
            </a:rPr>
          </a:br>
          <a:r>
            <a:rPr lang="en-CA" sz="1200" dirty="0">
              <a:latin typeface="+mn-lt"/>
            </a:rPr>
            <a:t>(letter)</a:t>
          </a:r>
          <a:br>
            <a:rPr lang="en-CA" sz="1200" dirty="0">
              <a:latin typeface="+mn-lt"/>
            </a:rPr>
          </a:br>
          <a:r>
            <a:rPr lang="ar-SA" sz="1400" dirty="0">
              <a:latin typeface="+mn-lt"/>
            </a:rPr>
            <a:t>حرفي</a:t>
          </a:r>
          <a:endParaRPr lang="en-CA" sz="1400" dirty="0">
            <a:latin typeface="+mn-lt"/>
          </a:endParaRPr>
        </a:p>
      </dgm:t>
    </dgm:pt>
    <dgm:pt modelId="{046EB6FE-19D2-D347-87DB-4227F8C53031}" type="parTrans" cxnId="{9DFAEC6C-276B-8D4A-824C-25FA8B463B8F}">
      <dgm:prSet/>
      <dgm:spPr/>
      <dgm:t>
        <a:bodyPr/>
        <a:lstStyle/>
        <a:p>
          <a:endParaRPr lang="en-US" sz="1600"/>
        </a:p>
      </dgm:t>
    </dgm:pt>
    <dgm:pt modelId="{B73F3430-613A-8C45-8EF7-7B19BC5D0E16}" type="sibTrans" cxnId="{9DFAEC6C-276B-8D4A-824C-25FA8B463B8F}">
      <dgm:prSet/>
      <dgm:spPr/>
      <dgm:t>
        <a:bodyPr/>
        <a:lstStyle/>
        <a:p>
          <a:endParaRPr lang="en-US"/>
        </a:p>
      </dgm:t>
    </dgm:pt>
    <dgm:pt modelId="{FC239151-5FD8-BC41-BA57-ED6CD4B9E133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Muthaqqal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(Heavy)</a:t>
          </a:r>
          <a:br>
            <a:rPr lang="en-CA" sz="1400" dirty="0">
              <a:latin typeface="+mn-lt"/>
            </a:rPr>
          </a:br>
          <a:r>
            <a:rPr lang="ar-SA" sz="1400" dirty="0">
              <a:latin typeface="+mn-lt"/>
            </a:rPr>
            <a:t>مثقل</a:t>
          </a:r>
          <a:endParaRPr lang="en-CA" sz="1400" dirty="0">
            <a:latin typeface="+mn-lt"/>
          </a:endParaRPr>
        </a:p>
      </dgm:t>
    </dgm:pt>
    <dgm:pt modelId="{91E972B9-4679-924D-9ACD-6FF1CD59DA7D}" type="parTrans" cxnId="{02487590-8293-CE44-AC32-18E46C913DD9}">
      <dgm:prSet/>
      <dgm:spPr/>
      <dgm:t>
        <a:bodyPr/>
        <a:lstStyle/>
        <a:p>
          <a:endParaRPr lang="en-US" sz="1600"/>
        </a:p>
      </dgm:t>
    </dgm:pt>
    <dgm:pt modelId="{B0F4E6A2-584D-9548-A251-AD626F95821E}" type="sibTrans" cxnId="{02487590-8293-CE44-AC32-18E46C913DD9}">
      <dgm:prSet/>
      <dgm:spPr/>
      <dgm:t>
        <a:bodyPr/>
        <a:lstStyle/>
        <a:p>
          <a:endParaRPr lang="en-US"/>
        </a:p>
      </dgm:t>
    </dgm:pt>
    <dgm:pt modelId="{D64C1AA2-F31E-CD45-A018-56D0CB9D9F68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Mukhaffaf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(Light)</a:t>
          </a:r>
          <a:br>
            <a:rPr lang="ar-SA" sz="1400" dirty="0">
              <a:latin typeface="+mn-lt"/>
            </a:rPr>
          </a:br>
          <a:r>
            <a:rPr lang="ar-SA" sz="1400" dirty="0">
              <a:latin typeface="+mn-lt"/>
            </a:rPr>
            <a:t>مخفف</a:t>
          </a:r>
          <a:endParaRPr lang="en-CA" sz="1400" dirty="0">
            <a:latin typeface="+mn-lt"/>
          </a:endParaRPr>
        </a:p>
      </dgm:t>
    </dgm:pt>
    <dgm:pt modelId="{076ABC8F-1444-984A-A06D-6D5B833B2A3E}" type="parTrans" cxnId="{FEBF242D-62C5-3E4F-AADA-BD38615F4BE3}">
      <dgm:prSet/>
      <dgm:spPr/>
      <dgm:t>
        <a:bodyPr/>
        <a:lstStyle/>
        <a:p>
          <a:endParaRPr lang="en-US" sz="1600"/>
        </a:p>
      </dgm:t>
    </dgm:pt>
    <dgm:pt modelId="{8146B518-A5C3-9547-9027-FF0C0FCA5D5E}" type="sibTrans" cxnId="{FEBF242D-62C5-3E4F-AADA-BD38615F4BE3}">
      <dgm:prSet/>
      <dgm:spPr/>
      <dgm:t>
        <a:bodyPr/>
        <a:lstStyle/>
        <a:p>
          <a:endParaRPr lang="en-US"/>
        </a:p>
      </dgm:t>
    </dgm:pt>
    <dgm:pt modelId="{4C202421-D094-A34D-B2F1-25D4273AC589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>
              <a:latin typeface="+mn-lt"/>
            </a:rPr>
            <a:t>Muthaqqal</a:t>
          </a:r>
          <a:br>
            <a:rPr lang="en-CA" sz="1400">
              <a:latin typeface="+mn-lt"/>
            </a:rPr>
          </a:br>
          <a:r>
            <a:rPr lang="en-CA" sz="1400">
              <a:latin typeface="+mn-lt"/>
            </a:rPr>
            <a:t>(Heavy)</a:t>
          </a:r>
          <a:br>
            <a:rPr lang="en-CA" sz="1400">
              <a:latin typeface="+mn-lt"/>
            </a:rPr>
          </a:br>
          <a:r>
            <a:rPr lang="ar-SA" sz="1400">
              <a:latin typeface="+mn-lt"/>
            </a:rPr>
            <a:t>مثقل</a:t>
          </a:r>
          <a:endParaRPr lang="en-CA" sz="1400" dirty="0">
            <a:latin typeface="+mn-lt"/>
          </a:endParaRPr>
        </a:p>
      </dgm:t>
    </dgm:pt>
    <dgm:pt modelId="{40B74ED9-6391-3C46-B9F5-FE678977108A}" type="parTrans" cxnId="{FE673BB0-3D0C-F14F-A381-CFE8132E80D8}">
      <dgm:prSet/>
      <dgm:spPr/>
      <dgm:t>
        <a:bodyPr/>
        <a:lstStyle/>
        <a:p>
          <a:endParaRPr lang="en-US" sz="1600"/>
        </a:p>
      </dgm:t>
    </dgm:pt>
    <dgm:pt modelId="{A7B1A6A5-AF27-6A4A-8A4B-6B719B3B732F}" type="sibTrans" cxnId="{FE673BB0-3D0C-F14F-A381-CFE8132E80D8}">
      <dgm:prSet/>
      <dgm:spPr/>
      <dgm:t>
        <a:bodyPr/>
        <a:lstStyle/>
        <a:p>
          <a:endParaRPr lang="en-US"/>
        </a:p>
      </dgm:t>
    </dgm:pt>
    <dgm:pt modelId="{82C6D79A-0596-E446-8AB0-EB8FA4B2B36F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Mukhaffaf</a:t>
          </a:r>
          <a:br>
            <a:rPr lang="en-CA" sz="1400" dirty="0">
              <a:latin typeface="+mn-lt"/>
            </a:rPr>
          </a:br>
          <a:r>
            <a:rPr lang="en-CA" sz="1400" dirty="0">
              <a:latin typeface="+mn-lt"/>
            </a:rPr>
            <a:t>(Light)</a:t>
          </a:r>
          <a:br>
            <a:rPr lang="ar-SA" sz="1400" dirty="0">
              <a:latin typeface="+mn-lt"/>
            </a:rPr>
          </a:br>
          <a:r>
            <a:rPr lang="ar-SA" sz="1400" dirty="0">
              <a:latin typeface="+mn-lt"/>
            </a:rPr>
            <a:t>مخفف</a:t>
          </a:r>
          <a:endParaRPr lang="en-US" sz="1400" dirty="0"/>
        </a:p>
      </dgm:t>
    </dgm:pt>
    <dgm:pt modelId="{139DEFD6-80BF-FA41-9691-E40A7122A297}" type="parTrans" cxnId="{5DFF1A26-C0D9-4245-924C-CDA8E6B15775}">
      <dgm:prSet/>
      <dgm:spPr/>
      <dgm:t>
        <a:bodyPr/>
        <a:lstStyle/>
        <a:p>
          <a:endParaRPr lang="en-US" sz="1600"/>
        </a:p>
      </dgm:t>
    </dgm:pt>
    <dgm:pt modelId="{EE2EBA02-936D-4C49-8153-72EEAA825A2C}" type="sibTrans" cxnId="{5DFF1A26-C0D9-4245-924C-CDA8E6B15775}">
      <dgm:prSet/>
      <dgm:spPr/>
      <dgm:t>
        <a:bodyPr/>
        <a:lstStyle/>
        <a:p>
          <a:endParaRPr lang="en-US"/>
        </a:p>
      </dgm:t>
    </dgm:pt>
    <dgm:pt modelId="{7962B020-9644-4E42-B602-679C60E09917}" type="pres">
      <dgm:prSet presAssocID="{1FA0E469-E16F-4F1F-8401-3CD027F51F4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66B241A-3F58-49D1-B3EB-0D176338D21E}" type="pres">
      <dgm:prSet presAssocID="{025B4D34-4287-4951-9F0D-9ECD9E39D10D}" presName="hierRoot1" presStyleCnt="0">
        <dgm:presLayoutVars>
          <dgm:hierBranch val="init"/>
        </dgm:presLayoutVars>
      </dgm:prSet>
      <dgm:spPr/>
    </dgm:pt>
    <dgm:pt modelId="{AAA9743F-8B80-4B7B-839C-512283950D45}" type="pres">
      <dgm:prSet presAssocID="{025B4D34-4287-4951-9F0D-9ECD9E39D10D}" presName="rootComposite1" presStyleCnt="0"/>
      <dgm:spPr/>
    </dgm:pt>
    <dgm:pt modelId="{1DA08752-DBDB-4521-9D5A-4FEA32F88E8C}" type="pres">
      <dgm:prSet presAssocID="{025B4D34-4287-4951-9F0D-9ECD9E39D10D}" presName="rootText1" presStyleLbl="node0" presStyleIdx="0" presStyleCnt="1">
        <dgm:presLayoutVars>
          <dgm:chPref val="3"/>
        </dgm:presLayoutVars>
      </dgm:prSet>
      <dgm:spPr>
        <a:prstGeom prst="roundRect">
          <a:avLst/>
        </a:prstGeom>
      </dgm:spPr>
    </dgm:pt>
    <dgm:pt modelId="{B599172F-5419-47BB-819A-B7FAEE33EA7E}" type="pres">
      <dgm:prSet presAssocID="{025B4D34-4287-4951-9F0D-9ECD9E39D10D}" presName="rootConnector1" presStyleLbl="node1" presStyleIdx="0" presStyleCnt="0"/>
      <dgm:spPr/>
    </dgm:pt>
    <dgm:pt modelId="{5BAA9067-095B-4898-80EA-1D98998FCB27}" type="pres">
      <dgm:prSet presAssocID="{025B4D34-4287-4951-9F0D-9ECD9E39D10D}" presName="hierChild2" presStyleCnt="0"/>
      <dgm:spPr/>
    </dgm:pt>
    <dgm:pt modelId="{8D0D5CFB-2617-4590-B872-8E2C478B495F}" type="pres">
      <dgm:prSet presAssocID="{ACB6D3F8-0D7A-4E3A-951A-5EA6B9D94E92}" presName="Name37" presStyleLbl="parChTrans1D2" presStyleIdx="0" presStyleCnt="2"/>
      <dgm:spPr/>
    </dgm:pt>
    <dgm:pt modelId="{30D999B1-CE89-447F-AD3A-E304323F4619}" type="pres">
      <dgm:prSet presAssocID="{96F15514-0324-48F7-8870-369F1B0CD7AF}" presName="hierRoot2" presStyleCnt="0">
        <dgm:presLayoutVars>
          <dgm:hierBranch/>
        </dgm:presLayoutVars>
      </dgm:prSet>
      <dgm:spPr/>
    </dgm:pt>
    <dgm:pt modelId="{AF5B351D-52EA-4840-A048-897E11341F05}" type="pres">
      <dgm:prSet presAssocID="{96F15514-0324-48F7-8870-369F1B0CD7AF}" presName="rootComposite" presStyleCnt="0"/>
      <dgm:spPr/>
    </dgm:pt>
    <dgm:pt modelId="{80352BA0-3522-4E85-B679-025F665B3325}" type="pres">
      <dgm:prSet presAssocID="{96F15514-0324-48F7-8870-369F1B0CD7AF}" presName="rootText" presStyleLbl="node2" presStyleIdx="0" presStyleCnt="2" custScaleX="295249" custLinFactX="-4894" custLinFactNeighborX="-100000" custLinFactNeighborY="41">
        <dgm:presLayoutVars>
          <dgm:chPref val="3"/>
        </dgm:presLayoutVars>
      </dgm:prSet>
      <dgm:spPr>
        <a:prstGeom prst="roundRect">
          <a:avLst/>
        </a:prstGeom>
      </dgm:spPr>
    </dgm:pt>
    <dgm:pt modelId="{0EEFD0AD-0403-489B-9279-D19C631FC6EF}" type="pres">
      <dgm:prSet presAssocID="{96F15514-0324-48F7-8870-369F1B0CD7AF}" presName="rootConnector" presStyleLbl="node2" presStyleIdx="0" presStyleCnt="2"/>
      <dgm:spPr/>
    </dgm:pt>
    <dgm:pt modelId="{C08B7E7B-3666-4AD7-8259-526D3B95E9AC}" type="pres">
      <dgm:prSet presAssocID="{96F15514-0324-48F7-8870-369F1B0CD7AF}" presName="hierChild4" presStyleCnt="0"/>
      <dgm:spPr/>
    </dgm:pt>
    <dgm:pt modelId="{D884700F-6098-4749-BD26-394E3276E35E}" type="pres">
      <dgm:prSet presAssocID="{EEAA4052-0D1E-420D-9F6F-A845F983D6E8}" presName="Name35" presStyleLbl="parChTrans1D3" presStyleIdx="0" presStyleCnt="4"/>
      <dgm:spPr/>
    </dgm:pt>
    <dgm:pt modelId="{F2C1B11A-41F0-4AC3-B195-488B2656AAF5}" type="pres">
      <dgm:prSet presAssocID="{25519B2B-E749-4A44-BAB6-EEB485C2A545}" presName="hierRoot2" presStyleCnt="0">
        <dgm:presLayoutVars>
          <dgm:hierBranch/>
        </dgm:presLayoutVars>
      </dgm:prSet>
      <dgm:spPr/>
    </dgm:pt>
    <dgm:pt modelId="{767EDA32-53B1-41A2-A3F0-974B99A0F554}" type="pres">
      <dgm:prSet presAssocID="{25519B2B-E749-4A44-BAB6-EEB485C2A545}" presName="rootComposite" presStyleCnt="0"/>
      <dgm:spPr/>
    </dgm:pt>
    <dgm:pt modelId="{B3C570EB-761F-4DF2-840A-0BE33F51CA09}" type="pres">
      <dgm:prSet presAssocID="{25519B2B-E749-4A44-BAB6-EEB485C2A545}" presName="rootText" presStyleLbl="node3" presStyleIdx="0" presStyleCnt="4" custLinFactNeighborX="-99313" custLinFactNeighborY="-5854">
        <dgm:presLayoutVars>
          <dgm:chPref val="3"/>
        </dgm:presLayoutVars>
      </dgm:prSet>
      <dgm:spPr>
        <a:prstGeom prst="roundRect">
          <a:avLst/>
        </a:prstGeom>
      </dgm:spPr>
    </dgm:pt>
    <dgm:pt modelId="{AA1224E5-9D19-4A1D-818F-061BE6E9BD47}" type="pres">
      <dgm:prSet presAssocID="{25519B2B-E749-4A44-BAB6-EEB485C2A545}" presName="rootConnector" presStyleLbl="node3" presStyleIdx="0" presStyleCnt="4"/>
      <dgm:spPr/>
    </dgm:pt>
    <dgm:pt modelId="{8BCEA8EF-0661-46D5-A633-AE39A25F80D0}" type="pres">
      <dgm:prSet presAssocID="{25519B2B-E749-4A44-BAB6-EEB485C2A545}" presName="hierChild4" presStyleCnt="0"/>
      <dgm:spPr/>
    </dgm:pt>
    <dgm:pt modelId="{BAB8BA20-6E42-46DB-AA75-52C07BFD8628}" type="pres">
      <dgm:prSet presAssocID="{6D0D24C9-BCD3-436A-BF12-ED2A11CFC72C}" presName="Name35" presStyleLbl="parChTrans1D4" presStyleIdx="0" presStyleCnt="22"/>
      <dgm:spPr/>
    </dgm:pt>
    <dgm:pt modelId="{1AFA7ADB-E346-43CF-8E2B-E6AF84145F59}" type="pres">
      <dgm:prSet presAssocID="{F4696291-C991-407F-B0C3-6A8F2CE0841A}" presName="hierRoot2" presStyleCnt="0">
        <dgm:presLayoutVars>
          <dgm:hierBranch val="init"/>
        </dgm:presLayoutVars>
      </dgm:prSet>
      <dgm:spPr/>
    </dgm:pt>
    <dgm:pt modelId="{484B0738-0473-489A-A639-C41BB8C2FA64}" type="pres">
      <dgm:prSet presAssocID="{F4696291-C991-407F-B0C3-6A8F2CE0841A}" presName="rootComposite" presStyleCnt="0"/>
      <dgm:spPr/>
    </dgm:pt>
    <dgm:pt modelId="{0D88FE23-8758-4A6D-81FE-BEC5AE1BB7F4}" type="pres">
      <dgm:prSet presAssocID="{F4696291-C991-407F-B0C3-6A8F2CE0841A}" presName="rootText" presStyleLbl="node4" presStyleIdx="0" presStyleCnt="22" custLinFactNeighborX="8534" custLinFactNeighborY="30640">
        <dgm:presLayoutVars>
          <dgm:chPref val="3"/>
        </dgm:presLayoutVars>
      </dgm:prSet>
      <dgm:spPr>
        <a:prstGeom prst="roundRect">
          <a:avLst/>
        </a:prstGeom>
      </dgm:spPr>
    </dgm:pt>
    <dgm:pt modelId="{7B1EDCE2-2E38-4FFF-BDFA-964E3AA97BCB}" type="pres">
      <dgm:prSet presAssocID="{F4696291-C991-407F-B0C3-6A8F2CE0841A}" presName="rootConnector" presStyleLbl="node4" presStyleIdx="0" presStyleCnt="22"/>
      <dgm:spPr/>
    </dgm:pt>
    <dgm:pt modelId="{03AD6F7F-9FF5-40F8-9828-863D2FEEA87E}" type="pres">
      <dgm:prSet presAssocID="{F4696291-C991-407F-B0C3-6A8F2CE0841A}" presName="hierChild4" presStyleCnt="0"/>
      <dgm:spPr/>
    </dgm:pt>
    <dgm:pt modelId="{AA22B2F9-539D-4A79-8A8D-EB4CCBC07323}" type="pres">
      <dgm:prSet presAssocID="{AFAB40C3-3ECA-4751-A055-953F7D84CBB9}" presName="Name37" presStyleLbl="parChTrans1D4" presStyleIdx="1" presStyleCnt="22"/>
      <dgm:spPr/>
    </dgm:pt>
    <dgm:pt modelId="{F52A2972-4B36-419F-9063-120E613614B8}" type="pres">
      <dgm:prSet presAssocID="{47EA173C-EDC6-4FDA-8261-83843715ED6C}" presName="hierRoot2" presStyleCnt="0">
        <dgm:presLayoutVars>
          <dgm:hierBranch val="r"/>
        </dgm:presLayoutVars>
      </dgm:prSet>
      <dgm:spPr/>
    </dgm:pt>
    <dgm:pt modelId="{A255A861-7B33-417F-A10C-F297A4A8D382}" type="pres">
      <dgm:prSet presAssocID="{47EA173C-EDC6-4FDA-8261-83843715ED6C}" presName="rootComposite" presStyleCnt="0"/>
      <dgm:spPr/>
    </dgm:pt>
    <dgm:pt modelId="{476443CA-C80E-495A-A67B-7D050FCD583F}" type="pres">
      <dgm:prSet presAssocID="{47EA173C-EDC6-4FDA-8261-83843715ED6C}" presName="rootText" presStyleLbl="node4" presStyleIdx="1" presStyleCnt="22" custLinFactNeighborX="-1542" custLinFactNeighborY="20272">
        <dgm:presLayoutVars>
          <dgm:chPref val="3"/>
        </dgm:presLayoutVars>
      </dgm:prSet>
      <dgm:spPr>
        <a:prstGeom prst="roundRect">
          <a:avLst/>
        </a:prstGeom>
      </dgm:spPr>
    </dgm:pt>
    <dgm:pt modelId="{C3F4B18B-83A8-4321-8A24-803A0F4AD38B}" type="pres">
      <dgm:prSet presAssocID="{47EA173C-EDC6-4FDA-8261-83843715ED6C}" presName="rootConnector" presStyleLbl="node4" presStyleIdx="1" presStyleCnt="22"/>
      <dgm:spPr/>
    </dgm:pt>
    <dgm:pt modelId="{F0CAE8AB-4DCF-4A43-86A7-E8DA30C5C65E}" type="pres">
      <dgm:prSet presAssocID="{47EA173C-EDC6-4FDA-8261-83843715ED6C}" presName="hierChild4" presStyleCnt="0"/>
      <dgm:spPr/>
    </dgm:pt>
    <dgm:pt modelId="{2A7DEFA2-70F0-4C57-A7F6-E282A46FC72A}" type="pres">
      <dgm:prSet presAssocID="{47EA173C-EDC6-4FDA-8261-83843715ED6C}" presName="hierChild5" presStyleCnt="0"/>
      <dgm:spPr/>
    </dgm:pt>
    <dgm:pt modelId="{2D46B4FA-5BBD-4ECE-B1F9-8FBAF3C3574F}" type="pres">
      <dgm:prSet presAssocID="{F4696291-C991-407F-B0C3-6A8F2CE0841A}" presName="hierChild5" presStyleCnt="0"/>
      <dgm:spPr/>
    </dgm:pt>
    <dgm:pt modelId="{65E52AD9-0770-47DE-AC77-DB0169E7F276}" type="pres">
      <dgm:prSet presAssocID="{BB408977-236C-4D41-B7D5-57809A1D7648}" presName="Name35" presStyleLbl="parChTrans1D4" presStyleIdx="2" presStyleCnt="22"/>
      <dgm:spPr/>
    </dgm:pt>
    <dgm:pt modelId="{7BBE6926-5CBE-48C2-8B02-BDCB3CAD33FC}" type="pres">
      <dgm:prSet presAssocID="{75FFB165-A58D-4E03-9E51-8E0FD120D629}" presName="hierRoot2" presStyleCnt="0">
        <dgm:presLayoutVars>
          <dgm:hierBranch val="init"/>
        </dgm:presLayoutVars>
      </dgm:prSet>
      <dgm:spPr/>
    </dgm:pt>
    <dgm:pt modelId="{AB47DD15-A5F2-49D3-8EEE-23A082183625}" type="pres">
      <dgm:prSet presAssocID="{75FFB165-A58D-4E03-9E51-8E0FD120D629}" presName="rootComposite" presStyleCnt="0"/>
      <dgm:spPr/>
    </dgm:pt>
    <dgm:pt modelId="{9AA2D2B3-2912-464F-9B7B-9963A918BA5A}" type="pres">
      <dgm:prSet presAssocID="{75FFB165-A58D-4E03-9E51-8E0FD120D629}" presName="rootText" presStyleLbl="node4" presStyleIdx="2" presStyleCnt="22" custLinFactNeighborX="15584" custLinFactNeighborY="30858">
        <dgm:presLayoutVars>
          <dgm:chPref val="3"/>
        </dgm:presLayoutVars>
      </dgm:prSet>
      <dgm:spPr>
        <a:prstGeom prst="roundRect">
          <a:avLst/>
        </a:prstGeom>
      </dgm:spPr>
    </dgm:pt>
    <dgm:pt modelId="{BDD006FC-7FBE-4690-AD0A-0854CA483EF2}" type="pres">
      <dgm:prSet presAssocID="{75FFB165-A58D-4E03-9E51-8E0FD120D629}" presName="rootConnector" presStyleLbl="node4" presStyleIdx="2" presStyleCnt="22"/>
      <dgm:spPr/>
    </dgm:pt>
    <dgm:pt modelId="{9A19FB33-077C-437B-8054-F3243068003D}" type="pres">
      <dgm:prSet presAssocID="{75FFB165-A58D-4E03-9E51-8E0FD120D629}" presName="hierChild4" presStyleCnt="0"/>
      <dgm:spPr/>
    </dgm:pt>
    <dgm:pt modelId="{727CB3DB-D620-43C4-A2A8-A0C9A1916D1A}" type="pres">
      <dgm:prSet presAssocID="{A2649A69-30D0-4DB1-904F-2E18AB34B3D4}" presName="Name37" presStyleLbl="parChTrans1D4" presStyleIdx="3" presStyleCnt="22"/>
      <dgm:spPr/>
    </dgm:pt>
    <dgm:pt modelId="{678481D3-3F44-4238-BC91-D73056845EE7}" type="pres">
      <dgm:prSet presAssocID="{5DF74B4C-73D8-4633-8FD8-1D0ECCCDEE6A}" presName="hierRoot2" presStyleCnt="0">
        <dgm:presLayoutVars>
          <dgm:hierBranch val="init"/>
        </dgm:presLayoutVars>
      </dgm:prSet>
      <dgm:spPr/>
    </dgm:pt>
    <dgm:pt modelId="{29B51F40-1994-4414-BE6C-29DCAC57961F}" type="pres">
      <dgm:prSet presAssocID="{5DF74B4C-73D8-4633-8FD8-1D0ECCCDEE6A}" presName="rootComposite" presStyleCnt="0"/>
      <dgm:spPr/>
    </dgm:pt>
    <dgm:pt modelId="{FD424917-6B45-4290-A810-E13D0472D485}" type="pres">
      <dgm:prSet presAssocID="{5DF74B4C-73D8-4633-8FD8-1D0ECCCDEE6A}" presName="rootText" presStyleLbl="node4" presStyleIdx="3" presStyleCnt="22" custLinFactNeighborX="15584" custLinFactNeighborY="8808">
        <dgm:presLayoutVars>
          <dgm:chPref val="3"/>
        </dgm:presLayoutVars>
      </dgm:prSet>
      <dgm:spPr>
        <a:prstGeom prst="roundRect">
          <a:avLst/>
        </a:prstGeom>
      </dgm:spPr>
    </dgm:pt>
    <dgm:pt modelId="{B2A765D3-2AF1-4501-B379-6926915A735B}" type="pres">
      <dgm:prSet presAssocID="{5DF74B4C-73D8-4633-8FD8-1D0ECCCDEE6A}" presName="rootConnector" presStyleLbl="node4" presStyleIdx="3" presStyleCnt="22"/>
      <dgm:spPr/>
    </dgm:pt>
    <dgm:pt modelId="{C8DF2FF2-5533-4201-953E-EFC5D123F3B8}" type="pres">
      <dgm:prSet presAssocID="{5DF74B4C-73D8-4633-8FD8-1D0ECCCDEE6A}" presName="hierChild4" presStyleCnt="0"/>
      <dgm:spPr/>
    </dgm:pt>
    <dgm:pt modelId="{37B5A8AD-2629-4867-8591-3972F80AA969}" type="pres">
      <dgm:prSet presAssocID="{5DF74B4C-73D8-4633-8FD8-1D0ECCCDEE6A}" presName="hierChild5" presStyleCnt="0"/>
      <dgm:spPr/>
    </dgm:pt>
    <dgm:pt modelId="{D74222A8-E580-4B12-B3D5-D2ADC202B68E}" type="pres">
      <dgm:prSet presAssocID="{F3DF1207-922D-493A-B1E7-FF8D361A86A0}" presName="Name37" presStyleLbl="parChTrans1D4" presStyleIdx="4" presStyleCnt="22"/>
      <dgm:spPr/>
    </dgm:pt>
    <dgm:pt modelId="{D8F39045-1D04-4FB8-A3E1-9C798CC69AD1}" type="pres">
      <dgm:prSet presAssocID="{BFFE29C3-114F-47ED-92E3-329584D0276E}" presName="hierRoot2" presStyleCnt="0">
        <dgm:presLayoutVars>
          <dgm:hierBranch val="init"/>
        </dgm:presLayoutVars>
      </dgm:prSet>
      <dgm:spPr/>
    </dgm:pt>
    <dgm:pt modelId="{11D13FC9-55FA-436E-90BD-D4F11D744F3C}" type="pres">
      <dgm:prSet presAssocID="{BFFE29C3-114F-47ED-92E3-329584D0276E}" presName="rootComposite" presStyleCnt="0"/>
      <dgm:spPr/>
    </dgm:pt>
    <dgm:pt modelId="{FE2DB67C-4C26-4FA0-937E-4BE37BEFFBC2}" type="pres">
      <dgm:prSet presAssocID="{BFFE29C3-114F-47ED-92E3-329584D0276E}" presName="rootText" presStyleLbl="node4" presStyleIdx="4" presStyleCnt="22" custLinFactNeighborX="15584" custLinFactNeighborY="19833">
        <dgm:presLayoutVars>
          <dgm:chPref val="3"/>
        </dgm:presLayoutVars>
      </dgm:prSet>
      <dgm:spPr>
        <a:prstGeom prst="roundRect">
          <a:avLst/>
        </a:prstGeom>
      </dgm:spPr>
    </dgm:pt>
    <dgm:pt modelId="{0AA74D1E-3AE3-47C4-BCB2-F28BE9A67EE2}" type="pres">
      <dgm:prSet presAssocID="{BFFE29C3-114F-47ED-92E3-329584D0276E}" presName="rootConnector" presStyleLbl="node4" presStyleIdx="4" presStyleCnt="22"/>
      <dgm:spPr/>
    </dgm:pt>
    <dgm:pt modelId="{7AC706A8-9F5A-408C-8686-A15B7A592E00}" type="pres">
      <dgm:prSet presAssocID="{BFFE29C3-114F-47ED-92E3-329584D0276E}" presName="hierChild4" presStyleCnt="0"/>
      <dgm:spPr/>
    </dgm:pt>
    <dgm:pt modelId="{CB2C6B22-8DF2-4511-B0BA-5705BF049F89}" type="pres">
      <dgm:prSet presAssocID="{BFFE29C3-114F-47ED-92E3-329584D0276E}" presName="hierChild5" presStyleCnt="0"/>
      <dgm:spPr/>
    </dgm:pt>
    <dgm:pt modelId="{2F97739A-30CB-46BF-B44E-3466567D2595}" type="pres">
      <dgm:prSet presAssocID="{FC72D416-D328-4D2D-B4BE-92D4CE63A083}" presName="Name37" presStyleLbl="parChTrans1D4" presStyleIdx="5" presStyleCnt="22"/>
      <dgm:spPr/>
    </dgm:pt>
    <dgm:pt modelId="{3284289E-A19E-4E77-BC17-1740C9078E91}" type="pres">
      <dgm:prSet presAssocID="{5DA1F43E-71CC-4013-B77C-1DF45E9AFCFE}" presName="hierRoot2" presStyleCnt="0">
        <dgm:presLayoutVars>
          <dgm:hierBranch val="init"/>
        </dgm:presLayoutVars>
      </dgm:prSet>
      <dgm:spPr/>
    </dgm:pt>
    <dgm:pt modelId="{63EF0660-1C1B-41FF-AEEE-A0CCF5E57C1E}" type="pres">
      <dgm:prSet presAssocID="{5DA1F43E-71CC-4013-B77C-1DF45E9AFCFE}" presName="rootComposite" presStyleCnt="0"/>
      <dgm:spPr/>
    </dgm:pt>
    <dgm:pt modelId="{95508A89-9607-4824-9661-443880E5D946}" type="pres">
      <dgm:prSet presAssocID="{5DA1F43E-71CC-4013-B77C-1DF45E9AFCFE}" presName="rootText" presStyleLbl="node4" presStyleIdx="5" presStyleCnt="22" custLinFactNeighborX="15584" custLinFactNeighborY="33290">
        <dgm:presLayoutVars>
          <dgm:chPref val="3"/>
        </dgm:presLayoutVars>
      </dgm:prSet>
      <dgm:spPr>
        <a:prstGeom prst="roundRect">
          <a:avLst/>
        </a:prstGeom>
      </dgm:spPr>
    </dgm:pt>
    <dgm:pt modelId="{CBC7572D-98FF-4F35-A460-1DB067791633}" type="pres">
      <dgm:prSet presAssocID="{5DA1F43E-71CC-4013-B77C-1DF45E9AFCFE}" presName="rootConnector" presStyleLbl="node4" presStyleIdx="5" presStyleCnt="22"/>
      <dgm:spPr/>
    </dgm:pt>
    <dgm:pt modelId="{89191B7D-8845-43C8-B3BB-3350C1E76EB5}" type="pres">
      <dgm:prSet presAssocID="{5DA1F43E-71CC-4013-B77C-1DF45E9AFCFE}" presName="hierChild4" presStyleCnt="0"/>
      <dgm:spPr/>
    </dgm:pt>
    <dgm:pt modelId="{D269A370-CE50-435D-9A3E-709D1A75215F}" type="pres">
      <dgm:prSet presAssocID="{5DA1F43E-71CC-4013-B77C-1DF45E9AFCFE}" presName="hierChild5" presStyleCnt="0"/>
      <dgm:spPr/>
    </dgm:pt>
    <dgm:pt modelId="{F552F510-321A-4F4F-8DBA-E03B68ADA7AF}" type="pres">
      <dgm:prSet presAssocID="{75FFB165-A58D-4E03-9E51-8E0FD120D629}" presName="hierChild5" presStyleCnt="0"/>
      <dgm:spPr/>
    </dgm:pt>
    <dgm:pt modelId="{89499FE0-E7FC-4E8B-B25E-9B3F8A475E02}" type="pres">
      <dgm:prSet presAssocID="{A9B9BF6E-C539-402D-8CCA-452D408E5D00}" presName="Name35" presStyleLbl="parChTrans1D4" presStyleIdx="6" presStyleCnt="22"/>
      <dgm:spPr/>
    </dgm:pt>
    <dgm:pt modelId="{305595A7-23BC-44E8-A03C-1A9A4F47A20F}" type="pres">
      <dgm:prSet presAssocID="{8A1650A6-2143-462E-B222-E9371ECE0380}" presName="hierRoot2" presStyleCnt="0">
        <dgm:presLayoutVars>
          <dgm:hierBranch val="init"/>
        </dgm:presLayoutVars>
      </dgm:prSet>
      <dgm:spPr/>
    </dgm:pt>
    <dgm:pt modelId="{DCD2AB30-6F3B-4617-B510-359069B6DFBB}" type="pres">
      <dgm:prSet presAssocID="{8A1650A6-2143-462E-B222-E9371ECE0380}" presName="rootComposite" presStyleCnt="0"/>
      <dgm:spPr/>
    </dgm:pt>
    <dgm:pt modelId="{16BA64E7-47CA-4051-8160-48E056F028DE}" type="pres">
      <dgm:prSet presAssocID="{8A1650A6-2143-462E-B222-E9371ECE0380}" presName="rootText" presStyleLbl="node4" presStyleIdx="6" presStyleCnt="22" custLinFactNeighborX="54188" custLinFactNeighborY="30858">
        <dgm:presLayoutVars>
          <dgm:chPref val="3"/>
        </dgm:presLayoutVars>
      </dgm:prSet>
      <dgm:spPr>
        <a:prstGeom prst="roundRect">
          <a:avLst/>
        </a:prstGeom>
      </dgm:spPr>
    </dgm:pt>
    <dgm:pt modelId="{4B7FB032-BF70-45D6-B1EB-0FB2EF199F45}" type="pres">
      <dgm:prSet presAssocID="{8A1650A6-2143-462E-B222-E9371ECE0380}" presName="rootConnector" presStyleLbl="node4" presStyleIdx="6" presStyleCnt="22"/>
      <dgm:spPr/>
    </dgm:pt>
    <dgm:pt modelId="{4C623835-6276-4ABA-B35F-C393E3673126}" type="pres">
      <dgm:prSet presAssocID="{8A1650A6-2143-462E-B222-E9371ECE0380}" presName="hierChild4" presStyleCnt="0"/>
      <dgm:spPr/>
    </dgm:pt>
    <dgm:pt modelId="{548871E3-F23D-41F1-8199-F652E4A76D40}" type="pres">
      <dgm:prSet presAssocID="{828A35BB-CB16-4D9B-A183-2951B0441068}" presName="Name37" presStyleLbl="parChTrans1D4" presStyleIdx="7" presStyleCnt="22"/>
      <dgm:spPr/>
    </dgm:pt>
    <dgm:pt modelId="{ACA889EF-E0E8-46FA-B422-9F61858B99F4}" type="pres">
      <dgm:prSet presAssocID="{7639FAF6-9E1C-4F42-BFA4-3335F1E0FFD9}" presName="hierRoot2" presStyleCnt="0">
        <dgm:presLayoutVars>
          <dgm:hierBranch val="init"/>
        </dgm:presLayoutVars>
      </dgm:prSet>
      <dgm:spPr/>
    </dgm:pt>
    <dgm:pt modelId="{480689FC-6D78-4C6D-81FB-05ADDBE186B5}" type="pres">
      <dgm:prSet presAssocID="{7639FAF6-9E1C-4F42-BFA4-3335F1E0FFD9}" presName="rootComposite" presStyleCnt="0"/>
      <dgm:spPr/>
    </dgm:pt>
    <dgm:pt modelId="{D9AD7E2B-4BCA-44C8-A1CC-001F9ADA21DF}" type="pres">
      <dgm:prSet presAssocID="{7639FAF6-9E1C-4F42-BFA4-3335F1E0FFD9}" presName="rootText" presStyleLbl="node4" presStyleIdx="7" presStyleCnt="22" custLinFactNeighborX="54188" custLinFactNeighborY="8808">
        <dgm:presLayoutVars>
          <dgm:chPref val="3"/>
        </dgm:presLayoutVars>
      </dgm:prSet>
      <dgm:spPr>
        <a:prstGeom prst="roundRect">
          <a:avLst/>
        </a:prstGeom>
      </dgm:spPr>
    </dgm:pt>
    <dgm:pt modelId="{CF8DD596-3104-49DE-8E2B-77860E56372D}" type="pres">
      <dgm:prSet presAssocID="{7639FAF6-9E1C-4F42-BFA4-3335F1E0FFD9}" presName="rootConnector" presStyleLbl="node4" presStyleIdx="7" presStyleCnt="22"/>
      <dgm:spPr/>
    </dgm:pt>
    <dgm:pt modelId="{1ED1CC47-A76D-4910-899B-90B6A0A46B2B}" type="pres">
      <dgm:prSet presAssocID="{7639FAF6-9E1C-4F42-BFA4-3335F1E0FFD9}" presName="hierChild4" presStyleCnt="0"/>
      <dgm:spPr/>
    </dgm:pt>
    <dgm:pt modelId="{F756E76B-6625-4F8B-8CC4-A41D31305114}" type="pres">
      <dgm:prSet presAssocID="{7639FAF6-9E1C-4F42-BFA4-3335F1E0FFD9}" presName="hierChild5" presStyleCnt="0"/>
      <dgm:spPr/>
    </dgm:pt>
    <dgm:pt modelId="{579476AD-1AD0-42D2-A1F4-EB39AD5EA1C1}" type="pres">
      <dgm:prSet presAssocID="{A51A0556-E045-4C46-A9F0-E236A91960A7}" presName="Name37" presStyleLbl="parChTrans1D4" presStyleIdx="8" presStyleCnt="22"/>
      <dgm:spPr/>
    </dgm:pt>
    <dgm:pt modelId="{DFF4E875-DCDD-4B3C-B47E-79DF1809162F}" type="pres">
      <dgm:prSet presAssocID="{4D299C0D-9AAA-438F-B698-48F5C22E5F69}" presName="hierRoot2" presStyleCnt="0">
        <dgm:presLayoutVars>
          <dgm:hierBranch val="init"/>
        </dgm:presLayoutVars>
      </dgm:prSet>
      <dgm:spPr/>
    </dgm:pt>
    <dgm:pt modelId="{7F189A01-5036-4FA2-9E54-0661DA0F2419}" type="pres">
      <dgm:prSet presAssocID="{4D299C0D-9AAA-438F-B698-48F5C22E5F69}" presName="rootComposite" presStyleCnt="0"/>
      <dgm:spPr/>
    </dgm:pt>
    <dgm:pt modelId="{9609A133-F0ED-48A9-B246-3CF25CA29719}" type="pres">
      <dgm:prSet presAssocID="{4D299C0D-9AAA-438F-B698-48F5C22E5F69}" presName="rootText" presStyleLbl="node4" presStyleIdx="8" presStyleCnt="22" custLinFactNeighborX="54188" custLinFactNeighborY="44088">
        <dgm:presLayoutVars>
          <dgm:chPref val="3"/>
        </dgm:presLayoutVars>
      </dgm:prSet>
      <dgm:spPr>
        <a:prstGeom prst="roundRect">
          <a:avLst/>
        </a:prstGeom>
      </dgm:spPr>
    </dgm:pt>
    <dgm:pt modelId="{52A6F129-A789-4184-AC45-42567030A393}" type="pres">
      <dgm:prSet presAssocID="{4D299C0D-9AAA-438F-B698-48F5C22E5F69}" presName="rootConnector" presStyleLbl="node4" presStyleIdx="8" presStyleCnt="22"/>
      <dgm:spPr/>
    </dgm:pt>
    <dgm:pt modelId="{23CA6F13-9096-4DD0-9E87-9AE992BE776F}" type="pres">
      <dgm:prSet presAssocID="{4D299C0D-9AAA-438F-B698-48F5C22E5F69}" presName="hierChild4" presStyleCnt="0"/>
      <dgm:spPr/>
    </dgm:pt>
    <dgm:pt modelId="{F547DCB4-2599-4FA4-B58E-D3C08D084726}" type="pres">
      <dgm:prSet presAssocID="{4D299C0D-9AAA-438F-B698-48F5C22E5F69}" presName="hierChild5" presStyleCnt="0"/>
      <dgm:spPr/>
    </dgm:pt>
    <dgm:pt modelId="{1D63DA78-DFDB-4E75-A585-CC1E6E1A6D7D}" type="pres">
      <dgm:prSet presAssocID="{8A1650A6-2143-462E-B222-E9371ECE0380}" presName="hierChild5" presStyleCnt="0"/>
      <dgm:spPr/>
    </dgm:pt>
    <dgm:pt modelId="{57AA3E5C-7151-4589-86AD-DBE792E78D1A}" type="pres">
      <dgm:prSet presAssocID="{25519B2B-E749-4A44-BAB6-EEB485C2A545}" presName="hierChild5" presStyleCnt="0"/>
      <dgm:spPr/>
    </dgm:pt>
    <dgm:pt modelId="{ECCC3D99-0931-4025-8534-CA952F7D9369}" type="pres">
      <dgm:prSet presAssocID="{231E2305-6DF2-4224-8C7D-B50B251594E3}" presName="Name35" presStyleLbl="parChTrans1D3" presStyleIdx="1" presStyleCnt="4"/>
      <dgm:spPr/>
    </dgm:pt>
    <dgm:pt modelId="{877CEE7F-057A-49AD-AD74-793D4B4CEF90}" type="pres">
      <dgm:prSet presAssocID="{522FC380-9F64-4A72-BB36-4E4AEB6F39CA}" presName="hierRoot2" presStyleCnt="0">
        <dgm:presLayoutVars>
          <dgm:hierBranch/>
        </dgm:presLayoutVars>
      </dgm:prSet>
      <dgm:spPr/>
    </dgm:pt>
    <dgm:pt modelId="{1656CEE7-F215-4726-9470-A3E40774E17D}" type="pres">
      <dgm:prSet presAssocID="{522FC380-9F64-4A72-BB36-4E4AEB6F39CA}" presName="rootComposite" presStyleCnt="0"/>
      <dgm:spPr/>
    </dgm:pt>
    <dgm:pt modelId="{85AF74FC-F459-409E-965E-D6BDD3AF4BA0}" type="pres">
      <dgm:prSet presAssocID="{522FC380-9F64-4A72-BB36-4E4AEB6F39CA}" presName="rootText" presStyleLbl="node3" presStyleIdx="1" presStyleCnt="4" custLinFactX="-53878" custLinFactNeighborX="-100000" custLinFactNeighborY="-7148">
        <dgm:presLayoutVars>
          <dgm:chPref val="3"/>
        </dgm:presLayoutVars>
      </dgm:prSet>
      <dgm:spPr>
        <a:prstGeom prst="roundRect">
          <a:avLst/>
        </a:prstGeom>
      </dgm:spPr>
    </dgm:pt>
    <dgm:pt modelId="{73AFB45B-B76A-48FD-AEEF-2FB2FE9F7647}" type="pres">
      <dgm:prSet presAssocID="{522FC380-9F64-4A72-BB36-4E4AEB6F39CA}" presName="rootConnector" presStyleLbl="node3" presStyleIdx="1" presStyleCnt="4"/>
      <dgm:spPr/>
    </dgm:pt>
    <dgm:pt modelId="{717AE85B-AEFE-48F9-B944-B4454CF8804D}" type="pres">
      <dgm:prSet presAssocID="{522FC380-9F64-4A72-BB36-4E4AEB6F39CA}" presName="hierChild4" presStyleCnt="0"/>
      <dgm:spPr/>
    </dgm:pt>
    <dgm:pt modelId="{AB85DDED-BB5D-4B20-A31F-56CB86C5F9CC}" type="pres">
      <dgm:prSet presAssocID="{92097B33-13FD-407D-B744-E77767C331F5}" presName="Name35" presStyleLbl="parChTrans1D4" presStyleIdx="9" presStyleCnt="22"/>
      <dgm:spPr/>
    </dgm:pt>
    <dgm:pt modelId="{E5485D80-9D97-4C75-8AE3-D752B1775DA7}" type="pres">
      <dgm:prSet presAssocID="{14C15FC4-6436-4BB3-AC9D-26EE57EEB5EE}" presName="hierRoot2" presStyleCnt="0">
        <dgm:presLayoutVars>
          <dgm:hierBranch val="init"/>
        </dgm:presLayoutVars>
      </dgm:prSet>
      <dgm:spPr/>
    </dgm:pt>
    <dgm:pt modelId="{A88C72D7-F0FB-42E9-9590-E6107380A5E2}" type="pres">
      <dgm:prSet presAssocID="{14C15FC4-6436-4BB3-AC9D-26EE57EEB5EE}" presName="rootComposite" presStyleCnt="0"/>
      <dgm:spPr/>
    </dgm:pt>
    <dgm:pt modelId="{2E6D1DDD-EBC5-4DE6-B3DA-5FF0821D8C25}" type="pres">
      <dgm:prSet presAssocID="{14C15FC4-6436-4BB3-AC9D-26EE57EEB5EE}" presName="rootText" presStyleLbl="node4" presStyleIdx="9" presStyleCnt="22" custScaleX="50838" custScaleY="101407" custLinFactY="-6424" custLinFactNeighborX="-95167" custLinFactNeighborY="-100000">
        <dgm:presLayoutVars>
          <dgm:chPref val="3"/>
        </dgm:presLayoutVars>
      </dgm:prSet>
      <dgm:spPr>
        <a:prstGeom prst="roundRect">
          <a:avLst/>
        </a:prstGeom>
      </dgm:spPr>
    </dgm:pt>
    <dgm:pt modelId="{DB91559A-EE0B-4550-AA05-29078EFABEC9}" type="pres">
      <dgm:prSet presAssocID="{14C15FC4-6436-4BB3-AC9D-26EE57EEB5EE}" presName="rootConnector" presStyleLbl="node4" presStyleIdx="9" presStyleCnt="22"/>
      <dgm:spPr/>
    </dgm:pt>
    <dgm:pt modelId="{BC1E9FC2-9942-4092-8E1D-FB4E212CE967}" type="pres">
      <dgm:prSet presAssocID="{14C15FC4-6436-4BB3-AC9D-26EE57EEB5EE}" presName="hierChild4" presStyleCnt="0"/>
      <dgm:spPr/>
    </dgm:pt>
    <dgm:pt modelId="{A745F9BC-A29D-45C5-981B-70F7EC99CCA7}" type="pres">
      <dgm:prSet presAssocID="{14C15FC4-6436-4BB3-AC9D-26EE57EEB5EE}" presName="hierChild5" presStyleCnt="0"/>
      <dgm:spPr/>
    </dgm:pt>
    <dgm:pt modelId="{906104D6-48D4-4A99-8730-00AE13C60572}" type="pres">
      <dgm:prSet presAssocID="{522FC380-9F64-4A72-BB36-4E4AEB6F39CA}" presName="hierChild5" presStyleCnt="0"/>
      <dgm:spPr/>
    </dgm:pt>
    <dgm:pt modelId="{1940224C-5D9B-44EC-AC07-F233E2946FDF}" type="pres">
      <dgm:prSet presAssocID="{96F15514-0324-48F7-8870-369F1B0CD7AF}" presName="hierChild5" presStyleCnt="0"/>
      <dgm:spPr/>
    </dgm:pt>
    <dgm:pt modelId="{C74862B0-F874-4447-B107-DB6DD838950A}" type="pres">
      <dgm:prSet presAssocID="{9634D334-9342-45E0-B2D0-CD4150AE9CA1}" presName="Name37" presStyleLbl="parChTrans1D2" presStyleIdx="1" presStyleCnt="2"/>
      <dgm:spPr/>
    </dgm:pt>
    <dgm:pt modelId="{7977836E-FA2B-4B09-AB2E-4774B5264DBB}" type="pres">
      <dgm:prSet presAssocID="{363906CC-730E-499C-9848-942D5B2F5603}" presName="hierRoot2" presStyleCnt="0">
        <dgm:presLayoutVars>
          <dgm:hierBranch/>
        </dgm:presLayoutVars>
      </dgm:prSet>
      <dgm:spPr/>
    </dgm:pt>
    <dgm:pt modelId="{2DE0DABF-E14C-4DDE-8295-A2EC34F31C0F}" type="pres">
      <dgm:prSet presAssocID="{363906CC-730E-499C-9848-942D5B2F5603}" presName="rootComposite" presStyleCnt="0"/>
      <dgm:spPr/>
    </dgm:pt>
    <dgm:pt modelId="{B03DEEBE-8D6A-4D34-A3DA-17FB6B68BDE7}" type="pres">
      <dgm:prSet presAssocID="{363906CC-730E-499C-9848-942D5B2F5603}" presName="rootText" presStyleLbl="node2" presStyleIdx="1" presStyleCnt="2" custScaleX="192722" custLinFactNeighborX="98440" custLinFactNeighborY="41">
        <dgm:presLayoutVars>
          <dgm:chPref val="3"/>
        </dgm:presLayoutVars>
      </dgm:prSet>
      <dgm:spPr>
        <a:prstGeom prst="roundRect">
          <a:avLst/>
        </a:prstGeom>
      </dgm:spPr>
    </dgm:pt>
    <dgm:pt modelId="{F0D3E6AB-2E5D-4979-AE05-84BDF00F3E57}" type="pres">
      <dgm:prSet presAssocID="{363906CC-730E-499C-9848-942D5B2F5603}" presName="rootConnector" presStyleLbl="node2" presStyleIdx="1" presStyleCnt="2"/>
      <dgm:spPr/>
    </dgm:pt>
    <dgm:pt modelId="{73B364B1-8E33-4ADC-9E3D-F33B6A17022E}" type="pres">
      <dgm:prSet presAssocID="{363906CC-730E-499C-9848-942D5B2F5603}" presName="hierChild4" presStyleCnt="0"/>
      <dgm:spPr/>
    </dgm:pt>
    <dgm:pt modelId="{3CEF933D-A3AC-2640-90B9-779EE298603D}" type="pres">
      <dgm:prSet presAssocID="{6AF9989B-6B3C-914E-9A86-B691635C2F66}" presName="Name35" presStyleLbl="parChTrans1D3" presStyleIdx="2" presStyleCnt="4"/>
      <dgm:spPr/>
    </dgm:pt>
    <dgm:pt modelId="{ED8D97EE-7E3F-024D-99E6-02CEDEC8A2B7}" type="pres">
      <dgm:prSet presAssocID="{DA7B1ED1-0138-E744-BBCC-FE86B08F6643}" presName="hierRoot2" presStyleCnt="0">
        <dgm:presLayoutVars>
          <dgm:hierBranch/>
        </dgm:presLayoutVars>
      </dgm:prSet>
      <dgm:spPr/>
    </dgm:pt>
    <dgm:pt modelId="{485FC0D9-F549-B44D-9D2A-214D993A7DD4}" type="pres">
      <dgm:prSet presAssocID="{DA7B1ED1-0138-E744-BBCC-FE86B08F6643}" presName="rootComposite" presStyleCnt="0"/>
      <dgm:spPr/>
    </dgm:pt>
    <dgm:pt modelId="{E670587C-8103-0443-9C22-BE39B479CE67}" type="pres">
      <dgm:prSet presAssocID="{DA7B1ED1-0138-E744-BBCC-FE86B08F6643}" presName="rootText" presStyleLbl="node3" presStyleIdx="2" presStyleCnt="4">
        <dgm:presLayoutVars>
          <dgm:chPref val="3"/>
        </dgm:presLayoutVars>
      </dgm:prSet>
      <dgm:spPr>
        <a:prstGeom prst="roundRect">
          <a:avLst/>
        </a:prstGeom>
      </dgm:spPr>
    </dgm:pt>
    <dgm:pt modelId="{9BBF8C2A-3C5C-3247-8443-706FBFE470A9}" type="pres">
      <dgm:prSet presAssocID="{DA7B1ED1-0138-E744-BBCC-FE86B08F6643}" presName="rootConnector" presStyleLbl="node3" presStyleIdx="2" presStyleCnt="4"/>
      <dgm:spPr/>
    </dgm:pt>
    <dgm:pt modelId="{194C501D-D08D-A448-98DE-C51CF2F3543C}" type="pres">
      <dgm:prSet presAssocID="{DA7B1ED1-0138-E744-BBCC-FE86B08F6643}" presName="hierChild4" presStyleCnt="0"/>
      <dgm:spPr/>
    </dgm:pt>
    <dgm:pt modelId="{1190B346-2523-544B-BC6F-C836F06FCF4C}" type="pres">
      <dgm:prSet presAssocID="{8BF0E8E1-1AFA-B54E-8024-D2A3A9255C02}" presName="Name35" presStyleLbl="parChTrans1D4" presStyleIdx="10" presStyleCnt="22"/>
      <dgm:spPr/>
    </dgm:pt>
    <dgm:pt modelId="{74068888-90DD-3C4E-808D-7A696AD0E874}" type="pres">
      <dgm:prSet presAssocID="{A27D550F-4043-8F4B-A8E2-843978DB8499}" presName="hierRoot2" presStyleCnt="0">
        <dgm:presLayoutVars>
          <dgm:hierBranch val="init"/>
        </dgm:presLayoutVars>
      </dgm:prSet>
      <dgm:spPr/>
    </dgm:pt>
    <dgm:pt modelId="{C5095111-CCED-C54B-A6F8-BBADA59AE861}" type="pres">
      <dgm:prSet presAssocID="{A27D550F-4043-8F4B-A8E2-843978DB8499}" presName="rootComposite" presStyleCnt="0"/>
      <dgm:spPr/>
    </dgm:pt>
    <dgm:pt modelId="{D84305E1-BA37-304B-A784-6CFAA8A6C331}" type="pres">
      <dgm:prSet presAssocID="{A27D550F-4043-8F4B-A8E2-843978DB8499}" presName="rootText" presStyleLbl="node4" presStyleIdx="10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DB2C852E-DB64-8848-9444-3F381CA5B433}" type="pres">
      <dgm:prSet presAssocID="{A27D550F-4043-8F4B-A8E2-843978DB8499}" presName="rootConnector" presStyleLbl="node4" presStyleIdx="10" presStyleCnt="22"/>
      <dgm:spPr/>
    </dgm:pt>
    <dgm:pt modelId="{EAF39ADF-503F-B346-8DDC-BD8CD9BA547B}" type="pres">
      <dgm:prSet presAssocID="{A27D550F-4043-8F4B-A8E2-843978DB8499}" presName="hierChild4" presStyleCnt="0"/>
      <dgm:spPr/>
    </dgm:pt>
    <dgm:pt modelId="{EC12CC14-B909-8449-A7CC-D06F7202470E}" type="pres">
      <dgm:prSet presAssocID="{A27D550F-4043-8F4B-A8E2-843978DB8499}" presName="hierChild5" presStyleCnt="0"/>
      <dgm:spPr/>
    </dgm:pt>
    <dgm:pt modelId="{56BD5C49-7934-9342-81C7-E2B5F5CB8AB0}" type="pres">
      <dgm:prSet presAssocID="{3BF5C778-DDC0-3641-8620-54A30F37A6AC}" presName="Name35" presStyleLbl="parChTrans1D4" presStyleIdx="11" presStyleCnt="22"/>
      <dgm:spPr/>
    </dgm:pt>
    <dgm:pt modelId="{44189552-6D5D-0E49-83DA-A174CEA33B5E}" type="pres">
      <dgm:prSet presAssocID="{9B4CBFF0-6A6D-0540-A436-773ABAB14F90}" presName="hierRoot2" presStyleCnt="0">
        <dgm:presLayoutVars>
          <dgm:hierBranch val="init"/>
        </dgm:presLayoutVars>
      </dgm:prSet>
      <dgm:spPr/>
    </dgm:pt>
    <dgm:pt modelId="{C1CF4923-1B11-4A47-B9FA-86DE717DC81A}" type="pres">
      <dgm:prSet presAssocID="{9B4CBFF0-6A6D-0540-A436-773ABAB14F90}" presName="rootComposite" presStyleCnt="0"/>
      <dgm:spPr/>
    </dgm:pt>
    <dgm:pt modelId="{F136958E-13D4-4847-B22C-2B29EDCF9391}" type="pres">
      <dgm:prSet presAssocID="{9B4CBFF0-6A6D-0540-A436-773ABAB14F90}" presName="rootText" presStyleLbl="node4" presStyleIdx="11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1F4C6502-BB18-9742-ADAA-275579FE2BA3}" type="pres">
      <dgm:prSet presAssocID="{9B4CBFF0-6A6D-0540-A436-773ABAB14F90}" presName="rootConnector" presStyleLbl="node4" presStyleIdx="11" presStyleCnt="22"/>
      <dgm:spPr/>
    </dgm:pt>
    <dgm:pt modelId="{9F8B6956-743D-A442-B099-A7FFD8D50CC5}" type="pres">
      <dgm:prSet presAssocID="{9B4CBFF0-6A6D-0540-A436-773ABAB14F90}" presName="hierChild4" presStyleCnt="0"/>
      <dgm:spPr/>
    </dgm:pt>
    <dgm:pt modelId="{5FF793EE-D770-FD4D-9D18-A99EC8D7C866}" type="pres">
      <dgm:prSet presAssocID="{53E1CFFC-A567-D84A-ABDE-E6CEF6CB8E45}" presName="Name37" presStyleLbl="parChTrans1D4" presStyleIdx="12" presStyleCnt="22"/>
      <dgm:spPr/>
    </dgm:pt>
    <dgm:pt modelId="{29EFB745-CA0D-C940-ACD2-C5E15B2877D3}" type="pres">
      <dgm:prSet presAssocID="{44E16BE2-87EE-6145-B91F-DB0AF60AB0D9}" presName="hierRoot2" presStyleCnt="0">
        <dgm:presLayoutVars>
          <dgm:hierBranch val="init"/>
        </dgm:presLayoutVars>
      </dgm:prSet>
      <dgm:spPr/>
    </dgm:pt>
    <dgm:pt modelId="{9366799E-0C83-3742-98CF-3A7AADF00C68}" type="pres">
      <dgm:prSet presAssocID="{44E16BE2-87EE-6145-B91F-DB0AF60AB0D9}" presName="rootComposite" presStyleCnt="0"/>
      <dgm:spPr/>
    </dgm:pt>
    <dgm:pt modelId="{05E74234-4102-CF40-8107-3B5E494BBF5B}" type="pres">
      <dgm:prSet presAssocID="{44E16BE2-87EE-6145-B91F-DB0AF60AB0D9}" presName="rootText" presStyleLbl="node4" presStyleIdx="12" presStyleCnt="22" custLinFactNeighborX="-6116" custLinFactNeighborY="65682">
        <dgm:presLayoutVars>
          <dgm:chPref val="3"/>
        </dgm:presLayoutVars>
      </dgm:prSet>
      <dgm:spPr>
        <a:prstGeom prst="roundRect">
          <a:avLst/>
        </a:prstGeom>
      </dgm:spPr>
    </dgm:pt>
    <dgm:pt modelId="{7E8ED830-FB5C-0F4A-B846-57B4206645E9}" type="pres">
      <dgm:prSet presAssocID="{44E16BE2-87EE-6145-B91F-DB0AF60AB0D9}" presName="rootConnector" presStyleLbl="node4" presStyleIdx="12" presStyleCnt="22"/>
      <dgm:spPr/>
    </dgm:pt>
    <dgm:pt modelId="{738E77A5-5E2D-2346-B002-AD03786B713D}" type="pres">
      <dgm:prSet presAssocID="{44E16BE2-87EE-6145-B91F-DB0AF60AB0D9}" presName="hierChild4" presStyleCnt="0"/>
      <dgm:spPr/>
    </dgm:pt>
    <dgm:pt modelId="{60C1DE21-D24A-9741-9471-0372CD0CD2B1}" type="pres">
      <dgm:prSet presAssocID="{44E16BE2-87EE-6145-B91F-DB0AF60AB0D9}" presName="hierChild5" presStyleCnt="0"/>
      <dgm:spPr/>
    </dgm:pt>
    <dgm:pt modelId="{45284F62-AD7F-854C-B86D-FD89DC66B1ED}" type="pres">
      <dgm:prSet presAssocID="{9B4CBFF0-6A6D-0540-A436-773ABAB14F90}" presName="hierChild5" presStyleCnt="0"/>
      <dgm:spPr/>
    </dgm:pt>
    <dgm:pt modelId="{8AD9957E-4E23-9F4B-89B1-36C3A71EC6E5}" type="pres">
      <dgm:prSet presAssocID="{0AE00B84-57DF-0140-917A-4C3573609811}" presName="Name35" presStyleLbl="parChTrans1D4" presStyleIdx="13" presStyleCnt="22"/>
      <dgm:spPr/>
    </dgm:pt>
    <dgm:pt modelId="{0CBC1268-A553-674C-A481-E736A206958A}" type="pres">
      <dgm:prSet presAssocID="{E75CE78D-4FBF-F84E-B9B2-790AFA4B1350}" presName="hierRoot2" presStyleCnt="0">
        <dgm:presLayoutVars>
          <dgm:hierBranch val="init"/>
        </dgm:presLayoutVars>
      </dgm:prSet>
      <dgm:spPr/>
    </dgm:pt>
    <dgm:pt modelId="{3E4F16FF-DC15-3249-99A1-DEFA483F7933}" type="pres">
      <dgm:prSet presAssocID="{E75CE78D-4FBF-F84E-B9B2-790AFA4B1350}" presName="rootComposite" presStyleCnt="0"/>
      <dgm:spPr/>
    </dgm:pt>
    <dgm:pt modelId="{419FA2A6-83F7-964B-850B-2700EEE7AA57}" type="pres">
      <dgm:prSet presAssocID="{E75CE78D-4FBF-F84E-B9B2-790AFA4B1350}" presName="rootText" presStyleLbl="node4" presStyleIdx="13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5798BE4B-F6D3-A64A-8F54-60A359C3D75C}" type="pres">
      <dgm:prSet presAssocID="{E75CE78D-4FBF-F84E-B9B2-790AFA4B1350}" presName="rootConnector" presStyleLbl="node4" presStyleIdx="13" presStyleCnt="22"/>
      <dgm:spPr/>
    </dgm:pt>
    <dgm:pt modelId="{78C57504-AE9D-084C-AA25-3E1D2BF24579}" type="pres">
      <dgm:prSet presAssocID="{E75CE78D-4FBF-F84E-B9B2-790AFA4B1350}" presName="hierChild4" presStyleCnt="0"/>
      <dgm:spPr/>
    </dgm:pt>
    <dgm:pt modelId="{A6238E96-0942-2C47-9053-28BC5F1B995D}" type="pres">
      <dgm:prSet presAssocID="{E75CE78D-4FBF-F84E-B9B2-790AFA4B1350}" presName="hierChild5" presStyleCnt="0"/>
      <dgm:spPr/>
    </dgm:pt>
    <dgm:pt modelId="{99597EB9-F9E3-5846-BF64-7A5FD601E1E0}" type="pres">
      <dgm:prSet presAssocID="{DA7B1ED1-0138-E744-BBCC-FE86B08F6643}" presName="hierChild5" presStyleCnt="0"/>
      <dgm:spPr/>
    </dgm:pt>
    <dgm:pt modelId="{E66AE51E-78EF-B24E-8C08-41A4686429A3}" type="pres">
      <dgm:prSet presAssocID="{ACA409F7-7A08-B24A-975A-DFE210ACF276}" presName="Name35" presStyleLbl="parChTrans1D3" presStyleIdx="3" presStyleCnt="4"/>
      <dgm:spPr/>
    </dgm:pt>
    <dgm:pt modelId="{AD66E2A7-57E9-AE4F-AC95-B9C51ECF3B99}" type="pres">
      <dgm:prSet presAssocID="{06CA7D94-ED48-004E-91E5-8793B8B96EF8}" presName="hierRoot2" presStyleCnt="0">
        <dgm:presLayoutVars>
          <dgm:hierBranch/>
        </dgm:presLayoutVars>
      </dgm:prSet>
      <dgm:spPr/>
    </dgm:pt>
    <dgm:pt modelId="{E94A1301-BD91-C048-B16F-D45183D05B51}" type="pres">
      <dgm:prSet presAssocID="{06CA7D94-ED48-004E-91E5-8793B8B96EF8}" presName="rootComposite" presStyleCnt="0"/>
      <dgm:spPr/>
    </dgm:pt>
    <dgm:pt modelId="{031CA4F7-B8AA-A14F-8375-3F5207435063}" type="pres">
      <dgm:prSet presAssocID="{06CA7D94-ED48-004E-91E5-8793B8B96EF8}" presName="rootText" presStyleLbl="node3" presStyleIdx="3" presStyleCnt="4" custLinFactNeighborX="65382" custLinFactNeighborY="0">
        <dgm:presLayoutVars>
          <dgm:chPref val="3"/>
        </dgm:presLayoutVars>
      </dgm:prSet>
      <dgm:spPr>
        <a:prstGeom prst="roundRect">
          <a:avLst/>
        </a:prstGeom>
      </dgm:spPr>
    </dgm:pt>
    <dgm:pt modelId="{EEC4F07A-837E-7C44-A369-6A6FF7F108F4}" type="pres">
      <dgm:prSet presAssocID="{06CA7D94-ED48-004E-91E5-8793B8B96EF8}" presName="rootConnector" presStyleLbl="node3" presStyleIdx="3" presStyleCnt="4"/>
      <dgm:spPr/>
    </dgm:pt>
    <dgm:pt modelId="{3C346082-6EAB-CE4E-A365-79860E0AF213}" type="pres">
      <dgm:prSet presAssocID="{06CA7D94-ED48-004E-91E5-8793B8B96EF8}" presName="hierChild4" presStyleCnt="0"/>
      <dgm:spPr/>
    </dgm:pt>
    <dgm:pt modelId="{BC77F831-0A20-CE4F-BCD6-FAD78AE944EC}" type="pres">
      <dgm:prSet presAssocID="{B5EE2DC1-836E-D240-BED9-2D1C422EDF97}" presName="Name35" presStyleLbl="parChTrans1D4" presStyleIdx="14" presStyleCnt="22"/>
      <dgm:spPr/>
    </dgm:pt>
    <dgm:pt modelId="{376BD738-7A81-1D4D-99FA-41C87AFFDA37}" type="pres">
      <dgm:prSet presAssocID="{905AC9A5-6A8F-FF45-A552-432A0AE4F2AD}" presName="hierRoot2" presStyleCnt="0">
        <dgm:presLayoutVars>
          <dgm:hierBranch val="init"/>
        </dgm:presLayoutVars>
      </dgm:prSet>
      <dgm:spPr/>
    </dgm:pt>
    <dgm:pt modelId="{89218803-1EDE-F647-A37D-88BAB5265290}" type="pres">
      <dgm:prSet presAssocID="{905AC9A5-6A8F-FF45-A552-432A0AE4F2AD}" presName="rootComposite" presStyleCnt="0"/>
      <dgm:spPr/>
    </dgm:pt>
    <dgm:pt modelId="{6028A916-807A-C64B-ADC0-F0FB1A8264C9}" type="pres">
      <dgm:prSet presAssocID="{905AC9A5-6A8F-FF45-A552-432A0AE4F2AD}" presName="rootText" presStyleLbl="node4" presStyleIdx="14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D7861FB2-082F-9848-B50C-83A61BD7B850}" type="pres">
      <dgm:prSet presAssocID="{905AC9A5-6A8F-FF45-A552-432A0AE4F2AD}" presName="rootConnector" presStyleLbl="node4" presStyleIdx="14" presStyleCnt="22"/>
      <dgm:spPr/>
    </dgm:pt>
    <dgm:pt modelId="{EE29EB03-6CA2-A444-B1DB-1B75EE1E1F1A}" type="pres">
      <dgm:prSet presAssocID="{905AC9A5-6A8F-FF45-A552-432A0AE4F2AD}" presName="hierChild4" presStyleCnt="0"/>
      <dgm:spPr/>
    </dgm:pt>
    <dgm:pt modelId="{B82242E9-E98C-BF4A-BEE0-9AAB68459C92}" type="pres">
      <dgm:prSet presAssocID="{F3FD6E49-A834-C14A-962B-C0497259CEF6}" presName="Name37" presStyleLbl="parChTrans1D4" presStyleIdx="15" presStyleCnt="22"/>
      <dgm:spPr/>
    </dgm:pt>
    <dgm:pt modelId="{4C2CE63C-AD84-9840-B04D-EB9748E2F818}" type="pres">
      <dgm:prSet presAssocID="{9D3711E1-91ED-3D4D-ABC7-4C7995CA9816}" presName="hierRoot2" presStyleCnt="0">
        <dgm:presLayoutVars>
          <dgm:hierBranch val="init"/>
        </dgm:presLayoutVars>
      </dgm:prSet>
      <dgm:spPr/>
    </dgm:pt>
    <dgm:pt modelId="{0A3FCFA7-D7AB-124E-8E7B-F5AB01F91124}" type="pres">
      <dgm:prSet presAssocID="{9D3711E1-91ED-3D4D-ABC7-4C7995CA9816}" presName="rootComposite" presStyleCnt="0"/>
      <dgm:spPr/>
    </dgm:pt>
    <dgm:pt modelId="{56631885-E12A-EA4E-B819-91490DFB6D5F}" type="pres">
      <dgm:prSet presAssocID="{9D3711E1-91ED-3D4D-ABC7-4C7995CA9816}" presName="rootText" presStyleLbl="node4" presStyleIdx="15" presStyleCnt="22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3EC681E7-2D17-134D-85EB-4DE73C73A47F}" type="pres">
      <dgm:prSet presAssocID="{9D3711E1-91ED-3D4D-ABC7-4C7995CA9816}" presName="rootConnector" presStyleLbl="node4" presStyleIdx="15" presStyleCnt="22"/>
      <dgm:spPr/>
    </dgm:pt>
    <dgm:pt modelId="{0A7D330E-5BC7-8845-867C-6E70C1FF5E9C}" type="pres">
      <dgm:prSet presAssocID="{9D3711E1-91ED-3D4D-ABC7-4C7995CA9816}" presName="hierChild4" presStyleCnt="0"/>
      <dgm:spPr/>
    </dgm:pt>
    <dgm:pt modelId="{BB52AE45-8D12-8243-B1DF-6BB0D954AEBB}" type="pres">
      <dgm:prSet presAssocID="{91E972B9-4679-924D-9ACD-6FF1CD59DA7D}" presName="Name37" presStyleLbl="parChTrans1D4" presStyleIdx="16" presStyleCnt="22"/>
      <dgm:spPr/>
    </dgm:pt>
    <dgm:pt modelId="{C081DC68-89A3-A940-8B3C-2547513CC4FB}" type="pres">
      <dgm:prSet presAssocID="{FC239151-5FD8-BC41-BA57-ED6CD4B9E133}" presName="hierRoot2" presStyleCnt="0">
        <dgm:presLayoutVars>
          <dgm:hierBranch val="init"/>
        </dgm:presLayoutVars>
      </dgm:prSet>
      <dgm:spPr/>
    </dgm:pt>
    <dgm:pt modelId="{36B92D1B-C47F-E446-951E-2CD000F241B9}" type="pres">
      <dgm:prSet presAssocID="{FC239151-5FD8-BC41-BA57-ED6CD4B9E133}" presName="rootComposite" presStyleCnt="0"/>
      <dgm:spPr/>
    </dgm:pt>
    <dgm:pt modelId="{1DFE80F7-7D13-8E4C-98F9-FDA733D2A3A7}" type="pres">
      <dgm:prSet presAssocID="{FC239151-5FD8-BC41-BA57-ED6CD4B9E133}" presName="rootText" presStyleLbl="node4" presStyleIdx="16" presStyleCnt="22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045E67CA-DC6D-F848-B09E-EC83E00504BE}" type="pres">
      <dgm:prSet presAssocID="{FC239151-5FD8-BC41-BA57-ED6CD4B9E133}" presName="rootConnector" presStyleLbl="node4" presStyleIdx="16" presStyleCnt="22"/>
      <dgm:spPr/>
    </dgm:pt>
    <dgm:pt modelId="{60DB01EC-D332-AA49-B7AA-019C612EFF4C}" type="pres">
      <dgm:prSet presAssocID="{FC239151-5FD8-BC41-BA57-ED6CD4B9E133}" presName="hierChild4" presStyleCnt="0"/>
      <dgm:spPr/>
    </dgm:pt>
    <dgm:pt modelId="{F226A758-DB85-CB44-B1E4-55FFC1AF2536}" type="pres">
      <dgm:prSet presAssocID="{FC239151-5FD8-BC41-BA57-ED6CD4B9E133}" presName="hierChild5" presStyleCnt="0"/>
      <dgm:spPr/>
    </dgm:pt>
    <dgm:pt modelId="{4FA6CFFA-C517-504E-9670-D3488249CEC9}" type="pres">
      <dgm:prSet presAssocID="{076ABC8F-1444-984A-A06D-6D5B833B2A3E}" presName="Name37" presStyleLbl="parChTrans1D4" presStyleIdx="17" presStyleCnt="22"/>
      <dgm:spPr/>
    </dgm:pt>
    <dgm:pt modelId="{6FDED64A-1F7F-CF48-8125-D45262E51E64}" type="pres">
      <dgm:prSet presAssocID="{D64C1AA2-F31E-CD45-A018-56D0CB9D9F68}" presName="hierRoot2" presStyleCnt="0">
        <dgm:presLayoutVars>
          <dgm:hierBranch val="init"/>
        </dgm:presLayoutVars>
      </dgm:prSet>
      <dgm:spPr/>
    </dgm:pt>
    <dgm:pt modelId="{6277E0D7-FB7E-C74F-B436-539732831C6C}" type="pres">
      <dgm:prSet presAssocID="{D64C1AA2-F31E-CD45-A018-56D0CB9D9F68}" presName="rootComposite" presStyleCnt="0"/>
      <dgm:spPr/>
    </dgm:pt>
    <dgm:pt modelId="{E1053A9F-4B47-AA45-BFBA-CB94E6DAED0E}" type="pres">
      <dgm:prSet presAssocID="{D64C1AA2-F31E-CD45-A018-56D0CB9D9F68}" presName="rootText" presStyleLbl="node4" presStyleIdx="17" presStyleCnt="22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EC881B37-4A93-DD41-884A-8216D22A4BF8}" type="pres">
      <dgm:prSet presAssocID="{D64C1AA2-F31E-CD45-A018-56D0CB9D9F68}" presName="rootConnector" presStyleLbl="node4" presStyleIdx="17" presStyleCnt="22"/>
      <dgm:spPr/>
    </dgm:pt>
    <dgm:pt modelId="{FF019027-628C-1B41-B65B-2AC1E1CF2E8E}" type="pres">
      <dgm:prSet presAssocID="{D64C1AA2-F31E-CD45-A018-56D0CB9D9F68}" presName="hierChild4" presStyleCnt="0"/>
      <dgm:spPr/>
    </dgm:pt>
    <dgm:pt modelId="{D8EA9729-D023-314D-B343-53D16FCBACED}" type="pres">
      <dgm:prSet presAssocID="{D64C1AA2-F31E-CD45-A018-56D0CB9D9F68}" presName="hierChild5" presStyleCnt="0"/>
      <dgm:spPr/>
    </dgm:pt>
    <dgm:pt modelId="{FBEB0D64-B393-E94E-BDD0-8B1DEEC71C52}" type="pres">
      <dgm:prSet presAssocID="{9D3711E1-91ED-3D4D-ABC7-4C7995CA9816}" presName="hierChild5" presStyleCnt="0"/>
      <dgm:spPr/>
    </dgm:pt>
    <dgm:pt modelId="{CB6D2611-2774-3E45-BB0D-D63F0059B486}" type="pres">
      <dgm:prSet presAssocID="{046EB6FE-19D2-D347-87DB-4227F8C53031}" presName="Name37" presStyleLbl="parChTrans1D4" presStyleIdx="18" presStyleCnt="22"/>
      <dgm:spPr/>
    </dgm:pt>
    <dgm:pt modelId="{DCE846E4-7247-0647-8C6A-F1D1B41664C8}" type="pres">
      <dgm:prSet presAssocID="{4E37D83F-E09E-DC4E-9318-250A962193C9}" presName="hierRoot2" presStyleCnt="0">
        <dgm:presLayoutVars>
          <dgm:hierBranch val="init"/>
        </dgm:presLayoutVars>
      </dgm:prSet>
      <dgm:spPr/>
    </dgm:pt>
    <dgm:pt modelId="{CFA005F4-6988-7847-8DAE-1906B32BAFB7}" type="pres">
      <dgm:prSet presAssocID="{4E37D83F-E09E-DC4E-9318-250A962193C9}" presName="rootComposite" presStyleCnt="0"/>
      <dgm:spPr/>
    </dgm:pt>
    <dgm:pt modelId="{07DF70A2-F207-4C49-8D88-11093927A77C}" type="pres">
      <dgm:prSet presAssocID="{4E37D83F-E09E-DC4E-9318-250A962193C9}" presName="rootText" presStyleLbl="node4" presStyleIdx="18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085C77FA-7FD9-7741-A6FC-2C8AA6B1FAF7}" type="pres">
      <dgm:prSet presAssocID="{4E37D83F-E09E-DC4E-9318-250A962193C9}" presName="rootConnector" presStyleLbl="node4" presStyleIdx="18" presStyleCnt="22"/>
      <dgm:spPr/>
    </dgm:pt>
    <dgm:pt modelId="{AA71C646-7C12-1C4C-AE77-642BF6CCA0E6}" type="pres">
      <dgm:prSet presAssocID="{4E37D83F-E09E-DC4E-9318-250A962193C9}" presName="hierChild4" presStyleCnt="0"/>
      <dgm:spPr/>
    </dgm:pt>
    <dgm:pt modelId="{5949991A-4DDC-7049-8533-5601F53D59B7}" type="pres">
      <dgm:prSet presAssocID="{40B74ED9-6391-3C46-B9F5-FE678977108A}" presName="Name37" presStyleLbl="parChTrans1D4" presStyleIdx="19" presStyleCnt="22"/>
      <dgm:spPr/>
    </dgm:pt>
    <dgm:pt modelId="{79798600-0892-3342-963A-22A385BC8FED}" type="pres">
      <dgm:prSet presAssocID="{4C202421-D094-A34D-B2F1-25D4273AC589}" presName="hierRoot2" presStyleCnt="0">
        <dgm:presLayoutVars>
          <dgm:hierBranch val="init"/>
        </dgm:presLayoutVars>
      </dgm:prSet>
      <dgm:spPr/>
    </dgm:pt>
    <dgm:pt modelId="{5875F882-35ED-4843-96C6-18E21E6A5B84}" type="pres">
      <dgm:prSet presAssocID="{4C202421-D094-A34D-B2F1-25D4273AC589}" presName="rootComposite" presStyleCnt="0"/>
      <dgm:spPr/>
    </dgm:pt>
    <dgm:pt modelId="{864C587B-D834-1244-89A5-C85D2BEAA7F0}" type="pres">
      <dgm:prSet presAssocID="{4C202421-D094-A34D-B2F1-25D4273AC589}" presName="rootText" presStyleLbl="node4" presStyleIdx="19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BC941DA9-71C0-8E4E-AF93-2617ECAAD94A}" type="pres">
      <dgm:prSet presAssocID="{4C202421-D094-A34D-B2F1-25D4273AC589}" presName="rootConnector" presStyleLbl="node4" presStyleIdx="19" presStyleCnt="22"/>
      <dgm:spPr/>
    </dgm:pt>
    <dgm:pt modelId="{00B54EBB-F794-9E45-92D6-5CCF3661A1A5}" type="pres">
      <dgm:prSet presAssocID="{4C202421-D094-A34D-B2F1-25D4273AC589}" presName="hierChild4" presStyleCnt="0"/>
      <dgm:spPr/>
    </dgm:pt>
    <dgm:pt modelId="{40AB4366-21AC-1241-8BF0-91D247B19778}" type="pres">
      <dgm:prSet presAssocID="{4C202421-D094-A34D-B2F1-25D4273AC589}" presName="hierChild5" presStyleCnt="0"/>
      <dgm:spPr/>
    </dgm:pt>
    <dgm:pt modelId="{F947031F-71F3-1541-B08E-11A19CD467A8}" type="pres">
      <dgm:prSet presAssocID="{139DEFD6-80BF-FA41-9691-E40A7122A297}" presName="Name37" presStyleLbl="parChTrans1D4" presStyleIdx="20" presStyleCnt="22"/>
      <dgm:spPr/>
    </dgm:pt>
    <dgm:pt modelId="{5E659379-499C-8246-96BD-B206BC8EEB3C}" type="pres">
      <dgm:prSet presAssocID="{82C6D79A-0596-E446-8AB0-EB8FA4B2B36F}" presName="hierRoot2" presStyleCnt="0">
        <dgm:presLayoutVars>
          <dgm:hierBranch val="init"/>
        </dgm:presLayoutVars>
      </dgm:prSet>
      <dgm:spPr/>
    </dgm:pt>
    <dgm:pt modelId="{C582E6C4-3C6B-964D-AC33-EBE1F704DB7A}" type="pres">
      <dgm:prSet presAssocID="{82C6D79A-0596-E446-8AB0-EB8FA4B2B36F}" presName="rootComposite" presStyleCnt="0"/>
      <dgm:spPr/>
    </dgm:pt>
    <dgm:pt modelId="{03F99A12-2112-C042-8AA0-033290933644}" type="pres">
      <dgm:prSet presAssocID="{82C6D79A-0596-E446-8AB0-EB8FA4B2B36F}" presName="rootText" presStyleLbl="node4" presStyleIdx="20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BE223501-1C00-9A41-987D-7B5D23B7126D}" type="pres">
      <dgm:prSet presAssocID="{82C6D79A-0596-E446-8AB0-EB8FA4B2B36F}" presName="rootConnector" presStyleLbl="node4" presStyleIdx="20" presStyleCnt="22"/>
      <dgm:spPr/>
    </dgm:pt>
    <dgm:pt modelId="{86ADD079-5655-7448-B095-409A56D5346B}" type="pres">
      <dgm:prSet presAssocID="{82C6D79A-0596-E446-8AB0-EB8FA4B2B36F}" presName="hierChild4" presStyleCnt="0"/>
      <dgm:spPr/>
    </dgm:pt>
    <dgm:pt modelId="{80422A9F-A9C8-3A45-88B0-E0BBB95D983B}" type="pres">
      <dgm:prSet presAssocID="{82C6D79A-0596-E446-8AB0-EB8FA4B2B36F}" presName="hierChild5" presStyleCnt="0"/>
      <dgm:spPr/>
    </dgm:pt>
    <dgm:pt modelId="{67D65A74-3DC8-EB42-9359-A686378F83E2}" type="pres">
      <dgm:prSet presAssocID="{4E37D83F-E09E-DC4E-9318-250A962193C9}" presName="hierChild5" presStyleCnt="0"/>
      <dgm:spPr/>
    </dgm:pt>
    <dgm:pt modelId="{08DF860C-1E5F-424D-A61F-38D11D5BAE55}" type="pres">
      <dgm:prSet presAssocID="{905AC9A5-6A8F-FF45-A552-432A0AE4F2AD}" presName="hierChild5" presStyleCnt="0"/>
      <dgm:spPr/>
    </dgm:pt>
    <dgm:pt modelId="{A941675B-4B53-ED4A-B9BB-737C8387401B}" type="pres">
      <dgm:prSet presAssocID="{F4899F38-B031-A743-BD12-703925234F06}" presName="Name35" presStyleLbl="parChTrans1D4" presStyleIdx="21" presStyleCnt="22"/>
      <dgm:spPr/>
    </dgm:pt>
    <dgm:pt modelId="{E71F4183-784D-CB42-9C32-A3A58A19DF22}" type="pres">
      <dgm:prSet presAssocID="{0EA9B01D-929E-8A49-B7A7-E1CCBD388FA3}" presName="hierRoot2" presStyleCnt="0">
        <dgm:presLayoutVars>
          <dgm:hierBranch val="init"/>
        </dgm:presLayoutVars>
      </dgm:prSet>
      <dgm:spPr/>
    </dgm:pt>
    <dgm:pt modelId="{3732DBC7-6651-CF46-8F34-B1FBD99B57D6}" type="pres">
      <dgm:prSet presAssocID="{0EA9B01D-929E-8A49-B7A7-E1CCBD388FA3}" presName="rootComposite" presStyleCnt="0"/>
      <dgm:spPr/>
    </dgm:pt>
    <dgm:pt modelId="{355656ED-0420-FF42-9E10-0556A01EE55E}" type="pres">
      <dgm:prSet presAssocID="{0EA9B01D-929E-8A49-B7A7-E1CCBD388FA3}" presName="rootText" presStyleLbl="node4" presStyleIdx="21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8EF7E134-C26F-D44E-8699-1867D44D9B6F}" type="pres">
      <dgm:prSet presAssocID="{0EA9B01D-929E-8A49-B7A7-E1CCBD388FA3}" presName="rootConnector" presStyleLbl="node4" presStyleIdx="21" presStyleCnt="22"/>
      <dgm:spPr/>
    </dgm:pt>
    <dgm:pt modelId="{AC34225E-DB15-3A45-90F4-0A202C72C7C0}" type="pres">
      <dgm:prSet presAssocID="{0EA9B01D-929E-8A49-B7A7-E1CCBD388FA3}" presName="hierChild4" presStyleCnt="0"/>
      <dgm:spPr/>
    </dgm:pt>
    <dgm:pt modelId="{8E4755BB-8BEB-B147-BD2B-4516152AA020}" type="pres">
      <dgm:prSet presAssocID="{0EA9B01D-929E-8A49-B7A7-E1CCBD388FA3}" presName="hierChild5" presStyleCnt="0"/>
      <dgm:spPr/>
    </dgm:pt>
    <dgm:pt modelId="{56D70C4E-812E-3249-BE4D-47D83145983A}" type="pres">
      <dgm:prSet presAssocID="{06CA7D94-ED48-004E-91E5-8793B8B96EF8}" presName="hierChild5" presStyleCnt="0"/>
      <dgm:spPr/>
    </dgm:pt>
    <dgm:pt modelId="{00EC4865-51B1-414F-BFB1-A64D99E417BE}" type="pres">
      <dgm:prSet presAssocID="{363906CC-730E-499C-9848-942D5B2F5603}" presName="hierChild5" presStyleCnt="0"/>
      <dgm:spPr/>
    </dgm:pt>
    <dgm:pt modelId="{91289912-9AC0-4C05-92F8-552C9272DD29}" type="pres">
      <dgm:prSet presAssocID="{025B4D34-4287-4951-9F0D-9ECD9E39D10D}" presName="hierChild3" presStyleCnt="0"/>
      <dgm:spPr/>
    </dgm:pt>
  </dgm:ptLst>
  <dgm:cxnLst>
    <dgm:cxn modelId="{51590B00-7EAB-4AB2-9CC1-52095C2D2365}" srcId="{96F15514-0324-48F7-8870-369F1B0CD7AF}" destId="{25519B2B-E749-4A44-BAB6-EEB485C2A545}" srcOrd="0" destOrd="0" parTransId="{EEAA4052-0D1E-420D-9F6F-A845F983D6E8}" sibTransId="{E2F573B0-195D-4ACB-8E90-D1BF1E3F052A}"/>
    <dgm:cxn modelId="{A30AB100-B368-4043-AAC5-C743DE1CA3D2}" type="presOf" srcId="{231E2305-6DF2-4224-8C7D-B50B251594E3}" destId="{ECCC3D99-0931-4025-8534-CA952F7D9369}" srcOrd="0" destOrd="0" presId="urn:microsoft.com/office/officeart/2005/8/layout/orgChart1"/>
    <dgm:cxn modelId="{2B489403-EDAC-1D42-8ED0-18F54AFA2C0A}" type="presOf" srcId="{0EA9B01D-929E-8A49-B7A7-E1CCBD388FA3}" destId="{355656ED-0420-FF42-9E10-0556A01EE55E}" srcOrd="0" destOrd="0" presId="urn:microsoft.com/office/officeart/2005/8/layout/orgChart1"/>
    <dgm:cxn modelId="{729BF306-0246-6943-AAE1-7B0CA11FD540}" type="presOf" srcId="{A51A0556-E045-4C46-A9F0-E236A91960A7}" destId="{579476AD-1AD0-42D2-A1F4-EB39AD5EA1C1}" srcOrd="0" destOrd="0" presId="urn:microsoft.com/office/officeart/2005/8/layout/orgChart1"/>
    <dgm:cxn modelId="{87C56607-E024-48FD-8109-A2C29BAA81EC}" srcId="{25519B2B-E749-4A44-BAB6-EEB485C2A545}" destId="{75FFB165-A58D-4E03-9E51-8E0FD120D629}" srcOrd="1" destOrd="0" parTransId="{BB408977-236C-4D41-B7D5-57809A1D7648}" sibTransId="{A2B14FB8-AE29-4B23-A7AD-3EB5BAA80ED7}"/>
    <dgm:cxn modelId="{4906880A-CB83-EA43-BDED-A88045854640}" srcId="{DA7B1ED1-0138-E744-BBCC-FE86B08F6643}" destId="{A27D550F-4043-8F4B-A8E2-843978DB8499}" srcOrd="0" destOrd="0" parTransId="{8BF0E8E1-1AFA-B54E-8024-D2A3A9255C02}" sibTransId="{B909C038-7779-C646-872C-20F85225459A}"/>
    <dgm:cxn modelId="{1D01020D-5D77-994A-8DF4-4C9F4C2CF335}" type="presOf" srcId="{BFFE29C3-114F-47ED-92E3-329584D0276E}" destId="{0AA74D1E-3AE3-47C4-BCB2-F28BE9A67EE2}" srcOrd="1" destOrd="0" presId="urn:microsoft.com/office/officeart/2005/8/layout/orgChart1"/>
    <dgm:cxn modelId="{9B1EBD0D-2EEC-F846-96AE-B9E3A73308F8}" type="presOf" srcId="{9B4CBFF0-6A6D-0540-A436-773ABAB14F90}" destId="{F136958E-13D4-4847-B22C-2B29EDCF9391}" srcOrd="0" destOrd="0" presId="urn:microsoft.com/office/officeart/2005/8/layout/orgChart1"/>
    <dgm:cxn modelId="{3F335E0E-12B9-CF42-B777-BBC76673F772}" type="presOf" srcId="{FC239151-5FD8-BC41-BA57-ED6CD4B9E133}" destId="{045E67CA-DC6D-F848-B09E-EC83E00504BE}" srcOrd="1" destOrd="0" presId="urn:microsoft.com/office/officeart/2005/8/layout/orgChart1"/>
    <dgm:cxn modelId="{7558B421-1160-D74A-976C-E044FB28A1DF}" type="presOf" srcId="{AFAB40C3-3ECA-4751-A055-953F7D84CBB9}" destId="{AA22B2F9-539D-4A79-8A8D-EB4CCBC07323}" srcOrd="0" destOrd="0" presId="urn:microsoft.com/office/officeart/2005/8/layout/orgChart1"/>
    <dgm:cxn modelId="{585B7423-4438-7F4B-9FF0-84C21F332D8C}" type="presOf" srcId="{8BF0E8E1-1AFA-B54E-8024-D2A3A9255C02}" destId="{1190B346-2523-544B-BC6F-C836F06FCF4C}" srcOrd="0" destOrd="0" presId="urn:microsoft.com/office/officeart/2005/8/layout/orgChart1"/>
    <dgm:cxn modelId="{8910DF24-1CD7-8D46-9BAA-3E6358F593B4}" type="presOf" srcId="{363906CC-730E-499C-9848-942D5B2F5603}" destId="{B03DEEBE-8D6A-4D34-A3DA-17FB6B68BDE7}" srcOrd="0" destOrd="0" presId="urn:microsoft.com/office/officeart/2005/8/layout/orgChart1"/>
    <dgm:cxn modelId="{5DFF1A26-C0D9-4245-924C-CDA8E6B15775}" srcId="{4E37D83F-E09E-DC4E-9318-250A962193C9}" destId="{82C6D79A-0596-E446-8AB0-EB8FA4B2B36F}" srcOrd="1" destOrd="0" parTransId="{139DEFD6-80BF-FA41-9691-E40A7122A297}" sibTransId="{EE2EBA02-936D-4C49-8153-72EEAA825A2C}"/>
    <dgm:cxn modelId="{21503C29-930A-9940-B8CF-ACA4D3FCE35D}" type="presOf" srcId="{96F15514-0324-48F7-8870-369F1B0CD7AF}" destId="{80352BA0-3522-4E85-B679-025F665B3325}" srcOrd="0" destOrd="0" presId="urn:microsoft.com/office/officeart/2005/8/layout/orgChart1"/>
    <dgm:cxn modelId="{4296012A-41FA-A642-9EE0-EF3F56571E8F}" type="presOf" srcId="{6AF9989B-6B3C-914E-9A86-B691635C2F66}" destId="{3CEF933D-A3AC-2640-90B9-779EE298603D}" srcOrd="0" destOrd="0" presId="urn:microsoft.com/office/officeart/2005/8/layout/orgChart1"/>
    <dgm:cxn modelId="{8DAEDB2C-C959-2D4C-AD7B-67A099292C8F}" type="presOf" srcId="{046EB6FE-19D2-D347-87DB-4227F8C53031}" destId="{CB6D2611-2774-3E45-BB0D-D63F0059B486}" srcOrd="0" destOrd="0" presId="urn:microsoft.com/office/officeart/2005/8/layout/orgChart1"/>
    <dgm:cxn modelId="{FEBF242D-62C5-3E4F-AADA-BD38615F4BE3}" srcId="{9D3711E1-91ED-3D4D-ABC7-4C7995CA9816}" destId="{D64C1AA2-F31E-CD45-A018-56D0CB9D9F68}" srcOrd="1" destOrd="0" parTransId="{076ABC8F-1444-984A-A06D-6D5B833B2A3E}" sibTransId="{8146B518-A5C3-9547-9027-FF0C0FCA5D5E}"/>
    <dgm:cxn modelId="{4FE77E2D-6B02-9F4A-8659-68D5FDA57725}" type="presOf" srcId="{14C15FC4-6436-4BB3-AC9D-26EE57EEB5EE}" destId="{DB91559A-EE0B-4550-AA05-29078EFABEC9}" srcOrd="1" destOrd="0" presId="urn:microsoft.com/office/officeart/2005/8/layout/orgChart1"/>
    <dgm:cxn modelId="{FD89EE2D-A6CE-4654-8E0C-545C94A537BA}" srcId="{8A1650A6-2143-462E-B222-E9371ECE0380}" destId="{4D299C0D-9AAA-438F-B698-48F5C22E5F69}" srcOrd="1" destOrd="0" parTransId="{A51A0556-E045-4C46-A9F0-E236A91960A7}" sibTransId="{37F01A06-CDE1-4E23-A8FE-4802929881A5}"/>
    <dgm:cxn modelId="{48474534-27DA-AA4C-A655-4AA536ED6E79}" type="presOf" srcId="{A27D550F-4043-8F4B-A8E2-843978DB8499}" destId="{D84305E1-BA37-304B-A784-6CFAA8A6C331}" srcOrd="0" destOrd="0" presId="urn:microsoft.com/office/officeart/2005/8/layout/orgChart1"/>
    <dgm:cxn modelId="{DEBA6036-9167-5E40-9C98-702D3D3B5D4C}" type="presOf" srcId="{4D299C0D-9AAA-438F-B698-48F5C22E5F69}" destId="{52A6F129-A789-4184-AC45-42567030A393}" srcOrd="1" destOrd="0" presId="urn:microsoft.com/office/officeart/2005/8/layout/orgChart1"/>
    <dgm:cxn modelId="{2B47E736-BC0F-0A45-AD9D-6262F747B4E5}" type="presOf" srcId="{BB408977-236C-4D41-B7D5-57809A1D7648}" destId="{65E52AD9-0770-47DE-AC77-DB0169E7F276}" srcOrd="0" destOrd="0" presId="urn:microsoft.com/office/officeart/2005/8/layout/orgChart1"/>
    <dgm:cxn modelId="{5AE32637-FF28-4FCF-8109-B61453AC6857}" srcId="{8A1650A6-2143-462E-B222-E9371ECE0380}" destId="{7639FAF6-9E1C-4F42-BFA4-3335F1E0FFD9}" srcOrd="0" destOrd="0" parTransId="{828A35BB-CB16-4D9B-A183-2951B0441068}" sibTransId="{A3D36A38-3B92-4B46-B3AA-54953985E34A}"/>
    <dgm:cxn modelId="{90263938-16AA-804B-B601-B696E4D32A32}" srcId="{06CA7D94-ED48-004E-91E5-8793B8B96EF8}" destId="{905AC9A5-6A8F-FF45-A552-432A0AE4F2AD}" srcOrd="0" destOrd="0" parTransId="{B5EE2DC1-836E-D240-BED9-2D1C422EDF97}" sibTransId="{97ABC63F-50C0-EC40-9480-85D3EA46C366}"/>
    <dgm:cxn modelId="{1B31B038-49FD-B841-8BC4-B1CF38FBD1E5}" type="presOf" srcId="{905AC9A5-6A8F-FF45-A552-432A0AE4F2AD}" destId="{D7861FB2-082F-9848-B50C-83A61BD7B850}" srcOrd="1" destOrd="0" presId="urn:microsoft.com/office/officeart/2005/8/layout/orgChart1"/>
    <dgm:cxn modelId="{D50BA939-98EA-48DD-9FB2-B437A5C917D2}" srcId="{025B4D34-4287-4951-9F0D-9ECD9E39D10D}" destId="{363906CC-730E-499C-9848-942D5B2F5603}" srcOrd="1" destOrd="0" parTransId="{9634D334-9342-45E0-B2D0-CD4150AE9CA1}" sibTransId="{EE7D7E0F-8705-46F5-81BD-11CF5D7F6649}"/>
    <dgm:cxn modelId="{93D8673C-17A2-4441-91D1-8B5DD826E897}" srcId="{06CA7D94-ED48-004E-91E5-8793B8B96EF8}" destId="{0EA9B01D-929E-8A49-B7A7-E1CCBD388FA3}" srcOrd="1" destOrd="0" parTransId="{F4899F38-B031-A743-BD12-703925234F06}" sibTransId="{B387F484-2576-994B-9A89-72E6777F18F1}"/>
    <dgm:cxn modelId="{9182723D-0171-2D47-B5F3-C00A50AEE03F}" type="presOf" srcId="{44E16BE2-87EE-6145-B91F-DB0AF60AB0D9}" destId="{05E74234-4102-CF40-8107-3B5E494BBF5B}" srcOrd="0" destOrd="0" presId="urn:microsoft.com/office/officeart/2005/8/layout/orgChart1"/>
    <dgm:cxn modelId="{F25F2A3E-4AD5-7C48-A135-3A58B918840D}" type="presOf" srcId="{8A1650A6-2143-462E-B222-E9371ECE0380}" destId="{4B7FB032-BF70-45D6-B1EB-0FB2EF199F45}" srcOrd="1" destOrd="0" presId="urn:microsoft.com/office/officeart/2005/8/layout/orgChart1"/>
    <dgm:cxn modelId="{7D04B43E-06B9-4545-ADD3-40A449565644}" type="presOf" srcId="{DA7B1ED1-0138-E744-BBCC-FE86B08F6643}" destId="{9BBF8C2A-3C5C-3247-8443-706FBFE470A9}" srcOrd="1" destOrd="0" presId="urn:microsoft.com/office/officeart/2005/8/layout/orgChart1"/>
    <dgm:cxn modelId="{A3F7C95D-321C-4540-AB30-CD70D0BB831E}" type="presOf" srcId="{363906CC-730E-499C-9848-942D5B2F5603}" destId="{F0D3E6AB-2E5D-4979-AE05-84BDF00F3E57}" srcOrd="1" destOrd="0" presId="urn:microsoft.com/office/officeart/2005/8/layout/orgChart1"/>
    <dgm:cxn modelId="{7B91D166-41FF-F04A-A387-87FFF21890F6}" type="presOf" srcId="{D64C1AA2-F31E-CD45-A018-56D0CB9D9F68}" destId="{E1053A9F-4B47-AA45-BFBA-CB94E6DAED0E}" srcOrd="0" destOrd="0" presId="urn:microsoft.com/office/officeart/2005/8/layout/orgChart1"/>
    <dgm:cxn modelId="{6EA8F966-77FF-1443-B0A6-F781CED4B79A}" type="presOf" srcId="{139DEFD6-80BF-FA41-9691-E40A7122A297}" destId="{F947031F-71F3-1541-B08E-11A19CD467A8}" srcOrd="0" destOrd="0" presId="urn:microsoft.com/office/officeart/2005/8/layout/orgChart1"/>
    <dgm:cxn modelId="{49210F67-2128-7740-AEE1-995552EA29D6}" srcId="{DA7B1ED1-0138-E744-BBCC-FE86B08F6643}" destId="{E75CE78D-4FBF-F84E-B9B2-790AFA4B1350}" srcOrd="2" destOrd="0" parTransId="{0AE00B84-57DF-0140-917A-4C3573609811}" sibTransId="{F4A4077B-D568-BF45-8183-F8A3D7E3C2FA}"/>
    <dgm:cxn modelId="{7C7B8F69-FBCC-6D4E-81D8-2F5ECA099AF6}" type="presOf" srcId="{ACA409F7-7A08-B24A-975A-DFE210ACF276}" destId="{E66AE51E-78EF-B24E-8C08-41A4686429A3}" srcOrd="0" destOrd="0" presId="urn:microsoft.com/office/officeart/2005/8/layout/orgChart1"/>
    <dgm:cxn modelId="{5A48FC4A-D83E-804E-A160-BC6A5B40FEC2}" type="presOf" srcId="{D64C1AA2-F31E-CD45-A018-56D0CB9D9F68}" destId="{EC881B37-4A93-DD41-884A-8216D22A4BF8}" srcOrd="1" destOrd="0" presId="urn:microsoft.com/office/officeart/2005/8/layout/orgChart1"/>
    <dgm:cxn modelId="{FFFDA24B-4BB8-BA43-A4A6-B27C84AB7816}" type="presOf" srcId="{EEAA4052-0D1E-420D-9F6F-A845F983D6E8}" destId="{D884700F-6098-4749-BD26-394E3276E35E}" srcOrd="0" destOrd="0" presId="urn:microsoft.com/office/officeart/2005/8/layout/orgChart1"/>
    <dgm:cxn modelId="{B4100E6C-D170-0247-A5A7-C7A4EB51EB9B}" type="presOf" srcId="{82C6D79A-0596-E446-8AB0-EB8FA4B2B36F}" destId="{BE223501-1C00-9A41-987D-7B5D23B7126D}" srcOrd="1" destOrd="0" presId="urn:microsoft.com/office/officeart/2005/8/layout/orgChart1"/>
    <dgm:cxn modelId="{7870726C-4A88-2D41-8C79-580B85E31AF7}" type="presOf" srcId="{9B4CBFF0-6A6D-0540-A436-773ABAB14F90}" destId="{1F4C6502-BB18-9742-ADAA-275579FE2BA3}" srcOrd="1" destOrd="0" presId="urn:microsoft.com/office/officeart/2005/8/layout/orgChart1"/>
    <dgm:cxn modelId="{9DFAEC6C-276B-8D4A-824C-25FA8B463B8F}" srcId="{905AC9A5-6A8F-FF45-A552-432A0AE4F2AD}" destId="{4E37D83F-E09E-DC4E-9318-250A962193C9}" srcOrd="1" destOrd="0" parTransId="{046EB6FE-19D2-D347-87DB-4227F8C53031}" sibTransId="{B73F3430-613A-8C45-8EF7-7B19BC5D0E16}"/>
    <dgm:cxn modelId="{B8D4206D-3BDA-46FB-B929-C04D9CA35253}" srcId="{75FFB165-A58D-4E03-9E51-8E0FD120D629}" destId="{5DF74B4C-73D8-4633-8FD8-1D0ECCCDEE6A}" srcOrd="0" destOrd="0" parTransId="{A2649A69-30D0-4DB1-904F-2E18AB34B3D4}" sibTransId="{5A73E587-6648-4F9E-B2BE-EA47041B4EA0}"/>
    <dgm:cxn modelId="{36299C6D-731E-A140-84F6-65679C71E62C}" type="presOf" srcId="{25519B2B-E749-4A44-BAB6-EEB485C2A545}" destId="{AA1224E5-9D19-4A1D-818F-061BE6E9BD47}" srcOrd="1" destOrd="0" presId="urn:microsoft.com/office/officeart/2005/8/layout/orgChart1"/>
    <dgm:cxn modelId="{68B1416E-5AB4-0242-BF38-4A0588A18E70}" type="presOf" srcId="{75FFB165-A58D-4E03-9E51-8E0FD120D629}" destId="{9AA2D2B3-2912-464F-9B7B-9963A918BA5A}" srcOrd="0" destOrd="0" presId="urn:microsoft.com/office/officeart/2005/8/layout/orgChart1"/>
    <dgm:cxn modelId="{FA31766E-1CF1-7544-94DC-9D01AEEB9156}" type="presOf" srcId="{A27D550F-4043-8F4B-A8E2-843978DB8499}" destId="{DB2C852E-DB64-8848-9444-3F381CA5B433}" srcOrd="1" destOrd="0" presId="urn:microsoft.com/office/officeart/2005/8/layout/orgChart1"/>
    <dgm:cxn modelId="{38351350-5899-154F-B289-89B58255C495}" type="presOf" srcId="{7639FAF6-9E1C-4F42-BFA4-3335F1E0FFD9}" destId="{D9AD7E2B-4BCA-44C8-A1CC-001F9ADA21DF}" srcOrd="0" destOrd="0" presId="urn:microsoft.com/office/officeart/2005/8/layout/orgChart1"/>
    <dgm:cxn modelId="{AA622650-B443-B749-B1EC-3958AEDB1A00}" type="presOf" srcId="{F4696291-C991-407F-B0C3-6A8F2CE0841A}" destId="{7B1EDCE2-2E38-4FFF-BDFA-964E3AA97BCB}" srcOrd="1" destOrd="0" presId="urn:microsoft.com/office/officeart/2005/8/layout/orgChart1"/>
    <dgm:cxn modelId="{8A143D70-72D8-D54A-857A-960C421BCF18}" type="presOf" srcId="{47EA173C-EDC6-4FDA-8261-83843715ED6C}" destId="{476443CA-C80E-495A-A67B-7D050FCD583F}" srcOrd="0" destOrd="0" presId="urn:microsoft.com/office/officeart/2005/8/layout/orgChart1"/>
    <dgm:cxn modelId="{A6E68350-7FC1-4D05-A751-969344C2BF5E}" srcId="{96F15514-0324-48F7-8870-369F1B0CD7AF}" destId="{522FC380-9F64-4A72-BB36-4E4AEB6F39CA}" srcOrd="1" destOrd="0" parTransId="{231E2305-6DF2-4224-8C7D-B50B251594E3}" sibTransId="{361DBA5E-9B6E-4FBC-88AD-891783362E13}"/>
    <dgm:cxn modelId="{5BEF3C53-D957-474E-AD7F-7463004284C8}" srcId="{75FFB165-A58D-4E03-9E51-8E0FD120D629}" destId="{5DA1F43E-71CC-4013-B77C-1DF45E9AFCFE}" srcOrd="2" destOrd="0" parTransId="{FC72D416-D328-4D2D-B4BE-92D4CE63A083}" sibTransId="{F1ED7E29-FDB0-4F78-AE8F-D168D79D8A92}"/>
    <dgm:cxn modelId="{8F8E7573-1951-4C31-A7E6-E1C56614B6FE}" srcId="{25519B2B-E749-4A44-BAB6-EEB485C2A545}" destId="{8A1650A6-2143-462E-B222-E9371ECE0380}" srcOrd="2" destOrd="0" parTransId="{A9B9BF6E-C539-402D-8CCA-452D408E5D00}" sibTransId="{F7DE8BC5-9621-474C-ABA8-4B7B2C7F7B00}"/>
    <dgm:cxn modelId="{DF251476-AA37-F847-9867-74AD2C916530}" type="presOf" srcId="{0EA9B01D-929E-8A49-B7A7-E1CCBD388FA3}" destId="{8EF7E134-C26F-D44E-8699-1867D44D9B6F}" srcOrd="1" destOrd="0" presId="urn:microsoft.com/office/officeart/2005/8/layout/orgChart1"/>
    <dgm:cxn modelId="{5FAE4276-A384-8F44-9356-C1CADA7F15EA}" type="presOf" srcId="{7639FAF6-9E1C-4F42-BFA4-3335F1E0FFD9}" destId="{CF8DD596-3104-49DE-8E2B-77860E56372D}" srcOrd="1" destOrd="0" presId="urn:microsoft.com/office/officeart/2005/8/layout/orgChart1"/>
    <dgm:cxn modelId="{CD8EA857-8C84-440E-A470-EFC61D568BF5}" srcId="{025B4D34-4287-4951-9F0D-9ECD9E39D10D}" destId="{96F15514-0324-48F7-8870-369F1B0CD7AF}" srcOrd="0" destOrd="0" parTransId="{ACB6D3F8-0D7A-4E3A-951A-5EA6B9D94E92}" sibTransId="{B54F6550-9A4C-4EEF-9EE9-523B4690B751}"/>
    <dgm:cxn modelId="{C527FA77-7AA3-8944-8600-E2A7306359C5}" type="presOf" srcId="{025B4D34-4287-4951-9F0D-9ECD9E39D10D}" destId="{1DA08752-DBDB-4521-9D5A-4FEA32F88E8C}" srcOrd="0" destOrd="0" presId="urn:microsoft.com/office/officeart/2005/8/layout/orgChart1"/>
    <dgm:cxn modelId="{CD6A105A-E1BB-2445-ABC4-7FD99F39F3AC}" type="presOf" srcId="{6D0D24C9-BCD3-436A-BF12-ED2A11CFC72C}" destId="{BAB8BA20-6E42-46DB-AA75-52C07BFD8628}" srcOrd="0" destOrd="0" presId="urn:microsoft.com/office/officeart/2005/8/layout/orgChart1"/>
    <dgm:cxn modelId="{9079345A-059D-804A-896F-B9A79B578B0F}" type="presOf" srcId="{F3FD6E49-A834-C14A-962B-C0497259CEF6}" destId="{B82242E9-E98C-BF4A-BEE0-9AAB68459C92}" srcOrd="0" destOrd="0" presId="urn:microsoft.com/office/officeart/2005/8/layout/orgChart1"/>
    <dgm:cxn modelId="{89DAE17B-189B-8641-A834-DA56E1572A79}" type="presOf" srcId="{4D299C0D-9AAA-438F-B698-48F5C22E5F69}" destId="{9609A133-F0ED-48A9-B246-3CF25CA29719}" srcOrd="0" destOrd="0" presId="urn:microsoft.com/office/officeart/2005/8/layout/orgChart1"/>
    <dgm:cxn modelId="{BC3D5581-83BA-F445-9A55-45FEF63182D5}" type="presOf" srcId="{A9B9BF6E-C539-402D-8CCA-452D408E5D00}" destId="{89499FE0-E7FC-4E8B-B25E-9B3F8A475E02}" srcOrd="0" destOrd="0" presId="urn:microsoft.com/office/officeart/2005/8/layout/orgChart1"/>
    <dgm:cxn modelId="{DED6E585-5545-0F4B-A3E2-6F8F075FA1CE}" type="presOf" srcId="{9D3711E1-91ED-3D4D-ABC7-4C7995CA9816}" destId="{3EC681E7-2D17-134D-85EB-4DE73C73A47F}" srcOrd="1" destOrd="0" presId="urn:microsoft.com/office/officeart/2005/8/layout/orgChart1"/>
    <dgm:cxn modelId="{2359FB85-910B-254D-80C2-E4EB9A9B3FAE}" type="presOf" srcId="{40B74ED9-6391-3C46-B9F5-FE678977108A}" destId="{5949991A-4DDC-7049-8533-5601F53D59B7}" srcOrd="0" destOrd="0" presId="urn:microsoft.com/office/officeart/2005/8/layout/orgChart1"/>
    <dgm:cxn modelId="{2AE44F86-8892-5844-9285-8C79B062CBB6}" type="presOf" srcId="{8A1650A6-2143-462E-B222-E9371ECE0380}" destId="{16BA64E7-47CA-4051-8160-48E056F028DE}" srcOrd="0" destOrd="0" presId="urn:microsoft.com/office/officeart/2005/8/layout/orgChart1"/>
    <dgm:cxn modelId="{8A87C08A-2057-F948-B64F-838BB7F8037E}" type="presOf" srcId="{FC72D416-D328-4D2D-B4BE-92D4CE63A083}" destId="{2F97739A-30CB-46BF-B44E-3466567D2595}" srcOrd="0" destOrd="0" presId="urn:microsoft.com/office/officeart/2005/8/layout/orgChart1"/>
    <dgm:cxn modelId="{B76BEA8D-929A-6542-AB3B-DF5C988F3DE6}" type="presOf" srcId="{3BF5C778-DDC0-3641-8620-54A30F37A6AC}" destId="{56BD5C49-7934-9342-81C7-E2B5F5CB8AB0}" srcOrd="0" destOrd="0" presId="urn:microsoft.com/office/officeart/2005/8/layout/orgChart1"/>
    <dgm:cxn modelId="{AAA07C8E-4E76-A940-96E1-FAA9CACA3F15}" type="presOf" srcId="{92097B33-13FD-407D-B744-E77767C331F5}" destId="{AB85DDED-BB5D-4B20-A31F-56CB86C5F9CC}" srcOrd="0" destOrd="0" presId="urn:microsoft.com/office/officeart/2005/8/layout/orgChart1"/>
    <dgm:cxn modelId="{02487590-8293-CE44-AC32-18E46C913DD9}" srcId="{9D3711E1-91ED-3D4D-ABC7-4C7995CA9816}" destId="{FC239151-5FD8-BC41-BA57-ED6CD4B9E133}" srcOrd="0" destOrd="0" parTransId="{91E972B9-4679-924D-9ACD-6FF1CD59DA7D}" sibTransId="{B0F4E6A2-584D-9548-A251-AD626F95821E}"/>
    <dgm:cxn modelId="{DC89B790-07C3-1246-856A-9300E1892C37}" type="presOf" srcId="{5DA1F43E-71CC-4013-B77C-1DF45E9AFCFE}" destId="{95508A89-9607-4824-9661-443880E5D946}" srcOrd="0" destOrd="0" presId="urn:microsoft.com/office/officeart/2005/8/layout/orgChart1"/>
    <dgm:cxn modelId="{AF930992-A1FD-8341-B38F-27827D37D674}" type="presOf" srcId="{47EA173C-EDC6-4FDA-8261-83843715ED6C}" destId="{C3F4B18B-83A8-4321-8A24-803A0F4AD38B}" srcOrd="1" destOrd="0" presId="urn:microsoft.com/office/officeart/2005/8/layout/orgChart1"/>
    <dgm:cxn modelId="{03247C95-8552-4946-9CDA-96E5D8E53B9F}" type="presOf" srcId="{5DA1F43E-71CC-4013-B77C-1DF45E9AFCFE}" destId="{CBC7572D-98FF-4F35-A460-1DB067791633}" srcOrd="1" destOrd="0" presId="urn:microsoft.com/office/officeart/2005/8/layout/orgChart1"/>
    <dgm:cxn modelId="{24859195-2C5E-5D4B-92BE-9291C43F033B}" type="presOf" srcId="{522FC380-9F64-4A72-BB36-4E4AEB6F39CA}" destId="{85AF74FC-F459-409E-965E-D6BDD3AF4BA0}" srcOrd="0" destOrd="0" presId="urn:microsoft.com/office/officeart/2005/8/layout/orgChart1"/>
    <dgm:cxn modelId="{C1219B9E-D422-9245-ACB9-853F1E170BD3}" type="presOf" srcId="{75FFB165-A58D-4E03-9E51-8E0FD120D629}" destId="{BDD006FC-7FBE-4690-AD0A-0854CA483EF2}" srcOrd="1" destOrd="0" presId="urn:microsoft.com/office/officeart/2005/8/layout/orgChart1"/>
    <dgm:cxn modelId="{930CF69E-7A89-B14E-8FEE-B0BA9DC9B427}" type="presOf" srcId="{A2649A69-30D0-4DB1-904F-2E18AB34B3D4}" destId="{727CB3DB-D620-43C4-A2A8-A0C9A1916D1A}" srcOrd="0" destOrd="0" presId="urn:microsoft.com/office/officeart/2005/8/layout/orgChart1"/>
    <dgm:cxn modelId="{D1FCB5A3-C51B-434C-AF47-2682AB7E7DD3}" type="presOf" srcId="{F4899F38-B031-A743-BD12-703925234F06}" destId="{A941675B-4B53-ED4A-B9BB-737C8387401B}" srcOrd="0" destOrd="0" presId="urn:microsoft.com/office/officeart/2005/8/layout/orgChart1"/>
    <dgm:cxn modelId="{4E9432A4-3A8C-1544-9C9A-C24BD625056E}" type="presOf" srcId="{06CA7D94-ED48-004E-91E5-8793B8B96EF8}" destId="{031CA4F7-B8AA-A14F-8375-3F5207435063}" srcOrd="0" destOrd="0" presId="urn:microsoft.com/office/officeart/2005/8/layout/orgChart1"/>
    <dgm:cxn modelId="{8E4295A9-55C0-D94A-9798-AAEA24E274DC}" type="presOf" srcId="{44E16BE2-87EE-6145-B91F-DB0AF60AB0D9}" destId="{7E8ED830-FB5C-0F4A-B846-57B4206645E9}" srcOrd="1" destOrd="0" presId="urn:microsoft.com/office/officeart/2005/8/layout/orgChart1"/>
    <dgm:cxn modelId="{E9E430AA-1F8C-8E41-B66B-09ECDF021A0B}" srcId="{9B4CBFF0-6A6D-0540-A436-773ABAB14F90}" destId="{44E16BE2-87EE-6145-B91F-DB0AF60AB0D9}" srcOrd="0" destOrd="0" parTransId="{53E1CFFC-A567-D84A-ABDE-E6CEF6CB8E45}" sibTransId="{1498A9E9-F11D-B24D-9330-A832336BF49A}"/>
    <dgm:cxn modelId="{D3396FAA-40F3-C544-8ED5-43C8DCFAB7D0}" srcId="{363906CC-730E-499C-9848-942D5B2F5603}" destId="{DA7B1ED1-0138-E744-BBCC-FE86B08F6643}" srcOrd="0" destOrd="0" parTransId="{6AF9989B-6B3C-914E-9A86-B691635C2F66}" sibTransId="{AD4FB2B9-3709-0546-AAB6-BB4EC9BC7E85}"/>
    <dgm:cxn modelId="{91B5C5AD-E5BD-AC49-B63C-373C62CB9181}" srcId="{DA7B1ED1-0138-E744-BBCC-FE86B08F6643}" destId="{9B4CBFF0-6A6D-0540-A436-773ABAB14F90}" srcOrd="1" destOrd="0" parTransId="{3BF5C778-DDC0-3641-8620-54A30F37A6AC}" sibTransId="{506EFF06-BE73-C440-990D-DAF7CB9A6D93}"/>
    <dgm:cxn modelId="{F6F7E2AD-D77A-1F4A-9278-83B44AE1E00B}" type="presOf" srcId="{E75CE78D-4FBF-F84E-B9B2-790AFA4B1350}" destId="{5798BE4B-F6D3-A64A-8F54-60A359C3D75C}" srcOrd="1" destOrd="0" presId="urn:microsoft.com/office/officeart/2005/8/layout/orgChart1"/>
    <dgm:cxn modelId="{465044AF-6D76-40F2-A2A8-6C4A7E85F781}" srcId="{522FC380-9F64-4A72-BB36-4E4AEB6F39CA}" destId="{14C15FC4-6436-4BB3-AC9D-26EE57EEB5EE}" srcOrd="0" destOrd="0" parTransId="{92097B33-13FD-407D-B744-E77767C331F5}" sibTransId="{B1185BE0-30B0-400D-A7A4-B1E68304ABEE}"/>
    <dgm:cxn modelId="{FE673BB0-3D0C-F14F-A381-CFE8132E80D8}" srcId="{4E37D83F-E09E-DC4E-9318-250A962193C9}" destId="{4C202421-D094-A34D-B2F1-25D4273AC589}" srcOrd="0" destOrd="0" parTransId="{40B74ED9-6391-3C46-B9F5-FE678977108A}" sibTransId="{A7B1A6A5-AF27-6A4A-8A4B-6B719B3B732F}"/>
    <dgm:cxn modelId="{660ACBB1-2BAA-E44F-82AB-6064F7E341C7}" type="presOf" srcId="{F3DF1207-922D-493A-B1E7-FF8D361A86A0}" destId="{D74222A8-E580-4B12-B3D5-D2ADC202B68E}" srcOrd="0" destOrd="0" presId="urn:microsoft.com/office/officeart/2005/8/layout/orgChart1"/>
    <dgm:cxn modelId="{B4F284B3-F7D6-6049-B6BD-5DF861FA4319}" srcId="{363906CC-730E-499C-9848-942D5B2F5603}" destId="{06CA7D94-ED48-004E-91E5-8793B8B96EF8}" srcOrd="1" destOrd="0" parTransId="{ACA409F7-7A08-B24A-975A-DFE210ACF276}" sibTransId="{3DB8B9F7-DABF-FA45-9553-FE0422FBA63D}"/>
    <dgm:cxn modelId="{0B6A2BB6-AA72-564B-92A4-2400528D1390}" type="presOf" srcId="{91E972B9-4679-924D-9ACD-6FF1CD59DA7D}" destId="{BB52AE45-8D12-8243-B1DF-6BB0D954AEBB}" srcOrd="0" destOrd="0" presId="urn:microsoft.com/office/officeart/2005/8/layout/orgChart1"/>
    <dgm:cxn modelId="{4E06A4B6-6D43-5F45-B868-1C88FA57889F}" type="presOf" srcId="{E75CE78D-4FBF-F84E-B9B2-790AFA4B1350}" destId="{419FA2A6-83F7-964B-850B-2700EEE7AA57}" srcOrd="0" destOrd="0" presId="urn:microsoft.com/office/officeart/2005/8/layout/orgChart1"/>
    <dgm:cxn modelId="{C60914BA-A3D8-FF45-AD1E-7707A6C5EF2F}" type="presOf" srcId="{025B4D34-4287-4951-9F0D-9ECD9E39D10D}" destId="{B599172F-5419-47BB-819A-B7FAEE33EA7E}" srcOrd="1" destOrd="0" presId="urn:microsoft.com/office/officeart/2005/8/layout/orgChart1"/>
    <dgm:cxn modelId="{1831AABA-73AA-4AE6-9DE1-D9A908E0D578}" srcId="{25519B2B-E749-4A44-BAB6-EEB485C2A545}" destId="{F4696291-C991-407F-B0C3-6A8F2CE0841A}" srcOrd="0" destOrd="0" parTransId="{6D0D24C9-BCD3-436A-BF12-ED2A11CFC72C}" sibTransId="{C88D5B41-C980-4417-A968-99EF866D41D6}"/>
    <dgm:cxn modelId="{376611BB-62A7-D844-B2B4-138C2E9E0743}" type="presOf" srcId="{828A35BB-CB16-4D9B-A183-2951B0441068}" destId="{548871E3-F23D-41F1-8199-F652E4A76D40}" srcOrd="0" destOrd="0" presId="urn:microsoft.com/office/officeart/2005/8/layout/orgChart1"/>
    <dgm:cxn modelId="{7F42E3BD-3EA9-9244-BB01-9D1DA6A94871}" type="presOf" srcId="{5DF74B4C-73D8-4633-8FD8-1D0ECCCDEE6A}" destId="{FD424917-6B45-4290-A810-E13D0472D485}" srcOrd="0" destOrd="0" presId="urn:microsoft.com/office/officeart/2005/8/layout/orgChart1"/>
    <dgm:cxn modelId="{8D7910BE-2B57-D841-8D03-7A029D3ED538}" type="presOf" srcId="{0AE00B84-57DF-0140-917A-4C3573609811}" destId="{8AD9957E-4E23-9F4B-89B1-36C3A71EC6E5}" srcOrd="0" destOrd="0" presId="urn:microsoft.com/office/officeart/2005/8/layout/orgChart1"/>
    <dgm:cxn modelId="{34F6FCBE-31DD-574F-81EB-7B340713E51C}" type="presOf" srcId="{25519B2B-E749-4A44-BAB6-EEB485C2A545}" destId="{B3C570EB-761F-4DF2-840A-0BE33F51CA09}" srcOrd="0" destOrd="0" presId="urn:microsoft.com/office/officeart/2005/8/layout/orgChart1"/>
    <dgm:cxn modelId="{FFBCC7C0-FEE6-FC4B-8D1B-B9ED6B193702}" type="presOf" srcId="{076ABC8F-1444-984A-A06D-6D5B833B2A3E}" destId="{4FA6CFFA-C517-504E-9670-D3488249CEC9}" srcOrd="0" destOrd="0" presId="urn:microsoft.com/office/officeart/2005/8/layout/orgChart1"/>
    <dgm:cxn modelId="{D039D4C8-7D61-0B41-AA68-4E37AE9419F4}" type="presOf" srcId="{DA7B1ED1-0138-E744-BBCC-FE86B08F6643}" destId="{E670587C-8103-0443-9C22-BE39B479CE67}" srcOrd="0" destOrd="0" presId="urn:microsoft.com/office/officeart/2005/8/layout/orgChart1"/>
    <dgm:cxn modelId="{4D9798C9-AC41-8F4F-BE38-DC9004B1DB21}" type="presOf" srcId="{4E37D83F-E09E-DC4E-9318-250A962193C9}" destId="{07DF70A2-F207-4C49-8D88-11093927A77C}" srcOrd="0" destOrd="0" presId="urn:microsoft.com/office/officeart/2005/8/layout/orgChart1"/>
    <dgm:cxn modelId="{E54E3BCA-4698-A543-A8C4-74A66053163D}" type="presOf" srcId="{BFFE29C3-114F-47ED-92E3-329584D0276E}" destId="{FE2DB67C-4C26-4FA0-937E-4BE37BEFFBC2}" srcOrd="0" destOrd="0" presId="urn:microsoft.com/office/officeart/2005/8/layout/orgChart1"/>
    <dgm:cxn modelId="{AEDF71CA-251F-D04A-8C86-B076C568E679}" type="presOf" srcId="{5DF74B4C-73D8-4633-8FD8-1D0ECCCDEE6A}" destId="{B2A765D3-2AF1-4501-B379-6926915A735B}" srcOrd="1" destOrd="0" presId="urn:microsoft.com/office/officeart/2005/8/layout/orgChart1"/>
    <dgm:cxn modelId="{253492CC-BF7F-4AE3-99AF-73767986DD29}" srcId="{75FFB165-A58D-4E03-9E51-8E0FD120D629}" destId="{BFFE29C3-114F-47ED-92E3-329584D0276E}" srcOrd="1" destOrd="0" parTransId="{F3DF1207-922D-493A-B1E7-FF8D361A86A0}" sibTransId="{A61F4075-3653-42C4-B48C-79A907293C10}"/>
    <dgm:cxn modelId="{ACD6BBD0-9D6F-8D4D-89DE-A78CFEEA24EB}" type="presOf" srcId="{FC239151-5FD8-BC41-BA57-ED6CD4B9E133}" destId="{1DFE80F7-7D13-8E4C-98F9-FDA733D2A3A7}" srcOrd="0" destOrd="0" presId="urn:microsoft.com/office/officeart/2005/8/layout/orgChart1"/>
    <dgm:cxn modelId="{A70910D1-384A-034D-B977-0A5C7E7A2E1A}" type="presOf" srcId="{53E1CFFC-A567-D84A-ABDE-E6CEF6CB8E45}" destId="{5FF793EE-D770-FD4D-9D18-A99EC8D7C866}" srcOrd="0" destOrd="0" presId="urn:microsoft.com/office/officeart/2005/8/layout/orgChart1"/>
    <dgm:cxn modelId="{2CEA91D2-F4AA-5346-B88B-A6C002C02315}" type="presOf" srcId="{B5EE2DC1-836E-D240-BED9-2D1C422EDF97}" destId="{BC77F831-0A20-CE4F-BCD6-FAD78AE944EC}" srcOrd="0" destOrd="0" presId="urn:microsoft.com/office/officeart/2005/8/layout/orgChart1"/>
    <dgm:cxn modelId="{33EFD8D2-5E20-4E48-8515-8D1F18CD3138}" type="presOf" srcId="{4E37D83F-E09E-DC4E-9318-250A962193C9}" destId="{085C77FA-7FD9-7741-A6FC-2C8AA6B1FAF7}" srcOrd="1" destOrd="0" presId="urn:microsoft.com/office/officeart/2005/8/layout/orgChart1"/>
    <dgm:cxn modelId="{E00919D5-1813-3840-A2EB-5B9A53F0DE6E}" type="presOf" srcId="{522FC380-9F64-4A72-BB36-4E4AEB6F39CA}" destId="{73AFB45B-B76A-48FD-AEEF-2FB2FE9F7647}" srcOrd="1" destOrd="0" presId="urn:microsoft.com/office/officeart/2005/8/layout/orgChart1"/>
    <dgm:cxn modelId="{08555BD5-CFF1-2C4D-B193-7C295632FDF8}" type="presOf" srcId="{F4696291-C991-407F-B0C3-6A8F2CE0841A}" destId="{0D88FE23-8758-4A6D-81FE-BEC5AE1BB7F4}" srcOrd="0" destOrd="0" presId="urn:microsoft.com/office/officeart/2005/8/layout/orgChart1"/>
    <dgm:cxn modelId="{B62D5CD5-E89A-084C-8524-872B82685C35}" srcId="{905AC9A5-6A8F-FF45-A552-432A0AE4F2AD}" destId="{9D3711E1-91ED-3D4D-ABC7-4C7995CA9816}" srcOrd="0" destOrd="0" parTransId="{F3FD6E49-A834-C14A-962B-C0497259CEF6}" sibTransId="{2E9F61C8-1BF6-9046-A9B0-2C4B14CC2F56}"/>
    <dgm:cxn modelId="{228DC7D6-A5CA-164B-B578-8312A4198BA7}" type="presOf" srcId="{06CA7D94-ED48-004E-91E5-8793B8B96EF8}" destId="{EEC4F07A-837E-7C44-A369-6A6FF7F108F4}" srcOrd="1" destOrd="0" presId="urn:microsoft.com/office/officeart/2005/8/layout/orgChart1"/>
    <dgm:cxn modelId="{0F840ADE-9D0D-E04D-8331-F00B69053DC0}" type="presOf" srcId="{4C202421-D094-A34D-B2F1-25D4273AC589}" destId="{864C587B-D834-1244-89A5-C85D2BEAA7F0}" srcOrd="0" destOrd="0" presId="urn:microsoft.com/office/officeart/2005/8/layout/orgChart1"/>
    <dgm:cxn modelId="{DB9CD1DF-8D68-CE4D-8D0D-A568828A8FA2}" type="presOf" srcId="{14C15FC4-6436-4BB3-AC9D-26EE57EEB5EE}" destId="{2E6D1DDD-EBC5-4DE6-B3DA-5FF0821D8C25}" srcOrd="0" destOrd="0" presId="urn:microsoft.com/office/officeart/2005/8/layout/orgChart1"/>
    <dgm:cxn modelId="{D2570BE0-2D77-E542-9A32-DFA9C1FAF8C7}" type="presOf" srcId="{ACB6D3F8-0D7A-4E3A-951A-5EA6B9D94E92}" destId="{8D0D5CFB-2617-4590-B872-8E2C478B495F}" srcOrd="0" destOrd="0" presId="urn:microsoft.com/office/officeart/2005/8/layout/orgChart1"/>
    <dgm:cxn modelId="{727688E6-D535-8F48-B96F-AC8F52312D03}" type="presOf" srcId="{9634D334-9342-45E0-B2D0-CD4150AE9CA1}" destId="{C74862B0-F874-4447-B107-DB6DD838950A}" srcOrd="0" destOrd="0" presId="urn:microsoft.com/office/officeart/2005/8/layout/orgChart1"/>
    <dgm:cxn modelId="{D7993CE7-F445-0849-90C7-15119B2C5BAE}" type="presOf" srcId="{905AC9A5-6A8F-FF45-A552-432A0AE4F2AD}" destId="{6028A916-807A-C64B-ADC0-F0FB1A8264C9}" srcOrd="0" destOrd="0" presId="urn:microsoft.com/office/officeart/2005/8/layout/orgChart1"/>
    <dgm:cxn modelId="{5C04D0EC-DCD9-E24C-A0CA-FD653A9CAE6E}" type="presOf" srcId="{4C202421-D094-A34D-B2F1-25D4273AC589}" destId="{BC941DA9-71C0-8E4E-AF93-2617ECAAD94A}" srcOrd="1" destOrd="0" presId="urn:microsoft.com/office/officeart/2005/8/layout/orgChart1"/>
    <dgm:cxn modelId="{AADF4EEF-A15C-43E3-B2C0-AF1AC52B06A1}" type="presOf" srcId="{1FA0E469-E16F-4F1F-8401-3CD027F51F42}" destId="{7962B020-9644-4E42-B602-679C60E09917}" srcOrd="0" destOrd="0" presId="urn:microsoft.com/office/officeart/2005/8/layout/orgChart1"/>
    <dgm:cxn modelId="{6F8877F3-0070-3743-9A4B-88F91157991E}" type="presOf" srcId="{9D3711E1-91ED-3D4D-ABC7-4C7995CA9816}" destId="{56631885-E12A-EA4E-B819-91490DFB6D5F}" srcOrd="0" destOrd="0" presId="urn:microsoft.com/office/officeart/2005/8/layout/orgChart1"/>
    <dgm:cxn modelId="{927224FB-395C-E246-B997-ECEE6D3166BD}" type="presOf" srcId="{82C6D79A-0596-E446-8AB0-EB8FA4B2B36F}" destId="{03F99A12-2112-C042-8AA0-033290933644}" srcOrd="0" destOrd="0" presId="urn:microsoft.com/office/officeart/2005/8/layout/orgChart1"/>
    <dgm:cxn modelId="{11434DFB-E491-48A0-BC07-7D4BE03DDCD0}" srcId="{1FA0E469-E16F-4F1F-8401-3CD027F51F42}" destId="{025B4D34-4287-4951-9F0D-9ECD9E39D10D}" srcOrd="0" destOrd="0" parTransId="{AAD80E4E-9493-474F-9AE1-DA101DAD4BB3}" sibTransId="{900578D9-1A61-4A87-962F-EEB0AB7B9043}"/>
    <dgm:cxn modelId="{0CD9F3FB-AC65-B84E-B5AB-446F1A992BEE}" type="presOf" srcId="{96F15514-0324-48F7-8870-369F1B0CD7AF}" destId="{0EEFD0AD-0403-489B-9279-D19C631FC6EF}" srcOrd="1" destOrd="0" presId="urn:microsoft.com/office/officeart/2005/8/layout/orgChart1"/>
    <dgm:cxn modelId="{06CA0FFD-1336-4E57-932C-7EA71CA94115}" srcId="{F4696291-C991-407F-B0C3-6A8F2CE0841A}" destId="{47EA173C-EDC6-4FDA-8261-83843715ED6C}" srcOrd="0" destOrd="0" parTransId="{AFAB40C3-3ECA-4751-A055-953F7D84CBB9}" sibTransId="{382B0A81-43DB-4C6B-AFD7-63A9B74EEE35}"/>
    <dgm:cxn modelId="{20CB4FE4-8A79-0047-BC66-1D1706467F38}" type="presParOf" srcId="{7962B020-9644-4E42-B602-679C60E09917}" destId="{B66B241A-3F58-49D1-B3EB-0D176338D21E}" srcOrd="0" destOrd="0" presId="urn:microsoft.com/office/officeart/2005/8/layout/orgChart1"/>
    <dgm:cxn modelId="{9DD55748-C439-9647-B2F3-76C7EF416AEB}" type="presParOf" srcId="{B66B241A-3F58-49D1-B3EB-0D176338D21E}" destId="{AAA9743F-8B80-4B7B-839C-512283950D45}" srcOrd="0" destOrd="0" presId="urn:microsoft.com/office/officeart/2005/8/layout/orgChart1"/>
    <dgm:cxn modelId="{44964A8F-5FD1-3D49-8FE3-46C0594A5DC8}" type="presParOf" srcId="{AAA9743F-8B80-4B7B-839C-512283950D45}" destId="{1DA08752-DBDB-4521-9D5A-4FEA32F88E8C}" srcOrd="0" destOrd="0" presId="urn:microsoft.com/office/officeart/2005/8/layout/orgChart1"/>
    <dgm:cxn modelId="{BF40A443-20ED-F544-8F5A-2076A3E20315}" type="presParOf" srcId="{AAA9743F-8B80-4B7B-839C-512283950D45}" destId="{B599172F-5419-47BB-819A-B7FAEE33EA7E}" srcOrd="1" destOrd="0" presId="urn:microsoft.com/office/officeart/2005/8/layout/orgChart1"/>
    <dgm:cxn modelId="{2175AD0F-09D1-A444-B368-83D7520E3952}" type="presParOf" srcId="{B66B241A-3F58-49D1-B3EB-0D176338D21E}" destId="{5BAA9067-095B-4898-80EA-1D98998FCB27}" srcOrd="1" destOrd="0" presId="urn:microsoft.com/office/officeart/2005/8/layout/orgChart1"/>
    <dgm:cxn modelId="{F3B07168-D14E-1142-9EAB-0444198820C8}" type="presParOf" srcId="{5BAA9067-095B-4898-80EA-1D98998FCB27}" destId="{8D0D5CFB-2617-4590-B872-8E2C478B495F}" srcOrd="0" destOrd="0" presId="urn:microsoft.com/office/officeart/2005/8/layout/orgChart1"/>
    <dgm:cxn modelId="{39DB8F49-336C-FC46-BE99-CCDF3E68DE33}" type="presParOf" srcId="{5BAA9067-095B-4898-80EA-1D98998FCB27}" destId="{30D999B1-CE89-447F-AD3A-E304323F4619}" srcOrd="1" destOrd="0" presId="urn:microsoft.com/office/officeart/2005/8/layout/orgChart1"/>
    <dgm:cxn modelId="{DF81BACE-3235-3243-99B6-BB7AA9961F40}" type="presParOf" srcId="{30D999B1-CE89-447F-AD3A-E304323F4619}" destId="{AF5B351D-52EA-4840-A048-897E11341F05}" srcOrd="0" destOrd="0" presId="urn:microsoft.com/office/officeart/2005/8/layout/orgChart1"/>
    <dgm:cxn modelId="{25D1A33E-05A1-114C-A56A-9A4CA034B8F4}" type="presParOf" srcId="{AF5B351D-52EA-4840-A048-897E11341F05}" destId="{80352BA0-3522-4E85-B679-025F665B3325}" srcOrd="0" destOrd="0" presId="urn:microsoft.com/office/officeart/2005/8/layout/orgChart1"/>
    <dgm:cxn modelId="{DD3F6C03-AE3E-A64C-9462-550301773E5C}" type="presParOf" srcId="{AF5B351D-52EA-4840-A048-897E11341F05}" destId="{0EEFD0AD-0403-489B-9279-D19C631FC6EF}" srcOrd="1" destOrd="0" presId="urn:microsoft.com/office/officeart/2005/8/layout/orgChart1"/>
    <dgm:cxn modelId="{7461B405-2112-FD48-A280-3063D90DE57C}" type="presParOf" srcId="{30D999B1-CE89-447F-AD3A-E304323F4619}" destId="{C08B7E7B-3666-4AD7-8259-526D3B95E9AC}" srcOrd="1" destOrd="0" presId="urn:microsoft.com/office/officeart/2005/8/layout/orgChart1"/>
    <dgm:cxn modelId="{F9D682E6-1340-1E4C-9C3E-1399B21B24A8}" type="presParOf" srcId="{C08B7E7B-3666-4AD7-8259-526D3B95E9AC}" destId="{D884700F-6098-4749-BD26-394E3276E35E}" srcOrd="0" destOrd="0" presId="urn:microsoft.com/office/officeart/2005/8/layout/orgChart1"/>
    <dgm:cxn modelId="{6140278B-1EF7-784E-B94C-A2D0D6151314}" type="presParOf" srcId="{C08B7E7B-3666-4AD7-8259-526D3B95E9AC}" destId="{F2C1B11A-41F0-4AC3-B195-488B2656AAF5}" srcOrd="1" destOrd="0" presId="urn:microsoft.com/office/officeart/2005/8/layout/orgChart1"/>
    <dgm:cxn modelId="{2DCE8FAD-834A-744D-8EEA-ACF6A3E61FF7}" type="presParOf" srcId="{F2C1B11A-41F0-4AC3-B195-488B2656AAF5}" destId="{767EDA32-53B1-41A2-A3F0-974B99A0F554}" srcOrd="0" destOrd="0" presId="urn:microsoft.com/office/officeart/2005/8/layout/orgChart1"/>
    <dgm:cxn modelId="{A4A6DCF1-9381-464B-9623-FA6522CAB4E8}" type="presParOf" srcId="{767EDA32-53B1-41A2-A3F0-974B99A0F554}" destId="{B3C570EB-761F-4DF2-840A-0BE33F51CA09}" srcOrd="0" destOrd="0" presId="urn:microsoft.com/office/officeart/2005/8/layout/orgChart1"/>
    <dgm:cxn modelId="{23FCD5E8-CDAA-B741-8480-8B74EE4D909A}" type="presParOf" srcId="{767EDA32-53B1-41A2-A3F0-974B99A0F554}" destId="{AA1224E5-9D19-4A1D-818F-061BE6E9BD47}" srcOrd="1" destOrd="0" presId="urn:microsoft.com/office/officeart/2005/8/layout/orgChart1"/>
    <dgm:cxn modelId="{1C14F856-08D4-FE40-85ED-4E0DAF7046F3}" type="presParOf" srcId="{F2C1B11A-41F0-4AC3-B195-488B2656AAF5}" destId="{8BCEA8EF-0661-46D5-A633-AE39A25F80D0}" srcOrd="1" destOrd="0" presId="urn:microsoft.com/office/officeart/2005/8/layout/orgChart1"/>
    <dgm:cxn modelId="{E50CE9D5-D7F2-E442-BF51-855639D2489E}" type="presParOf" srcId="{8BCEA8EF-0661-46D5-A633-AE39A25F80D0}" destId="{BAB8BA20-6E42-46DB-AA75-52C07BFD8628}" srcOrd="0" destOrd="0" presId="urn:microsoft.com/office/officeart/2005/8/layout/orgChart1"/>
    <dgm:cxn modelId="{BD03A1EB-5AC9-4C40-A33F-FC891CBDCA5D}" type="presParOf" srcId="{8BCEA8EF-0661-46D5-A633-AE39A25F80D0}" destId="{1AFA7ADB-E346-43CF-8E2B-E6AF84145F59}" srcOrd="1" destOrd="0" presId="urn:microsoft.com/office/officeart/2005/8/layout/orgChart1"/>
    <dgm:cxn modelId="{F4550BE9-CB5A-6F4B-8B7C-65389B644674}" type="presParOf" srcId="{1AFA7ADB-E346-43CF-8E2B-E6AF84145F59}" destId="{484B0738-0473-489A-A639-C41BB8C2FA64}" srcOrd="0" destOrd="0" presId="urn:microsoft.com/office/officeart/2005/8/layout/orgChart1"/>
    <dgm:cxn modelId="{BBBBDFA5-47F8-BD49-AAA6-9BEC6A6305C6}" type="presParOf" srcId="{484B0738-0473-489A-A639-C41BB8C2FA64}" destId="{0D88FE23-8758-4A6D-81FE-BEC5AE1BB7F4}" srcOrd="0" destOrd="0" presId="urn:microsoft.com/office/officeart/2005/8/layout/orgChart1"/>
    <dgm:cxn modelId="{5EC9BD3F-CBDA-AA40-ADB8-583E8C864709}" type="presParOf" srcId="{484B0738-0473-489A-A639-C41BB8C2FA64}" destId="{7B1EDCE2-2E38-4FFF-BDFA-964E3AA97BCB}" srcOrd="1" destOrd="0" presId="urn:microsoft.com/office/officeart/2005/8/layout/orgChart1"/>
    <dgm:cxn modelId="{AC6334F4-BF4B-D34F-A204-D1A90CEB6A76}" type="presParOf" srcId="{1AFA7ADB-E346-43CF-8E2B-E6AF84145F59}" destId="{03AD6F7F-9FF5-40F8-9828-863D2FEEA87E}" srcOrd="1" destOrd="0" presId="urn:microsoft.com/office/officeart/2005/8/layout/orgChart1"/>
    <dgm:cxn modelId="{5C7FC2D5-C27E-0F4F-A3D0-1B7DA7AE638E}" type="presParOf" srcId="{03AD6F7F-9FF5-40F8-9828-863D2FEEA87E}" destId="{AA22B2F9-539D-4A79-8A8D-EB4CCBC07323}" srcOrd="0" destOrd="0" presId="urn:microsoft.com/office/officeart/2005/8/layout/orgChart1"/>
    <dgm:cxn modelId="{64C4646E-6363-6D40-9457-869A92BBDD35}" type="presParOf" srcId="{03AD6F7F-9FF5-40F8-9828-863D2FEEA87E}" destId="{F52A2972-4B36-419F-9063-120E613614B8}" srcOrd="1" destOrd="0" presId="urn:microsoft.com/office/officeart/2005/8/layout/orgChart1"/>
    <dgm:cxn modelId="{1404D1D5-38F3-3346-BA8D-FB2092256528}" type="presParOf" srcId="{F52A2972-4B36-419F-9063-120E613614B8}" destId="{A255A861-7B33-417F-A10C-F297A4A8D382}" srcOrd="0" destOrd="0" presId="urn:microsoft.com/office/officeart/2005/8/layout/orgChart1"/>
    <dgm:cxn modelId="{216FE61B-8C3B-9C4C-9396-D1E361710D3B}" type="presParOf" srcId="{A255A861-7B33-417F-A10C-F297A4A8D382}" destId="{476443CA-C80E-495A-A67B-7D050FCD583F}" srcOrd="0" destOrd="0" presId="urn:microsoft.com/office/officeart/2005/8/layout/orgChart1"/>
    <dgm:cxn modelId="{B56B4E8D-027E-B34C-B1D8-00E0BBFA8B91}" type="presParOf" srcId="{A255A861-7B33-417F-A10C-F297A4A8D382}" destId="{C3F4B18B-83A8-4321-8A24-803A0F4AD38B}" srcOrd="1" destOrd="0" presId="urn:microsoft.com/office/officeart/2005/8/layout/orgChart1"/>
    <dgm:cxn modelId="{4347CC8C-A6A7-C049-8E56-607A95D7548E}" type="presParOf" srcId="{F52A2972-4B36-419F-9063-120E613614B8}" destId="{F0CAE8AB-4DCF-4A43-86A7-E8DA30C5C65E}" srcOrd="1" destOrd="0" presId="urn:microsoft.com/office/officeart/2005/8/layout/orgChart1"/>
    <dgm:cxn modelId="{CB5F672F-EB26-9642-964F-4A405F9625EE}" type="presParOf" srcId="{F52A2972-4B36-419F-9063-120E613614B8}" destId="{2A7DEFA2-70F0-4C57-A7F6-E282A46FC72A}" srcOrd="2" destOrd="0" presId="urn:microsoft.com/office/officeart/2005/8/layout/orgChart1"/>
    <dgm:cxn modelId="{5104B4FE-F9BC-534F-8127-A6D80216A3B5}" type="presParOf" srcId="{1AFA7ADB-E346-43CF-8E2B-E6AF84145F59}" destId="{2D46B4FA-5BBD-4ECE-B1F9-8FBAF3C3574F}" srcOrd="2" destOrd="0" presId="urn:microsoft.com/office/officeart/2005/8/layout/orgChart1"/>
    <dgm:cxn modelId="{70C8956D-F9D6-FF4D-B1A3-B1C207C56105}" type="presParOf" srcId="{8BCEA8EF-0661-46D5-A633-AE39A25F80D0}" destId="{65E52AD9-0770-47DE-AC77-DB0169E7F276}" srcOrd="2" destOrd="0" presId="urn:microsoft.com/office/officeart/2005/8/layout/orgChart1"/>
    <dgm:cxn modelId="{8D056750-1659-5C42-9576-B3B6B8D1D69E}" type="presParOf" srcId="{8BCEA8EF-0661-46D5-A633-AE39A25F80D0}" destId="{7BBE6926-5CBE-48C2-8B02-BDCB3CAD33FC}" srcOrd="3" destOrd="0" presId="urn:microsoft.com/office/officeart/2005/8/layout/orgChart1"/>
    <dgm:cxn modelId="{FC5628F9-91F4-2845-A272-314C0ECC0DFA}" type="presParOf" srcId="{7BBE6926-5CBE-48C2-8B02-BDCB3CAD33FC}" destId="{AB47DD15-A5F2-49D3-8EEE-23A082183625}" srcOrd="0" destOrd="0" presId="urn:microsoft.com/office/officeart/2005/8/layout/orgChart1"/>
    <dgm:cxn modelId="{8BB0FBAD-F6C8-784A-BDB4-9E51A61A1635}" type="presParOf" srcId="{AB47DD15-A5F2-49D3-8EEE-23A082183625}" destId="{9AA2D2B3-2912-464F-9B7B-9963A918BA5A}" srcOrd="0" destOrd="0" presId="urn:microsoft.com/office/officeart/2005/8/layout/orgChart1"/>
    <dgm:cxn modelId="{14A3218E-DC10-7F4D-B383-C88391B8AAD7}" type="presParOf" srcId="{AB47DD15-A5F2-49D3-8EEE-23A082183625}" destId="{BDD006FC-7FBE-4690-AD0A-0854CA483EF2}" srcOrd="1" destOrd="0" presId="urn:microsoft.com/office/officeart/2005/8/layout/orgChart1"/>
    <dgm:cxn modelId="{7BA71F17-46E4-A241-96D4-35E9F4C695B0}" type="presParOf" srcId="{7BBE6926-5CBE-48C2-8B02-BDCB3CAD33FC}" destId="{9A19FB33-077C-437B-8054-F3243068003D}" srcOrd="1" destOrd="0" presId="urn:microsoft.com/office/officeart/2005/8/layout/orgChart1"/>
    <dgm:cxn modelId="{8B5713A7-DF41-E14B-9B41-6A20DAC60A1C}" type="presParOf" srcId="{9A19FB33-077C-437B-8054-F3243068003D}" destId="{727CB3DB-D620-43C4-A2A8-A0C9A1916D1A}" srcOrd="0" destOrd="0" presId="urn:microsoft.com/office/officeart/2005/8/layout/orgChart1"/>
    <dgm:cxn modelId="{9E756BDF-3048-6C49-A993-AFD39B63BF83}" type="presParOf" srcId="{9A19FB33-077C-437B-8054-F3243068003D}" destId="{678481D3-3F44-4238-BC91-D73056845EE7}" srcOrd="1" destOrd="0" presId="urn:microsoft.com/office/officeart/2005/8/layout/orgChart1"/>
    <dgm:cxn modelId="{4F615095-DCF7-E34F-876F-9096156FEE6D}" type="presParOf" srcId="{678481D3-3F44-4238-BC91-D73056845EE7}" destId="{29B51F40-1994-4414-BE6C-29DCAC57961F}" srcOrd="0" destOrd="0" presId="urn:microsoft.com/office/officeart/2005/8/layout/orgChart1"/>
    <dgm:cxn modelId="{2EC0FE93-3BBC-4640-B19B-8FF02B8A7B94}" type="presParOf" srcId="{29B51F40-1994-4414-BE6C-29DCAC57961F}" destId="{FD424917-6B45-4290-A810-E13D0472D485}" srcOrd="0" destOrd="0" presId="urn:microsoft.com/office/officeart/2005/8/layout/orgChart1"/>
    <dgm:cxn modelId="{B78E2DEB-A75E-DE4C-9FFD-FB0B7EAAF258}" type="presParOf" srcId="{29B51F40-1994-4414-BE6C-29DCAC57961F}" destId="{B2A765D3-2AF1-4501-B379-6926915A735B}" srcOrd="1" destOrd="0" presId="urn:microsoft.com/office/officeart/2005/8/layout/orgChart1"/>
    <dgm:cxn modelId="{2C7952C1-0E7E-5B4E-8F0E-263F4816CA96}" type="presParOf" srcId="{678481D3-3F44-4238-BC91-D73056845EE7}" destId="{C8DF2FF2-5533-4201-953E-EFC5D123F3B8}" srcOrd="1" destOrd="0" presId="urn:microsoft.com/office/officeart/2005/8/layout/orgChart1"/>
    <dgm:cxn modelId="{3676FAA4-8BBF-4A41-91B8-B6AB621F17B0}" type="presParOf" srcId="{678481D3-3F44-4238-BC91-D73056845EE7}" destId="{37B5A8AD-2629-4867-8591-3972F80AA969}" srcOrd="2" destOrd="0" presId="urn:microsoft.com/office/officeart/2005/8/layout/orgChart1"/>
    <dgm:cxn modelId="{A434CC57-984B-A843-8722-843E403BF35F}" type="presParOf" srcId="{9A19FB33-077C-437B-8054-F3243068003D}" destId="{D74222A8-E580-4B12-B3D5-D2ADC202B68E}" srcOrd="2" destOrd="0" presId="urn:microsoft.com/office/officeart/2005/8/layout/orgChart1"/>
    <dgm:cxn modelId="{C8EDC33B-9B19-A24A-8DDE-BBFB5404411D}" type="presParOf" srcId="{9A19FB33-077C-437B-8054-F3243068003D}" destId="{D8F39045-1D04-4FB8-A3E1-9C798CC69AD1}" srcOrd="3" destOrd="0" presId="urn:microsoft.com/office/officeart/2005/8/layout/orgChart1"/>
    <dgm:cxn modelId="{87FE3054-EBC6-A34C-9FCF-6EDE55383D7C}" type="presParOf" srcId="{D8F39045-1D04-4FB8-A3E1-9C798CC69AD1}" destId="{11D13FC9-55FA-436E-90BD-D4F11D744F3C}" srcOrd="0" destOrd="0" presId="urn:microsoft.com/office/officeart/2005/8/layout/orgChart1"/>
    <dgm:cxn modelId="{2C441568-597E-014F-9259-F008EB565907}" type="presParOf" srcId="{11D13FC9-55FA-436E-90BD-D4F11D744F3C}" destId="{FE2DB67C-4C26-4FA0-937E-4BE37BEFFBC2}" srcOrd="0" destOrd="0" presId="urn:microsoft.com/office/officeart/2005/8/layout/orgChart1"/>
    <dgm:cxn modelId="{6209EAB2-4DA2-4241-948C-5B6DEE3336B9}" type="presParOf" srcId="{11D13FC9-55FA-436E-90BD-D4F11D744F3C}" destId="{0AA74D1E-3AE3-47C4-BCB2-F28BE9A67EE2}" srcOrd="1" destOrd="0" presId="urn:microsoft.com/office/officeart/2005/8/layout/orgChart1"/>
    <dgm:cxn modelId="{C77CE9CE-52DB-FF48-8676-7A0ECED217D7}" type="presParOf" srcId="{D8F39045-1D04-4FB8-A3E1-9C798CC69AD1}" destId="{7AC706A8-9F5A-408C-8686-A15B7A592E00}" srcOrd="1" destOrd="0" presId="urn:microsoft.com/office/officeart/2005/8/layout/orgChart1"/>
    <dgm:cxn modelId="{CEB3243B-4AAB-DE4B-874B-577B5FB55B6C}" type="presParOf" srcId="{D8F39045-1D04-4FB8-A3E1-9C798CC69AD1}" destId="{CB2C6B22-8DF2-4511-B0BA-5705BF049F89}" srcOrd="2" destOrd="0" presId="urn:microsoft.com/office/officeart/2005/8/layout/orgChart1"/>
    <dgm:cxn modelId="{1A69904B-BA3C-924C-BB01-F05EB4BC4F55}" type="presParOf" srcId="{9A19FB33-077C-437B-8054-F3243068003D}" destId="{2F97739A-30CB-46BF-B44E-3466567D2595}" srcOrd="4" destOrd="0" presId="urn:microsoft.com/office/officeart/2005/8/layout/orgChart1"/>
    <dgm:cxn modelId="{18C7E6D9-58FA-3040-A9E4-1FC101288792}" type="presParOf" srcId="{9A19FB33-077C-437B-8054-F3243068003D}" destId="{3284289E-A19E-4E77-BC17-1740C9078E91}" srcOrd="5" destOrd="0" presId="urn:microsoft.com/office/officeart/2005/8/layout/orgChart1"/>
    <dgm:cxn modelId="{485938D1-1FFF-FE43-8D13-0A74E0B442EF}" type="presParOf" srcId="{3284289E-A19E-4E77-BC17-1740C9078E91}" destId="{63EF0660-1C1B-41FF-AEEE-A0CCF5E57C1E}" srcOrd="0" destOrd="0" presId="urn:microsoft.com/office/officeart/2005/8/layout/orgChart1"/>
    <dgm:cxn modelId="{2AF6F355-83B6-5446-BAF4-69BFEACCD07D}" type="presParOf" srcId="{63EF0660-1C1B-41FF-AEEE-A0CCF5E57C1E}" destId="{95508A89-9607-4824-9661-443880E5D946}" srcOrd="0" destOrd="0" presId="urn:microsoft.com/office/officeart/2005/8/layout/orgChart1"/>
    <dgm:cxn modelId="{7FFA082B-4522-294F-A01E-3A10E9DDBB4F}" type="presParOf" srcId="{63EF0660-1C1B-41FF-AEEE-A0CCF5E57C1E}" destId="{CBC7572D-98FF-4F35-A460-1DB067791633}" srcOrd="1" destOrd="0" presId="urn:microsoft.com/office/officeart/2005/8/layout/orgChart1"/>
    <dgm:cxn modelId="{F501E2EF-087C-B147-B2A1-10D4C4A9EAC2}" type="presParOf" srcId="{3284289E-A19E-4E77-BC17-1740C9078E91}" destId="{89191B7D-8845-43C8-B3BB-3350C1E76EB5}" srcOrd="1" destOrd="0" presId="urn:microsoft.com/office/officeart/2005/8/layout/orgChart1"/>
    <dgm:cxn modelId="{CC03A1AD-2E69-A643-9EC2-0123142BC201}" type="presParOf" srcId="{3284289E-A19E-4E77-BC17-1740C9078E91}" destId="{D269A370-CE50-435D-9A3E-709D1A75215F}" srcOrd="2" destOrd="0" presId="urn:microsoft.com/office/officeart/2005/8/layout/orgChart1"/>
    <dgm:cxn modelId="{D455FF3E-2755-EB4B-80CD-9B004D591AD3}" type="presParOf" srcId="{7BBE6926-5CBE-48C2-8B02-BDCB3CAD33FC}" destId="{F552F510-321A-4F4F-8DBA-E03B68ADA7AF}" srcOrd="2" destOrd="0" presId="urn:microsoft.com/office/officeart/2005/8/layout/orgChart1"/>
    <dgm:cxn modelId="{D78E69BB-5BB4-9642-8116-60E436DFFBFD}" type="presParOf" srcId="{8BCEA8EF-0661-46D5-A633-AE39A25F80D0}" destId="{89499FE0-E7FC-4E8B-B25E-9B3F8A475E02}" srcOrd="4" destOrd="0" presId="urn:microsoft.com/office/officeart/2005/8/layout/orgChart1"/>
    <dgm:cxn modelId="{071E0CDC-4934-2044-A3DA-119CBAEFFC12}" type="presParOf" srcId="{8BCEA8EF-0661-46D5-A633-AE39A25F80D0}" destId="{305595A7-23BC-44E8-A03C-1A9A4F47A20F}" srcOrd="5" destOrd="0" presId="urn:microsoft.com/office/officeart/2005/8/layout/orgChart1"/>
    <dgm:cxn modelId="{9F6329D7-2B7E-FC41-94F2-327C46146DA4}" type="presParOf" srcId="{305595A7-23BC-44E8-A03C-1A9A4F47A20F}" destId="{DCD2AB30-6F3B-4617-B510-359069B6DFBB}" srcOrd="0" destOrd="0" presId="urn:microsoft.com/office/officeart/2005/8/layout/orgChart1"/>
    <dgm:cxn modelId="{54819F6C-20D6-8241-AA8D-CD3C55198FAD}" type="presParOf" srcId="{DCD2AB30-6F3B-4617-B510-359069B6DFBB}" destId="{16BA64E7-47CA-4051-8160-48E056F028DE}" srcOrd="0" destOrd="0" presId="urn:microsoft.com/office/officeart/2005/8/layout/orgChart1"/>
    <dgm:cxn modelId="{71158658-54E5-5A41-9C3B-DAA7B6F57E90}" type="presParOf" srcId="{DCD2AB30-6F3B-4617-B510-359069B6DFBB}" destId="{4B7FB032-BF70-45D6-B1EB-0FB2EF199F45}" srcOrd="1" destOrd="0" presId="urn:microsoft.com/office/officeart/2005/8/layout/orgChart1"/>
    <dgm:cxn modelId="{02A2C339-9194-5D42-A189-D2BC8CE7BD0E}" type="presParOf" srcId="{305595A7-23BC-44E8-A03C-1A9A4F47A20F}" destId="{4C623835-6276-4ABA-B35F-C393E3673126}" srcOrd="1" destOrd="0" presId="urn:microsoft.com/office/officeart/2005/8/layout/orgChart1"/>
    <dgm:cxn modelId="{8CCA9B90-3159-1844-9C64-168EBAB37527}" type="presParOf" srcId="{4C623835-6276-4ABA-B35F-C393E3673126}" destId="{548871E3-F23D-41F1-8199-F652E4A76D40}" srcOrd="0" destOrd="0" presId="urn:microsoft.com/office/officeart/2005/8/layout/orgChart1"/>
    <dgm:cxn modelId="{926DA43B-0820-7F41-B147-672A5FD6CF76}" type="presParOf" srcId="{4C623835-6276-4ABA-B35F-C393E3673126}" destId="{ACA889EF-E0E8-46FA-B422-9F61858B99F4}" srcOrd="1" destOrd="0" presId="urn:microsoft.com/office/officeart/2005/8/layout/orgChart1"/>
    <dgm:cxn modelId="{B1F731A0-4A0A-6947-AF00-12162D982606}" type="presParOf" srcId="{ACA889EF-E0E8-46FA-B422-9F61858B99F4}" destId="{480689FC-6D78-4C6D-81FB-05ADDBE186B5}" srcOrd="0" destOrd="0" presId="urn:microsoft.com/office/officeart/2005/8/layout/orgChart1"/>
    <dgm:cxn modelId="{70A7BABF-E398-B142-A3EA-A3AC3B628338}" type="presParOf" srcId="{480689FC-6D78-4C6D-81FB-05ADDBE186B5}" destId="{D9AD7E2B-4BCA-44C8-A1CC-001F9ADA21DF}" srcOrd="0" destOrd="0" presId="urn:microsoft.com/office/officeart/2005/8/layout/orgChart1"/>
    <dgm:cxn modelId="{F0624DC3-E70B-AE41-AAA7-DE82A0CDD308}" type="presParOf" srcId="{480689FC-6D78-4C6D-81FB-05ADDBE186B5}" destId="{CF8DD596-3104-49DE-8E2B-77860E56372D}" srcOrd="1" destOrd="0" presId="urn:microsoft.com/office/officeart/2005/8/layout/orgChart1"/>
    <dgm:cxn modelId="{585A749B-E962-BB49-B56F-437C0B882594}" type="presParOf" srcId="{ACA889EF-E0E8-46FA-B422-9F61858B99F4}" destId="{1ED1CC47-A76D-4910-899B-90B6A0A46B2B}" srcOrd="1" destOrd="0" presId="urn:microsoft.com/office/officeart/2005/8/layout/orgChart1"/>
    <dgm:cxn modelId="{7547B7F5-2994-9A44-8032-914287543770}" type="presParOf" srcId="{ACA889EF-E0E8-46FA-B422-9F61858B99F4}" destId="{F756E76B-6625-4F8B-8CC4-A41D31305114}" srcOrd="2" destOrd="0" presId="urn:microsoft.com/office/officeart/2005/8/layout/orgChart1"/>
    <dgm:cxn modelId="{AEDB7FF1-782B-6C42-AC69-4DB5838E9FFA}" type="presParOf" srcId="{4C623835-6276-4ABA-B35F-C393E3673126}" destId="{579476AD-1AD0-42D2-A1F4-EB39AD5EA1C1}" srcOrd="2" destOrd="0" presId="urn:microsoft.com/office/officeart/2005/8/layout/orgChart1"/>
    <dgm:cxn modelId="{34E3C00F-8019-BF40-B46C-B539F98F23D5}" type="presParOf" srcId="{4C623835-6276-4ABA-B35F-C393E3673126}" destId="{DFF4E875-DCDD-4B3C-B47E-79DF1809162F}" srcOrd="3" destOrd="0" presId="urn:microsoft.com/office/officeart/2005/8/layout/orgChart1"/>
    <dgm:cxn modelId="{27026726-96E1-214E-898F-2CCE74F30EA5}" type="presParOf" srcId="{DFF4E875-DCDD-4B3C-B47E-79DF1809162F}" destId="{7F189A01-5036-4FA2-9E54-0661DA0F2419}" srcOrd="0" destOrd="0" presId="urn:microsoft.com/office/officeart/2005/8/layout/orgChart1"/>
    <dgm:cxn modelId="{FADF79E0-4836-DA4C-8608-4D9582D9D111}" type="presParOf" srcId="{7F189A01-5036-4FA2-9E54-0661DA0F2419}" destId="{9609A133-F0ED-48A9-B246-3CF25CA29719}" srcOrd="0" destOrd="0" presId="urn:microsoft.com/office/officeart/2005/8/layout/orgChart1"/>
    <dgm:cxn modelId="{7CBEAFF9-B429-354E-8412-3B4B8C67DDA3}" type="presParOf" srcId="{7F189A01-5036-4FA2-9E54-0661DA0F2419}" destId="{52A6F129-A789-4184-AC45-42567030A393}" srcOrd="1" destOrd="0" presId="urn:microsoft.com/office/officeart/2005/8/layout/orgChart1"/>
    <dgm:cxn modelId="{0E391F77-A0DA-AC4F-B98D-E35D5D168A2C}" type="presParOf" srcId="{DFF4E875-DCDD-4B3C-B47E-79DF1809162F}" destId="{23CA6F13-9096-4DD0-9E87-9AE992BE776F}" srcOrd="1" destOrd="0" presId="urn:microsoft.com/office/officeart/2005/8/layout/orgChart1"/>
    <dgm:cxn modelId="{BBA066BE-0D88-EA40-B321-17E74ED815BA}" type="presParOf" srcId="{DFF4E875-DCDD-4B3C-B47E-79DF1809162F}" destId="{F547DCB4-2599-4FA4-B58E-D3C08D084726}" srcOrd="2" destOrd="0" presId="urn:microsoft.com/office/officeart/2005/8/layout/orgChart1"/>
    <dgm:cxn modelId="{AA586207-5693-A844-A868-E7CEBA5AEB81}" type="presParOf" srcId="{305595A7-23BC-44E8-A03C-1A9A4F47A20F}" destId="{1D63DA78-DFDB-4E75-A585-CC1E6E1A6D7D}" srcOrd="2" destOrd="0" presId="urn:microsoft.com/office/officeart/2005/8/layout/orgChart1"/>
    <dgm:cxn modelId="{F5FA4B64-3395-7944-9821-1CB3D04894A8}" type="presParOf" srcId="{F2C1B11A-41F0-4AC3-B195-488B2656AAF5}" destId="{57AA3E5C-7151-4589-86AD-DBE792E78D1A}" srcOrd="2" destOrd="0" presId="urn:microsoft.com/office/officeart/2005/8/layout/orgChart1"/>
    <dgm:cxn modelId="{2FE29E36-1964-2644-AD81-7057AD551C63}" type="presParOf" srcId="{C08B7E7B-3666-4AD7-8259-526D3B95E9AC}" destId="{ECCC3D99-0931-4025-8534-CA952F7D9369}" srcOrd="2" destOrd="0" presId="urn:microsoft.com/office/officeart/2005/8/layout/orgChart1"/>
    <dgm:cxn modelId="{E28F712E-3C0B-E545-BF9B-528C02CD717D}" type="presParOf" srcId="{C08B7E7B-3666-4AD7-8259-526D3B95E9AC}" destId="{877CEE7F-057A-49AD-AD74-793D4B4CEF90}" srcOrd="3" destOrd="0" presId="urn:microsoft.com/office/officeart/2005/8/layout/orgChart1"/>
    <dgm:cxn modelId="{9655E4B2-A86A-2C48-AEE7-E32B8A3DE2CE}" type="presParOf" srcId="{877CEE7F-057A-49AD-AD74-793D4B4CEF90}" destId="{1656CEE7-F215-4726-9470-A3E40774E17D}" srcOrd="0" destOrd="0" presId="urn:microsoft.com/office/officeart/2005/8/layout/orgChart1"/>
    <dgm:cxn modelId="{D2118BA8-04A1-DE4A-8380-D2A1D370AAFF}" type="presParOf" srcId="{1656CEE7-F215-4726-9470-A3E40774E17D}" destId="{85AF74FC-F459-409E-965E-D6BDD3AF4BA0}" srcOrd="0" destOrd="0" presId="urn:microsoft.com/office/officeart/2005/8/layout/orgChart1"/>
    <dgm:cxn modelId="{41A03BF3-94FB-C74F-9234-C83BF0BD5D28}" type="presParOf" srcId="{1656CEE7-F215-4726-9470-A3E40774E17D}" destId="{73AFB45B-B76A-48FD-AEEF-2FB2FE9F7647}" srcOrd="1" destOrd="0" presId="urn:microsoft.com/office/officeart/2005/8/layout/orgChart1"/>
    <dgm:cxn modelId="{D9CEF09C-DB46-2346-9E93-893E5740F442}" type="presParOf" srcId="{877CEE7F-057A-49AD-AD74-793D4B4CEF90}" destId="{717AE85B-AEFE-48F9-B944-B4454CF8804D}" srcOrd="1" destOrd="0" presId="urn:microsoft.com/office/officeart/2005/8/layout/orgChart1"/>
    <dgm:cxn modelId="{6C9BA66F-AD56-9745-8F42-30D8EB517499}" type="presParOf" srcId="{717AE85B-AEFE-48F9-B944-B4454CF8804D}" destId="{AB85DDED-BB5D-4B20-A31F-56CB86C5F9CC}" srcOrd="0" destOrd="0" presId="urn:microsoft.com/office/officeart/2005/8/layout/orgChart1"/>
    <dgm:cxn modelId="{7F401968-8949-A943-A865-11535ABF9D56}" type="presParOf" srcId="{717AE85B-AEFE-48F9-B944-B4454CF8804D}" destId="{E5485D80-9D97-4C75-8AE3-D752B1775DA7}" srcOrd="1" destOrd="0" presId="urn:microsoft.com/office/officeart/2005/8/layout/orgChart1"/>
    <dgm:cxn modelId="{C25D03AF-563E-2144-A853-C8237082F9F4}" type="presParOf" srcId="{E5485D80-9D97-4C75-8AE3-D752B1775DA7}" destId="{A88C72D7-F0FB-42E9-9590-E6107380A5E2}" srcOrd="0" destOrd="0" presId="urn:microsoft.com/office/officeart/2005/8/layout/orgChart1"/>
    <dgm:cxn modelId="{5B181157-527F-B64C-A599-FBA21E704163}" type="presParOf" srcId="{A88C72D7-F0FB-42E9-9590-E6107380A5E2}" destId="{2E6D1DDD-EBC5-4DE6-B3DA-5FF0821D8C25}" srcOrd="0" destOrd="0" presId="urn:microsoft.com/office/officeart/2005/8/layout/orgChart1"/>
    <dgm:cxn modelId="{1011EDED-E2C1-A74D-A8DE-F347F7C8A94E}" type="presParOf" srcId="{A88C72D7-F0FB-42E9-9590-E6107380A5E2}" destId="{DB91559A-EE0B-4550-AA05-29078EFABEC9}" srcOrd="1" destOrd="0" presId="urn:microsoft.com/office/officeart/2005/8/layout/orgChart1"/>
    <dgm:cxn modelId="{82823784-3A09-E440-B7A6-67AB8AD3284A}" type="presParOf" srcId="{E5485D80-9D97-4C75-8AE3-D752B1775DA7}" destId="{BC1E9FC2-9942-4092-8E1D-FB4E212CE967}" srcOrd="1" destOrd="0" presId="urn:microsoft.com/office/officeart/2005/8/layout/orgChart1"/>
    <dgm:cxn modelId="{66B61649-6B5C-374E-B882-137CAAEF381D}" type="presParOf" srcId="{E5485D80-9D97-4C75-8AE3-D752B1775DA7}" destId="{A745F9BC-A29D-45C5-981B-70F7EC99CCA7}" srcOrd="2" destOrd="0" presId="urn:microsoft.com/office/officeart/2005/8/layout/orgChart1"/>
    <dgm:cxn modelId="{7C308280-ABEF-5C40-8B6D-2270B91CBAF2}" type="presParOf" srcId="{877CEE7F-057A-49AD-AD74-793D4B4CEF90}" destId="{906104D6-48D4-4A99-8730-00AE13C60572}" srcOrd="2" destOrd="0" presId="urn:microsoft.com/office/officeart/2005/8/layout/orgChart1"/>
    <dgm:cxn modelId="{EDB0058D-438E-CC49-A411-79A75B7D687B}" type="presParOf" srcId="{30D999B1-CE89-447F-AD3A-E304323F4619}" destId="{1940224C-5D9B-44EC-AC07-F233E2946FDF}" srcOrd="2" destOrd="0" presId="urn:microsoft.com/office/officeart/2005/8/layout/orgChart1"/>
    <dgm:cxn modelId="{38F3519E-E718-0B4D-8320-F59C119DAB74}" type="presParOf" srcId="{5BAA9067-095B-4898-80EA-1D98998FCB27}" destId="{C74862B0-F874-4447-B107-DB6DD838950A}" srcOrd="2" destOrd="0" presId="urn:microsoft.com/office/officeart/2005/8/layout/orgChart1"/>
    <dgm:cxn modelId="{AC9CB733-6C1F-3643-B25C-8ED7562498CE}" type="presParOf" srcId="{5BAA9067-095B-4898-80EA-1D98998FCB27}" destId="{7977836E-FA2B-4B09-AB2E-4774B5264DBB}" srcOrd="3" destOrd="0" presId="urn:microsoft.com/office/officeart/2005/8/layout/orgChart1"/>
    <dgm:cxn modelId="{7420C3BB-AEE6-844A-96B0-DE431E1D85FA}" type="presParOf" srcId="{7977836E-FA2B-4B09-AB2E-4774B5264DBB}" destId="{2DE0DABF-E14C-4DDE-8295-A2EC34F31C0F}" srcOrd="0" destOrd="0" presId="urn:microsoft.com/office/officeart/2005/8/layout/orgChart1"/>
    <dgm:cxn modelId="{C4A362F3-471D-F743-A636-D2635D93A44C}" type="presParOf" srcId="{2DE0DABF-E14C-4DDE-8295-A2EC34F31C0F}" destId="{B03DEEBE-8D6A-4D34-A3DA-17FB6B68BDE7}" srcOrd="0" destOrd="0" presId="urn:microsoft.com/office/officeart/2005/8/layout/orgChart1"/>
    <dgm:cxn modelId="{F4708DF2-5954-C140-B05A-D091D9F92688}" type="presParOf" srcId="{2DE0DABF-E14C-4DDE-8295-A2EC34F31C0F}" destId="{F0D3E6AB-2E5D-4979-AE05-84BDF00F3E57}" srcOrd="1" destOrd="0" presId="urn:microsoft.com/office/officeart/2005/8/layout/orgChart1"/>
    <dgm:cxn modelId="{6A0B73D6-0693-1B4A-BA7F-5E01BD6AE4E6}" type="presParOf" srcId="{7977836E-FA2B-4B09-AB2E-4774B5264DBB}" destId="{73B364B1-8E33-4ADC-9E3D-F33B6A17022E}" srcOrd="1" destOrd="0" presId="urn:microsoft.com/office/officeart/2005/8/layout/orgChart1"/>
    <dgm:cxn modelId="{2CB91CEA-10D5-5F4F-8034-A3A5858E7E3E}" type="presParOf" srcId="{73B364B1-8E33-4ADC-9E3D-F33B6A17022E}" destId="{3CEF933D-A3AC-2640-90B9-779EE298603D}" srcOrd="0" destOrd="0" presId="urn:microsoft.com/office/officeart/2005/8/layout/orgChart1"/>
    <dgm:cxn modelId="{2E21677F-EE96-0441-AC51-0E95C83018B4}" type="presParOf" srcId="{73B364B1-8E33-4ADC-9E3D-F33B6A17022E}" destId="{ED8D97EE-7E3F-024D-99E6-02CEDEC8A2B7}" srcOrd="1" destOrd="0" presId="urn:microsoft.com/office/officeart/2005/8/layout/orgChart1"/>
    <dgm:cxn modelId="{01B0B10A-97FB-BC45-B9A5-27F6563E77E6}" type="presParOf" srcId="{ED8D97EE-7E3F-024D-99E6-02CEDEC8A2B7}" destId="{485FC0D9-F549-B44D-9D2A-214D993A7DD4}" srcOrd="0" destOrd="0" presId="urn:microsoft.com/office/officeart/2005/8/layout/orgChart1"/>
    <dgm:cxn modelId="{16ED832E-B713-9A41-AC13-7F9C0355F54D}" type="presParOf" srcId="{485FC0D9-F549-B44D-9D2A-214D993A7DD4}" destId="{E670587C-8103-0443-9C22-BE39B479CE67}" srcOrd="0" destOrd="0" presId="urn:microsoft.com/office/officeart/2005/8/layout/orgChart1"/>
    <dgm:cxn modelId="{0CBCB074-7E17-4C43-988E-0E6DC796D046}" type="presParOf" srcId="{485FC0D9-F549-B44D-9D2A-214D993A7DD4}" destId="{9BBF8C2A-3C5C-3247-8443-706FBFE470A9}" srcOrd="1" destOrd="0" presId="urn:microsoft.com/office/officeart/2005/8/layout/orgChart1"/>
    <dgm:cxn modelId="{CB72F703-A10E-4847-A97D-78D9EEC4CAE3}" type="presParOf" srcId="{ED8D97EE-7E3F-024D-99E6-02CEDEC8A2B7}" destId="{194C501D-D08D-A448-98DE-C51CF2F3543C}" srcOrd="1" destOrd="0" presId="urn:microsoft.com/office/officeart/2005/8/layout/orgChart1"/>
    <dgm:cxn modelId="{F5CA0DA0-F2EC-3648-9FF8-8EC8DD766D5C}" type="presParOf" srcId="{194C501D-D08D-A448-98DE-C51CF2F3543C}" destId="{1190B346-2523-544B-BC6F-C836F06FCF4C}" srcOrd="0" destOrd="0" presId="urn:microsoft.com/office/officeart/2005/8/layout/orgChart1"/>
    <dgm:cxn modelId="{0A77BB03-06A9-7B44-9351-48A43CE3D3F3}" type="presParOf" srcId="{194C501D-D08D-A448-98DE-C51CF2F3543C}" destId="{74068888-90DD-3C4E-808D-7A696AD0E874}" srcOrd="1" destOrd="0" presId="urn:microsoft.com/office/officeart/2005/8/layout/orgChart1"/>
    <dgm:cxn modelId="{DF11CDA6-D0D6-CA40-86CD-31B9BCE21B83}" type="presParOf" srcId="{74068888-90DD-3C4E-808D-7A696AD0E874}" destId="{C5095111-CCED-C54B-A6F8-BBADA59AE861}" srcOrd="0" destOrd="0" presId="urn:microsoft.com/office/officeart/2005/8/layout/orgChart1"/>
    <dgm:cxn modelId="{D8B94498-0623-4046-97D2-E274875D3CFE}" type="presParOf" srcId="{C5095111-CCED-C54B-A6F8-BBADA59AE861}" destId="{D84305E1-BA37-304B-A784-6CFAA8A6C331}" srcOrd="0" destOrd="0" presId="urn:microsoft.com/office/officeart/2005/8/layout/orgChart1"/>
    <dgm:cxn modelId="{9982F6E5-143B-5140-858C-1206F7337BDC}" type="presParOf" srcId="{C5095111-CCED-C54B-A6F8-BBADA59AE861}" destId="{DB2C852E-DB64-8848-9444-3F381CA5B433}" srcOrd="1" destOrd="0" presId="urn:microsoft.com/office/officeart/2005/8/layout/orgChart1"/>
    <dgm:cxn modelId="{7218F66A-FA01-D74C-AC18-49AFEC75B205}" type="presParOf" srcId="{74068888-90DD-3C4E-808D-7A696AD0E874}" destId="{EAF39ADF-503F-B346-8DDC-BD8CD9BA547B}" srcOrd="1" destOrd="0" presId="urn:microsoft.com/office/officeart/2005/8/layout/orgChart1"/>
    <dgm:cxn modelId="{97A1583F-D9B0-A24B-B51D-624F5BA7889D}" type="presParOf" srcId="{74068888-90DD-3C4E-808D-7A696AD0E874}" destId="{EC12CC14-B909-8449-A7CC-D06F7202470E}" srcOrd="2" destOrd="0" presId="urn:microsoft.com/office/officeart/2005/8/layout/orgChart1"/>
    <dgm:cxn modelId="{380F43FF-3DC5-6843-A1E2-A0C8CAD55956}" type="presParOf" srcId="{194C501D-D08D-A448-98DE-C51CF2F3543C}" destId="{56BD5C49-7934-9342-81C7-E2B5F5CB8AB0}" srcOrd="2" destOrd="0" presId="urn:microsoft.com/office/officeart/2005/8/layout/orgChart1"/>
    <dgm:cxn modelId="{DDB23FE5-3260-9D4C-848B-86BA630E7BB4}" type="presParOf" srcId="{194C501D-D08D-A448-98DE-C51CF2F3543C}" destId="{44189552-6D5D-0E49-83DA-A174CEA33B5E}" srcOrd="3" destOrd="0" presId="urn:microsoft.com/office/officeart/2005/8/layout/orgChart1"/>
    <dgm:cxn modelId="{F78AFD92-2613-814C-B563-DE0E4FD15FAF}" type="presParOf" srcId="{44189552-6D5D-0E49-83DA-A174CEA33B5E}" destId="{C1CF4923-1B11-4A47-B9FA-86DE717DC81A}" srcOrd="0" destOrd="0" presId="urn:microsoft.com/office/officeart/2005/8/layout/orgChart1"/>
    <dgm:cxn modelId="{289A92A6-9D09-1D43-A0DE-D66C23CF380B}" type="presParOf" srcId="{C1CF4923-1B11-4A47-B9FA-86DE717DC81A}" destId="{F136958E-13D4-4847-B22C-2B29EDCF9391}" srcOrd="0" destOrd="0" presId="urn:microsoft.com/office/officeart/2005/8/layout/orgChart1"/>
    <dgm:cxn modelId="{7C2D13EA-4B61-6F41-9440-2790B8725BF8}" type="presParOf" srcId="{C1CF4923-1B11-4A47-B9FA-86DE717DC81A}" destId="{1F4C6502-BB18-9742-ADAA-275579FE2BA3}" srcOrd="1" destOrd="0" presId="urn:microsoft.com/office/officeart/2005/8/layout/orgChart1"/>
    <dgm:cxn modelId="{05F23CF4-A8A9-5543-A4C5-165D48A56DAC}" type="presParOf" srcId="{44189552-6D5D-0E49-83DA-A174CEA33B5E}" destId="{9F8B6956-743D-A442-B099-A7FFD8D50CC5}" srcOrd="1" destOrd="0" presId="urn:microsoft.com/office/officeart/2005/8/layout/orgChart1"/>
    <dgm:cxn modelId="{B617FE7C-D648-D34E-ADE0-E73B18BCE3A9}" type="presParOf" srcId="{9F8B6956-743D-A442-B099-A7FFD8D50CC5}" destId="{5FF793EE-D770-FD4D-9D18-A99EC8D7C866}" srcOrd="0" destOrd="0" presId="urn:microsoft.com/office/officeart/2005/8/layout/orgChart1"/>
    <dgm:cxn modelId="{3FF2F3E9-A090-D24A-966D-10FA4A6B8E4F}" type="presParOf" srcId="{9F8B6956-743D-A442-B099-A7FFD8D50CC5}" destId="{29EFB745-CA0D-C940-ACD2-C5E15B2877D3}" srcOrd="1" destOrd="0" presId="urn:microsoft.com/office/officeart/2005/8/layout/orgChart1"/>
    <dgm:cxn modelId="{5F0A8922-B7EB-A544-90C0-0E87BF8738B1}" type="presParOf" srcId="{29EFB745-CA0D-C940-ACD2-C5E15B2877D3}" destId="{9366799E-0C83-3742-98CF-3A7AADF00C68}" srcOrd="0" destOrd="0" presId="urn:microsoft.com/office/officeart/2005/8/layout/orgChart1"/>
    <dgm:cxn modelId="{A40298F5-6E22-7C4E-A6C5-2935973BF708}" type="presParOf" srcId="{9366799E-0C83-3742-98CF-3A7AADF00C68}" destId="{05E74234-4102-CF40-8107-3B5E494BBF5B}" srcOrd="0" destOrd="0" presId="urn:microsoft.com/office/officeart/2005/8/layout/orgChart1"/>
    <dgm:cxn modelId="{707AD4EC-6394-FA42-B4CC-2478653939B5}" type="presParOf" srcId="{9366799E-0C83-3742-98CF-3A7AADF00C68}" destId="{7E8ED830-FB5C-0F4A-B846-57B4206645E9}" srcOrd="1" destOrd="0" presId="urn:microsoft.com/office/officeart/2005/8/layout/orgChart1"/>
    <dgm:cxn modelId="{D6ABC4E8-0628-C74F-9217-F28C9F3C7C9C}" type="presParOf" srcId="{29EFB745-CA0D-C940-ACD2-C5E15B2877D3}" destId="{738E77A5-5E2D-2346-B002-AD03786B713D}" srcOrd="1" destOrd="0" presId="urn:microsoft.com/office/officeart/2005/8/layout/orgChart1"/>
    <dgm:cxn modelId="{F30C3BFB-F562-6345-A9DD-DD33AE5EF4F4}" type="presParOf" srcId="{29EFB745-CA0D-C940-ACD2-C5E15B2877D3}" destId="{60C1DE21-D24A-9741-9471-0372CD0CD2B1}" srcOrd="2" destOrd="0" presId="urn:microsoft.com/office/officeart/2005/8/layout/orgChart1"/>
    <dgm:cxn modelId="{6DFD4020-5BAE-0B47-8C11-CAFB69602764}" type="presParOf" srcId="{44189552-6D5D-0E49-83DA-A174CEA33B5E}" destId="{45284F62-AD7F-854C-B86D-FD89DC66B1ED}" srcOrd="2" destOrd="0" presId="urn:microsoft.com/office/officeart/2005/8/layout/orgChart1"/>
    <dgm:cxn modelId="{91D9321B-4D98-6E47-B054-A291794F859E}" type="presParOf" srcId="{194C501D-D08D-A448-98DE-C51CF2F3543C}" destId="{8AD9957E-4E23-9F4B-89B1-36C3A71EC6E5}" srcOrd="4" destOrd="0" presId="urn:microsoft.com/office/officeart/2005/8/layout/orgChart1"/>
    <dgm:cxn modelId="{70B1A36C-6985-564E-916C-73FA38597D00}" type="presParOf" srcId="{194C501D-D08D-A448-98DE-C51CF2F3543C}" destId="{0CBC1268-A553-674C-A481-E736A206958A}" srcOrd="5" destOrd="0" presId="urn:microsoft.com/office/officeart/2005/8/layout/orgChart1"/>
    <dgm:cxn modelId="{EB1B7E7F-6A01-C04B-A549-568614004E36}" type="presParOf" srcId="{0CBC1268-A553-674C-A481-E736A206958A}" destId="{3E4F16FF-DC15-3249-99A1-DEFA483F7933}" srcOrd="0" destOrd="0" presId="urn:microsoft.com/office/officeart/2005/8/layout/orgChart1"/>
    <dgm:cxn modelId="{1EBFA423-B0D4-C04D-88F3-61C44CCF4302}" type="presParOf" srcId="{3E4F16FF-DC15-3249-99A1-DEFA483F7933}" destId="{419FA2A6-83F7-964B-850B-2700EEE7AA57}" srcOrd="0" destOrd="0" presId="urn:microsoft.com/office/officeart/2005/8/layout/orgChart1"/>
    <dgm:cxn modelId="{018AB3CB-9F59-E24F-928B-CB272C672585}" type="presParOf" srcId="{3E4F16FF-DC15-3249-99A1-DEFA483F7933}" destId="{5798BE4B-F6D3-A64A-8F54-60A359C3D75C}" srcOrd="1" destOrd="0" presId="urn:microsoft.com/office/officeart/2005/8/layout/orgChart1"/>
    <dgm:cxn modelId="{7882A4D7-F42F-0E48-BC05-95E72F0170B5}" type="presParOf" srcId="{0CBC1268-A553-674C-A481-E736A206958A}" destId="{78C57504-AE9D-084C-AA25-3E1D2BF24579}" srcOrd="1" destOrd="0" presId="urn:microsoft.com/office/officeart/2005/8/layout/orgChart1"/>
    <dgm:cxn modelId="{6138CCF9-CB1A-6343-B44A-8871552C19F2}" type="presParOf" srcId="{0CBC1268-A553-674C-A481-E736A206958A}" destId="{A6238E96-0942-2C47-9053-28BC5F1B995D}" srcOrd="2" destOrd="0" presId="urn:microsoft.com/office/officeart/2005/8/layout/orgChart1"/>
    <dgm:cxn modelId="{A89E0740-09F0-9042-AC0A-BD8D430BA82B}" type="presParOf" srcId="{ED8D97EE-7E3F-024D-99E6-02CEDEC8A2B7}" destId="{99597EB9-F9E3-5846-BF64-7A5FD601E1E0}" srcOrd="2" destOrd="0" presId="urn:microsoft.com/office/officeart/2005/8/layout/orgChart1"/>
    <dgm:cxn modelId="{60B57AFA-B1C7-694D-9680-42CE33C8318B}" type="presParOf" srcId="{73B364B1-8E33-4ADC-9E3D-F33B6A17022E}" destId="{E66AE51E-78EF-B24E-8C08-41A4686429A3}" srcOrd="2" destOrd="0" presId="urn:microsoft.com/office/officeart/2005/8/layout/orgChart1"/>
    <dgm:cxn modelId="{37735CE5-6881-9948-A6F0-4BDBEC328B02}" type="presParOf" srcId="{73B364B1-8E33-4ADC-9E3D-F33B6A17022E}" destId="{AD66E2A7-57E9-AE4F-AC95-B9C51ECF3B99}" srcOrd="3" destOrd="0" presId="urn:microsoft.com/office/officeart/2005/8/layout/orgChart1"/>
    <dgm:cxn modelId="{748F08C5-AEE0-604A-B832-65BB9ECF8EA0}" type="presParOf" srcId="{AD66E2A7-57E9-AE4F-AC95-B9C51ECF3B99}" destId="{E94A1301-BD91-C048-B16F-D45183D05B51}" srcOrd="0" destOrd="0" presId="urn:microsoft.com/office/officeart/2005/8/layout/orgChart1"/>
    <dgm:cxn modelId="{B86FA873-8125-E44E-BDD5-DA519B19B0EA}" type="presParOf" srcId="{E94A1301-BD91-C048-B16F-D45183D05B51}" destId="{031CA4F7-B8AA-A14F-8375-3F5207435063}" srcOrd="0" destOrd="0" presId="urn:microsoft.com/office/officeart/2005/8/layout/orgChart1"/>
    <dgm:cxn modelId="{6DA8C7A6-DE49-6E40-9CBA-5A70C3B5EAA4}" type="presParOf" srcId="{E94A1301-BD91-C048-B16F-D45183D05B51}" destId="{EEC4F07A-837E-7C44-A369-6A6FF7F108F4}" srcOrd="1" destOrd="0" presId="urn:microsoft.com/office/officeart/2005/8/layout/orgChart1"/>
    <dgm:cxn modelId="{63060B99-130B-8644-A4FC-A028E5EDD7D4}" type="presParOf" srcId="{AD66E2A7-57E9-AE4F-AC95-B9C51ECF3B99}" destId="{3C346082-6EAB-CE4E-A365-79860E0AF213}" srcOrd="1" destOrd="0" presId="urn:microsoft.com/office/officeart/2005/8/layout/orgChart1"/>
    <dgm:cxn modelId="{D8C77A0F-A2D3-6148-94BB-C615DA827582}" type="presParOf" srcId="{3C346082-6EAB-CE4E-A365-79860E0AF213}" destId="{BC77F831-0A20-CE4F-BCD6-FAD78AE944EC}" srcOrd="0" destOrd="0" presId="urn:microsoft.com/office/officeart/2005/8/layout/orgChart1"/>
    <dgm:cxn modelId="{07A4F823-5A43-3748-A5DC-24D0B1B3A9BA}" type="presParOf" srcId="{3C346082-6EAB-CE4E-A365-79860E0AF213}" destId="{376BD738-7A81-1D4D-99FA-41C87AFFDA37}" srcOrd="1" destOrd="0" presId="urn:microsoft.com/office/officeart/2005/8/layout/orgChart1"/>
    <dgm:cxn modelId="{635F4BBF-0BCD-2244-86C6-A2A2127A6182}" type="presParOf" srcId="{376BD738-7A81-1D4D-99FA-41C87AFFDA37}" destId="{89218803-1EDE-F647-A37D-88BAB5265290}" srcOrd="0" destOrd="0" presId="urn:microsoft.com/office/officeart/2005/8/layout/orgChart1"/>
    <dgm:cxn modelId="{C8435359-15A0-444E-9C4A-6A586D3E7845}" type="presParOf" srcId="{89218803-1EDE-F647-A37D-88BAB5265290}" destId="{6028A916-807A-C64B-ADC0-F0FB1A8264C9}" srcOrd="0" destOrd="0" presId="urn:microsoft.com/office/officeart/2005/8/layout/orgChart1"/>
    <dgm:cxn modelId="{D9E54D47-6888-8F42-99F0-7990F96B0A99}" type="presParOf" srcId="{89218803-1EDE-F647-A37D-88BAB5265290}" destId="{D7861FB2-082F-9848-B50C-83A61BD7B850}" srcOrd="1" destOrd="0" presId="urn:microsoft.com/office/officeart/2005/8/layout/orgChart1"/>
    <dgm:cxn modelId="{3C5E9CC5-826E-3E4A-A8AD-FF9400E7568C}" type="presParOf" srcId="{376BD738-7A81-1D4D-99FA-41C87AFFDA37}" destId="{EE29EB03-6CA2-A444-B1DB-1B75EE1E1F1A}" srcOrd="1" destOrd="0" presId="urn:microsoft.com/office/officeart/2005/8/layout/orgChart1"/>
    <dgm:cxn modelId="{DEBABCF7-91F7-7E43-99BD-195E821B2173}" type="presParOf" srcId="{EE29EB03-6CA2-A444-B1DB-1B75EE1E1F1A}" destId="{B82242E9-E98C-BF4A-BEE0-9AAB68459C92}" srcOrd="0" destOrd="0" presId="urn:microsoft.com/office/officeart/2005/8/layout/orgChart1"/>
    <dgm:cxn modelId="{40D9B171-48B2-044E-994C-A3388B7DCC35}" type="presParOf" srcId="{EE29EB03-6CA2-A444-B1DB-1B75EE1E1F1A}" destId="{4C2CE63C-AD84-9840-B04D-EB9748E2F818}" srcOrd="1" destOrd="0" presId="urn:microsoft.com/office/officeart/2005/8/layout/orgChart1"/>
    <dgm:cxn modelId="{806EA147-6C45-1643-A5F5-20C1C3DFB762}" type="presParOf" srcId="{4C2CE63C-AD84-9840-B04D-EB9748E2F818}" destId="{0A3FCFA7-D7AB-124E-8E7B-F5AB01F91124}" srcOrd="0" destOrd="0" presId="urn:microsoft.com/office/officeart/2005/8/layout/orgChart1"/>
    <dgm:cxn modelId="{F03AEB99-43C2-354A-9358-985A08E450F7}" type="presParOf" srcId="{0A3FCFA7-D7AB-124E-8E7B-F5AB01F91124}" destId="{56631885-E12A-EA4E-B819-91490DFB6D5F}" srcOrd="0" destOrd="0" presId="urn:microsoft.com/office/officeart/2005/8/layout/orgChart1"/>
    <dgm:cxn modelId="{FB6EFABE-1C0D-694D-8F4E-03350CC65432}" type="presParOf" srcId="{0A3FCFA7-D7AB-124E-8E7B-F5AB01F91124}" destId="{3EC681E7-2D17-134D-85EB-4DE73C73A47F}" srcOrd="1" destOrd="0" presId="urn:microsoft.com/office/officeart/2005/8/layout/orgChart1"/>
    <dgm:cxn modelId="{8763FCE7-865B-7248-B7BC-7BE9622AE8A1}" type="presParOf" srcId="{4C2CE63C-AD84-9840-B04D-EB9748E2F818}" destId="{0A7D330E-5BC7-8845-867C-6E70C1FF5E9C}" srcOrd="1" destOrd="0" presId="urn:microsoft.com/office/officeart/2005/8/layout/orgChart1"/>
    <dgm:cxn modelId="{6C2908E1-05EE-CF4F-989E-7174AFC294FF}" type="presParOf" srcId="{0A7D330E-5BC7-8845-867C-6E70C1FF5E9C}" destId="{BB52AE45-8D12-8243-B1DF-6BB0D954AEBB}" srcOrd="0" destOrd="0" presId="urn:microsoft.com/office/officeart/2005/8/layout/orgChart1"/>
    <dgm:cxn modelId="{4EA9C80B-974E-EF42-90B4-AEAD45297B94}" type="presParOf" srcId="{0A7D330E-5BC7-8845-867C-6E70C1FF5E9C}" destId="{C081DC68-89A3-A940-8B3C-2547513CC4FB}" srcOrd="1" destOrd="0" presId="urn:microsoft.com/office/officeart/2005/8/layout/orgChart1"/>
    <dgm:cxn modelId="{C0B06F7B-44AE-0D4F-9C4F-28F78A0C218A}" type="presParOf" srcId="{C081DC68-89A3-A940-8B3C-2547513CC4FB}" destId="{36B92D1B-C47F-E446-951E-2CD000F241B9}" srcOrd="0" destOrd="0" presId="urn:microsoft.com/office/officeart/2005/8/layout/orgChart1"/>
    <dgm:cxn modelId="{E8BB0FC3-F2D9-0549-8FF7-B05E698C8C8B}" type="presParOf" srcId="{36B92D1B-C47F-E446-951E-2CD000F241B9}" destId="{1DFE80F7-7D13-8E4C-98F9-FDA733D2A3A7}" srcOrd="0" destOrd="0" presId="urn:microsoft.com/office/officeart/2005/8/layout/orgChart1"/>
    <dgm:cxn modelId="{560C9F05-52BF-864B-939B-2E6FE862280B}" type="presParOf" srcId="{36B92D1B-C47F-E446-951E-2CD000F241B9}" destId="{045E67CA-DC6D-F848-B09E-EC83E00504BE}" srcOrd="1" destOrd="0" presId="urn:microsoft.com/office/officeart/2005/8/layout/orgChart1"/>
    <dgm:cxn modelId="{91963D5B-014C-784B-B84F-F6F68D756117}" type="presParOf" srcId="{C081DC68-89A3-A940-8B3C-2547513CC4FB}" destId="{60DB01EC-D332-AA49-B7AA-019C612EFF4C}" srcOrd="1" destOrd="0" presId="urn:microsoft.com/office/officeart/2005/8/layout/orgChart1"/>
    <dgm:cxn modelId="{64D0603D-EA87-F447-9B49-BBC3720507F6}" type="presParOf" srcId="{C081DC68-89A3-A940-8B3C-2547513CC4FB}" destId="{F226A758-DB85-CB44-B1E4-55FFC1AF2536}" srcOrd="2" destOrd="0" presId="urn:microsoft.com/office/officeart/2005/8/layout/orgChart1"/>
    <dgm:cxn modelId="{C37516AF-CE8D-8345-96FC-DAD7F886A90C}" type="presParOf" srcId="{0A7D330E-5BC7-8845-867C-6E70C1FF5E9C}" destId="{4FA6CFFA-C517-504E-9670-D3488249CEC9}" srcOrd="2" destOrd="0" presId="urn:microsoft.com/office/officeart/2005/8/layout/orgChart1"/>
    <dgm:cxn modelId="{146050B4-C241-8141-A59C-848ADCD6F70D}" type="presParOf" srcId="{0A7D330E-5BC7-8845-867C-6E70C1FF5E9C}" destId="{6FDED64A-1F7F-CF48-8125-D45262E51E64}" srcOrd="3" destOrd="0" presId="urn:microsoft.com/office/officeart/2005/8/layout/orgChart1"/>
    <dgm:cxn modelId="{1C8BB719-F8AF-4D45-97F1-B0DFF151EC4C}" type="presParOf" srcId="{6FDED64A-1F7F-CF48-8125-D45262E51E64}" destId="{6277E0D7-FB7E-C74F-B436-539732831C6C}" srcOrd="0" destOrd="0" presId="urn:microsoft.com/office/officeart/2005/8/layout/orgChart1"/>
    <dgm:cxn modelId="{3F0F8AA7-99C1-4F4D-BBA1-A8EEA5D60126}" type="presParOf" srcId="{6277E0D7-FB7E-C74F-B436-539732831C6C}" destId="{E1053A9F-4B47-AA45-BFBA-CB94E6DAED0E}" srcOrd="0" destOrd="0" presId="urn:microsoft.com/office/officeart/2005/8/layout/orgChart1"/>
    <dgm:cxn modelId="{40C7FC12-F75C-F04D-AA0E-087CC8949F59}" type="presParOf" srcId="{6277E0D7-FB7E-C74F-B436-539732831C6C}" destId="{EC881B37-4A93-DD41-884A-8216D22A4BF8}" srcOrd="1" destOrd="0" presId="urn:microsoft.com/office/officeart/2005/8/layout/orgChart1"/>
    <dgm:cxn modelId="{D23CA410-B67E-8440-AD36-3D0D4BA79600}" type="presParOf" srcId="{6FDED64A-1F7F-CF48-8125-D45262E51E64}" destId="{FF019027-628C-1B41-B65B-2AC1E1CF2E8E}" srcOrd="1" destOrd="0" presId="urn:microsoft.com/office/officeart/2005/8/layout/orgChart1"/>
    <dgm:cxn modelId="{A06AC45E-325C-DD4A-8609-F728080502A3}" type="presParOf" srcId="{6FDED64A-1F7F-CF48-8125-D45262E51E64}" destId="{D8EA9729-D023-314D-B343-53D16FCBACED}" srcOrd="2" destOrd="0" presId="urn:microsoft.com/office/officeart/2005/8/layout/orgChart1"/>
    <dgm:cxn modelId="{F319EF01-8FA5-CE47-8D90-2EA28E1D5D9A}" type="presParOf" srcId="{4C2CE63C-AD84-9840-B04D-EB9748E2F818}" destId="{FBEB0D64-B393-E94E-BDD0-8B1DEEC71C52}" srcOrd="2" destOrd="0" presId="urn:microsoft.com/office/officeart/2005/8/layout/orgChart1"/>
    <dgm:cxn modelId="{33498C32-6D17-0B44-A07E-2626B43D3C01}" type="presParOf" srcId="{EE29EB03-6CA2-A444-B1DB-1B75EE1E1F1A}" destId="{CB6D2611-2774-3E45-BB0D-D63F0059B486}" srcOrd="2" destOrd="0" presId="urn:microsoft.com/office/officeart/2005/8/layout/orgChart1"/>
    <dgm:cxn modelId="{83523DC3-9954-AD40-B9D7-42EC3DACF376}" type="presParOf" srcId="{EE29EB03-6CA2-A444-B1DB-1B75EE1E1F1A}" destId="{DCE846E4-7247-0647-8C6A-F1D1B41664C8}" srcOrd="3" destOrd="0" presId="urn:microsoft.com/office/officeart/2005/8/layout/orgChart1"/>
    <dgm:cxn modelId="{41A39DEA-92DF-4246-AFA6-F6329BFA46A5}" type="presParOf" srcId="{DCE846E4-7247-0647-8C6A-F1D1B41664C8}" destId="{CFA005F4-6988-7847-8DAE-1906B32BAFB7}" srcOrd="0" destOrd="0" presId="urn:microsoft.com/office/officeart/2005/8/layout/orgChart1"/>
    <dgm:cxn modelId="{397A5E20-8884-504A-B7E1-F59D6191E861}" type="presParOf" srcId="{CFA005F4-6988-7847-8DAE-1906B32BAFB7}" destId="{07DF70A2-F207-4C49-8D88-11093927A77C}" srcOrd="0" destOrd="0" presId="urn:microsoft.com/office/officeart/2005/8/layout/orgChart1"/>
    <dgm:cxn modelId="{9CE234DF-1332-9E44-A43C-9A0F919D13B6}" type="presParOf" srcId="{CFA005F4-6988-7847-8DAE-1906B32BAFB7}" destId="{085C77FA-7FD9-7741-A6FC-2C8AA6B1FAF7}" srcOrd="1" destOrd="0" presId="urn:microsoft.com/office/officeart/2005/8/layout/orgChart1"/>
    <dgm:cxn modelId="{3F41C891-883C-9F4E-BE70-1217D52FBA30}" type="presParOf" srcId="{DCE846E4-7247-0647-8C6A-F1D1B41664C8}" destId="{AA71C646-7C12-1C4C-AE77-642BF6CCA0E6}" srcOrd="1" destOrd="0" presId="urn:microsoft.com/office/officeart/2005/8/layout/orgChart1"/>
    <dgm:cxn modelId="{DCDB1E31-1A4E-6C4D-B878-AF8A3665531A}" type="presParOf" srcId="{AA71C646-7C12-1C4C-AE77-642BF6CCA0E6}" destId="{5949991A-4DDC-7049-8533-5601F53D59B7}" srcOrd="0" destOrd="0" presId="urn:microsoft.com/office/officeart/2005/8/layout/orgChart1"/>
    <dgm:cxn modelId="{DBD8E628-281F-C94C-9DA5-ADC66FD375E1}" type="presParOf" srcId="{AA71C646-7C12-1C4C-AE77-642BF6CCA0E6}" destId="{79798600-0892-3342-963A-22A385BC8FED}" srcOrd="1" destOrd="0" presId="urn:microsoft.com/office/officeart/2005/8/layout/orgChart1"/>
    <dgm:cxn modelId="{2F7FDEB1-BE66-024C-9F4F-5B7278BE2026}" type="presParOf" srcId="{79798600-0892-3342-963A-22A385BC8FED}" destId="{5875F882-35ED-4843-96C6-18E21E6A5B84}" srcOrd="0" destOrd="0" presId="urn:microsoft.com/office/officeart/2005/8/layout/orgChart1"/>
    <dgm:cxn modelId="{9DF5ACED-B929-9B44-B51B-26A8B8D612CE}" type="presParOf" srcId="{5875F882-35ED-4843-96C6-18E21E6A5B84}" destId="{864C587B-D834-1244-89A5-C85D2BEAA7F0}" srcOrd="0" destOrd="0" presId="urn:microsoft.com/office/officeart/2005/8/layout/orgChart1"/>
    <dgm:cxn modelId="{161DD857-9626-9A43-A9CB-AB0FE4C4EA7A}" type="presParOf" srcId="{5875F882-35ED-4843-96C6-18E21E6A5B84}" destId="{BC941DA9-71C0-8E4E-AF93-2617ECAAD94A}" srcOrd="1" destOrd="0" presId="urn:microsoft.com/office/officeart/2005/8/layout/orgChart1"/>
    <dgm:cxn modelId="{BBB3673C-E9A6-EF49-A2AE-330F53D2B684}" type="presParOf" srcId="{79798600-0892-3342-963A-22A385BC8FED}" destId="{00B54EBB-F794-9E45-92D6-5CCF3661A1A5}" srcOrd="1" destOrd="0" presId="urn:microsoft.com/office/officeart/2005/8/layout/orgChart1"/>
    <dgm:cxn modelId="{F437E9E3-556D-A446-A870-A63100CA2291}" type="presParOf" srcId="{79798600-0892-3342-963A-22A385BC8FED}" destId="{40AB4366-21AC-1241-8BF0-91D247B19778}" srcOrd="2" destOrd="0" presId="urn:microsoft.com/office/officeart/2005/8/layout/orgChart1"/>
    <dgm:cxn modelId="{FF664CD2-7DA6-344E-B4B6-457EFC8A44A8}" type="presParOf" srcId="{AA71C646-7C12-1C4C-AE77-642BF6CCA0E6}" destId="{F947031F-71F3-1541-B08E-11A19CD467A8}" srcOrd="2" destOrd="0" presId="urn:microsoft.com/office/officeart/2005/8/layout/orgChart1"/>
    <dgm:cxn modelId="{6EBCEF61-5634-2A42-8025-AD2BB494E897}" type="presParOf" srcId="{AA71C646-7C12-1C4C-AE77-642BF6CCA0E6}" destId="{5E659379-499C-8246-96BD-B206BC8EEB3C}" srcOrd="3" destOrd="0" presId="urn:microsoft.com/office/officeart/2005/8/layout/orgChart1"/>
    <dgm:cxn modelId="{349488FD-F815-CE4E-9418-32033F9AFAE1}" type="presParOf" srcId="{5E659379-499C-8246-96BD-B206BC8EEB3C}" destId="{C582E6C4-3C6B-964D-AC33-EBE1F704DB7A}" srcOrd="0" destOrd="0" presId="urn:microsoft.com/office/officeart/2005/8/layout/orgChart1"/>
    <dgm:cxn modelId="{246A29D2-CC11-3244-A7FC-B848955A0E03}" type="presParOf" srcId="{C582E6C4-3C6B-964D-AC33-EBE1F704DB7A}" destId="{03F99A12-2112-C042-8AA0-033290933644}" srcOrd="0" destOrd="0" presId="urn:microsoft.com/office/officeart/2005/8/layout/orgChart1"/>
    <dgm:cxn modelId="{10332059-C503-1C44-9243-5AB640FF592B}" type="presParOf" srcId="{C582E6C4-3C6B-964D-AC33-EBE1F704DB7A}" destId="{BE223501-1C00-9A41-987D-7B5D23B7126D}" srcOrd="1" destOrd="0" presId="urn:microsoft.com/office/officeart/2005/8/layout/orgChart1"/>
    <dgm:cxn modelId="{9204375A-303F-6A4D-807F-7EDF974881E9}" type="presParOf" srcId="{5E659379-499C-8246-96BD-B206BC8EEB3C}" destId="{86ADD079-5655-7448-B095-409A56D5346B}" srcOrd="1" destOrd="0" presId="urn:microsoft.com/office/officeart/2005/8/layout/orgChart1"/>
    <dgm:cxn modelId="{FBCA4EA5-73D3-C748-9463-41F5E78A02EC}" type="presParOf" srcId="{5E659379-499C-8246-96BD-B206BC8EEB3C}" destId="{80422A9F-A9C8-3A45-88B0-E0BBB95D983B}" srcOrd="2" destOrd="0" presId="urn:microsoft.com/office/officeart/2005/8/layout/orgChart1"/>
    <dgm:cxn modelId="{E2B31D85-E112-024C-A2A9-2004266A7233}" type="presParOf" srcId="{DCE846E4-7247-0647-8C6A-F1D1B41664C8}" destId="{67D65A74-3DC8-EB42-9359-A686378F83E2}" srcOrd="2" destOrd="0" presId="urn:microsoft.com/office/officeart/2005/8/layout/orgChart1"/>
    <dgm:cxn modelId="{34FAA53C-4C7C-3F4B-9100-4991356FD32D}" type="presParOf" srcId="{376BD738-7A81-1D4D-99FA-41C87AFFDA37}" destId="{08DF860C-1E5F-424D-A61F-38D11D5BAE55}" srcOrd="2" destOrd="0" presId="urn:microsoft.com/office/officeart/2005/8/layout/orgChart1"/>
    <dgm:cxn modelId="{557E1283-FB43-EE4C-BFDE-4FF87E41E089}" type="presParOf" srcId="{3C346082-6EAB-CE4E-A365-79860E0AF213}" destId="{A941675B-4B53-ED4A-B9BB-737C8387401B}" srcOrd="2" destOrd="0" presId="urn:microsoft.com/office/officeart/2005/8/layout/orgChart1"/>
    <dgm:cxn modelId="{DCF57F44-7A09-0440-B5C7-F9A6A159EC72}" type="presParOf" srcId="{3C346082-6EAB-CE4E-A365-79860E0AF213}" destId="{E71F4183-784D-CB42-9C32-A3A58A19DF22}" srcOrd="3" destOrd="0" presId="urn:microsoft.com/office/officeart/2005/8/layout/orgChart1"/>
    <dgm:cxn modelId="{F939138E-6416-DF49-B1D5-8C560B53C6A3}" type="presParOf" srcId="{E71F4183-784D-CB42-9C32-A3A58A19DF22}" destId="{3732DBC7-6651-CF46-8F34-B1FBD99B57D6}" srcOrd="0" destOrd="0" presId="urn:microsoft.com/office/officeart/2005/8/layout/orgChart1"/>
    <dgm:cxn modelId="{3BA5A255-8877-B74E-BECD-637A86DB460B}" type="presParOf" srcId="{3732DBC7-6651-CF46-8F34-B1FBD99B57D6}" destId="{355656ED-0420-FF42-9E10-0556A01EE55E}" srcOrd="0" destOrd="0" presId="urn:microsoft.com/office/officeart/2005/8/layout/orgChart1"/>
    <dgm:cxn modelId="{23394E0F-4599-874C-ACD7-F2BA87133DFD}" type="presParOf" srcId="{3732DBC7-6651-CF46-8F34-B1FBD99B57D6}" destId="{8EF7E134-C26F-D44E-8699-1867D44D9B6F}" srcOrd="1" destOrd="0" presId="urn:microsoft.com/office/officeart/2005/8/layout/orgChart1"/>
    <dgm:cxn modelId="{F944B4D6-2773-8C4F-9D71-E624BFDB81A7}" type="presParOf" srcId="{E71F4183-784D-CB42-9C32-A3A58A19DF22}" destId="{AC34225E-DB15-3A45-90F4-0A202C72C7C0}" srcOrd="1" destOrd="0" presId="urn:microsoft.com/office/officeart/2005/8/layout/orgChart1"/>
    <dgm:cxn modelId="{9D38DDC9-61C3-5F48-A4EC-4328F7924A03}" type="presParOf" srcId="{E71F4183-784D-CB42-9C32-A3A58A19DF22}" destId="{8E4755BB-8BEB-B147-BD2B-4516152AA020}" srcOrd="2" destOrd="0" presId="urn:microsoft.com/office/officeart/2005/8/layout/orgChart1"/>
    <dgm:cxn modelId="{7C2F0C6F-6C46-434A-9A60-4CC71B9DC52D}" type="presParOf" srcId="{AD66E2A7-57E9-AE4F-AC95-B9C51ECF3B99}" destId="{56D70C4E-812E-3249-BE4D-47D83145983A}" srcOrd="2" destOrd="0" presId="urn:microsoft.com/office/officeart/2005/8/layout/orgChart1"/>
    <dgm:cxn modelId="{21DAB8EF-C5A3-6344-BB82-E8965BDBAAA6}" type="presParOf" srcId="{7977836E-FA2B-4B09-AB2E-4774B5264DBB}" destId="{00EC4865-51B1-414F-BFB1-A64D99E417BE}" srcOrd="2" destOrd="0" presId="urn:microsoft.com/office/officeart/2005/8/layout/orgChart1"/>
    <dgm:cxn modelId="{89F0840B-B981-5846-A68B-953717CED398}" type="presParOf" srcId="{B66B241A-3F58-49D1-B3EB-0D176338D21E}" destId="{91289912-9AC0-4C05-92F8-552C9272DD2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FA0E469-E16F-4F1F-8401-3CD027F51F42}" type="doc">
      <dgm:prSet loTypeId="urn:microsoft.com/office/officeart/2005/8/layout/orgChart1" loCatId="hierarchy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CA"/>
        </a:p>
      </dgm:t>
    </dgm:pt>
    <dgm:pt modelId="{025B4D34-4287-4951-9F0D-9ECD9E39D10D}">
      <dgm:prSet phldrT="[Text]"/>
      <dgm:spPr/>
      <dgm:t>
        <a:bodyPr/>
        <a:lstStyle/>
        <a:p>
          <a:pPr>
            <a:buNone/>
          </a:pPr>
          <a:r>
            <a:rPr lang="en-CA" b="1" i="0" u="none" strike="noStrike" cap="none">
              <a:latin typeface="Calibri"/>
              <a:ea typeface="Calibri"/>
              <a:cs typeface="Calibri"/>
              <a:sym typeface="Calibri"/>
            </a:rPr>
            <a:t>Madd</a:t>
          </a:r>
          <a:br>
            <a:rPr lang="en-CA" b="1" i="0" u="none" strike="noStrike" cap="none" dirty="0">
              <a:latin typeface="Calibri"/>
              <a:ea typeface="Calibri"/>
              <a:cs typeface="Calibri"/>
              <a:sym typeface="Calibri"/>
            </a:rPr>
          </a:br>
          <a:r>
            <a:rPr lang="ar-KW" b="0" i="0" u="none" strike="noStrike" cap="none" dirty="0">
              <a:solidFill>
                <a:schemeClr val="tx1"/>
              </a:solidFill>
              <a:latin typeface="Calibri"/>
              <a:cs typeface="Calibri"/>
              <a:sym typeface="Calibri"/>
            </a:rPr>
            <a:t>المد</a:t>
          </a:r>
          <a:endParaRPr lang="en-CA" dirty="0">
            <a:solidFill>
              <a:schemeClr val="tx1"/>
            </a:solidFill>
          </a:endParaRPr>
        </a:p>
      </dgm:t>
    </dgm:pt>
    <dgm:pt modelId="{AAD80E4E-9493-474F-9AE1-DA101DAD4BB3}" type="parTrans" cxnId="{11434DFB-E491-48A0-BC07-7D4BE03DDCD0}">
      <dgm:prSet/>
      <dgm:spPr/>
      <dgm:t>
        <a:bodyPr/>
        <a:lstStyle/>
        <a:p>
          <a:endParaRPr lang="en-CA"/>
        </a:p>
      </dgm:t>
    </dgm:pt>
    <dgm:pt modelId="{900578D9-1A61-4A87-962F-EEB0AB7B9043}" type="sibTrans" cxnId="{11434DFB-E491-48A0-BC07-7D4BE03DDCD0}">
      <dgm:prSet/>
      <dgm:spPr/>
      <dgm:t>
        <a:bodyPr/>
        <a:lstStyle/>
        <a:p>
          <a:endParaRPr lang="en-CA"/>
        </a:p>
      </dgm:t>
    </dgm:pt>
    <dgm:pt modelId="{96F15514-0324-48F7-8870-369F1B0CD7AF}">
      <dgm:prSet phldrT="[Text]"/>
      <dgm:spPr/>
      <dgm:t>
        <a:bodyPr/>
        <a:lstStyle/>
        <a:p>
          <a:r>
            <a:rPr lang="en-CA" b="1" dirty="0">
              <a:latin typeface="Calibri"/>
              <a:ea typeface="Calibri"/>
              <a:cs typeface="Calibri"/>
              <a:sym typeface="Calibri"/>
            </a:rPr>
            <a:t>Al-Madd Al-</a:t>
          </a:r>
          <a:r>
            <a:rPr lang="en-CA" b="1" dirty="0" err="1">
              <a:latin typeface="Calibri"/>
              <a:ea typeface="Calibri"/>
              <a:cs typeface="Calibri"/>
              <a:sym typeface="Calibri"/>
            </a:rPr>
            <a:t>Tabee’ee</a:t>
          </a:r>
          <a:br>
            <a:rPr lang="en-CA" b="1" dirty="0">
              <a:latin typeface="Calibri"/>
              <a:ea typeface="Calibri"/>
              <a:cs typeface="Calibri"/>
              <a:sym typeface="Calibri"/>
            </a:rPr>
          </a:br>
          <a:r>
            <a:rPr lang="en-CA" dirty="0">
              <a:latin typeface="Calibri"/>
              <a:ea typeface="Calibri"/>
              <a:cs typeface="Calibri"/>
              <a:sym typeface="Calibri"/>
            </a:rPr>
            <a:t>(Madd of Origin)</a:t>
          </a:r>
          <a:br>
            <a:rPr lang="en-CA" dirty="0">
              <a:latin typeface="Calibri"/>
              <a:ea typeface="Calibri"/>
              <a:cs typeface="Calibri"/>
              <a:sym typeface="Calibri"/>
            </a:rPr>
          </a:br>
          <a:r>
            <a:rPr lang="ar-KW" b="0" i="0" dirty="0"/>
            <a:t>المد الطبيعي</a:t>
          </a:r>
          <a:endParaRPr lang="en-CA" dirty="0"/>
        </a:p>
      </dgm:t>
    </dgm:pt>
    <dgm:pt modelId="{ACB6D3F8-0D7A-4E3A-951A-5EA6B9D94E92}" type="parTrans" cxnId="{CD8EA857-8C84-440E-A470-EFC61D568BF5}">
      <dgm:prSet/>
      <dgm:spPr/>
      <dgm:t>
        <a:bodyPr/>
        <a:lstStyle/>
        <a:p>
          <a:endParaRPr lang="en-CA"/>
        </a:p>
      </dgm:t>
    </dgm:pt>
    <dgm:pt modelId="{B54F6550-9A4C-4EEF-9EE9-523B4690B751}" type="sibTrans" cxnId="{CD8EA857-8C84-440E-A470-EFC61D568BF5}">
      <dgm:prSet/>
      <dgm:spPr/>
      <dgm:t>
        <a:bodyPr/>
        <a:lstStyle/>
        <a:p>
          <a:endParaRPr lang="en-CA"/>
        </a:p>
      </dgm:t>
    </dgm:pt>
    <dgm:pt modelId="{363906CC-730E-499C-9848-942D5B2F5603}">
      <dgm:prSet phldrT="[Text]" phldr="0"/>
      <dgm:spPr/>
      <dgm:t>
        <a:bodyPr/>
        <a:lstStyle/>
        <a:p>
          <a:r>
            <a:rPr lang="en-CA" b="1" dirty="0">
              <a:latin typeface="Calibri"/>
              <a:ea typeface="Calibri"/>
              <a:cs typeface="Calibri"/>
              <a:sym typeface="Calibri"/>
            </a:rPr>
            <a:t>Al-Madd Al-</a:t>
          </a:r>
          <a:r>
            <a:rPr lang="en-CA" b="1" dirty="0" err="1">
              <a:latin typeface="Calibri"/>
              <a:ea typeface="Calibri"/>
              <a:cs typeface="Calibri"/>
              <a:sym typeface="Calibri"/>
            </a:rPr>
            <a:t>Far’ee</a:t>
          </a:r>
          <a:br>
            <a:rPr lang="en-CA" dirty="0">
              <a:latin typeface="Calibri"/>
              <a:ea typeface="Calibri"/>
              <a:cs typeface="Calibri"/>
              <a:sym typeface="Calibri"/>
            </a:rPr>
          </a:br>
          <a:r>
            <a:rPr lang="en-CA" dirty="0">
              <a:latin typeface="Calibri"/>
              <a:ea typeface="Calibri"/>
              <a:cs typeface="Calibri"/>
              <a:sym typeface="Calibri"/>
            </a:rPr>
            <a:t>(Secondary Madd)</a:t>
          </a:r>
          <a:br>
            <a:rPr lang="en-CA" dirty="0">
              <a:latin typeface="Calibri"/>
              <a:ea typeface="Calibri"/>
              <a:cs typeface="Calibri"/>
              <a:sym typeface="Calibri"/>
            </a:rPr>
          </a:br>
          <a:r>
            <a:rPr lang="ar-KW" b="0" i="0" dirty="0"/>
            <a:t>المد الفرعي</a:t>
          </a:r>
          <a:endParaRPr lang="en-CA" dirty="0"/>
        </a:p>
      </dgm:t>
    </dgm:pt>
    <dgm:pt modelId="{9634D334-9342-45E0-B2D0-CD4150AE9CA1}" type="parTrans" cxnId="{D50BA939-98EA-48DD-9FB2-B437A5C917D2}">
      <dgm:prSet/>
      <dgm:spPr/>
      <dgm:t>
        <a:bodyPr/>
        <a:lstStyle/>
        <a:p>
          <a:endParaRPr lang="en-CA"/>
        </a:p>
      </dgm:t>
    </dgm:pt>
    <dgm:pt modelId="{EE7D7E0F-8705-46F5-81BD-11CF5D7F6649}" type="sibTrans" cxnId="{D50BA939-98EA-48DD-9FB2-B437A5C917D2}">
      <dgm:prSet/>
      <dgm:spPr/>
      <dgm:t>
        <a:bodyPr/>
        <a:lstStyle/>
        <a:p>
          <a:endParaRPr lang="en-CA"/>
        </a:p>
      </dgm:t>
    </dgm:pt>
    <dgm:pt modelId="{7962B020-9644-4E42-B602-679C60E09917}" type="pres">
      <dgm:prSet presAssocID="{1FA0E469-E16F-4F1F-8401-3CD027F51F4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66B241A-3F58-49D1-B3EB-0D176338D21E}" type="pres">
      <dgm:prSet presAssocID="{025B4D34-4287-4951-9F0D-9ECD9E39D10D}" presName="hierRoot1" presStyleCnt="0">
        <dgm:presLayoutVars>
          <dgm:hierBranch val="init"/>
        </dgm:presLayoutVars>
      </dgm:prSet>
      <dgm:spPr/>
    </dgm:pt>
    <dgm:pt modelId="{AAA9743F-8B80-4B7B-839C-512283950D45}" type="pres">
      <dgm:prSet presAssocID="{025B4D34-4287-4951-9F0D-9ECD9E39D10D}" presName="rootComposite1" presStyleCnt="0"/>
      <dgm:spPr/>
    </dgm:pt>
    <dgm:pt modelId="{1DA08752-DBDB-4521-9D5A-4FEA32F88E8C}" type="pres">
      <dgm:prSet presAssocID="{025B4D34-4287-4951-9F0D-9ECD9E39D10D}" presName="rootText1" presStyleLbl="node0" presStyleIdx="0" presStyleCnt="1">
        <dgm:presLayoutVars>
          <dgm:chPref val="3"/>
        </dgm:presLayoutVars>
      </dgm:prSet>
      <dgm:spPr>
        <a:prstGeom prst="roundRect">
          <a:avLst/>
        </a:prstGeom>
      </dgm:spPr>
    </dgm:pt>
    <dgm:pt modelId="{B599172F-5419-47BB-819A-B7FAEE33EA7E}" type="pres">
      <dgm:prSet presAssocID="{025B4D34-4287-4951-9F0D-9ECD9E39D10D}" presName="rootConnector1" presStyleLbl="node1" presStyleIdx="0" presStyleCnt="0"/>
      <dgm:spPr/>
    </dgm:pt>
    <dgm:pt modelId="{5BAA9067-095B-4898-80EA-1D98998FCB27}" type="pres">
      <dgm:prSet presAssocID="{025B4D34-4287-4951-9F0D-9ECD9E39D10D}" presName="hierChild2" presStyleCnt="0"/>
      <dgm:spPr/>
    </dgm:pt>
    <dgm:pt modelId="{8D0D5CFB-2617-4590-B872-8E2C478B495F}" type="pres">
      <dgm:prSet presAssocID="{ACB6D3F8-0D7A-4E3A-951A-5EA6B9D94E92}" presName="Name37" presStyleLbl="parChTrans1D2" presStyleIdx="0" presStyleCnt="2"/>
      <dgm:spPr/>
    </dgm:pt>
    <dgm:pt modelId="{30D999B1-CE89-447F-AD3A-E304323F4619}" type="pres">
      <dgm:prSet presAssocID="{96F15514-0324-48F7-8870-369F1B0CD7AF}" presName="hierRoot2" presStyleCnt="0">
        <dgm:presLayoutVars>
          <dgm:hierBranch val="init"/>
        </dgm:presLayoutVars>
      </dgm:prSet>
      <dgm:spPr/>
    </dgm:pt>
    <dgm:pt modelId="{AF5B351D-52EA-4840-A048-897E11341F05}" type="pres">
      <dgm:prSet presAssocID="{96F15514-0324-48F7-8870-369F1B0CD7AF}" presName="rootComposite" presStyleCnt="0"/>
      <dgm:spPr/>
    </dgm:pt>
    <dgm:pt modelId="{80352BA0-3522-4E85-B679-025F665B3325}" type="pres">
      <dgm:prSet presAssocID="{96F15514-0324-48F7-8870-369F1B0CD7AF}" presName="rootText" presStyleLbl="node2" presStyleIdx="0" presStyleCnt="2" custScaleX="136085" custLinFactX="-4894" custLinFactNeighborX="-100000" custLinFactNeighborY="41">
        <dgm:presLayoutVars>
          <dgm:chPref val="3"/>
        </dgm:presLayoutVars>
      </dgm:prSet>
      <dgm:spPr>
        <a:prstGeom prst="roundRect">
          <a:avLst/>
        </a:prstGeom>
      </dgm:spPr>
    </dgm:pt>
    <dgm:pt modelId="{0EEFD0AD-0403-489B-9279-D19C631FC6EF}" type="pres">
      <dgm:prSet presAssocID="{96F15514-0324-48F7-8870-369F1B0CD7AF}" presName="rootConnector" presStyleLbl="node2" presStyleIdx="0" presStyleCnt="2"/>
      <dgm:spPr/>
    </dgm:pt>
    <dgm:pt modelId="{C08B7E7B-3666-4AD7-8259-526D3B95E9AC}" type="pres">
      <dgm:prSet presAssocID="{96F15514-0324-48F7-8870-369F1B0CD7AF}" presName="hierChild4" presStyleCnt="0"/>
      <dgm:spPr/>
    </dgm:pt>
    <dgm:pt modelId="{1940224C-5D9B-44EC-AC07-F233E2946FDF}" type="pres">
      <dgm:prSet presAssocID="{96F15514-0324-48F7-8870-369F1B0CD7AF}" presName="hierChild5" presStyleCnt="0"/>
      <dgm:spPr/>
    </dgm:pt>
    <dgm:pt modelId="{C74862B0-F874-4447-B107-DB6DD838950A}" type="pres">
      <dgm:prSet presAssocID="{9634D334-9342-45E0-B2D0-CD4150AE9CA1}" presName="Name37" presStyleLbl="parChTrans1D2" presStyleIdx="1" presStyleCnt="2"/>
      <dgm:spPr/>
    </dgm:pt>
    <dgm:pt modelId="{7977836E-FA2B-4B09-AB2E-4774B5264DBB}" type="pres">
      <dgm:prSet presAssocID="{363906CC-730E-499C-9848-942D5B2F5603}" presName="hierRoot2" presStyleCnt="0">
        <dgm:presLayoutVars>
          <dgm:hierBranch val="init"/>
        </dgm:presLayoutVars>
      </dgm:prSet>
      <dgm:spPr/>
    </dgm:pt>
    <dgm:pt modelId="{2DE0DABF-E14C-4DDE-8295-A2EC34F31C0F}" type="pres">
      <dgm:prSet presAssocID="{363906CC-730E-499C-9848-942D5B2F5603}" presName="rootComposite" presStyleCnt="0"/>
      <dgm:spPr/>
    </dgm:pt>
    <dgm:pt modelId="{B03DEEBE-8D6A-4D34-A3DA-17FB6B68BDE7}" type="pres">
      <dgm:prSet presAssocID="{363906CC-730E-499C-9848-942D5B2F5603}" presName="rootText" presStyleLbl="node2" presStyleIdx="1" presStyleCnt="2" custScaleX="120528" custLinFactNeighborX="98440" custLinFactNeighborY="41">
        <dgm:presLayoutVars>
          <dgm:chPref val="3"/>
        </dgm:presLayoutVars>
      </dgm:prSet>
      <dgm:spPr>
        <a:prstGeom prst="roundRect">
          <a:avLst/>
        </a:prstGeom>
      </dgm:spPr>
    </dgm:pt>
    <dgm:pt modelId="{F0D3E6AB-2E5D-4979-AE05-84BDF00F3E57}" type="pres">
      <dgm:prSet presAssocID="{363906CC-730E-499C-9848-942D5B2F5603}" presName="rootConnector" presStyleLbl="node2" presStyleIdx="1" presStyleCnt="2"/>
      <dgm:spPr/>
    </dgm:pt>
    <dgm:pt modelId="{73B364B1-8E33-4ADC-9E3D-F33B6A17022E}" type="pres">
      <dgm:prSet presAssocID="{363906CC-730E-499C-9848-942D5B2F5603}" presName="hierChild4" presStyleCnt="0"/>
      <dgm:spPr/>
    </dgm:pt>
    <dgm:pt modelId="{00EC4865-51B1-414F-BFB1-A64D99E417BE}" type="pres">
      <dgm:prSet presAssocID="{363906CC-730E-499C-9848-942D5B2F5603}" presName="hierChild5" presStyleCnt="0"/>
      <dgm:spPr/>
    </dgm:pt>
    <dgm:pt modelId="{91289912-9AC0-4C05-92F8-552C9272DD29}" type="pres">
      <dgm:prSet presAssocID="{025B4D34-4287-4951-9F0D-9ECD9E39D10D}" presName="hierChild3" presStyleCnt="0"/>
      <dgm:spPr/>
    </dgm:pt>
  </dgm:ptLst>
  <dgm:cxnLst>
    <dgm:cxn modelId="{C793B41B-5D30-4ECF-99B7-096552475340}" type="presOf" srcId="{025B4D34-4287-4951-9F0D-9ECD9E39D10D}" destId="{1DA08752-DBDB-4521-9D5A-4FEA32F88E8C}" srcOrd="0" destOrd="0" presId="urn:microsoft.com/office/officeart/2005/8/layout/orgChart1"/>
    <dgm:cxn modelId="{98BEF536-A26A-46A2-A6E5-15A1EA8BCCCE}" type="presOf" srcId="{96F15514-0324-48F7-8870-369F1B0CD7AF}" destId="{80352BA0-3522-4E85-B679-025F665B3325}" srcOrd="0" destOrd="0" presId="urn:microsoft.com/office/officeart/2005/8/layout/orgChart1"/>
    <dgm:cxn modelId="{D50BA939-98EA-48DD-9FB2-B437A5C917D2}" srcId="{025B4D34-4287-4951-9F0D-9ECD9E39D10D}" destId="{363906CC-730E-499C-9848-942D5B2F5603}" srcOrd="1" destOrd="0" parTransId="{9634D334-9342-45E0-B2D0-CD4150AE9CA1}" sibTransId="{EE7D7E0F-8705-46F5-81BD-11CF5D7F6649}"/>
    <dgm:cxn modelId="{422ED73C-6853-4640-A2F1-C527A0A5B375}" type="presOf" srcId="{363906CC-730E-499C-9848-942D5B2F5603}" destId="{B03DEEBE-8D6A-4D34-A3DA-17FB6B68BDE7}" srcOrd="0" destOrd="0" presId="urn:microsoft.com/office/officeart/2005/8/layout/orgChart1"/>
    <dgm:cxn modelId="{A454604F-F5A6-4887-9453-AFFD9DAA8C16}" type="presOf" srcId="{363906CC-730E-499C-9848-942D5B2F5603}" destId="{F0D3E6AB-2E5D-4979-AE05-84BDF00F3E57}" srcOrd="1" destOrd="0" presId="urn:microsoft.com/office/officeart/2005/8/layout/orgChart1"/>
    <dgm:cxn modelId="{671A4A72-4FA9-4CD7-A21A-19F9922C2AFD}" type="presOf" srcId="{9634D334-9342-45E0-B2D0-CD4150AE9CA1}" destId="{C74862B0-F874-4447-B107-DB6DD838950A}" srcOrd="0" destOrd="0" presId="urn:microsoft.com/office/officeart/2005/8/layout/orgChart1"/>
    <dgm:cxn modelId="{0C9E1A74-BE3F-458C-BDE1-4CB96F9872A9}" type="presOf" srcId="{025B4D34-4287-4951-9F0D-9ECD9E39D10D}" destId="{B599172F-5419-47BB-819A-B7FAEE33EA7E}" srcOrd="1" destOrd="0" presId="urn:microsoft.com/office/officeart/2005/8/layout/orgChart1"/>
    <dgm:cxn modelId="{CD8EA857-8C84-440E-A470-EFC61D568BF5}" srcId="{025B4D34-4287-4951-9F0D-9ECD9E39D10D}" destId="{96F15514-0324-48F7-8870-369F1B0CD7AF}" srcOrd="0" destOrd="0" parTransId="{ACB6D3F8-0D7A-4E3A-951A-5EA6B9D94E92}" sibTransId="{B54F6550-9A4C-4EEF-9EE9-523B4690B751}"/>
    <dgm:cxn modelId="{6AC533C7-1DA2-4C21-A866-B4DFF73D4F56}" type="presOf" srcId="{ACB6D3F8-0D7A-4E3A-951A-5EA6B9D94E92}" destId="{8D0D5CFB-2617-4590-B872-8E2C478B495F}" srcOrd="0" destOrd="0" presId="urn:microsoft.com/office/officeart/2005/8/layout/orgChart1"/>
    <dgm:cxn modelId="{AADF4EEF-A15C-43E3-B2C0-AF1AC52B06A1}" type="presOf" srcId="{1FA0E469-E16F-4F1F-8401-3CD027F51F42}" destId="{7962B020-9644-4E42-B602-679C60E09917}" srcOrd="0" destOrd="0" presId="urn:microsoft.com/office/officeart/2005/8/layout/orgChart1"/>
    <dgm:cxn modelId="{11434DFB-E491-48A0-BC07-7D4BE03DDCD0}" srcId="{1FA0E469-E16F-4F1F-8401-3CD027F51F42}" destId="{025B4D34-4287-4951-9F0D-9ECD9E39D10D}" srcOrd="0" destOrd="0" parTransId="{AAD80E4E-9493-474F-9AE1-DA101DAD4BB3}" sibTransId="{900578D9-1A61-4A87-962F-EEB0AB7B9043}"/>
    <dgm:cxn modelId="{A0E2DCFE-1C70-4175-9D1F-B8A6ED01A1D7}" type="presOf" srcId="{96F15514-0324-48F7-8870-369F1B0CD7AF}" destId="{0EEFD0AD-0403-489B-9279-D19C631FC6EF}" srcOrd="1" destOrd="0" presId="urn:microsoft.com/office/officeart/2005/8/layout/orgChart1"/>
    <dgm:cxn modelId="{A578D591-C76B-47AE-87C7-6B63A2D20A29}" type="presParOf" srcId="{7962B020-9644-4E42-B602-679C60E09917}" destId="{B66B241A-3F58-49D1-B3EB-0D176338D21E}" srcOrd="0" destOrd="0" presId="urn:microsoft.com/office/officeart/2005/8/layout/orgChart1"/>
    <dgm:cxn modelId="{19FC12A2-6056-410C-9006-3559F3CF272B}" type="presParOf" srcId="{B66B241A-3F58-49D1-B3EB-0D176338D21E}" destId="{AAA9743F-8B80-4B7B-839C-512283950D45}" srcOrd="0" destOrd="0" presId="urn:microsoft.com/office/officeart/2005/8/layout/orgChart1"/>
    <dgm:cxn modelId="{210E6082-4CF3-4C4A-BC1B-A8109F1AF141}" type="presParOf" srcId="{AAA9743F-8B80-4B7B-839C-512283950D45}" destId="{1DA08752-DBDB-4521-9D5A-4FEA32F88E8C}" srcOrd="0" destOrd="0" presId="urn:microsoft.com/office/officeart/2005/8/layout/orgChart1"/>
    <dgm:cxn modelId="{1B79547B-AA10-43E3-B01F-9F7248CF9FD5}" type="presParOf" srcId="{AAA9743F-8B80-4B7B-839C-512283950D45}" destId="{B599172F-5419-47BB-819A-B7FAEE33EA7E}" srcOrd="1" destOrd="0" presId="urn:microsoft.com/office/officeart/2005/8/layout/orgChart1"/>
    <dgm:cxn modelId="{38CFDB2F-4872-4C1E-8B9A-657A9598309B}" type="presParOf" srcId="{B66B241A-3F58-49D1-B3EB-0D176338D21E}" destId="{5BAA9067-095B-4898-80EA-1D98998FCB27}" srcOrd="1" destOrd="0" presId="urn:microsoft.com/office/officeart/2005/8/layout/orgChart1"/>
    <dgm:cxn modelId="{4F4B4119-A6F0-4361-BA20-C2375BEB3C32}" type="presParOf" srcId="{5BAA9067-095B-4898-80EA-1D98998FCB27}" destId="{8D0D5CFB-2617-4590-B872-8E2C478B495F}" srcOrd="0" destOrd="0" presId="urn:microsoft.com/office/officeart/2005/8/layout/orgChart1"/>
    <dgm:cxn modelId="{9A4FB28D-1F41-4A71-BB31-6A9BD054F987}" type="presParOf" srcId="{5BAA9067-095B-4898-80EA-1D98998FCB27}" destId="{30D999B1-CE89-447F-AD3A-E304323F4619}" srcOrd="1" destOrd="0" presId="urn:microsoft.com/office/officeart/2005/8/layout/orgChart1"/>
    <dgm:cxn modelId="{6FAA5CE9-C3AA-431F-A5C8-54141D7A75D6}" type="presParOf" srcId="{30D999B1-CE89-447F-AD3A-E304323F4619}" destId="{AF5B351D-52EA-4840-A048-897E11341F05}" srcOrd="0" destOrd="0" presId="urn:microsoft.com/office/officeart/2005/8/layout/orgChart1"/>
    <dgm:cxn modelId="{1EC8F4AE-7EDF-47FF-9A34-749C437998C4}" type="presParOf" srcId="{AF5B351D-52EA-4840-A048-897E11341F05}" destId="{80352BA0-3522-4E85-B679-025F665B3325}" srcOrd="0" destOrd="0" presId="urn:microsoft.com/office/officeart/2005/8/layout/orgChart1"/>
    <dgm:cxn modelId="{345E1B8C-8B23-43EF-8568-2E7F8A7BEF9B}" type="presParOf" srcId="{AF5B351D-52EA-4840-A048-897E11341F05}" destId="{0EEFD0AD-0403-489B-9279-D19C631FC6EF}" srcOrd="1" destOrd="0" presId="urn:microsoft.com/office/officeart/2005/8/layout/orgChart1"/>
    <dgm:cxn modelId="{8A85B316-D57D-46AF-90C3-6F6AA4307CB5}" type="presParOf" srcId="{30D999B1-CE89-447F-AD3A-E304323F4619}" destId="{C08B7E7B-3666-4AD7-8259-526D3B95E9AC}" srcOrd="1" destOrd="0" presId="urn:microsoft.com/office/officeart/2005/8/layout/orgChart1"/>
    <dgm:cxn modelId="{2D6FDE6C-828A-4778-B4D5-2E9871AD69DF}" type="presParOf" srcId="{30D999B1-CE89-447F-AD3A-E304323F4619}" destId="{1940224C-5D9B-44EC-AC07-F233E2946FDF}" srcOrd="2" destOrd="0" presId="urn:microsoft.com/office/officeart/2005/8/layout/orgChart1"/>
    <dgm:cxn modelId="{34447546-919C-4260-A5EF-7DD00A5FDB2E}" type="presParOf" srcId="{5BAA9067-095B-4898-80EA-1D98998FCB27}" destId="{C74862B0-F874-4447-B107-DB6DD838950A}" srcOrd="2" destOrd="0" presId="urn:microsoft.com/office/officeart/2005/8/layout/orgChart1"/>
    <dgm:cxn modelId="{2D86D3DA-FFED-4DEB-9F01-B004FE7B090A}" type="presParOf" srcId="{5BAA9067-095B-4898-80EA-1D98998FCB27}" destId="{7977836E-FA2B-4B09-AB2E-4774B5264DBB}" srcOrd="3" destOrd="0" presId="urn:microsoft.com/office/officeart/2005/8/layout/orgChart1"/>
    <dgm:cxn modelId="{C2AFCF36-2DAD-42E3-BEB6-7037D654138B}" type="presParOf" srcId="{7977836E-FA2B-4B09-AB2E-4774B5264DBB}" destId="{2DE0DABF-E14C-4DDE-8295-A2EC34F31C0F}" srcOrd="0" destOrd="0" presId="urn:microsoft.com/office/officeart/2005/8/layout/orgChart1"/>
    <dgm:cxn modelId="{7CDCE705-0311-43E2-B125-9C8F97841241}" type="presParOf" srcId="{2DE0DABF-E14C-4DDE-8295-A2EC34F31C0F}" destId="{B03DEEBE-8D6A-4D34-A3DA-17FB6B68BDE7}" srcOrd="0" destOrd="0" presId="urn:microsoft.com/office/officeart/2005/8/layout/orgChart1"/>
    <dgm:cxn modelId="{6C847260-AF48-433C-82D8-552C83A04B01}" type="presParOf" srcId="{2DE0DABF-E14C-4DDE-8295-A2EC34F31C0F}" destId="{F0D3E6AB-2E5D-4979-AE05-84BDF00F3E57}" srcOrd="1" destOrd="0" presId="urn:microsoft.com/office/officeart/2005/8/layout/orgChart1"/>
    <dgm:cxn modelId="{E1608782-C017-40D4-8C59-3DFEBC164539}" type="presParOf" srcId="{7977836E-FA2B-4B09-AB2E-4774B5264DBB}" destId="{73B364B1-8E33-4ADC-9E3D-F33B6A17022E}" srcOrd="1" destOrd="0" presId="urn:microsoft.com/office/officeart/2005/8/layout/orgChart1"/>
    <dgm:cxn modelId="{F74AF460-060C-4211-940A-1B17E018A437}" type="presParOf" srcId="{7977836E-FA2B-4B09-AB2E-4774B5264DBB}" destId="{00EC4865-51B1-414F-BFB1-A64D99E417BE}" srcOrd="2" destOrd="0" presId="urn:microsoft.com/office/officeart/2005/8/layout/orgChart1"/>
    <dgm:cxn modelId="{9569D203-E391-430B-8D3B-5E535718B613}" type="presParOf" srcId="{B66B241A-3F58-49D1-B3EB-0D176338D21E}" destId="{91289912-9AC0-4C05-92F8-552C9272DD2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FA0E469-E16F-4F1F-8401-3CD027F51F42}" type="doc">
      <dgm:prSet loTypeId="urn:microsoft.com/office/officeart/2005/8/layout/orgChart1" loCatId="hierarchy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CA"/>
        </a:p>
      </dgm:t>
    </dgm:pt>
    <dgm:pt modelId="{025B4D34-4287-4951-9F0D-9ECD9E39D10D}">
      <dgm:prSet phldrT="[Text]" custT="1"/>
      <dgm:spPr/>
      <dgm:t>
        <a:bodyPr/>
        <a:lstStyle/>
        <a:p>
          <a:pPr>
            <a:buNone/>
          </a:pPr>
          <a:r>
            <a:rPr lang="en-CA" sz="1400" b="1" i="0" u="none" strike="noStrike" cap="none">
              <a:latin typeface="+mn-lt"/>
              <a:ea typeface="Calibri"/>
              <a:cs typeface="Calibri"/>
              <a:sym typeface="Calibri"/>
            </a:rPr>
            <a:t>Madd</a:t>
          </a:r>
          <a:br>
            <a:rPr lang="en-CA" sz="1400" b="1" i="0" u="none" strike="noStrike" cap="none" dirty="0">
              <a:latin typeface="+mn-lt"/>
              <a:ea typeface="Calibri"/>
              <a:cs typeface="Calibri"/>
              <a:sym typeface="Calibri"/>
            </a:rPr>
          </a:br>
          <a:r>
            <a:rPr lang="ar-KW" sz="1400" b="0" i="0" u="none" strike="noStrike" cap="none" dirty="0">
              <a:solidFill>
                <a:schemeClr val="tx1"/>
              </a:solidFill>
              <a:latin typeface="+mn-lt"/>
              <a:cs typeface="Calibri"/>
              <a:sym typeface="Calibri"/>
            </a:rPr>
            <a:t>المد</a:t>
          </a:r>
          <a:endParaRPr lang="en-CA" sz="1400" dirty="0">
            <a:solidFill>
              <a:schemeClr val="tx1"/>
            </a:solidFill>
            <a:latin typeface="+mn-lt"/>
          </a:endParaRPr>
        </a:p>
      </dgm:t>
    </dgm:pt>
    <dgm:pt modelId="{AAD80E4E-9493-474F-9AE1-DA101DAD4BB3}" type="parTrans" cxnId="{11434DFB-E491-48A0-BC07-7D4BE03DDCD0}">
      <dgm:prSet/>
      <dgm:spPr/>
      <dgm:t>
        <a:bodyPr/>
        <a:lstStyle/>
        <a:p>
          <a:endParaRPr lang="en-CA"/>
        </a:p>
      </dgm:t>
    </dgm:pt>
    <dgm:pt modelId="{900578D9-1A61-4A87-962F-EEB0AB7B9043}" type="sibTrans" cxnId="{11434DFB-E491-48A0-BC07-7D4BE03DDCD0}">
      <dgm:prSet/>
      <dgm:spPr/>
      <dgm:t>
        <a:bodyPr/>
        <a:lstStyle/>
        <a:p>
          <a:endParaRPr lang="en-CA"/>
        </a:p>
      </dgm:t>
    </dgm:pt>
    <dgm:pt modelId="{96F15514-0324-48F7-8870-369F1B0CD7AF}">
      <dgm:prSet phldrT="[Text]" custT="1"/>
      <dgm:spPr>
        <a:solidFill>
          <a:schemeClr val="tx2"/>
        </a:solidFill>
      </dgm:spPr>
      <dgm:t>
        <a:bodyPr/>
        <a:lstStyle/>
        <a:p>
          <a:r>
            <a:rPr lang="en-CA" sz="1400" b="1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Al-Madd Al-</a:t>
          </a:r>
          <a:r>
            <a:rPr lang="en-CA" sz="1400" b="1" dirty="0" err="1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Tabee’ee</a:t>
          </a:r>
          <a:br>
            <a:rPr lang="en-CA" sz="1400" b="1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</a:br>
          <a:r>
            <a:rPr lang="en-CA" sz="14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(Madd of Origin)</a:t>
          </a:r>
          <a:br>
            <a:rPr lang="en-CA" sz="14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</a:br>
          <a:r>
            <a:rPr lang="ar-KW" sz="1400" b="0" i="0" dirty="0">
              <a:solidFill>
                <a:schemeClr val="bg1"/>
              </a:solidFill>
              <a:latin typeface="+mn-lt"/>
              <a:cs typeface="Calibri" panose="020F0502020204030204" pitchFamily="34" charset="0"/>
            </a:rPr>
            <a:t>المد الطبيعي</a:t>
          </a:r>
          <a:endParaRPr lang="en-CA" sz="1400" dirty="0">
            <a:solidFill>
              <a:schemeClr val="bg1"/>
            </a:solidFill>
            <a:latin typeface="+mn-lt"/>
            <a:cs typeface="Calibri" panose="020F0502020204030204" pitchFamily="34" charset="0"/>
          </a:endParaRPr>
        </a:p>
      </dgm:t>
    </dgm:pt>
    <dgm:pt modelId="{ACB6D3F8-0D7A-4E3A-951A-5EA6B9D94E92}" type="parTrans" cxnId="{CD8EA857-8C84-440E-A470-EFC61D568BF5}">
      <dgm:prSet/>
      <dgm:spPr/>
      <dgm:t>
        <a:bodyPr/>
        <a:lstStyle/>
        <a:p>
          <a:endParaRPr lang="en-CA" sz="1600"/>
        </a:p>
      </dgm:t>
    </dgm:pt>
    <dgm:pt modelId="{B54F6550-9A4C-4EEF-9EE9-523B4690B751}" type="sibTrans" cxnId="{CD8EA857-8C84-440E-A470-EFC61D568BF5}">
      <dgm:prSet/>
      <dgm:spPr/>
      <dgm:t>
        <a:bodyPr/>
        <a:lstStyle/>
        <a:p>
          <a:endParaRPr lang="en-CA"/>
        </a:p>
      </dgm:t>
    </dgm:pt>
    <dgm:pt modelId="{25519B2B-E749-4A44-BAB6-EEB485C2A545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buNone/>
          </a:pPr>
          <a:r>
            <a:rPr lang="en-US" sz="1400" b="1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Kalimi (</a:t>
          </a:r>
          <a:r>
            <a:rPr lang="en-US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word)</a:t>
          </a:r>
          <a:br>
            <a:rPr lang="en-US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kern="1200" dirty="0">
            <a:solidFill>
              <a:schemeClr val="bg1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EEAA4052-0D1E-420D-9F6F-A845F983D6E8}" type="parTrans" cxnId="{51590B00-7EAB-4AB2-9CC1-52095C2D2365}">
      <dgm:prSet/>
      <dgm:spPr/>
      <dgm:t>
        <a:bodyPr/>
        <a:lstStyle/>
        <a:p>
          <a:endParaRPr lang="en-CA" sz="1600"/>
        </a:p>
      </dgm:t>
    </dgm:pt>
    <dgm:pt modelId="{E2F573B0-195D-4ACB-8E90-D1BF1E3F052A}" type="sibTrans" cxnId="{51590B00-7EAB-4AB2-9CC1-52095C2D2365}">
      <dgm:prSet/>
      <dgm:spPr/>
      <dgm:t>
        <a:bodyPr/>
        <a:lstStyle/>
        <a:p>
          <a:endParaRPr lang="en-CA"/>
        </a:p>
      </dgm:t>
    </dgm:pt>
    <dgm:pt modelId="{522FC380-9F64-4A72-BB36-4E4AEB6F39CA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buNone/>
          </a:pPr>
          <a:r>
            <a:rPr lang="en-US" sz="1400" b="1" kern="1200" dirty="0" err="1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Thuna’ee</a:t>
          </a:r>
          <a:r>
            <a:rPr lang="en-US" sz="1400" b="1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r>
            <a:rPr lang="en-US" sz="1400" b="0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(Dual)</a:t>
          </a:r>
          <a:br>
            <a:rPr lang="en-US" sz="1400" b="1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ثنائي</a:t>
          </a:r>
          <a:endParaRPr lang="en-CA" sz="1400" kern="1200" dirty="0">
            <a:solidFill>
              <a:schemeClr val="bg2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231E2305-6DF2-4224-8C7D-B50B251594E3}" type="parTrans" cxnId="{A6E68350-7FC1-4D05-A751-969344C2BF5E}">
      <dgm:prSet/>
      <dgm:spPr/>
      <dgm:t>
        <a:bodyPr/>
        <a:lstStyle/>
        <a:p>
          <a:endParaRPr lang="en-CA" sz="1600"/>
        </a:p>
      </dgm:t>
    </dgm:pt>
    <dgm:pt modelId="{361DBA5E-9B6E-4FBC-88AD-891783362E13}" type="sibTrans" cxnId="{A6E68350-7FC1-4D05-A751-969344C2BF5E}">
      <dgm:prSet/>
      <dgm:spPr/>
      <dgm:t>
        <a:bodyPr/>
        <a:lstStyle/>
        <a:p>
          <a:endParaRPr lang="en-CA"/>
        </a:p>
      </dgm:t>
    </dgm:pt>
    <dgm:pt modelId="{14C15FC4-6436-4BB3-AC9D-26EE57EEB5EE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ar-SA" sz="1100" b="1" kern="1200" dirty="0" err="1">
              <a:latin typeface="+mn-lt"/>
            </a:rPr>
            <a:t>ح</a:t>
          </a:r>
          <a:r>
            <a:rPr lang="ar-SA" sz="1100" b="1" kern="1200" dirty="0" err="1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ي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</a:t>
          </a:r>
          <a:r>
            <a:rPr lang="ar-SA" sz="1100" b="1" kern="1200" dirty="0" err="1">
              <a:latin typeface="+mn-lt"/>
            </a:rPr>
            <a:t>ط</a:t>
          </a:r>
          <a:r>
            <a:rPr lang="ar-SA" sz="1100" b="1" kern="1200" dirty="0" err="1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ه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ر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92097B33-13FD-407D-B744-E77767C331F5}" type="parTrans" cxnId="{465044AF-6D76-40F2-A2A8-6C4A7E85F781}">
      <dgm:prSet/>
      <dgm:spPr/>
      <dgm:t>
        <a:bodyPr/>
        <a:lstStyle/>
        <a:p>
          <a:endParaRPr lang="en-CA" sz="1600"/>
        </a:p>
      </dgm:t>
    </dgm:pt>
    <dgm:pt modelId="{B1185BE0-30B0-400D-A7A4-B1E68304ABEE}" type="sibTrans" cxnId="{465044AF-6D76-40F2-A2A8-6C4A7E85F781}">
      <dgm:prSet/>
      <dgm:spPr/>
      <dgm:t>
        <a:bodyPr/>
        <a:lstStyle/>
        <a:p>
          <a:endParaRPr lang="en-CA"/>
        </a:p>
      </dgm:t>
    </dgm:pt>
    <dgm:pt modelId="{F4696291-C991-407F-B0C3-6A8F2CE0841A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400" b="1" kern="1200" dirty="0">
              <a:solidFill>
                <a:srgbClr val="C00000"/>
              </a:solidFill>
              <a:latin typeface="+mn-lt"/>
            </a:rPr>
            <a:t>Stopping &amp; Continuing</a:t>
          </a:r>
          <a:r>
            <a:rPr lang="ar-SA" sz="1400" b="1" kern="1200" dirty="0">
              <a:solidFill>
                <a:srgbClr val="C00000"/>
              </a:solidFill>
              <a:latin typeface="+mn-lt"/>
            </a:rPr>
            <a:t> وقفاً ووصلاً 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6D0D24C9-BCD3-436A-BF12-ED2A11CFC72C}" type="parTrans" cxnId="{1831AABA-73AA-4AE6-9DE1-D9A908E0D578}">
      <dgm:prSet/>
      <dgm:spPr/>
      <dgm:t>
        <a:bodyPr/>
        <a:lstStyle/>
        <a:p>
          <a:endParaRPr lang="en-CA" sz="1600"/>
        </a:p>
      </dgm:t>
    </dgm:pt>
    <dgm:pt modelId="{C88D5B41-C980-4417-A968-99EF866D41D6}" type="sibTrans" cxnId="{1831AABA-73AA-4AE6-9DE1-D9A908E0D578}">
      <dgm:prSet/>
      <dgm:spPr/>
      <dgm:t>
        <a:bodyPr/>
        <a:lstStyle/>
        <a:p>
          <a:endParaRPr lang="en-CA"/>
        </a:p>
      </dgm:t>
    </dgm:pt>
    <dgm:pt modelId="{75FFB165-A58D-4E03-9E51-8E0FD120D629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400" b="1" kern="1200" dirty="0">
              <a:solidFill>
                <a:srgbClr val="C00000"/>
              </a:solidFill>
              <a:latin typeface="+mn-lt"/>
            </a:rPr>
            <a:t>Stopping</a:t>
          </a:r>
          <a:br>
            <a:rPr lang="en-US" sz="1400" b="1" kern="1200" dirty="0">
              <a:solidFill>
                <a:srgbClr val="C00000"/>
              </a:solidFill>
              <a:latin typeface="+mn-lt"/>
            </a:rPr>
          </a:br>
          <a:r>
            <a:rPr lang="ar-SA" sz="1400" b="1" kern="1200" dirty="0">
              <a:solidFill>
                <a:srgbClr val="C00000"/>
              </a:solidFill>
              <a:latin typeface="+mn-lt"/>
            </a:rPr>
            <a:t>وقفاً فقط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BB408977-236C-4D41-B7D5-57809A1D7648}" type="parTrans" cxnId="{87C56607-E024-48FD-8109-A2C29BAA81EC}">
      <dgm:prSet/>
      <dgm:spPr/>
      <dgm:t>
        <a:bodyPr/>
        <a:lstStyle/>
        <a:p>
          <a:endParaRPr lang="en-CA" sz="1600"/>
        </a:p>
      </dgm:t>
    </dgm:pt>
    <dgm:pt modelId="{A2B14FB8-AE29-4B23-A7AD-3EB5BAA80ED7}" type="sibTrans" cxnId="{87C56607-E024-48FD-8109-A2C29BAA81EC}">
      <dgm:prSet/>
      <dgm:spPr/>
      <dgm:t>
        <a:bodyPr/>
        <a:lstStyle/>
        <a:p>
          <a:endParaRPr lang="en-CA"/>
        </a:p>
      </dgm:t>
    </dgm:pt>
    <dgm:pt modelId="{8A1650A6-2143-462E-B222-E9371ECE0380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400" b="1" kern="1200" dirty="0">
              <a:solidFill>
                <a:srgbClr val="C00000"/>
              </a:solidFill>
              <a:latin typeface="+mn-lt"/>
            </a:rPr>
            <a:t>Continuing</a:t>
          </a:r>
          <a:r>
            <a:rPr lang="ar-SA" sz="1400" b="1" kern="1200" dirty="0">
              <a:solidFill>
                <a:srgbClr val="C00000"/>
              </a:solidFill>
              <a:latin typeface="+mn-lt"/>
            </a:rPr>
            <a:t> </a:t>
          </a:r>
          <a:br>
            <a:rPr lang="en-CA" sz="1400" b="1" kern="1200" dirty="0">
              <a:solidFill>
                <a:srgbClr val="C00000"/>
              </a:solidFill>
              <a:latin typeface="+mn-lt"/>
            </a:rPr>
          </a:br>
          <a:r>
            <a:rPr lang="ar-SA" sz="1400" b="1" kern="1200" dirty="0">
              <a:solidFill>
                <a:srgbClr val="C00000"/>
              </a:solidFill>
              <a:latin typeface="+mn-lt"/>
            </a:rPr>
            <a:t>وصلاً فقط 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A9B9BF6E-C539-402D-8CCA-452D408E5D00}" type="parTrans" cxnId="{8F8E7573-1951-4C31-A7E6-E1C56614B6FE}">
      <dgm:prSet/>
      <dgm:spPr/>
      <dgm:t>
        <a:bodyPr/>
        <a:lstStyle/>
        <a:p>
          <a:endParaRPr lang="en-CA" sz="1600"/>
        </a:p>
      </dgm:t>
    </dgm:pt>
    <dgm:pt modelId="{F7DE8BC5-9621-474C-ABA8-4B7B2C7F7B00}" type="sibTrans" cxnId="{8F8E7573-1951-4C31-A7E6-E1C56614B6FE}">
      <dgm:prSet/>
      <dgm:spPr/>
      <dgm:t>
        <a:bodyPr/>
        <a:lstStyle/>
        <a:p>
          <a:endParaRPr lang="en-CA"/>
        </a:p>
      </dgm:t>
    </dgm:pt>
    <dgm:pt modelId="{47EA173C-EDC6-4FDA-8261-83843715ED6C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ar-SA" sz="1400" b="1" kern="1200" dirty="0">
              <a:latin typeface="+mn-lt"/>
            </a:rPr>
            <a:t>بلغ</a:t>
          </a:r>
          <a:r>
            <a:rPr lang="ar-SA" sz="14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400" b="1" kern="1200" dirty="0">
              <a:latin typeface="+mn-lt"/>
            </a:rPr>
            <a:t> مجمع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AFAB40C3-3ECA-4751-A055-953F7D84CBB9}" type="parTrans" cxnId="{06CA0FFD-1336-4E57-932C-7EA71CA94115}">
      <dgm:prSet/>
      <dgm:spPr/>
      <dgm:t>
        <a:bodyPr/>
        <a:lstStyle/>
        <a:p>
          <a:endParaRPr lang="en-CA" sz="1600"/>
        </a:p>
      </dgm:t>
    </dgm:pt>
    <dgm:pt modelId="{382B0A81-43DB-4C6B-AFD7-63A9B74EEE35}" type="sibTrans" cxnId="{06CA0FFD-1336-4E57-932C-7EA71CA94115}">
      <dgm:prSet/>
      <dgm:spPr/>
      <dgm:t>
        <a:bodyPr/>
        <a:lstStyle/>
        <a:p>
          <a:endParaRPr lang="en-CA"/>
        </a:p>
      </dgm:t>
    </dgm:pt>
    <dgm:pt modelId="{5DF74B4C-73D8-4633-8FD8-1D0ECCCDEE6A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CA" sz="1400" b="1" kern="1200" dirty="0">
              <a:latin typeface="+mn-lt"/>
            </a:rPr>
            <a:t>Iwad</a:t>
          </a:r>
          <a:br>
            <a:rPr lang="en-CA" sz="1400" b="1" kern="1200" dirty="0">
              <a:latin typeface="+mn-lt"/>
            </a:rPr>
          </a:br>
          <a:r>
            <a:rPr lang="en-US" sz="1400" b="0" kern="1200" dirty="0">
              <a:latin typeface="+mn-lt"/>
            </a:rPr>
            <a:t> (substitute)</a:t>
          </a:r>
          <a:r>
            <a:rPr lang="en-CA" sz="1400" b="0" kern="1200" dirty="0">
              <a:latin typeface="+mn-lt"/>
            </a:rPr>
            <a:t> </a:t>
          </a:r>
          <a:r>
            <a:rPr lang="ar-SA" sz="1400" b="0" kern="1200" dirty="0">
              <a:latin typeface="+mn-lt"/>
            </a:rPr>
            <a:t>العوض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A2649A69-30D0-4DB1-904F-2E18AB34B3D4}" type="parTrans" cxnId="{B8D4206D-3BDA-46FB-B929-C04D9CA35253}">
      <dgm:prSet/>
      <dgm:spPr/>
      <dgm:t>
        <a:bodyPr/>
        <a:lstStyle/>
        <a:p>
          <a:endParaRPr lang="en-CA" sz="1600"/>
        </a:p>
      </dgm:t>
    </dgm:pt>
    <dgm:pt modelId="{5A73E587-6648-4F9E-B2BE-EA47041B4EA0}" type="sibTrans" cxnId="{B8D4206D-3BDA-46FB-B929-C04D9CA35253}">
      <dgm:prSet/>
      <dgm:spPr/>
      <dgm:t>
        <a:bodyPr/>
        <a:lstStyle/>
        <a:p>
          <a:endParaRPr lang="en-CA"/>
        </a:p>
      </dgm:t>
    </dgm:pt>
    <dgm:pt modelId="{5DA1F43E-71CC-4013-B77C-1DF45E9AFCFE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1400" b="1" kern="1200" dirty="0">
              <a:latin typeface="+mn-lt"/>
            </a:rPr>
            <a:t>The 7 Alifs</a:t>
          </a:r>
          <a:br>
            <a:rPr lang="en-US" sz="1400" b="0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الألفات السبعة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FC72D416-D328-4D2D-B4BE-92D4CE63A083}" type="parTrans" cxnId="{5BEF3C53-D957-474E-AD7F-7463004284C8}">
      <dgm:prSet/>
      <dgm:spPr/>
      <dgm:t>
        <a:bodyPr/>
        <a:lstStyle/>
        <a:p>
          <a:endParaRPr lang="en-CA" sz="1600"/>
        </a:p>
      </dgm:t>
    </dgm:pt>
    <dgm:pt modelId="{F1ED7E29-FDB0-4F78-AE8F-D168D79D8A92}" type="sibTrans" cxnId="{5BEF3C53-D957-474E-AD7F-7463004284C8}">
      <dgm:prSet/>
      <dgm:spPr/>
      <dgm:t>
        <a:bodyPr/>
        <a:lstStyle/>
        <a:p>
          <a:endParaRPr lang="en-CA"/>
        </a:p>
      </dgm:t>
    </dgm:pt>
    <dgm:pt modelId="{7639FAF6-9E1C-4F42-BFA4-3335F1E0FFD9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CA" sz="1400" b="1" kern="1200" dirty="0">
              <a:latin typeface="+mn-lt"/>
            </a:rPr>
            <a:t>Silah Sughra</a:t>
          </a:r>
          <a:br>
            <a:rPr lang="en-CA" sz="1400" b="1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الصلة الصغرى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828A35BB-CB16-4D9B-A183-2951B0441068}" type="parTrans" cxnId="{5AE32637-FF28-4FCF-8109-B61453AC6857}">
      <dgm:prSet/>
      <dgm:spPr/>
      <dgm:t>
        <a:bodyPr/>
        <a:lstStyle/>
        <a:p>
          <a:endParaRPr lang="en-CA" sz="1600"/>
        </a:p>
      </dgm:t>
    </dgm:pt>
    <dgm:pt modelId="{A3D36A38-3B92-4B46-B3AA-54953985E34A}" type="sibTrans" cxnId="{5AE32637-FF28-4FCF-8109-B61453AC6857}">
      <dgm:prSet/>
      <dgm:spPr/>
      <dgm:t>
        <a:bodyPr/>
        <a:lstStyle/>
        <a:p>
          <a:endParaRPr lang="en-CA"/>
        </a:p>
      </dgm:t>
    </dgm:pt>
    <dgm:pt modelId="{4D299C0D-9AAA-438F-B698-48F5C22E5F69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CA" sz="1200" b="1" kern="1200" dirty="0">
              <a:latin typeface="+mn-lt"/>
            </a:rPr>
            <a:t>‘Ared Lil </a:t>
          </a:r>
          <a:r>
            <a:rPr lang="en-CA" sz="1200" b="1" kern="1200" dirty="0" err="1">
              <a:latin typeface="+mn-lt"/>
            </a:rPr>
            <a:t>Sukoun</a:t>
          </a:r>
          <a:br>
            <a:rPr lang="en-CA" sz="1200" b="0" kern="1200" dirty="0">
              <a:latin typeface="+mn-lt"/>
            </a:rPr>
          </a:br>
          <a:r>
            <a:rPr lang="ar-SA" sz="1200" b="0" kern="1200" dirty="0">
              <a:latin typeface="+mn-lt"/>
            </a:rPr>
            <a:t>العارض للسكون</a:t>
          </a:r>
          <a:endParaRPr lang="en-CA" sz="12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A51A0556-E045-4C46-A9F0-E236A91960A7}" type="parTrans" cxnId="{FD89EE2D-A6CE-4654-8E0C-545C94A537BA}">
      <dgm:prSet/>
      <dgm:spPr/>
      <dgm:t>
        <a:bodyPr/>
        <a:lstStyle/>
        <a:p>
          <a:endParaRPr lang="en-CA" sz="1600"/>
        </a:p>
      </dgm:t>
    </dgm:pt>
    <dgm:pt modelId="{37F01A06-CDE1-4E23-A8FE-4802929881A5}" type="sibTrans" cxnId="{FD89EE2D-A6CE-4654-8E0C-545C94A537BA}">
      <dgm:prSet/>
      <dgm:spPr/>
      <dgm:t>
        <a:bodyPr/>
        <a:lstStyle/>
        <a:p>
          <a:endParaRPr lang="en-CA"/>
        </a:p>
      </dgm:t>
    </dgm:pt>
    <dgm:pt modelId="{BFFE29C3-114F-47ED-92E3-329584D0276E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1400" b="1" kern="1200" dirty="0">
              <a:latin typeface="+mn-lt"/>
            </a:rPr>
            <a:t>Meeting of 2 </a:t>
          </a:r>
          <a:r>
            <a:rPr lang="en-US" sz="1400" b="1" kern="1200" dirty="0" err="1">
              <a:latin typeface="+mn-lt"/>
            </a:rPr>
            <a:t>sakin</a:t>
          </a:r>
          <a:br>
            <a:rPr lang="en-US" sz="1400" b="1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التقاء الساكنين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F3DF1207-922D-493A-B1E7-FF8D361A86A0}" type="parTrans" cxnId="{253492CC-BF7F-4AE3-99AF-73767986DD29}">
      <dgm:prSet/>
      <dgm:spPr/>
      <dgm:t>
        <a:bodyPr/>
        <a:lstStyle/>
        <a:p>
          <a:endParaRPr lang="en-CA" sz="1600"/>
        </a:p>
      </dgm:t>
    </dgm:pt>
    <dgm:pt modelId="{A61F4075-3653-42C4-B48C-79A907293C10}" type="sibTrans" cxnId="{253492CC-BF7F-4AE3-99AF-73767986DD29}">
      <dgm:prSet/>
      <dgm:spPr/>
      <dgm:t>
        <a:bodyPr/>
        <a:lstStyle/>
        <a:p>
          <a:endParaRPr lang="en-CA"/>
        </a:p>
      </dgm:t>
    </dgm:pt>
    <dgm:pt modelId="{DA7B1ED1-0138-E744-BBCC-FE86B08F6643}">
      <dgm:prSet phldrT="[Text]" phldr="0" custT="1"/>
      <dgm:spPr>
        <a:solidFill>
          <a:schemeClr val="accent5"/>
        </a:solidFill>
      </dgm:spPr>
      <dgm:t>
        <a:bodyPr/>
        <a:lstStyle/>
        <a:p>
          <a:r>
            <a:rPr lang="en-CA" sz="1200" dirty="0">
              <a:solidFill>
                <a:schemeClr val="bg2"/>
              </a:solidFill>
              <a:latin typeface="+mn-lt"/>
            </a:rPr>
            <a:t>Caused by</a:t>
          </a:r>
          <a:br>
            <a:rPr lang="en-CA" sz="1400" dirty="0">
              <a:solidFill>
                <a:schemeClr val="bg2"/>
              </a:solidFill>
              <a:latin typeface="+mn-lt"/>
            </a:rPr>
          </a:br>
          <a:r>
            <a:rPr lang="en-CA" sz="1400" dirty="0">
              <a:solidFill>
                <a:schemeClr val="bg2"/>
              </a:solidFill>
              <a:latin typeface="+mn-lt"/>
            </a:rPr>
            <a:t> </a:t>
          </a:r>
          <a:r>
            <a:rPr lang="en-CA" sz="1400" b="1" i="1" dirty="0">
              <a:solidFill>
                <a:schemeClr val="bg2"/>
              </a:solidFill>
              <a:latin typeface="+mn-lt"/>
            </a:rPr>
            <a:t>Hamzah</a:t>
          </a:r>
          <a:br>
            <a:rPr lang="en-CA" sz="1400" dirty="0">
              <a:solidFill>
                <a:schemeClr val="bg2"/>
              </a:solidFill>
              <a:latin typeface="+mn-lt"/>
            </a:rPr>
          </a:br>
          <a:r>
            <a:rPr lang="ar-SA" sz="1400" dirty="0">
              <a:solidFill>
                <a:schemeClr val="bg2"/>
              </a:solidFill>
              <a:latin typeface="+mn-lt"/>
            </a:rPr>
            <a:t>بسبب الهمزة</a:t>
          </a:r>
          <a:endParaRPr lang="en-CA" sz="1400" dirty="0">
            <a:solidFill>
              <a:schemeClr val="bg2"/>
            </a:solidFill>
            <a:latin typeface="+mn-lt"/>
          </a:endParaRPr>
        </a:p>
      </dgm:t>
    </dgm:pt>
    <dgm:pt modelId="{6AF9989B-6B3C-914E-9A86-B691635C2F66}" type="parTrans" cxnId="{D3396FAA-40F3-C544-8ED5-43C8DCFAB7D0}">
      <dgm:prSet/>
      <dgm:spPr/>
      <dgm:t>
        <a:bodyPr/>
        <a:lstStyle/>
        <a:p>
          <a:endParaRPr lang="en-US" sz="1600"/>
        </a:p>
      </dgm:t>
    </dgm:pt>
    <dgm:pt modelId="{AD4FB2B9-3709-0546-AAB6-BB4EC9BC7E85}" type="sibTrans" cxnId="{D3396FAA-40F3-C544-8ED5-43C8DCFAB7D0}">
      <dgm:prSet/>
      <dgm:spPr/>
      <dgm:t>
        <a:bodyPr/>
        <a:lstStyle/>
        <a:p>
          <a:endParaRPr lang="en-US"/>
        </a:p>
      </dgm:t>
    </dgm:pt>
    <dgm:pt modelId="{06CA7D94-ED48-004E-91E5-8793B8B96EF8}">
      <dgm:prSet phldrT="[Text]" phldr="0" custT="1"/>
      <dgm:spPr>
        <a:solidFill>
          <a:schemeClr val="accent3"/>
        </a:solidFill>
      </dgm:spPr>
      <dgm:t>
        <a:bodyPr/>
        <a:lstStyle/>
        <a:p>
          <a:r>
            <a:rPr lang="en-CA" sz="1200" dirty="0">
              <a:latin typeface="+mn-lt"/>
            </a:rPr>
            <a:t>Caused by</a:t>
          </a:r>
          <a:br>
            <a:rPr lang="en-CA" sz="1400" dirty="0">
              <a:latin typeface="+mn-lt"/>
            </a:rPr>
          </a:br>
          <a:r>
            <a:rPr lang="en-CA" sz="1400" dirty="0">
              <a:latin typeface="+mn-lt"/>
            </a:rPr>
            <a:t> </a:t>
          </a:r>
          <a:r>
            <a:rPr lang="en-CA" sz="1400" b="1" i="1" dirty="0">
              <a:latin typeface="+mn-lt"/>
            </a:rPr>
            <a:t>Sokun</a:t>
          </a:r>
          <a:br>
            <a:rPr lang="en-CA" sz="1400" dirty="0">
              <a:latin typeface="+mn-lt"/>
            </a:rPr>
          </a:br>
          <a:r>
            <a:rPr lang="ar-SA" sz="1400" dirty="0">
              <a:latin typeface="+mn-lt"/>
            </a:rPr>
            <a:t>بسبب السكون</a:t>
          </a:r>
          <a:endParaRPr lang="en-CA" sz="1400" dirty="0">
            <a:latin typeface="+mn-lt"/>
          </a:endParaRPr>
        </a:p>
      </dgm:t>
    </dgm:pt>
    <dgm:pt modelId="{ACA409F7-7A08-B24A-975A-DFE210ACF276}" type="parTrans" cxnId="{B4F284B3-F7D6-6049-B6BD-5DF861FA4319}">
      <dgm:prSet/>
      <dgm:spPr/>
      <dgm:t>
        <a:bodyPr/>
        <a:lstStyle/>
        <a:p>
          <a:endParaRPr lang="en-US" sz="1600"/>
        </a:p>
      </dgm:t>
    </dgm:pt>
    <dgm:pt modelId="{3DB8B9F7-DABF-FA45-9553-FE0422FBA63D}" type="sibTrans" cxnId="{B4F284B3-F7D6-6049-B6BD-5DF861FA4319}">
      <dgm:prSet/>
      <dgm:spPr/>
      <dgm:t>
        <a:bodyPr/>
        <a:lstStyle/>
        <a:p>
          <a:endParaRPr lang="en-US"/>
        </a:p>
      </dgm:t>
    </dgm:pt>
    <dgm:pt modelId="{A27D550F-4043-8F4B-A8E2-843978DB8499}">
      <dgm:prSet phldrT="[Text]" phldr="0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Muttasil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(Connected)</a:t>
          </a:r>
          <a:r>
            <a:rPr lang="en-CA" sz="1400" dirty="0">
              <a:latin typeface="+mn-lt"/>
            </a:rPr>
            <a:t> </a:t>
          </a:r>
          <a:r>
            <a:rPr lang="ar-SA" sz="1400" dirty="0">
              <a:latin typeface="+mn-lt"/>
            </a:rPr>
            <a:t>المتصل</a:t>
          </a:r>
          <a:endParaRPr lang="en-CA" sz="1400" dirty="0">
            <a:latin typeface="+mn-lt"/>
          </a:endParaRPr>
        </a:p>
      </dgm:t>
    </dgm:pt>
    <dgm:pt modelId="{8BF0E8E1-1AFA-B54E-8024-D2A3A9255C02}" type="parTrans" cxnId="{4906880A-CB83-EA43-BDED-A88045854640}">
      <dgm:prSet/>
      <dgm:spPr/>
      <dgm:t>
        <a:bodyPr/>
        <a:lstStyle/>
        <a:p>
          <a:endParaRPr lang="en-US" sz="1600"/>
        </a:p>
      </dgm:t>
    </dgm:pt>
    <dgm:pt modelId="{B909C038-7779-C646-872C-20F85225459A}" type="sibTrans" cxnId="{4906880A-CB83-EA43-BDED-A88045854640}">
      <dgm:prSet/>
      <dgm:spPr/>
      <dgm:t>
        <a:bodyPr/>
        <a:lstStyle/>
        <a:p>
          <a:endParaRPr lang="en-US"/>
        </a:p>
      </dgm:t>
    </dgm:pt>
    <dgm:pt modelId="{9B4CBFF0-6A6D-0540-A436-773ABAB14F90}">
      <dgm:prSet phldrT="[Text]" phldr="0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Munfasil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(Separated)</a:t>
          </a:r>
          <a:r>
            <a:rPr lang="ar-SA" sz="1400" dirty="0">
              <a:latin typeface="+mn-lt"/>
            </a:rPr>
            <a:t> المنفصل</a:t>
          </a:r>
          <a:endParaRPr lang="en-CA" sz="1400" dirty="0">
            <a:latin typeface="+mn-lt"/>
          </a:endParaRPr>
        </a:p>
      </dgm:t>
    </dgm:pt>
    <dgm:pt modelId="{3BF5C778-DDC0-3641-8620-54A30F37A6AC}" type="parTrans" cxnId="{91B5C5AD-E5BD-AC49-B63C-373C62CB9181}">
      <dgm:prSet/>
      <dgm:spPr/>
      <dgm:t>
        <a:bodyPr/>
        <a:lstStyle/>
        <a:p>
          <a:endParaRPr lang="en-US" sz="1600"/>
        </a:p>
      </dgm:t>
    </dgm:pt>
    <dgm:pt modelId="{506EFF06-BE73-C440-990D-DAF7CB9A6D93}" type="sibTrans" cxnId="{91B5C5AD-E5BD-AC49-B63C-373C62CB9181}">
      <dgm:prSet/>
      <dgm:spPr/>
      <dgm:t>
        <a:bodyPr/>
        <a:lstStyle/>
        <a:p>
          <a:endParaRPr lang="en-US"/>
        </a:p>
      </dgm:t>
    </dgm:pt>
    <dgm:pt modelId="{E75CE78D-4FBF-F84E-B9B2-790AFA4B1350}">
      <dgm:prSet phldrT="[Text]" phldr="0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>
              <a:latin typeface="+mn-lt"/>
            </a:rPr>
            <a:t>Badal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(Switched)</a:t>
          </a:r>
          <a:br>
            <a:rPr lang="en-CA" sz="1200" dirty="0">
              <a:latin typeface="+mn-lt"/>
            </a:rPr>
          </a:br>
          <a:r>
            <a:rPr lang="ar-SA" sz="1400" dirty="0">
              <a:latin typeface="+mn-lt"/>
            </a:rPr>
            <a:t>البدل </a:t>
          </a:r>
          <a:endParaRPr lang="en-CA" sz="1400" dirty="0">
            <a:latin typeface="+mn-lt"/>
          </a:endParaRPr>
        </a:p>
      </dgm:t>
    </dgm:pt>
    <dgm:pt modelId="{0AE00B84-57DF-0140-917A-4C3573609811}" type="parTrans" cxnId="{49210F67-2128-7740-AEE1-995552EA29D6}">
      <dgm:prSet/>
      <dgm:spPr/>
      <dgm:t>
        <a:bodyPr/>
        <a:lstStyle/>
        <a:p>
          <a:endParaRPr lang="en-US" sz="1600"/>
        </a:p>
      </dgm:t>
    </dgm:pt>
    <dgm:pt modelId="{F4A4077B-D568-BF45-8183-F8A3D7E3C2FA}" type="sibTrans" cxnId="{49210F67-2128-7740-AEE1-995552EA29D6}">
      <dgm:prSet/>
      <dgm:spPr/>
      <dgm:t>
        <a:bodyPr/>
        <a:lstStyle/>
        <a:p>
          <a:endParaRPr lang="en-US"/>
        </a:p>
      </dgm:t>
    </dgm:pt>
    <dgm:pt modelId="{905AC9A5-6A8F-FF45-A552-432A0AE4F2AD}">
      <dgm:prSet phldrT="[Text]" phldr="0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>
              <a:latin typeface="+mn-lt"/>
            </a:rPr>
            <a:t>Lazim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(Compulsory)</a:t>
          </a:r>
          <a:br>
            <a:rPr lang="en-CA" sz="1400" dirty="0">
              <a:latin typeface="+mn-lt"/>
            </a:rPr>
          </a:br>
          <a:r>
            <a:rPr lang="ar-SA" sz="1400" dirty="0">
              <a:latin typeface="+mn-lt"/>
            </a:rPr>
            <a:t>اللازم</a:t>
          </a:r>
          <a:endParaRPr lang="en-CA" sz="1400" dirty="0">
            <a:latin typeface="+mn-lt"/>
          </a:endParaRPr>
        </a:p>
      </dgm:t>
    </dgm:pt>
    <dgm:pt modelId="{B5EE2DC1-836E-D240-BED9-2D1C422EDF97}" type="parTrans" cxnId="{90263938-16AA-804B-B601-B696E4D32A32}">
      <dgm:prSet/>
      <dgm:spPr/>
      <dgm:t>
        <a:bodyPr/>
        <a:lstStyle/>
        <a:p>
          <a:endParaRPr lang="en-US" sz="1600"/>
        </a:p>
      </dgm:t>
    </dgm:pt>
    <dgm:pt modelId="{97ABC63F-50C0-EC40-9480-85D3EA46C366}" type="sibTrans" cxnId="{90263938-16AA-804B-B601-B696E4D32A32}">
      <dgm:prSet/>
      <dgm:spPr/>
      <dgm:t>
        <a:bodyPr/>
        <a:lstStyle/>
        <a:p>
          <a:endParaRPr lang="en-US"/>
        </a:p>
      </dgm:t>
    </dgm:pt>
    <dgm:pt modelId="{44E16BE2-87EE-6145-B91F-DB0AF60AB0D9}">
      <dgm:prSet phldrT="[Text]" phldr="0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rtl="0"/>
          <a:r>
            <a:rPr lang="en-CA" sz="1400" b="1" dirty="0">
              <a:latin typeface="+mn-lt"/>
            </a:rPr>
            <a:t>Silah Kubra</a:t>
          </a:r>
          <a:br>
            <a:rPr lang="en-CA" sz="1400" dirty="0">
              <a:latin typeface="+mn-lt"/>
            </a:rPr>
          </a:br>
          <a:r>
            <a:rPr lang="ar-SA" sz="1400" dirty="0" err="1">
              <a:latin typeface="+mn-lt"/>
            </a:rPr>
            <a:t>الصله</a:t>
          </a:r>
          <a:r>
            <a:rPr lang="ar-SA" sz="1400" dirty="0">
              <a:latin typeface="+mn-lt"/>
            </a:rPr>
            <a:t> الكبرى</a:t>
          </a:r>
          <a:endParaRPr lang="en-CA" sz="1400" dirty="0">
            <a:latin typeface="+mn-lt"/>
          </a:endParaRPr>
        </a:p>
      </dgm:t>
    </dgm:pt>
    <dgm:pt modelId="{53E1CFFC-A567-D84A-ABDE-E6CEF6CB8E45}" type="parTrans" cxnId="{E9E430AA-1F8C-8E41-B66B-09ECDF021A0B}">
      <dgm:prSet/>
      <dgm:spPr/>
      <dgm:t>
        <a:bodyPr/>
        <a:lstStyle/>
        <a:p>
          <a:endParaRPr lang="en-US" sz="1600"/>
        </a:p>
      </dgm:t>
    </dgm:pt>
    <dgm:pt modelId="{1498A9E9-F11D-B24D-9330-A832336BF49A}" type="sibTrans" cxnId="{E9E430AA-1F8C-8E41-B66B-09ECDF021A0B}">
      <dgm:prSet/>
      <dgm:spPr/>
      <dgm:t>
        <a:bodyPr/>
        <a:lstStyle/>
        <a:p>
          <a:endParaRPr lang="en-US"/>
        </a:p>
      </dgm:t>
    </dgm:pt>
    <dgm:pt modelId="{363906CC-730E-499C-9848-942D5B2F5603}">
      <dgm:prSet phldrT="[Text]" phldr="0" custT="1"/>
      <dgm:spPr>
        <a:solidFill>
          <a:schemeClr val="accent6"/>
        </a:solidFill>
      </dgm:spPr>
      <dgm:t>
        <a:bodyPr/>
        <a:lstStyle/>
        <a:p>
          <a:r>
            <a:rPr lang="en-CA" sz="1400" b="1" dirty="0">
              <a:latin typeface="+mn-lt"/>
              <a:ea typeface="Calibri"/>
              <a:cs typeface="Calibri"/>
              <a:sym typeface="Calibri"/>
            </a:rPr>
            <a:t>Al-Madd Al-</a:t>
          </a:r>
          <a:r>
            <a:rPr lang="en-CA" sz="1400" b="1" dirty="0" err="1">
              <a:latin typeface="+mn-lt"/>
              <a:ea typeface="Calibri"/>
              <a:cs typeface="Calibri"/>
              <a:sym typeface="Calibri"/>
            </a:rPr>
            <a:t>Far’ee</a:t>
          </a:r>
          <a:br>
            <a:rPr lang="en-CA" sz="1400" dirty="0">
              <a:latin typeface="+mn-lt"/>
              <a:ea typeface="Calibri"/>
              <a:cs typeface="Calibri"/>
              <a:sym typeface="Calibri"/>
            </a:rPr>
          </a:br>
          <a:r>
            <a:rPr lang="en-CA" sz="1400" dirty="0">
              <a:latin typeface="+mn-lt"/>
              <a:ea typeface="Calibri"/>
              <a:cs typeface="Calibri"/>
              <a:sym typeface="Calibri"/>
            </a:rPr>
            <a:t>(Secondary Madd)</a:t>
          </a:r>
          <a:br>
            <a:rPr lang="en-CA" sz="1400" dirty="0">
              <a:latin typeface="+mn-lt"/>
              <a:ea typeface="Calibri"/>
              <a:cs typeface="Calibri"/>
              <a:sym typeface="Calibri"/>
            </a:rPr>
          </a:br>
          <a:r>
            <a:rPr lang="ar-KW" sz="1400" b="0" i="0" dirty="0">
              <a:latin typeface="+mn-lt"/>
            </a:rPr>
            <a:t>المد الفرعي</a:t>
          </a:r>
          <a:endParaRPr lang="en-CA" sz="1400" dirty="0">
            <a:latin typeface="+mn-lt"/>
          </a:endParaRPr>
        </a:p>
      </dgm:t>
    </dgm:pt>
    <dgm:pt modelId="{EE7D7E0F-8705-46F5-81BD-11CF5D7F6649}" type="sibTrans" cxnId="{D50BA939-98EA-48DD-9FB2-B437A5C917D2}">
      <dgm:prSet/>
      <dgm:spPr/>
      <dgm:t>
        <a:bodyPr/>
        <a:lstStyle/>
        <a:p>
          <a:endParaRPr lang="en-CA"/>
        </a:p>
      </dgm:t>
    </dgm:pt>
    <dgm:pt modelId="{9634D334-9342-45E0-B2D0-CD4150AE9CA1}" type="parTrans" cxnId="{D50BA939-98EA-48DD-9FB2-B437A5C917D2}">
      <dgm:prSet/>
      <dgm:spPr/>
      <dgm:t>
        <a:bodyPr/>
        <a:lstStyle/>
        <a:p>
          <a:endParaRPr lang="en-CA" sz="1600"/>
        </a:p>
      </dgm:t>
    </dgm:pt>
    <dgm:pt modelId="{0EA9B01D-929E-8A49-B7A7-E1CCBD388FA3}">
      <dgm:prSet phldrT="[Text]" phldr="0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>
              <a:latin typeface="+mn-lt"/>
            </a:rPr>
            <a:t>‘Ared Lil </a:t>
          </a:r>
          <a:r>
            <a:rPr lang="en-CA" sz="1400" b="1" dirty="0" err="1">
              <a:latin typeface="+mn-lt"/>
            </a:rPr>
            <a:t>Sukoun</a:t>
          </a:r>
          <a:br>
            <a:rPr lang="en-CA" sz="1400" b="0" dirty="0">
              <a:latin typeface="+mn-lt"/>
            </a:rPr>
          </a:br>
          <a:r>
            <a:rPr lang="ar-SA" sz="1400" b="0" dirty="0">
              <a:latin typeface="+mn-lt"/>
            </a:rPr>
            <a:t>العارض للسكون</a:t>
          </a:r>
          <a:endParaRPr lang="en-CA" sz="1400" dirty="0">
            <a:latin typeface="+mn-lt"/>
          </a:endParaRPr>
        </a:p>
      </dgm:t>
    </dgm:pt>
    <dgm:pt modelId="{F4899F38-B031-A743-BD12-703925234F06}" type="parTrans" cxnId="{93D8673C-17A2-4441-91D1-8B5DD826E897}">
      <dgm:prSet/>
      <dgm:spPr/>
      <dgm:t>
        <a:bodyPr/>
        <a:lstStyle/>
        <a:p>
          <a:endParaRPr lang="en-US" sz="1600"/>
        </a:p>
      </dgm:t>
    </dgm:pt>
    <dgm:pt modelId="{B387F484-2576-994B-9A89-72E6777F18F1}" type="sibTrans" cxnId="{93D8673C-17A2-4441-91D1-8B5DD826E897}">
      <dgm:prSet/>
      <dgm:spPr/>
      <dgm:t>
        <a:bodyPr/>
        <a:lstStyle/>
        <a:p>
          <a:endParaRPr lang="en-US"/>
        </a:p>
      </dgm:t>
    </dgm:pt>
    <dgm:pt modelId="{9D3711E1-91ED-3D4D-ABC7-4C7995CA9816}">
      <dgm:prSet phldrT="[Text]" phldr="0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US" sz="1400" b="1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Kalimi</a:t>
          </a:r>
          <a:r>
            <a:rPr lang="en-US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br>
            <a:rPr lang="ar-SA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en-US" sz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(word)</a:t>
          </a:r>
          <a:br>
            <a:rPr lang="en-US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dirty="0">
            <a:solidFill>
              <a:schemeClr val="tx1"/>
            </a:solidFill>
            <a:latin typeface="+mn-lt"/>
          </a:endParaRPr>
        </a:p>
      </dgm:t>
    </dgm:pt>
    <dgm:pt modelId="{F3FD6E49-A834-C14A-962B-C0497259CEF6}" type="parTrans" cxnId="{B62D5CD5-E89A-084C-8524-872B82685C35}">
      <dgm:prSet/>
      <dgm:spPr/>
      <dgm:t>
        <a:bodyPr/>
        <a:lstStyle/>
        <a:p>
          <a:endParaRPr lang="en-US" sz="1600"/>
        </a:p>
      </dgm:t>
    </dgm:pt>
    <dgm:pt modelId="{2E9F61C8-1BF6-9046-A9B0-2C4B14CC2F56}" type="sibTrans" cxnId="{B62D5CD5-E89A-084C-8524-872B82685C35}">
      <dgm:prSet/>
      <dgm:spPr/>
      <dgm:t>
        <a:bodyPr/>
        <a:lstStyle/>
        <a:p>
          <a:endParaRPr lang="en-US"/>
        </a:p>
      </dgm:t>
    </dgm:pt>
    <dgm:pt modelId="{4E37D83F-E09E-DC4E-9318-250A962193C9}">
      <dgm:prSet phldrT="[Text]" phldr="0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Harfi</a:t>
          </a:r>
          <a:r>
            <a:rPr lang="en-CA" sz="1400" dirty="0">
              <a:latin typeface="+mn-lt"/>
            </a:rPr>
            <a:t> </a:t>
          </a:r>
          <a:br>
            <a:rPr lang="ar-SA" sz="1400" dirty="0">
              <a:latin typeface="+mn-lt"/>
            </a:rPr>
          </a:br>
          <a:r>
            <a:rPr lang="en-CA" sz="1200" dirty="0">
              <a:latin typeface="+mn-lt"/>
            </a:rPr>
            <a:t>(letter)</a:t>
          </a:r>
          <a:br>
            <a:rPr lang="en-CA" sz="1200" dirty="0">
              <a:latin typeface="+mn-lt"/>
            </a:rPr>
          </a:br>
          <a:r>
            <a:rPr lang="ar-SA" sz="1400" dirty="0">
              <a:latin typeface="+mn-lt"/>
            </a:rPr>
            <a:t>حرفي</a:t>
          </a:r>
          <a:endParaRPr lang="en-CA" sz="1400" dirty="0">
            <a:latin typeface="+mn-lt"/>
          </a:endParaRPr>
        </a:p>
      </dgm:t>
    </dgm:pt>
    <dgm:pt modelId="{046EB6FE-19D2-D347-87DB-4227F8C53031}" type="parTrans" cxnId="{9DFAEC6C-276B-8D4A-824C-25FA8B463B8F}">
      <dgm:prSet/>
      <dgm:spPr/>
      <dgm:t>
        <a:bodyPr/>
        <a:lstStyle/>
        <a:p>
          <a:endParaRPr lang="en-US" sz="1600"/>
        </a:p>
      </dgm:t>
    </dgm:pt>
    <dgm:pt modelId="{B73F3430-613A-8C45-8EF7-7B19BC5D0E16}" type="sibTrans" cxnId="{9DFAEC6C-276B-8D4A-824C-25FA8B463B8F}">
      <dgm:prSet/>
      <dgm:spPr/>
      <dgm:t>
        <a:bodyPr/>
        <a:lstStyle/>
        <a:p>
          <a:endParaRPr lang="en-US"/>
        </a:p>
      </dgm:t>
    </dgm:pt>
    <dgm:pt modelId="{FC239151-5FD8-BC41-BA57-ED6CD4B9E133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Muthaqqal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(Heavy)</a:t>
          </a:r>
          <a:br>
            <a:rPr lang="en-CA" sz="1400" dirty="0">
              <a:latin typeface="+mn-lt"/>
            </a:rPr>
          </a:br>
          <a:r>
            <a:rPr lang="ar-SA" sz="1400" dirty="0">
              <a:latin typeface="+mn-lt"/>
            </a:rPr>
            <a:t>مثقل</a:t>
          </a:r>
          <a:endParaRPr lang="en-CA" sz="1400" dirty="0">
            <a:latin typeface="+mn-lt"/>
          </a:endParaRPr>
        </a:p>
      </dgm:t>
    </dgm:pt>
    <dgm:pt modelId="{91E972B9-4679-924D-9ACD-6FF1CD59DA7D}" type="parTrans" cxnId="{02487590-8293-CE44-AC32-18E46C913DD9}">
      <dgm:prSet/>
      <dgm:spPr/>
      <dgm:t>
        <a:bodyPr/>
        <a:lstStyle/>
        <a:p>
          <a:endParaRPr lang="en-US" sz="1600"/>
        </a:p>
      </dgm:t>
    </dgm:pt>
    <dgm:pt modelId="{B0F4E6A2-584D-9548-A251-AD626F95821E}" type="sibTrans" cxnId="{02487590-8293-CE44-AC32-18E46C913DD9}">
      <dgm:prSet/>
      <dgm:spPr/>
      <dgm:t>
        <a:bodyPr/>
        <a:lstStyle/>
        <a:p>
          <a:endParaRPr lang="en-US"/>
        </a:p>
      </dgm:t>
    </dgm:pt>
    <dgm:pt modelId="{D64C1AA2-F31E-CD45-A018-56D0CB9D9F68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Mukhaffaf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(Light)</a:t>
          </a:r>
          <a:br>
            <a:rPr lang="ar-SA" sz="1400" dirty="0">
              <a:latin typeface="+mn-lt"/>
            </a:rPr>
          </a:br>
          <a:r>
            <a:rPr lang="ar-SA" sz="1400" dirty="0">
              <a:latin typeface="+mn-lt"/>
            </a:rPr>
            <a:t>مخفف</a:t>
          </a:r>
          <a:endParaRPr lang="en-CA" sz="1400" dirty="0">
            <a:latin typeface="+mn-lt"/>
          </a:endParaRPr>
        </a:p>
      </dgm:t>
    </dgm:pt>
    <dgm:pt modelId="{076ABC8F-1444-984A-A06D-6D5B833B2A3E}" type="parTrans" cxnId="{FEBF242D-62C5-3E4F-AADA-BD38615F4BE3}">
      <dgm:prSet/>
      <dgm:spPr/>
      <dgm:t>
        <a:bodyPr/>
        <a:lstStyle/>
        <a:p>
          <a:endParaRPr lang="en-US" sz="1600"/>
        </a:p>
      </dgm:t>
    </dgm:pt>
    <dgm:pt modelId="{8146B518-A5C3-9547-9027-FF0C0FCA5D5E}" type="sibTrans" cxnId="{FEBF242D-62C5-3E4F-AADA-BD38615F4BE3}">
      <dgm:prSet/>
      <dgm:spPr/>
      <dgm:t>
        <a:bodyPr/>
        <a:lstStyle/>
        <a:p>
          <a:endParaRPr lang="en-US"/>
        </a:p>
      </dgm:t>
    </dgm:pt>
    <dgm:pt modelId="{4C202421-D094-A34D-B2F1-25D4273AC589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>
              <a:latin typeface="+mn-lt"/>
            </a:rPr>
            <a:t>Muthaqqal</a:t>
          </a:r>
          <a:br>
            <a:rPr lang="en-CA" sz="1400">
              <a:latin typeface="+mn-lt"/>
            </a:rPr>
          </a:br>
          <a:r>
            <a:rPr lang="en-CA" sz="1400">
              <a:latin typeface="+mn-lt"/>
            </a:rPr>
            <a:t>(Heavy)</a:t>
          </a:r>
          <a:br>
            <a:rPr lang="en-CA" sz="1400">
              <a:latin typeface="+mn-lt"/>
            </a:rPr>
          </a:br>
          <a:r>
            <a:rPr lang="ar-SA" sz="1400">
              <a:latin typeface="+mn-lt"/>
            </a:rPr>
            <a:t>مثقل</a:t>
          </a:r>
          <a:endParaRPr lang="en-CA" sz="1400" dirty="0">
            <a:latin typeface="+mn-lt"/>
          </a:endParaRPr>
        </a:p>
      </dgm:t>
    </dgm:pt>
    <dgm:pt modelId="{40B74ED9-6391-3C46-B9F5-FE678977108A}" type="parTrans" cxnId="{FE673BB0-3D0C-F14F-A381-CFE8132E80D8}">
      <dgm:prSet/>
      <dgm:spPr/>
      <dgm:t>
        <a:bodyPr/>
        <a:lstStyle/>
        <a:p>
          <a:endParaRPr lang="en-US" sz="1600"/>
        </a:p>
      </dgm:t>
    </dgm:pt>
    <dgm:pt modelId="{A7B1A6A5-AF27-6A4A-8A4B-6B719B3B732F}" type="sibTrans" cxnId="{FE673BB0-3D0C-F14F-A381-CFE8132E80D8}">
      <dgm:prSet/>
      <dgm:spPr/>
      <dgm:t>
        <a:bodyPr/>
        <a:lstStyle/>
        <a:p>
          <a:endParaRPr lang="en-US"/>
        </a:p>
      </dgm:t>
    </dgm:pt>
    <dgm:pt modelId="{82C6D79A-0596-E446-8AB0-EB8FA4B2B36F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Mukhaffaf</a:t>
          </a:r>
          <a:br>
            <a:rPr lang="en-CA" sz="1400" dirty="0">
              <a:latin typeface="+mn-lt"/>
            </a:rPr>
          </a:br>
          <a:r>
            <a:rPr lang="en-CA" sz="1400" dirty="0">
              <a:latin typeface="+mn-lt"/>
            </a:rPr>
            <a:t>(Light)</a:t>
          </a:r>
          <a:br>
            <a:rPr lang="ar-SA" sz="1400" dirty="0">
              <a:latin typeface="+mn-lt"/>
            </a:rPr>
          </a:br>
          <a:r>
            <a:rPr lang="ar-SA" sz="1400" dirty="0">
              <a:latin typeface="+mn-lt"/>
            </a:rPr>
            <a:t>مخفف</a:t>
          </a:r>
          <a:endParaRPr lang="en-US" sz="1400" dirty="0"/>
        </a:p>
      </dgm:t>
    </dgm:pt>
    <dgm:pt modelId="{139DEFD6-80BF-FA41-9691-E40A7122A297}" type="parTrans" cxnId="{5DFF1A26-C0D9-4245-924C-CDA8E6B15775}">
      <dgm:prSet/>
      <dgm:spPr/>
      <dgm:t>
        <a:bodyPr/>
        <a:lstStyle/>
        <a:p>
          <a:endParaRPr lang="en-US" sz="1600"/>
        </a:p>
      </dgm:t>
    </dgm:pt>
    <dgm:pt modelId="{EE2EBA02-936D-4C49-8153-72EEAA825A2C}" type="sibTrans" cxnId="{5DFF1A26-C0D9-4245-924C-CDA8E6B15775}">
      <dgm:prSet/>
      <dgm:spPr/>
      <dgm:t>
        <a:bodyPr/>
        <a:lstStyle/>
        <a:p>
          <a:endParaRPr lang="en-US"/>
        </a:p>
      </dgm:t>
    </dgm:pt>
    <dgm:pt modelId="{7962B020-9644-4E42-B602-679C60E09917}" type="pres">
      <dgm:prSet presAssocID="{1FA0E469-E16F-4F1F-8401-3CD027F51F4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66B241A-3F58-49D1-B3EB-0D176338D21E}" type="pres">
      <dgm:prSet presAssocID="{025B4D34-4287-4951-9F0D-9ECD9E39D10D}" presName="hierRoot1" presStyleCnt="0">
        <dgm:presLayoutVars>
          <dgm:hierBranch val="init"/>
        </dgm:presLayoutVars>
      </dgm:prSet>
      <dgm:spPr/>
    </dgm:pt>
    <dgm:pt modelId="{AAA9743F-8B80-4B7B-839C-512283950D45}" type="pres">
      <dgm:prSet presAssocID="{025B4D34-4287-4951-9F0D-9ECD9E39D10D}" presName="rootComposite1" presStyleCnt="0"/>
      <dgm:spPr/>
    </dgm:pt>
    <dgm:pt modelId="{1DA08752-DBDB-4521-9D5A-4FEA32F88E8C}" type="pres">
      <dgm:prSet presAssocID="{025B4D34-4287-4951-9F0D-9ECD9E39D10D}" presName="rootText1" presStyleLbl="node0" presStyleIdx="0" presStyleCnt="1">
        <dgm:presLayoutVars>
          <dgm:chPref val="3"/>
        </dgm:presLayoutVars>
      </dgm:prSet>
      <dgm:spPr>
        <a:prstGeom prst="roundRect">
          <a:avLst/>
        </a:prstGeom>
      </dgm:spPr>
    </dgm:pt>
    <dgm:pt modelId="{B599172F-5419-47BB-819A-B7FAEE33EA7E}" type="pres">
      <dgm:prSet presAssocID="{025B4D34-4287-4951-9F0D-9ECD9E39D10D}" presName="rootConnector1" presStyleLbl="node1" presStyleIdx="0" presStyleCnt="0"/>
      <dgm:spPr/>
    </dgm:pt>
    <dgm:pt modelId="{5BAA9067-095B-4898-80EA-1D98998FCB27}" type="pres">
      <dgm:prSet presAssocID="{025B4D34-4287-4951-9F0D-9ECD9E39D10D}" presName="hierChild2" presStyleCnt="0"/>
      <dgm:spPr/>
    </dgm:pt>
    <dgm:pt modelId="{8D0D5CFB-2617-4590-B872-8E2C478B495F}" type="pres">
      <dgm:prSet presAssocID="{ACB6D3F8-0D7A-4E3A-951A-5EA6B9D94E92}" presName="Name37" presStyleLbl="parChTrans1D2" presStyleIdx="0" presStyleCnt="2"/>
      <dgm:spPr/>
    </dgm:pt>
    <dgm:pt modelId="{30D999B1-CE89-447F-AD3A-E304323F4619}" type="pres">
      <dgm:prSet presAssocID="{96F15514-0324-48F7-8870-369F1B0CD7AF}" presName="hierRoot2" presStyleCnt="0">
        <dgm:presLayoutVars>
          <dgm:hierBranch/>
        </dgm:presLayoutVars>
      </dgm:prSet>
      <dgm:spPr/>
    </dgm:pt>
    <dgm:pt modelId="{AF5B351D-52EA-4840-A048-897E11341F05}" type="pres">
      <dgm:prSet presAssocID="{96F15514-0324-48F7-8870-369F1B0CD7AF}" presName="rootComposite" presStyleCnt="0"/>
      <dgm:spPr/>
    </dgm:pt>
    <dgm:pt modelId="{80352BA0-3522-4E85-B679-025F665B3325}" type="pres">
      <dgm:prSet presAssocID="{96F15514-0324-48F7-8870-369F1B0CD7AF}" presName="rootText" presStyleLbl="node2" presStyleIdx="0" presStyleCnt="2" custScaleX="295249" custLinFactX="-4894" custLinFactNeighborX="-100000" custLinFactNeighborY="41">
        <dgm:presLayoutVars>
          <dgm:chPref val="3"/>
        </dgm:presLayoutVars>
      </dgm:prSet>
      <dgm:spPr>
        <a:prstGeom prst="roundRect">
          <a:avLst/>
        </a:prstGeom>
      </dgm:spPr>
    </dgm:pt>
    <dgm:pt modelId="{0EEFD0AD-0403-489B-9279-D19C631FC6EF}" type="pres">
      <dgm:prSet presAssocID="{96F15514-0324-48F7-8870-369F1B0CD7AF}" presName="rootConnector" presStyleLbl="node2" presStyleIdx="0" presStyleCnt="2"/>
      <dgm:spPr/>
    </dgm:pt>
    <dgm:pt modelId="{C08B7E7B-3666-4AD7-8259-526D3B95E9AC}" type="pres">
      <dgm:prSet presAssocID="{96F15514-0324-48F7-8870-369F1B0CD7AF}" presName="hierChild4" presStyleCnt="0"/>
      <dgm:spPr/>
    </dgm:pt>
    <dgm:pt modelId="{D884700F-6098-4749-BD26-394E3276E35E}" type="pres">
      <dgm:prSet presAssocID="{EEAA4052-0D1E-420D-9F6F-A845F983D6E8}" presName="Name35" presStyleLbl="parChTrans1D3" presStyleIdx="0" presStyleCnt="4"/>
      <dgm:spPr/>
    </dgm:pt>
    <dgm:pt modelId="{F2C1B11A-41F0-4AC3-B195-488B2656AAF5}" type="pres">
      <dgm:prSet presAssocID="{25519B2B-E749-4A44-BAB6-EEB485C2A545}" presName="hierRoot2" presStyleCnt="0">
        <dgm:presLayoutVars>
          <dgm:hierBranch/>
        </dgm:presLayoutVars>
      </dgm:prSet>
      <dgm:spPr/>
    </dgm:pt>
    <dgm:pt modelId="{767EDA32-53B1-41A2-A3F0-974B99A0F554}" type="pres">
      <dgm:prSet presAssocID="{25519B2B-E749-4A44-BAB6-EEB485C2A545}" presName="rootComposite" presStyleCnt="0"/>
      <dgm:spPr/>
    </dgm:pt>
    <dgm:pt modelId="{B3C570EB-761F-4DF2-840A-0BE33F51CA09}" type="pres">
      <dgm:prSet presAssocID="{25519B2B-E749-4A44-BAB6-EEB485C2A545}" presName="rootText" presStyleLbl="node3" presStyleIdx="0" presStyleCnt="4" custLinFactNeighborX="-99313" custLinFactNeighborY="-5854">
        <dgm:presLayoutVars>
          <dgm:chPref val="3"/>
        </dgm:presLayoutVars>
      </dgm:prSet>
      <dgm:spPr>
        <a:prstGeom prst="roundRect">
          <a:avLst/>
        </a:prstGeom>
      </dgm:spPr>
    </dgm:pt>
    <dgm:pt modelId="{AA1224E5-9D19-4A1D-818F-061BE6E9BD47}" type="pres">
      <dgm:prSet presAssocID="{25519B2B-E749-4A44-BAB6-EEB485C2A545}" presName="rootConnector" presStyleLbl="node3" presStyleIdx="0" presStyleCnt="4"/>
      <dgm:spPr/>
    </dgm:pt>
    <dgm:pt modelId="{8BCEA8EF-0661-46D5-A633-AE39A25F80D0}" type="pres">
      <dgm:prSet presAssocID="{25519B2B-E749-4A44-BAB6-EEB485C2A545}" presName="hierChild4" presStyleCnt="0"/>
      <dgm:spPr/>
    </dgm:pt>
    <dgm:pt modelId="{BAB8BA20-6E42-46DB-AA75-52C07BFD8628}" type="pres">
      <dgm:prSet presAssocID="{6D0D24C9-BCD3-436A-BF12-ED2A11CFC72C}" presName="Name35" presStyleLbl="parChTrans1D4" presStyleIdx="0" presStyleCnt="22"/>
      <dgm:spPr/>
    </dgm:pt>
    <dgm:pt modelId="{1AFA7ADB-E346-43CF-8E2B-E6AF84145F59}" type="pres">
      <dgm:prSet presAssocID="{F4696291-C991-407F-B0C3-6A8F2CE0841A}" presName="hierRoot2" presStyleCnt="0">
        <dgm:presLayoutVars>
          <dgm:hierBranch val="init"/>
        </dgm:presLayoutVars>
      </dgm:prSet>
      <dgm:spPr/>
    </dgm:pt>
    <dgm:pt modelId="{484B0738-0473-489A-A639-C41BB8C2FA64}" type="pres">
      <dgm:prSet presAssocID="{F4696291-C991-407F-B0C3-6A8F2CE0841A}" presName="rootComposite" presStyleCnt="0"/>
      <dgm:spPr/>
    </dgm:pt>
    <dgm:pt modelId="{0D88FE23-8758-4A6D-81FE-BEC5AE1BB7F4}" type="pres">
      <dgm:prSet presAssocID="{F4696291-C991-407F-B0C3-6A8F2CE0841A}" presName="rootText" presStyleLbl="node4" presStyleIdx="0" presStyleCnt="22" custLinFactNeighborX="8534" custLinFactNeighborY="30640">
        <dgm:presLayoutVars>
          <dgm:chPref val="3"/>
        </dgm:presLayoutVars>
      </dgm:prSet>
      <dgm:spPr>
        <a:prstGeom prst="roundRect">
          <a:avLst/>
        </a:prstGeom>
      </dgm:spPr>
    </dgm:pt>
    <dgm:pt modelId="{7B1EDCE2-2E38-4FFF-BDFA-964E3AA97BCB}" type="pres">
      <dgm:prSet presAssocID="{F4696291-C991-407F-B0C3-6A8F2CE0841A}" presName="rootConnector" presStyleLbl="node4" presStyleIdx="0" presStyleCnt="22"/>
      <dgm:spPr/>
    </dgm:pt>
    <dgm:pt modelId="{03AD6F7F-9FF5-40F8-9828-863D2FEEA87E}" type="pres">
      <dgm:prSet presAssocID="{F4696291-C991-407F-B0C3-6A8F2CE0841A}" presName="hierChild4" presStyleCnt="0"/>
      <dgm:spPr/>
    </dgm:pt>
    <dgm:pt modelId="{AA22B2F9-539D-4A79-8A8D-EB4CCBC07323}" type="pres">
      <dgm:prSet presAssocID="{AFAB40C3-3ECA-4751-A055-953F7D84CBB9}" presName="Name37" presStyleLbl="parChTrans1D4" presStyleIdx="1" presStyleCnt="22"/>
      <dgm:spPr/>
    </dgm:pt>
    <dgm:pt modelId="{F52A2972-4B36-419F-9063-120E613614B8}" type="pres">
      <dgm:prSet presAssocID="{47EA173C-EDC6-4FDA-8261-83843715ED6C}" presName="hierRoot2" presStyleCnt="0">
        <dgm:presLayoutVars>
          <dgm:hierBranch val="r"/>
        </dgm:presLayoutVars>
      </dgm:prSet>
      <dgm:spPr/>
    </dgm:pt>
    <dgm:pt modelId="{A255A861-7B33-417F-A10C-F297A4A8D382}" type="pres">
      <dgm:prSet presAssocID="{47EA173C-EDC6-4FDA-8261-83843715ED6C}" presName="rootComposite" presStyleCnt="0"/>
      <dgm:spPr/>
    </dgm:pt>
    <dgm:pt modelId="{476443CA-C80E-495A-A67B-7D050FCD583F}" type="pres">
      <dgm:prSet presAssocID="{47EA173C-EDC6-4FDA-8261-83843715ED6C}" presName="rootText" presStyleLbl="node4" presStyleIdx="1" presStyleCnt="22" custLinFactNeighborX="-1542" custLinFactNeighborY="20272">
        <dgm:presLayoutVars>
          <dgm:chPref val="3"/>
        </dgm:presLayoutVars>
      </dgm:prSet>
      <dgm:spPr>
        <a:prstGeom prst="roundRect">
          <a:avLst/>
        </a:prstGeom>
      </dgm:spPr>
    </dgm:pt>
    <dgm:pt modelId="{C3F4B18B-83A8-4321-8A24-803A0F4AD38B}" type="pres">
      <dgm:prSet presAssocID="{47EA173C-EDC6-4FDA-8261-83843715ED6C}" presName="rootConnector" presStyleLbl="node4" presStyleIdx="1" presStyleCnt="22"/>
      <dgm:spPr/>
    </dgm:pt>
    <dgm:pt modelId="{F0CAE8AB-4DCF-4A43-86A7-E8DA30C5C65E}" type="pres">
      <dgm:prSet presAssocID="{47EA173C-EDC6-4FDA-8261-83843715ED6C}" presName="hierChild4" presStyleCnt="0"/>
      <dgm:spPr/>
    </dgm:pt>
    <dgm:pt modelId="{2A7DEFA2-70F0-4C57-A7F6-E282A46FC72A}" type="pres">
      <dgm:prSet presAssocID="{47EA173C-EDC6-4FDA-8261-83843715ED6C}" presName="hierChild5" presStyleCnt="0"/>
      <dgm:spPr/>
    </dgm:pt>
    <dgm:pt modelId="{2D46B4FA-5BBD-4ECE-B1F9-8FBAF3C3574F}" type="pres">
      <dgm:prSet presAssocID="{F4696291-C991-407F-B0C3-6A8F2CE0841A}" presName="hierChild5" presStyleCnt="0"/>
      <dgm:spPr/>
    </dgm:pt>
    <dgm:pt modelId="{65E52AD9-0770-47DE-AC77-DB0169E7F276}" type="pres">
      <dgm:prSet presAssocID="{BB408977-236C-4D41-B7D5-57809A1D7648}" presName="Name35" presStyleLbl="parChTrans1D4" presStyleIdx="2" presStyleCnt="22"/>
      <dgm:spPr/>
    </dgm:pt>
    <dgm:pt modelId="{7BBE6926-5CBE-48C2-8B02-BDCB3CAD33FC}" type="pres">
      <dgm:prSet presAssocID="{75FFB165-A58D-4E03-9E51-8E0FD120D629}" presName="hierRoot2" presStyleCnt="0">
        <dgm:presLayoutVars>
          <dgm:hierBranch val="init"/>
        </dgm:presLayoutVars>
      </dgm:prSet>
      <dgm:spPr/>
    </dgm:pt>
    <dgm:pt modelId="{AB47DD15-A5F2-49D3-8EEE-23A082183625}" type="pres">
      <dgm:prSet presAssocID="{75FFB165-A58D-4E03-9E51-8E0FD120D629}" presName="rootComposite" presStyleCnt="0"/>
      <dgm:spPr/>
    </dgm:pt>
    <dgm:pt modelId="{9AA2D2B3-2912-464F-9B7B-9963A918BA5A}" type="pres">
      <dgm:prSet presAssocID="{75FFB165-A58D-4E03-9E51-8E0FD120D629}" presName="rootText" presStyleLbl="node4" presStyleIdx="2" presStyleCnt="22" custLinFactNeighborX="15584" custLinFactNeighborY="30858">
        <dgm:presLayoutVars>
          <dgm:chPref val="3"/>
        </dgm:presLayoutVars>
      </dgm:prSet>
      <dgm:spPr>
        <a:prstGeom prst="roundRect">
          <a:avLst/>
        </a:prstGeom>
      </dgm:spPr>
    </dgm:pt>
    <dgm:pt modelId="{BDD006FC-7FBE-4690-AD0A-0854CA483EF2}" type="pres">
      <dgm:prSet presAssocID="{75FFB165-A58D-4E03-9E51-8E0FD120D629}" presName="rootConnector" presStyleLbl="node4" presStyleIdx="2" presStyleCnt="22"/>
      <dgm:spPr/>
    </dgm:pt>
    <dgm:pt modelId="{9A19FB33-077C-437B-8054-F3243068003D}" type="pres">
      <dgm:prSet presAssocID="{75FFB165-A58D-4E03-9E51-8E0FD120D629}" presName="hierChild4" presStyleCnt="0"/>
      <dgm:spPr/>
    </dgm:pt>
    <dgm:pt modelId="{727CB3DB-D620-43C4-A2A8-A0C9A1916D1A}" type="pres">
      <dgm:prSet presAssocID="{A2649A69-30D0-4DB1-904F-2E18AB34B3D4}" presName="Name37" presStyleLbl="parChTrans1D4" presStyleIdx="3" presStyleCnt="22"/>
      <dgm:spPr/>
    </dgm:pt>
    <dgm:pt modelId="{678481D3-3F44-4238-BC91-D73056845EE7}" type="pres">
      <dgm:prSet presAssocID="{5DF74B4C-73D8-4633-8FD8-1D0ECCCDEE6A}" presName="hierRoot2" presStyleCnt="0">
        <dgm:presLayoutVars>
          <dgm:hierBranch val="init"/>
        </dgm:presLayoutVars>
      </dgm:prSet>
      <dgm:spPr/>
    </dgm:pt>
    <dgm:pt modelId="{29B51F40-1994-4414-BE6C-29DCAC57961F}" type="pres">
      <dgm:prSet presAssocID="{5DF74B4C-73D8-4633-8FD8-1D0ECCCDEE6A}" presName="rootComposite" presStyleCnt="0"/>
      <dgm:spPr/>
    </dgm:pt>
    <dgm:pt modelId="{FD424917-6B45-4290-A810-E13D0472D485}" type="pres">
      <dgm:prSet presAssocID="{5DF74B4C-73D8-4633-8FD8-1D0ECCCDEE6A}" presName="rootText" presStyleLbl="node4" presStyleIdx="3" presStyleCnt="22" custLinFactNeighborX="15584" custLinFactNeighborY="8808">
        <dgm:presLayoutVars>
          <dgm:chPref val="3"/>
        </dgm:presLayoutVars>
      </dgm:prSet>
      <dgm:spPr>
        <a:prstGeom prst="roundRect">
          <a:avLst/>
        </a:prstGeom>
      </dgm:spPr>
    </dgm:pt>
    <dgm:pt modelId="{B2A765D3-2AF1-4501-B379-6926915A735B}" type="pres">
      <dgm:prSet presAssocID="{5DF74B4C-73D8-4633-8FD8-1D0ECCCDEE6A}" presName="rootConnector" presStyleLbl="node4" presStyleIdx="3" presStyleCnt="22"/>
      <dgm:spPr/>
    </dgm:pt>
    <dgm:pt modelId="{C8DF2FF2-5533-4201-953E-EFC5D123F3B8}" type="pres">
      <dgm:prSet presAssocID="{5DF74B4C-73D8-4633-8FD8-1D0ECCCDEE6A}" presName="hierChild4" presStyleCnt="0"/>
      <dgm:spPr/>
    </dgm:pt>
    <dgm:pt modelId="{37B5A8AD-2629-4867-8591-3972F80AA969}" type="pres">
      <dgm:prSet presAssocID="{5DF74B4C-73D8-4633-8FD8-1D0ECCCDEE6A}" presName="hierChild5" presStyleCnt="0"/>
      <dgm:spPr/>
    </dgm:pt>
    <dgm:pt modelId="{D74222A8-E580-4B12-B3D5-D2ADC202B68E}" type="pres">
      <dgm:prSet presAssocID="{F3DF1207-922D-493A-B1E7-FF8D361A86A0}" presName="Name37" presStyleLbl="parChTrans1D4" presStyleIdx="4" presStyleCnt="22"/>
      <dgm:spPr/>
    </dgm:pt>
    <dgm:pt modelId="{D8F39045-1D04-4FB8-A3E1-9C798CC69AD1}" type="pres">
      <dgm:prSet presAssocID="{BFFE29C3-114F-47ED-92E3-329584D0276E}" presName="hierRoot2" presStyleCnt="0">
        <dgm:presLayoutVars>
          <dgm:hierBranch val="init"/>
        </dgm:presLayoutVars>
      </dgm:prSet>
      <dgm:spPr/>
    </dgm:pt>
    <dgm:pt modelId="{11D13FC9-55FA-436E-90BD-D4F11D744F3C}" type="pres">
      <dgm:prSet presAssocID="{BFFE29C3-114F-47ED-92E3-329584D0276E}" presName="rootComposite" presStyleCnt="0"/>
      <dgm:spPr/>
    </dgm:pt>
    <dgm:pt modelId="{FE2DB67C-4C26-4FA0-937E-4BE37BEFFBC2}" type="pres">
      <dgm:prSet presAssocID="{BFFE29C3-114F-47ED-92E3-329584D0276E}" presName="rootText" presStyleLbl="node4" presStyleIdx="4" presStyleCnt="22" custLinFactNeighborX="15584" custLinFactNeighborY="19833">
        <dgm:presLayoutVars>
          <dgm:chPref val="3"/>
        </dgm:presLayoutVars>
      </dgm:prSet>
      <dgm:spPr>
        <a:prstGeom prst="roundRect">
          <a:avLst/>
        </a:prstGeom>
      </dgm:spPr>
    </dgm:pt>
    <dgm:pt modelId="{0AA74D1E-3AE3-47C4-BCB2-F28BE9A67EE2}" type="pres">
      <dgm:prSet presAssocID="{BFFE29C3-114F-47ED-92E3-329584D0276E}" presName="rootConnector" presStyleLbl="node4" presStyleIdx="4" presStyleCnt="22"/>
      <dgm:spPr/>
    </dgm:pt>
    <dgm:pt modelId="{7AC706A8-9F5A-408C-8686-A15B7A592E00}" type="pres">
      <dgm:prSet presAssocID="{BFFE29C3-114F-47ED-92E3-329584D0276E}" presName="hierChild4" presStyleCnt="0"/>
      <dgm:spPr/>
    </dgm:pt>
    <dgm:pt modelId="{CB2C6B22-8DF2-4511-B0BA-5705BF049F89}" type="pres">
      <dgm:prSet presAssocID="{BFFE29C3-114F-47ED-92E3-329584D0276E}" presName="hierChild5" presStyleCnt="0"/>
      <dgm:spPr/>
    </dgm:pt>
    <dgm:pt modelId="{2F97739A-30CB-46BF-B44E-3466567D2595}" type="pres">
      <dgm:prSet presAssocID="{FC72D416-D328-4D2D-B4BE-92D4CE63A083}" presName="Name37" presStyleLbl="parChTrans1D4" presStyleIdx="5" presStyleCnt="22"/>
      <dgm:spPr/>
    </dgm:pt>
    <dgm:pt modelId="{3284289E-A19E-4E77-BC17-1740C9078E91}" type="pres">
      <dgm:prSet presAssocID="{5DA1F43E-71CC-4013-B77C-1DF45E9AFCFE}" presName="hierRoot2" presStyleCnt="0">
        <dgm:presLayoutVars>
          <dgm:hierBranch val="init"/>
        </dgm:presLayoutVars>
      </dgm:prSet>
      <dgm:spPr/>
    </dgm:pt>
    <dgm:pt modelId="{63EF0660-1C1B-41FF-AEEE-A0CCF5E57C1E}" type="pres">
      <dgm:prSet presAssocID="{5DA1F43E-71CC-4013-B77C-1DF45E9AFCFE}" presName="rootComposite" presStyleCnt="0"/>
      <dgm:spPr/>
    </dgm:pt>
    <dgm:pt modelId="{95508A89-9607-4824-9661-443880E5D946}" type="pres">
      <dgm:prSet presAssocID="{5DA1F43E-71CC-4013-B77C-1DF45E9AFCFE}" presName="rootText" presStyleLbl="node4" presStyleIdx="5" presStyleCnt="22" custLinFactNeighborX="15584" custLinFactNeighborY="33290">
        <dgm:presLayoutVars>
          <dgm:chPref val="3"/>
        </dgm:presLayoutVars>
      </dgm:prSet>
      <dgm:spPr>
        <a:prstGeom prst="roundRect">
          <a:avLst/>
        </a:prstGeom>
      </dgm:spPr>
    </dgm:pt>
    <dgm:pt modelId="{CBC7572D-98FF-4F35-A460-1DB067791633}" type="pres">
      <dgm:prSet presAssocID="{5DA1F43E-71CC-4013-B77C-1DF45E9AFCFE}" presName="rootConnector" presStyleLbl="node4" presStyleIdx="5" presStyleCnt="22"/>
      <dgm:spPr/>
    </dgm:pt>
    <dgm:pt modelId="{89191B7D-8845-43C8-B3BB-3350C1E76EB5}" type="pres">
      <dgm:prSet presAssocID="{5DA1F43E-71CC-4013-B77C-1DF45E9AFCFE}" presName="hierChild4" presStyleCnt="0"/>
      <dgm:spPr/>
    </dgm:pt>
    <dgm:pt modelId="{D269A370-CE50-435D-9A3E-709D1A75215F}" type="pres">
      <dgm:prSet presAssocID="{5DA1F43E-71CC-4013-B77C-1DF45E9AFCFE}" presName="hierChild5" presStyleCnt="0"/>
      <dgm:spPr/>
    </dgm:pt>
    <dgm:pt modelId="{F552F510-321A-4F4F-8DBA-E03B68ADA7AF}" type="pres">
      <dgm:prSet presAssocID="{75FFB165-A58D-4E03-9E51-8E0FD120D629}" presName="hierChild5" presStyleCnt="0"/>
      <dgm:spPr/>
    </dgm:pt>
    <dgm:pt modelId="{89499FE0-E7FC-4E8B-B25E-9B3F8A475E02}" type="pres">
      <dgm:prSet presAssocID="{A9B9BF6E-C539-402D-8CCA-452D408E5D00}" presName="Name35" presStyleLbl="parChTrans1D4" presStyleIdx="6" presStyleCnt="22"/>
      <dgm:spPr/>
    </dgm:pt>
    <dgm:pt modelId="{305595A7-23BC-44E8-A03C-1A9A4F47A20F}" type="pres">
      <dgm:prSet presAssocID="{8A1650A6-2143-462E-B222-E9371ECE0380}" presName="hierRoot2" presStyleCnt="0">
        <dgm:presLayoutVars>
          <dgm:hierBranch val="init"/>
        </dgm:presLayoutVars>
      </dgm:prSet>
      <dgm:spPr/>
    </dgm:pt>
    <dgm:pt modelId="{DCD2AB30-6F3B-4617-B510-359069B6DFBB}" type="pres">
      <dgm:prSet presAssocID="{8A1650A6-2143-462E-B222-E9371ECE0380}" presName="rootComposite" presStyleCnt="0"/>
      <dgm:spPr/>
    </dgm:pt>
    <dgm:pt modelId="{16BA64E7-47CA-4051-8160-48E056F028DE}" type="pres">
      <dgm:prSet presAssocID="{8A1650A6-2143-462E-B222-E9371ECE0380}" presName="rootText" presStyleLbl="node4" presStyleIdx="6" presStyleCnt="22" custLinFactNeighborX="54188" custLinFactNeighborY="30858">
        <dgm:presLayoutVars>
          <dgm:chPref val="3"/>
        </dgm:presLayoutVars>
      </dgm:prSet>
      <dgm:spPr>
        <a:prstGeom prst="roundRect">
          <a:avLst/>
        </a:prstGeom>
      </dgm:spPr>
    </dgm:pt>
    <dgm:pt modelId="{4B7FB032-BF70-45D6-B1EB-0FB2EF199F45}" type="pres">
      <dgm:prSet presAssocID="{8A1650A6-2143-462E-B222-E9371ECE0380}" presName="rootConnector" presStyleLbl="node4" presStyleIdx="6" presStyleCnt="22"/>
      <dgm:spPr/>
    </dgm:pt>
    <dgm:pt modelId="{4C623835-6276-4ABA-B35F-C393E3673126}" type="pres">
      <dgm:prSet presAssocID="{8A1650A6-2143-462E-B222-E9371ECE0380}" presName="hierChild4" presStyleCnt="0"/>
      <dgm:spPr/>
    </dgm:pt>
    <dgm:pt modelId="{548871E3-F23D-41F1-8199-F652E4A76D40}" type="pres">
      <dgm:prSet presAssocID="{828A35BB-CB16-4D9B-A183-2951B0441068}" presName="Name37" presStyleLbl="parChTrans1D4" presStyleIdx="7" presStyleCnt="22"/>
      <dgm:spPr/>
    </dgm:pt>
    <dgm:pt modelId="{ACA889EF-E0E8-46FA-B422-9F61858B99F4}" type="pres">
      <dgm:prSet presAssocID="{7639FAF6-9E1C-4F42-BFA4-3335F1E0FFD9}" presName="hierRoot2" presStyleCnt="0">
        <dgm:presLayoutVars>
          <dgm:hierBranch val="init"/>
        </dgm:presLayoutVars>
      </dgm:prSet>
      <dgm:spPr/>
    </dgm:pt>
    <dgm:pt modelId="{480689FC-6D78-4C6D-81FB-05ADDBE186B5}" type="pres">
      <dgm:prSet presAssocID="{7639FAF6-9E1C-4F42-BFA4-3335F1E0FFD9}" presName="rootComposite" presStyleCnt="0"/>
      <dgm:spPr/>
    </dgm:pt>
    <dgm:pt modelId="{D9AD7E2B-4BCA-44C8-A1CC-001F9ADA21DF}" type="pres">
      <dgm:prSet presAssocID="{7639FAF6-9E1C-4F42-BFA4-3335F1E0FFD9}" presName="rootText" presStyleLbl="node4" presStyleIdx="7" presStyleCnt="22" custLinFactNeighborX="54188" custLinFactNeighborY="8808">
        <dgm:presLayoutVars>
          <dgm:chPref val="3"/>
        </dgm:presLayoutVars>
      </dgm:prSet>
      <dgm:spPr>
        <a:prstGeom prst="roundRect">
          <a:avLst/>
        </a:prstGeom>
      </dgm:spPr>
    </dgm:pt>
    <dgm:pt modelId="{CF8DD596-3104-49DE-8E2B-77860E56372D}" type="pres">
      <dgm:prSet presAssocID="{7639FAF6-9E1C-4F42-BFA4-3335F1E0FFD9}" presName="rootConnector" presStyleLbl="node4" presStyleIdx="7" presStyleCnt="22"/>
      <dgm:spPr/>
    </dgm:pt>
    <dgm:pt modelId="{1ED1CC47-A76D-4910-899B-90B6A0A46B2B}" type="pres">
      <dgm:prSet presAssocID="{7639FAF6-9E1C-4F42-BFA4-3335F1E0FFD9}" presName="hierChild4" presStyleCnt="0"/>
      <dgm:spPr/>
    </dgm:pt>
    <dgm:pt modelId="{F756E76B-6625-4F8B-8CC4-A41D31305114}" type="pres">
      <dgm:prSet presAssocID="{7639FAF6-9E1C-4F42-BFA4-3335F1E0FFD9}" presName="hierChild5" presStyleCnt="0"/>
      <dgm:spPr/>
    </dgm:pt>
    <dgm:pt modelId="{579476AD-1AD0-42D2-A1F4-EB39AD5EA1C1}" type="pres">
      <dgm:prSet presAssocID="{A51A0556-E045-4C46-A9F0-E236A91960A7}" presName="Name37" presStyleLbl="parChTrans1D4" presStyleIdx="8" presStyleCnt="22"/>
      <dgm:spPr/>
    </dgm:pt>
    <dgm:pt modelId="{DFF4E875-DCDD-4B3C-B47E-79DF1809162F}" type="pres">
      <dgm:prSet presAssocID="{4D299C0D-9AAA-438F-B698-48F5C22E5F69}" presName="hierRoot2" presStyleCnt="0">
        <dgm:presLayoutVars>
          <dgm:hierBranch val="init"/>
        </dgm:presLayoutVars>
      </dgm:prSet>
      <dgm:spPr/>
    </dgm:pt>
    <dgm:pt modelId="{7F189A01-5036-4FA2-9E54-0661DA0F2419}" type="pres">
      <dgm:prSet presAssocID="{4D299C0D-9AAA-438F-B698-48F5C22E5F69}" presName="rootComposite" presStyleCnt="0"/>
      <dgm:spPr/>
    </dgm:pt>
    <dgm:pt modelId="{9609A133-F0ED-48A9-B246-3CF25CA29719}" type="pres">
      <dgm:prSet presAssocID="{4D299C0D-9AAA-438F-B698-48F5C22E5F69}" presName="rootText" presStyleLbl="node4" presStyleIdx="8" presStyleCnt="22" custLinFactNeighborX="54188" custLinFactNeighborY="44088">
        <dgm:presLayoutVars>
          <dgm:chPref val="3"/>
        </dgm:presLayoutVars>
      </dgm:prSet>
      <dgm:spPr>
        <a:prstGeom prst="roundRect">
          <a:avLst/>
        </a:prstGeom>
      </dgm:spPr>
    </dgm:pt>
    <dgm:pt modelId="{52A6F129-A789-4184-AC45-42567030A393}" type="pres">
      <dgm:prSet presAssocID="{4D299C0D-9AAA-438F-B698-48F5C22E5F69}" presName="rootConnector" presStyleLbl="node4" presStyleIdx="8" presStyleCnt="22"/>
      <dgm:spPr/>
    </dgm:pt>
    <dgm:pt modelId="{23CA6F13-9096-4DD0-9E87-9AE992BE776F}" type="pres">
      <dgm:prSet presAssocID="{4D299C0D-9AAA-438F-B698-48F5C22E5F69}" presName="hierChild4" presStyleCnt="0"/>
      <dgm:spPr/>
    </dgm:pt>
    <dgm:pt modelId="{F547DCB4-2599-4FA4-B58E-D3C08D084726}" type="pres">
      <dgm:prSet presAssocID="{4D299C0D-9AAA-438F-B698-48F5C22E5F69}" presName="hierChild5" presStyleCnt="0"/>
      <dgm:spPr/>
    </dgm:pt>
    <dgm:pt modelId="{1D63DA78-DFDB-4E75-A585-CC1E6E1A6D7D}" type="pres">
      <dgm:prSet presAssocID="{8A1650A6-2143-462E-B222-E9371ECE0380}" presName="hierChild5" presStyleCnt="0"/>
      <dgm:spPr/>
    </dgm:pt>
    <dgm:pt modelId="{57AA3E5C-7151-4589-86AD-DBE792E78D1A}" type="pres">
      <dgm:prSet presAssocID="{25519B2B-E749-4A44-BAB6-EEB485C2A545}" presName="hierChild5" presStyleCnt="0"/>
      <dgm:spPr/>
    </dgm:pt>
    <dgm:pt modelId="{ECCC3D99-0931-4025-8534-CA952F7D9369}" type="pres">
      <dgm:prSet presAssocID="{231E2305-6DF2-4224-8C7D-B50B251594E3}" presName="Name35" presStyleLbl="parChTrans1D3" presStyleIdx="1" presStyleCnt="4"/>
      <dgm:spPr/>
    </dgm:pt>
    <dgm:pt modelId="{877CEE7F-057A-49AD-AD74-793D4B4CEF90}" type="pres">
      <dgm:prSet presAssocID="{522FC380-9F64-4A72-BB36-4E4AEB6F39CA}" presName="hierRoot2" presStyleCnt="0">
        <dgm:presLayoutVars>
          <dgm:hierBranch/>
        </dgm:presLayoutVars>
      </dgm:prSet>
      <dgm:spPr/>
    </dgm:pt>
    <dgm:pt modelId="{1656CEE7-F215-4726-9470-A3E40774E17D}" type="pres">
      <dgm:prSet presAssocID="{522FC380-9F64-4A72-BB36-4E4AEB6F39CA}" presName="rootComposite" presStyleCnt="0"/>
      <dgm:spPr/>
    </dgm:pt>
    <dgm:pt modelId="{85AF74FC-F459-409E-965E-D6BDD3AF4BA0}" type="pres">
      <dgm:prSet presAssocID="{522FC380-9F64-4A72-BB36-4E4AEB6F39CA}" presName="rootText" presStyleLbl="node3" presStyleIdx="1" presStyleCnt="4" custLinFactX="-53878" custLinFactNeighborX="-100000" custLinFactNeighborY="-7148">
        <dgm:presLayoutVars>
          <dgm:chPref val="3"/>
        </dgm:presLayoutVars>
      </dgm:prSet>
      <dgm:spPr>
        <a:prstGeom prst="roundRect">
          <a:avLst/>
        </a:prstGeom>
      </dgm:spPr>
    </dgm:pt>
    <dgm:pt modelId="{73AFB45B-B76A-48FD-AEEF-2FB2FE9F7647}" type="pres">
      <dgm:prSet presAssocID="{522FC380-9F64-4A72-BB36-4E4AEB6F39CA}" presName="rootConnector" presStyleLbl="node3" presStyleIdx="1" presStyleCnt="4"/>
      <dgm:spPr/>
    </dgm:pt>
    <dgm:pt modelId="{717AE85B-AEFE-48F9-B944-B4454CF8804D}" type="pres">
      <dgm:prSet presAssocID="{522FC380-9F64-4A72-BB36-4E4AEB6F39CA}" presName="hierChild4" presStyleCnt="0"/>
      <dgm:spPr/>
    </dgm:pt>
    <dgm:pt modelId="{AB85DDED-BB5D-4B20-A31F-56CB86C5F9CC}" type="pres">
      <dgm:prSet presAssocID="{92097B33-13FD-407D-B744-E77767C331F5}" presName="Name35" presStyleLbl="parChTrans1D4" presStyleIdx="9" presStyleCnt="22"/>
      <dgm:spPr/>
    </dgm:pt>
    <dgm:pt modelId="{E5485D80-9D97-4C75-8AE3-D752B1775DA7}" type="pres">
      <dgm:prSet presAssocID="{14C15FC4-6436-4BB3-AC9D-26EE57EEB5EE}" presName="hierRoot2" presStyleCnt="0">
        <dgm:presLayoutVars>
          <dgm:hierBranch val="init"/>
        </dgm:presLayoutVars>
      </dgm:prSet>
      <dgm:spPr/>
    </dgm:pt>
    <dgm:pt modelId="{A88C72D7-F0FB-42E9-9590-E6107380A5E2}" type="pres">
      <dgm:prSet presAssocID="{14C15FC4-6436-4BB3-AC9D-26EE57EEB5EE}" presName="rootComposite" presStyleCnt="0"/>
      <dgm:spPr/>
    </dgm:pt>
    <dgm:pt modelId="{2E6D1DDD-EBC5-4DE6-B3DA-5FF0821D8C25}" type="pres">
      <dgm:prSet presAssocID="{14C15FC4-6436-4BB3-AC9D-26EE57EEB5EE}" presName="rootText" presStyleLbl="node4" presStyleIdx="9" presStyleCnt="22" custScaleX="50838" custScaleY="101407" custLinFactY="-6424" custLinFactNeighborX="-95167" custLinFactNeighborY="-100000">
        <dgm:presLayoutVars>
          <dgm:chPref val="3"/>
        </dgm:presLayoutVars>
      </dgm:prSet>
      <dgm:spPr>
        <a:prstGeom prst="roundRect">
          <a:avLst/>
        </a:prstGeom>
      </dgm:spPr>
    </dgm:pt>
    <dgm:pt modelId="{DB91559A-EE0B-4550-AA05-29078EFABEC9}" type="pres">
      <dgm:prSet presAssocID="{14C15FC4-6436-4BB3-AC9D-26EE57EEB5EE}" presName="rootConnector" presStyleLbl="node4" presStyleIdx="9" presStyleCnt="22"/>
      <dgm:spPr/>
    </dgm:pt>
    <dgm:pt modelId="{BC1E9FC2-9942-4092-8E1D-FB4E212CE967}" type="pres">
      <dgm:prSet presAssocID="{14C15FC4-6436-4BB3-AC9D-26EE57EEB5EE}" presName="hierChild4" presStyleCnt="0"/>
      <dgm:spPr/>
    </dgm:pt>
    <dgm:pt modelId="{A745F9BC-A29D-45C5-981B-70F7EC99CCA7}" type="pres">
      <dgm:prSet presAssocID="{14C15FC4-6436-4BB3-AC9D-26EE57EEB5EE}" presName="hierChild5" presStyleCnt="0"/>
      <dgm:spPr/>
    </dgm:pt>
    <dgm:pt modelId="{906104D6-48D4-4A99-8730-00AE13C60572}" type="pres">
      <dgm:prSet presAssocID="{522FC380-9F64-4A72-BB36-4E4AEB6F39CA}" presName="hierChild5" presStyleCnt="0"/>
      <dgm:spPr/>
    </dgm:pt>
    <dgm:pt modelId="{1940224C-5D9B-44EC-AC07-F233E2946FDF}" type="pres">
      <dgm:prSet presAssocID="{96F15514-0324-48F7-8870-369F1B0CD7AF}" presName="hierChild5" presStyleCnt="0"/>
      <dgm:spPr/>
    </dgm:pt>
    <dgm:pt modelId="{C74862B0-F874-4447-B107-DB6DD838950A}" type="pres">
      <dgm:prSet presAssocID="{9634D334-9342-45E0-B2D0-CD4150AE9CA1}" presName="Name37" presStyleLbl="parChTrans1D2" presStyleIdx="1" presStyleCnt="2"/>
      <dgm:spPr/>
    </dgm:pt>
    <dgm:pt modelId="{7977836E-FA2B-4B09-AB2E-4774B5264DBB}" type="pres">
      <dgm:prSet presAssocID="{363906CC-730E-499C-9848-942D5B2F5603}" presName="hierRoot2" presStyleCnt="0">
        <dgm:presLayoutVars>
          <dgm:hierBranch/>
        </dgm:presLayoutVars>
      </dgm:prSet>
      <dgm:spPr/>
    </dgm:pt>
    <dgm:pt modelId="{2DE0DABF-E14C-4DDE-8295-A2EC34F31C0F}" type="pres">
      <dgm:prSet presAssocID="{363906CC-730E-499C-9848-942D5B2F5603}" presName="rootComposite" presStyleCnt="0"/>
      <dgm:spPr/>
    </dgm:pt>
    <dgm:pt modelId="{B03DEEBE-8D6A-4D34-A3DA-17FB6B68BDE7}" type="pres">
      <dgm:prSet presAssocID="{363906CC-730E-499C-9848-942D5B2F5603}" presName="rootText" presStyleLbl="node2" presStyleIdx="1" presStyleCnt="2" custScaleX="192722" custLinFactNeighborX="98440" custLinFactNeighborY="41">
        <dgm:presLayoutVars>
          <dgm:chPref val="3"/>
        </dgm:presLayoutVars>
      </dgm:prSet>
      <dgm:spPr>
        <a:prstGeom prst="roundRect">
          <a:avLst/>
        </a:prstGeom>
      </dgm:spPr>
    </dgm:pt>
    <dgm:pt modelId="{F0D3E6AB-2E5D-4979-AE05-84BDF00F3E57}" type="pres">
      <dgm:prSet presAssocID="{363906CC-730E-499C-9848-942D5B2F5603}" presName="rootConnector" presStyleLbl="node2" presStyleIdx="1" presStyleCnt="2"/>
      <dgm:spPr/>
    </dgm:pt>
    <dgm:pt modelId="{73B364B1-8E33-4ADC-9E3D-F33B6A17022E}" type="pres">
      <dgm:prSet presAssocID="{363906CC-730E-499C-9848-942D5B2F5603}" presName="hierChild4" presStyleCnt="0"/>
      <dgm:spPr/>
    </dgm:pt>
    <dgm:pt modelId="{3CEF933D-A3AC-2640-90B9-779EE298603D}" type="pres">
      <dgm:prSet presAssocID="{6AF9989B-6B3C-914E-9A86-B691635C2F66}" presName="Name35" presStyleLbl="parChTrans1D3" presStyleIdx="2" presStyleCnt="4"/>
      <dgm:spPr/>
    </dgm:pt>
    <dgm:pt modelId="{ED8D97EE-7E3F-024D-99E6-02CEDEC8A2B7}" type="pres">
      <dgm:prSet presAssocID="{DA7B1ED1-0138-E744-BBCC-FE86B08F6643}" presName="hierRoot2" presStyleCnt="0">
        <dgm:presLayoutVars>
          <dgm:hierBranch/>
        </dgm:presLayoutVars>
      </dgm:prSet>
      <dgm:spPr/>
    </dgm:pt>
    <dgm:pt modelId="{485FC0D9-F549-B44D-9D2A-214D993A7DD4}" type="pres">
      <dgm:prSet presAssocID="{DA7B1ED1-0138-E744-BBCC-FE86B08F6643}" presName="rootComposite" presStyleCnt="0"/>
      <dgm:spPr/>
    </dgm:pt>
    <dgm:pt modelId="{E670587C-8103-0443-9C22-BE39B479CE67}" type="pres">
      <dgm:prSet presAssocID="{DA7B1ED1-0138-E744-BBCC-FE86B08F6643}" presName="rootText" presStyleLbl="node3" presStyleIdx="2" presStyleCnt="4">
        <dgm:presLayoutVars>
          <dgm:chPref val="3"/>
        </dgm:presLayoutVars>
      </dgm:prSet>
      <dgm:spPr>
        <a:prstGeom prst="roundRect">
          <a:avLst/>
        </a:prstGeom>
      </dgm:spPr>
    </dgm:pt>
    <dgm:pt modelId="{9BBF8C2A-3C5C-3247-8443-706FBFE470A9}" type="pres">
      <dgm:prSet presAssocID="{DA7B1ED1-0138-E744-BBCC-FE86B08F6643}" presName="rootConnector" presStyleLbl="node3" presStyleIdx="2" presStyleCnt="4"/>
      <dgm:spPr/>
    </dgm:pt>
    <dgm:pt modelId="{194C501D-D08D-A448-98DE-C51CF2F3543C}" type="pres">
      <dgm:prSet presAssocID="{DA7B1ED1-0138-E744-BBCC-FE86B08F6643}" presName="hierChild4" presStyleCnt="0"/>
      <dgm:spPr/>
    </dgm:pt>
    <dgm:pt modelId="{1190B346-2523-544B-BC6F-C836F06FCF4C}" type="pres">
      <dgm:prSet presAssocID="{8BF0E8E1-1AFA-B54E-8024-D2A3A9255C02}" presName="Name35" presStyleLbl="parChTrans1D4" presStyleIdx="10" presStyleCnt="22"/>
      <dgm:spPr/>
    </dgm:pt>
    <dgm:pt modelId="{74068888-90DD-3C4E-808D-7A696AD0E874}" type="pres">
      <dgm:prSet presAssocID="{A27D550F-4043-8F4B-A8E2-843978DB8499}" presName="hierRoot2" presStyleCnt="0">
        <dgm:presLayoutVars>
          <dgm:hierBranch val="init"/>
        </dgm:presLayoutVars>
      </dgm:prSet>
      <dgm:spPr/>
    </dgm:pt>
    <dgm:pt modelId="{C5095111-CCED-C54B-A6F8-BBADA59AE861}" type="pres">
      <dgm:prSet presAssocID="{A27D550F-4043-8F4B-A8E2-843978DB8499}" presName="rootComposite" presStyleCnt="0"/>
      <dgm:spPr/>
    </dgm:pt>
    <dgm:pt modelId="{D84305E1-BA37-304B-A784-6CFAA8A6C331}" type="pres">
      <dgm:prSet presAssocID="{A27D550F-4043-8F4B-A8E2-843978DB8499}" presName="rootText" presStyleLbl="node4" presStyleIdx="10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DB2C852E-DB64-8848-9444-3F381CA5B433}" type="pres">
      <dgm:prSet presAssocID="{A27D550F-4043-8F4B-A8E2-843978DB8499}" presName="rootConnector" presStyleLbl="node4" presStyleIdx="10" presStyleCnt="22"/>
      <dgm:spPr/>
    </dgm:pt>
    <dgm:pt modelId="{EAF39ADF-503F-B346-8DDC-BD8CD9BA547B}" type="pres">
      <dgm:prSet presAssocID="{A27D550F-4043-8F4B-A8E2-843978DB8499}" presName="hierChild4" presStyleCnt="0"/>
      <dgm:spPr/>
    </dgm:pt>
    <dgm:pt modelId="{EC12CC14-B909-8449-A7CC-D06F7202470E}" type="pres">
      <dgm:prSet presAssocID="{A27D550F-4043-8F4B-A8E2-843978DB8499}" presName="hierChild5" presStyleCnt="0"/>
      <dgm:spPr/>
    </dgm:pt>
    <dgm:pt modelId="{56BD5C49-7934-9342-81C7-E2B5F5CB8AB0}" type="pres">
      <dgm:prSet presAssocID="{3BF5C778-DDC0-3641-8620-54A30F37A6AC}" presName="Name35" presStyleLbl="parChTrans1D4" presStyleIdx="11" presStyleCnt="22"/>
      <dgm:spPr/>
    </dgm:pt>
    <dgm:pt modelId="{44189552-6D5D-0E49-83DA-A174CEA33B5E}" type="pres">
      <dgm:prSet presAssocID="{9B4CBFF0-6A6D-0540-A436-773ABAB14F90}" presName="hierRoot2" presStyleCnt="0">
        <dgm:presLayoutVars>
          <dgm:hierBranch val="init"/>
        </dgm:presLayoutVars>
      </dgm:prSet>
      <dgm:spPr/>
    </dgm:pt>
    <dgm:pt modelId="{C1CF4923-1B11-4A47-B9FA-86DE717DC81A}" type="pres">
      <dgm:prSet presAssocID="{9B4CBFF0-6A6D-0540-A436-773ABAB14F90}" presName="rootComposite" presStyleCnt="0"/>
      <dgm:spPr/>
    </dgm:pt>
    <dgm:pt modelId="{F136958E-13D4-4847-B22C-2B29EDCF9391}" type="pres">
      <dgm:prSet presAssocID="{9B4CBFF0-6A6D-0540-A436-773ABAB14F90}" presName="rootText" presStyleLbl="node4" presStyleIdx="11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1F4C6502-BB18-9742-ADAA-275579FE2BA3}" type="pres">
      <dgm:prSet presAssocID="{9B4CBFF0-6A6D-0540-A436-773ABAB14F90}" presName="rootConnector" presStyleLbl="node4" presStyleIdx="11" presStyleCnt="22"/>
      <dgm:spPr/>
    </dgm:pt>
    <dgm:pt modelId="{9F8B6956-743D-A442-B099-A7FFD8D50CC5}" type="pres">
      <dgm:prSet presAssocID="{9B4CBFF0-6A6D-0540-A436-773ABAB14F90}" presName="hierChild4" presStyleCnt="0"/>
      <dgm:spPr/>
    </dgm:pt>
    <dgm:pt modelId="{5FF793EE-D770-FD4D-9D18-A99EC8D7C866}" type="pres">
      <dgm:prSet presAssocID="{53E1CFFC-A567-D84A-ABDE-E6CEF6CB8E45}" presName="Name37" presStyleLbl="parChTrans1D4" presStyleIdx="12" presStyleCnt="22"/>
      <dgm:spPr/>
    </dgm:pt>
    <dgm:pt modelId="{29EFB745-CA0D-C940-ACD2-C5E15B2877D3}" type="pres">
      <dgm:prSet presAssocID="{44E16BE2-87EE-6145-B91F-DB0AF60AB0D9}" presName="hierRoot2" presStyleCnt="0">
        <dgm:presLayoutVars>
          <dgm:hierBranch val="init"/>
        </dgm:presLayoutVars>
      </dgm:prSet>
      <dgm:spPr/>
    </dgm:pt>
    <dgm:pt modelId="{9366799E-0C83-3742-98CF-3A7AADF00C68}" type="pres">
      <dgm:prSet presAssocID="{44E16BE2-87EE-6145-B91F-DB0AF60AB0D9}" presName="rootComposite" presStyleCnt="0"/>
      <dgm:spPr/>
    </dgm:pt>
    <dgm:pt modelId="{05E74234-4102-CF40-8107-3B5E494BBF5B}" type="pres">
      <dgm:prSet presAssocID="{44E16BE2-87EE-6145-B91F-DB0AF60AB0D9}" presName="rootText" presStyleLbl="node4" presStyleIdx="12" presStyleCnt="22" custLinFactNeighborX="-6116" custLinFactNeighborY="65682">
        <dgm:presLayoutVars>
          <dgm:chPref val="3"/>
        </dgm:presLayoutVars>
      </dgm:prSet>
      <dgm:spPr>
        <a:prstGeom prst="roundRect">
          <a:avLst/>
        </a:prstGeom>
      </dgm:spPr>
    </dgm:pt>
    <dgm:pt modelId="{7E8ED830-FB5C-0F4A-B846-57B4206645E9}" type="pres">
      <dgm:prSet presAssocID="{44E16BE2-87EE-6145-B91F-DB0AF60AB0D9}" presName="rootConnector" presStyleLbl="node4" presStyleIdx="12" presStyleCnt="22"/>
      <dgm:spPr/>
    </dgm:pt>
    <dgm:pt modelId="{738E77A5-5E2D-2346-B002-AD03786B713D}" type="pres">
      <dgm:prSet presAssocID="{44E16BE2-87EE-6145-B91F-DB0AF60AB0D9}" presName="hierChild4" presStyleCnt="0"/>
      <dgm:spPr/>
    </dgm:pt>
    <dgm:pt modelId="{60C1DE21-D24A-9741-9471-0372CD0CD2B1}" type="pres">
      <dgm:prSet presAssocID="{44E16BE2-87EE-6145-B91F-DB0AF60AB0D9}" presName="hierChild5" presStyleCnt="0"/>
      <dgm:spPr/>
    </dgm:pt>
    <dgm:pt modelId="{45284F62-AD7F-854C-B86D-FD89DC66B1ED}" type="pres">
      <dgm:prSet presAssocID="{9B4CBFF0-6A6D-0540-A436-773ABAB14F90}" presName="hierChild5" presStyleCnt="0"/>
      <dgm:spPr/>
    </dgm:pt>
    <dgm:pt modelId="{8AD9957E-4E23-9F4B-89B1-36C3A71EC6E5}" type="pres">
      <dgm:prSet presAssocID="{0AE00B84-57DF-0140-917A-4C3573609811}" presName="Name35" presStyleLbl="parChTrans1D4" presStyleIdx="13" presStyleCnt="22"/>
      <dgm:spPr/>
    </dgm:pt>
    <dgm:pt modelId="{0CBC1268-A553-674C-A481-E736A206958A}" type="pres">
      <dgm:prSet presAssocID="{E75CE78D-4FBF-F84E-B9B2-790AFA4B1350}" presName="hierRoot2" presStyleCnt="0">
        <dgm:presLayoutVars>
          <dgm:hierBranch val="init"/>
        </dgm:presLayoutVars>
      </dgm:prSet>
      <dgm:spPr/>
    </dgm:pt>
    <dgm:pt modelId="{3E4F16FF-DC15-3249-99A1-DEFA483F7933}" type="pres">
      <dgm:prSet presAssocID="{E75CE78D-4FBF-F84E-B9B2-790AFA4B1350}" presName="rootComposite" presStyleCnt="0"/>
      <dgm:spPr/>
    </dgm:pt>
    <dgm:pt modelId="{419FA2A6-83F7-964B-850B-2700EEE7AA57}" type="pres">
      <dgm:prSet presAssocID="{E75CE78D-4FBF-F84E-B9B2-790AFA4B1350}" presName="rootText" presStyleLbl="node4" presStyleIdx="13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5798BE4B-F6D3-A64A-8F54-60A359C3D75C}" type="pres">
      <dgm:prSet presAssocID="{E75CE78D-4FBF-F84E-B9B2-790AFA4B1350}" presName="rootConnector" presStyleLbl="node4" presStyleIdx="13" presStyleCnt="22"/>
      <dgm:spPr/>
    </dgm:pt>
    <dgm:pt modelId="{78C57504-AE9D-084C-AA25-3E1D2BF24579}" type="pres">
      <dgm:prSet presAssocID="{E75CE78D-4FBF-F84E-B9B2-790AFA4B1350}" presName="hierChild4" presStyleCnt="0"/>
      <dgm:spPr/>
    </dgm:pt>
    <dgm:pt modelId="{A6238E96-0942-2C47-9053-28BC5F1B995D}" type="pres">
      <dgm:prSet presAssocID="{E75CE78D-4FBF-F84E-B9B2-790AFA4B1350}" presName="hierChild5" presStyleCnt="0"/>
      <dgm:spPr/>
    </dgm:pt>
    <dgm:pt modelId="{99597EB9-F9E3-5846-BF64-7A5FD601E1E0}" type="pres">
      <dgm:prSet presAssocID="{DA7B1ED1-0138-E744-BBCC-FE86B08F6643}" presName="hierChild5" presStyleCnt="0"/>
      <dgm:spPr/>
    </dgm:pt>
    <dgm:pt modelId="{E66AE51E-78EF-B24E-8C08-41A4686429A3}" type="pres">
      <dgm:prSet presAssocID="{ACA409F7-7A08-B24A-975A-DFE210ACF276}" presName="Name35" presStyleLbl="parChTrans1D3" presStyleIdx="3" presStyleCnt="4"/>
      <dgm:spPr/>
    </dgm:pt>
    <dgm:pt modelId="{AD66E2A7-57E9-AE4F-AC95-B9C51ECF3B99}" type="pres">
      <dgm:prSet presAssocID="{06CA7D94-ED48-004E-91E5-8793B8B96EF8}" presName="hierRoot2" presStyleCnt="0">
        <dgm:presLayoutVars>
          <dgm:hierBranch/>
        </dgm:presLayoutVars>
      </dgm:prSet>
      <dgm:spPr/>
    </dgm:pt>
    <dgm:pt modelId="{E94A1301-BD91-C048-B16F-D45183D05B51}" type="pres">
      <dgm:prSet presAssocID="{06CA7D94-ED48-004E-91E5-8793B8B96EF8}" presName="rootComposite" presStyleCnt="0"/>
      <dgm:spPr/>
    </dgm:pt>
    <dgm:pt modelId="{031CA4F7-B8AA-A14F-8375-3F5207435063}" type="pres">
      <dgm:prSet presAssocID="{06CA7D94-ED48-004E-91E5-8793B8B96EF8}" presName="rootText" presStyleLbl="node3" presStyleIdx="3" presStyleCnt="4" custLinFactNeighborX="65382" custLinFactNeighborY="0">
        <dgm:presLayoutVars>
          <dgm:chPref val="3"/>
        </dgm:presLayoutVars>
      </dgm:prSet>
      <dgm:spPr>
        <a:prstGeom prst="roundRect">
          <a:avLst/>
        </a:prstGeom>
      </dgm:spPr>
    </dgm:pt>
    <dgm:pt modelId="{EEC4F07A-837E-7C44-A369-6A6FF7F108F4}" type="pres">
      <dgm:prSet presAssocID="{06CA7D94-ED48-004E-91E5-8793B8B96EF8}" presName="rootConnector" presStyleLbl="node3" presStyleIdx="3" presStyleCnt="4"/>
      <dgm:spPr/>
    </dgm:pt>
    <dgm:pt modelId="{3C346082-6EAB-CE4E-A365-79860E0AF213}" type="pres">
      <dgm:prSet presAssocID="{06CA7D94-ED48-004E-91E5-8793B8B96EF8}" presName="hierChild4" presStyleCnt="0"/>
      <dgm:spPr/>
    </dgm:pt>
    <dgm:pt modelId="{BC77F831-0A20-CE4F-BCD6-FAD78AE944EC}" type="pres">
      <dgm:prSet presAssocID="{B5EE2DC1-836E-D240-BED9-2D1C422EDF97}" presName="Name35" presStyleLbl="parChTrans1D4" presStyleIdx="14" presStyleCnt="22"/>
      <dgm:spPr/>
    </dgm:pt>
    <dgm:pt modelId="{376BD738-7A81-1D4D-99FA-41C87AFFDA37}" type="pres">
      <dgm:prSet presAssocID="{905AC9A5-6A8F-FF45-A552-432A0AE4F2AD}" presName="hierRoot2" presStyleCnt="0">
        <dgm:presLayoutVars>
          <dgm:hierBranch val="init"/>
        </dgm:presLayoutVars>
      </dgm:prSet>
      <dgm:spPr/>
    </dgm:pt>
    <dgm:pt modelId="{89218803-1EDE-F647-A37D-88BAB5265290}" type="pres">
      <dgm:prSet presAssocID="{905AC9A5-6A8F-FF45-A552-432A0AE4F2AD}" presName="rootComposite" presStyleCnt="0"/>
      <dgm:spPr/>
    </dgm:pt>
    <dgm:pt modelId="{6028A916-807A-C64B-ADC0-F0FB1A8264C9}" type="pres">
      <dgm:prSet presAssocID="{905AC9A5-6A8F-FF45-A552-432A0AE4F2AD}" presName="rootText" presStyleLbl="node4" presStyleIdx="14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D7861FB2-082F-9848-B50C-83A61BD7B850}" type="pres">
      <dgm:prSet presAssocID="{905AC9A5-6A8F-FF45-A552-432A0AE4F2AD}" presName="rootConnector" presStyleLbl="node4" presStyleIdx="14" presStyleCnt="22"/>
      <dgm:spPr/>
    </dgm:pt>
    <dgm:pt modelId="{EE29EB03-6CA2-A444-B1DB-1B75EE1E1F1A}" type="pres">
      <dgm:prSet presAssocID="{905AC9A5-6A8F-FF45-A552-432A0AE4F2AD}" presName="hierChild4" presStyleCnt="0"/>
      <dgm:spPr/>
    </dgm:pt>
    <dgm:pt modelId="{B82242E9-E98C-BF4A-BEE0-9AAB68459C92}" type="pres">
      <dgm:prSet presAssocID="{F3FD6E49-A834-C14A-962B-C0497259CEF6}" presName="Name37" presStyleLbl="parChTrans1D4" presStyleIdx="15" presStyleCnt="22"/>
      <dgm:spPr/>
    </dgm:pt>
    <dgm:pt modelId="{4C2CE63C-AD84-9840-B04D-EB9748E2F818}" type="pres">
      <dgm:prSet presAssocID="{9D3711E1-91ED-3D4D-ABC7-4C7995CA9816}" presName="hierRoot2" presStyleCnt="0">
        <dgm:presLayoutVars>
          <dgm:hierBranch val="init"/>
        </dgm:presLayoutVars>
      </dgm:prSet>
      <dgm:spPr/>
    </dgm:pt>
    <dgm:pt modelId="{0A3FCFA7-D7AB-124E-8E7B-F5AB01F91124}" type="pres">
      <dgm:prSet presAssocID="{9D3711E1-91ED-3D4D-ABC7-4C7995CA9816}" presName="rootComposite" presStyleCnt="0"/>
      <dgm:spPr/>
    </dgm:pt>
    <dgm:pt modelId="{56631885-E12A-EA4E-B819-91490DFB6D5F}" type="pres">
      <dgm:prSet presAssocID="{9D3711E1-91ED-3D4D-ABC7-4C7995CA9816}" presName="rootText" presStyleLbl="node4" presStyleIdx="15" presStyleCnt="22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3EC681E7-2D17-134D-85EB-4DE73C73A47F}" type="pres">
      <dgm:prSet presAssocID="{9D3711E1-91ED-3D4D-ABC7-4C7995CA9816}" presName="rootConnector" presStyleLbl="node4" presStyleIdx="15" presStyleCnt="22"/>
      <dgm:spPr/>
    </dgm:pt>
    <dgm:pt modelId="{0A7D330E-5BC7-8845-867C-6E70C1FF5E9C}" type="pres">
      <dgm:prSet presAssocID="{9D3711E1-91ED-3D4D-ABC7-4C7995CA9816}" presName="hierChild4" presStyleCnt="0"/>
      <dgm:spPr/>
    </dgm:pt>
    <dgm:pt modelId="{BB52AE45-8D12-8243-B1DF-6BB0D954AEBB}" type="pres">
      <dgm:prSet presAssocID="{91E972B9-4679-924D-9ACD-6FF1CD59DA7D}" presName="Name37" presStyleLbl="parChTrans1D4" presStyleIdx="16" presStyleCnt="22"/>
      <dgm:spPr/>
    </dgm:pt>
    <dgm:pt modelId="{C081DC68-89A3-A940-8B3C-2547513CC4FB}" type="pres">
      <dgm:prSet presAssocID="{FC239151-5FD8-BC41-BA57-ED6CD4B9E133}" presName="hierRoot2" presStyleCnt="0">
        <dgm:presLayoutVars>
          <dgm:hierBranch val="init"/>
        </dgm:presLayoutVars>
      </dgm:prSet>
      <dgm:spPr/>
    </dgm:pt>
    <dgm:pt modelId="{36B92D1B-C47F-E446-951E-2CD000F241B9}" type="pres">
      <dgm:prSet presAssocID="{FC239151-5FD8-BC41-BA57-ED6CD4B9E133}" presName="rootComposite" presStyleCnt="0"/>
      <dgm:spPr/>
    </dgm:pt>
    <dgm:pt modelId="{1DFE80F7-7D13-8E4C-98F9-FDA733D2A3A7}" type="pres">
      <dgm:prSet presAssocID="{FC239151-5FD8-BC41-BA57-ED6CD4B9E133}" presName="rootText" presStyleLbl="node4" presStyleIdx="16" presStyleCnt="22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045E67CA-DC6D-F848-B09E-EC83E00504BE}" type="pres">
      <dgm:prSet presAssocID="{FC239151-5FD8-BC41-BA57-ED6CD4B9E133}" presName="rootConnector" presStyleLbl="node4" presStyleIdx="16" presStyleCnt="22"/>
      <dgm:spPr/>
    </dgm:pt>
    <dgm:pt modelId="{60DB01EC-D332-AA49-B7AA-019C612EFF4C}" type="pres">
      <dgm:prSet presAssocID="{FC239151-5FD8-BC41-BA57-ED6CD4B9E133}" presName="hierChild4" presStyleCnt="0"/>
      <dgm:spPr/>
    </dgm:pt>
    <dgm:pt modelId="{F226A758-DB85-CB44-B1E4-55FFC1AF2536}" type="pres">
      <dgm:prSet presAssocID="{FC239151-5FD8-BC41-BA57-ED6CD4B9E133}" presName="hierChild5" presStyleCnt="0"/>
      <dgm:spPr/>
    </dgm:pt>
    <dgm:pt modelId="{4FA6CFFA-C517-504E-9670-D3488249CEC9}" type="pres">
      <dgm:prSet presAssocID="{076ABC8F-1444-984A-A06D-6D5B833B2A3E}" presName="Name37" presStyleLbl="parChTrans1D4" presStyleIdx="17" presStyleCnt="22"/>
      <dgm:spPr/>
    </dgm:pt>
    <dgm:pt modelId="{6FDED64A-1F7F-CF48-8125-D45262E51E64}" type="pres">
      <dgm:prSet presAssocID="{D64C1AA2-F31E-CD45-A018-56D0CB9D9F68}" presName="hierRoot2" presStyleCnt="0">
        <dgm:presLayoutVars>
          <dgm:hierBranch val="init"/>
        </dgm:presLayoutVars>
      </dgm:prSet>
      <dgm:spPr/>
    </dgm:pt>
    <dgm:pt modelId="{6277E0D7-FB7E-C74F-B436-539732831C6C}" type="pres">
      <dgm:prSet presAssocID="{D64C1AA2-F31E-CD45-A018-56D0CB9D9F68}" presName="rootComposite" presStyleCnt="0"/>
      <dgm:spPr/>
    </dgm:pt>
    <dgm:pt modelId="{E1053A9F-4B47-AA45-BFBA-CB94E6DAED0E}" type="pres">
      <dgm:prSet presAssocID="{D64C1AA2-F31E-CD45-A018-56D0CB9D9F68}" presName="rootText" presStyleLbl="node4" presStyleIdx="17" presStyleCnt="22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EC881B37-4A93-DD41-884A-8216D22A4BF8}" type="pres">
      <dgm:prSet presAssocID="{D64C1AA2-F31E-CD45-A018-56D0CB9D9F68}" presName="rootConnector" presStyleLbl="node4" presStyleIdx="17" presStyleCnt="22"/>
      <dgm:spPr/>
    </dgm:pt>
    <dgm:pt modelId="{FF019027-628C-1B41-B65B-2AC1E1CF2E8E}" type="pres">
      <dgm:prSet presAssocID="{D64C1AA2-F31E-CD45-A018-56D0CB9D9F68}" presName="hierChild4" presStyleCnt="0"/>
      <dgm:spPr/>
    </dgm:pt>
    <dgm:pt modelId="{D8EA9729-D023-314D-B343-53D16FCBACED}" type="pres">
      <dgm:prSet presAssocID="{D64C1AA2-F31E-CD45-A018-56D0CB9D9F68}" presName="hierChild5" presStyleCnt="0"/>
      <dgm:spPr/>
    </dgm:pt>
    <dgm:pt modelId="{FBEB0D64-B393-E94E-BDD0-8B1DEEC71C52}" type="pres">
      <dgm:prSet presAssocID="{9D3711E1-91ED-3D4D-ABC7-4C7995CA9816}" presName="hierChild5" presStyleCnt="0"/>
      <dgm:spPr/>
    </dgm:pt>
    <dgm:pt modelId="{CB6D2611-2774-3E45-BB0D-D63F0059B486}" type="pres">
      <dgm:prSet presAssocID="{046EB6FE-19D2-D347-87DB-4227F8C53031}" presName="Name37" presStyleLbl="parChTrans1D4" presStyleIdx="18" presStyleCnt="22"/>
      <dgm:spPr/>
    </dgm:pt>
    <dgm:pt modelId="{DCE846E4-7247-0647-8C6A-F1D1B41664C8}" type="pres">
      <dgm:prSet presAssocID="{4E37D83F-E09E-DC4E-9318-250A962193C9}" presName="hierRoot2" presStyleCnt="0">
        <dgm:presLayoutVars>
          <dgm:hierBranch val="init"/>
        </dgm:presLayoutVars>
      </dgm:prSet>
      <dgm:spPr/>
    </dgm:pt>
    <dgm:pt modelId="{CFA005F4-6988-7847-8DAE-1906B32BAFB7}" type="pres">
      <dgm:prSet presAssocID="{4E37D83F-E09E-DC4E-9318-250A962193C9}" presName="rootComposite" presStyleCnt="0"/>
      <dgm:spPr/>
    </dgm:pt>
    <dgm:pt modelId="{07DF70A2-F207-4C49-8D88-11093927A77C}" type="pres">
      <dgm:prSet presAssocID="{4E37D83F-E09E-DC4E-9318-250A962193C9}" presName="rootText" presStyleLbl="node4" presStyleIdx="18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085C77FA-7FD9-7741-A6FC-2C8AA6B1FAF7}" type="pres">
      <dgm:prSet presAssocID="{4E37D83F-E09E-DC4E-9318-250A962193C9}" presName="rootConnector" presStyleLbl="node4" presStyleIdx="18" presStyleCnt="22"/>
      <dgm:spPr/>
    </dgm:pt>
    <dgm:pt modelId="{AA71C646-7C12-1C4C-AE77-642BF6CCA0E6}" type="pres">
      <dgm:prSet presAssocID="{4E37D83F-E09E-DC4E-9318-250A962193C9}" presName="hierChild4" presStyleCnt="0"/>
      <dgm:spPr/>
    </dgm:pt>
    <dgm:pt modelId="{5949991A-4DDC-7049-8533-5601F53D59B7}" type="pres">
      <dgm:prSet presAssocID="{40B74ED9-6391-3C46-B9F5-FE678977108A}" presName="Name37" presStyleLbl="parChTrans1D4" presStyleIdx="19" presStyleCnt="22"/>
      <dgm:spPr/>
    </dgm:pt>
    <dgm:pt modelId="{79798600-0892-3342-963A-22A385BC8FED}" type="pres">
      <dgm:prSet presAssocID="{4C202421-D094-A34D-B2F1-25D4273AC589}" presName="hierRoot2" presStyleCnt="0">
        <dgm:presLayoutVars>
          <dgm:hierBranch val="init"/>
        </dgm:presLayoutVars>
      </dgm:prSet>
      <dgm:spPr/>
    </dgm:pt>
    <dgm:pt modelId="{5875F882-35ED-4843-96C6-18E21E6A5B84}" type="pres">
      <dgm:prSet presAssocID="{4C202421-D094-A34D-B2F1-25D4273AC589}" presName="rootComposite" presStyleCnt="0"/>
      <dgm:spPr/>
    </dgm:pt>
    <dgm:pt modelId="{864C587B-D834-1244-89A5-C85D2BEAA7F0}" type="pres">
      <dgm:prSet presAssocID="{4C202421-D094-A34D-B2F1-25D4273AC589}" presName="rootText" presStyleLbl="node4" presStyleIdx="19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BC941DA9-71C0-8E4E-AF93-2617ECAAD94A}" type="pres">
      <dgm:prSet presAssocID="{4C202421-D094-A34D-B2F1-25D4273AC589}" presName="rootConnector" presStyleLbl="node4" presStyleIdx="19" presStyleCnt="22"/>
      <dgm:spPr/>
    </dgm:pt>
    <dgm:pt modelId="{00B54EBB-F794-9E45-92D6-5CCF3661A1A5}" type="pres">
      <dgm:prSet presAssocID="{4C202421-D094-A34D-B2F1-25D4273AC589}" presName="hierChild4" presStyleCnt="0"/>
      <dgm:spPr/>
    </dgm:pt>
    <dgm:pt modelId="{40AB4366-21AC-1241-8BF0-91D247B19778}" type="pres">
      <dgm:prSet presAssocID="{4C202421-D094-A34D-B2F1-25D4273AC589}" presName="hierChild5" presStyleCnt="0"/>
      <dgm:spPr/>
    </dgm:pt>
    <dgm:pt modelId="{F947031F-71F3-1541-B08E-11A19CD467A8}" type="pres">
      <dgm:prSet presAssocID="{139DEFD6-80BF-FA41-9691-E40A7122A297}" presName="Name37" presStyleLbl="parChTrans1D4" presStyleIdx="20" presStyleCnt="22"/>
      <dgm:spPr/>
    </dgm:pt>
    <dgm:pt modelId="{5E659379-499C-8246-96BD-B206BC8EEB3C}" type="pres">
      <dgm:prSet presAssocID="{82C6D79A-0596-E446-8AB0-EB8FA4B2B36F}" presName="hierRoot2" presStyleCnt="0">
        <dgm:presLayoutVars>
          <dgm:hierBranch val="init"/>
        </dgm:presLayoutVars>
      </dgm:prSet>
      <dgm:spPr/>
    </dgm:pt>
    <dgm:pt modelId="{C582E6C4-3C6B-964D-AC33-EBE1F704DB7A}" type="pres">
      <dgm:prSet presAssocID="{82C6D79A-0596-E446-8AB0-EB8FA4B2B36F}" presName="rootComposite" presStyleCnt="0"/>
      <dgm:spPr/>
    </dgm:pt>
    <dgm:pt modelId="{03F99A12-2112-C042-8AA0-033290933644}" type="pres">
      <dgm:prSet presAssocID="{82C6D79A-0596-E446-8AB0-EB8FA4B2B36F}" presName="rootText" presStyleLbl="node4" presStyleIdx="20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BE223501-1C00-9A41-987D-7B5D23B7126D}" type="pres">
      <dgm:prSet presAssocID="{82C6D79A-0596-E446-8AB0-EB8FA4B2B36F}" presName="rootConnector" presStyleLbl="node4" presStyleIdx="20" presStyleCnt="22"/>
      <dgm:spPr/>
    </dgm:pt>
    <dgm:pt modelId="{86ADD079-5655-7448-B095-409A56D5346B}" type="pres">
      <dgm:prSet presAssocID="{82C6D79A-0596-E446-8AB0-EB8FA4B2B36F}" presName="hierChild4" presStyleCnt="0"/>
      <dgm:spPr/>
    </dgm:pt>
    <dgm:pt modelId="{80422A9F-A9C8-3A45-88B0-E0BBB95D983B}" type="pres">
      <dgm:prSet presAssocID="{82C6D79A-0596-E446-8AB0-EB8FA4B2B36F}" presName="hierChild5" presStyleCnt="0"/>
      <dgm:spPr/>
    </dgm:pt>
    <dgm:pt modelId="{67D65A74-3DC8-EB42-9359-A686378F83E2}" type="pres">
      <dgm:prSet presAssocID="{4E37D83F-E09E-DC4E-9318-250A962193C9}" presName="hierChild5" presStyleCnt="0"/>
      <dgm:spPr/>
    </dgm:pt>
    <dgm:pt modelId="{08DF860C-1E5F-424D-A61F-38D11D5BAE55}" type="pres">
      <dgm:prSet presAssocID="{905AC9A5-6A8F-FF45-A552-432A0AE4F2AD}" presName="hierChild5" presStyleCnt="0"/>
      <dgm:spPr/>
    </dgm:pt>
    <dgm:pt modelId="{A941675B-4B53-ED4A-B9BB-737C8387401B}" type="pres">
      <dgm:prSet presAssocID="{F4899F38-B031-A743-BD12-703925234F06}" presName="Name35" presStyleLbl="parChTrans1D4" presStyleIdx="21" presStyleCnt="22"/>
      <dgm:spPr/>
    </dgm:pt>
    <dgm:pt modelId="{E71F4183-784D-CB42-9C32-A3A58A19DF22}" type="pres">
      <dgm:prSet presAssocID="{0EA9B01D-929E-8A49-B7A7-E1CCBD388FA3}" presName="hierRoot2" presStyleCnt="0">
        <dgm:presLayoutVars>
          <dgm:hierBranch val="init"/>
        </dgm:presLayoutVars>
      </dgm:prSet>
      <dgm:spPr/>
    </dgm:pt>
    <dgm:pt modelId="{3732DBC7-6651-CF46-8F34-B1FBD99B57D6}" type="pres">
      <dgm:prSet presAssocID="{0EA9B01D-929E-8A49-B7A7-E1CCBD388FA3}" presName="rootComposite" presStyleCnt="0"/>
      <dgm:spPr/>
    </dgm:pt>
    <dgm:pt modelId="{355656ED-0420-FF42-9E10-0556A01EE55E}" type="pres">
      <dgm:prSet presAssocID="{0EA9B01D-929E-8A49-B7A7-E1CCBD388FA3}" presName="rootText" presStyleLbl="node4" presStyleIdx="21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8EF7E134-C26F-D44E-8699-1867D44D9B6F}" type="pres">
      <dgm:prSet presAssocID="{0EA9B01D-929E-8A49-B7A7-E1CCBD388FA3}" presName="rootConnector" presStyleLbl="node4" presStyleIdx="21" presStyleCnt="22"/>
      <dgm:spPr/>
    </dgm:pt>
    <dgm:pt modelId="{AC34225E-DB15-3A45-90F4-0A202C72C7C0}" type="pres">
      <dgm:prSet presAssocID="{0EA9B01D-929E-8A49-B7A7-E1CCBD388FA3}" presName="hierChild4" presStyleCnt="0"/>
      <dgm:spPr/>
    </dgm:pt>
    <dgm:pt modelId="{8E4755BB-8BEB-B147-BD2B-4516152AA020}" type="pres">
      <dgm:prSet presAssocID="{0EA9B01D-929E-8A49-B7A7-E1CCBD388FA3}" presName="hierChild5" presStyleCnt="0"/>
      <dgm:spPr/>
    </dgm:pt>
    <dgm:pt modelId="{56D70C4E-812E-3249-BE4D-47D83145983A}" type="pres">
      <dgm:prSet presAssocID="{06CA7D94-ED48-004E-91E5-8793B8B96EF8}" presName="hierChild5" presStyleCnt="0"/>
      <dgm:spPr/>
    </dgm:pt>
    <dgm:pt modelId="{00EC4865-51B1-414F-BFB1-A64D99E417BE}" type="pres">
      <dgm:prSet presAssocID="{363906CC-730E-499C-9848-942D5B2F5603}" presName="hierChild5" presStyleCnt="0"/>
      <dgm:spPr/>
    </dgm:pt>
    <dgm:pt modelId="{91289912-9AC0-4C05-92F8-552C9272DD29}" type="pres">
      <dgm:prSet presAssocID="{025B4D34-4287-4951-9F0D-9ECD9E39D10D}" presName="hierChild3" presStyleCnt="0"/>
      <dgm:spPr/>
    </dgm:pt>
  </dgm:ptLst>
  <dgm:cxnLst>
    <dgm:cxn modelId="{51590B00-7EAB-4AB2-9CC1-52095C2D2365}" srcId="{96F15514-0324-48F7-8870-369F1B0CD7AF}" destId="{25519B2B-E749-4A44-BAB6-EEB485C2A545}" srcOrd="0" destOrd="0" parTransId="{EEAA4052-0D1E-420D-9F6F-A845F983D6E8}" sibTransId="{E2F573B0-195D-4ACB-8E90-D1BF1E3F052A}"/>
    <dgm:cxn modelId="{A30AB100-B368-4043-AAC5-C743DE1CA3D2}" type="presOf" srcId="{231E2305-6DF2-4224-8C7D-B50B251594E3}" destId="{ECCC3D99-0931-4025-8534-CA952F7D9369}" srcOrd="0" destOrd="0" presId="urn:microsoft.com/office/officeart/2005/8/layout/orgChart1"/>
    <dgm:cxn modelId="{2B489403-EDAC-1D42-8ED0-18F54AFA2C0A}" type="presOf" srcId="{0EA9B01D-929E-8A49-B7A7-E1CCBD388FA3}" destId="{355656ED-0420-FF42-9E10-0556A01EE55E}" srcOrd="0" destOrd="0" presId="urn:microsoft.com/office/officeart/2005/8/layout/orgChart1"/>
    <dgm:cxn modelId="{729BF306-0246-6943-AAE1-7B0CA11FD540}" type="presOf" srcId="{A51A0556-E045-4C46-A9F0-E236A91960A7}" destId="{579476AD-1AD0-42D2-A1F4-EB39AD5EA1C1}" srcOrd="0" destOrd="0" presId="urn:microsoft.com/office/officeart/2005/8/layout/orgChart1"/>
    <dgm:cxn modelId="{87C56607-E024-48FD-8109-A2C29BAA81EC}" srcId="{25519B2B-E749-4A44-BAB6-EEB485C2A545}" destId="{75FFB165-A58D-4E03-9E51-8E0FD120D629}" srcOrd="1" destOrd="0" parTransId="{BB408977-236C-4D41-B7D5-57809A1D7648}" sibTransId="{A2B14FB8-AE29-4B23-A7AD-3EB5BAA80ED7}"/>
    <dgm:cxn modelId="{4906880A-CB83-EA43-BDED-A88045854640}" srcId="{DA7B1ED1-0138-E744-BBCC-FE86B08F6643}" destId="{A27D550F-4043-8F4B-A8E2-843978DB8499}" srcOrd="0" destOrd="0" parTransId="{8BF0E8E1-1AFA-B54E-8024-D2A3A9255C02}" sibTransId="{B909C038-7779-C646-872C-20F85225459A}"/>
    <dgm:cxn modelId="{1D01020D-5D77-994A-8DF4-4C9F4C2CF335}" type="presOf" srcId="{BFFE29C3-114F-47ED-92E3-329584D0276E}" destId="{0AA74D1E-3AE3-47C4-BCB2-F28BE9A67EE2}" srcOrd="1" destOrd="0" presId="urn:microsoft.com/office/officeart/2005/8/layout/orgChart1"/>
    <dgm:cxn modelId="{9B1EBD0D-2EEC-F846-96AE-B9E3A73308F8}" type="presOf" srcId="{9B4CBFF0-6A6D-0540-A436-773ABAB14F90}" destId="{F136958E-13D4-4847-B22C-2B29EDCF9391}" srcOrd="0" destOrd="0" presId="urn:microsoft.com/office/officeart/2005/8/layout/orgChart1"/>
    <dgm:cxn modelId="{3F335E0E-12B9-CF42-B777-BBC76673F772}" type="presOf" srcId="{FC239151-5FD8-BC41-BA57-ED6CD4B9E133}" destId="{045E67CA-DC6D-F848-B09E-EC83E00504BE}" srcOrd="1" destOrd="0" presId="urn:microsoft.com/office/officeart/2005/8/layout/orgChart1"/>
    <dgm:cxn modelId="{7558B421-1160-D74A-976C-E044FB28A1DF}" type="presOf" srcId="{AFAB40C3-3ECA-4751-A055-953F7D84CBB9}" destId="{AA22B2F9-539D-4A79-8A8D-EB4CCBC07323}" srcOrd="0" destOrd="0" presId="urn:microsoft.com/office/officeart/2005/8/layout/orgChart1"/>
    <dgm:cxn modelId="{585B7423-4438-7F4B-9FF0-84C21F332D8C}" type="presOf" srcId="{8BF0E8E1-1AFA-B54E-8024-D2A3A9255C02}" destId="{1190B346-2523-544B-BC6F-C836F06FCF4C}" srcOrd="0" destOrd="0" presId="urn:microsoft.com/office/officeart/2005/8/layout/orgChart1"/>
    <dgm:cxn modelId="{8910DF24-1CD7-8D46-9BAA-3E6358F593B4}" type="presOf" srcId="{363906CC-730E-499C-9848-942D5B2F5603}" destId="{B03DEEBE-8D6A-4D34-A3DA-17FB6B68BDE7}" srcOrd="0" destOrd="0" presId="urn:microsoft.com/office/officeart/2005/8/layout/orgChart1"/>
    <dgm:cxn modelId="{5DFF1A26-C0D9-4245-924C-CDA8E6B15775}" srcId="{4E37D83F-E09E-DC4E-9318-250A962193C9}" destId="{82C6D79A-0596-E446-8AB0-EB8FA4B2B36F}" srcOrd="1" destOrd="0" parTransId="{139DEFD6-80BF-FA41-9691-E40A7122A297}" sibTransId="{EE2EBA02-936D-4C49-8153-72EEAA825A2C}"/>
    <dgm:cxn modelId="{21503C29-930A-9940-B8CF-ACA4D3FCE35D}" type="presOf" srcId="{96F15514-0324-48F7-8870-369F1B0CD7AF}" destId="{80352BA0-3522-4E85-B679-025F665B3325}" srcOrd="0" destOrd="0" presId="urn:microsoft.com/office/officeart/2005/8/layout/orgChart1"/>
    <dgm:cxn modelId="{4296012A-41FA-A642-9EE0-EF3F56571E8F}" type="presOf" srcId="{6AF9989B-6B3C-914E-9A86-B691635C2F66}" destId="{3CEF933D-A3AC-2640-90B9-779EE298603D}" srcOrd="0" destOrd="0" presId="urn:microsoft.com/office/officeart/2005/8/layout/orgChart1"/>
    <dgm:cxn modelId="{8DAEDB2C-C959-2D4C-AD7B-67A099292C8F}" type="presOf" srcId="{046EB6FE-19D2-D347-87DB-4227F8C53031}" destId="{CB6D2611-2774-3E45-BB0D-D63F0059B486}" srcOrd="0" destOrd="0" presId="urn:microsoft.com/office/officeart/2005/8/layout/orgChart1"/>
    <dgm:cxn modelId="{FEBF242D-62C5-3E4F-AADA-BD38615F4BE3}" srcId="{9D3711E1-91ED-3D4D-ABC7-4C7995CA9816}" destId="{D64C1AA2-F31E-CD45-A018-56D0CB9D9F68}" srcOrd="1" destOrd="0" parTransId="{076ABC8F-1444-984A-A06D-6D5B833B2A3E}" sibTransId="{8146B518-A5C3-9547-9027-FF0C0FCA5D5E}"/>
    <dgm:cxn modelId="{4FE77E2D-6B02-9F4A-8659-68D5FDA57725}" type="presOf" srcId="{14C15FC4-6436-4BB3-AC9D-26EE57EEB5EE}" destId="{DB91559A-EE0B-4550-AA05-29078EFABEC9}" srcOrd="1" destOrd="0" presId="urn:microsoft.com/office/officeart/2005/8/layout/orgChart1"/>
    <dgm:cxn modelId="{FD89EE2D-A6CE-4654-8E0C-545C94A537BA}" srcId="{8A1650A6-2143-462E-B222-E9371ECE0380}" destId="{4D299C0D-9AAA-438F-B698-48F5C22E5F69}" srcOrd="1" destOrd="0" parTransId="{A51A0556-E045-4C46-A9F0-E236A91960A7}" sibTransId="{37F01A06-CDE1-4E23-A8FE-4802929881A5}"/>
    <dgm:cxn modelId="{48474534-27DA-AA4C-A655-4AA536ED6E79}" type="presOf" srcId="{A27D550F-4043-8F4B-A8E2-843978DB8499}" destId="{D84305E1-BA37-304B-A784-6CFAA8A6C331}" srcOrd="0" destOrd="0" presId="urn:microsoft.com/office/officeart/2005/8/layout/orgChart1"/>
    <dgm:cxn modelId="{DEBA6036-9167-5E40-9C98-702D3D3B5D4C}" type="presOf" srcId="{4D299C0D-9AAA-438F-B698-48F5C22E5F69}" destId="{52A6F129-A789-4184-AC45-42567030A393}" srcOrd="1" destOrd="0" presId="urn:microsoft.com/office/officeart/2005/8/layout/orgChart1"/>
    <dgm:cxn modelId="{2B47E736-BC0F-0A45-AD9D-6262F747B4E5}" type="presOf" srcId="{BB408977-236C-4D41-B7D5-57809A1D7648}" destId="{65E52AD9-0770-47DE-AC77-DB0169E7F276}" srcOrd="0" destOrd="0" presId="urn:microsoft.com/office/officeart/2005/8/layout/orgChart1"/>
    <dgm:cxn modelId="{5AE32637-FF28-4FCF-8109-B61453AC6857}" srcId="{8A1650A6-2143-462E-B222-E9371ECE0380}" destId="{7639FAF6-9E1C-4F42-BFA4-3335F1E0FFD9}" srcOrd="0" destOrd="0" parTransId="{828A35BB-CB16-4D9B-A183-2951B0441068}" sibTransId="{A3D36A38-3B92-4B46-B3AA-54953985E34A}"/>
    <dgm:cxn modelId="{90263938-16AA-804B-B601-B696E4D32A32}" srcId="{06CA7D94-ED48-004E-91E5-8793B8B96EF8}" destId="{905AC9A5-6A8F-FF45-A552-432A0AE4F2AD}" srcOrd="0" destOrd="0" parTransId="{B5EE2DC1-836E-D240-BED9-2D1C422EDF97}" sibTransId="{97ABC63F-50C0-EC40-9480-85D3EA46C366}"/>
    <dgm:cxn modelId="{1B31B038-49FD-B841-8BC4-B1CF38FBD1E5}" type="presOf" srcId="{905AC9A5-6A8F-FF45-A552-432A0AE4F2AD}" destId="{D7861FB2-082F-9848-B50C-83A61BD7B850}" srcOrd="1" destOrd="0" presId="urn:microsoft.com/office/officeart/2005/8/layout/orgChart1"/>
    <dgm:cxn modelId="{D50BA939-98EA-48DD-9FB2-B437A5C917D2}" srcId="{025B4D34-4287-4951-9F0D-9ECD9E39D10D}" destId="{363906CC-730E-499C-9848-942D5B2F5603}" srcOrd="1" destOrd="0" parTransId="{9634D334-9342-45E0-B2D0-CD4150AE9CA1}" sibTransId="{EE7D7E0F-8705-46F5-81BD-11CF5D7F6649}"/>
    <dgm:cxn modelId="{93D8673C-17A2-4441-91D1-8B5DD826E897}" srcId="{06CA7D94-ED48-004E-91E5-8793B8B96EF8}" destId="{0EA9B01D-929E-8A49-B7A7-E1CCBD388FA3}" srcOrd="1" destOrd="0" parTransId="{F4899F38-B031-A743-BD12-703925234F06}" sibTransId="{B387F484-2576-994B-9A89-72E6777F18F1}"/>
    <dgm:cxn modelId="{9182723D-0171-2D47-B5F3-C00A50AEE03F}" type="presOf" srcId="{44E16BE2-87EE-6145-B91F-DB0AF60AB0D9}" destId="{05E74234-4102-CF40-8107-3B5E494BBF5B}" srcOrd="0" destOrd="0" presId="urn:microsoft.com/office/officeart/2005/8/layout/orgChart1"/>
    <dgm:cxn modelId="{F25F2A3E-4AD5-7C48-A135-3A58B918840D}" type="presOf" srcId="{8A1650A6-2143-462E-B222-E9371ECE0380}" destId="{4B7FB032-BF70-45D6-B1EB-0FB2EF199F45}" srcOrd="1" destOrd="0" presId="urn:microsoft.com/office/officeart/2005/8/layout/orgChart1"/>
    <dgm:cxn modelId="{7D04B43E-06B9-4545-ADD3-40A449565644}" type="presOf" srcId="{DA7B1ED1-0138-E744-BBCC-FE86B08F6643}" destId="{9BBF8C2A-3C5C-3247-8443-706FBFE470A9}" srcOrd="1" destOrd="0" presId="urn:microsoft.com/office/officeart/2005/8/layout/orgChart1"/>
    <dgm:cxn modelId="{A3F7C95D-321C-4540-AB30-CD70D0BB831E}" type="presOf" srcId="{363906CC-730E-499C-9848-942D5B2F5603}" destId="{F0D3E6AB-2E5D-4979-AE05-84BDF00F3E57}" srcOrd="1" destOrd="0" presId="urn:microsoft.com/office/officeart/2005/8/layout/orgChart1"/>
    <dgm:cxn modelId="{7B91D166-41FF-F04A-A387-87FFF21890F6}" type="presOf" srcId="{D64C1AA2-F31E-CD45-A018-56D0CB9D9F68}" destId="{E1053A9F-4B47-AA45-BFBA-CB94E6DAED0E}" srcOrd="0" destOrd="0" presId="urn:microsoft.com/office/officeart/2005/8/layout/orgChart1"/>
    <dgm:cxn modelId="{6EA8F966-77FF-1443-B0A6-F781CED4B79A}" type="presOf" srcId="{139DEFD6-80BF-FA41-9691-E40A7122A297}" destId="{F947031F-71F3-1541-B08E-11A19CD467A8}" srcOrd="0" destOrd="0" presId="urn:microsoft.com/office/officeart/2005/8/layout/orgChart1"/>
    <dgm:cxn modelId="{49210F67-2128-7740-AEE1-995552EA29D6}" srcId="{DA7B1ED1-0138-E744-BBCC-FE86B08F6643}" destId="{E75CE78D-4FBF-F84E-B9B2-790AFA4B1350}" srcOrd="2" destOrd="0" parTransId="{0AE00B84-57DF-0140-917A-4C3573609811}" sibTransId="{F4A4077B-D568-BF45-8183-F8A3D7E3C2FA}"/>
    <dgm:cxn modelId="{7C7B8F69-FBCC-6D4E-81D8-2F5ECA099AF6}" type="presOf" srcId="{ACA409F7-7A08-B24A-975A-DFE210ACF276}" destId="{E66AE51E-78EF-B24E-8C08-41A4686429A3}" srcOrd="0" destOrd="0" presId="urn:microsoft.com/office/officeart/2005/8/layout/orgChart1"/>
    <dgm:cxn modelId="{5A48FC4A-D83E-804E-A160-BC6A5B40FEC2}" type="presOf" srcId="{D64C1AA2-F31E-CD45-A018-56D0CB9D9F68}" destId="{EC881B37-4A93-DD41-884A-8216D22A4BF8}" srcOrd="1" destOrd="0" presId="urn:microsoft.com/office/officeart/2005/8/layout/orgChart1"/>
    <dgm:cxn modelId="{FFFDA24B-4BB8-BA43-A4A6-B27C84AB7816}" type="presOf" srcId="{EEAA4052-0D1E-420D-9F6F-A845F983D6E8}" destId="{D884700F-6098-4749-BD26-394E3276E35E}" srcOrd="0" destOrd="0" presId="urn:microsoft.com/office/officeart/2005/8/layout/orgChart1"/>
    <dgm:cxn modelId="{B4100E6C-D170-0247-A5A7-C7A4EB51EB9B}" type="presOf" srcId="{82C6D79A-0596-E446-8AB0-EB8FA4B2B36F}" destId="{BE223501-1C00-9A41-987D-7B5D23B7126D}" srcOrd="1" destOrd="0" presId="urn:microsoft.com/office/officeart/2005/8/layout/orgChart1"/>
    <dgm:cxn modelId="{7870726C-4A88-2D41-8C79-580B85E31AF7}" type="presOf" srcId="{9B4CBFF0-6A6D-0540-A436-773ABAB14F90}" destId="{1F4C6502-BB18-9742-ADAA-275579FE2BA3}" srcOrd="1" destOrd="0" presId="urn:microsoft.com/office/officeart/2005/8/layout/orgChart1"/>
    <dgm:cxn modelId="{9DFAEC6C-276B-8D4A-824C-25FA8B463B8F}" srcId="{905AC9A5-6A8F-FF45-A552-432A0AE4F2AD}" destId="{4E37D83F-E09E-DC4E-9318-250A962193C9}" srcOrd="1" destOrd="0" parTransId="{046EB6FE-19D2-D347-87DB-4227F8C53031}" sibTransId="{B73F3430-613A-8C45-8EF7-7B19BC5D0E16}"/>
    <dgm:cxn modelId="{B8D4206D-3BDA-46FB-B929-C04D9CA35253}" srcId="{75FFB165-A58D-4E03-9E51-8E0FD120D629}" destId="{5DF74B4C-73D8-4633-8FD8-1D0ECCCDEE6A}" srcOrd="0" destOrd="0" parTransId="{A2649A69-30D0-4DB1-904F-2E18AB34B3D4}" sibTransId="{5A73E587-6648-4F9E-B2BE-EA47041B4EA0}"/>
    <dgm:cxn modelId="{36299C6D-731E-A140-84F6-65679C71E62C}" type="presOf" srcId="{25519B2B-E749-4A44-BAB6-EEB485C2A545}" destId="{AA1224E5-9D19-4A1D-818F-061BE6E9BD47}" srcOrd="1" destOrd="0" presId="urn:microsoft.com/office/officeart/2005/8/layout/orgChart1"/>
    <dgm:cxn modelId="{68B1416E-5AB4-0242-BF38-4A0588A18E70}" type="presOf" srcId="{75FFB165-A58D-4E03-9E51-8E0FD120D629}" destId="{9AA2D2B3-2912-464F-9B7B-9963A918BA5A}" srcOrd="0" destOrd="0" presId="urn:microsoft.com/office/officeart/2005/8/layout/orgChart1"/>
    <dgm:cxn modelId="{FA31766E-1CF1-7544-94DC-9D01AEEB9156}" type="presOf" srcId="{A27D550F-4043-8F4B-A8E2-843978DB8499}" destId="{DB2C852E-DB64-8848-9444-3F381CA5B433}" srcOrd="1" destOrd="0" presId="urn:microsoft.com/office/officeart/2005/8/layout/orgChart1"/>
    <dgm:cxn modelId="{38351350-5899-154F-B289-89B58255C495}" type="presOf" srcId="{7639FAF6-9E1C-4F42-BFA4-3335F1E0FFD9}" destId="{D9AD7E2B-4BCA-44C8-A1CC-001F9ADA21DF}" srcOrd="0" destOrd="0" presId="urn:microsoft.com/office/officeart/2005/8/layout/orgChart1"/>
    <dgm:cxn modelId="{AA622650-B443-B749-B1EC-3958AEDB1A00}" type="presOf" srcId="{F4696291-C991-407F-B0C3-6A8F2CE0841A}" destId="{7B1EDCE2-2E38-4FFF-BDFA-964E3AA97BCB}" srcOrd="1" destOrd="0" presId="urn:microsoft.com/office/officeart/2005/8/layout/orgChart1"/>
    <dgm:cxn modelId="{8A143D70-72D8-D54A-857A-960C421BCF18}" type="presOf" srcId="{47EA173C-EDC6-4FDA-8261-83843715ED6C}" destId="{476443CA-C80E-495A-A67B-7D050FCD583F}" srcOrd="0" destOrd="0" presId="urn:microsoft.com/office/officeart/2005/8/layout/orgChart1"/>
    <dgm:cxn modelId="{A6E68350-7FC1-4D05-A751-969344C2BF5E}" srcId="{96F15514-0324-48F7-8870-369F1B0CD7AF}" destId="{522FC380-9F64-4A72-BB36-4E4AEB6F39CA}" srcOrd="1" destOrd="0" parTransId="{231E2305-6DF2-4224-8C7D-B50B251594E3}" sibTransId="{361DBA5E-9B6E-4FBC-88AD-891783362E13}"/>
    <dgm:cxn modelId="{5BEF3C53-D957-474E-AD7F-7463004284C8}" srcId="{75FFB165-A58D-4E03-9E51-8E0FD120D629}" destId="{5DA1F43E-71CC-4013-B77C-1DF45E9AFCFE}" srcOrd="2" destOrd="0" parTransId="{FC72D416-D328-4D2D-B4BE-92D4CE63A083}" sibTransId="{F1ED7E29-FDB0-4F78-AE8F-D168D79D8A92}"/>
    <dgm:cxn modelId="{8F8E7573-1951-4C31-A7E6-E1C56614B6FE}" srcId="{25519B2B-E749-4A44-BAB6-EEB485C2A545}" destId="{8A1650A6-2143-462E-B222-E9371ECE0380}" srcOrd="2" destOrd="0" parTransId="{A9B9BF6E-C539-402D-8CCA-452D408E5D00}" sibTransId="{F7DE8BC5-9621-474C-ABA8-4B7B2C7F7B00}"/>
    <dgm:cxn modelId="{DF251476-AA37-F847-9867-74AD2C916530}" type="presOf" srcId="{0EA9B01D-929E-8A49-B7A7-E1CCBD388FA3}" destId="{8EF7E134-C26F-D44E-8699-1867D44D9B6F}" srcOrd="1" destOrd="0" presId="urn:microsoft.com/office/officeart/2005/8/layout/orgChart1"/>
    <dgm:cxn modelId="{5FAE4276-A384-8F44-9356-C1CADA7F15EA}" type="presOf" srcId="{7639FAF6-9E1C-4F42-BFA4-3335F1E0FFD9}" destId="{CF8DD596-3104-49DE-8E2B-77860E56372D}" srcOrd="1" destOrd="0" presId="urn:microsoft.com/office/officeart/2005/8/layout/orgChart1"/>
    <dgm:cxn modelId="{CD8EA857-8C84-440E-A470-EFC61D568BF5}" srcId="{025B4D34-4287-4951-9F0D-9ECD9E39D10D}" destId="{96F15514-0324-48F7-8870-369F1B0CD7AF}" srcOrd="0" destOrd="0" parTransId="{ACB6D3F8-0D7A-4E3A-951A-5EA6B9D94E92}" sibTransId="{B54F6550-9A4C-4EEF-9EE9-523B4690B751}"/>
    <dgm:cxn modelId="{C527FA77-7AA3-8944-8600-E2A7306359C5}" type="presOf" srcId="{025B4D34-4287-4951-9F0D-9ECD9E39D10D}" destId="{1DA08752-DBDB-4521-9D5A-4FEA32F88E8C}" srcOrd="0" destOrd="0" presId="urn:microsoft.com/office/officeart/2005/8/layout/orgChart1"/>
    <dgm:cxn modelId="{CD6A105A-E1BB-2445-ABC4-7FD99F39F3AC}" type="presOf" srcId="{6D0D24C9-BCD3-436A-BF12-ED2A11CFC72C}" destId="{BAB8BA20-6E42-46DB-AA75-52C07BFD8628}" srcOrd="0" destOrd="0" presId="urn:microsoft.com/office/officeart/2005/8/layout/orgChart1"/>
    <dgm:cxn modelId="{9079345A-059D-804A-896F-B9A79B578B0F}" type="presOf" srcId="{F3FD6E49-A834-C14A-962B-C0497259CEF6}" destId="{B82242E9-E98C-BF4A-BEE0-9AAB68459C92}" srcOrd="0" destOrd="0" presId="urn:microsoft.com/office/officeart/2005/8/layout/orgChart1"/>
    <dgm:cxn modelId="{89DAE17B-189B-8641-A834-DA56E1572A79}" type="presOf" srcId="{4D299C0D-9AAA-438F-B698-48F5C22E5F69}" destId="{9609A133-F0ED-48A9-B246-3CF25CA29719}" srcOrd="0" destOrd="0" presId="urn:microsoft.com/office/officeart/2005/8/layout/orgChart1"/>
    <dgm:cxn modelId="{BC3D5581-83BA-F445-9A55-45FEF63182D5}" type="presOf" srcId="{A9B9BF6E-C539-402D-8CCA-452D408E5D00}" destId="{89499FE0-E7FC-4E8B-B25E-9B3F8A475E02}" srcOrd="0" destOrd="0" presId="urn:microsoft.com/office/officeart/2005/8/layout/orgChart1"/>
    <dgm:cxn modelId="{DED6E585-5545-0F4B-A3E2-6F8F075FA1CE}" type="presOf" srcId="{9D3711E1-91ED-3D4D-ABC7-4C7995CA9816}" destId="{3EC681E7-2D17-134D-85EB-4DE73C73A47F}" srcOrd="1" destOrd="0" presId="urn:microsoft.com/office/officeart/2005/8/layout/orgChart1"/>
    <dgm:cxn modelId="{2359FB85-910B-254D-80C2-E4EB9A9B3FAE}" type="presOf" srcId="{40B74ED9-6391-3C46-B9F5-FE678977108A}" destId="{5949991A-4DDC-7049-8533-5601F53D59B7}" srcOrd="0" destOrd="0" presId="urn:microsoft.com/office/officeart/2005/8/layout/orgChart1"/>
    <dgm:cxn modelId="{2AE44F86-8892-5844-9285-8C79B062CBB6}" type="presOf" srcId="{8A1650A6-2143-462E-B222-E9371ECE0380}" destId="{16BA64E7-47CA-4051-8160-48E056F028DE}" srcOrd="0" destOrd="0" presId="urn:microsoft.com/office/officeart/2005/8/layout/orgChart1"/>
    <dgm:cxn modelId="{8A87C08A-2057-F948-B64F-838BB7F8037E}" type="presOf" srcId="{FC72D416-D328-4D2D-B4BE-92D4CE63A083}" destId="{2F97739A-30CB-46BF-B44E-3466567D2595}" srcOrd="0" destOrd="0" presId="urn:microsoft.com/office/officeart/2005/8/layout/orgChart1"/>
    <dgm:cxn modelId="{B76BEA8D-929A-6542-AB3B-DF5C988F3DE6}" type="presOf" srcId="{3BF5C778-DDC0-3641-8620-54A30F37A6AC}" destId="{56BD5C49-7934-9342-81C7-E2B5F5CB8AB0}" srcOrd="0" destOrd="0" presId="urn:microsoft.com/office/officeart/2005/8/layout/orgChart1"/>
    <dgm:cxn modelId="{AAA07C8E-4E76-A940-96E1-FAA9CACA3F15}" type="presOf" srcId="{92097B33-13FD-407D-B744-E77767C331F5}" destId="{AB85DDED-BB5D-4B20-A31F-56CB86C5F9CC}" srcOrd="0" destOrd="0" presId="urn:microsoft.com/office/officeart/2005/8/layout/orgChart1"/>
    <dgm:cxn modelId="{02487590-8293-CE44-AC32-18E46C913DD9}" srcId="{9D3711E1-91ED-3D4D-ABC7-4C7995CA9816}" destId="{FC239151-5FD8-BC41-BA57-ED6CD4B9E133}" srcOrd="0" destOrd="0" parTransId="{91E972B9-4679-924D-9ACD-6FF1CD59DA7D}" sibTransId="{B0F4E6A2-584D-9548-A251-AD626F95821E}"/>
    <dgm:cxn modelId="{DC89B790-07C3-1246-856A-9300E1892C37}" type="presOf" srcId="{5DA1F43E-71CC-4013-B77C-1DF45E9AFCFE}" destId="{95508A89-9607-4824-9661-443880E5D946}" srcOrd="0" destOrd="0" presId="urn:microsoft.com/office/officeart/2005/8/layout/orgChart1"/>
    <dgm:cxn modelId="{AF930992-A1FD-8341-B38F-27827D37D674}" type="presOf" srcId="{47EA173C-EDC6-4FDA-8261-83843715ED6C}" destId="{C3F4B18B-83A8-4321-8A24-803A0F4AD38B}" srcOrd="1" destOrd="0" presId="urn:microsoft.com/office/officeart/2005/8/layout/orgChart1"/>
    <dgm:cxn modelId="{03247C95-8552-4946-9CDA-96E5D8E53B9F}" type="presOf" srcId="{5DA1F43E-71CC-4013-B77C-1DF45E9AFCFE}" destId="{CBC7572D-98FF-4F35-A460-1DB067791633}" srcOrd="1" destOrd="0" presId="urn:microsoft.com/office/officeart/2005/8/layout/orgChart1"/>
    <dgm:cxn modelId="{24859195-2C5E-5D4B-92BE-9291C43F033B}" type="presOf" srcId="{522FC380-9F64-4A72-BB36-4E4AEB6F39CA}" destId="{85AF74FC-F459-409E-965E-D6BDD3AF4BA0}" srcOrd="0" destOrd="0" presId="urn:microsoft.com/office/officeart/2005/8/layout/orgChart1"/>
    <dgm:cxn modelId="{C1219B9E-D422-9245-ACB9-853F1E170BD3}" type="presOf" srcId="{75FFB165-A58D-4E03-9E51-8E0FD120D629}" destId="{BDD006FC-7FBE-4690-AD0A-0854CA483EF2}" srcOrd="1" destOrd="0" presId="urn:microsoft.com/office/officeart/2005/8/layout/orgChart1"/>
    <dgm:cxn modelId="{930CF69E-7A89-B14E-8FEE-B0BA9DC9B427}" type="presOf" srcId="{A2649A69-30D0-4DB1-904F-2E18AB34B3D4}" destId="{727CB3DB-D620-43C4-A2A8-A0C9A1916D1A}" srcOrd="0" destOrd="0" presId="urn:microsoft.com/office/officeart/2005/8/layout/orgChart1"/>
    <dgm:cxn modelId="{D1FCB5A3-C51B-434C-AF47-2682AB7E7DD3}" type="presOf" srcId="{F4899F38-B031-A743-BD12-703925234F06}" destId="{A941675B-4B53-ED4A-B9BB-737C8387401B}" srcOrd="0" destOrd="0" presId="urn:microsoft.com/office/officeart/2005/8/layout/orgChart1"/>
    <dgm:cxn modelId="{4E9432A4-3A8C-1544-9C9A-C24BD625056E}" type="presOf" srcId="{06CA7D94-ED48-004E-91E5-8793B8B96EF8}" destId="{031CA4F7-B8AA-A14F-8375-3F5207435063}" srcOrd="0" destOrd="0" presId="urn:microsoft.com/office/officeart/2005/8/layout/orgChart1"/>
    <dgm:cxn modelId="{8E4295A9-55C0-D94A-9798-AAEA24E274DC}" type="presOf" srcId="{44E16BE2-87EE-6145-B91F-DB0AF60AB0D9}" destId="{7E8ED830-FB5C-0F4A-B846-57B4206645E9}" srcOrd="1" destOrd="0" presId="urn:microsoft.com/office/officeart/2005/8/layout/orgChart1"/>
    <dgm:cxn modelId="{E9E430AA-1F8C-8E41-B66B-09ECDF021A0B}" srcId="{9B4CBFF0-6A6D-0540-A436-773ABAB14F90}" destId="{44E16BE2-87EE-6145-B91F-DB0AF60AB0D9}" srcOrd="0" destOrd="0" parTransId="{53E1CFFC-A567-D84A-ABDE-E6CEF6CB8E45}" sibTransId="{1498A9E9-F11D-B24D-9330-A832336BF49A}"/>
    <dgm:cxn modelId="{D3396FAA-40F3-C544-8ED5-43C8DCFAB7D0}" srcId="{363906CC-730E-499C-9848-942D5B2F5603}" destId="{DA7B1ED1-0138-E744-BBCC-FE86B08F6643}" srcOrd="0" destOrd="0" parTransId="{6AF9989B-6B3C-914E-9A86-B691635C2F66}" sibTransId="{AD4FB2B9-3709-0546-AAB6-BB4EC9BC7E85}"/>
    <dgm:cxn modelId="{91B5C5AD-E5BD-AC49-B63C-373C62CB9181}" srcId="{DA7B1ED1-0138-E744-BBCC-FE86B08F6643}" destId="{9B4CBFF0-6A6D-0540-A436-773ABAB14F90}" srcOrd="1" destOrd="0" parTransId="{3BF5C778-DDC0-3641-8620-54A30F37A6AC}" sibTransId="{506EFF06-BE73-C440-990D-DAF7CB9A6D93}"/>
    <dgm:cxn modelId="{F6F7E2AD-D77A-1F4A-9278-83B44AE1E00B}" type="presOf" srcId="{E75CE78D-4FBF-F84E-B9B2-790AFA4B1350}" destId="{5798BE4B-F6D3-A64A-8F54-60A359C3D75C}" srcOrd="1" destOrd="0" presId="urn:microsoft.com/office/officeart/2005/8/layout/orgChart1"/>
    <dgm:cxn modelId="{465044AF-6D76-40F2-A2A8-6C4A7E85F781}" srcId="{522FC380-9F64-4A72-BB36-4E4AEB6F39CA}" destId="{14C15FC4-6436-4BB3-AC9D-26EE57EEB5EE}" srcOrd="0" destOrd="0" parTransId="{92097B33-13FD-407D-B744-E77767C331F5}" sibTransId="{B1185BE0-30B0-400D-A7A4-B1E68304ABEE}"/>
    <dgm:cxn modelId="{FE673BB0-3D0C-F14F-A381-CFE8132E80D8}" srcId="{4E37D83F-E09E-DC4E-9318-250A962193C9}" destId="{4C202421-D094-A34D-B2F1-25D4273AC589}" srcOrd="0" destOrd="0" parTransId="{40B74ED9-6391-3C46-B9F5-FE678977108A}" sibTransId="{A7B1A6A5-AF27-6A4A-8A4B-6B719B3B732F}"/>
    <dgm:cxn modelId="{660ACBB1-2BAA-E44F-82AB-6064F7E341C7}" type="presOf" srcId="{F3DF1207-922D-493A-B1E7-FF8D361A86A0}" destId="{D74222A8-E580-4B12-B3D5-D2ADC202B68E}" srcOrd="0" destOrd="0" presId="urn:microsoft.com/office/officeart/2005/8/layout/orgChart1"/>
    <dgm:cxn modelId="{B4F284B3-F7D6-6049-B6BD-5DF861FA4319}" srcId="{363906CC-730E-499C-9848-942D5B2F5603}" destId="{06CA7D94-ED48-004E-91E5-8793B8B96EF8}" srcOrd="1" destOrd="0" parTransId="{ACA409F7-7A08-B24A-975A-DFE210ACF276}" sibTransId="{3DB8B9F7-DABF-FA45-9553-FE0422FBA63D}"/>
    <dgm:cxn modelId="{0B6A2BB6-AA72-564B-92A4-2400528D1390}" type="presOf" srcId="{91E972B9-4679-924D-9ACD-6FF1CD59DA7D}" destId="{BB52AE45-8D12-8243-B1DF-6BB0D954AEBB}" srcOrd="0" destOrd="0" presId="urn:microsoft.com/office/officeart/2005/8/layout/orgChart1"/>
    <dgm:cxn modelId="{4E06A4B6-6D43-5F45-B868-1C88FA57889F}" type="presOf" srcId="{E75CE78D-4FBF-F84E-B9B2-790AFA4B1350}" destId="{419FA2A6-83F7-964B-850B-2700EEE7AA57}" srcOrd="0" destOrd="0" presId="urn:microsoft.com/office/officeart/2005/8/layout/orgChart1"/>
    <dgm:cxn modelId="{C60914BA-A3D8-FF45-AD1E-7707A6C5EF2F}" type="presOf" srcId="{025B4D34-4287-4951-9F0D-9ECD9E39D10D}" destId="{B599172F-5419-47BB-819A-B7FAEE33EA7E}" srcOrd="1" destOrd="0" presId="urn:microsoft.com/office/officeart/2005/8/layout/orgChart1"/>
    <dgm:cxn modelId="{1831AABA-73AA-4AE6-9DE1-D9A908E0D578}" srcId="{25519B2B-E749-4A44-BAB6-EEB485C2A545}" destId="{F4696291-C991-407F-B0C3-6A8F2CE0841A}" srcOrd="0" destOrd="0" parTransId="{6D0D24C9-BCD3-436A-BF12-ED2A11CFC72C}" sibTransId="{C88D5B41-C980-4417-A968-99EF866D41D6}"/>
    <dgm:cxn modelId="{376611BB-62A7-D844-B2B4-138C2E9E0743}" type="presOf" srcId="{828A35BB-CB16-4D9B-A183-2951B0441068}" destId="{548871E3-F23D-41F1-8199-F652E4A76D40}" srcOrd="0" destOrd="0" presId="urn:microsoft.com/office/officeart/2005/8/layout/orgChart1"/>
    <dgm:cxn modelId="{7F42E3BD-3EA9-9244-BB01-9D1DA6A94871}" type="presOf" srcId="{5DF74B4C-73D8-4633-8FD8-1D0ECCCDEE6A}" destId="{FD424917-6B45-4290-A810-E13D0472D485}" srcOrd="0" destOrd="0" presId="urn:microsoft.com/office/officeart/2005/8/layout/orgChart1"/>
    <dgm:cxn modelId="{8D7910BE-2B57-D841-8D03-7A029D3ED538}" type="presOf" srcId="{0AE00B84-57DF-0140-917A-4C3573609811}" destId="{8AD9957E-4E23-9F4B-89B1-36C3A71EC6E5}" srcOrd="0" destOrd="0" presId="urn:microsoft.com/office/officeart/2005/8/layout/orgChart1"/>
    <dgm:cxn modelId="{34F6FCBE-31DD-574F-81EB-7B340713E51C}" type="presOf" srcId="{25519B2B-E749-4A44-BAB6-EEB485C2A545}" destId="{B3C570EB-761F-4DF2-840A-0BE33F51CA09}" srcOrd="0" destOrd="0" presId="urn:microsoft.com/office/officeart/2005/8/layout/orgChart1"/>
    <dgm:cxn modelId="{FFBCC7C0-FEE6-FC4B-8D1B-B9ED6B193702}" type="presOf" srcId="{076ABC8F-1444-984A-A06D-6D5B833B2A3E}" destId="{4FA6CFFA-C517-504E-9670-D3488249CEC9}" srcOrd="0" destOrd="0" presId="urn:microsoft.com/office/officeart/2005/8/layout/orgChart1"/>
    <dgm:cxn modelId="{D039D4C8-7D61-0B41-AA68-4E37AE9419F4}" type="presOf" srcId="{DA7B1ED1-0138-E744-BBCC-FE86B08F6643}" destId="{E670587C-8103-0443-9C22-BE39B479CE67}" srcOrd="0" destOrd="0" presId="urn:microsoft.com/office/officeart/2005/8/layout/orgChart1"/>
    <dgm:cxn modelId="{4D9798C9-AC41-8F4F-BE38-DC9004B1DB21}" type="presOf" srcId="{4E37D83F-E09E-DC4E-9318-250A962193C9}" destId="{07DF70A2-F207-4C49-8D88-11093927A77C}" srcOrd="0" destOrd="0" presId="urn:microsoft.com/office/officeart/2005/8/layout/orgChart1"/>
    <dgm:cxn modelId="{E54E3BCA-4698-A543-A8C4-74A66053163D}" type="presOf" srcId="{BFFE29C3-114F-47ED-92E3-329584D0276E}" destId="{FE2DB67C-4C26-4FA0-937E-4BE37BEFFBC2}" srcOrd="0" destOrd="0" presId="urn:microsoft.com/office/officeart/2005/8/layout/orgChart1"/>
    <dgm:cxn modelId="{AEDF71CA-251F-D04A-8C86-B076C568E679}" type="presOf" srcId="{5DF74B4C-73D8-4633-8FD8-1D0ECCCDEE6A}" destId="{B2A765D3-2AF1-4501-B379-6926915A735B}" srcOrd="1" destOrd="0" presId="urn:microsoft.com/office/officeart/2005/8/layout/orgChart1"/>
    <dgm:cxn modelId="{253492CC-BF7F-4AE3-99AF-73767986DD29}" srcId="{75FFB165-A58D-4E03-9E51-8E0FD120D629}" destId="{BFFE29C3-114F-47ED-92E3-329584D0276E}" srcOrd="1" destOrd="0" parTransId="{F3DF1207-922D-493A-B1E7-FF8D361A86A0}" sibTransId="{A61F4075-3653-42C4-B48C-79A907293C10}"/>
    <dgm:cxn modelId="{ACD6BBD0-9D6F-8D4D-89DE-A78CFEEA24EB}" type="presOf" srcId="{FC239151-5FD8-BC41-BA57-ED6CD4B9E133}" destId="{1DFE80F7-7D13-8E4C-98F9-FDA733D2A3A7}" srcOrd="0" destOrd="0" presId="urn:microsoft.com/office/officeart/2005/8/layout/orgChart1"/>
    <dgm:cxn modelId="{A70910D1-384A-034D-B977-0A5C7E7A2E1A}" type="presOf" srcId="{53E1CFFC-A567-D84A-ABDE-E6CEF6CB8E45}" destId="{5FF793EE-D770-FD4D-9D18-A99EC8D7C866}" srcOrd="0" destOrd="0" presId="urn:microsoft.com/office/officeart/2005/8/layout/orgChart1"/>
    <dgm:cxn modelId="{2CEA91D2-F4AA-5346-B88B-A6C002C02315}" type="presOf" srcId="{B5EE2DC1-836E-D240-BED9-2D1C422EDF97}" destId="{BC77F831-0A20-CE4F-BCD6-FAD78AE944EC}" srcOrd="0" destOrd="0" presId="urn:microsoft.com/office/officeart/2005/8/layout/orgChart1"/>
    <dgm:cxn modelId="{33EFD8D2-5E20-4E48-8515-8D1F18CD3138}" type="presOf" srcId="{4E37D83F-E09E-DC4E-9318-250A962193C9}" destId="{085C77FA-7FD9-7741-A6FC-2C8AA6B1FAF7}" srcOrd="1" destOrd="0" presId="urn:microsoft.com/office/officeart/2005/8/layout/orgChart1"/>
    <dgm:cxn modelId="{E00919D5-1813-3840-A2EB-5B9A53F0DE6E}" type="presOf" srcId="{522FC380-9F64-4A72-BB36-4E4AEB6F39CA}" destId="{73AFB45B-B76A-48FD-AEEF-2FB2FE9F7647}" srcOrd="1" destOrd="0" presId="urn:microsoft.com/office/officeart/2005/8/layout/orgChart1"/>
    <dgm:cxn modelId="{08555BD5-CFF1-2C4D-B193-7C295632FDF8}" type="presOf" srcId="{F4696291-C991-407F-B0C3-6A8F2CE0841A}" destId="{0D88FE23-8758-4A6D-81FE-BEC5AE1BB7F4}" srcOrd="0" destOrd="0" presId="urn:microsoft.com/office/officeart/2005/8/layout/orgChart1"/>
    <dgm:cxn modelId="{B62D5CD5-E89A-084C-8524-872B82685C35}" srcId="{905AC9A5-6A8F-FF45-A552-432A0AE4F2AD}" destId="{9D3711E1-91ED-3D4D-ABC7-4C7995CA9816}" srcOrd="0" destOrd="0" parTransId="{F3FD6E49-A834-C14A-962B-C0497259CEF6}" sibTransId="{2E9F61C8-1BF6-9046-A9B0-2C4B14CC2F56}"/>
    <dgm:cxn modelId="{228DC7D6-A5CA-164B-B578-8312A4198BA7}" type="presOf" srcId="{06CA7D94-ED48-004E-91E5-8793B8B96EF8}" destId="{EEC4F07A-837E-7C44-A369-6A6FF7F108F4}" srcOrd="1" destOrd="0" presId="urn:microsoft.com/office/officeart/2005/8/layout/orgChart1"/>
    <dgm:cxn modelId="{0F840ADE-9D0D-E04D-8331-F00B69053DC0}" type="presOf" srcId="{4C202421-D094-A34D-B2F1-25D4273AC589}" destId="{864C587B-D834-1244-89A5-C85D2BEAA7F0}" srcOrd="0" destOrd="0" presId="urn:microsoft.com/office/officeart/2005/8/layout/orgChart1"/>
    <dgm:cxn modelId="{DB9CD1DF-8D68-CE4D-8D0D-A568828A8FA2}" type="presOf" srcId="{14C15FC4-6436-4BB3-AC9D-26EE57EEB5EE}" destId="{2E6D1DDD-EBC5-4DE6-B3DA-5FF0821D8C25}" srcOrd="0" destOrd="0" presId="urn:microsoft.com/office/officeart/2005/8/layout/orgChart1"/>
    <dgm:cxn modelId="{D2570BE0-2D77-E542-9A32-DFA9C1FAF8C7}" type="presOf" srcId="{ACB6D3F8-0D7A-4E3A-951A-5EA6B9D94E92}" destId="{8D0D5CFB-2617-4590-B872-8E2C478B495F}" srcOrd="0" destOrd="0" presId="urn:microsoft.com/office/officeart/2005/8/layout/orgChart1"/>
    <dgm:cxn modelId="{727688E6-D535-8F48-B96F-AC8F52312D03}" type="presOf" srcId="{9634D334-9342-45E0-B2D0-CD4150AE9CA1}" destId="{C74862B0-F874-4447-B107-DB6DD838950A}" srcOrd="0" destOrd="0" presId="urn:microsoft.com/office/officeart/2005/8/layout/orgChart1"/>
    <dgm:cxn modelId="{D7993CE7-F445-0849-90C7-15119B2C5BAE}" type="presOf" srcId="{905AC9A5-6A8F-FF45-A552-432A0AE4F2AD}" destId="{6028A916-807A-C64B-ADC0-F0FB1A8264C9}" srcOrd="0" destOrd="0" presId="urn:microsoft.com/office/officeart/2005/8/layout/orgChart1"/>
    <dgm:cxn modelId="{5C04D0EC-DCD9-E24C-A0CA-FD653A9CAE6E}" type="presOf" srcId="{4C202421-D094-A34D-B2F1-25D4273AC589}" destId="{BC941DA9-71C0-8E4E-AF93-2617ECAAD94A}" srcOrd="1" destOrd="0" presId="urn:microsoft.com/office/officeart/2005/8/layout/orgChart1"/>
    <dgm:cxn modelId="{AADF4EEF-A15C-43E3-B2C0-AF1AC52B06A1}" type="presOf" srcId="{1FA0E469-E16F-4F1F-8401-3CD027F51F42}" destId="{7962B020-9644-4E42-B602-679C60E09917}" srcOrd="0" destOrd="0" presId="urn:microsoft.com/office/officeart/2005/8/layout/orgChart1"/>
    <dgm:cxn modelId="{6F8877F3-0070-3743-9A4B-88F91157991E}" type="presOf" srcId="{9D3711E1-91ED-3D4D-ABC7-4C7995CA9816}" destId="{56631885-E12A-EA4E-B819-91490DFB6D5F}" srcOrd="0" destOrd="0" presId="urn:microsoft.com/office/officeart/2005/8/layout/orgChart1"/>
    <dgm:cxn modelId="{927224FB-395C-E246-B997-ECEE6D3166BD}" type="presOf" srcId="{82C6D79A-0596-E446-8AB0-EB8FA4B2B36F}" destId="{03F99A12-2112-C042-8AA0-033290933644}" srcOrd="0" destOrd="0" presId="urn:microsoft.com/office/officeart/2005/8/layout/orgChart1"/>
    <dgm:cxn modelId="{11434DFB-E491-48A0-BC07-7D4BE03DDCD0}" srcId="{1FA0E469-E16F-4F1F-8401-3CD027F51F42}" destId="{025B4D34-4287-4951-9F0D-9ECD9E39D10D}" srcOrd="0" destOrd="0" parTransId="{AAD80E4E-9493-474F-9AE1-DA101DAD4BB3}" sibTransId="{900578D9-1A61-4A87-962F-EEB0AB7B9043}"/>
    <dgm:cxn modelId="{0CD9F3FB-AC65-B84E-B5AB-446F1A992BEE}" type="presOf" srcId="{96F15514-0324-48F7-8870-369F1B0CD7AF}" destId="{0EEFD0AD-0403-489B-9279-D19C631FC6EF}" srcOrd="1" destOrd="0" presId="urn:microsoft.com/office/officeart/2005/8/layout/orgChart1"/>
    <dgm:cxn modelId="{06CA0FFD-1336-4E57-932C-7EA71CA94115}" srcId="{F4696291-C991-407F-B0C3-6A8F2CE0841A}" destId="{47EA173C-EDC6-4FDA-8261-83843715ED6C}" srcOrd="0" destOrd="0" parTransId="{AFAB40C3-3ECA-4751-A055-953F7D84CBB9}" sibTransId="{382B0A81-43DB-4C6B-AFD7-63A9B74EEE35}"/>
    <dgm:cxn modelId="{20CB4FE4-8A79-0047-BC66-1D1706467F38}" type="presParOf" srcId="{7962B020-9644-4E42-B602-679C60E09917}" destId="{B66B241A-3F58-49D1-B3EB-0D176338D21E}" srcOrd="0" destOrd="0" presId="urn:microsoft.com/office/officeart/2005/8/layout/orgChart1"/>
    <dgm:cxn modelId="{9DD55748-C439-9647-B2F3-76C7EF416AEB}" type="presParOf" srcId="{B66B241A-3F58-49D1-B3EB-0D176338D21E}" destId="{AAA9743F-8B80-4B7B-839C-512283950D45}" srcOrd="0" destOrd="0" presId="urn:microsoft.com/office/officeart/2005/8/layout/orgChart1"/>
    <dgm:cxn modelId="{44964A8F-5FD1-3D49-8FE3-46C0594A5DC8}" type="presParOf" srcId="{AAA9743F-8B80-4B7B-839C-512283950D45}" destId="{1DA08752-DBDB-4521-9D5A-4FEA32F88E8C}" srcOrd="0" destOrd="0" presId="urn:microsoft.com/office/officeart/2005/8/layout/orgChart1"/>
    <dgm:cxn modelId="{BF40A443-20ED-F544-8F5A-2076A3E20315}" type="presParOf" srcId="{AAA9743F-8B80-4B7B-839C-512283950D45}" destId="{B599172F-5419-47BB-819A-B7FAEE33EA7E}" srcOrd="1" destOrd="0" presId="urn:microsoft.com/office/officeart/2005/8/layout/orgChart1"/>
    <dgm:cxn modelId="{2175AD0F-09D1-A444-B368-83D7520E3952}" type="presParOf" srcId="{B66B241A-3F58-49D1-B3EB-0D176338D21E}" destId="{5BAA9067-095B-4898-80EA-1D98998FCB27}" srcOrd="1" destOrd="0" presId="urn:microsoft.com/office/officeart/2005/8/layout/orgChart1"/>
    <dgm:cxn modelId="{F3B07168-D14E-1142-9EAB-0444198820C8}" type="presParOf" srcId="{5BAA9067-095B-4898-80EA-1D98998FCB27}" destId="{8D0D5CFB-2617-4590-B872-8E2C478B495F}" srcOrd="0" destOrd="0" presId="urn:microsoft.com/office/officeart/2005/8/layout/orgChart1"/>
    <dgm:cxn modelId="{39DB8F49-336C-FC46-BE99-CCDF3E68DE33}" type="presParOf" srcId="{5BAA9067-095B-4898-80EA-1D98998FCB27}" destId="{30D999B1-CE89-447F-AD3A-E304323F4619}" srcOrd="1" destOrd="0" presId="urn:microsoft.com/office/officeart/2005/8/layout/orgChart1"/>
    <dgm:cxn modelId="{DF81BACE-3235-3243-99B6-BB7AA9961F40}" type="presParOf" srcId="{30D999B1-CE89-447F-AD3A-E304323F4619}" destId="{AF5B351D-52EA-4840-A048-897E11341F05}" srcOrd="0" destOrd="0" presId="urn:microsoft.com/office/officeart/2005/8/layout/orgChart1"/>
    <dgm:cxn modelId="{25D1A33E-05A1-114C-A56A-9A4CA034B8F4}" type="presParOf" srcId="{AF5B351D-52EA-4840-A048-897E11341F05}" destId="{80352BA0-3522-4E85-B679-025F665B3325}" srcOrd="0" destOrd="0" presId="urn:microsoft.com/office/officeart/2005/8/layout/orgChart1"/>
    <dgm:cxn modelId="{DD3F6C03-AE3E-A64C-9462-550301773E5C}" type="presParOf" srcId="{AF5B351D-52EA-4840-A048-897E11341F05}" destId="{0EEFD0AD-0403-489B-9279-D19C631FC6EF}" srcOrd="1" destOrd="0" presId="urn:microsoft.com/office/officeart/2005/8/layout/orgChart1"/>
    <dgm:cxn modelId="{7461B405-2112-FD48-A280-3063D90DE57C}" type="presParOf" srcId="{30D999B1-CE89-447F-AD3A-E304323F4619}" destId="{C08B7E7B-3666-4AD7-8259-526D3B95E9AC}" srcOrd="1" destOrd="0" presId="urn:microsoft.com/office/officeart/2005/8/layout/orgChart1"/>
    <dgm:cxn modelId="{F9D682E6-1340-1E4C-9C3E-1399B21B24A8}" type="presParOf" srcId="{C08B7E7B-3666-4AD7-8259-526D3B95E9AC}" destId="{D884700F-6098-4749-BD26-394E3276E35E}" srcOrd="0" destOrd="0" presId="urn:microsoft.com/office/officeart/2005/8/layout/orgChart1"/>
    <dgm:cxn modelId="{6140278B-1EF7-784E-B94C-A2D0D6151314}" type="presParOf" srcId="{C08B7E7B-3666-4AD7-8259-526D3B95E9AC}" destId="{F2C1B11A-41F0-4AC3-B195-488B2656AAF5}" srcOrd="1" destOrd="0" presId="urn:microsoft.com/office/officeart/2005/8/layout/orgChart1"/>
    <dgm:cxn modelId="{2DCE8FAD-834A-744D-8EEA-ACF6A3E61FF7}" type="presParOf" srcId="{F2C1B11A-41F0-4AC3-B195-488B2656AAF5}" destId="{767EDA32-53B1-41A2-A3F0-974B99A0F554}" srcOrd="0" destOrd="0" presId="urn:microsoft.com/office/officeart/2005/8/layout/orgChart1"/>
    <dgm:cxn modelId="{A4A6DCF1-9381-464B-9623-FA6522CAB4E8}" type="presParOf" srcId="{767EDA32-53B1-41A2-A3F0-974B99A0F554}" destId="{B3C570EB-761F-4DF2-840A-0BE33F51CA09}" srcOrd="0" destOrd="0" presId="urn:microsoft.com/office/officeart/2005/8/layout/orgChart1"/>
    <dgm:cxn modelId="{23FCD5E8-CDAA-B741-8480-8B74EE4D909A}" type="presParOf" srcId="{767EDA32-53B1-41A2-A3F0-974B99A0F554}" destId="{AA1224E5-9D19-4A1D-818F-061BE6E9BD47}" srcOrd="1" destOrd="0" presId="urn:microsoft.com/office/officeart/2005/8/layout/orgChart1"/>
    <dgm:cxn modelId="{1C14F856-08D4-FE40-85ED-4E0DAF7046F3}" type="presParOf" srcId="{F2C1B11A-41F0-4AC3-B195-488B2656AAF5}" destId="{8BCEA8EF-0661-46D5-A633-AE39A25F80D0}" srcOrd="1" destOrd="0" presId="urn:microsoft.com/office/officeart/2005/8/layout/orgChart1"/>
    <dgm:cxn modelId="{E50CE9D5-D7F2-E442-BF51-855639D2489E}" type="presParOf" srcId="{8BCEA8EF-0661-46D5-A633-AE39A25F80D0}" destId="{BAB8BA20-6E42-46DB-AA75-52C07BFD8628}" srcOrd="0" destOrd="0" presId="urn:microsoft.com/office/officeart/2005/8/layout/orgChart1"/>
    <dgm:cxn modelId="{BD03A1EB-5AC9-4C40-A33F-FC891CBDCA5D}" type="presParOf" srcId="{8BCEA8EF-0661-46D5-A633-AE39A25F80D0}" destId="{1AFA7ADB-E346-43CF-8E2B-E6AF84145F59}" srcOrd="1" destOrd="0" presId="urn:microsoft.com/office/officeart/2005/8/layout/orgChart1"/>
    <dgm:cxn modelId="{F4550BE9-CB5A-6F4B-8B7C-65389B644674}" type="presParOf" srcId="{1AFA7ADB-E346-43CF-8E2B-E6AF84145F59}" destId="{484B0738-0473-489A-A639-C41BB8C2FA64}" srcOrd="0" destOrd="0" presId="urn:microsoft.com/office/officeart/2005/8/layout/orgChart1"/>
    <dgm:cxn modelId="{BBBBDFA5-47F8-BD49-AAA6-9BEC6A6305C6}" type="presParOf" srcId="{484B0738-0473-489A-A639-C41BB8C2FA64}" destId="{0D88FE23-8758-4A6D-81FE-BEC5AE1BB7F4}" srcOrd="0" destOrd="0" presId="urn:microsoft.com/office/officeart/2005/8/layout/orgChart1"/>
    <dgm:cxn modelId="{5EC9BD3F-CBDA-AA40-ADB8-583E8C864709}" type="presParOf" srcId="{484B0738-0473-489A-A639-C41BB8C2FA64}" destId="{7B1EDCE2-2E38-4FFF-BDFA-964E3AA97BCB}" srcOrd="1" destOrd="0" presId="urn:microsoft.com/office/officeart/2005/8/layout/orgChart1"/>
    <dgm:cxn modelId="{AC6334F4-BF4B-D34F-A204-D1A90CEB6A76}" type="presParOf" srcId="{1AFA7ADB-E346-43CF-8E2B-E6AF84145F59}" destId="{03AD6F7F-9FF5-40F8-9828-863D2FEEA87E}" srcOrd="1" destOrd="0" presId="urn:microsoft.com/office/officeart/2005/8/layout/orgChart1"/>
    <dgm:cxn modelId="{5C7FC2D5-C27E-0F4F-A3D0-1B7DA7AE638E}" type="presParOf" srcId="{03AD6F7F-9FF5-40F8-9828-863D2FEEA87E}" destId="{AA22B2F9-539D-4A79-8A8D-EB4CCBC07323}" srcOrd="0" destOrd="0" presId="urn:microsoft.com/office/officeart/2005/8/layout/orgChart1"/>
    <dgm:cxn modelId="{64C4646E-6363-6D40-9457-869A92BBDD35}" type="presParOf" srcId="{03AD6F7F-9FF5-40F8-9828-863D2FEEA87E}" destId="{F52A2972-4B36-419F-9063-120E613614B8}" srcOrd="1" destOrd="0" presId="urn:microsoft.com/office/officeart/2005/8/layout/orgChart1"/>
    <dgm:cxn modelId="{1404D1D5-38F3-3346-BA8D-FB2092256528}" type="presParOf" srcId="{F52A2972-4B36-419F-9063-120E613614B8}" destId="{A255A861-7B33-417F-A10C-F297A4A8D382}" srcOrd="0" destOrd="0" presId="urn:microsoft.com/office/officeart/2005/8/layout/orgChart1"/>
    <dgm:cxn modelId="{216FE61B-8C3B-9C4C-9396-D1E361710D3B}" type="presParOf" srcId="{A255A861-7B33-417F-A10C-F297A4A8D382}" destId="{476443CA-C80E-495A-A67B-7D050FCD583F}" srcOrd="0" destOrd="0" presId="urn:microsoft.com/office/officeart/2005/8/layout/orgChart1"/>
    <dgm:cxn modelId="{B56B4E8D-027E-B34C-B1D8-00E0BBFA8B91}" type="presParOf" srcId="{A255A861-7B33-417F-A10C-F297A4A8D382}" destId="{C3F4B18B-83A8-4321-8A24-803A0F4AD38B}" srcOrd="1" destOrd="0" presId="urn:microsoft.com/office/officeart/2005/8/layout/orgChart1"/>
    <dgm:cxn modelId="{4347CC8C-A6A7-C049-8E56-607A95D7548E}" type="presParOf" srcId="{F52A2972-4B36-419F-9063-120E613614B8}" destId="{F0CAE8AB-4DCF-4A43-86A7-E8DA30C5C65E}" srcOrd="1" destOrd="0" presId="urn:microsoft.com/office/officeart/2005/8/layout/orgChart1"/>
    <dgm:cxn modelId="{CB5F672F-EB26-9642-964F-4A405F9625EE}" type="presParOf" srcId="{F52A2972-4B36-419F-9063-120E613614B8}" destId="{2A7DEFA2-70F0-4C57-A7F6-E282A46FC72A}" srcOrd="2" destOrd="0" presId="urn:microsoft.com/office/officeart/2005/8/layout/orgChart1"/>
    <dgm:cxn modelId="{5104B4FE-F9BC-534F-8127-A6D80216A3B5}" type="presParOf" srcId="{1AFA7ADB-E346-43CF-8E2B-E6AF84145F59}" destId="{2D46B4FA-5BBD-4ECE-B1F9-8FBAF3C3574F}" srcOrd="2" destOrd="0" presId="urn:microsoft.com/office/officeart/2005/8/layout/orgChart1"/>
    <dgm:cxn modelId="{70C8956D-F9D6-FF4D-B1A3-B1C207C56105}" type="presParOf" srcId="{8BCEA8EF-0661-46D5-A633-AE39A25F80D0}" destId="{65E52AD9-0770-47DE-AC77-DB0169E7F276}" srcOrd="2" destOrd="0" presId="urn:microsoft.com/office/officeart/2005/8/layout/orgChart1"/>
    <dgm:cxn modelId="{8D056750-1659-5C42-9576-B3B6B8D1D69E}" type="presParOf" srcId="{8BCEA8EF-0661-46D5-A633-AE39A25F80D0}" destId="{7BBE6926-5CBE-48C2-8B02-BDCB3CAD33FC}" srcOrd="3" destOrd="0" presId="urn:microsoft.com/office/officeart/2005/8/layout/orgChart1"/>
    <dgm:cxn modelId="{FC5628F9-91F4-2845-A272-314C0ECC0DFA}" type="presParOf" srcId="{7BBE6926-5CBE-48C2-8B02-BDCB3CAD33FC}" destId="{AB47DD15-A5F2-49D3-8EEE-23A082183625}" srcOrd="0" destOrd="0" presId="urn:microsoft.com/office/officeart/2005/8/layout/orgChart1"/>
    <dgm:cxn modelId="{8BB0FBAD-F6C8-784A-BDB4-9E51A61A1635}" type="presParOf" srcId="{AB47DD15-A5F2-49D3-8EEE-23A082183625}" destId="{9AA2D2B3-2912-464F-9B7B-9963A918BA5A}" srcOrd="0" destOrd="0" presId="urn:microsoft.com/office/officeart/2005/8/layout/orgChart1"/>
    <dgm:cxn modelId="{14A3218E-DC10-7F4D-B383-C88391B8AAD7}" type="presParOf" srcId="{AB47DD15-A5F2-49D3-8EEE-23A082183625}" destId="{BDD006FC-7FBE-4690-AD0A-0854CA483EF2}" srcOrd="1" destOrd="0" presId="urn:microsoft.com/office/officeart/2005/8/layout/orgChart1"/>
    <dgm:cxn modelId="{7BA71F17-46E4-A241-96D4-35E9F4C695B0}" type="presParOf" srcId="{7BBE6926-5CBE-48C2-8B02-BDCB3CAD33FC}" destId="{9A19FB33-077C-437B-8054-F3243068003D}" srcOrd="1" destOrd="0" presId="urn:microsoft.com/office/officeart/2005/8/layout/orgChart1"/>
    <dgm:cxn modelId="{8B5713A7-DF41-E14B-9B41-6A20DAC60A1C}" type="presParOf" srcId="{9A19FB33-077C-437B-8054-F3243068003D}" destId="{727CB3DB-D620-43C4-A2A8-A0C9A1916D1A}" srcOrd="0" destOrd="0" presId="urn:microsoft.com/office/officeart/2005/8/layout/orgChart1"/>
    <dgm:cxn modelId="{9E756BDF-3048-6C49-A993-AFD39B63BF83}" type="presParOf" srcId="{9A19FB33-077C-437B-8054-F3243068003D}" destId="{678481D3-3F44-4238-BC91-D73056845EE7}" srcOrd="1" destOrd="0" presId="urn:microsoft.com/office/officeart/2005/8/layout/orgChart1"/>
    <dgm:cxn modelId="{4F615095-DCF7-E34F-876F-9096156FEE6D}" type="presParOf" srcId="{678481D3-3F44-4238-BC91-D73056845EE7}" destId="{29B51F40-1994-4414-BE6C-29DCAC57961F}" srcOrd="0" destOrd="0" presId="urn:microsoft.com/office/officeart/2005/8/layout/orgChart1"/>
    <dgm:cxn modelId="{2EC0FE93-3BBC-4640-B19B-8FF02B8A7B94}" type="presParOf" srcId="{29B51F40-1994-4414-BE6C-29DCAC57961F}" destId="{FD424917-6B45-4290-A810-E13D0472D485}" srcOrd="0" destOrd="0" presId="urn:microsoft.com/office/officeart/2005/8/layout/orgChart1"/>
    <dgm:cxn modelId="{B78E2DEB-A75E-DE4C-9FFD-FB0B7EAAF258}" type="presParOf" srcId="{29B51F40-1994-4414-BE6C-29DCAC57961F}" destId="{B2A765D3-2AF1-4501-B379-6926915A735B}" srcOrd="1" destOrd="0" presId="urn:microsoft.com/office/officeart/2005/8/layout/orgChart1"/>
    <dgm:cxn modelId="{2C7952C1-0E7E-5B4E-8F0E-263F4816CA96}" type="presParOf" srcId="{678481D3-3F44-4238-BC91-D73056845EE7}" destId="{C8DF2FF2-5533-4201-953E-EFC5D123F3B8}" srcOrd="1" destOrd="0" presId="urn:microsoft.com/office/officeart/2005/8/layout/orgChart1"/>
    <dgm:cxn modelId="{3676FAA4-8BBF-4A41-91B8-B6AB621F17B0}" type="presParOf" srcId="{678481D3-3F44-4238-BC91-D73056845EE7}" destId="{37B5A8AD-2629-4867-8591-3972F80AA969}" srcOrd="2" destOrd="0" presId="urn:microsoft.com/office/officeart/2005/8/layout/orgChart1"/>
    <dgm:cxn modelId="{A434CC57-984B-A843-8722-843E403BF35F}" type="presParOf" srcId="{9A19FB33-077C-437B-8054-F3243068003D}" destId="{D74222A8-E580-4B12-B3D5-D2ADC202B68E}" srcOrd="2" destOrd="0" presId="urn:microsoft.com/office/officeart/2005/8/layout/orgChart1"/>
    <dgm:cxn modelId="{C8EDC33B-9B19-A24A-8DDE-BBFB5404411D}" type="presParOf" srcId="{9A19FB33-077C-437B-8054-F3243068003D}" destId="{D8F39045-1D04-4FB8-A3E1-9C798CC69AD1}" srcOrd="3" destOrd="0" presId="urn:microsoft.com/office/officeart/2005/8/layout/orgChart1"/>
    <dgm:cxn modelId="{87FE3054-EBC6-A34C-9FCF-6EDE55383D7C}" type="presParOf" srcId="{D8F39045-1D04-4FB8-A3E1-9C798CC69AD1}" destId="{11D13FC9-55FA-436E-90BD-D4F11D744F3C}" srcOrd="0" destOrd="0" presId="urn:microsoft.com/office/officeart/2005/8/layout/orgChart1"/>
    <dgm:cxn modelId="{2C441568-597E-014F-9259-F008EB565907}" type="presParOf" srcId="{11D13FC9-55FA-436E-90BD-D4F11D744F3C}" destId="{FE2DB67C-4C26-4FA0-937E-4BE37BEFFBC2}" srcOrd="0" destOrd="0" presId="urn:microsoft.com/office/officeart/2005/8/layout/orgChart1"/>
    <dgm:cxn modelId="{6209EAB2-4DA2-4241-948C-5B6DEE3336B9}" type="presParOf" srcId="{11D13FC9-55FA-436E-90BD-D4F11D744F3C}" destId="{0AA74D1E-3AE3-47C4-BCB2-F28BE9A67EE2}" srcOrd="1" destOrd="0" presId="urn:microsoft.com/office/officeart/2005/8/layout/orgChart1"/>
    <dgm:cxn modelId="{C77CE9CE-52DB-FF48-8676-7A0ECED217D7}" type="presParOf" srcId="{D8F39045-1D04-4FB8-A3E1-9C798CC69AD1}" destId="{7AC706A8-9F5A-408C-8686-A15B7A592E00}" srcOrd="1" destOrd="0" presId="urn:microsoft.com/office/officeart/2005/8/layout/orgChart1"/>
    <dgm:cxn modelId="{CEB3243B-4AAB-DE4B-874B-577B5FB55B6C}" type="presParOf" srcId="{D8F39045-1D04-4FB8-A3E1-9C798CC69AD1}" destId="{CB2C6B22-8DF2-4511-B0BA-5705BF049F89}" srcOrd="2" destOrd="0" presId="urn:microsoft.com/office/officeart/2005/8/layout/orgChart1"/>
    <dgm:cxn modelId="{1A69904B-BA3C-924C-BB01-F05EB4BC4F55}" type="presParOf" srcId="{9A19FB33-077C-437B-8054-F3243068003D}" destId="{2F97739A-30CB-46BF-B44E-3466567D2595}" srcOrd="4" destOrd="0" presId="urn:microsoft.com/office/officeart/2005/8/layout/orgChart1"/>
    <dgm:cxn modelId="{18C7E6D9-58FA-3040-A9E4-1FC101288792}" type="presParOf" srcId="{9A19FB33-077C-437B-8054-F3243068003D}" destId="{3284289E-A19E-4E77-BC17-1740C9078E91}" srcOrd="5" destOrd="0" presId="urn:microsoft.com/office/officeart/2005/8/layout/orgChart1"/>
    <dgm:cxn modelId="{485938D1-1FFF-FE43-8D13-0A74E0B442EF}" type="presParOf" srcId="{3284289E-A19E-4E77-BC17-1740C9078E91}" destId="{63EF0660-1C1B-41FF-AEEE-A0CCF5E57C1E}" srcOrd="0" destOrd="0" presId="urn:microsoft.com/office/officeart/2005/8/layout/orgChart1"/>
    <dgm:cxn modelId="{2AF6F355-83B6-5446-BAF4-69BFEACCD07D}" type="presParOf" srcId="{63EF0660-1C1B-41FF-AEEE-A0CCF5E57C1E}" destId="{95508A89-9607-4824-9661-443880E5D946}" srcOrd="0" destOrd="0" presId="urn:microsoft.com/office/officeart/2005/8/layout/orgChart1"/>
    <dgm:cxn modelId="{7FFA082B-4522-294F-A01E-3A10E9DDBB4F}" type="presParOf" srcId="{63EF0660-1C1B-41FF-AEEE-A0CCF5E57C1E}" destId="{CBC7572D-98FF-4F35-A460-1DB067791633}" srcOrd="1" destOrd="0" presId="urn:microsoft.com/office/officeart/2005/8/layout/orgChart1"/>
    <dgm:cxn modelId="{F501E2EF-087C-B147-B2A1-10D4C4A9EAC2}" type="presParOf" srcId="{3284289E-A19E-4E77-BC17-1740C9078E91}" destId="{89191B7D-8845-43C8-B3BB-3350C1E76EB5}" srcOrd="1" destOrd="0" presId="urn:microsoft.com/office/officeart/2005/8/layout/orgChart1"/>
    <dgm:cxn modelId="{CC03A1AD-2E69-A643-9EC2-0123142BC201}" type="presParOf" srcId="{3284289E-A19E-4E77-BC17-1740C9078E91}" destId="{D269A370-CE50-435D-9A3E-709D1A75215F}" srcOrd="2" destOrd="0" presId="urn:microsoft.com/office/officeart/2005/8/layout/orgChart1"/>
    <dgm:cxn modelId="{D455FF3E-2755-EB4B-80CD-9B004D591AD3}" type="presParOf" srcId="{7BBE6926-5CBE-48C2-8B02-BDCB3CAD33FC}" destId="{F552F510-321A-4F4F-8DBA-E03B68ADA7AF}" srcOrd="2" destOrd="0" presId="urn:microsoft.com/office/officeart/2005/8/layout/orgChart1"/>
    <dgm:cxn modelId="{D78E69BB-5BB4-9642-8116-60E436DFFBFD}" type="presParOf" srcId="{8BCEA8EF-0661-46D5-A633-AE39A25F80D0}" destId="{89499FE0-E7FC-4E8B-B25E-9B3F8A475E02}" srcOrd="4" destOrd="0" presId="urn:microsoft.com/office/officeart/2005/8/layout/orgChart1"/>
    <dgm:cxn modelId="{071E0CDC-4934-2044-A3DA-119CBAEFFC12}" type="presParOf" srcId="{8BCEA8EF-0661-46D5-A633-AE39A25F80D0}" destId="{305595A7-23BC-44E8-A03C-1A9A4F47A20F}" srcOrd="5" destOrd="0" presId="urn:microsoft.com/office/officeart/2005/8/layout/orgChart1"/>
    <dgm:cxn modelId="{9F6329D7-2B7E-FC41-94F2-327C46146DA4}" type="presParOf" srcId="{305595A7-23BC-44E8-A03C-1A9A4F47A20F}" destId="{DCD2AB30-6F3B-4617-B510-359069B6DFBB}" srcOrd="0" destOrd="0" presId="urn:microsoft.com/office/officeart/2005/8/layout/orgChart1"/>
    <dgm:cxn modelId="{54819F6C-20D6-8241-AA8D-CD3C55198FAD}" type="presParOf" srcId="{DCD2AB30-6F3B-4617-B510-359069B6DFBB}" destId="{16BA64E7-47CA-4051-8160-48E056F028DE}" srcOrd="0" destOrd="0" presId="urn:microsoft.com/office/officeart/2005/8/layout/orgChart1"/>
    <dgm:cxn modelId="{71158658-54E5-5A41-9C3B-DAA7B6F57E90}" type="presParOf" srcId="{DCD2AB30-6F3B-4617-B510-359069B6DFBB}" destId="{4B7FB032-BF70-45D6-B1EB-0FB2EF199F45}" srcOrd="1" destOrd="0" presId="urn:microsoft.com/office/officeart/2005/8/layout/orgChart1"/>
    <dgm:cxn modelId="{02A2C339-9194-5D42-A189-D2BC8CE7BD0E}" type="presParOf" srcId="{305595A7-23BC-44E8-A03C-1A9A4F47A20F}" destId="{4C623835-6276-4ABA-B35F-C393E3673126}" srcOrd="1" destOrd="0" presId="urn:microsoft.com/office/officeart/2005/8/layout/orgChart1"/>
    <dgm:cxn modelId="{8CCA9B90-3159-1844-9C64-168EBAB37527}" type="presParOf" srcId="{4C623835-6276-4ABA-B35F-C393E3673126}" destId="{548871E3-F23D-41F1-8199-F652E4A76D40}" srcOrd="0" destOrd="0" presId="urn:microsoft.com/office/officeart/2005/8/layout/orgChart1"/>
    <dgm:cxn modelId="{926DA43B-0820-7F41-B147-672A5FD6CF76}" type="presParOf" srcId="{4C623835-6276-4ABA-B35F-C393E3673126}" destId="{ACA889EF-E0E8-46FA-B422-9F61858B99F4}" srcOrd="1" destOrd="0" presId="urn:microsoft.com/office/officeart/2005/8/layout/orgChart1"/>
    <dgm:cxn modelId="{B1F731A0-4A0A-6947-AF00-12162D982606}" type="presParOf" srcId="{ACA889EF-E0E8-46FA-B422-9F61858B99F4}" destId="{480689FC-6D78-4C6D-81FB-05ADDBE186B5}" srcOrd="0" destOrd="0" presId="urn:microsoft.com/office/officeart/2005/8/layout/orgChart1"/>
    <dgm:cxn modelId="{70A7BABF-E398-B142-A3EA-A3AC3B628338}" type="presParOf" srcId="{480689FC-6D78-4C6D-81FB-05ADDBE186B5}" destId="{D9AD7E2B-4BCA-44C8-A1CC-001F9ADA21DF}" srcOrd="0" destOrd="0" presId="urn:microsoft.com/office/officeart/2005/8/layout/orgChart1"/>
    <dgm:cxn modelId="{F0624DC3-E70B-AE41-AAA7-DE82A0CDD308}" type="presParOf" srcId="{480689FC-6D78-4C6D-81FB-05ADDBE186B5}" destId="{CF8DD596-3104-49DE-8E2B-77860E56372D}" srcOrd="1" destOrd="0" presId="urn:microsoft.com/office/officeart/2005/8/layout/orgChart1"/>
    <dgm:cxn modelId="{585A749B-E962-BB49-B56F-437C0B882594}" type="presParOf" srcId="{ACA889EF-E0E8-46FA-B422-9F61858B99F4}" destId="{1ED1CC47-A76D-4910-899B-90B6A0A46B2B}" srcOrd="1" destOrd="0" presId="urn:microsoft.com/office/officeart/2005/8/layout/orgChart1"/>
    <dgm:cxn modelId="{7547B7F5-2994-9A44-8032-914287543770}" type="presParOf" srcId="{ACA889EF-E0E8-46FA-B422-9F61858B99F4}" destId="{F756E76B-6625-4F8B-8CC4-A41D31305114}" srcOrd="2" destOrd="0" presId="urn:microsoft.com/office/officeart/2005/8/layout/orgChart1"/>
    <dgm:cxn modelId="{AEDB7FF1-782B-6C42-AC69-4DB5838E9FFA}" type="presParOf" srcId="{4C623835-6276-4ABA-B35F-C393E3673126}" destId="{579476AD-1AD0-42D2-A1F4-EB39AD5EA1C1}" srcOrd="2" destOrd="0" presId="urn:microsoft.com/office/officeart/2005/8/layout/orgChart1"/>
    <dgm:cxn modelId="{34E3C00F-8019-BF40-B46C-B539F98F23D5}" type="presParOf" srcId="{4C623835-6276-4ABA-B35F-C393E3673126}" destId="{DFF4E875-DCDD-4B3C-B47E-79DF1809162F}" srcOrd="3" destOrd="0" presId="urn:microsoft.com/office/officeart/2005/8/layout/orgChart1"/>
    <dgm:cxn modelId="{27026726-96E1-214E-898F-2CCE74F30EA5}" type="presParOf" srcId="{DFF4E875-DCDD-4B3C-B47E-79DF1809162F}" destId="{7F189A01-5036-4FA2-9E54-0661DA0F2419}" srcOrd="0" destOrd="0" presId="urn:microsoft.com/office/officeart/2005/8/layout/orgChart1"/>
    <dgm:cxn modelId="{FADF79E0-4836-DA4C-8608-4D9582D9D111}" type="presParOf" srcId="{7F189A01-5036-4FA2-9E54-0661DA0F2419}" destId="{9609A133-F0ED-48A9-B246-3CF25CA29719}" srcOrd="0" destOrd="0" presId="urn:microsoft.com/office/officeart/2005/8/layout/orgChart1"/>
    <dgm:cxn modelId="{7CBEAFF9-B429-354E-8412-3B4B8C67DDA3}" type="presParOf" srcId="{7F189A01-5036-4FA2-9E54-0661DA0F2419}" destId="{52A6F129-A789-4184-AC45-42567030A393}" srcOrd="1" destOrd="0" presId="urn:microsoft.com/office/officeart/2005/8/layout/orgChart1"/>
    <dgm:cxn modelId="{0E391F77-A0DA-AC4F-B98D-E35D5D168A2C}" type="presParOf" srcId="{DFF4E875-DCDD-4B3C-B47E-79DF1809162F}" destId="{23CA6F13-9096-4DD0-9E87-9AE992BE776F}" srcOrd="1" destOrd="0" presId="urn:microsoft.com/office/officeart/2005/8/layout/orgChart1"/>
    <dgm:cxn modelId="{BBA066BE-0D88-EA40-B321-17E74ED815BA}" type="presParOf" srcId="{DFF4E875-DCDD-4B3C-B47E-79DF1809162F}" destId="{F547DCB4-2599-4FA4-B58E-D3C08D084726}" srcOrd="2" destOrd="0" presId="urn:microsoft.com/office/officeart/2005/8/layout/orgChart1"/>
    <dgm:cxn modelId="{AA586207-5693-A844-A868-E7CEBA5AEB81}" type="presParOf" srcId="{305595A7-23BC-44E8-A03C-1A9A4F47A20F}" destId="{1D63DA78-DFDB-4E75-A585-CC1E6E1A6D7D}" srcOrd="2" destOrd="0" presId="urn:microsoft.com/office/officeart/2005/8/layout/orgChart1"/>
    <dgm:cxn modelId="{F5FA4B64-3395-7944-9821-1CB3D04894A8}" type="presParOf" srcId="{F2C1B11A-41F0-4AC3-B195-488B2656AAF5}" destId="{57AA3E5C-7151-4589-86AD-DBE792E78D1A}" srcOrd="2" destOrd="0" presId="urn:microsoft.com/office/officeart/2005/8/layout/orgChart1"/>
    <dgm:cxn modelId="{2FE29E36-1964-2644-AD81-7057AD551C63}" type="presParOf" srcId="{C08B7E7B-3666-4AD7-8259-526D3B95E9AC}" destId="{ECCC3D99-0931-4025-8534-CA952F7D9369}" srcOrd="2" destOrd="0" presId="urn:microsoft.com/office/officeart/2005/8/layout/orgChart1"/>
    <dgm:cxn modelId="{E28F712E-3C0B-E545-BF9B-528C02CD717D}" type="presParOf" srcId="{C08B7E7B-3666-4AD7-8259-526D3B95E9AC}" destId="{877CEE7F-057A-49AD-AD74-793D4B4CEF90}" srcOrd="3" destOrd="0" presId="urn:microsoft.com/office/officeart/2005/8/layout/orgChart1"/>
    <dgm:cxn modelId="{9655E4B2-A86A-2C48-AEE7-E32B8A3DE2CE}" type="presParOf" srcId="{877CEE7F-057A-49AD-AD74-793D4B4CEF90}" destId="{1656CEE7-F215-4726-9470-A3E40774E17D}" srcOrd="0" destOrd="0" presId="urn:microsoft.com/office/officeart/2005/8/layout/orgChart1"/>
    <dgm:cxn modelId="{D2118BA8-04A1-DE4A-8380-D2A1D370AAFF}" type="presParOf" srcId="{1656CEE7-F215-4726-9470-A3E40774E17D}" destId="{85AF74FC-F459-409E-965E-D6BDD3AF4BA0}" srcOrd="0" destOrd="0" presId="urn:microsoft.com/office/officeart/2005/8/layout/orgChart1"/>
    <dgm:cxn modelId="{41A03BF3-94FB-C74F-9234-C83BF0BD5D28}" type="presParOf" srcId="{1656CEE7-F215-4726-9470-A3E40774E17D}" destId="{73AFB45B-B76A-48FD-AEEF-2FB2FE9F7647}" srcOrd="1" destOrd="0" presId="urn:microsoft.com/office/officeart/2005/8/layout/orgChart1"/>
    <dgm:cxn modelId="{D9CEF09C-DB46-2346-9E93-893E5740F442}" type="presParOf" srcId="{877CEE7F-057A-49AD-AD74-793D4B4CEF90}" destId="{717AE85B-AEFE-48F9-B944-B4454CF8804D}" srcOrd="1" destOrd="0" presId="urn:microsoft.com/office/officeart/2005/8/layout/orgChart1"/>
    <dgm:cxn modelId="{6C9BA66F-AD56-9745-8F42-30D8EB517499}" type="presParOf" srcId="{717AE85B-AEFE-48F9-B944-B4454CF8804D}" destId="{AB85DDED-BB5D-4B20-A31F-56CB86C5F9CC}" srcOrd="0" destOrd="0" presId="urn:microsoft.com/office/officeart/2005/8/layout/orgChart1"/>
    <dgm:cxn modelId="{7F401968-8949-A943-A865-11535ABF9D56}" type="presParOf" srcId="{717AE85B-AEFE-48F9-B944-B4454CF8804D}" destId="{E5485D80-9D97-4C75-8AE3-D752B1775DA7}" srcOrd="1" destOrd="0" presId="urn:microsoft.com/office/officeart/2005/8/layout/orgChart1"/>
    <dgm:cxn modelId="{C25D03AF-563E-2144-A853-C8237082F9F4}" type="presParOf" srcId="{E5485D80-9D97-4C75-8AE3-D752B1775DA7}" destId="{A88C72D7-F0FB-42E9-9590-E6107380A5E2}" srcOrd="0" destOrd="0" presId="urn:microsoft.com/office/officeart/2005/8/layout/orgChart1"/>
    <dgm:cxn modelId="{5B181157-527F-B64C-A599-FBA21E704163}" type="presParOf" srcId="{A88C72D7-F0FB-42E9-9590-E6107380A5E2}" destId="{2E6D1DDD-EBC5-4DE6-B3DA-5FF0821D8C25}" srcOrd="0" destOrd="0" presId="urn:microsoft.com/office/officeart/2005/8/layout/orgChart1"/>
    <dgm:cxn modelId="{1011EDED-E2C1-A74D-A8DE-F347F7C8A94E}" type="presParOf" srcId="{A88C72D7-F0FB-42E9-9590-E6107380A5E2}" destId="{DB91559A-EE0B-4550-AA05-29078EFABEC9}" srcOrd="1" destOrd="0" presId="urn:microsoft.com/office/officeart/2005/8/layout/orgChart1"/>
    <dgm:cxn modelId="{82823784-3A09-E440-B7A6-67AB8AD3284A}" type="presParOf" srcId="{E5485D80-9D97-4C75-8AE3-D752B1775DA7}" destId="{BC1E9FC2-9942-4092-8E1D-FB4E212CE967}" srcOrd="1" destOrd="0" presId="urn:microsoft.com/office/officeart/2005/8/layout/orgChart1"/>
    <dgm:cxn modelId="{66B61649-6B5C-374E-B882-137CAAEF381D}" type="presParOf" srcId="{E5485D80-9D97-4C75-8AE3-D752B1775DA7}" destId="{A745F9BC-A29D-45C5-981B-70F7EC99CCA7}" srcOrd="2" destOrd="0" presId="urn:microsoft.com/office/officeart/2005/8/layout/orgChart1"/>
    <dgm:cxn modelId="{7C308280-ABEF-5C40-8B6D-2270B91CBAF2}" type="presParOf" srcId="{877CEE7F-057A-49AD-AD74-793D4B4CEF90}" destId="{906104D6-48D4-4A99-8730-00AE13C60572}" srcOrd="2" destOrd="0" presId="urn:microsoft.com/office/officeart/2005/8/layout/orgChart1"/>
    <dgm:cxn modelId="{EDB0058D-438E-CC49-A411-79A75B7D687B}" type="presParOf" srcId="{30D999B1-CE89-447F-AD3A-E304323F4619}" destId="{1940224C-5D9B-44EC-AC07-F233E2946FDF}" srcOrd="2" destOrd="0" presId="urn:microsoft.com/office/officeart/2005/8/layout/orgChart1"/>
    <dgm:cxn modelId="{38F3519E-E718-0B4D-8320-F59C119DAB74}" type="presParOf" srcId="{5BAA9067-095B-4898-80EA-1D98998FCB27}" destId="{C74862B0-F874-4447-B107-DB6DD838950A}" srcOrd="2" destOrd="0" presId="urn:microsoft.com/office/officeart/2005/8/layout/orgChart1"/>
    <dgm:cxn modelId="{AC9CB733-6C1F-3643-B25C-8ED7562498CE}" type="presParOf" srcId="{5BAA9067-095B-4898-80EA-1D98998FCB27}" destId="{7977836E-FA2B-4B09-AB2E-4774B5264DBB}" srcOrd="3" destOrd="0" presId="urn:microsoft.com/office/officeart/2005/8/layout/orgChart1"/>
    <dgm:cxn modelId="{7420C3BB-AEE6-844A-96B0-DE431E1D85FA}" type="presParOf" srcId="{7977836E-FA2B-4B09-AB2E-4774B5264DBB}" destId="{2DE0DABF-E14C-4DDE-8295-A2EC34F31C0F}" srcOrd="0" destOrd="0" presId="urn:microsoft.com/office/officeart/2005/8/layout/orgChart1"/>
    <dgm:cxn modelId="{C4A362F3-471D-F743-A636-D2635D93A44C}" type="presParOf" srcId="{2DE0DABF-E14C-4DDE-8295-A2EC34F31C0F}" destId="{B03DEEBE-8D6A-4D34-A3DA-17FB6B68BDE7}" srcOrd="0" destOrd="0" presId="urn:microsoft.com/office/officeart/2005/8/layout/orgChart1"/>
    <dgm:cxn modelId="{F4708DF2-5954-C140-B05A-D091D9F92688}" type="presParOf" srcId="{2DE0DABF-E14C-4DDE-8295-A2EC34F31C0F}" destId="{F0D3E6AB-2E5D-4979-AE05-84BDF00F3E57}" srcOrd="1" destOrd="0" presId="urn:microsoft.com/office/officeart/2005/8/layout/orgChart1"/>
    <dgm:cxn modelId="{6A0B73D6-0693-1B4A-BA7F-5E01BD6AE4E6}" type="presParOf" srcId="{7977836E-FA2B-4B09-AB2E-4774B5264DBB}" destId="{73B364B1-8E33-4ADC-9E3D-F33B6A17022E}" srcOrd="1" destOrd="0" presId="urn:microsoft.com/office/officeart/2005/8/layout/orgChart1"/>
    <dgm:cxn modelId="{2CB91CEA-10D5-5F4F-8034-A3A5858E7E3E}" type="presParOf" srcId="{73B364B1-8E33-4ADC-9E3D-F33B6A17022E}" destId="{3CEF933D-A3AC-2640-90B9-779EE298603D}" srcOrd="0" destOrd="0" presId="urn:microsoft.com/office/officeart/2005/8/layout/orgChart1"/>
    <dgm:cxn modelId="{2E21677F-EE96-0441-AC51-0E95C83018B4}" type="presParOf" srcId="{73B364B1-8E33-4ADC-9E3D-F33B6A17022E}" destId="{ED8D97EE-7E3F-024D-99E6-02CEDEC8A2B7}" srcOrd="1" destOrd="0" presId="urn:microsoft.com/office/officeart/2005/8/layout/orgChart1"/>
    <dgm:cxn modelId="{01B0B10A-97FB-BC45-B9A5-27F6563E77E6}" type="presParOf" srcId="{ED8D97EE-7E3F-024D-99E6-02CEDEC8A2B7}" destId="{485FC0D9-F549-B44D-9D2A-214D993A7DD4}" srcOrd="0" destOrd="0" presId="urn:microsoft.com/office/officeart/2005/8/layout/orgChart1"/>
    <dgm:cxn modelId="{16ED832E-B713-9A41-AC13-7F9C0355F54D}" type="presParOf" srcId="{485FC0D9-F549-B44D-9D2A-214D993A7DD4}" destId="{E670587C-8103-0443-9C22-BE39B479CE67}" srcOrd="0" destOrd="0" presId="urn:microsoft.com/office/officeart/2005/8/layout/orgChart1"/>
    <dgm:cxn modelId="{0CBCB074-7E17-4C43-988E-0E6DC796D046}" type="presParOf" srcId="{485FC0D9-F549-B44D-9D2A-214D993A7DD4}" destId="{9BBF8C2A-3C5C-3247-8443-706FBFE470A9}" srcOrd="1" destOrd="0" presId="urn:microsoft.com/office/officeart/2005/8/layout/orgChart1"/>
    <dgm:cxn modelId="{CB72F703-A10E-4847-A97D-78D9EEC4CAE3}" type="presParOf" srcId="{ED8D97EE-7E3F-024D-99E6-02CEDEC8A2B7}" destId="{194C501D-D08D-A448-98DE-C51CF2F3543C}" srcOrd="1" destOrd="0" presId="urn:microsoft.com/office/officeart/2005/8/layout/orgChart1"/>
    <dgm:cxn modelId="{F5CA0DA0-F2EC-3648-9FF8-8EC8DD766D5C}" type="presParOf" srcId="{194C501D-D08D-A448-98DE-C51CF2F3543C}" destId="{1190B346-2523-544B-BC6F-C836F06FCF4C}" srcOrd="0" destOrd="0" presId="urn:microsoft.com/office/officeart/2005/8/layout/orgChart1"/>
    <dgm:cxn modelId="{0A77BB03-06A9-7B44-9351-48A43CE3D3F3}" type="presParOf" srcId="{194C501D-D08D-A448-98DE-C51CF2F3543C}" destId="{74068888-90DD-3C4E-808D-7A696AD0E874}" srcOrd="1" destOrd="0" presId="urn:microsoft.com/office/officeart/2005/8/layout/orgChart1"/>
    <dgm:cxn modelId="{DF11CDA6-D0D6-CA40-86CD-31B9BCE21B83}" type="presParOf" srcId="{74068888-90DD-3C4E-808D-7A696AD0E874}" destId="{C5095111-CCED-C54B-A6F8-BBADA59AE861}" srcOrd="0" destOrd="0" presId="urn:microsoft.com/office/officeart/2005/8/layout/orgChart1"/>
    <dgm:cxn modelId="{D8B94498-0623-4046-97D2-E274875D3CFE}" type="presParOf" srcId="{C5095111-CCED-C54B-A6F8-BBADA59AE861}" destId="{D84305E1-BA37-304B-A784-6CFAA8A6C331}" srcOrd="0" destOrd="0" presId="urn:microsoft.com/office/officeart/2005/8/layout/orgChart1"/>
    <dgm:cxn modelId="{9982F6E5-143B-5140-858C-1206F7337BDC}" type="presParOf" srcId="{C5095111-CCED-C54B-A6F8-BBADA59AE861}" destId="{DB2C852E-DB64-8848-9444-3F381CA5B433}" srcOrd="1" destOrd="0" presId="urn:microsoft.com/office/officeart/2005/8/layout/orgChart1"/>
    <dgm:cxn modelId="{7218F66A-FA01-D74C-AC18-49AFEC75B205}" type="presParOf" srcId="{74068888-90DD-3C4E-808D-7A696AD0E874}" destId="{EAF39ADF-503F-B346-8DDC-BD8CD9BA547B}" srcOrd="1" destOrd="0" presId="urn:microsoft.com/office/officeart/2005/8/layout/orgChart1"/>
    <dgm:cxn modelId="{97A1583F-D9B0-A24B-B51D-624F5BA7889D}" type="presParOf" srcId="{74068888-90DD-3C4E-808D-7A696AD0E874}" destId="{EC12CC14-B909-8449-A7CC-D06F7202470E}" srcOrd="2" destOrd="0" presId="urn:microsoft.com/office/officeart/2005/8/layout/orgChart1"/>
    <dgm:cxn modelId="{380F43FF-3DC5-6843-A1E2-A0C8CAD55956}" type="presParOf" srcId="{194C501D-D08D-A448-98DE-C51CF2F3543C}" destId="{56BD5C49-7934-9342-81C7-E2B5F5CB8AB0}" srcOrd="2" destOrd="0" presId="urn:microsoft.com/office/officeart/2005/8/layout/orgChart1"/>
    <dgm:cxn modelId="{DDB23FE5-3260-9D4C-848B-86BA630E7BB4}" type="presParOf" srcId="{194C501D-D08D-A448-98DE-C51CF2F3543C}" destId="{44189552-6D5D-0E49-83DA-A174CEA33B5E}" srcOrd="3" destOrd="0" presId="urn:microsoft.com/office/officeart/2005/8/layout/orgChart1"/>
    <dgm:cxn modelId="{F78AFD92-2613-814C-B563-DE0E4FD15FAF}" type="presParOf" srcId="{44189552-6D5D-0E49-83DA-A174CEA33B5E}" destId="{C1CF4923-1B11-4A47-B9FA-86DE717DC81A}" srcOrd="0" destOrd="0" presId="urn:microsoft.com/office/officeart/2005/8/layout/orgChart1"/>
    <dgm:cxn modelId="{289A92A6-9D09-1D43-A0DE-D66C23CF380B}" type="presParOf" srcId="{C1CF4923-1B11-4A47-B9FA-86DE717DC81A}" destId="{F136958E-13D4-4847-B22C-2B29EDCF9391}" srcOrd="0" destOrd="0" presId="urn:microsoft.com/office/officeart/2005/8/layout/orgChart1"/>
    <dgm:cxn modelId="{7C2D13EA-4B61-6F41-9440-2790B8725BF8}" type="presParOf" srcId="{C1CF4923-1B11-4A47-B9FA-86DE717DC81A}" destId="{1F4C6502-BB18-9742-ADAA-275579FE2BA3}" srcOrd="1" destOrd="0" presId="urn:microsoft.com/office/officeart/2005/8/layout/orgChart1"/>
    <dgm:cxn modelId="{05F23CF4-A8A9-5543-A4C5-165D48A56DAC}" type="presParOf" srcId="{44189552-6D5D-0E49-83DA-A174CEA33B5E}" destId="{9F8B6956-743D-A442-B099-A7FFD8D50CC5}" srcOrd="1" destOrd="0" presId="urn:microsoft.com/office/officeart/2005/8/layout/orgChart1"/>
    <dgm:cxn modelId="{B617FE7C-D648-D34E-ADE0-E73B18BCE3A9}" type="presParOf" srcId="{9F8B6956-743D-A442-B099-A7FFD8D50CC5}" destId="{5FF793EE-D770-FD4D-9D18-A99EC8D7C866}" srcOrd="0" destOrd="0" presId="urn:microsoft.com/office/officeart/2005/8/layout/orgChart1"/>
    <dgm:cxn modelId="{3FF2F3E9-A090-D24A-966D-10FA4A6B8E4F}" type="presParOf" srcId="{9F8B6956-743D-A442-B099-A7FFD8D50CC5}" destId="{29EFB745-CA0D-C940-ACD2-C5E15B2877D3}" srcOrd="1" destOrd="0" presId="urn:microsoft.com/office/officeart/2005/8/layout/orgChart1"/>
    <dgm:cxn modelId="{5F0A8922-B7EB-A544-90C0-0E87BF8738B1}" type="presParOf" srcId="{29EFB745-CA0D-C940-ACD2-C5E15B2877D3}" destId="{9366799E-0C83-3742-98CF-3A7AADF00C68}" srcOrd="0" destOrd="0" presId="urn:microsoft.com/office/officeart/2005/8/layout/orgChart1"/>
    <dgm:cxn modelId="{A40298F5-6E22-7C4E-A6C5-2935973BF708}" type="presParOf" srcId="{9366799E-0C83-3742-98CF-3A7AADF00C68}" destId="{05E74234-4102-CF40-8107-3B5E494BBF5B}" srcOrd="0" destOrd="0" presId="urn:microsoft.com/office/officeart/2005/8/layout/orgChart1"/>
    <dgm:cxn modelId="{707AD4EC-6394-FA42-B4CC-2478653939B5}" type="presParOf" srcId="{9366799E-0C83-3742-98CF-3A7AADF00C68}" destId="{7E8ED830-FB5C-0F4A-B846-57B4206645E9}" srcOrd="1" destOrd="0" presId="urn:microsoft.com/office/officeart/2005/8/layout/orgChart1"/>
    <dgm:cxn modelId="{D6ABC4E8-0628-C74F-9217-F28C9F3C7C9C}" type="presParOf" srcId="{29EFB745-CA0D-C940-ACD2-C5E15B2877D3}" destId="{738E77A5-5E2D-2346-B002-AD03786B713D}" srcOrd="1" destOrd="0" presId="urn:microsoft.com/office/officeart/2005/8/layout/orgChart1"/>
    <dgm:cxn modelId="{F30C3BFB-F562-6345-A9DD-DD33AE5EF4F4}" type="presParOf" srcId="{29EFB745-CA0D-C940-ACD2-C5E15B2877D3}" destId="{60C1DE21-D24A-9741-9471-0372CD0CD2B1}" srcOrd="2" destOrd="0" presId="urn:microsoft.com/office/officeart/2005/8/layout/orgChart1"/>
    <dgm:cxn modelId="{6DFD4020-5BAE-0B47-8C11-CAFB69602764}" type="presParOf" srcId="{44189552-6D5D-0E49-83DA-A174CEA33B5E}" destId="{45284F62-AD7F-854C-B86D-FD89DC66B1ED}" srcOrd="2" destOrd="0" presId="urn:microsoft.com/office/officeart/2005/8/layout/orgChart1"/>
    <dgm:cxn modelId="{91D9321B-4D98-6E47-B054-A291794F859E}" type="presParOf" srcId="{194C501D-D08D-A448-98DE-C51CF2F3543C}" destId="{8AD9957E-4E23-9F4B-89B1-36C3A71EC6E5}" srcOrd="4" destOrd="0" presId="urn:microsoft.com/office/officeart/2005/8/layout/orgChart1"/>
    <dgm:cxn modelId="{70B1A36C-6985-564E-916C-73FA38597D00}" type="presParOf" srcId="{194C501D-D08D-A448-98DE-C51CF2F3543C}" destId="{0CBC1268-A553-674C-A481-E736A206958A}" srcOrd="5" destOrd="0" presId="urn:microsoft.com/office/officeart/2005/8/layout/orgChart1"/>
    <dgm:cxn modelId="{EB1B7E7F-6A01-C04B-A549-568614004E36}" type="presParOf" srcId="{0CBC1268-A553-674C-A481-E736A206958A}" destId="{3E4F16FF-DC15-3249-99A1-DEFA483F7933}" srcOrd="0" destOrd="0" presId="urn:microsoft.com/office/officeart/2005/8/layout/orgChart1"/>
    <dgm:cxn modelId="{1EBFA423-B0D4-C04D-88F3-61C44CCF4302}" type="presParOf" srcId="{3E4F16FF-DC15-3249-99A1-DEFA483F7933}" destId="{419FA2A6-83F7-964B-850B-2700EEE7AA57}" srcOrd="0" destOrd="0" presId="urn:microsoft.com/office/officeart/2005/8/layout/orgChart1"/>
    <dgm:cxn modelId="{018AB3CB-9F59-E24F-928B-CB272C672585}" type="presParOf" srcId="{3E4F16FF-DC15-3249-99A1-DEFA483F7933}" destId="{5798BE4B-F6D3-A64A-8F54-60A359C3D75C}" srcOrd="1" destOrd="0" presId="urn:microsoft.com/office/officeart/2005/8/layout/orgChart1"/>
    <dgm:cxn modelId="{7882A4D7-F42F-0E48-BC05-95E72F0170B5}" type="presParOf" srcId="{0CBC1268-A553-674C-A481-E736A206958A}" destId="{78C57504-AE9D-084C-AA25-3E1D2BF24579}" srcOrd="1" destOrd="0" presId="urn:microsoft.com/office/officeart/2005/8/layout/orgChart1"/>
    <dgm:cxn modelId="{6138CCF9-CB1A-6343-B44A-8871552C19F2}" type="presParOf" srcId="{0CBC1268-A553-674C-A481-E736A206958A}" destId="{A6238E96-0942-2C47-9053-28BC5F1B995D}" srcOrd="2" destOrd="0" presId="urn:microsoft.com/office/officeart/2005/8/layout/orgChart1"/>
    <dgm:cxn modelId="{A89E0740-09F0-9042-AC0A-BD8D430BA82B}" type="presParOf" srcId="{ED8D97EE-7E3F-024D-99E6-02CEDEC8A2B7}" destId="{99597EB9-F9E3-5846-BF64-7A5FD601E1E0}" srcOrd="2" destOrd="0" presId="urn:microsoft.com/office/officeart/2005/8/layout/orgChart1"/>
    <dgm:cxn modelId="{60B57AFA-B1C7-694D-9680-42CE33C8318B}" type="presParOf" srcId="{73B364B1-8E33-4ADC-9E3D-F33B6A17022E}" destId="{E66AE51E-78EF-B24E-8C08-41A4686429A3}" srcOrd="2" destOrd="0" presId="urn:microsoft.com/office/officeart/2005/8/layout/orgChart1"/>
    <dgm:cxn modelId="{37735CE5-6881-9948-A6F0-4BDBEC328B02}" type="presParOf" srcId="{73B364B1-8E33-4ADC-9E3D-F33B6A17022E}" destId="{AD66E2A7-57E9-AE4F-AC95-B9C51ECF3B99}" srcOrd="3" destOrd="0" presId="urn:microsoft.com/office/officeart/2005/8/layout/orgChart1"/>
    <dgm:cxn modelId="{748F08C5-AEE0-604A-B832-65BB9ECF8EA0}" type="presParOf" srcId="{AD66E2A7-57E9-AE4F-AC95-B9C51ECF3B99}" destId="{E94A1301-BD91-C048-B16F-D45183D05B51}" srcOrd="0" destOrd="0" presId="urn:microsoft.com/office/officeart/2005/8/layout/orgChart1"/>
    <dgm:cxn modelId="{B86FA873-8125-E44E-BDD5-DA519B19B0EA}" type="presParOf" srcId="{E94A1301-BD91-C048-B16F-D45183D05B51}" destId="{031CA4F7-B8AA-A14F-8375-3F5207435063}" srcOrd="0" destOrd="0" presId="urn:microsoft.com/office/officeart/2005/8/layout/orgChart1"/>
    <dgm:cxn modelId="{6DA8C7A6-DE49-6E40-9CBA-5A70C3B5EAA4}" type="presParOf" srcId="{E94A1301-BD91-C048-B16F-D45183D05B51}" destId="{EEC4F07A-837E-7C44-A369-6A6FF7F108F4}" srcOrd="1" destOrd="0" presId="urn:microsoft.com/office/officeart/2005/8/layout/orgChart1"/>
    <dgm:cxn modelId="{63060B99-130B-8644-A4FC-A028E5EDD7D4}" type="presParOf" srcId="{AD66E2A7-57E9-AE4F-AC95-B9C51ECF3B99}" destId="{3C346082-6EAB-CE4E-A365-79860E0AF213}" srcOrd="1" destOrd="0" presId="urn:microsoft.com/office/officeart/2005/8/layout/orgChart1"/>
    <dgm:cxn modelId="{D8C77A0F-A2D3-6148-94BB-C615DA827582}" type="presParOf" srcId="{3C346082-6EAB-CE4E-A365-79860E0AF213}" destId="{BC77F831-0A20-CE4F-BCD6-FAD78AE944EC}" srcOrd="0" destOrd="0" presId="urn:microsoft.com/office/officeart/2005/8/layout/orgChart1"/>
    <dgm:cxn modelId="{07A4F823-5A43-3748-A5DC-24D0B1B3A9BA}" type="presParOf" srcId="{3C346082-6EAB-CE4E-A365-79860E0AF213}" destId="{376BD738-7A81-1D4D-99FA-41C87AFFDA37}" srcOrd="1" destOrd="0" presId="urn:microsoft.com/office/officeart/2005/8/layout/orgChart1"/>
    <dgm:cxn modelId="{635F4BBF-0BCD-2244-86C6-A2A2127A6182}" type="presParOf" srcId="{376BD738-7A81-1D4D-99FA-41C87AFFDA37}" destId="{89218803-1EDE-F647-A37D-88BAB5265290}" srcOrd="0" destOrd="0" presId="urn:microsoft.com/office/officeart/2005/8/layout/orgChart1"/>
    <dgm:cxn modelId="{C8435359-15A0-444E-9C4A-6A586D3E7845}" type="presParOf" srcId="{89218803-1EDE-F647-A37D-88BAB5265290}" destId="{6028A916-807A-C64B-ADC0-F0FB1A8264C9}" srcOrd="0" destOrd="0" presId="urn:microsoft.com/office/officeart/2005/8/layout/orgChart1"/>
    <dgm:cxn modelId="{D9E54D47-6888-8F42-99F0-7990F96B0A99}" type="presParOf" srcId="{89218803-1EDE-F647-A37D-88BAB5265290}" destId="{D7861FB2-082F-9848-B50C-83A61BD7B850}" srcOrd="1" destOrd="0" presId="urn:microsoft.com/office/officeart/2005/8/layout/orgChart1"/>
    <dgm:cxn modelId="{3C5E9CC5-826E-3E4A-A8AD-FF9400E7568C}" type="presParOf" srcId="{376BD738-7A81-1D4D-99FA-41C87AFFDA37}" destId="{EE29EB03-6CA2-A444-B1DB-1B75EE1E1F1A}" srcOrd="1" destOrd="0" presId="urn:microsoft.com/office/officeart/2005/8/layout/orgChart1"/>
    <dgm:cxn modelId="{DEBABCF7-91F7-7E43-99BD-195E821B2173}" type="presParOf" srcId="{EE29EB03-6CA2-A444-B1DB-1B75EE1E1F1A}" destId="{B82242E9-E98C-BF4A-BEE0-9AAB68459C92}" srcOrd="0" destOrd="0" presId="urn:microsoft.com/office/officeart/2005/8/layout/orgChart1"/>
    <dgm:cxn modelId="{40D9B171-48B2-044E-994C-A3388B7DCC35}" type="presParOf" srcId="{EE29EB03-6CA2-A444-B1DB-1B75EE1E1F1A}" destId="{4C2CE63C-AD84-9840-B04D-EB9748E2F818}" srcOrd="1" destOrd="0" presId="urn:microsoft.com/office/officeart/2005/8/layout/orgChart1"/>
    <dgm:cxn modelId="{806EA147-6C45-1643-A5F5-20C1C3DFB762}" type="presParOf" srcId="{4C2CE63C-AD84-9840-B04D-EB9748E2F818}" destId="{0A3FCFA7-D7AB-124E-8E7B-F5AB01F91124}" srcOrd="0" destOrd="0" presId="urn:microsoft.com/office/officeart/2005/8/layout/orgChart1"/>
    <dgm:cxn modelId="{F03AEB99-43C2-354A-9358-985A08E450F7}" type="presParOf" srcId="{0A3FCFA7-D7AB-124E-8E7B-F5AB01F91124}" destId="{56631885-E12A-EA4E-B819-91490DFB6D5F}" srcOrd="0" destOrd="0" presId="urn:microsoft.com/office/officeart/2005/8/layout/orgChart1"/>
    <dgm:cxn modelId="{FB6EFABE-1C0D-694D-8F4E-03350CC65432}" type="presParOf" srcId="{0A3FCFA7-D7AB-124E-8E7B-F5AB01F91124}" destId="{3EC681E7-2D17-134D-85EB-4DE73C73A47F}" srcOrd="1" destOrd="0" presId="urn:microsoft.com/office/officeart/2005/8/layout/orgChart1"/>
    <dgm:cxn modelId="{8763FCE7-865B-7248-B7BC-7BE9622AE8A1}" type="presParOf" srcId="{4C2CE63C-AD84-9840-B04D-EB9748E2F818}" destId="{0A7D330E-5BC7-8845-867C-6E70C1FF5E9C}" srcOrd="1" destOrd="0" presId="urn:microsoft.com/office/officeart/2005/8/layout/orgChart1"/>
    <dgm:cxn modelId="{6C2908E1-05EE-CF4F-989E-7174AFC294FF}" type="presParOf" srcId="{0A7D330E-5BC7-8845-867C-6E70C1FF5E9C}" destId="{BB52AE45-8D12-8243-B1DF-6BB0D954AEBB}" srcOrd="0" destOrd="0" presId="urn:microsoft.com/office/officeart/2005/8/layout/orgChart1"/>
    <dgm:cxn modelId="{4EA9C80B-974E-EF42-90B4-AEAD45297B94}" type="presParOf" srcId="{0A7D330E-5BC7-8845-867C-6E70C1FF5E9C}" destId="{C081DC68-89A3-A940-8B3C-2547513CC4FB}" srcOrd="1" destOrd="0" presId="urn:microsoft.com/office/officeart/2005/8/layout/orgChart1"/>
    <dgm:cxn modelId="{C0B06F7B-44AE-0D4F-9C4F-28F78A0C218A}" type="presParOf" srcId="{C081DC68-89A3-A940-8B3C-2547513CC4FB}" destId="{36B92D1B-C47F-E446-951E-2CD000F241B9}" srcOrd="0" destOrd="0" presId="urn:microsoft.com/office/officeart/2005/8/layout/orgChart1"/>
    <dgm:cxn modelId="{E8BB0FC3-F2D9-0549-8FF7-B05E698C8C8B}" type="presParOf" srcId="{36B92D1B-C47F-E446-951E-2CD000F241B9}" destId="{1DFE80F7-7D13-8E4C-98F9-FDA733D2A3A7}" srcOrd="0" destOrd="0" presId="urn:microsoft.com/office/officeart/2005/8/layout/orgChart1"/>
    <dgm:cxn modelId="{560C9F05-52BF-864B-939B-2E6FE862280B}" type="presParOf" srcId="{36B92D1B-C47F-E446-951E-2CD000F241B9}" destId="{045E67CA-DC6D-F848-B09E-EC83E00504BE}" srcOrd="1" destOrd="0" presId="urn:microsoft.com/office/officeart/2005/8/layout/orgChart1"/>
    <dgm:cxn modelId="{91963D5B-014C-784B-B84F-F6F68D756117}" type="presParOf" srcId="{C081DC68-89A3-A940-8B3C-2547513CC4FB}" destId="{60DB01EC-D332-AA49-B7AA-019C612EFF4C}" srcOrd="1" destOrd="0" presId="urn:microsoft.com/office/officeart/2005/8/layout/orgChart1"/>
    <dgm:cxn modelId="{64D0603D-EA87-F447-9B49-BBC3720507F6}" type="presParOf" srcId="{C081DC68-89A3-A940-8B3C-2547513CC4FB}" destId="{F226A758-DB85-CB44-B1E4-55FFC1AF2536}" srcOrd="2" destOrd="0" presId="urn:microsoft.com/office/officeart/2005/8/layout/orgChart1"/>
    <dgm:cxn modelId="{C37516AF-CE8D-8345-96FC-DAD7F886A90C}" type="presParOf" srcId="{0A7D330E-5BC7-8845-867C-6E70C1FF5E9C}" destId="{4FA6CFFA-C517-504E-9670-D3488249CEC9}" srcOrd="2" destOrd="0" presId="urn:microsoft.com/office/officeart/2005/8/layout/orgChart1"/>
    <dgm:cxn modelId="{146050B4-C241-8141-A59C-848ADCD6F70D}" type="presParOf" srcId="{0A7D330E-5BC7-8845-867C-6E70C1FF5E9C}" destId="{6FDED64A-1F7F-CF48-8125-D45262E51E64}" srcOrd="3" destOrd="0" presId="urn:microsoft.com/office/officeart/2005/8/layout/orgChart1"/>
    <dgm:cxn modelId="{1C8BB719-F8AF-4D45-97F1-B0DFF151EC4C}" type="presParOf" srcId="{6FDED64A-1F7F-CF48-8125-D45262E51E64}" destId="{6277E0D7-FB7E-C74F-B436-539732831C6C}" srcOrd="0" destOrd="0" presId="urn:microsoft.com/office/officeart/2005/8/layout/orgChart1"/>
    <dgm:cxn modelId="{3F0F8AA7-99C1-4F4D-BBA1-A8EEA5D60126}" type="presParOf" srcId="{6277E0D7-FB7E-C74F-B436-539732831C6C}" destId="{E1053A9F-4B47-AA45-BFBA-CB94E6DAED0E}" srcOrd="0" destOrd="0" presId="urn:microsoft.com/office/officeart/2005/8/layout/orgChart1"/>
    <dgm:cxn modelId="{40C7FC12-F75C-F04D-AA0E-087CC8949F59}" type="presParOf" srcId="{6277E0D7-FB7E-C74F-B436-539732831C6C}" destId="{EC881B37-4A93-DD41-884A-8216D22A4BF8}" srcOrd="1" destOrd="0" presId="urn:microsoft.com/office/officeart/2005/8/layout/orgChart1"/>
    <dgm:cxn modelId="{D23CA410-B67E-8440-AD36-3D0D4BA79600}" type="presParOf" srcId="{6FDED64A-1F7F-CF48-8125-D45262E51E64}" destId="{FF019027-628C-1B41-B65B-2AC1E1CF2E8E}" srcOrd="1" destOrd="0" presId="urn:microsoft.com/office/officeart/2005/8/layout/orgChart1"/>
    <dgm:cxn modelId="{A06AC45E-325C-DD4A-8609-F728080502A3}" type="presParOf" srcId="{6FDED64A-1F7F-CF48-8125-D45262E51E64}" destId="{D8EA9729-D023-314D-B343-53D16FCBACED}" srcOrd="2" destOrd="0" presId="urn:microsoft.com/office/officeart/2005/8/layout/orgChart1"/>
    <dgm:cxn modelId="{F319EF01-8FA5-CE47-8D90-2EA28E1D5D9A}" type="presParOf" srcId="{4C2CE63C-AD84-9840-B04D-EB9748E2F818}" destId="{FBEB0D64-B393-E94E-BDD0-8B1DEEC71C52}" srcOrd="2" destOrd="0" presId="urn:microsoft.com/office/officeart/2005/8/layout/orgChart1"/>
    <dgm:cxn modelId="{33498C32-6D17-0B44-A07E-2626B43D3C01}" type="presParOf" srcId="{EE29EB03-6CA2-A444-B1DB-1B75EE1E1F1A}" destId="{CB6D2611-2774-3E45-BB0D-D63F0059B486}" srcOrd="2" destOrd="0" presId="urn:microsoft.com/office/officeart/2005/8/layout/orgChart1"/>
    <dgm:cxn modelId="{83523DC3-9954-AD40-B9D7-42EC3DACF376}" type="presParOf" srcId="{EE29EB03-6CA2-A444-B1DB-1B75EE1E1F1A}" destId="{DCE846E4-7247-0647-8C6A-F1D1B41664C8}" srcOrd="3" destOrd="0" presId="urn:microsoft.com/office/officeart/2005/8/layout/orgChart1"/>
    <dgm:cxn modelId="{41A39DEA-92DF-4246-AFA6-F6329BFA46A5}" type="presParOf" srcId="{DCE846E4-7247-0647-8C6A-F1D1B41664C8}" destId="{CFA005F4-6988-7847-8DAE-1906B32BAFB7}" srcOrd="0" destOrd="0" presId="urn:microsoft.com/office/officeart/2005/8/layout/orgChart1"/>
    <dgm:cxn modelId="{397A5E20-8884-504A-B7E1-F59D6191E861}" type="presParOf" srcId="{CFA005F4-6988-7847-8DAE-1906B32BAFB7}" destId="{07DF70A2-F207-4C49-8D88-11093927A77C}" srcOrd="0" destOrd="0" presId="urn:microsoft.com/office/officeart/2005/8/layout/orgChart1"/>
    <dgm:cxn modelId="{9CE234DF-1332-9E44-A43C-9A0F919D13B6}" type="presParOf" srcId="{CFA005F4-6988-7847-8DAE-1906B32BAFB7}" destId="{085C77FA-7FD9-7741-A6FC-2C8AA6B1FAF7}" srcOrd="1" destOrd="0" presId="urn:microsoft.com/office/officeart/2005/8/layout/orgChart1"/>
    <dgm:cxn modelId="{3F41C891-883C-9F4E-BE70-1217D52FBA30}" type="presParOf" srcId="{DCE846E4-7247-0647-8C6A-F1D1B41664C8}" destId="{AA71C646-7C12-1C4C-AE77-642BF6CCA0E6}" srcOrd="1" destOrd="0" presId="urn:microsoft.com/office/officeart/2005/8/layout/orgChart1"/>
    <dgm:cxn modelId="{DCDB1E31-1A4E-6C4D-B878-AF8A3665531A}" type="presParOf" srcId="{AA71C646-7C12-1C4C-AE77-642BF6CCA0E6}" destId="{5949991A-4DDC-7049-8533-5601F53D59B7}" srcOrd="0" destOrd="0" presId="urn:microsoft.com/office/officeart/2005/8/layout/orgChart1"/>
    <dgm:cxn modelId="{DBD8E628-281F-C94C-9DA5-ADC66FD375E1}" type="presParOf" srcId="{AA71C646-7C12-1C4C-AE77-642BF6CCA0E6}" destId="{79798600-0892-3342-963A-22A385BC8FED}" srcOrd="1" destOrd="0" presId="urn:microsoft.com/office/officeart/2005/8/layout/orgChart1"/>
    <dgm:cxn modelId="{2F7FDEB1-BE66-024C-9F4F-5B7278BE2026}" type="presParOf" srcId="{79798600-0892-3342-963A-22A385BC8FED}" destId="{5875F882-35ED-4843-96C6-18E21E6A5B84}" srcOrd="0" destOrd="0" presId="urn:microsoft.com/office/officeart/2005/8/layout/orgChart1"/>
    <dgm:cxn modelId="{9DF5ACED-B929-9B44-B51B-26A8B8D612CE}" type="presParOf" srcId="{5875F882-35ED-4843-96C6-18E21E6A5B84}" destId="{864C587B-D834-1244-89A5-C85D2BEAA7F0}" srcOrd="0" destOrd="0" presId="urn:microsoft.com/office/officeart/2005/8/layout/orgChart1"/>
    <dgm:cxn modelId="{161DD857-9626-9A43-A9CB-AB0FE4C4EA7A}" type="presParOf" srcId="{5875F882-35ED-4843-96C6-18E21E6A5B84}" destId="{BC941DA9-71C0-8E4E-AF93-2617ECAAD94A}" srcOrd="1" destOrd="0" presId="urn:microsoft.com/office/officeart/2005/8/layout/orgChart1"/>
    <dgm:cxn modelId="{BBB3673C-E9A6-EF49-A2AE-330F53D2B684}" type="presParOf" srcId="{79798600-0892-3342-963A-22A385BC8FED}" destId="{00B54EBB-F794-9E45-92D6-5CCF3661A1A5}" srcOrd="1" destOrd="0" presId="urn:microsoft.com/office/officeart/2005/8/layout/orgChart1"/>
    <dgm:cxn modelId="{F437E9E3-556D-A446-A870-A63100CA2291}" type="presParOf" srcId="{79798600-0892-3342-963A-22A385BC8FED}" destId="{40AB4366-21AC-1241-8BF0-91D247B19778}" srcOrd="2" destOrd="0" presId="urn:microsoft.com/office/officeart/2005/8/layout/orgChart1"/>
    <dgm:cxn modelId="{FF664CD2-7DA6-344E-B4B6-457EFC8A44A8}" type="presParOf" srcId="{AA71C646-7C12-1C4C-AE77-642BF6CCA0E6}" destId="{F947031F-71F3-1541-B08E-11A19CD467A8}" srcOrd="2" destOrd="0" presId="urn:microsoft.com/office/officeart/2005/8/layout/orgChart1"/>
    <dgm:cxn modelId="{6EBCEF61-5634-2A42-8025-AD2BB494E897}" type="presParOf" srcId="{AA71C646-7C12-1C4C-AE77-642BF6CCA0E6}" destId="{5E659379-499C-8246-96BD-B206BC8EEB3C}" srcOrd="3" destOrd="0" presId="urn:microsoft.com/office/officeart/2005/8/layout/orgChart1"/>
    <dgm:cxn modelId="{349488FD-F815-CE4E-9418-32033F9AFAE1}" type="presParOf" srcId="{5E659379-499C-8246-96BD-B206BC8EEB3C}" destId="{C582E6C4-3C6B-964D-AC33-EBE1F704DB7A}" srcOrd="0" destOrd="0" presId="urn:microsoft.com/office/officeart/2005/8/layout/orgChart1"/>
    <dgm:cxn modelId="{246A29D2-CC11-3244-A7FC-B848955A0E03}" type="presParOf" srcId="{C582E6C4-3C6B-964D-AC33-EBE1F704DB7A}" destId="{03F99A12-2112-C042-8AA0-033290933644}" srcOrd="0" destOrd="0" presId="urn:microsoft.com/office/officeart/2005/8/layout/orgChart1"/>
    <dgm:cxn modelId="{10332059-C503-1C44-9243-5AB640FF592B}" type="presParOf" srcId="{C582E6C4-3C6B-964D-AC33-EBE1F704DB7A}" destId="{BE223501-1C00-9A41-987D-7B5D23B7126D}" srcOrd="1" destOrd="0" presId="urn:microsoft.com/office/officeart/2005/8/layout/orgChart1"/>
    <dgm:cxn modelId="{9204375A-303F-6A4D-807F-7EDF974881E9}" type="presParOf" srcId="{5E659379-499C-8246-96BD-B206BC8EEB3C}" destId="{86ADD079-5655-7448-B095-409A56D5346B}" srcOrd="1" destOrd="0" presId="urn:microsoft.com/office/officeart/2005/8/layout/orgChart1"/>
    <dgm:cxn modelId="{FBCA4EA5-73D3-C748-9463-41F5E78A02EC}" type="presParOf" srcId="{5E659379-499C-8246-96BD-B206BC8EEB3C}" destId="{80422A9F-A9C8-3A45-88B0-E0BBB95D983B}" srcOrd="2" destOrd="0" presId="urn:microsoft.com/office/officeart/2005/8/layout/orgChart1"/>
    <dgm:cxn modelId="{E2B31D85-E112-024C-A2A9-2004266A7233}" type="presParOf" srcId="{DCE846E4-7247-0647-8C6A-F1D1B41664C8}" destId="{67D65A74-3DC8-EB42-9359-A686378F83E2}" srcOrd="2" destOrd="0" presId="urn:microsoft.com/office/officeart/2005/8/layout/orgChart1"/>
    <dgm:cxn modelId="{34FAA53C-4C7C-3F4B-9100-4991356FD32D}" type="presParOf" srcId="{376BD738-7A81-1D4D-99FA-41C87AFFDA37}" destId="{08DF860C-1E5F-424D-A61F-38D11D5BAE55}" srcOrd="2" destOrd="0" presId="urn:microsoft.com/office/officeart/2005/8/layout/orgChart1"/>
    <dgm:cxn modelId="{557E1283-FB43-EE4C-BFDE-4FF87E41E089}" type="presParOf" srcId="{3C346082-6EAB-CE4E-A365-79860E0AF213}" destId="{A941675B-4B53-ED4A-B9BB-737C8387401B}" srcOrd="2" destOrd="0" presId="urn:microsoft.com/office/officeart/2005/8/layout/orgChart1"/>
    <dgm:cxn modelId="{DCF57F44-7A09-0440-B5C7-F9A6A159EC72}" type="presParOf" srcId="{3C346082-6EAB-CE4E-A365-79860E0AF213}" destId="{E71F4183-784D-CB42-9C32-A3A58A19DF22}" srcOrd="3" destOrd="0" presId="urn:microsoft.com/office/officeart/2005/8/layout/orgChart1"/>
    <dgm:cxn modelId="{F939138E-6416-DF49-B1D5-8C560B53C6A3}" type="presParOf" srcId="{E71F4183-784D-CB42-9C32-A3A58A19DF22}" destId="{3732DBC7-6651-CF46-8F34-B1FBD99B57D6}" srcOrd="0" destOrd="0" presId="urn:microsoft.com/office/officeart/2005/8/layout/orgChart1"/>
    <dgm:cxn modelId="{3BA5A255-8877-B74E-BECD-637A86DB460B}" type="presParOf" srcId="{3732DBC7-6651-CF46-8F34-B1FBD99B57D6}" destId="{355656ED-0420-FF42-9E10-0556A01EE55E}" srcOrd="0" destOrd="0" presId="urn:microsoft.com/office/officeart/2005/8/layout/orgChart1"/>
    <dgm:cxn modelId="{23394E0F-4599-874C-ACD7-F2BA87133DFD}" type="presParOf" srcId="{3732DBC7-6651-CF46-8F34-B1FBD99B57D6}" destId="{8EF7E134-C26F-D44E-8699-1867D44D9B6F}" srcOrd="1" destOrd="0" presId="urn:microsoft.com/office/officeart/2005/8/layout/orgChart1"/>
    <dgm:cxn modelId="{F944B4D6-2773-8C4F-9D71-E624BFDB81A7}" type="presParOf" srcId="{E71F4183-784D-CB42-9C32-A3A58A19DF22}" destId="{AC34225E-DB15-3A45-90F4-0A202C72C7C0}" srcOrd="1" destOrd="0" presId="urn:microsoft.com/office/officeart/2005/8/layout/orgChart1"/>
    <dgm:cxn modelId="{9D38DDC9-61C3-5F48-A4EC-4328F7924A03}" type="presParOf" srcId="{E71F4183-784D-CB42-9C32-A3A58A19DF22}" destId="{8E4755BB-8BEB-B147-BD2B-4516152AA020}" srcOrd="2" destOrd="0" presId="urn:microsoft.com/office/officeart/2005/8/layout/orgChart1"/>
    <dgm:cxn modelId="{7C2F0C6F-6C46-434A-9A60-4CC71B9DC52D}" type="presParOf" srcId="{AD66E2A7-57E9-AE4F-AC95-B9C51ECF3B99}" destId="{56D70C4E-812E-3249-BE4D-47D83145983A}" srcOrd="2" destOrd="0" presId="urn:microsoft.com/office/officeart/2005/8/layout/orgChart1"/>
    <dgm:cxn modelId="{21DAB8EF-C5A3-6344-BB82-E8965BDBAAA6}" type="presParOf" srcId="{7977836E-FA2B-4B09-AB2E-4774B5264DBB}" destId="{00EC4865-51B1-414F-BFB1-A64D99E417BE}" srcOrd="2" destOrd="0" presId="urn:microsoft.com/office/officeart/2005/8/layout/orgChart1"/>
    <dgm:cxn modelId="{89F0840B-B981-5846-A68B-953717CED398}" type="presParOf" srcId="{B66B241A-3F58-49D1-B3EB-0D176338D21E}" destId="{91289912-9AC0-4C05-92F8-552C9272DD2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FA0E469-E16F-4F1F-8401-3CD027F51F42}" type="doc">
      <dgm:prSet loTypeId="urn:microsoft.com/office/officeart/2005/8/layout/orgChart1" loCatId="hierarchy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CA"/>
        </a:p>
      </dgm:t>
    </dgm:pt>
    <dgm:pt modelId="{025B4D34-4287-4951-9F0D-9ECD9E39D10D}">
      <dgm:prSet phldrT="[Text]" custT="1"/>
      <dgm:spPr/>
      <dgm:t>
        <a:bodyPr/>
        <a:lstStyle/>
        <a:p>
          <a:pPr>
            <a:buNone/>
          </a:pPr>
          <a:r>
            <a:rPr lang="en-CA" sz="1400" b="1" i="0" u="none" strike="noStrike" cap="none">
              <a:latin typeface="+mn-lt"/>
              <a:ea typeface="Calibri"/>
              <a:cs typeface="Calibri"/>
              <a:sym typeface="Calibri"/>
            </a:rPr>
            <a:t>Madd</a:t>
          </a:r>
          <a:br>
            <a:rPr lang="en-CA" sz="1400" b="1" i="0" u="none" strike="noStrike" cap="none" dirty="0">
              <a:latin typeface="+mn-lt"/>
              <a:ea typeface="Calibri"/>
              <a:cs typeface="Calibri"/>
              <a:sym typeface="Calibri"/>
            </a:rPr>
          </a:br>
          <a:r>
            <a:rPr lang="ar-KW" sz="1400" b="0" i="0" u="none" strike="noStrike" cap="none" dirty="0">
              <a:solidFill>
                <a:schemeClr val="tx1"/>
              </a:solidFill>
              <a:latin typeface="+mn-lt"/>
              <a:cs typeface="Calibri"/>
              <a:sym typeface="Calibri"/>
            </a:rPr>
            <a:t>المد</a:t>
          </a:r>
          <a:endParaRPr lang="en-CA" sz="1400" dirty="0">
            <a:solidFill>
              <a:schemeClr val="tx1"/>
            </a:solidFill>
            <a:latin typeface="+mn-lt"/>
          </a:endParaRPr>
        </a:p>
      </dgm:t>
    </dgm:pt>
    <dgm:pt modelId="{AAD80E4E-9493-474F-9AE1-DA101DAD4BB3}" type="parTrans" cxnId="{11434DFB-E491-48A0-BC07-7D4BE03DDCD0}">
      <dgm:prSet/>
      <dgm:spPr/>
      <dgm:t>
        <a:bodyPr/>
        <a:lstStyle/>
        <a:p>
          <a:endParaRPr lang="en-CA"/>
        </a:p>
      </dgm:t>
    </dgm:pt>
    <dgm:pt modelId="{900578D9-1A61-4A87-962F-EEB0AB7B9043}" type="sibTrans" cxnId="{11434DFB-E491-48A0-BC07-7D4BE03DDCD0}">
      <dgm:prSet/>
      <dgm:spPr/>
      <dgm:t>
        <a:bodyPr/>
        <a:lstStyle/>
        <a:p>
          <a:endParaRPr lang="en-CA"/>
        </a:p>
      </dgm:t>
    </dgm:pt>
    <dgm:pt modelId="{96F15514-0324-48F7-8870-369F1B0CD7AF}">
      <dgm:prSet phldrT="[Text]" custT="1"/>
      <dgm:spPr>
        <a:solidFill>
          <a:schemeClr val="tx2"/>
        </a:solidFill>
      </dgm:spPr>
      <dgm:t>
        <a:bodyPr/>
        <a:lstStyle/>
        <a:p>
          <a:r>
            <a:rPr lang="en-CA" sz="1400" b="1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Al-Madd Al-</a:t>
          </a:r>
          <a:r>
            <a:rPr lang="en-CA" sz="1400" b="1" dirty="0" err="1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Tabee’ee</a:t>
          </a:r>
          <a:br>
            <a:rPr lang="en-CA" sz="1400" b="1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</a:br>
          <a:r>
            <a:rPr lang="en-CA" sz="14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(Madd of Origin)</a:t>
          </a:r>
          <a:br>
            <a:rPr lang="en-CA" sz="14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</a:br>
          <a:r>
            <a:rPr lang="ar-KW" sz="1400" b="0" i="0" dirty="0">
              <a:solidFill>
                <a:schemeClr val="bg1"/>
              </a:solidFill>
              <a:latin typeface="+mn-lt"/>
              <a:cs typeface="Calibri" panose="020F0502020204030204" pitchFamily="34" charset="0"/>
            </a:rPr>
            <a:t>المد الطبيعي</a:t>
          </a:r>
          <a:endParaRPr lang="en-CA" sz="1400" dirty="0">
            <a:solidFill>
              <a:schemeClr val="bg1"/>
            </a:solidFill>
            <a:latin typeface="+mn-lt"/>
            <a:cs typeface="Calibri" panose="020F0502020204030204" pitchFamily="34" charset="0"/>
          </a:endParaRPr>
        </a:p>
      </dgm:t>
    </dgm:pt>
    <dgm:pt modelId="{ACB6D3F8-0D7A-4E3A-951A-5EA6B9D94E92}" type="parTrans" cxnId="{CD8EA857-8C84-440E-A470-EFC61D568BF5}">
      <dgm:prSet/>
      <dgm:spPr/>
      <dgm:t>
        <a:bodyPr/>
        <a:lstStyle/>
        <a:p>
          <a:endParaRPr lang="en-CA" sz="1600"/>
        </a:p>
      </dgm:t>
    </dgm:pt>
    <dgm:pt modelId="{B54F6550-9A4C-4EEF-9EE9-523B4690B751}" type="sibTrans" cxnId="{CD8EA857-8C84-440E-A470-EFC61D568BF5}">
      <dgm:prSet/>
      <dgm:spPr/>
      <dgm:t>
        <a:bodyPr/>
        <a:lstStyle/>
        <a:p>
          <a:endParaRPr lang="en-CA"/>
        </a:p>
      </dgm:t>
    </dgm:pt>
    <dgm:pt modelId="{25519B2B-E749-4A44-BAB6-EEB485C2A545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buNone/>
          </a:pPr>
          <a:r>
            <a:rPr lang="en-US" sz="1400" b="1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Kalimi (</a:t>
          </a:r>
          <a:r>
            <a:rPr lang="en-US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word)</a:t>
          </a:r>
          <a:br>
            <a:rPr lang="en-US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kern="1200" dirty="0">
            <a:solidFill>
              <a:schemeClr val="bg1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EEAA4052-0D1E-420D-9F6F-A845F983D6E8}" type="parTrans" cxnId="{51590B00-7EAB-4AB2-9CC1-52095C2D2365}">
      <dgm:prSet/>
      <dgm:spPr/>
      <dgm:t>
        <a:bodyPr/>
        <a:lstStyle/>
        <a:p>
          <a:endParaRPr lang="en-CA" sz="1600"/>
        </a:p>
      </dgm:t>
    </dgm:pt>
    <dgm:pt modelId="{E2F573B0-195D-4ACB-8E90-D1BF1E3F052A}" type="sibTrans" cxnId="{51590B00-7EAB-4AB2-9CC1-52095C2D2365}">
      <dgm:prSet/>
      <dgm:spPr/>
      <dgm:t>
        <a:bodyPr/>
        <a:lstStyle/>
        <a:p>
          <a:endParaRPr lang="en-CA"/>
        </a:p>
      </dgm:t>
    </dgm:pt>
    <dgm:pt modelId="{522FC380-9F64-4A72-BB36-4E4AEB6F39CA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buNone/>
          </a:pPr>
          <a:r>
            <a:rPr lang="en-US" sz="1400" b="1" kern="1200" dirty="0" err="1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Thuna’ee</a:t>
          </a:r>
          <a:r>
            <a:rPr lang="en-US" sz="1400" b="1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r>
            <a:rPr lang="en-US" sz="1400" b="0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(Dual)</a:t>
          </a:r>
          <a:br>
            <a:rPr lang="en-US" sz="1400" b="1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ثنائي</a:t>
          </a:r>
          <a:endParaRPr lang="en-CA" sz="1400" kern="1200" dirty="0">
            <a:solidFill>
              <a:schemeClr val="bg2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231E2305-6DF2-4224-8C7D-B50B251594E3}" type="parTrans" cxnId="{A6E68350-7FC1-4D05-A751-969344C2BF5E}">
      <dgm:prSet/>
      <dgm:spPr/>
      <dgm:t>
        <a:bodyPr/>
        <a:lstStyle/>
        <a:p>
          <a:endParaRPr lang="en-CA" sz="1600"/>
        </a:p>
      </dgm:t>
    </dgm:pt>
    <dgm:pt modelId="{361DBA5E-9B6E-4FBC-88AD-891783362E13}" type="sibTrans" cxnId="{A6E68350-7FC1-4D05-A751-969344C2BF5E}">
      <dgm:prSet/>
      <dgm:spPr/>
      <dgm:t>
        <a:bodyPr/>
        <a:lstStyle/>
        <a:p>
          <a:endParaRPr lang="en-CA"/>
        </a:p>
      </dgm:t>
    </dgm:pt>
    <dgm:pt modelId="{14C15FC4-6436-4BB3-AC9D-26EE57EEB5EE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ar-SA" sz="1100" b="1" kern="1200" dirty="0" err="1">
              <a:latin typeface="+mn-lt"/>
            </a:rPr>
            <a:t>ح</a:t>
          </a:r>
          <a:r>
            <a:rPr lang="ar-SA" sz="1100" b="1" kern="1200" dirty="0" err="1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ي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</a:t>
          </a:r>
          <a:r>
            <a:rPr lang="ar-SA" sz="1100" b="1" kern="1200" dirty="0" err="1">
              <a:latin typeface="+mn-lt"/>
            </a:rPr>
            <a:t>ط</a:t>
          </a:r>
          <a:r>
            <a:rPr lang="ar-SA" sz="1100" b="1" kern="1200" dirty="0" err="1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ه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ر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92097B33-13FD-407D-B744-E77767C331F5}" type="parTrans" cxnId="{465044AF-6D76-40F2-A2A8-6C4A7E85F781}">
      <dgm:prSet/>
      <dgm:spPr/>
      <dgm:t>
        <a:bodyPr/>
        <a:lstStyle/>
        <a:p>
          <a:endParaRPr lang="en-CA" sz="1600"/>
        </a:p>
      </dgm:t>
    </dgm:pt>
    <dgm:pt modelId="{B1185BE0-30B0-400D-A7A4-B1E68304ABEE}" type="sibTrans" cxnId="{465044AF-6D76-40F2-A2A8-6C4A7E85F781}">
      <dgm:prSet/>
      <dgm:spPr/>
      <dgm:t>
        <a:bodyPr/>
        <a:lstStyle/>
        <a:p>
          <a:endParaRPr lang="en-CA"/>
        </a:p>
      </dgm:t>
    </dgm:pt>
    <dgm:pt modelId="{F4696291-C991-407F-B0C3-6A8F2CE0841A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400" b="1" kern="1200" dirty="0">
              <a:solidFill>
                <a:srgbClr val="C00000"/>
              </a:solidFill>
              <a:latin typeface="+mn-lt"/>
            </a:rPr>
            <a:t>Stopping &amp; Continuing</a:t>
          </a:r>
          <a:r>
            <a:rPr lang="ar-SA" sz="1400" b="1" kern="1200" dirty="0">
              <a:solidFill>
                <a:srgbClr val="C00000"/>
              </a:solidFill>
              <a:latin typeface="+mn-lt"/>
            </a:rPr>
            <a:t> وقفاً ووصلاً 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6D0D24C9-BCD3-436A-BF12-ED2A11CFC72C}" type="parTrans" cxnId="{1831AABA-73AA-4AE6-9DE1-D9A908E0D578}">
      <dgm:prSet/>
      <dgm:spPr/>
      <dgm:t>
        <a:bodyPr/>
        <a:lstStyle/>
        <a:p>
          <a:endParaRPr lang="en-CA" sz="1600"/>
        </a:p>
      </dgm:t>
    </dgm:pt>
    <dgm:pt modelId="{C88D5B41-C980-4417-A968-99EF866D41D6}" type="sibTrans" cxnId="{1831AABA-73AA-4AE6-9DE1-D9A908E0D578}">
      <dgm:prSet/>
      <dgm:spPr/>
      <dgm:t>
        <a:bodyPr/>
        <a:lstStyle/>
        <a:p>
          <a:endParaRPr lang="en-CA"/>
        </a:p>
      </dgm:t>
    </dgm:pt>
    <dgm:pt modelId="{75FFB165-A58D-4E03-9E51-8E0FD120D629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400" b="1" kern="1200" dirty="0">
              <a:solidFill>
                <a:srgbClr val="C00000"/>
              </a:solidFill>
              <a:latin typeface="+mn-lt"/>
            </a:rPr>
            <a:t>Stopping</a:t>
          </a:r>
          <a:br>
            <a:rPr lang="en-US" sz="1400" b="1" kern="1200" dirty="0">
              <a:solidFill>
                <a:srgbClr val="C00000"/>
              </a:solidFill>
              <a:latin typeface="+mn-lt"/>
            </a:rPr>
          </a:br>
          <a:r>
            <a:rPr lang="ar-SA" sz="1400" b="1" kern="1200" dirty="0">
              <a:solidFill>
                <a:srgbClr val="C00000"/>
              </a:solidFill>
              <a:latin typeface="+mn-lt"/>
            </a:rPr>
            <a:t>وقفاً فقط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BB408977-236C-4D41-B7D5-57809A1D7648}" type="parTrans" cxnId="{87C56607-E024-48FD-8109-A2C29BAA81EC}">
      <dgm:prSet/>
      <dgm:spPr/>
      <dgm:t>
        <a:bodyPr/>
        <a:lstStyle/>
        <a:p>
          <a:endParaRPr lang="en-CA" sz="1600"/>
        </a:p>
      </dgm:t>
    </dgm:pt>
    <dgm:pt modelId="{A2B14FB8-AE29-4B23-A7AD-3EB5BAA80ED7}" type="sibTrans" cxnId="{87C56607-E024-48FD-8109-A2C29BAA81EC}">
      <dgm:prSet/>
      <dgm:spPr/>
      <dgm:t>
        <a:bodyPr/>
        <a:lstStyle/>
        <a:p>
          <a:endParaRPr lang="en-CA"/>
        </a:p>
      </dgm:t>
    </dgm:pt>
    <dgm:pt modelId="{8A1650A6-2143-462E-B222-E9371ECE0380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400" b="1" kern="1200" dirty="0">
              <a:solidFill>
                <a:srgbClr val="C00000"/>
              </a:solidFill>
              <a:latin typeface="+mn-lt"/>
            </a:rPr>
            <a:t>Continuing</a:t>
          </a:r>
          <a:r>
            <a:rPr lang="ar-SA" sz="1400" b="1" kern="1200" dirty="0">
              <a:solidFill>
                <a:srgbClr val="C00000"/>
              </a:solidFill>
              <a:latin typeface="+mn-lt"/>
            </a:rPr>
            <a:t> </a:t>
          </a:r>
          <a:br>
            <a:rPr lang="en-CA" sz="1400" b="1" kern="1200" dirty="0">
              <a:solidFill>
                <a:srgbClr val="C00000"/>
              </a:solidFill>
              <a:latin typeface="+mn-lt"/>
            </a:rPr>
          </a:br>
          <a:r>
            <a:rPr lang="ar-SA" sz="1400" b="1" kern="1200" dirty="0">
              <a:solidFill>
                <a:srgbClr val="C00000"/>
              </a:solidFill>
              <a:latin typeface="+mn-lt"/>
            </a:rPr>
            <a:t>وصلاً فقط 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A9B9BF6E-C539-402D-8CCA-452D408E5D00}" type="parTrans" cxnId="{8F8E7573-1951-4C31-A7E6-E1C56614B6FE}">
      <dgm:prSet/>
      <dgm:spPr/>
      <dgm:t>
        <a:bodyPr/>
        <a:lstStyle/>
        <a:p>
          <a:endParaRPr lang="en-CA" sz="1600"/>
        </a:p>
      </dgm:t>
    </dgm:pt>
    <dgm:pt modelId="{F7DE8BC5-9621-474C-ABA8-4B7B2C7F7B00}" type="sibTrans" cxnId="{8F8E7573-1951-4C31-A7E6-E1C56614B6FE}">
      <dgm:prSet/>
      <dgm:spPr/>
      <dgm:t>
        <a:bodyPr/>
        <a:lstStyle/>
        <a:p>
          <a:endParaRPr lang="en-CA"/>
        </a:p>
      </dgm:t>
    </dgm:pt>
    <dgm:pt modelId="{47EA173C-EDC6-4FDA-8261-83843715ED6C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ar-SA" sz="1400" b="1" kern="1200" dirty="0">
              <a:latin typeface="+mn-lt"/>
            </a:rPr>
            <a:t>بلغ</a:t>
          </a:r>
          <a:r>
            <a:rPr lang="ar-SA" sz="14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400" b="1" kern="1200" dirty="0">
              <a:latin typeface="+mn-lt"/>
            </a:rPr>
            <a:t> مجمع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AFAB40C3-3ECA-4751-A055-953F7D84CBB9}" type="parTrans" cxnId="{06CA0FFD-1336-4E57-932C-7EA71CA94115}">
      <dgm:prSet/>
      <dgm:spPr/>
      <dgm:t>
        <a:bodyPr/>
        <a:lstStyle/>
        <a:p>
          <a:endParaRPr lang="en-CA" sz="1600"/>
        </a:p>
      </dgm:t>
    </dgm:pt>
    <dgm:pt modelId="{382B0A81-43DB-4C6B-AFD7-63A9B74EEE35}" type="sibTrans" cxnId="{06CA0FFD-1336-4E57-932C-7EA71CA94115}">
      <dgm:prSet/>
      <dgm:spPr/>
      <dgm:t>
        <a:bodyPr/>
        <a:lstStyle/>
        <a:p>
          <a:endParaRPr lang="en-CA"/>
        </a:p>
      </dgm:t>
    </dgm:pt>
    <dgm:pt modelId="{5DF74B4C-73D8-4633-8FD8-1D0ECCCDEE6A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CA" sz="1400" b="1" kern="1200" dirty="0">
              <a:latin typeface="+mn-lt"/>
            </a:rPr>
            <a:t>Iwad</a:t>
          </a:r>
          <a:br>
            <a:rPr lang="en-CA" sz="1400" b="1" kern="1200" dirty="0">
              <a:latin typeface="+mn-lt"/>
            </a:rPr>
          </a:br>
          <a:r>
            <a:rPr lang="en-US" sz="1400" b="0" kern="1200" dirty="0">
              <a:latin typeface="+mn-lt"/>
            </a:rPr>
            <a:t> (substitute)</a:t>
          </a:r>
          <a:r>
            <a:rPr lang="en-CA" sz="1400" b="0" kern="1200" dirty="0">
              <a:latin typeface="+mn-lt"/>
            </a:rPr>
            <a:t> </a:t>
          </a:r>
          <a:r>
            <a:rPr lang="ar-SA" sz="1400" b="0" kern="1200" dirty="0">
              <a:latin typeface="+mn-lt"/>
            </a:rPr>
            <a:t>العوض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A2649A69-30D0-4DB1-904F-2E18AB34B3D4}" type="parTrans" cxnId="{B8D4206D-3BDA-46FB-B929-C04D9CA35253}">
      <dgm:prSet/>
      <dgm:spPr/>
      <dgm:t>
        <a:bodyPr/>
        <a:lstStyle/>
        <a:p>
          <a:endParaRPr lang="en-CA" sz="1600"/>
        </a:p>
      </dgm:t>
    </dgm:pt>
    <dgm:pt modelId="{5A73E587-6648-4F9E-B2BE-EA47041B4EA0}" type="sibTrans" cxnId="{B8D4206D-3BDA-46FB-B929-C04D9CA35253}">
      <dgm:prSet/>
      <dgm:spPr/>
      <dgm:t>
        <a:bodyPr/>
        <a:lstStyle/>
        <a:p>
          <a:endParaRPr lang="en-CA"/>
        </a:p>
      </dgm:t>
    </dgm:pt>
    <dgm:pt modelId="{5DA1F43E-71CC-4013-B77C-1DF45E9AFCFE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1400" b="1" kern="1200" dirty="0">
              <a:latin typeface="+mn-lt"/>
            </a:rPr>
            <a:t>The 7 Alifs</a:t>
          </a:r>
          <a:br>
            <a:rPr lang="en-US" sz="1400" b="0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الألفات السبعة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FC72D416-D328-4D2D-B4BE-92D4CE63A083}" type="parTrans" cxnId="{5BEF3C53-D957-474E-AD7F-7463004284C8}">
      <dgm:prSet/>
      <dgm:spPr/>
      <dgm:t>
        <a:bodyPr/>
        <a:lstStyle/>
        <a:p>
          <a:endParaRPr lang="en-CA" sz="1600"/>
        </a:p>
      </dgm:t>
    </dgm:pt>
    <dgm:pt modelId="{F1ED7E29-FDB0-4F78-AE8F-D168D79D8A92}" type="sibTrans" cxnId="{5BEF3C53-D957-474E-AD7F-7463004284C8}">
      <dgm:prSet/>
      <dgm:spPr/>
      <dgm:t>
        <a:bodyPr/>
        <a:lstStyle/>
        <a:p>
          <a:endParaRPr lang="en-CA"/>
        </a:p>
      </dgm:t>
    </dgm:pt>
    <dgm:pt modelId="{7639FAF6-9E1C-4F42-BFA4-3335F1E0FFD9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CA" sz="1400" b="1" kern="1200" dirty="0">
              <a:latin typeface="+mn-lt"/>
            </a:rPr>
            <a:t>Silah Sughra</a:t>
          </a:r>
          <a:br>
            <a:rPr lang="en-CA" sz="1400" b="1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الصلة الصغرى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828A35BB-CB16-4D9B-A183-2951B0441068}" type="parTrans" cxnId="{5AE32637-FF28-4FCF-8109-B61453AC6857}">
      <dgm:prSet/>
      <dgm:spPr/>
      <dgm:t>
        <a:bodyPr/>
        <a:lstStyle/>
        <a:p>
          <a:endParaRPr lang="en-CA" sz="1600"/>
        </a:p>
      </dgm:t>
    </dgm:pt>
    <dgm:pt modelId="{A3D36A38-3B92-4B46-B3AA-54953985E34A}" type="sibTrans" cxnId="{5AE32637-FF28-4FCF-8109-B61453AC6857}">
      <dgm:prSet/>
      <dgm:spPr/>
      <dgm:t>
        <a:bodyPr/>
        <a:lstStyle/>
        <a:p>
          <a:endParaRPr lang="en-CA"/>
        </a:p>
      </dgm:t>
    </dgm:pt>
    <dgm:pt modelId="{4D299C0D-9AAA-438F-B698-48F5C22E5F69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CA" sz="1200" b="1" kern="1200" dirty="0">
              <a:latin typeface="+mn-lt"/>
            </a:rPr>
            <a:t>‘Ared Lil </a:t>
          </a:r>
          <a:r>
            <a:rPr lang="en-CA" sz="1200" b="1" kern="1200" dirty="0" err="1">
              <a:latin typeface="+mn-lt"/>
            </a:rPr>
            <a:t>Sukoun</a:t>
          </a:r>
          <a:br>
            <a:rPr lang="en-CA" sz="1200" b="0" kern="1200" dirty="0">
              <a:latin typeface="+mn-lt"/>
            </a:rPr>
          </a:br>
          <a:r>
            <a:rPr lang="ar-SA" sz="1200" b="0" kern="1200" dirty="0">
              <a:latin typeface="+mn-lt"/>
            </a:rPr>
            <a:t>العارض للسكون</a:t>
          </a:r>
          <a:endParaRPr lang="en-CA" sz="12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A51A0556-E045-4C46-A9F0-E236A91960A7}" type="parTrans" cxnId="{FD89EE2D-A6CE-4654-8E0C-545C94A537BA}">
      <dgm:prSet/>
      <dgm:spPr/>
      <dgm:t>
        <a:bodyPr/>
        <a:lstStyle/>
        <a:p>
          <a:endParaRPr lang="en-CA" sz="1600"/>
        </a:p>
      </dgm:t>
    </dgm:pt>
    <dgm:pt modelId="{37F01A06-CDE1-4E23-A8FE-4802929881A5}" type="sibTrans" cxnId="{FD89EE2D-A6CE-4654-8E0C-545C94A537BA}">
      <dgm:prSet/>
      <dgm:spPr/>
      <dgm:t>
        <a:bodyPr/>
        <a:lstStyle/>
        <a:p>
          <a:endParaRPr lang="en-CA"/>
        </a:p>
      </dgm:t>
    </dgm:pt>
    <dgm:pt modelId="{BFFE29C3-114F-47ED-92E3-329584D0276E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1400" b="1" kern="1200" dirty="0">
              <a:latin typeface="+mn-lt"/>
            </a:rPr>
            <a:t>Meeting of 2 </a:t>
          </a:r>
          <a:r>
            <a:rPr lang="en-US" sz="1400" b="1" kern="1200" dirty="0" err="1">
              <a:latin typeface="+mn-lt"/>
            </a:rPr>
            <a:t>sakin</a:t>
          </a:r>
          <a:br>
            <a:rPr lang="en-US" sz="1400" b="1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التقاء الساكنين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F3DF1207-922D-493A-B1E7-FF8D361A86A0}" type="parTrans" cxnId="{253492CC-BF7F-4AE3-99AF-73767986DD29}">
      <dgm:prSet/>
      <dgm:spPr/>
      <dgm:t>
        <a:bodyPr/>
        <a:lstStyle/>
        <a:p>
          <a:endParaRPr lang="en-CA" sz="1600"/>
        </a:p>
      </dgm:t>
    </dgm:pt>
    <dgm:pt modelId="{A61F4075-3653-42C4-B48C-79A907293C10}" type="sibTrans" cxnId="{253492CC-BF7F-4AE3-99AF-73767986DD29}">
      <dgm:prSet/>
      <dgm:spPr/>
      <dgm:t>
        <a:bodyPr/>
        <a:lstStyle/>
        <a:p>
          <a:endParaRPr lang="en-CA"/>
        </a:p>
      </dgm:t>
    </dgm:pt>
    <dgm:pt modelId="{DA7B1ED1-0138-E744-BBCC-FE86B08F6643}">
      <dgm:prSet phldrT="[Text]" phldr="0" custT="1"/>
      <dgm:spPr>
        <a:solidFill>
          <a:schemeClr val="accent5"/>
        </a:solidFill>
      </dgm:spPr>
      <dgm:t>
        <a:bodyPr/>
        <a:lstStyle/>
        <a:p>
          <a:r>
            <a:rPr lang="en-CA" sz="1200" dirty="0">
              <a:solidFill>
                <a:schemeClr val="bg2"/>
              </a:solidFill>
              <a:latin typeface="+mn-lt"/>
            </a:rPr>
            <a:t>Caused by</a:t>
          </a:r>
          <a:br>
            <a:rPr lang="en-CA" sz="1400" dirty="0">
              <a:solidFill>
                <a:schemeClr val="bg2"/>
              </a:solidFill>
              <a:latin typeface="+mn-lt"/>
            </a:rPr>
          </a:br>
          <a:r>
            <a:rPr lang="en-CA" sz="1400" dirty="0">
              <a:solidFill>
                <a:schemeClr val="bg2"/>
              </a:solidFill>
              <a:latin typeface="+mn-lt"/>
            </a:rPr>
            <a:t> </a:t>
          </a:r>
          <a:r>
            <a:rPr lang="en-CA" sz="1400" b="1" i="1" dirty="0">
              <a:solidFill>
                <a:schemeClr val="bg2"/>
              </a:solidFill>
              <a:latin typeface="+mn-lt"/>
            </a:rPr>
            <a:t>Hamzah</a:t>
          </a:r>
          <a:br>
            <a:rPr lang="en-CA" sz="1400" dirty="0">
              <a:solidFill>
                <a:schemeClr val="bg2"/>
              </a:solidFill>
              <a:latin typeface="+mn-lt"/>
            </a:rPr>
          </a:br>
          <a:r>
            <a:rPr lang="ar-SA" sz="1400" dirty="0">
              <a:solidFill>
                <a:schemeClr val="bg2"/>
              </a:solidFill>
              <a:latin typeface="+mn-lt"/>
            </a:rPr>
            <a:t>بسبب الهمزة</a:t>
          </a:r>
          <a:endParaRPr lang="en-CA" sz="1400" dirty="0">
            <a:solidFill>
              <a:schemeClr val="bg2"/>
            </a:solidFill>
            <a:latin typeface="+mn-lt"/>
          </a:endParaRPr>
        </a:p>
      </dgm:t>
    </dgm:pt>
    <dgm:pt modelId="{6AF9989B-6B3C-914E-9A86-B691635C2F66}" type="parTrans" cxnId="{D3396FAA-40F3-C544-8ED5-43C8DCFAB7D0}">
      <dgm:prSet/>
      <dgm:spPr/>
      <dgm:t>
        <a:bodyPr/>
        <a:lstStyle/>
        <a:p>
          <a:endParaRPr lang="en-US" sz="1600"/>
        </a:p>
      </dgm:t>
    </dgm:pt>
    <dgm:pt modelId="{AD4FB2B9-3709-0546-AAB6-BB4EC9BC7E85}" type="sibTrans" cxnId="{D3396FAA-40F3-C544-8ED5-43C8DCFAB7D0}">
      <dgm:prSet/>
      <dgm:spPr/>
      <dgm:t>
        <a:bodyPr/>
        <a:lstStyle/>
        <a:p>
          <a:endParaRPr lang="en-US"/>
        </a:p>
      </dgm:t>
    </dgm:pt>
    <dgm:pt modelId="{06CA7D94-ED48-004E-91E5-8793B8B96EF8}">
      <dgm:prSet phldrT="[Text]" phldr="0" custT="1"/>
      <dgm:spPr>
        <a:solidFill>
          <a:schemeClr val="accent3"/>
        </a:solidFill>
      </dgm:spPr>
      <dgm:t>
        <a:bodyPr/>
        <a:lstStyle/>
        <a:p>
          <a:r>
            <a:rPr lang="en-CA" sz="1200" dirty="0">
              <a:latin typeface="+mn-lt"/>
            </a:rPr>
            <a:t>Caused by</a:t>
          </a:r>
          <a:br>
            <a:rPr lang="en-CA" sz="1400" dirty="0">
              <a:latin typeface="+mn-lt"/>
            </a:rPr>
          </a:br>
          <a:r>
            <a:rPr lang="en-CA" sz="1400" dirty="0">
              <a:latin typeface="+mn-lt"/>
            </a:rPr>
            <a:t> </a:t>
          </a:r>
          <a:r>
            <a:rPr lang="en-CA" sz="1400" b="1" i="1" dirty="0">
              <a:latin typeface="+mn-lt"/>
            </a:rPr>
            <a:t>Sokun</a:t>
          </a:r>
          <a:br>
            <a:rPr lang="en-CA" sz="1400" dirty="0">
              <a:latin typeface="+mn-lt"/>
            </a:rPr>
          </a:br>
          <a:r>
            <a:rPr lang="ar-SA" sz="1400" dirty="0">
              <a:latin typeface="+mn-lt"/>
            </a:rPr>
            <a:t>بسبب السكون</a:t>
          </a:r>
          <a:endParaRPr lang="en-CA" sz="1400" dirty="0">
            <a:latin typeface="+mn-lt"/>
          </a:endParaRPr>
        </a:p>
      </dgm:t>
    </dgm:pt>
    <dgm:pt modelId="{ACA409F7-7A08-B24A-975A-DFE210ACF276}" type="parTrans" cxnId="{B4F284B3-F7D6-6049-B6BD-5DF861FA4319}">
      <dgm:prSet/>
      <dgm:spPr/>
      <dgm:t>
        <a:bodyPr/>
        <a:lstStyle/>
        <a:p>
          <a:endParaRPr lang="en-US" sz="1600"/>
        </a:p>
      </dgm:t>
    </dgm:pt>
    <dgm:pt modelId="{3DB8B9F7-DABF-FA45-9553-FE0422FBA63D}" type="sibTrans" cxnId="{B4F284B3-F7D6-6049-B6BD-5DF861FA4319}">
      <dgm:prSet/>
      <dgm:spPr/>
      <dgm:t>
        <a:bodyPr/>
        <a:lstStyle/>
        <a:p>
          <a:endParaRPr lang="en-US"/>
        </a:p>
      </dgm:t>
    </dgm:pt>
    <dgm:pt modelId="{A27D550F-4043-8F4B-A8E2-843978DB8499}">
      <dgm:prSet phldrT="[Text]" phldr="0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Muttasil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(Connected)</a:t>
          </a:r>
          <a:r>
            <a:rPr lang="en-CA" sz="1400" dirty="0">
              <a:latin typeface="+mn-lt"/>
            </a:rPr>
            <a:t> </a:t>
          </a:r>
          <a:r>
            <a:rPr lang="ar-SA" sz="1400" dirty="0">
              <a:latin typeface="+mn-lt"/>
            </a:rPr>
            <a:t>المتصل</a:t>
          </a:r>
          <a:endParaRPr lang="en-CA" sz="1400" dirty="0">
            <a:latin typeface="+mn-lt"/>
          </a:endParaRPr>
        </a:p>
      </dgm:t>
    </dgm:pt>
    <dgm:pt modelId="{8BF0E8E1-1AFA-B54E-8024-D2A3A9255C02}" type="parTrans" cxnId="{4906880A-CB83-EA43-BDED-A88045854640}">
      <dgm:prSet/>
      <dgm:spPr/>
      <dgm:t>
        <a:bodyPr/>
        <a:lstStyle/>
        <a:p>
          <a:endParaRPr lang="en-US" sz="1600"/>
        </a:p>
      </dgm:t>
    </dgm:pt>
    <dgm:pt modelId="{B909C038-7779-C646-872C-20F85225459A}" type="sibTrans" cxnId="{4906880A-CB83-EA43-BDED-A88045854640}">
      <dgm:prSet/>
      <dgm:spPr/>
      <dgm:t>
        <a:bodyPr/>
        <a:lstStyle/>
        <a:p>
          <a:endParaRPr lang="en-US"/>
        </a:p>
      </dgm:t>
    </dgm:pt>
    <dgm:pt modelId="{9B4CBFF0-6A6D-0540-A436-773ABAB14F90}">
      <dgm:prSet phldrT="[Text]" phldr="0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Munfasil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(Separated)</a:t>
          </a:r>
          <a:r>
            <a:rPr lang="ar-SA" sz="1400" dirty="0">
              <a:latin typeface="+mn-lt"/>
            </a:rPr>
            <a:t> المنفصل</a:t>
          </a:r>
          <a:endParaRPr lang="en-CA" sz="1400" dirty="0">
            <a:latin typeface="+mn-lt"/>
          </a:endParaRPr>
        </a:p>
      </dgm:t>
    </dgm:pt>
    <dgm:pt modelId="{3BF5C778-DDC0-3641-8620-54A30F37A6AC}" type="parTrans" cxnId="{91B5C5AD-E5BD-AC49-B63C-373C62CB9181}">
      <dgm:prSet/>
      <dgm:spPr/>
      <dgm:t>
        <a:bodyPr/>
        <a:lstStyle/>
        <a:p>
          <a:endParaRPr lang="en-US" sz="1600"/>
        </a:p>
      </dgm:t>
    </dgm:pt>
    <dgm:pt modelId="{506EFF06-BE73-C440-990D-DAF7CB9A6D93}" type="sibTrans" cxnId="{91B5C5AD-E5BD-AC49-B63C-373C62CB9181}">
      <dgm:prSet/>
      <dgm:spPr/>
      <dgm:t>
        <a:bodyPr/>
        <a:lstStyle/>
        <a:p>
          <a:endParaRPr lang="en-US"/>
        </a:p>
      </dgm:t>
    </dgm:pt>
    <dgm:pt modelId="{E75CE78D-4FBF-F84E-B9B2-790AFA4B1350}">
      <dgm:prSet phldrT="[Text]" phldr="0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>
              <a:latin typeface="+mn-lt"/>
            </a:rPr>
            <a:t>Badal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(Switched)</a:t>
          </a:r>
          <a:br>
            <a:rPr lang="en-CA" sz="1200" dirty="0">
              <a:latin typeface="+mn-lt"/>
            </a:rPr>
          </a:br>
          <a:r>
            <a:rPr lang="ar-SA" sz="1400" dirty="0">
              <a:latin typeface="+mn-lt"/>
            </a:rPr>
            <a:t>البدل </a:t>
          </a:r>
          <a:endParaRPr lang="en-CA" sz="1400" dirty="0">
            <a:latin typeface="+mn-lt"/>
          </a:endParaRPr>
        </a:p>
      </dgm:t>
    </dgm:pt>
    <dgm:pt modelId="{0AE00B84-57DF-0140-917A-4C3573609811}" type="parTrans" cxnId="{49210F67-2128-7740-AEE1-995552EA29D6}">
      <dgm:prSet/>
      <dgm:spPr/>
      <dgm:t>
        <a:bodyPr/>
        <a:lstStyle/>
        <a:p>
          <a:endParaRPr lang="en-US" sz="1600"/>
        </a:p>
      </dgm:t>
    </dgm:pt>
    <dgm:pt modelId="{F4A4077B-D568-BF45-8183-F8A3D7E3C2FA}" type="sibTrans" cxnId="{49210F67-2128-7740-AEE1-995552EA29D6}">
      <dgm:prSet/>
      <dgm:spPr/>
      <dgm:t>
        <a:bodyPr/>
        <a:lstStyle/>
        <a:p>
          <a:endParaRPr lang="en-US"/>
        </a:p>
      </dgm:t>
    </dgm:pt>
    <dgm:pt modelId="{905AC9A5-6A8F-FF45-A552-432A0AE4F2AD}">
      <dgm:prSet phldrT="[Text]" phldr="0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>
              <a:latin typeface="+mn-lt"/>
            </a:rPr>
            <a:t>Lazim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(Compulsory)</a:t>
          </a:r>
          <a:br>
            <a:rPr lang="en-CA" sz="1400" dirty="0">
              <a:latin typeface="+mn-lt"/>
            </a:rPr>
          </a:br>
          <a:r>
            <a:rPr lang="ar-SA" sz="1400" dirty="0">
              <a:latin typeface="+mn-lt"/>
            </a:rPr>
            <a:t>اللازم</a:t>
          </a:r>
          <a:endParaRPr lang="en-CA" sz="1400" dirty="0">
            <a:latin typeface="+mn-lt"/>
          </a:endParaRPr>
        </a:p>
      </dgm:t>
    </dgm:pt>
    <dgm:pt modelId="{B5EE2DC1-836E-D240-BED9-2D1C422EDF97}" type="parTrans" cxnId="{90263938-16AA-804B-B601-B696E4D32A32}">
      <dgm:prSet/>
      <dgm:spPr/>
      <dgm:t>
        <a:bodyPr/>
        <a:lstStyle/>
        <a:p>
          <a:endParaRPr lang="en-US" sz="1600"/>
        </a:p>
      </dgm:t>
    </dgm:pt>
    <dgm:pt modelId="{97ABC63F-50C0-EC40-9480-85D3EA46C366}" type="sibTrans" cxnId="{90263938-16AA-804B-B601-B696E4D32A32}">
      <dgm:prSet/>
      <dgm:spPr/>
      <dgm:t>
        <a:bodyPr/>
        <a:lstStyle/>
        <a:p>
          <a:endParaRPr lang="en-US"/>
        </a:p>
      </dgm:t>
    </dgm:pt>
    <dgm:pt modelId="{44E16BE2-87EE-6145-B91F-DB0AF60AB0D9}">
      <dgm:prSet phldrT="[Text]" phldr="0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rtl="0"/>
          <a:r>
            <a:rPr lang="en-CA" sz="1400" b="1" dirty="0">
              <a:latin typeface="+mn-lt"/>
            </a:rPr>
            <a:t>Silah Kubra</a:t>
          </a:r>
          <a:br>
            <a:rPr lang="en-CA" sz="1400" dirty="0">
              <a:latin typeface="+mn-lt"/>
            </a:rPr>
          </a:br>
          <a:r>
            <a:rPr lang="ar-SA" sz="1400" dirty="0" err="1">
              <a:latin typeface="+mn-lt"/>
            </a:rPr>
            <a:t>الصله</a:t>
          </a:r>
          <a:r>
            <a:rPr lang="ar-SA" sz="1400" dirty="0">
              <a:latin typeface="+mn-lt"/>
            </a:rPr>
            <a:t> الكبرى</a:t>
          </a:r>
          <a:endParaRPr lang="en-CA" sz="1400" dirty="0">
            <a:latin typeface="+mn-lt"/>
          </a:endParaRPr>
        </a:p>
      </dgm:t>
    </dgm:pt>
    <dgm:pt modelId="{53E1CFFC-A567-D84A-ABDE-E6CEF6CB8E45}" type="parTrans" cxnId="{E9E430AA-1F8C-8E41-B66B-09ECDF021A0B}">
      <dgm:prSet/>
      <dgm:spPr/>
      <dgm:t>
        <a:bodyPr/>
        <a:lstStyle/>
        <a:p>
          <a:endParaRPr lang="en-US" sz="1600"/>
        </a:p>
      </dgm:t>
    </dgm:pt>
    <dgm:pt modelId="{1498A9E9-F11D-B24D-9330-A832336BF49A}" type="sibTrans" cxnId="{E9E430AA-1F8C-8E41-B66B-09ECDF021A0B}">
      <dgm:prSet/>
      <dgm:spPr/>
      <dgm:t>
        <a:bodyPr/>
        <a:lstStyle/>
        <a:p>
          <a:endParaRPr lang="en-US"/>
        </a:p>
      </dgm:t>
    </dgm:pt>
    <dgm:pt modelId="{363906CC-730E-499C-9848-942D5B2F5603}">
      <dgm:prSet phldrT="[Text]" phldr="0" custT="1"/>
      <dgm:spPr>
        <a:solidFill>
          <a:schemeClr val="accent6"/>
        </a:solidFill>
      </dgm:spPr>
      <dgm:t>
        <a:bodyPr/>
        <a:lstStyle/>
        <a:p>
          <a:r>
            <a:rPr lang="en-CA" sz="1400" b="1" dirty="0">
              <a:latin typeface="+mn-lt"/>
              <a:ea typeface="Calibri"/>
              <a:cs typeface="Calibri"/>
              <a:sym typeface="Calibri"/>
            </a:rPr>
            <a:t>Al-Madd Al-</a:t>
          </a:r>
          <a:r>
            <a:rPr lang="en-CA" sz="1400" b="1" dirty="0" err="1">
              <a:latin typeface="+mn-lt"/>
              <a:ea typeface="Calibri"/>
              <a:cs typeface="Calibri"/>
              <a:sym typeface="Calibri"/>
            </a:rPr>
            <a:t>Far’ee</a:t>
          </a:r>
          <a:br>
            <a:rPr lang="en-CA" sz="1400" dirty="0">
              <a:latin typeface="+mn-lt"/>
              <a:ea typeface="Calibri"/>
              <a:cs typeface="Calibri"/>
              <a:sym typeface="Calibri"/>
            </a:rPr>
          </a:br>
          <a:r>
            <a:rPr lang="en-CA" sz="1400" dirty="0">
              <a:latin typeface="+mn-lt"/>
              <a:ea typeface="Calibri"/>
              <a:cs typeface="Calibri"/>
              <a:sym typeface="Calibri"/>
            </a:rPr>
            <a:t>(Secondary Madd)</a:t>
          </a:r>
          <a:br>
            <a:rPr lang="en-CA" sz="1400" dirty="0">
              <a:latin typeface="+mn-lt"/>
              <a:ea typeface="Calibri"/>
              <a:cs typeface="Calibri"/>
              <a:sym typeface="Calibri"/>
            </a:rPr>
          </a:br>
          <a:r>
            <a:rPr lang="ar-KW" sz="1400" b="0" i="0" dirty="0">
              <a:latin typeface="+mn-lt"/>
            </a:rPr>
            <a:t>المد الفرعي</a:t>
          </a:r>
          <a:endParaRPr lang="en-CA" sz="1400" dirty="0">
            <a:latin typeface="+mn-lt"/>
          </a:endParaRPr>
        </a:p>
      </dgm:t>
    </dgm:pt>
    <dgm:pt modelId="{EE7D7E0F-8705-46F5-81BD-11CF5D7F6649}" type="sibTrans" cxnId="{D50BA939-98EA-48DD-9FB2-B437A5C917D2}">
      <dgm:prSet/>
      <dgm:spPr/>
      <dgm:t>
        <a:bodyPr/>
        <a:lstStyle/>
        <a:p>
          <a:endParaRPr lang="en-CA"/>
        </a:p>
      </dgm:t>
    </dgm:pt>
    <dgm:pt modelId="{9634D334-9342-45E0-B2D0-CD4150AE9CA1}" type="parTrans" cxnId="{D50BA939-98EA-48DD-9FB2-B437A5C917D2}">
      <dgm:prSet/>
      <dgm:spPr/>
      <dgm:t>
        <a:bodyPr/>
        <a:lstStyle/>
        <a:p>
          <a:endParaRPr lang="en-CA" sz="1600"/>
        </a:p>
      </dgm:t>
    </dgm:pt>
    <dgm:pt modelId="{0EA9B01D-929E-8A49-B7A7-E1CCBD388FA3}">
      <dgm:prSet phldrT="[Text]" phldr="0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>
              <a:latin typeface="+mn-lt"/>
            </a:rPr>
            <a:t>‘Ared Lil </a:t>
          </a:r>
          <a:r>
            <a:rPr lang="en-CA" sz="1400" b="1" dirty="0" err="1">
              <a:latin typeface="+mn-lt"/>
            </a:rPr>
            <a:t>Sukoun</a:t>
          </a:r>
          <a:br>
            <a:rPr lang="en-CA" sz="1400" b="0" dirty="0">
              <a:latin typeface="+mn-lt"/>
            </a:rPr>
          </a:br>
          <a:r>
            <a:rPr lang="ar-SA" sz="1400" b="0" dirty="0">
              <a:latin typeface="+mn-lt"/>
            </a:rPr>
            <a:t>العارض للسكون</a:t>
          </a:r>
          <a:endParaRPr lang="en-CA" sz="1400" dirty="0">
            <a:latin typeface="+mn-lt"/>
          </a:endParaRPr>
        </a:p>
      </dgm:t>
    </dgm:pt>
    <dgm:pt modelId="{F4899F38-B031-A743-BD12-703925234F06}" type="parTrans" cxnId="{93D8673C-17A2-4441-91D1-8B5DD826E897}">
      <dgm:prSet/>
      <dgm:spPr/>
      <dgm:t>
        <a:bodyPr/>
        <a:lstStyle/>
        <a:p>
          <a:endParaRPr lang="en-US" sz="1600"/>
        </a:p>
      </dgm:t>
    </dgm:pt>
    <dgm:pt modelId="{B387F484-2576-994B-9A89-72E6777F18F1}" type="sibTrans" cxnId="{93D8673C-17A2-4441-91D1-8B5DD826E897}">
      <dgm:prSet/>
      <dgm:spPr/>
      <dgm:t>
        <a:bodyPr/>
        <a:lstStyle/>
        <a:p>
          <a:endParaRPr lang="en-US"/>
        </a:p>
      </dgm:t>
    </dgm:pt>
    <dgm:pt modelId="{9D3711E1-91ED-3D4D-ABC7-4C7995CA9816}">
      <dgm:prSet phldrT="[Text]" phldr="0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US" sz="1400" b="1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Kalimi</a:t>
          </a:r>
          <a:r>
            <a:rPr lang="en-US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br>
            <a:rPr lang="ar-SA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en-US" sz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(word)</a:t>
          </a:r>
          <a:br>
            <a:rPr lang="en-US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dirty="0">
            <a:solidFill>
              <a:schemeClr val="tx1"/>
            </a:solidFill>
            <a:latin typeface="+mn-lt"/>
          </a:endParaRPr>
        </a:p>
      </dgm:t>
    </dgm:pt>
    <dgm:pt modelId="{F3FD6E49-A834-C14A-962B-C0497259CEF6}" type="parTrans" cxnId="{B62D5CD5-E89A-084C-8524-872B82685C35}">
      <dgm:prSet/>
      <dgm:spPr/>
      <dgm:t>
        <a:bodyPr/>
        <a:lstStyle/>
        <a:p>
          <a:endParaRPr lang="en-US" sz="1600"/>
        </a:p>
      </dgm:t>
    </dgm:pt>
    <dgm:pt modelId="{2E9F61C8-1BF6-9046-A9B0-2C4B14CC2F56}" type="sibTrans" cxnId="{B62D5CD5-E89A-084C-8524-872B82685C35}">
      <dgm:prSet/>
      <dgm:spPr/>
      <dgm:t>
        <a:bodyPr/>
        <a:lstStyle/>
        <a:p>
          <a:endParaRPr lang="en-US"/>
        </a:p>
      </dgm:t>
    </dgm:pt>
    <dgm:pt modelId="{4E37D83F-E09E-DC4E-9318-250A962193C9}">
      <dgm:prSet phldrT="[Text]" phldr="0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Harfi</a:t>
          </a:r>
          <a:r>
            <a:rPr lang="en-CA" sz="1400" dirty="0">
              <a:latin typeface="+mn-lt"/>
            </a:rPr>
            <a:t> </a:t>
          </a:r>
          <a:br>
            <a:rPr lang="ar-SA" sz="1400" dirty="0">
              <a:latin typeface="+mn-lt"/>
            </a:rPr>
          </a:br>
          <a:r>
            <a:rPr lang="en-CA" sz="1200" dirty="0">
              <a:latin typeface="+mn-lt"/>
            </a:rPr>
            <a:t>(letter)</a:t>
          </a:r>
          <a:br>
            <a:rPr lang="en-CA" sz="1200" dirty="0">
              <a:latin typeface="+mn-lt"/>
            </a:rPr>
          </a:br>
          <a:r>
            <a:rPr lang="ar-SA" sz="1400" dirty="0">
              <a:latin typeface="+mn-lt"/>
            </a:rPr>
            <a:t>حرفي</a:t>
          </a:r>
          <a:endParaRPr lang="en-CA" sz="1400" dirty="0">
            <a:latin typeface="+mn-lt"/>
          </a:endParaRPr>
        </a:p>
      </dgm:t>
    </dgm:pt>
    <dgm:pt modelId="{046EB6FE-19D2-D347-87DB-4227F8C53031}" type="parTrans" cxnId="{9DFAEC6C-276B-8D4A-824C-25FA8B463B8F}">
      <dgm:prSet/>
      <dgm:spPr/>
      <dgm:t>
        <a:bodyPr/>
        <a:lstStyle/>
        <a:p>
          <a:endParaRPr lang="en-US" sz="1600"/>
        </a:p>
      </dgm:t>
    </dgm:pt>
    <dgm:pt modelId="{B73F3430-613A-8C45-8EF7-7B19BC5D0E16}" type="sibTrans" cxnId="{9DFAEC6C-276B-8D4A-824C-25FA8B463B8F}">
      <dgm:prSet/>
      <dgm:spPr/>
      <dgm:t>
        <a:bodyPr/>
        <a:lstStyle/>
        <a:p>
          <a:endParaRPr lang="en-US"/>
        </a:p>
      </dgm:t>
    </dgm:pt>
    <dgm:pt modelId="{FC239151-5FD8-BC41-BA57-ED6CD4B9E133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Muthaqqal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(Heavy)</a:t>
          </a:r>
          <a:br>
            <a:rPr lang="en-CA" sz="1400" dirty="0">
              <a:latin typeface="+mn-lt"/>
            </a:rPr>
          </a:br>
          <a:r>
            <a:rPr lang="ar-SA" sz="1400" dirty="0">
              <a:latin typeface="+mn-lt"/>
            </a:rPr>
            <a:t>مثقل</a:t>
          </a:r>
          <a:endParaRPr lang="en-CA" sz="1400" dirty="0">
            <a:latin typeface="+mn-lt"/>
          </a:endParaRPr>
        </a:p>
      </dgm:t>
    </dgm:pt>
    <dgm:pt modelId="{91E972B9-4679-924D-9ACD-6FF1CD59DA7D}" type="parTrans" cxnId="{02487590-8293-CE44-AC32-18E46C913DD9}">
      <dgm:prSet/>
      <dgm:spPr/>
      <dgm:t>
        <a:bodyPr/>
        <a:lstStyle/>
        <a:p>
          <a:endParaRPr lang="en-US" sz="1600"/>
        </a:p>
      </dgm:t>
    </dgm:pt>
    <dgm:pt modelId="{B0F4E6A2-584D-9548-A251-AD626F95821E}" type="sibTrans" cxnId="{02487590-8293-CE44-AC32-18E46C913DD9}">
      <dgm:prSet/>
      <dgm:spPr/>
      <dgm:t>
        <a:bodyPr/>
        <a:lstStyle/>
        <a:p>
          <a:endParaRPr lang="en-US"/>
        </a:p>
      </dgm:t>
    </dgm:pt>
    <dgm:pt modelId="{D64C1AA2-F31E-CD45-A018-56D0CB9D9F68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Mukhaffaf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(Light)</a:t>
          </a:r>
          <a:br>
            <a:rPr lang="ar-SA" sz="1400" dirty="0">
              <a:latin typeface="+mn-lt"/>
            </a:rPr>
          </a:br>
          <a:r>
            <a:rPr lang="ar-SA" sz="1400" dirty="0">
              <a:latin typeface="+mn-lt"/>
            </a:rPr>
            <a:t>مخفف</a:t>
          </a:r>
          <a:endParaRPr lang="en-CA" sz="1400" dirty="0">
            <a:latin typeface="+mn-lt"/>
          </a:endParaRPr>
        </a:p>
      </dgm:t>
    </dgm:pt>
    <dgm:pt modelId="{076ABC8F-1444-984A-A06D-6D5B833B2A3E}" type="parTrans" cxnId="{FEBF242D-62C5-3E4F-AADA-BD38615F4BE3}">
      <dgm:prSet/>
      <dgm:spPr/>
      <dgm:t>
        <a:bodyPr/>
        <a:lstStyle/>
        <a:p>
          <a:endParaRPr lang="en-US" sz="1600"/>
        </a:p>
      </dgm:t>
    </dgm:pt>
    <dgm:pt modelId="{8146B518-A5C3-9547-9027-FF0C0FCA5D5E}" type="sibTrans" cxnId="{FEBF242D-62C5-3E4F-AADA-BD38615F4BE3}">
      <dgm:prSet/>
      <dgm:spPr/>
      <dgm:t>
        <a:bodyPr/>
        <a:lstStyle/>
        <a:p>
          <a:endParaRPr lang="en-US"/>
        </a:p>
      </dgm:t>
    </dgm:pt>
    <dgm:pt modelId="{4C202421-D094-A34D-B2F1-25D4273AC589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>
              <a:latin typeface="+mn-lt"/>
            </a:rPr>
            <a:t>Muthaqqal</a:t>
          </a:r>
          <a:br>
            <a:rPr lang="en-CA" sz="1400">
              <a:latin typeface="+mn-lt"/>
            </a:rPr>
          </a:br>
          <a:r>
            <a:rPr lang="en-CA" sz="1400">
              <a:latin typeface="+mn-lt"/>
            </a:rPr>
            <a:t>(Heavy)</a:t>
          </a:r>
          <a:br>
            <a:rPr lang="en-CA" sz="1400">
              <a:latin typeface="+mn-lt"/>
            </a:rPr>
          </a:br>
          <a:r>
            <a:rPr lang="ar-SA" sz="1400">
              <a:latin typeface="+mn-lt"/>
            </a:rPr>
            <a:t>مثقل</a:t>
          </a:r>
          <a:endParaRPr lang="en-CA" sz="1400" dirty="0">
            <a:latin typeface="+mn-lt"/>
          </a:endParaRPr>
        </a:p>
      </dgm:t>
    </dgm:pt>
    <dgm:pt modelId="{40B74ED9-6391-3C46-B9F5-FE678977108A}" type="parTrans" cxnId="{FE673BB0-3D0C-F14F-A381-CFE8132E80D8}">
      <dgm:prSet/>
      <dgm:spPr/>
      <dgm:t>
        <a:bodyPr/>
        <a:lstStyle/>
        <a:p>
          <a:endParaRPr lang="en-US" sz="1600"/>
        </a:p>
      </dgm:t>
    </dgm:pt>
    <dgm:pt modelId="{A7B1A6A5-AF27-6A4A-8A4B-6B719B3B732F}" type="sibTrans" cxnId="{FE673BB0-3D0C-F14F-A381-CFE8132E80D8}">
      <dgm:prSet/>
      <dgm:spPr/>
      <dgm:t>
        <a:bodyPr/>
        <a:lstStyle/>
        <a:p>
          <a:endParaRPr lang="en-US"/>
        </a:p>
      </dgm:t>
    </dgm:pt>
    <dgm:pt modelId="{82C6D79A-0596-E446-8AB0-EB8FA4B2B36F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Mukhaffaf</a:t>
          </a:r>
          <a:br>
            <a:rPr lang="en-CA" sz="1400" dirty="0">
              <a:latin typeface="+mn-lt"/>
            </a:rPr>
          </a:br>
          <a:r>
            <a:rPr lang="en-CA" sz="1400" dirty="0">
              <a:latin typeface="+mn-lt"/>
            </a:rPr>
            <a:t>(Light)</a:t>
          </a:r>
          <a:br>
            <a:rPr lang="ar-SA" sz="1400" dirty="0">
              <a:latin typeface="+mn-lt"/>
            </a:rPr>
          </a:br>
          <a:r>
            <a:rPr lang="ar-SA" sz="1400" dirty="0">
              <a:latin typeface="+mn-lt"/>
            </a:rPr>
            <a:t>مخفف</a:t>
          </a:r>
          <a:endParaRPr lang="en-US" sz="1400" dirty="0"/>
        </a:p>
      </dgm:t>
    </dgm:pt>
    <dgm:pt modelId="{139DEFD6-80BF-FA41-9691-E40A7122A297}" type="parTrans" cxnId="{5DFF1A26-C0D9-4245-924C-CDA8E6B15775}">
      <dgm:prSet/>
      <dgm:spPr/>
      <dgm:t>
        <a:bodyPr/>
        <a:lstStyle/>
        <a:p>
          <a:endParaRPr lang="en-US" sz="1600"/>
        </a:p>
      </dgm:t>
    </dgm:pt>
    <dgm:pt modelId="{EE2EBA02-936D-4C49-8153-72EEAA825A2C}" type="sibTrans" cxnId="{5DFF1A26-C0D9-4245-924C-CDA8E6B15775}">
      <dgm:prSet/>
      <dgm:spPr/>
      <dgm:t>
        <a:bodyPr/>
        <a:lstStyle/>
        <a:p>
          <a:endParaRPr lang="en-US"/>
        </a:p>
      </dgm:t>
    </dgm:pt>
    <dgm:pt modelId="{7962B020-9644-4E42-B602-679C60E09917}" type="pres">
      <dgm:prSet presAssocID="{1FA0E469-E16F-4F1F-8401-3CD027F51F4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66B241A-3F58-49D1-B3EB-0D176338D21E}" type="pres">
      <dgm:prSet presAssocID="{025B4D34-4287-4951-9F0D-9ECD9E39D10D}" presName="hierRoot1" presStyleCnt="0">
        <dgm:presLayoutVars>
          <dgm:hierBranch val="init"/>
        </dgm:presLayoutVars>
      </dgm:prSet>
      <dgm:spPr/>
    </dgm:pt>
    <dgm:pt modelId="{AAA9743F-8B80-4B7B-839C-512283950D45}" type="pres">
      <dgm:prSet presAssocID="{025B4D34-4287-4951-9F0D-9ECD9E39D10D}" presName="rootComposite1" presStyleCnt="0"/>
      <dgm:spPr/>
    </dgm:pt>
    <dgm:pt modelId="{1DA08752-DBDB-4521-9D5A-4FEA32F88E8C}" type="pres">
      <dgm:prSet presAssocID="{025B4D34-4287-4951-9F0D-9ECD9E39D10D}" presName="rootText1" presStyleLbl="node0" presStyleIdx="0" presStyleCnt="1">
        <dgm:presLayoutVars>
          <dgm:chPref val="3"/>
        </dgm:presLayoutVars>
      </dgm:prSet>
      <dgm:spPr>
        <a:prstGeom prst="roundRect">
          <a:avLst/>
        </a:prstGeom>
      </dgm:spPr>
    </dgm:pt>
    <dgm:pt modelId="{B599172F-5419-47BB-819A-B7FAEE33EA7E}" type="pres">
      <dgm:prSet presAssocID="{025B4D34-4287-4951-9F0D-9ECD9E39D10D}" presName="rootConnector1" presStyleLbl="node1" presStyleIdx="0" presStyleCnt="0"/>
      <dgm:spPr/>
    </dgm:pt>
    <dgm:pt modelId="{5BAA9067-095B-4898-80EA-1D98998FCB27}" type="pres">
      <dgm:prSet presAssocID="{025B4D34-4287-4951-9F0D-9ECD9E39D10D}" presName="hierChild2" presStyleCnt="0"/>
      <dgm:spPr/>
    </dgm:pt>
    <dgm:pt modelId="{8D0D5CFB-2617-4590-B872-8E2C478B495F}" type="pres">
      <dgm:prSet presAssocID="{ACB6D3F8-0D7A-4E3A-951A-5EA6B9D94E92}" presName="Name37" presStyleLbl="parChTrans1D2" presStyleIdx="0" presStyleCnt="2"/>
      <dgm:spPr/>
    </dgm:pt>
    <dgm:pt modelId="{30D999B1-CE89-447F-AD3A-E304323F4619}" type="pres">
      <dgm:prSet presAssocID="{96F15514-0324-48F7-8870-369F1B0CD7AF}" presName="hierRoot2" presStyleCnt="0">
        <dgm:presLayoutVars>
          <dgm:hierBranch/>
        </dgm:presLayoutVars>
      </dgm:prSet>
      <dgm:spPr/>
    </dgm:pt>
    <dgm:pt modelId="{AF5B351D-52EA-4840-A048-897E11341F05}" type="pres">
      <dgm:prSet presAssocID="{96F15514-0324-48F7-8870-369F1B0CD7AF}" presName="rootComposite" presStyleCnt="0"/>
      <dgm:spPr/>
    </dgm:pt>
    <dgm:pt modelId="{80352BA0-3522-4E85-B679-025F665B3325}" type="pres">
      <dgm:prSet presAssocID="{96F15514-0324-48F7-8870-369F1B0CD7AF}" presName="rootText" presStyleLbl="node2" presStyleIdx="0" presStyleCnt="2" custScaleX="295249" custLinFactX="-4894" custLinFactNeighborX="-100000" custLinFactNeighborY="41">
        <dgm:presLayoutVars>
          <dgm:chPref val="3"/>
        </dgm:presLayoutVars>
      </dgm:prSet>
      <dgm:spPr>
        <a:prstGeom prst="roundRect">
          <a:avLst/>
        </a:prstGeom>
      </dgm:spPr>
    </dgm:pt>
    <dgm:pt modelId="{0EEFD0AD-0403-489B-9279-D19C631FC6EF}" type="pres">
      <dgm:prSet presAssocID="{96F15514-0324-48F7-8870-369F1B0CD7AF}" presName="rootConnector" presStyleLbl="node2" presStyleIdx="0" presStyleCnt="2"/>
      <dgm:spPr/>
    </dgm:pt>
    <dgm:pt modelId="{C08B7E7B-3666-4AD7-8259-526D3B95E9AC}" type="pres">
      <dgm:prSet presAssocID="{96F15514-0324-48F7-8870-369F1B0CD7AF}" presName="hierChild4" presStyleCnt="0"/>
      <dgm:spPr/>
    </dgm:pt>
    <dgm:pt modelId="{D884700F-6098-4749-BD26-394E3276E35E}" type="pres">
      <dgm:prSet presAssocID="{EEAA4052-0D1E-420D-9F6F-A845F983D6E8}" presName="Name35" presStyleLbl="parChTrans1D3" presStyleIdx="0" presStyleCnt="4"/>
      <dgm:spPr/>
    </dgm:pt>
    <dgm:pt modelId="{F2C1B11A-41F0-4AC3-B195-488B2656AAF5}" type="pres">
      <dgm:prSet presAssocID="{25519B2B-E749-4A44-BAB6-EEB485C2A545}" presName="hierRoot2" presStyleCnt="0">
        <dgm:presLayoutVars>
          <dgm:hierBranch/>
        </dgm:presLayoutVars>
      </dgm:prSet>
      <dgm:spPr/>
    </dgm:pt>
    <dgm:pt modelId="{767EDA32-53B1-41A2-A3F0-974B99A0F554}" type="pres">
      <dgm:prSet presAssocID="{25519B2B-E749-4A44-BAB6-EEB485C2A545}" presName="rootComposite" presStyleCnt="0"/>
      <dgm:spPr/>
    </dgm:pt>
    <dgm:pt modelId="{B3C570EB-761F-4DF2-840A-0BE33F51CA09}" type="pres">
      <dgm:prSet presAssocID="{25519B2B-E749-4A44-BAB6-EEB485C2A545}" presName="rootText" presStyleLbl="node3" presStyleIdx="0" presStyleCnt="4" custLinFactNeighborX="-99313" custLinFactNeighborY="-5854">
        <dgm:presLayoutVars>
          <dgm:chPref val="3"/>
        </dgm:presLayoutVars>
      </dgm:prSet>
      <dgm:spPr>
        <a:prstGeom prst="roundRect">
          <a:avLst/>
        </a:prstGeom>
      </dgm:spPr>
    </dgm:pt>
    <dgm:pt modelId="{AA1224E5-9D19-4A1D-818F-061BE6E9BD47}" type="pres">
      <dgm:prSet presAssocID="{25519B2B-E749-4A44-BAB6-EEB485C2A545}" presName="rootConnector" presStyleLbl="node3" presStyleIdx="0" presStyleCnt="4"/>
      <dgm:spPr/>
    </dgm:pt>
    <dgm:pt modelId="{8BCEA8EF-0661-46D5-A633-AE39A25F80D0}" type="pres">
      <dgm:prSet presAssocID="{25519B2B-E749-4A44-BAB6-EEB485C2A545}" presName="hierChild4" presStyleCnt="0"/>
      <dgm:spPr/>
    </dgm:pt>
    <dgm:pt modelId="{BAB8BA20-6E42-46DB-AA75-52C07BFD8628}" type="pres">
      <dgm:prSet presAssocID="{6D0D24C9-BCD3-436A-BF12-ED2A11CFC72C}" presName="Name35" presStyleLbl="parChTrans1D4" presStyleIdx="0" presStyleCnt="22"/>
      <dgm:spPr/>
    </dgm:pt>
    <dgm:pt modelId="{1AFA7ADB-E346-43CF-8E2B-E6AF84145F59}" type="pres">
      <dgm:prSet presAssocID="{F4696291-C991-407F-B0C3-6A8F2CE0841A}" presName="hierRoot2" presStyleCnt="0">
        <dgm:presLayoutVars>
          <dgm:hierBranch val="init"/>
        </dgm:presLayoutVars>
      </dgm:prSet>
      <dgm:spPr/>
    </dgm:pt>
    <dgm:pt modelId="{484B0738-0473-489A-A639-C41BB8C2FA64}" type="pres">
      <dgm:prSet presAssocID="{F4696291-C991-407F-B0C3-6A8F2CE0841A}" presName="rootComposite" presStyleCnt="0"/>
      <dgm:spPr/>
    </dgm:pt>
    <dgm:pt modelId="{0D88FE23-8758-4A6D-81FE-BEC5AE1BB7F4}" type="pres">
      <dgm:prSet presAssocID="{F4696291-C991-407F-B0C3-6A8F2CE0841A}" presName="rootText" presStyleLbl="node4" presStyleIdx="0" presStyleCnt="22" custLinFactNeighborX="8534" custLinFactNeighborY="30640">
        <dgm:presLayoutVars>
          <dgm:chPref val="3"/>
        </dgm:presLayoutVars>
      </dgm:prSet>
      <dgm:spPr>
        <a:prstGeom prst="roundRect">
          <a:avLst/>
        </a:prstGeom>
      </dgm:spPr>
    </dgm:pt>
    <dgm:pt modelId="{7B1EDCE2-2E38-4FFF-BDFA-964E3AA97BCB}" type="pres">
      <dgm:prSet presAssocID="{F4696291-C991-407F-B0C3-6A8F2CE0841A}" presName="rootConnector" presStyleLbl="node4" presStyleIdx="0" presStyleCnt="22"/>
      <dgm:spPr/>
    </dgm:pt>
    <dgm:pt modelId="{03AD6F7F-9FF5-40F8-9828-863D2FEEA87E}" type="pres">
      <dgm:prSet presAssocID="{F4696291-C991-407F-B0C3-6A8F2CE0841A}" presName="hierChild4" presStyleCnt="0"/>
      <dgm:spPr/>
    </dgm:pt>
    <dgm:pt modelId="{AA22B2F9-539D-4A79-8A8D-EB4CCBC07323}" type="pres">
      <dgm:prSet presAssocID="{AFAB40C3-3ECA-4751-A055-953F7D84CBB9}" presName="Name37" presStyleLbl="parChTrans1D4" presStyleIdx="1" presStyleCnt="22"/>
      <dgm:spPr/>
    </dgm:pt>
    <dgm:pt modelId="{F52A2972-4B36-419F-9063-120E613614B8}" type="pres">
      <dgm:prSet presAssocID="{47EA173C-EDC6-4FDA-8261-83843715ED6C}" presName="hierRoot2" presStyleCnt="0">
        <dgm:presLayoutVars>
          <dgm:hierBranch val="r"/>
        </dgm:presLayoutVars>
      </dgm:prSet>
      <dgm:spPr/>
    </dgm:pt>
    <dgm:pt modelId="{A255A861-7B33-417F-A10C-F297A4A8D382}" type="pres">
      <dgm:prSet presAssocID="{47EA173C-EDC6-4FDA-8261-83843715ED6C}" presName="rootComposite" presStyleCnt="0"/>
      <dgm:spPr/>
    </dgm:pt>
    <dgm:pt modelId="{476443CA-C80E-495A-A67B-7D050FCD583F}" type="pres">
      <dgm:prSet presAssocID="{47EA173C-EDC6-4FDA-8261-83843715ED6C}" presName="rootText" presStyleLbl="node4" presStyleIdx="1" presStyleCnt="22" custLinFactNeighborX="-1542" custLinFactNeighborY="20272">
        <dgm:presLayoutVars>
          <dgm:chPref val="3"/>
        </dgm:presLayoutVars>
      </dgm:prSet>
      <dgm:spPr>
        <a:prstGeom prst="roundRect">
          <a:avLst/>
        </a:prstGeom>
      </dgm:spPr>
    </dgm:pt>
    <dgm:pt modelId="{C3F4B18B-83A8-4321-8A24-803A0F4AD38B}" type="pres">
      <dgm:prSet presAssocID="{47EA173C-EDC6-4FDA-8261-83843715ED6C}" presName="rootConnector" presStyleLbl="node4" presStyleIdx="1" presStyleCnt="22"/>
      <dgm:spPr/>
    </dgm:pt>
    <dgm:pt modelId="{F0CAE8AB-4DCF-4A43-86A7-E8DA30C5C65E}" type="pres">
      <dgm:prSet presAssocID="{47EA173C-EDC6-4FDA-8261-83843715ED6C}" presName="hierChild4" presStyleCnt="0"/>
      <dgm:spPr/>
    </dgm:pt>
    <dgm:pt modelId="{2A7DEFA2-70F0-4C57-A7F6-E282A46FC72A}" type="pres">
      <dgm:prSet presAssocID="{47EA173C-EDC6-4FDA-8261-83843715ED6C}" presName="hierChild5" presStyleCnt="0"/>
      <dgm:spPr/>
    </dgm:pt>
    <dgm:pt modelId="{2D46B4FA-5BBD-4ECE-B1F9-8FBAF3C3574F}" type="pres">
      <dgm:prSet presAssocID="{F4696291-C991-407F-B0C3-6A8F2CE0841A}" presName="hierChild5" presStyleCnt="0"/>
      <dgm:spPr/>
    </dgm:pt>
    <dgm:pt modelId="{65E52AD9-0770-47DE-AC77-DB0169E7F276}" type="pres">
      <dgm:prSet presAssocID="{BB408977-236C-4D41-B7D5-57809A1D7648}" presName="Name35" presStyleLbl="parChTrans1D4" presStyleIdx="2" presStyleCnt="22"/>
      <dgm:spPr/>
    </dgm:pt>
    <dgm:pt modelId="{7BBE6926-5CBE-48C2-8B02-BDCB3CAD33FC}" type="pres">
      <dgm:prSet presAssocID="{75FFB165-A58D-4E03-9E51-8E0FD120D629}" presName="hierRoot2" presStyleCnt="0">
        <dgm:presLayoutVars>
          <dgm:hierBranch val="init"/>
        </dgm:presLayoutVars>
      </dgm:prSet>
      <dgm:spPr/>
    </dgm:pt>
    <dgm:pt modelId="{AB47DD15-A5F2-49D3-8EEE-23A082183625}" type="pres">
      <dgm:prSet presAssocID="{75FFB165-A58D-4E03-9E51-8E0FD120D629}" presName="rootComposite" presStyleCnt="0"/>
      <dgm:spPr/>
    </dgm:pt>
    <dgm:pt modelId="{9AA2D2B3-2912-464F-9B7B-9963A918BA5A}" type="pres">
      <dgm:prSet presAssocID="{75FFB165-A58D-4E03-9E51-8E0FD120D629}" presName="rootText" presStyleLbl="node4" presStyleIdx="2" presStyleCnt="22" custLinFactNeighborX="15584" custLinFactNeighborY="30858">
        <dgm:presLayoutVars>
          <dgm:chPref val="3"/>
        </dgm:presLayoutVars>
      </dgm:prSet>
      <dgm:spPr>
        <a:prstGeom prst="roundRect">
          <a:avLst/>
        </a:prstGeom>
      </dgm:spPr>
    </dgm:pt>
    <dgm:pt modelId="{BDD006FC-7FBE-4690-AD0A-0854CA483EF2}" type="pres">
      <dgm:prSet presAssocID="{75FFB165-A58D-4E03-9E51-8E0FD120D629}" presName="rootConnector" presStyleLbl="node4" presStyleIdx="2" presStyleCnt="22"/>
      <dgm:spPr/>
    </dgm:pt>
    <dgm:pt modelId="{9A19FB33-077C-437B-8054-F3243068003D}" type="pres">
      <dgm:prSet presAssocID="{75FFB165-A58D-4E03-9E51-8E0FD120D629}" presName="hierChild4" presStyleCnt="0"/>
      <dgm:spPr/>
    </dgm:pt>
    <dgm:pt modelId="{727CB3DB-D620-43C4-A2A8-A0C9A1916D1A}" type="pres">
      <dgm:prSet presAssocID="{A2649A69-30D0-4DB1-904F-2E18AB34B3D4}" presName="Name37" presStyleLbl="parChTrans1D4" presStyleIdx="3" presStyleCnt="22"/>
      <dgm:spPr/>
    </dgm:pt>
    <dgm:pt modelId="{678481D3-3F44-4238-BC91-D73056845EE7}" type="pres">
      <dgm:prSet presAssocID="{5DF74B4C-73D8-4633-8FD8-1D0ECCCDEE6A}" presName="hierRoot2" presStyleCnt="0">
        <dgm:presLayoutVars>
          <dgm:hierBranch val="init"/>
        </dgm:presLayoutVars>
      </dgm:prSet>
      <dgm:spPr/>
    </dgm:pt>
    <dgm:pt modelId="{29B51F40-1994-4414-BE6C-29DCAC57961F}" type="pres">
      <dgm:prSet presAssocID="{5DF74B4C-73D8-4633-8FD8-1D0ECCCDEE6A}" presName="rootComposite" presStyleCnt="0"/>
      <dgm:spPr/>
    </dgm:pt>
    <dgm:pt modelId="{FD424917-6B45-4290-A810-E13D0472D485}" type="pres">
      <dgm:prSet presAssocID="{5DF74B4C-73D8-4633-8FD8-1D0ECCCDEE6A}" presName="rootText" presStyleLbl="node4" presStyleIdx="3" presStyleCnt="22" custLinFactNeighborX="15584" custLinFactNeighborY="8808">
        <dgm:presLayoutVars>
          <dgm:chPref val="3"/>
        </dgm:presLayoutVars>
      </dgm:prSet>
      <dgm:spPr>
        <a:prstGeom prst="roundRect">
          <a:avLst/>
        </a:prstGeom>
      </dgm:spPr>
    </dgm:pt>
    <dgm:pt modelId="{B2A765D3-2AF1-4501-B379-6926915A735B}" type="pres">
      <dgm:prSet presAssocID="{5DF74B4C-73D8-4633-8FD8-1D0ECCCDEE6A}" presName="rootConnector" presStyleLbl="node4" presStyleIdx="3" presStyleCnt="22"/>
      <dgm:spPr/>
    </dgm:pt>
    <dgm:pt modelId="{C8DF2FF2-5533-4201-953E-EFC5D123F3B8}" type="pres">
      <dgm:prSet presAssocID="{5DF74B4C-73D8-4633-8FD8-1D0ECCCDEE6A}" presName="hierChild4" presStyleCnt="0"/>
      <dgm:spPr/>
    </dgm:pt>
    <dgm:pt modelId="{37B5A8AD-2629-4867-8591-3972F80AA969}" type="pres">
      <dgm:prSet presAssocID="{5DF74B4C-73D8-4633-8FD8-1D0ECCCDEE6A}" presName="hierChild5" presStyleCnt="0"/>
      <dgm:spPr/>
    </dgm:pt>
    <dgm:pt modelId="{D74222A8-E580-4B12-B3D5-D2ADC202B68E}" type="pres">
      <dgm:prSet presAssocID="{F3DF1207-922D-493A-B1E7-FF8D361A86A0}" presName="Name37" presStyleLbl="parChTrans1D4" presStyleIdx="4" presStyleCnt="22"/>
      <dgm:spPr/>
    </dgm:pt>
    <dgm:pt modelId="{D8F39045-1D04-4FB8-A3E1-9C798CC69AD1}" type="pres">
      <dgm:prSet presAssocID="{BFFE29C3-114F-47ED-92E3-329584D0276E}" presName="hierRoot2" presStyleCnt="0">
        <dgm:presLayoutVars>
          <dgm:hierBranch val="init"/>
        </dgm:presLayoutVars>
      </dgm:prSet>
      <dgm:spPr/>
    </dgm:pt>
    <dgm:pt modelId="{11D13FC9-55FA-436E-90BD-D4F11D744F3C}" type="pres">
      <dgm:prSet presAssocID="{BFFE29C3-114F-47ED-92E3-329584D0276E}" presName="rootComposite" presStyleCnt="0"/>
      <dgm:spPr/>
    </dgm:pt>
    <dgm:pt modelId="{FE2DB67C-4C26-4FA0-937E-4BE37BEFFBC2}" type="pres">
      <dgm:prSet presAssocID="{BFFE29C3-114F-47ED-92E3-329584D0276E}" presName="rootText" presStyleLbl="node4" presStyleIdx="4" presStyleCnt="22" custLinFactNeighborX="15584" custLinFactNeighborY="19833">
        <dgm:presLayoutVars>
          <dgm:chPref val="3"/>
        </dgm:presLayoutVars>
      </dgm:prSet>
      <dgm:spPr>
        <a:prstGeom prst="roundRect">
          <a:avLst/>
        </a:prstGeom>
      </dgm:spPr>
    </dgm:pt>
    <dgm:pt modelId="{0AA74D1E-3AE3-47C4-BCB2-F28BE9A67EE2}" type="pres">
      <dgm:prSet presAssocID="{BFFE29C3-114F-47ED-92E3-329584D0276E}" presName="rootConnector" presStyleLbl="node4" presStyleIdx="4" presStyleCnt="22"/>
      <dgm:spPr/>
    </dgm:pt>
    <dgm:pt modelId="{7AC706A8-9F5A-408C-8686-A15B7A592E00}" type="pres">
      <dgm:prSet presAssocID="{BFFE29C3-114F-47ED-92E3-329584D0276E}" presName="hierChild4" presStyleCnt="0"/>
      <dgm:spPr/>
    </dgm:pt>
    <dgm:pt modelId="{CB2C6B22-8DF2-4511-B0BA-5705BF049F89}" type="pres">
      <dgm:prSet presAssocID="{BFFE29C3-114F-47ED-92E3-329584D0276E}" presName="hierChild5" presStyleCnt="0"/>
      <dgm:spPr/>
    </dgm:pt>
    <dgm:pt modelId="{2F97739A-30CB-46BF-B44E-3466567D2595}" type="pres">
      <dgm:prSet presAssocID="{FC72D416-D328-4D2D-B4BE-92D4CE63A083}" presName="Name37" presStyleLbl="parChTrans1D4" presStyleIdx="5" presStyleCnt="22"/>
      <dgm:spPr/>
    </dgm:pt>
    <dgm:pt modelId="{3284289E-A19E-4E77-BC17-1740C9078E91}" type="pres">
      <dgm:prSet presAssocID="{5DA1F43E-71CC-4013-B77C-1DF45E9AFCFE}" presName="hierRoot2" presStyleCnt="0">
        <dgm:presLayoutVars>
          <dgm:hierBranch val="init"/>
        </dgm:presLayoutVars>
      </dgm:prSet>
      <dgm:spPr/>
    </dgm:pt>
    <dgm:pt modelId="{63EF0660-1C1B-41FF-AEEE-A0CCF5E57C1E}" type="pres">
      <dgm:prSet presAssocID="{5DA1F43E-71CC-4013-B77C-1DF45E9AFCFE}" presName="rootComposite" presStyleCnt="0"/>
      <dgm:spPr/>
    </dgm:pt>
    <dgm:pt modelId="{95508A89-9607-4824-9661-443880E5D946}" type="pres">
      <dgm:prSet presAssocID="{5DA1F43E-71CC-4013-B77C-1DF45E9AFCFE}" presName="rootText" presStyleLbl="node4" presStyleIdx="5" presStyleCnt="22" custLinFactNeighborX="15584" custLinFactNeighborY="33290">
        <dgm:presLayoutVars>
          <dgm:chPref val="3"/>
        </dgm:presLayoutVars>
      </dgm:prSet>
      <dgm:spPr>
        <a:prstGeom prst="roundRect">
          <a:avLst/>
        </a:prstGeom>
      </dgm:spPr>
    </dgm:pt>
    <dgm:pt modelId="{CBC7572D-98FF-4F35-A460-1DB067791633}" type="pres">
      <dgm:prSet presAssocID="{5DA1F43E-71CC-4013-B77C-1DF45E9AFCFE}" presName="rootConnector" presStyleLbl="node4" presStyleIdx="5" presStyleCnt="22"/>
      <dgm:spPr/>
    </dgm:pt>
    <dgm:pt modelId="{89191B7D-8845-43C8-B3BB-3350C1E76EB5}" type="pres">
      <dgm:prSet presAssocID="{5DA1F43E-71CC-4013-B77C-1DF45E9AFCFE}" presName="hierChild4" presStyleCnt="0"/>
      <dgm:spPr/>
    </dgm:pt>
    <dgm:pt modelId="{D269A370-CE50-435D-9A3E-709D1A75215F}" type="pres">
      <dgm:prSet presAssocID="{5DA1F43E-71CC-4013-B77C-1DF45E9AFCFE}" presName="hierChild5" presStyleCnt="0"/>
      <dgm:spPr/>
    </dgm:pt>
    <dgm:pt modelId="{F552F510-321A-4F4F-8DBA-E03B68ADA7AF}" type="pres">
      <dgm:prSet presAssocID="{75FFB165-A58D-4E03-9E51-8E0FD120D629}" presName="hierChild5" presStyleCnt="0"/>
      <dgm:spPr/>
    </dgm:pt>
    <dgm:pt modelId="{89499FE0-E7FC-4E8B-B25E-9B3F8A475E02}" type="pres">
      <dgm:prSet presAssocID="{A9B9BF6E-C539-402D-8CCA-452D408E5D00}" presName="Name35" presStyleLbl="parChTrans1D4" presStyleIdx="6" presStyleCnt="22"/>
      <dgm:spPr/>
    </dgm:pt>
    <dgm:pt modelId="{305595A7-23BC-44E8-A03C-1A9A4F47A20F}" type="pres">
      <dgm:prSet presAssocID="{8A1650A6-2143-462E-B222-E9371ECE0380}" presName="hierRoot2" presStyleCnt="0">
        <dgm:presLayoutVars>
          <dgm:hierBranch val="init"/>
        </dgm:presLayoutVars>
      </dgm:prSet>
      <dgm:spPr/>
    </dgm:pt>
    <dgm:pt modelId="{DCD2AB30-6F3B-4617-B510-359069B6DFBB}" type="pres">
      <dgm:prSet presAssocID="{8A1650A6-2143-462E-B222-E9371ECE0380}" presName="rootComposite" presStyleCnt="0"/>
      <dgm:spPr/>
    </dgm:pt>
    <dgm:pt modelId="{16BA64E7-47CA-4051-8160-48E056F028DE}" type="pres">
      <dgm:prSet presAssocID="{8A1650A6-2143-462E-B222-E9371ECE0380}" presName="rootText" presStyleLbl="node4" presStyleIdx="6" presStyleCnt="22" custLinFactNeighborX="54188" custLinFactNeighborY="30858">
        <dgm:presLayoutVars>
          <dgm:chPref val="3"/>
        </dgm:presLayoutVars>
      </dgm:prSet>
      <dgm:spPr>
        <a:prstGeom prst="roundRect">
          <a:avLst/>
        </a:prstGeom>
      </dgm:spPr>
    </dgm:pt>
    <dgm:pt modelId="{4B7FB032-BF70-45D6-B1EB-0FB2EF199F45}" type="pres">
      <dgm:prSet presAssocID="{8A1650A6-2143-462E-B222-E9371ECE0380}" presName="rootConnector" presStyleLbl="node4" presStyleIdx="6" presStyleCnt="22"/>
      <dgm:spPr/>
    </dgm:pt>
    <dgm:pt modelId="{4C623835-6276-4ABA-B35F-C393E3673126}" type="pres">
      <dgm:prSet presAssocID="{8A1650A6-2143-462E-B222-E9371ECE0380}" presName="hierChild4" presStyleCnt="0"/>
      <dgm:spPr/>
    </dgm:pt>
    <dgm:pt modelId="{548871E3-F23D-41F1-8199-F652E4A76D40}" type="pres">
      <dgm:prSet presAssocID="{828A35BB-CB16-4D9B-A183-2951B0441068}" presName="Name37" presStyleLbl="parChTrans1D4" presStyleIdx="7" presStyleCnt="22"/>
      <dgm:spPr/>
    </dgm:pt>
    <dgm:pt modelId="{ACA889EF-E0E8-46FA-B422-9F61858B99F4}" type="pres">
      <dgm:prSet presAssocID="{7639FAF6-9E1C-4F42-BFA4-3335F1E0FFD9}" presName="hierRoot2" presStyleCnt="0">
        <dgm:presLayoutVars>
          <dgm:hierBranch val="init"/>
        </dgm:presLayoutVars>
      </dgm:prSet>
      <dgm:spPr/>
    </dgm:pt>
    <dgm:pt modelId="{480689FC-6D78-4C6D-81FB-05ADDBE186B5}" type="pres">
      <dgm:prSet presAssocID="{7639FAF6-9E1C-4F42-BFA4-3335F1E0FFD9}" presName="rootComposite" presStyleCnt="0"/>
      <dgm:spPr/>
    </dgm:pt>
    <dgm:pt modelId="{D9AD7E2B-4BCA-44C8-A1CC-001F9ADA21DF}" type="pres">
      <dgm:prSet presAssocID="{7639FAF6-9E1C-4F42-BFA4-3335F1E0FFD9}" presName="rootText" presStyleLbl="node4" presStyleIdx="7" presStyleCnt="22" custLinFactNeighborX="54188" custLinFactNeighborY="8808">
        <dgm:presLayoutVars>
          <dgm:chPref val="3"/>
        </dgm:presLayoutVars>
      </dgm:prSet>
      <dgm:spPr>
        <a:prstGeom prst="roundRect">
          <a:avLst/>
        </a:prstGeom>
      </dgm:spPr>
    </dgm:pt>
    <dgm:pt modelId="{CF8DD596-3104-49DE-8E2B-77860E56372D}" type="pres">
      <dgm:prSet presAssocID="{7639FAF6-9E1C-4F42-BFA4-3335F1E0FFD9}" presName="rootConnector" presStyleLbl="node4" presStyleIdx="7" presStyleCnt="22"/>
      <dgm:spPr/>
    </dgm:pt>
    <dgm:pt modelId="{1ED1CC47-A76D-4910-899B-90B6A0A46B2B}" type="pres">
      <dgm:prSet presAssocID="{7639FAF6-9E1C-4F42-BFA4-3335F1E0FFD9}" presName="hierChild4" presStyleCnt="0"/>
      <dgm:spPr/>
    </dgm:pt>
    <dgm:pt modelId="{F756E76B-6625-4F8B-8CC4-A41D31305114}" type="pres">
      <dgm:prSet presAssocID="{7639FAF6-9E1C-4F42-BFA4-3335F1E0FFD9}" presName="hierChild5" presStyleCnt="0"/>
      <dgm:spPr/>
    </dgm:pt>
    <dgm:pt modelId="{579476AD-1AD0-42D2-A1F4-EB39AD5EA1C1}" type="pres">
      <dgm:prSet presAssocID="{A51A0556-E045-4C46-A9F0-E236A91960A7}" presName="Name37" presStyleLbl="parChTrans1D4" presStyleIdx="8" presStyleCnt="22"/>
      <dgm:spPr/>
    </dgm:pt>
    <dgm:pt modelId="{DFF4E875-DCDD-4B3C-B47E-79DF1809162F}" type="pres">
      <dgm:prSet presAssocID="{4D299C0D-9AAA-438F-B698-48F5C22E5F69}" presName="hierRoot2" presStyleCnt="0">
        <dgm:presLayoutVars>
          <dgm:hierBranch val="init"/>
        </dgm:presLayoutVars>
      </dgm:prSet>
      <dgm:spPr/>
    </dgm:pt>
    <dgm:pt modelId="{7F189A01-5036-4FA2-9E54-0661DA0F2419}" type="pres">
      <dgm:prSet presAssocID="{4D299C0D-9AAA-438F-B698-48F5C22E5F69}" presName="rootComposite" presStyleCnt="0"/>
      <dgm:spPr/>
    </dgm:pt>
    <dgm:pt modelId="{9609A133-F0ED-48A9-B246-3CF25CA29719}" type="pres">
      <dgm:prSet presAssocID="{4D299C0D-9AAA-438F-B698-48F5C22E5F69}" presName="rootText" presStyleLbl="node4" presStyleIdx="8" presStyleCnt="22" custLinFactNeighborX="54188" custLinFactNeighborY="44088">
        <dgm:presLayoutVars>
          <dgm:chPref val="3"/>
        </dgm:presLayoutVars>
      </dgm:prSet>
      <dgm:spPr>
        <a:prstGeom prst="roundRect">
          <a:avLst/>
        </a:prstGeom>
      </dgm:spPr>
    </dgm:pt>
    <dgm:pt modelId="{52A6F129-A789-4184-AC45-42567030A393}" type="pres">
      <dgm:prSet presAssocID="{4D299C0D-9AAA-438F-B698-48F5C22E5F69}" presName="rootConnector" presStyleLbl="node4" presStyleIdx="8" presStyleCnt="22"/>
      <dgm:spPr/>
    </dgm:pt>
    <dgm:pt modelId="{23CA6F13-9096-4DD0-9E87-9AE992BE776F}" type="pres">
      <dgm:prSet presAssocID="{4D299C0D-9AAA-438F-B698-48F5C22E5F69}" presName="hierChild4" presStyleCnt="0"/>
      <dgm:spPr/>
    </dgm:pt>
    <dgm:pt modelId="{F547DCB4-2599-4FA4-B58E-D3C08D084726}" type="pres">
      <dgm:prSet presAssocID="{4D299C0D-9AAA-438F-B698-48F5C22E5F69}" presName="hierChild5" presStyleCnt="0"/>
      <dgm:spPr/>
    </dgm:pt>
    <dgm:pt modelId="{1D63DA78-DFDB-4E75-A585-CC1E6E1A6D7D}" type="pres">
      <dgm:prSet presAssocID="{8A1650A6-2143-462E-B222-E9371ECE0380}" presName="hierChild5" presStyleCnt="0"/>
      <dgm:spPr/>
    </dgm:pt>
    <dgm:pt modelId="{57AA3E5C-7151-4589-86AD-DBE792E78D1A}" type="pres">
      <dgm:prSet presAssocID="{25519B2B-E749-4A44-BAB6-EEB485C2A545}" presName="hierChild5" presStyleCnt="0"/>
      <dgm:spPr/>
    </dgm:pt>
    <dgm:pt modelId="{ECCC3D99-0931-4025-8534-CA952F7D9369}" type="pres">
      <dgm:prSet presAssocID="{231E2305-6DF2-4224-8C7D-B50B251594E3}" presName="Name35" presStyleLbl="parChTrans1D3" presStyleIdx="1" presStyleCnt="4"/>
      <dgm:spPr/>
    </dgm:pt>
    <dgm:pt modelId="{877CEE7F-057A-49AD-AD74-793D4B4CEF90}" type="pres">
      <dgm:prSet presAssocID="{522FC380-9F64-4A72-BB36-4E4AEB6F39CA}" presName="hierRoot2" presStyleCnt="0">
        <dgm:presLayoutVars>
          <dgm:hierBranch/>
        </dgm:presLayoutVars>
      </dgm:prSet>
      <dgm:spPr/>
    </dgm:pt>
    <dgm:pt modelId="{1656CEE7-F215-4726-9470-A3E40774E17D}" type="pres">
      <dgm:prSet presAssocID="{522FC380-9F64-4A72-BB36-4E4AEB6F39CA}" presName="rootComposite" presStyleCnt="0"/>
      <dgm:spPr/>
    </dgm:pt>
    <dgm:pt modelId="{85AF74FC-F459-409E-965E-D6BDD3AF4BA0}" type="pres">
      <dgm:prSet presAssocID="{522FC380-9F64-4A72-BB36-4E4AEB6F39CA}" presName="rootText" presStyleLbl="node3" presStyleIdx="1" presStyleCnt="4" custLinFactX="-53878" custLinFactNeighborX="-100000" custLinFactNeighborY="-7148">
        <dgm:presLayoutVars>
          <dgm:chPref val="3"/>
        </dgm:presLayoutVars>
      </dgm:prSet>
      <dgm:spPr>
        <a:prstGeom prst="roundRect">
          <a:avLst/>
        </a:prstGeom>
      </dgm:spPr>
    </dgm:pt>
    <dgm:pt modelId="{73AFB45B-B76A-48FD-AEEF-2FB2FE9F7647}" type="pres">
      <dgm:prSet presAssocID="{522FC380-9F64-4A72-BB36-4E4AEB6F39CA}" presName="rootConnector" presStyleLbl="node3" presStyleIdx="1" presStyleCnt="4"/>
      <dgm:spPr/>
    </dgm:pt>
    <dgm:pt modelId="{717AE85B-AEFE-48F9-B944-B4454CF8804D}" type="pres">
      <dgm:prSet presAssocID="{522FC380-9F64-4A72-BB36-4E4AEB6F39CA}" presName="hierChild4" presStyleCnt="0"/>
      <dgm:spPr/>
    </dgm:pt>
    <dgm:pt modelId="{AB85DDED-BB5D-4B20-A31F-56CB86C5F9CC}" type="pres">
      <dgm:prSet presAssocID="{92097B33-13FD-407D-B744-E77767C331F5}" presName="Name35" presStyleLbl="parChTrans1D4" presStyleIdx="9" presStyleCnt="22"/>
      <dgm:spPr/>
    </dgm:pt>
    <dgm:pt modelId="{E5485D80-9D97-4C75-8AE3-D752B1775DA7}" type="pres">
      <dgm:prSet presAssocID="{14C15FC4-6436-4BB3-AC9D-26EE57EEB5EE}" presName="hierRoot2" presStyleCnt="0">
        <dgm:presLayoutVars>
          <dgm:hierBranch val="init"/>
        </dgm:presLayoutVars>
      </dgm:prSet>
      <dgm:spPr/>
    </dgm:pt>
    <dgm:pt modelId="{A88C72D7-F0FB-42E9-9590-E6107380A5E2}" type="pres">
      <dgm:prSet presAssocID="{14C15FC4-6436-4BB3-AC9D-26EE57EEB5EE}" presName="rootComposite" presStyleCnt="0"/>
      <dgm:spPr/>
    </dgm:pt>
    <dgm:pt modelId="{2E6D1DDD-EBC5-4DE6-B3DA-5FF0821D8C25}" type="pres">
      <dgm:prSet presAssocID="{14C15FC4-6436-4BB3-AC9D-26EE57EEB5EE}" presName="rootText" presStyleLbl="node4" presStyleIdx="9" presStyleCnt="22" custScaleX="50838" custScaleY="101407" custLinFactY="-6424" custLinFactNeighborX="-95167" custLinFactNeighborY="-100000">
        <dgm:presLayoutVars>
          <dgm:chPref val="3"/>
        </dgm:presLayoutVars>
      </dgm:prSet>
      <dgm:spPr>
        <a:prstGeom prst="roundRect">
          <a:avLst/>
        </a:prstGeom>
      </dgm:spPr>
    </dgm:pt>
    <dgm:pt modelId="{DB91559A-EE0B-4550-AA05-29078EFABEC9}" type="pres">
      <dgm:prSet presAssocID="{14C15FC4-6436-4BB3-AC9D-26EE57EEB5EE}" presName="rootConnector" presStyleLbl="node4" presStyleIdx="9" presStyleCnt="22"/>
      <dgm:spPr/>
    </dgm:pt>
    <dgm:pt modelId="{BC1E9FC2-9942-4092-8E1D-FB4E212CE967}" type="pres">
      <dgm:prSet presAssocID="{14C15FC4-6436-4BB3-AC9D-26EE57EEB5EE}" presName="hierChild4" presStyleCnt="0"/>
      <dgm:spPr/>
    </dgm:pt>
    <dgm:pt modelId="{A745F9BC-A29D-45C5-981B-70F7EC99CCA7}" type="pres">
      <dgm:prSet presAssocID="{14C15FC4-6436-4BB3-AC9D-26EE57EEB5EE}" presName="hierChild5" presStyleCnt="0"/>
      <dgm:spPr/>
    </dgm:pt>
    <dgm:pt modelId="{906104D6-48D4-4A99-8730-00AE13C60572}" type="pres">
      <dgm:prSet presAssocID="{522FC380-9F64-4A72-BB36-4E4AEB6F39CA}" presName="hierChild5" presStyleCnt="0"/>
      <dgm:spPr/>
    </dgm:pt>
    <dgm:pt modelId="{1940224C-5D9B-44EC-AC07-F233E2946FDF}" type="pres">
      <dgm:prSet presAssocID="{96F15514-0324-48F7-8870-369F1B0CD7AF}" presName="hierChild5" presStyleCnt="0"/>
      <dgm:spPr/>
    </dgm:pt>
    <dgm:pt modelId="{C74862B0-F874-4447-B107-DB6DD838950A}" type="pres">
      <dgm:prSet presAssocID="{9634D334-9342-45E0-B2D0-CD4150AE9CA1}" presName="Name37" presStyleLbl="parChTrans1D2" presStyleIdx="1" presStyleCnt="2"/>
      <dgm:spPr/>
    </dgm:pt>
    <dgm:pt modelId="{7977836E-FA2B-4B09-AB2E-4774B5264DBB}" type="pres">
      <dgm:prSet presAssocID="{363906CC-730E-499C-9848-942D5B2F5603}" presName="hierRoot2" presStyleCnt="0">
        <dgm:presLayoutVars>
          <dgm:hierBranch/>
        </dgm:presLayoutVars>
      </dgm:prSet>
      <dgm:spPr/>
    </dgm:pt>
    <dgm:pt modelId="{2DE0DABF-E14C-4DDE-8295-A2EC34F31C0F}" type="pres">
      <dgm:prSet presAssocID="{363906CC-730E-499C-9848-942D5B2F5603}" presName="rootComposite" presStyleCnt="0"/>
      <dgm:spPr/>
    </dgm:pt>
    <dgm:pt modelId="{B03DEEBE-8D6A-4D34-A3DA-17FB6B68BDE7}" type="pres">
      <dgm:prSet presAssocID="{363906CC-730E-499C-9848-942D5B2F5603}" presName="rootText" presStyleLbl="node2" presStyleIdx="1" presStyleCnt="2" custScaleX="192722" custLinFactNeighborX="98440" custLinFactNeighborY="41">
        <dgm:presLayoutVars>
          <dgm:chPref val="3"/>
        </dgm:presLayoutVars>
      </dgm:prSet>
      <dgm:spPr>
        <a:prstGeom prst="roundRect">
          <a:avLst/>
        </a:prstGeom>
      </dgm:spPr>
    </dgm:pt>
    <dgm:pt modelId="{F0D3E6AB-2E5D-4979-AE05-84BDF00F3E57}" type="pres">
      <dgm:prSet presAssocID="{363906CC-730E-499C-9848-942D5B2F5603}" presName="rootConnector" presStyleLbl="node2" presStyleIdx="1" presStyleCnt="2"/>
      <dgm:spPr/>
    </dgm:pt>
    <dgm:pt modelId="{73B364B1-8E33-4ADC-9E3D-F33B6A17022E}" type="pres">
      <dgm:prSet presAssocID="{363906CC-730E-499C-9848-942D5B2F5603}" presName="hierChild4" presStyleCnt="0"/>
      <dgm:spPr/>
    </dgm:pt>
    <dgm:pt modelId="{3CEF933D-A3AC-2640-90B9-779EE298603D}" type="pres">
      <dgm:prSet presAssocID="{6AF9989B-6B3C-914E-9A86-B691635C2F66}" presName="Name35" presStyleLbl="parChTrans1D3" presStyleIdx="2" presStyleCnt="4"/>
      <dgm:spPr/>
    </dgm:pt>
    <dgm:pt modelId="{ED8D97EE-7E3F-024D-99E6-02CEDEC8A2B7}" type="pres">
      <dgm:prSet presAssocID="{DA7B1ED1-0138-E744-BBCC-FE86B08F6643}" presName="hierRoot2" presStyleCnt="0">
        <dgm:presLayoutVars>
          <dgm:hierBranch/>
        </dgm:presLayoutVars>
      </dgm:prSet>
      <dgm:spPr/>
    </dgm:pt>
    <dgm:pt modelId="{485FC0D9-F549-B44D-9D2A-214D993A7DD4}" type="pres">
      <dgm:prSet presAssocID="{DA7B1ED1-0138-E744-BBCC-FE86B08F6643}" presName="rootComposite" presStyleCnt="0"/>
      <dgm:spPr/>
    </dgm:pt>
    <dgm:pt modelId="{E670587C-8103-0443-9C22-BE39B479CE67}" type="pres">
      <dgm:prSet presAssocID="{DA7B1ED1-0138-E744-BBCC-FE86B08F6643}" presName="rootText" presStyleLbl="node3" presStyleIdx="2" presStyleCnt="4">
        <dgm:presLayoutVars>
          <dgm:chPref val="3"/>
        </dgm:presLayoutVars>
      </dgm:prSet>
      <dgm:spPr>
        <a:prstGeom prst="roundRect">
          <a:avLst/>
        </a:prstGeom>
      </dgm:spPr>
    </dgm:pt>
    <dgm:pt modelId="{9BBF8C2A-3C5C-3247-8443-706FBFE470A9}" type="pres">
      <dgm:prSet presAssocID="{DA7B1ED1-0138-E744-BBCC-FE86B08F6643}" presName="rootConnector" presStyleLbl="node3" presStyleIdx="2" presStyleCnt="4"/>
      <dgm:spPr/>
    </dgm:pt>
    <dgm:pt modelId="{194C501D-D08D-A448-98DE-C51CF2F3543C}" type="pres">
      <dgm:prSet presAssocID="{DA7B1ED1-0138-E744-BBCC-FE86B08F6643}" presName="hierChild4" presStyleCnt="0"/>
      <dgm:spPr/>
    </dgm:pt>
    <dgm:pt modelId="{1190B346-2523-544B-BC6F-C836F06FCF4C}" type="pres">
      <dgm:prSet presAssocID="{8BF0E8E1-1AFA-B54E-8024-D2A3A9255C02}" presName="Name35" presStyleLbl="parChTrans1D4" presStyleIdx="10" presStyleCnt="22"/>
      <dgm:spPr/>
    </dgm:pt>
    <dgm:pt modelId="{74068888-90DD-3C4E-808D-7A696AD0E874}" type="pres">
      <dgm:prSet presAssocID="{A27D550F-4043-8F4B-A8E2-843978DB8499}" presName="hierRoot2" presStyleCnt="0">
        <dgm:presLayoutVars>
          <dgm:hierBranch val="init"/>
        </dgm:presLayoutVars>
      </dgm:prSet>
      <dgm:spPr/>
    </dgm:pt>
    <dgm:pt modelId="{C5095111-CCED-C54B-A6F8-BBADA59AE861}" type="pres">
      <dgm:prSet presAssocID="{A27D550F-4043-8F4B-A8E2-843978DB8499}" presName="rootComposite" presStyleCnt="0"/>
      <dgm:spPr/>
    </dgm:pt>
    <dgm:pt modelId="{D84305E1-BA37-304B-A784-6CFAA8A6C331}" type="pres">
      <dgm:prSet presAssocID="{A27D550F-4043-8F4B-A8E2-843978DB8499}" presName="rootText" presStyleLbl="node4" presStyleIdx="10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DB2C852E-DB64-8848-9444-3F381CA5B433}" type="pres">
      <dgm:prSet presAssocID="{A27D550F-4043-8F4B-A8E2-843978DB8499}" presName="rootConnector" presStyleLbl="node4" presStyleIdx="10" presStyleCnt="22"/>
      <dgm:spPr/>
    </dgm:pt>
    <dgm:pt modelId="{EAF39ADF-503F-B346-8DDC-BD8CD9BA547B}" type="pres">
      <dgm:prSet presAssocID="{A27D550F-4043-8F4B-A8E2-843978DB8499}" presName="hierChild4" presStyleCnt="0"/>
      <dgm:spPr/>
    </dgm:pt>
    <dgm:pt modelId="{EC12CC14-B909-8449-A7CC-D06F7202470E}" type="pres">
      <dgm:prSet presAssocID="{A27D550F-4043-8F4B-A8E2-843978DB8499}" presName="hierChild5" presStyleCnt="0"/>
      <dgm:spPr/>
    </dgm:pt>
    <dgm:pt modelId="{56BD5C49-7934-9342-81C7-E2B5F5CB8AB0}" type="pres">
      <dgm:prSet presAssocID="{3BF5C778-DDC0-3641-8620-54A30F37A6AC}" presName="Name35" presStyleLbl="parChTrans1D4" presStyleIdx="11" presStyleCnt="22"/>
      <dgm:spPr/>
    </dgm:pt>
    <dgm:pt modelId="{44189552-6D5D-0E49-83DA-A174CEA33B5E}" type="pres">
      <dgm:prSet presAssocID="{9B4CBFF0-6A6D-0540-A436-773ABAB14F90}" presName="hierRoot2" presStyleCnt="0">
        <dgm:presLayoutVars>
          <dgm:hierBranch val="init"/>
        </dgm:presLayoutVars>
      </dgm:prSet>
      <dgm:spPr/>
    </dgm:pt>
    <dgm:pt modelId="{C1CF4923-1B11-4A47-B9FA-86DE717DC81A}" type="pres">
      <dgm:prSet presAssocID="{9B4CBFF0-6A6D-0540-A436-773ABAB14F90}" presName="rootComposite" presStyleCnt="0"/>
      <dgm:spPr/>
    </dgm:pt>
    <dgm:pt modelId="{F136958E-13D4-4847-B22C-2B29EDCF9391}" type="pres">
      <dgm:prSet presAssocID="{9B4CBFF0-6A6D-0540-A436-773ABAB14F90}" presName="rootText" presStyleLbl="node4" presStyleIdx="11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1F4C6502-BB18-9742-ADAA-275579FE2BA3}" type="pres">
      <dgm:prSet presAssocID="{9B4CBFF0-6A6D-0540-A436-773ABAB14F90}" presName="rootConnector" presStyleLbl="node4" presStyleIdx="11" presStyleCnt="22"/>
      <dgm:spPr/>
    </dgm:pt>
    <dgm:pt modelId="{9F8B6956-743D-A442-B099-A7FFD8D50CC5}" type="pres">
      <dgm:prSet presAssocID="{9B4CBFF0-6A6D-0540-A436-773ABAB14F90}" presName="hierChild4" presStyleCnt="0"/>
      <dgm:spPr/>
    </dgm:pt>
    <dgm:pt modelId="{5FF793EE-D770-FD4D-9D18-A99EC8D7C866}" type="pres">
      <dgm:prSet presAssocID="{53E1CFFC-A567-D84A-ABDE-E6CEF6CB8E45}" presName="Name37" presStyleLbl="parChTrans1D4" presStyleIdx="12" presStyleCnt="22"/>
      <dgm:spPr/>
    </dgm:pt>
    <dgm:pt modelId="{29EFB745-CA0D-C940-ACD2-C5E15B2877D3}" type="pres">
      <dgm:prSet presAssocID="{44E16BE2-87EE-6145-B91F-DB0AF60AB0D9}" presName="hierRoot2" presStyleCnt="0">
        <dgm:presLayoutVars>
          <dgm:hierBranch val="init"/>
        </dgm:presLayoutVars>
      </dgm:prSet>
      <dgm:spPr/>
    </dgm:pt>
    <dgm:pt modelId="{9366799E-0C83-3742-98CF-3A7AADF00C68}" type="pres">
      <dgm:prSet presAssocID="{44E16BE2-87EE-6145-B91F-DB0AF60AB0D9}" presName="rootComposite" presStyleCnt="0"/>
      <dgm:spPr/>
    </dgm:pt>
    <dgm:pt modelId="{05E74234-4102-CF40-8107-3B5E494BBF5B}" type="pres">
      <dgm:prSet presAssocID="{44E16BE2-87EE-6145-B91F-DB0AF60AB0D9}" presName="rootText" presStyleLbl="node4" presStyleIdx="12" presStyleCnt="22" custLinFactNeighborX="-6116" custLinFactNeighborY="65682">
        <dgm:presLayoutVars>
          <dgm:chPref val="3"/>
        </dgm:presLayoutVars>
      </dgm:prSet>
      <dgm:spPr>
        <a:prstGeom prst="roundRect">
          <a:avLst/>
        </a:prstGeom>
      </dgm:spPr>
    </dgm:pt>
    <dgm:pt modelId="{7E8ED830-FB5C-0F4A-B846-57B4206645E9}" type="pres">
      <dgm:prSet presAssocID="{44E16BE2-87EE-6145-B91F-DB0AF60AB0D9}" presName="rootConnector" presStyleLbl="node4" presStyleIdx="12" presStyleCnt="22"/>
      <dgm:spPr/>
    </dgm:pt>
    <dgm:pt modelId="{738E77A5-5E2D-2346-B002-AD03786B713D}" type="pres">
      <dgm:prSet presAssocID="{44E16BE2-87EE-6145-B91F-DB0AF60AB0D9}" presName="hierChild4" presStyleCnt="0"/>
      <dgm:spPr/>
    </dgm:pt>
    <dgm:pt modelId="{60C1DE21-D24A-9741-9471-0372CD0CD2B1}" type="pres">
      <dgm:prSet presAssocID="{44E16BE2-87EE-6145-B91F-DB0AF60AB0D9}" presName="hierChild5" presStyleCnt="0"/>
      <dgm:spPr/>
    </dgm:pt>
    <dgm:pt modelId="{45284F62-AD7F-854C-B86D-FD89DC66B1ED}" type="pres">
      <dgm:prSet presAssocID="{9B4CBFF0-6A6D-0540-A436-773ABAB14F90}" presName="hierChild5" presStyleCnt="0"/>
      <dgm:spPr/>
    </dgm:pt>
    <dgm:pt modelId="{8AD9957E-4E23-9F4B-89B1-36C3A71EC6E5}" type="pres">
      <dgm:prSet presAssocID="{0AE00B84-57DF-0140-917A-4C3573609811}" presName="Name35" presStyleLbl="parChTrans1D4" presStyleIdx="13" presStyleCnt="22"/>
      <dgm:spPr/>
    </dgm:pt>
    <dgm:pt modelId="{0CBC1268-A553-674C-A481-E736A206958A}" type="pres">
      <dgm:prSet presAssocID="{E75CE78D-4FBF-F84E-B9B2-790AFA4B1350}" presName="hierRoot2" presStyleCnt="0">
        <dgm:presLayoutVars>
          <dgm:hierBranch val="init"/>
        </dgm:presLayoutVars>
      </dgm:prSet>
      <dgm:spPr/>
    </dgm:pt>
    <dgm:pt modelId="{3E4F16FF-DC15-3249-99A1-DEFA483F7933}" type="pres">
      <dgm:prSet presAssocID="{E75CE78D-4FBF-F84E-B9B2-790AFA4B1350}" presName="rootComposite" presStyleCnt="0"/>
      <dgm:spPr/>
    </dgm:pt>
    <dgm:pt modelId="{419FA2A6-83F7-964B-850B-2700EEE7AA57}" type="pres">
      <dgm:prSet presAssocID="{E75CE78D-4FBF-F84E-B9B2-790AFA4B1350}" presName="rootText" presStyleLbl="node4" presStyleIdx="13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5798BE4B-F6D3-A64A-8F54-60A359C3D75C}" type="pres">
      <dgm:prSet presAssocID="{E75CE78D-4FBF-F84E-B9B2-790AFA4B1350}" presName="rootConnector" presStyleLbl="node4" presStyleIdx="13" presStyleCnt="22"/>
      <dgm:spPr/>
    </dgm:pt>
    <dgm:pt modelId="{78C57504-AE9D-084C-AA25-3E1D2BF24579}" type="pres">
      <dgm:prSet presAssocID="{E75CE78D-4FBF-F84E-B9B2-790AFA4B1350}" presName="hierChild4" presStyleCnt="0"/>
      <dgm:spPr/>
    </dgm:pt>
    <dgm:pt modelId="{A6238E96-0942-2C47-9053-28BC5F1B995D}" type="pres">
      <dgm:prSet presAssocID="{E75CE78D-4FBF-F84E-B9B2-790AFA4B1350}" presName="hierChild5" presStyleCnt="0"/>
      <dgm:spPr/>
    </dgm:pt>
    <dgm:pt modelId="{99597EB9-F9E3-5846-BF64-7A5FD601E1E0}" type="pres">
      <dgm:prSet presAssocID="{DA7B1ED1-0138-E744-BBCC-FE86B08F6643}" presName="hierChild5" presStyleCnt="0"/>
      <dgm:spPr/>
    </dgm:pt>
    <dgm:pt modelId="{E66AE51E-78EF-B24E-8C08-41A4686429A3}" type="pres">
      <dgm:prSet presAssocID="{ACA409F7-7A08-B24A-975A-DFE210ACF276}" presName="Name35" presStyleLbl="parChTrans1D3" presStyleIdx="3" presStyleCnt="4"/>
      <dgm:spPr/>
    </dgm:pt>
    <dgm:pt modelId="{AD66E2A7-57E9-AE4F-AC95-B9C51ECF3B99}" type="pres">
      <dgm:prSet presAssocID="{06CA7D94-ED48-004E-91E5-8793B8B96EF8}" presName="hierRoot2" presStyleCnt="0">
        <dgm:presLayoutVars>
          <dgm:hierBranch/>
        </dgm:presLayoutVars>
      </dgm:prSet>
      <dgm:spPr/>
    </dgm:pt>
    <dgm:pt modelId="{E94A1301-BD91-C048-B16F-D45183D05B51}" type="pres">
      <dgm:prSet presAssocID="{06CA7D94-ED48-004E-91E5-8793B8B96EF8}" presName="rootComposite" presStyleCnt="0"/>
      <dgm:spPr/>
    </dgm:pt>
    <dgm:pt modelId="{031CA4F7-B8AA-A14F-8375-3F5207435063}" type="pres">
      <dgm:prSet presAssocID="{06CA7D94-ED48-004E-91E5-8793B8B96EF8}" presName="rootText" presStyleLbl="node3" presStyleIdx="3" presStyleCnt="4" custLinFactNeighborX="65382" custLinFactNeighborY="0">
        <dgm:presLayoutVars>
          <dgm:chPref val="3"/>
        </dgm:presLayoutVars>
      </dgm:prSet>
      <dgm:spPr>
        <a:prstGeom prst="roundRect">
          <a:avLst/>
        </a:prstGeom>
      </dgm:spPr>
    </dgm:pt>
    <dgm:pt modelId="{EEC4F07A-837E-7C44-A369-6A6FF7F108F4}" type="pres">
      <dgm:prSet presAssocID="{06CA7D94-ED48-004E-91E5-8793B8B96EF8}" presName="rootConnector" presStyleLbl="node3" presStyleIdx="3" presStyleCnt="4"/>
      <dgm:spPr/>
    </dgm:pt>
    <dgm:pt modelId="{3C346082-6EAB-CE4E-A365-79860E0AF213}" type="pres">
      <dgm:prSet presAssocID="{06CA7D94-ED48-004E-91E5-8793B8B96EF8}" presName="hierChild4" presStyleCnt="0"/>
      <dgm:spPr/>
    </dgm:pt>
    <dgm:pt modelId="{BC77F831-0A20-CE4F-BCD6-FAD78AE944EC}" type="pres">
      <dgm:prSet presAssocID="{B5EE2DC1-836E-D240-BED9-2D1C422EDF97}" presName="Name35" presStyleLbl="parChTrans1D4" presStyleIdx="14" presStyleCnt="22"/>
      <dgm:spPr/>
    </dgm:pt>
    <dgm:pt modelId="{376BD738-7A81-1D4D-99FA-41C87AFFDA37}" type="pres">
      <dgm:prSet presAssocID="{905AC9A5-6A8F-FF45-A552-432A0AE4F2AD}" presName="hierRoot2" presStyleCnt="0">
        <dgm:presLayoutVars>
          <dgm:hierBranch val="init"/>
        </dgm:presLayoutVars>
      </dgm:prSet>
      <dgm:spPr/>
    </dgm:pt>
    <dgm:pt modelId="{89218803-1EDE-F647-A37D-88BAB5265290}" type="pres">
      <dgm:prSet presAssocID="{905AC9A5-6A8F-FF45-A552-432A0AE4F2AD}" presName="rootComposite" presStyleCnt="0"/>
      <dgm:spPr/>
    </dgm:pt>
    <dgm:pt modelId="{6028A916-807A-C64B-ADC0-F0FB1A8264C9}" type="pres">
      <dgm:prSet presAssocID="{905AC9A5-6A8F-FF45-A552-432A0AE4F2AD}" presName="rootText" presStyleLbl="node4" presStyleIdx="14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D7861FB2-082F-9848-B50C-83A61BD7B850}" type="pres">
      <dgm:prSet presAssocID="{905AC9A5-6A8F-FF45-A552-432A0AE4F2AD}" presName="rootConnector" presStyleLbl="node4" presStyleIdx="14" presStyleCnt="22"/>
      <dgm:spPr/>
    </dgm:pt>
    <dgm:pt modelId="{EE29EB03-6CA2-A444-B1DB-1B75EE1E1F1A}" type="pres">
      <dgm:prSet presAssocID="{905AC9A5-6A8F-FF45-A552-432A0AE4F2AD}" presName="hierChild4" presStyleCnt="0"/>
      <dgm:spPr/>
    </dgm:pt>
    <dgm:pt modelId="{B82242E9-E98C-BF4A-BEE0-9AAB68459C92}" type="pres">
      <dgm:prSet presAssocID="{F3FD6E49-A834-C14A-962B-C0497259CEF6}" presName="Name37" presStyleLbl="parChTrans1D4" presStyleIdx="15" presStyleCnt="22"/>
      <dgm:spPr/>
    </dgm:pt>
    <dgm:pt modelId="{4C2CE63C-AD84-9840-B04D-EB9748E2F818}" type="pres">
      <dgm:prSet presAssocID="{9D3711E1-91ED-3D4D-ABC7-4C7995CA9816}" presName="hierRoot2" presStyleCnt="0">
        <dgm:presLayoutVars>
          <dgm:hierBranch val="init"/>
        </dgm:presLayoutVars>
      </dgm:prSet>
      <dgm:spPr/>
    </dgm:pt>
    <dgm:pt modelId="{0A3FCFA7-D7AB-124E-8E7B-F5AB01F91124}" type="pres">
      <dgm:prSet presAssocID="{9D3711E1-91ED-3D4D-ABC7-4C7995CA9816}" presName="rootComposite" presStyleCnt="0"/>
      <dgm:spPr/>
    </dgm:pt>
    <dgm:pt modelId="{56631885-E12A-EA4E-B819-91490DFB6D5F}" type="pres">
      <dgm:prSet presAssocID="{9D3711E1-91ED-3D4D-ABC7-4C7995CA9816}" presName="rootText" presStyleLbl="node4" presStyleIdx="15" presStyleCnt="22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3EC681E7-2D17-134D-85EB-4DE73C73A47F}" type="pres">
      <dgm:prSet presAssocID="{9D3711E1-91ED-3D4D-ABC7-4C7995CA9816}" presName="rootConnector" presStyleLbl="node4" presStyleIdx="15" presStyleCnt="22"/>
      <dgm:spPr/>
    </dgm:pt>
    <dgm:pt modelId="{0A7D330E-5BC7-8845-867C-6E70C1FF5E9C}" type="pres">
      <dgm:prSet presAssocID="{9D3711E1-91ED-3D4D-ABC7-4C7995CA9816}" presName="hierChild4" presStyleCnt="0"/>
      <dgm:spPr/>
    </dgm:pt>
    <dgm:pt modelId="{BB52AE45-8D12-8243-B1DF-6BB0D954AEBB}" type="pres">
      <dgm:prSet presAssocID="{91E972B9-4679-924D-9ACD-6FF1CD59DA7D}" presName="Name37" presStyleLbl="parChTrans1D4" presStyleIdx="16" presStyleCnt="22"/>
      <dgm:spPr/>
    </dgm:pt>
    <dgm:pt modelId="{C081DC68-89A3-A940-8B3C-2547513CC4FB}" type="pres">
      <dgm:prSet presAssocID="{FC239151-5FD8-BC41-BA57-ED6CD4B9E133}" presName="hierRoot2" presStyleCnt="0">
        <dgm:presLayoutVars>
          <dgm:hierBranch val="init"/>
        </dgm:presLayoutVars>
      </dgm:prSet>
      <dgm:spPr/>
    </dgm:pt>
    <dgm:pt modelId="{36B92D1B-C47F-E446-951E-2CD000F241B9}" type="pres">
      <dgm:prSet presAssocID="{FC239151-5FD8-BC41-BA57-ED6CD4B9E133}" presName="rootComposite" presStyleCnt="0"/>
      <dgm:spPr/>
    </dgm:pt>
    <dgm:pt modelId="{1DFE80F7-7D13-8E4C-98F9-FDA733D2A3A7}" type="pres">
      <dgm:prSet presAssocID="{FC239151-5FD8-BC41-BA57-ED6CD4B9E133}" presName="rootText" presStyleLbl="node4" presStyleIdx="16" presStyleCnt="22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045E67CA-DC6D-F848-B09E-EC83E00504BE}" type="pres">
      <dgm:prSet presAssocID="{FC239151-5FD8-BC41-BA57-ED6CD4B9E133}" presName="rootConnector" presStyleLbl="node4" presStyleIdx="16" presStyleCnt="22"/>
      <dgm:spPr/>
    </dgm:pt>
    <dgm:pt modelId="{60DB01EC-D332-AA49-B7AA-019C612EFF4C}" type="pres">
      <dgm:prSet presAssocID="{FC239151-5FD8-BC41-BA57-ED6CD4B9E133}" presName="hierChild4" presStyleCnt="0"/>
      <dgm:spPr/>
    </dgm:pt>
    <dgm:pt modelId="{F226A758-DB85-CB44-B1E4-55FFC1AF2536}" type="pres">
      <dgm:prSet presAssocID="{FC239151-5FD8-BC41-BA57-ED6CD4B9E133}" presName="hierChild5" presStyleCnt="0"/>
      <dgm:spPr/>
    </dgm:pt>
    <dgm:pt modelId="{4FA6CFFA-C517-504E-9670-D3488249CEC9}" type="pres">
      <dgm:prSet presAssocID="{076ABC8F-1444-984A-A06D-6D5B833B2A3E}" presName="Name37" presStyleLbl="parChTrans1D4" presStyleIdx="17" presStyleCnt="22"/>
      <dgm:spPr/>
    </dgm:pt>
    <dgm:pt modelId="{6FDED64A-1F7F-CF48-8125-D45262E51E64}" type="pres">
      <dgm:prSet presAssocID="{D64C1AA2-F31E-CD45-A018-56D0CB9D9F68}" presName="hierRoot2" presStyleCnt="0">
        <dgm:presLayoutVars>
          <dgm:hierBranch val="init"/>
        </dgm:presLayoutVars>
      </dgm:prSet>
      <dgm:spPr/>
    </dgm:pt>
    <dgm:pt modelId="{6277E0D7-FB7E-C74F-B436-539732831C6C}" type="pres">
      <dgm:prSet presAssocID="{D64C1AA2-F31E-CD45-A018-56D0CB9D9F68}" presName="rootComposite" presStyleCnt="0"/>
      <dgm:spPr/>
    </dgm:pt>
    <dgm:pt modelId="{E1053A9F-4B47-AA45-BFBA-CB94E6DAED0E}" type="pres">
      <dgm:prSet presAssocID="{D64C1AA2-F31E-CD45-A018-56D0CB9D9F68}" presName="rootText" presStyleLbl="node4" presStyleIdx="17" presStyleCnt="22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EC881B37-4A93-DD41-884A-8216D22A4BF8}" type="pres">
      <dgm:prSet presAssocID="{D64C1AA2-F31E-CD45-A018-56D0CB9D9F68}" presName="rootConnector" presStyleLbl="node4" presStyleIdx="17" presStyleCnt="22"/>
      <dgm:spPr/>
    </dgm:pt>
    <dgm:pt modelId="{FF019027-628C-1B41-B65B-2AC1E1CF2E8E}" type="pres">
      <dgm:prSet presAssocID="{D64C1AA2-F31E-CD45-A018-56D0CB9D9F68}" presName="hierChild4" presStyleCnt="0"/>
      <dgm:spPr/>
    </dgm:pt>
    <dgm:pt modelId="{D8EA9729-D023-314D-B343-53D16FCBACED}" type="pres">
      <dgm:prSet presAssocID="{D64C1AA2-F31E-CD45-A018-56D0CB9D9F68}" presName="hierChild5" presStyleCnt="0"/>
      <dgm:spPr/>
    </dgm:pt>
    <dgm:pt modelId="{FBEB0D64-B393-E94E-BDD0-8B1DEEC71C52}" type="pres">
      <dgm:prSet presAssocID="{9D3711E1-91ED-3D4D-ABC7-4C7995CA9816}" presName="hierChild5" presStyleCnt="0"/>
      <dgm:spPr/>
    </dgm:pt>
    <dgm:pt modelId="{CB6D2611-2774-3E45-BB0D-D63F0059B486}" type="pres">
      <dgm:prSet presAssocID="{046EB6FE-19D2-D347-87DB-4227F8C53031}" presName="Name37" presStyleLbl="parChTrans1D4" presStyleIdx="18" presStyleCnt="22"/>
      <dgm:spPr/>
    </dgm:pt>
    <dgm:pt modelId="{DCE846E4-7247-0647-8C6A-F1D1B41664C8}" type="pres">
      <dgm:prSet presAssocID="{4E37D83F-E09E-DC4E-9318-250A962193C9}" presName="hierRoot2" presStyleCnt="0">
        <dgm:presLayoutVars>
          <dgm:hierBranch val="init"/>
        </dgm:presLayoutVars>
      </dgm:prSet>
      <dgm:spPr/>
    </dgm:pt>
    <dgm:pt modelId="{CFA005F4-6988-7847-8DAE-1906B32BAFB7}" type="pres">
      <dgm:prSet presAssocID="{4E37D83F-E09E-DC4E-9318-250A962193C9}" presName="rootComposite" presStyleCnt="0"/>
      <dgm:spPr/>
    </dgm:pt>
    <dgm:pt modelId="{07DF70A2-F207-4C49-8D88-11093927A77C}" type="pres">
      <dgm:prSet presAssocID="{4E37D83F-E09E-DC4E-9318-250A962193C9}" presName="rootText" presStyleLbl="node4" presStyleIdx="18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085C77FA-7FD9-7741-A6FC-2C8AA6B1FAF7}" type="pres">
      <dgm:prSet presAssocID="{4E37D83F-E09E-DC4E-9318-250A962193C9}" presName="rootConnector" presStyleLbl="node4" presStyleIdx="18" presStyleCnt="22"/>
      <dgm:spPr/>
    </dgm:pt>
    <dgm:pt modelId="{AA71C646-7C12-1C4C-AE77-642BF6CCA0E6}" type="pres">
      <dgm:prSet presAssocID="{4E37D83F-E09E-DC4E-9318-250A962193C9}" presName="hierChild4" presStyleCnt="0"/>
      <dgm:spPr/>
    </dgm:pt>
    <dgm:pt modelId="{5949991A-4DDC-7049-8533-5601F53D59B7}" type="pres">
      <dgm:prSet presAssocID="{40B74ED9-6391-3C46-B9F5-FE678977108A}" presName="Name37" presStyleLbl="parChTrans1D4" presStyleIdx="19" presStyleCnt="22"/>
      <dgm:spPr/>
    </dgm:pt>
    <dgm:pt modelId="{79798600-0892-3342-963A-22A385BC8FED}" type="pres">
      <dgm:prSet presAssocID="{4C202421-D094-A34D-B2F1-25D4273AC589}" presName="hierRoot2" presStyleCnt="0">
        <dgm:presLayoutVars>
          <dgm:hierBranch val="init"/>
        </dgm:presLayoutVars>
      </dgm:prSet>
      <dgm:spPr/>
    </dgm:pt>
    <dgm:pt modelId="{5875F882-35ED-4843-96C6-18E21E6A5B84}" type="pres">
      <dgm:prSet presAssocID="{4C202421-D094-A34D-B2F1-25D4273AC589}" presName="rootComposite" presStyleCnt="0"/>
      <dgm:spPr/>
    </dgm:pt>
    <dgm:pt modelId="{864C587B-D834-1244-89A5-C85D2BEAA7F0}" type="pres">
      <dgm:prSet presAssocID="{4C202421-D094-A34D-B2F1-25D4273AC589}" presName="rootText" presStyleLbl="node4" presStyleIdx="19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BC941DA9-71C0-8E4E-AF93-2617ECAAD94A}" type="pres">
      <dgm:prSet presAssocID="{4C202421-D094-A34D-B2F1-25D4273AC589}" presName="rootConnector" presStyleLbl="node4" presStyleIdx="19" presStyleCnt="22"/>
      <dgm:spPr/>
    </dgm:pt>
    <dgm:pt modelId="{00B54EBB-F794-9E45-92D6-5CCF3661A1A5}" type="pres">
      <dgm:prSet presAssocID="{4C202421-D094-A34D-B2F1-25D4273AC589}" presName="hierChild4" presStyleCnt="0"/>
      <dgm:spPr/>
    </dgm:pt>
    <dgm:pt modelId="{40AB4366-21AC-1241-8BF0-91D247B19778}" type="pres">
      <dgm:prSet presAssocID="{4C202421-D094-A34D-B2F1-25D4273AC589}" presName="hierChild5" presStyleCnt="0"/>
      <dgm:spPr/>
    </dgm:pt>
    <dgm:pt modelId="{F947031F-71F3-1541-B08E-11A19CD467A8}" type="pres">
      <dgm:prSet presAssocID="{139DEFD6-80BF-FA41-9691-E40A7122A297}" presName="Name37" presStyleLbl="parChTrans1D4" presStyleIdx="20" presStyleCnt="22"/>
      <dgm:spPr/>
    </dgm:pt>
    <dgm:pt modelId="{5E659379-499C-8246-96BD-B206BC8EEB3C}" type="pres">
      <dgm:prSet presAssocID="{82C6D79A-0596-E446-8AB0-EB8FA4B2B36F}" presName="hierRoot2" presStyleCnt="0">
        <dgm:presLayoutVars>
          <dgm:hierBranch val="init"/>
        </dgm:presLayoutVars>
      </dgm:prSet>
      <dgm:spPr/>
    </dgm:pt>
    <dgm:pt modelId="{C582E6C4-3C6B-964D-AC33-EBE1F704DB7A}" type="pres">
      <dgm:prSet presAssocID="{82C6D79A-0596-E446-8AB0-EB8FA4B2B36F}" presName="rootComposite" presStyleCnt="0"/>
      <dgm:spPr/>
    </dgm:pt>
    <dgm:pt modelId="{03F99A12-2112-C042-8AA0-033290933644}" type="pres">
      <dgm:prSet presAssocID="{82C6D79A-0596-E446-8AB0-EB8FA4B2B36F}" presName="rootText" presStyleLbl="node4" presStyleIdx="20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BE223501-1C00-9A41-987D-7B5D23B7126D}" type="pres">
      <dgm:prSet presAssocID="{82C6D79A-0596-E446-8AB0-EB8FA4B2B36F}" presName="rootConnector" presStyleLbl="node4" presStyleIdx="20" presStyleCnt="22"/>
      <dgm:spPr/>
    </dgm:pt>
    <dgm:pt modelId="{86ADD079-5655-7448-B095-409A56D5346B}" type="pres">
      <dgm:prSet presAssocID="{82C6D79A-0596-E446-8AB0-EB8FA4B2B36F}" presName="hierChild4" presStyleCnt="0"/>
      <dgm:spPr/>
    </dgm:pt>
    <dgm:pt modelId="{80422A9F-A9C8-3A45-88B0-E0BBB95D983B}" type="pres">
      <dgm:prSet presAssocID="{82C6D79A-0596-E446-8AB0-EB8FA4B2B36F}" presName="hierChild5" presStyleCnt="0"/>
      <dgm:spPr/>
    </dgm:pt>
    <dgm:pt modelId="{67D65A74-3DC8-EB42-9359-A686378F83E2}" type="pres">
      <dgm:prSet presAssocID="{4E37D83F-E09E-DC4E-9318-250A962193C9}" presName="hierChild5" presStyleCnt="0"/>
      <dgm:spPr/>
    </dgm:pt>
    <dgm:pt modelId="{08DF860C-1E5F-424D-A61F-38D11D5BAE55}" type="pres">
      <dgm:prSet presAssocID="{905AC9A5-6A8F-FF45-A552-432A0AE4F2AD}" presName="hierChild5" presStyleCnt="0"/>
      <dgm:spPr/>
    </dgm:pt>
    <dgm:pt modelId="{A941675B-4B53-ED4A-B9BB-737C8387401B}" type="pres">
      <dgm:prSet presAssocID="{F4899F38-B031-A743-BD12-703925234F06}" presName="Name35" presStyleLbl="parChTrans1D4" presStyleIdx="21" presStyleCnt="22"/>
      <dgm:spPr/>
    </dgm:pt>
    <dgm:pt modelId="{E71F4183-784D-CB42-9C32-A3A58A19DF22}" type="pres">
      <dgm:prSet presAssocID="{0EA9B01D-929E-8A49-B7A7-E1CCBD388FA3}" presName="hierRoot2" presStyleCnt="0">
        <dgm:presLayoutVars>
          <dgm:hierBranch val="init"/>
        </dgm:presLayoutVars>
      </dgm:prSet>
      <dgm:spPr/>
    </dgm:pt>
    <dgm:pt modelId="{3732DBC7-6651-CF46-8F34-B1FBD99B57D6}" type="pres">
      <dgm:prSet presAssocID="{0EA9B01D-929E-8A49-B7A7-E1CCBD388FA3}" presName="rootComposite" presStyleCnt="0"/>
      <dgm:spPr/>
    </dgm:pt>
    <dgm:pt modelId="{355656ED-0420-FF42-9E10-0556A01EE55E}" type="pres">
      <dgm:prSet presAssocID="{0EA9B01D-929E-8A49-B7A7-E1CCBD388FA3}" presName="rootText" presStyleLbl="node4" presStyleIdx="21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8EF7E134-C26F-D44E-8699-1867D44D9B6F}" type="pres">
      <dgm:prSet presAssocID="{0EA9B01D-929E-8A49-B7A7-E1CCBD388FA3}" presName="rootConnector" presStyleLbl="node4" presStyleIdx="21" presStyleCnt="22"/>
      <dgm:spPr/>
    </dgm:pt>
    <dgm:pt modelId="{AC34225E-DB15-3A45-90F4-0A202C72C7C0}" type="pres">
      <dgm:prSet presAssocID="{0EA9B01D-929E-8A49-B7A7-E1CCBD388FA3}" presName="hierChild4" presStyleCnt="0"/>
      <dgm:spPr/>
    </dgm:pt>
    <dgm:pt modelId="{8E4755BB-8BEB-B147-BD2B-4516152AA020}" type="pres">
      <dgm:prSet presAssocID="{0EA9B01D-929E-8A49-B7A7-E1CCBD388FA3}" presName="hierChild5" presStyleCnt="0"/>
      <dgm:spPr/>
    </dgm:pt>
    <dgm:pt modelId="{56D70C4E-812E-3249-BE4D-47D83145983A}" type="pres">
      <dgm:prSet presAssocID="{06CA7D94-ED48-004E-91E5-8793B8B96EF8}" presName="hierChild5" presStyleCnt="0"/>
      <dgm:spPr/>
    </dgm:pt>
    <dgm:pt modelId="{00EC4865-51B1-414F-BFB1-A64D99E417BE}" type="pres">
      <dgm:prSet presAssocID="{363906CC-730E-499C-9848-942D5B2F5603}" presName="hierChild5" presStyleCnt="0"/>
      <dgm:spPr/>
    </dgm:pt>
    <dgm:pt modelId="{91289912-9AC0-4C05-92F8-552C9272DD29}" type="pres">
      <dgm:prSet presAssocID="{025B4D34-4287-4951-9F0D-9ECD9E39D10D}" presName="hierChild3" presStyleCnt="0"/>
      <dgm:spPr/>
    </dgm:pt>
  </dgm:ptLst>
  <dgm:cxnLst>
    <dgm:cxn modelId="{51590B00-7EAB-4AB2-9CC1-52095C2D2365}" srcId="{96F15514-0324-48F7-8870-369F1B0CD7AF}" destId="{25519B2B-E749-4A44-BAB6-EEB485C2A545}" srcOrd="0" destOrd="0" parTransId="{EEAA4052-0D1E-420D-9F6F-A845F983D6E8}" sibTransId="{E2F573B0-195D-4ACB-8E90-D1BF1E3F052A}"/>
    <dgm:cxn modelId="{A30AB100-B368-4043-AAC5-C743DE1CA3D2}" type="presOf" srcId="{231E2305-6DF2-4224-8C7D-B50B251594E3}" destId="{ECCC3D99-0931-4025-8534-CA952F7D9369}" srcOrd="0" destOrd="0" presId="urn:microsoft.com/office/officeart/2005/8/layout/orgChart1"/>
    <dgm:cxn modelId="{2B489403-EDAC-1D42-8ED0-18F54AFA2C0A}" type="presOf" srcId="{0EA9B01D-929E-8A49-B7A7-E1CCBD388FA3}" destId="{355656ED-0420-FF42-9E10-0556A01EE55E}" srcOrd="0" destOrd="0" presId="urn:microsoft.com/office/officeart/2005/8/layout/orgChart1"/>
    <dgm:cxn modelId="{729BF306-0246-6943-AAE1-7B0CA11FD540}" type="presOf" srcId="{A51A0556-E045-4C46-A9F0-E236A91960A7}" destId="{579476AD-1AD0-42D2-A1F4-EB39AD5EA1C1}" srcOrd="0" destOrd="0" presId="urn:microsoft.com/office/officeart/2005/8/layout/orgChart1"/>
    <dgm:cxn modelId="{87C56607-E024-48FD-8109-A2C29BAA81EC}" srcId="{25519B2B-E749-4A44-BAB6-EEB485C2A545}" destId="{75FFB165-A58D-4E03-9E51-8E0FD120D629}" srcOrd="1" destOrd="0" parTransId="{BB408977-236C-4D41-B7D5-57809A1D7648}" sibTransId="{A2B14FB8-AE29-4B23-A7AD-3EB5BAA80ED7}"/>
    <dgm:cxn modelId="{4906880A-CB83-EA43-BDED-A88045854640}" srcId="{DA7B1ED1-0138-E744-BBCC-FE86B08F6643}" destId="{A27D550F-4043-8F4B-A8E2-843978DB8499}" srcOrd="0" destOrd="0" parTransId="{8BF0E8E1-1AFA-B54E-8024-D2A3A9255C02}" sibTransId="{B909C038-7779-C646-872C-20F85225459A}"/>
    <dgm:cxn modelId="{1D01020D-5D77-994A-8DF4-4C9F4C2CF335}" type="presOf" srcId="{BFFE29C3-114F-47ED-92E3-329584D0276E}" destId="{0AA74D1E-3AE3-47C4-BCB2-F28BE9A67EE2}" srcOrd="1" destOrd="0" presId="urn:microsoft.com/office/officeart/2005/8/layout/orgChart1"/>
    <dgm:cxn modelId="{9B1EBD0D-2EEC-F846-96AE-B9E3A73308F8}" type="presOf" srcId="{9B4CBFF0-6A6D-0540-A436-773ABAB14F90}" destId="{F136958E-13D4-4847-B22C-2B29EDCF9391}" srcOrd="0" destOrd="0" presId="urn:microsoft.com/office/officeart/2005/8/layout/orgChart1"/>
    <dgm:cxn modelId="{3F335E0E-12B9-CF42-B777-BBC76673F772}" type="presOf" srcId="{FC239151-5FD8-BC41-BA57-ED6CD4B9E133}" destId="{045E67CA-DC6D-F848-B09E-EC83E00504BE}" srcOrd="1" destOrd="0" presId="urn:microsoft.com/office/officeart/2005/8/layout/orgChart1"/>
    <dgm:cxn modelId="{7558B421-1160-D74A-976C-E044FB28A1DF}" type="presOf" srcId="{AFAB40C3-3ECA-4751-A055-953F7D84CBB9}" destId="{AA22B2F9-539D-4A79-8A8D-EB4CCBC07323}" srcOrd="0" destOrd="0" presId="urn:microsoft.com/office/officeart/2005/8/layout/orgChart1"/>
    <dgm:cxn modelId="{585B7423-4438-7F4B-9FF0-84C21F332D8C}" type="presOf" srcId="{8BF0E8E1-1AFA-B54E-8024-D2A3A9255C02}" destId="{1190B346-2523-544B-BC6F-C836F06FCF4C}" srcOrd="0" destOrd="0" presId="urn:microsoft.com/office/officeart/2005/8/layout/orgChart1"/>
    <dgm:cxn modelId="{8910DF24-1CD7-8D46-9BAA-3E6358F593B4}" type="presOf" srcId="{363906CC-730E-499C-9848-942D5B2F5603}" destId="{B03DEEBE-8D6A-4D34-A3DA-17FB6B68BDE7}" srcOrd="0" destOrd="0" presId="urn:microsoft.com/office/officeart/2005/8/layout/orgChart1"/>
    <dgm:cxn modelId="{5DFF1A26-C0D9-4245-924C-CDA8E6B15775}" srcId="{4E37D83F-E09E-DC4E-9318-250A962193C9}" destId="{82C6D79A-0596-E446-8AB0-EB8FA4B2B36F}" srcOrd="1" destOrd="0" parTransId="{139DEFD6-80BF-FA41-9691-E40A7122A297}" sibTransId="{EE2EBA02-936D-4C49-8153-72EEAA825A2C}"/>
    <dgm:cxn modelId="{21503C29-930A-9940-B8CF-ACA4D3FCE35D}" type="presOf" srcId="{96F15514-0324-48F7-8870-369F1B0CD7AF}" destId="{80352BA0-3522-4E85-B679-025F665B3325}" srcOrd="0" destOrd="0" presId="urn:microsoft.com/office/officeart/2005/8/layout/orgChart1"/>
    <dgm:cxn modelId="{4296012A-41FA-A642-9EE0-EF3F56571E8F}" type="presOf" srcId="{6AF9989B-6B3C-914E-9A86-B691635C2F66}" destId="{3CEF933D-A3AC-2640-90B9-779EE298603D}" srcOrd="0" destOrd="0" presId="urn:microsoft.com/office/officeart/2005/8/layout/orgChart1"/>
    <dgm:cxn modelId="{8DAEDB2C-C959-2D4C-AD7B-67A099292C8F}" type="presOf" srcId="{046EB6FE-19D2-D347-87DB-4227F8C53031}" destId="{CB6D2611-2774-3E45-BB0D-D63F0059B486}" srcOrd="0" destOrd="0" presId="urn:microsoft.com/office/officeart/2005/8/layout/orgChart1"/>
    <dgm:cxn modelId="{FEBF242D-62C5-3E4F-AADA-BD38615F4BE3}" srcId="{9D3711E1-91ED-3D4D-ABC7-4C7995CA9816}" destId="{D64C1AA2-F31E-CD45-A018-56D0CB9D9F68}" srcOrd="1" destOrd="0" parTransId="{076ABC8F-1444-984A-A06D-6D5B833B2A3E}" sibTransId="{8146B518-A5C3-9547-9027-FF0C0FCA5D5E}"/>
    <dgm:cxn modelId="{4FE77E2D-6B02-9F4A-8659-68D5FDA57725}" type="presOf" srcId="{14C15FC4-6436-4BB3-AC9D-26EE57EEB5EE}" destId="{DB91559A-EE0B-4550-AA05-29078EFABEC9}" srcOrd="1" destOrd="0" presId="urn:microsoft.com/office/officeart/2005/8/layout/orgChart1"/>
    <dgm:cxn modelId="{FD89EE2D-A6CE-4654-8E0C-545C94A537BA}" srcId="{8A1650A6-2143-462E-B222-E9371ECE0380}" destId="{4D299C0D-9AAA-438F-B698-48F5C22E5F69}" srcOrd="1" destOrd="0" parTransId="{A51A0556-E045-4C46-A9F0-E236A91960A7}" sibTransId="{37F01A06-CDE1-4E23-A8FE-4802929881A5}"/>
    <dgm:cxn modelId="{48474534-27DA-AA4C-A655-4AA536ED6E79}" type="presOf" srcId="{A27D550F-4043-8F4B-A8E2-843978DB8499}" destId="{D84305E1-BA37-304B-A784-6CFAA8A6C331}" srcOrd="0" destOrd="0" presId="urn:microsoft.com/office/officeart/2005/8/layout/orgChart1"/>
    <dgm:cxn modelId="{DEBA6036-9167-5E40-9C98-702D3D3B5D4C}" type="presOf" srcId="{4D299C0D-9AAA-438F-B698-48F5C22E5F69}" destId="{52A6F129-A789-4184-AC45-42567030A393}" srcOrd="1" destOrd="0" presId="urn:microsoft.com/office/officeart/2005/8/layout/orgChart1"/>
    <dgm:cxn modelId="{2B47E736-BC0F-0A45-AD9D-6262F747B4E5}" type="presOf" srcId="{BB408977-236C-4D41-B7D5-57809A1D7648}" destId="{65E52AD9-0770-47DE-AC77-DB0169E7F276}" srcOrd="0" destOrd="0" presId="urn:microsoft.com/office/officeart/2005/8/layout/orgChart1"/>
    <dgm:cxn modelId="{5AE32637-FF28-4FCF-8109-B61453AC6857}" srcId="{8A1650A6-2143-462E-B222-E9371ECE0380}" destId="{7639FAF6-9E1C-4F42-BFA4-3335F1E0FFD9}" srcOrd="0" destOrd="0" parTransId="{828A35BB-CB16-4D9B-A183-2951B0441068}" sibTransId="{A3D36A38-3B92-4B46-B3AA-54953985E34A}"/>
    <dgm:cxn modelId="{90263938-16AA-804B-B601-B696E4D32A32}" srcId="{06CA7D94-ED48-004E-91E5-8793B8B96EF8}" destId="{905AC9A5-6A8F-FF45-A552-432A0AE4F2AD}" srcOrd="0" destOrd="0" parTransId="{B5EE2DC1-836E-D240-BED9-2D1C422EDF97}" sibTransId="{97ABC63F-50C0-EC40-9480-85D3EA46C366}"/>
    <dgm:cxn modelId="{1B31B038-49FD-B841-8BC4-B1CF38FBD1E5}" type="presOf" srcId="{905AC9A5-6A8F-FF45-A552-432A0AE4F2AD}" destId="{D7861FB2-082F-9848-B50C-83A61BD7B850}" srcOrd="1" destOrd="0" presId="urn:microsoft.com/office/officeart/2005/8/layout/orgChart1"/>
    <dgm:cxn modelId="{D50BA939-98EA-48DD-9FB2-B437A5C917D2}" srcId="{025B4D34-4287-4951-9F0D-9ECD9E39D10D}" destId="{363906CC-730E-499C-9848-942D5B2F5603}" srcOrd="1" destOrd="0" parTransId="{9634D334-9342-45E0-B2D0-CD4150AE9CA1}" sibTransId="{EE7D7E0F-8705-46F5-81BD-11CF5D7F6649}"/>
    <dgm:cxn modelId="{93D8673C-17A2-4441-91D1-8B5DD826E897}" srcId="{06CA7D94-ED48-004E-91E5-8793B8B96EF8}" destId="{0EA9B01D-929E-8A49-B7A7-E1CCBD388FA3}" srcOrd="1" destOrd="0" parTransId="{F4899F38-B031-A743-BD12-703925234F06}" sibTransId="{B387F484-2576-994B-9A89-72E6777F18F1}"/>
    <dgm:cxn modelId="{9182723D-0171-2D47-B5F3-C00A50AEE03F}" type="presOf" srcId="{44E16BE2-87EE-6145-B91F-DB0AF60AB0D9}" destId="{05E74234-4102-CF40-8107-3B5E494BBF5B}" srcOrd="0" destOrd="0" presId="urn:microsoft.com/office/officeart/2005/8/layout/orgChart1"/>
    <dgm:cxn modelId="{F25F2A3E-4AD5-7C48-A135-3A58B918840D}" type="presOf" srcId="{8A1650A6-2143-462E-B222-E9371ECE0380}" destId="{4B7FB032-BF70-45D6-B1EB-0FB2EF199F45}" srcOrd="1" destOrd="0" presId="urn:microsoft.com/office/officeart/2005/8/layout/orgChart1"/>
    <dgm:cxn modelId="{7D04B43E-06B9-4545-ADD3-40A449565644}" type="presOf" srcId="{DA7B1ED1-0138-E744-BBCC-FE86B08F6643}" destId="{9BBF8C2A-3C5C-3247-8443-706FBFE470A9}" srcOrd="1" destOrd="0" presId="urn:microsoft.com/office/officeart/2005/8/layout/orgChart1"/>
    <dgm:cxn modelId="{A3F7C95D-321C-4540-AB30-CD70D0BB831E}" type="presOf" srcId="{363906CC-730E-499C-9848-942D5B2F5603}" destId="{F0D3E6AB-2E5D-4979-AE05-84BDF00F3E57}" srcOrd="1" destOrd="0" presId="urn:microsoft.com/office/officeart/2005/8/layout/orgChart1"/>
    <dgm:cxn modelId="{7B91D166-41FF-F04A-A387-87FFF21890F6}" type="presOf" srcId="{D64C1AA2-F31E-CD45-A018-56D0CB9D9F68}" destId="{E1053A9F-4B47-AA45-BFBA-CB94E6DAED0E}" srcOrd="0" destOrd="0" presId="urn:microsoft.com/office/officeart/2005/8/layout/orgChart1"/>
    <dgm:cxn modelId="{6EA8F966-77FF-1443-B0A6-F781CED4B79A}" type="presOf" srcId="{139DEFD6-80BF-FA41-9691-E40A7122A297}" destId="{F947031F-71F3-1541-B08E-11A19CD467A8}" srcOrd="0" destOrd="0" presId="urn:microsoft.com/office/officeart/2005/8/layout/orgChart1"/>
    <dgm:cxn modelId="{49210F67-2128-7740-AEE1-995552EA29D6}" srcId="{DA7B1ED1-0138-E744-BBCC-FE86B08F6643}" destId="{E75CE78D-4FBF-F84E-B9B2-790AFA4B1350}" srcOrd="2" destOrd="0" parTransId="{0AE00B84-57DF-0140-917A-4C3573609811}" sibTransId="{F4A4077B-D568-BF45-8183-F8A3D7E3C2FA}"/>
    <dgm:cxn modelId="{7C7B8F69-FBCC-6D4E-81D8-2F5ECA099AF6}" type="presOf" srcId="{ACA409F7-7A08-B24A-975A-DFE210ACF276}" destId="{E66AE51E-78EF-B24E-8C08-41A4686429A3}" srcOrd="0" destOrd="0" presId="urn:microsoft.com/office/officeart/2005/8/layout/orgChart1"/>
    <dgm:cxn modelId="{5A48FC4A-D83E-804E-A160-BC6A5B40FEC2}" type="presOf" srcId="{D64C1AA2-F31E-CD45-A018-56D0CB9D9F68}" destId="{EC881B37-4A93-DD41-884A-8216D22A4BF8}" srcOrd="1" destOrd="0" presId="urn:microsoft.com/office/officeart/2005/8/layout/orgChart1"/>
    <dgm:cxn modelId="{FFFDA24B-4BB8-BA43-A4A6-B27C84AB7816}" type="presOf" srcId="{EEAA4052-0D1E-420D-9F6F-A845F983D6E8}" destId="{D884700F-6098-4749-BD26-394E3276E35E}" srcOrd="0" destOrd="0" presId="urn:microsoft.com/office/officeart/2005/8/layout/orgChart1"/>
    <dgm:cxn modelId="{B4100E6C-D170-0247-A5A7-C7A4EB51EB9B}" type="presOf" srcId="{82C6D79A-0596-E446-8AB0-EB8FA4B2B36F}" destId="{BE223501-1C00-9A41-987D-7B5D23B7126D}" srcOrd="1" destOrd="0" presId="urn:microsoft.com/office/officeart/2005/8/layout/orgChart1"/>
    <dgm:cxn modelId="{7870726C-4A88-2D41-8C79-580B85E31AF7}" type="presOf" srcId="{9B4CBFF0-6A6D-0540-A436-773ABAB14F90}" destId="{1F4C6502-BB18-9742-ADAA-275579FE2BA3}" srcOrd="1" destOrd="0" presId="urn:microsoft.com/office/officeart/2005/8/layout/orgChart1"/>
    <dgm:cxn modelId="{9DFAEC6C-276B-8D4A-824C-25FA8B463B8F}" srcId="{905AC9A5-6A8F-FF45-A552-432A0AE4F2AD}" destId="{4E37D83F-E09E-DC4E-9318-250A962193C9}" srcOrd="1" destOrd="0" parTransId="{046EB6FE-19D2-D347-87DB-4227F8C53031}" sibTransId="{B73F3430-613A-8C45-8EF7-7B19BC5D0E16}"/>
    <dgm:cxn modelId="{B8D4206D-3BDA-46FB-B929-C04D9CA35253}" srcId="{75FFB165-A58D-4E03-9E51-8E0FD120D629}" destId="{5DF74B4C-73D8-4633-8FD8-1D0ECCCDEE6A}" srcOrd="0" destOrd="0" parTransId="{A2649A69-30D0-4DB1-904F-2E18AB34B3D4}" sibTransId="{5A73E587-6648-4F9E-B2BE-EA47041B4EA0}"/>
    <dgm:cxn modelId="{36299C6D-731E-A140-84F6-65679C71E62C}" type="presOf" srcId="{25519B2B-E749-4A44-BAB6-EEB485C2A545}" destId="{AA1224E5-9D19-4A1D-818F-061BE6E9BD47}" srcOrd="1" destOrd="0" presId="urn:microsoft.com/office/officeart/2005/8/layout/orgChart1"/>
    <dgm:cxn modelId="{68B1416E-5AB4-0242-BF38-4A0588A18E70}" type="presOf" srcId="{75FFB165-A58D-4E03-9E51-8E0FD120D629}" destId="{9AA2D2B3-2912-464F-9B7B-9963A918BA5A}" srcOrd="0" destOrd="0" presId="urn:microsoft.com/office/officeart/2005/8/layout/orgChart1"/>
    <dgm:cxn modelId="{FA31766E-1CF1-7544-94DC-9D01AEEB9156}" type="presOf" srcId="{A27D550F-4043-8F4B-A8E2-843978DB8499}" destId="{DB2C852E-DB64-8848-9444-3F381CA5B433}" srcOrd="1" destOrd="0" presId="urn:microsoft.com/office/officeart/2005/8/layout/orgChart1"/>
    <dgm:cxn modelId="{38351350-5899-154F-B289-89B58255C495}" type="presOf" srcId="{7639FAF6-9E1C-4F42-BFA4-3335F1E0FFD9}" destId="{D9AD7E2B-4BCA-44C8-A1CC-001F9ADA21DF}" srcOrd="0" destOrd="0" presId="urn:microsoft.com/office/officeart/2005/8/layout/orgChart1"/>
    <dgm:cxn modelId="{AA622650-B443-B749-B1EC-3958AEDB1A00}" type="presOf" srcId="{F4696291-C991-407F-B0C3-6A8F2CE0841A}" destId="{7B1EDCE2-2E38-4FFF-BDFA-964E3AA97BCB}" srcOrd="1" destOrd="0" presId="urn:microsoft.com/office/officeart/2005/8/layout/orgChart1"/>
    <dgm:cxn modelId="{8A143D70-72D8-D54A-857A-960C421BCF18}" type="presOf" srcId="{47EA173C-EDC6-4FDA-8261-83843715ED6C}" destId="{476443CA-C80E-495A-A67B-7D050FCD583F}" srcOrd="0" destOrd="0" presId="urn:microsoft.com/office/officeart/2005/8/layout/orgChart1"/>
    <dgm:cxn modelId="{A6E68350-7FC1-4D05-A751-969344C2BF5E}" srcId="{96F15514-0324-48F7-8870-369F1B0CD7AF}" destId="{522FC380-9F64-4A72-BB36-4E4AEB6F39CA}" srcOrd="1" destOrd="0" parTransId="{231E2305-6DF2-4224-8C7D-B50B251594E3}" sibTransId="{361DBA5E-9B6E-4FBC-88AD-891783362E13}"/>
    <dgm:cxn modelId="{5BEF3C53-D957-474E-AD7F-7463004284C8}" srcId="{75FFB165-A58D-4E03-9E51-8E0FD120D629}" destId="{5DA1F43E-71CC-4013-B77C-1DF45E9AFCFE}" srcOrd="2" destOrd="0" parTransId="{FC72D416-D328-4D2D-B4BE-92D4CE63A083}" sibTransId="{F1ED7E29-FDB0-4F78-AE8F-D168D79D8A92}"/>
    <dgm:cxn modelId="{8F8E7573-1951-4C31-A7E6-E1C56614B6FE}" srcId="{25519B2B-E749-4A44-BAB6-EEB485C2A545}" destId="{8A1650A6-2143-462E-B222-E9371ECE0380}" srcOrd="2" destOrd="0" parTransId="{A9B9BF6E-C539-402D-8CCA-452D408E5D00}" sibTransId="{F7DE8BC5-9621-474C-ABA8-4B7B2C7F7B00}"/>
    <dgm:cxn modelId="{DF251476-AA37-F847-9867-74AD2C916530}" type="presOf" srcId="{0EA9B01D-929E-8A49-B7A7-E1CCBD388FA3}" destId="{8EF7E134-C26F-D44E-8699-1867D44D9B6F}" srcOrd="1" destOrd="0" presId="urn:microsoft.com/office/officeart/2005/8/layout/orgChart1"/>
    <dgm:cxn modelId="{5FAE4276-A384-8F44-9356-C1CADA7F15EA}" type="presOf" srcId="{7639FAF6-9E1C-4F42-BFA4-3335F1E0FFD9}" destId="{CF8DD596-3104-49DE-8E2B-77860E56372D}" srcOrd="1" destOrd="0" presId="urn:microsoft.com/office/officeart/2005/8/layout/orgChart1"/>
    <dgm:cxn modelId="{CD8EA857-8C84-440E-A470-EFC61D568BF5}" srcId="{025B4D34-4287-4951-9F0D-9ECD9E39D10D}" destId="{96F15514-0324-48F7-8870-369F1B0CD7AF}" srcOrd="0" destOrd="0" parTransId="{ACB6D3F8-0D7A-4E3A-951A-5EA6B9D94E92}" sibTransId="{B54F6550-9A4C-4EEF-9EE9-523B4690B751}"/>
    <dgm:cxn modelId="{C527FA77-7AA3-8944-8600-E2A7306359C5}" type="presOf" srcId="{025B4D34-4287-4951-9F0D-9ECD9E39D10D}" destId="{1DA08752-DBDB-4521-9D5A-4FEA32F88E8C}" srcOrd="0" destOrd="0" presId="urn:microsoft.com/office/officeart/2005/8/layout/orgChart1"/>
    <dgm:cxn modelId="{CD6A105A-E1BB-2445-ABC4-7FD99F39F3AC}" type="presOf" srcId="{6D0D24C9-BCD3-436A-BF12-ED2A11CFC72C}" destId="{BAB8BA20-6E42-46DB-AA75-52C07BFD8628}" srcOrd="0" destOrd="0" presId="urn:microsoft.com/office/officeart/2005/8/layout/orgChart1"/>
    <dgm:cxn modelId="{9079345A-059D-804A-896F-B9A79B578B0F}" type="presOf" srcId="{F3FD6E49-A834-C14A-962B-C0497259CEF6}" destId="{B82242E9-E98C-BF4A-BEE0-9AAB68459C92}" srcOrd="0" destOrd="0" presId="urn:microsoft.com/office/officeart/2005/8/layout/orgChart1"/>
    <dgm:cxn modelId="{89DAE17B-189B-8641-A834-DA56E1572A79}" type="presOf" srcId="{4D299C0D-9AAA-438F-B698-48F5C22E5F69}" destId="{9609A133-F0ED-48A9-B246-3CF25CA29719}" srcOrd="0" destOrd="0" presId="urn:microsoft.com/office/officeart/2005/8/layout/orgChart1"/>
    <dgm:cxn modelId="{BC3D5581-83BA-F445-9A55-45FEF63182D5}" type="presOf" srcId="{A9B9BF6E-C539-402D-8CCA-452D408E5D00}" destId="{89499FE0-E7FC-4E8B-B25E-9B3F8A475E02}" srcOrd="0" destOrd="0" presId="urn:microsoft.com/office/officeart/2005/8/layout/orgChart1"/>
    <dgm:cxn modelId="{DED6E585-5545-0F4B-A3E2-6F8F075FA1CE}" type="presOf" srcId="{9D3711E1-91ED-3D4D-ABC7-4C7995CA9816}" destId="{3EC681E7-2D17-134D-85EB-4DE73C73A47F}" srcOrd="1" destOrd="0" presId="urn:microsoft.com/office/officeart/2005/8/layout/orgChart1"/>
    <dgm:cxn modelId="{2359FB85-910B-254D-80C2-E4EB9A9B3FAE}" type="presOf" srcId="{40B74ED9-6391-3C46-B9F5-FE678977108A}" destId="{5949991A-4DDC-7049-8533-5601F53D59B7}" srcOrd="0" destOrd="0" presId="urn:microsoft.com/office/officeart/2005/8/layout/orgChart1"/>
    <dgm:cxn modelId="{2AE44F86-8892-5844-9285-8C79B062CBB6}" type="presOf" srcId="{8A1650A6-2143-462E-B222-E9371ECE0380}" destId="{16BA64E7-47CA-4051-8160-48E056F028DE}" srcOrd="0" destOrd="0" presId="urn:microsoft.com/office/officeart/2005/8/layout/orgChart1"/>
    <dgm:cxn modelId="{8A87C08A-2057-F948-B64F-838BB7F8037E}" type="presOf" srcId="{FC72D416-D328-4D2D-B4BE-92D4CE63A083}" destId="{2F97739A-30CB-46BF-B44E-3466567D2595}" srcOrd="0" destOrd="0" presId="urn:microsoft.com/office/officeart/2005/8/layout/orgChart1"/>
    <dgm:cxn modelId="{B76BEA8D-929A-6542-AB3B-DF5C988F3DE6}" type="presOf" srcId="{3BF5C778-DDC0-3641-8620-54A30F37A6AC}" destId="{56BD5C49-7934-9342-81C7-E2B5F5CB8AB0}" srcOrd="0" destOrd="0" presId="urn:microsoft.com/office/officeart/2005/8/layout/orgChart1"/>
    <dgm:cxn modelId="{AAA07C8E-4E76-A940-96E1-FAA9CACA3F15}" type="presOf" srcId="{92097B33-13FD-407D-B744-E77767C331F5}" destId="{AB85DDED-BB5D-4B20-A31F-56CB86C5F9CC}" srcOrd="0" destOrd="0" presId="urn:microsoft.com/office/officeart/2005/8/layout/orgChart1"/>
    <dgm:cxn modelId="{02487590-8293-CE44-AC32-18E46C913DD9}" srcId="{9D3711E1-91ED-3D4D-ABC7-4C7995CA9816}" destId="{FC239151-5FD8-BC41-BA57-ED6CD4B9E133}" srcOrd="0" destOrd="0" parTransId="{91E972B9-4679-924D-9ACD-6FF1CD59DA7D}" sibTransId="{B0F4E6A2-584D-9548-A251-AD626F95821E}"/>
    <dgm:cxn modelId="{DC89B790-07C3-1246-856A-9300E1892C37}" type="presOf" srcId="{5DA1F43E-71CC-4013-B77C-1DF45E9AFCFE}" destId="{95508A89-9607-4824-9661-443880E5D946}" srcOrd="0" destOrd="0" presId="urn:microsoft.com/office/officeart/2005/8/layout/orgChart1"/>
    <dgm:cxn modelId="{AF930992-A1FD-8341-B38F-27827D37D674}" type="presOf" srcId="{47EA173C-EDC6-4FDA-8261-83843715ED6C}" destId="{C3F4B18B-83A8-4321-8A24-803A0F4AD38B}" srcOrd="1" destOrd="0" presId="urn:microsoft.com/office/officeart/2005/8/layout/orgChart1"/>
    <dgm:cxn modelId="{03247C95-8552-4946-9CDA-96E5D8E53B9F}" type="presOf" srcId="{5DA1F43E-71CC-4013-B77C-1DF45E9AFCFE}" destId="{CBC7572D-98FF-4F35-A460-1DB067791633}" srcOrd="1" destOrd="0" presId="urn:microsoft.com/office/officeart/2005/8/layout/orgChart1"/>
    <dgm:cxn modelId="{24859195-2C5E-5D4B-92BE-9291C43F033B}" type="presOf" srcId="{522FC380-9F64-4A72-BB36-4E4AEB6F39CA}" destId="{85AF74FC-F459-409E-965E-D6BDD3AF4BA0}" srcOrd="0" destOrd="0" presId="urn:microsoft.com/office/officeart/2005/8/layout/orgChart1"/>
    <dgm:cxn modelId="{C1219B9E-D422-9245-ACB9-853F1E170BD3}" type="presOf" srcId="{75FFB165-A58D-4E03-9E51-8E0FD120D629}" destId="{BDD006FC-7FBE-4690-AD0A-0854CA483EF2}" srcOrd="1" destOrd="0" presId="urn:microsoft.com/office/officeart/2005/8/layout/orgChart1"/>
    <dgm:cxn modelId="{930CF69E-7A89-B14E-8FEE-B0BA9DC9B427}" type="presOf" srcId="{A2649A69-30D0-4DB1-904F-2E18AB34B3D4}" destId="{727CB3DB-D620-43C4-A2A8-A0C9A1916D1A}" srcOrd="0" destOrd="0" presId="urn:microsoft.com/office/officeart/2005/8/layout/orgChart1"/>
    <dgm:cxn modelId="{D1FCB5A3-C51B-434C-AF47-2682AB7E7DD3}" type="presOf" srcId="{F4899F38-B031-A743-BD12-703925234F06}" destId="{A941675B-4B53-ED4A-B9BB-737C8387401B}" srcOrd="0" destOrd="0" presId="urn:microsoft.com/office/officeart/2005/8/layout/orgChart1"/>
    <dgm:cxn modelId="{4E9432A4-3A8C-1544-9C9A-C24BD625056E}" type="presOf" srcId="{06CA7D94-ED48-004E-91E5-8793B8B96EF8}" destId="{031CA4F7-B8AA-A14F-8375-3F5207435063}" srcOrd="0" destOrd="0" presId="urn:microsoft.com/office/officeart/2005/8/layout/orgChart1"/>
    <dgm:cxn modelId="{8E4295A9-55C0-D94A-9798-AAEA24E274DC}" type="presOf" srcId="{44E16BE2-87EE-6145-B91F-DB0AF60AB0D9}" destId="{7E8ED830-FB5C-0F4A-B846-57B4206645E9}" srcOrd="1" destOrd="0" presId="urn:microsoft.com/office/officeart/2005/8/layout/orgChart1"/>
    <dgm:cxn modelId="{E9E430AA-1F8C-8E41-B66B-09ECDF021A0B}" srcId="{9B4CBFF0-6A6D-0540-A436-773ABAB14F90}" destId="{44E16BE2-87EE-6145-B91F-DB0AF60AB0D9}" srcOrd="0" destOrd="0" parTransId="{53E1CFFC-A567-D84A-ABDE-E6CEF6CB8E45}" sibTransId="{1498A9E9-F11D-B24D-9330-A832336BF49A}"/>
    <dgm:cxn modelId="{D3396FAA-40F3-C544-8ED5-43C8DCFAB7D0}" srcId="{363906CC-730E-499C-9848-942D5B2F5603}" destId="{DA7B1ED1-0138-E744-BBCC-FE86B08F6643}" srcOrd="0" destOrd="0" parTransId="{6AF9989B-6B3C-914E-9A86-B691635C2F66}" sibTransId="{AD4FB2B9-3709-0546-AAB6-BB4EC9BC7E85}"/>
    <dgm:cxn modelId="{91B5C5AD-E5BD-AC49-B63C-373C62CB9181}" srcId="{DA7B1ED1-0138-E744-BBCC-FE86B08F6643}" destId="{9B4CBFF0-6A6D-0540-A436-773ABAB14F90}" srcOrd="1" destOrd="0" parTransId="{3BF5C778-DDC0-3641-8620-54A30F37A6AC}" sibTransId="{506EFF06-BE73-C440-990D-DAF7CB9A6D93}"/>
    <dgm:cxn modelId="{F6F7E2AD-D77A-1F4A-9278-83B44AE1E00B}" type="presOf" srcId="{E75CE78D-4FBF-F84E-B9B2-790AFA4B1350}" destId="{5798BE4B-F6D3-A64A-8F54-60A359C3D75C}" srcOrd="1" destOrd="0" presId="urn:microsoft.com/office/officeart/2005/8/layout/orgChart1"/>
    <dgm:cxn modelId="{465044AF-6D76-40F2-A2A8-6C4A7E85F781}" srcId="{522FC380-9F64-4A72-BB36-4E4AEB6F39CA}" destId="{14C15FC4-6436-4BB3-AC9D-26EE57EEB5EE}" srcOrd="0" destOrd="0" parTransId="{92097B33-13FD-407D-B744-E77767C331F5}" sibTransId="{B1185BE0-30B0-400D-A7A4-B1E68304ABEE}"/>
    <dgm:cxn modelId="{FE673BB0-3D0C-F14F-A381-CFE8132E80D8}" srcId="{4E37D83F-E09E-DC4E-9318-250A962193C9}" destId="{4C202421-D094-A34D-B2F1-25D4273AC589}" srcOrd="0" destOrd="0" parTransId="{40B74ED9-6391-3C46-B9F5-FE678977108A}" sibTransId="{A7B1A6A5-AF27-6A4A-8A4B-6B719B3B732F}"/>
    <dgm:cxn modelId="{660ACBB1-2BAA-E44F-82AB-6064F7E341C7}" type="presOf" srcId="{F3DF1207-922D-493A-B1E7-FF8D361A86A0}" destId="{D74222A8-E580-4B12-B3D5-D2ADC202B68E}" srcOrd="0" destOrd="0" presId="urn:microsoft.com/office/officeart/2005/8/layout/orgChart1"/>
    <dgm:cxn modelId="{B4F284B3-F7D6-6049-B6BD-5DF861FA4319}" srcId="{363906CC-730E-499C-9848-942D5B2F5603}" destId="{06CA7D94-ED48-004E-91E5-8793B8B96EF8}" srcOrd="1" destOrd="0" parTransId="{ACA409F7-7A08-B24A-975A-DFE210ACF276}" sibTransId="{3DB8B9F7-DABF-FA45-9553-FE0422FBA63D}"/>
    <dgm:cxn modelId="{0B6A2BB6-AA72-564B-92A4-2400528D1390}" type="presOf" srcId="{91E972B9-4679-924D-9ACD-6FF1CD59DA7D}" destId="{BB52AE45-8D12-8243-B1DF-6BB0D954AEBB}" srcOrd="0" destOrd="0" presId="urn:microsoft.com/office/officeart/2005/8/layout/orgChart1"/>
    <dgm:cxn modelId="{4E06A4B6-6D43-5F45-B868-1C88FA57889F}" type="presOf" srcId="{E75CE78D-4FBF-F84E-B9B2-790AFA4B1350}" destId="{419FA2A6-83F7-964B-850B-2700EEE7AA57}" srcOrd="0" destOrd="0" presId="urn:microsoft.com/office/officeart/2005/8/layout/orgChart1"/>
    <dgm:cxn modelId="{C60914BA-A3D8-FF45-AD1E-7707A6C5EF2F}" type="presOf" srcId="{025B4D34-4287-4951-9F0D-9ECD9E39D10D}" destId="{B599172F-5419-47BB-819A-B7FAEE33EA7E}" srcOrd="1" destOrd="0" presId="urn:microsoft.com/office/officeart/2005/8/layout/orgChart1"/>
    <dgm:cxn modelId="{1831AABA-73AA-4AE6-9DE1-D9A908E0D578}" srcId="{25519B2B-E749-4A44-BAB6-EEB485C2A545}" destId="{F4696291-C991-407F-B0C3-6A8F2CE0841A}" srcOrd="0" destOrd="0" parTransId="{6D0D24C9-BCD3-436A-BF12-ED2A11CFC72C}" sibTransId="{C88D5B41-C980-4417-A968-99EF866D41D6}"/>
    <dgm:cxn modelId="{376611BB-62A7-D844-B2B4-138C2E9E0743}" type="presOf" srcId="{828A35BB-CB16-4D9B-A183-2951B0441068}" destId="{548871E3-F23D-41F1-8199-F652E4A76D40}" srcOrd="0" destOrd="0" presId="urn:microsoft.com/office/officeart/2005/8/layout/orgChart1"/>
    <dgm:cxn modelId="{7F42E3BD-3EA9-9244-BB01-9D1DA6A94871}" type="presOf" srcId="{5DF74B4C-73D8-4633-8FD8-1D0ECCCDEE6A}" destId="{FD424917-6B45-4290-A810-E13D0472D485}" srcOrd="0" destOrd="0" presId="urn:microsoft.com/office/officeart/2005/8/layout/orgChart1"/>
    <dgm:cxn modelId="{8D7910BE-2B57-D841-8D03-7A029D3ED538}" type="presOf" srcId="{0AE00B84-57DF-0140-917A-4C3573609811}" destId="{8AD9957E-4E23-9F4B-89B1-36C3A71EC6E5}" srcOrd="0" destOrd="0" presId="urn:microsoft.com/office/officeart/2005/8/layout/orgChart1"/>
    <dgm:cxn modelId="{34F6FCBE-31DD-574F-81EB-7B340713E51C}" type="presOf" srcId="{25519B2B-E749-4A44-BAB6-EEB485C2A545}" destId="{B3C570EB-761F-4DF2-840A-0BE33F51CA09}" srcOrd="0" destOrd="0" presId="urn:microsoft.com/office/officeart/2005/8/layout/orgChart1"/>
    <dgm:cxn modelId="{FFBCC7C0-FEE6-FC4B-8D1B-B9ED6B193702}" type="presOf" srcId="{076ABC8F-1444-984A-A06D-6D5B833B2A3E}" destId="{4FA6CFFA-C517-504E-9670-D3488249CEC9}" srcOrd="0" destOrd="0" presId="urn:microsoft.com/office/officeart/2005/8/layout/orgChart1"/>
    <dgm:cxn modelId="{D039D4C8-7D61-0B41-AA68-4E37AE9419F4}" type="presOf" srcId="{DA7B1ED1-0138-E744-BBCC-FE86B08F6643}" destId="{E670587C-8103-0443-9C22-BE39B479CE67}" srcOrd="0" destOrd="0" presId="urn:microsoft.com/office/officeart/2005/8/layout/orgChart1"/>
    <dgm:cxn modelId="{4D9798C9-AC41-8F4F-BE38-DC9004B1DB21}" type="presOf" srcId="{4E37D83F-E09E-DC4E-9318-250A962193C9}" destId="{07DF70A2-F207-4C49-8D88-11093927A77C}" srcOrd="0" destOrd="0" presId="urn:microsoft.com/office/officeart/2005/8/layout/orgChart1"/>
    <dgm:cxn modelId="{E54E3BCA-4698-A543-A8C4-74A66053163D}" type="presOf" srcId="{BFFE29C3-114F-47ED-92E3-329584D0276E}" destId="{FE2DB67C-4C26-4FA0-937E-4BE37BEFFBC2}" srcOrd="0" destOrd="0" presId="urn:microsoft.com/office/officeart/2005/8/layout/orgChart1"/>
    <dgm:cxn modelId="{AEDF71CA-251F-D04A-8C86-B076C568E679}" type="presOf" srcId="{5DF74B4C-73D8-4633-8FD8-1D0ECCCDEE6A}" destId="{B2A765D3-2AF1-4501-B379-6926915A735B}" srcOrd="1" destOrd="0" presId="urn:microsoft.com/office/officeart/2005/8/layout/orgChart1"/>
    <dgm:cxn modelId="{253492CC-BF7F-4AE3-99AF-73767986DD29}" srcId="{75FFB165-A58D-4E03-9E51-8E0FD120D629}" destId="{BFFE29C3-114F-47ED-92E3-329584D0276E}" srcOrd="1" destOrd="0" parTransId="{F3DF1207-922D-493A-B1E7-FF8D361A86A0}" sibTransId="{A61F4075-3653-42C4-B48C-79A907293C10}"/>
    <dgm:cxn modelId="{ACD6BBD0-9D6F-8D4D-89DE-A78CFEEA24EB}" type="presOf" srcId="{FC239151-5FD8-BC41-BA57-ED6CD4B9E133}" destId="{1DFE80F7-7D13-8E4C-98F9-FDA733D2A3A7}" srcOrd="0" destOrd="0" presId="urn:microsoft.com/office/officeart/2005/8/layout/orgChart1"/>
    <dgm:cxn modelId="{A70910D1-384A-034D-B977-0A5C7E7A2E1A}" type="presOf" srcId="{53E1CFFC-A567-D84A-ABDE-E6CEF6CB8E45}" destId="{5FF793EE-D770-FD4D-9D18-A99EC8D7C866}" srcOrd="0" destOrd="0" presId="urn:microsoft.com/office/officeart/2005/8/layout/orgChart1"/>
    <dgm:cxn modelId="{2CEA91D2-F4AA-5346-B88B-A6C002C02315}" type="presOf" srcId="{B5EE2DC1-836E-D240-BED9-2D1C422EDF97}" destId="{BC77F831-0A20-CE4F-BCD6-FAD78AE944EC}" srcOrd="0" destOrd="0" presId="urn:microsoft.com/office/officeart/2005/8/layout/orgChart1"/>
    <dgm:cxn modelId="{33EFD8D2-5E20-4E48-8515-8D1F18CD3138}" type="presOf" srcId="{4E37D83F-E09E-DC4E-9318-250A962193C9}" destId="{085C77FA-7FD9-7741-A6FC-2C8AA6B1FAF7}" srcOrd="1" destOrd="0" presId="urn:microsoft.com/office/officeart/2005/8/layout/orgChart1"/>
    <dgm:cxn modelId="{E00919D5-1813-3840-A2EB-5B9A53F0DE6E}" type="presOf" srcId="{522FC380-9F64-4A72-BB36-4E4AEB6F39CA}" destId="{73AFB45B-B76A-48FD-AEEF-2FB2FE9F7647}" srcOrd="1" destOrd="0" presId="urn:microsoft.com/office/officeart/2005/8/layout/orgChart1"/>
    <dgm:cxn modelId="{08555BD5-CFF1-2C4D-B193-7C295632FDF8}" type="presOf" srcId="{F4696291-C991-407F-B0C3-6A8F2CE0841A}" destId="{0D88FE23-8758-4A6D-81FE-BEC5AE1BB7F4}" srcOrd="0" destOrd="0" presId="urn:microsoft.com/office/officeart/2005/8/layout/orgChart1"/>
    <dgm:cxn modelId="{B62D5CD5-E89A-084C-8524-872B82685C35}" srcId="{905AC9A5-6A8F-FF45-A552-432A0AE4F2AD}" destId="{9D3711E1-91ED-3D4D-ABC7-4C7995CA9816}" srcOrd="0" destOrd="0" parTransId="{F3FD6E49-A834-C14A-962B-C0497259CEF6}" sibTransId="{2E9F61C8-1BF6-9046-A9B0-2C4B14CC2F56}"/>
    <dgm:cxn modelId="{228DC7D6-A5CA-164B-B578-8312A4198BA7}" type="presOf" srcId="{06CA7D94-ED48-004E-91E5-8793B8B96EF8}" destId="{EEC4F07A-837E-7C44-A369-6A6FF7F108F4}" srcOrd="1" destOrd="0" presId="urn:microsoft.com/office/officeart/2005/8/layout/orgChart1"/>
    <dgm:cxn modelId="{0F840ADE-9D0D-E04D-8331-F00B69053DC0}" type="presOf" srcId="{4C202421-D094-A34D-B2F1-25D4273AC589}" destId="{864C587B-D834-1244-89A5-C85D2BEAA7F0}" srcOrd="0" destOrd="0" presId="urn:microsoft.com/office/officeart/2005/8/layout/orgChart1"/>
    <dgm:cxn modelId="{DB9CD1DF-8D68-CE4D-8D0D-A568828A8FA2}" type="presOf" srcId="{14C15FC4-6436-4BB3-AC9D-26EE57EEB5EE}" destId="{2E6D1DDD-EBC5-4DE6-B3DA-5FF0821D8C25}" srcOrd="0" destOrd="0" presId="urn:microsoft.com/office/officeart/2005/8/layout/orgChart1"/>
    <dgm:cxn modelId="{D2570BE0-2D77-E542-9A32-DFA9C1FAF8C7}" type="presOf" srcId="{ACB6D3F8-0D7A-4E3A-951A-5EA6B9D94E92}" destId="{8D0D5CFB-2617-4590-B872-8E2C478B495F}" srcOrd="0" destOrd="0" presId="urn:microsoft.com/office/officeart/2005/8/layout/orgChart1"/>
    <dgm:cxn modelId="{727688E6-D535-8F48-B96F-AC8F52312D03}" type="presOf" srcId="{9634D334-9342-45E0-B2D0-CD4150AE9CA1}" destId="{C74862B0-F874-4447-B107-DB6DD838950A}" srcOrd="0" destOrd="0" presId="urn:microsoft.com/office/officeart/2005/8/layout/orgChart1"/>
    <dgm:cxn modelId="{D7993CE7-F445-0849-90C7-15119B2C5BAE}" type="presOf" srcId="{905AC9A5-6A8F-FF45-A552-432A0AE4F2AD}" destId="{6028A916-807A-C64B-ADC0-F0FB1A8264C9}" srcOrd="0" destOrd="0" presId="urn:microsoft.com/office/officeart/2005/8/layout/orgChart1"/>
    <dgm:cxn modelId="{5C04D0EC-DCD9-E24C-A0CA-FD653A9CAE6E}" type="presOf" srcId="{4C202421-D094-A34D-B2F1-25D4273AC589}" destId="{BC941DA9-71C0-8E4E-AF93-2617ECAAD94A}" srcOrd="1" destOrd="0" presId="urn:microsoft.com/office/officeart/2005/8/layout/orgChart1"/>
    <dgm:cxn modelId="{AADF4EEF-A15C-43E3-B2C0-AF1AC52B06A1}" type="presOf" srcId="{1FA0E469-E16F-4F1F-8401-3CD027F51F42}" destId="{7962B020-9644-4E42-B602-679C60E09917}" srcOrd="0" destOrd="0" presId="urn:microsoft.com/office/officeart/2005/8/layout/orgChart1"/>
    <dgm:cxn modelId="{6F8877F3-0070-3743-9A4B-88F91157991E}" type="presOf" srcId="{9D3711E1-91ED-3D4D-ABC7-4C7995CA9816}" destId="{56631885-E12A-EA4E-B819-91490DFB6D5F}" srcOrd="0" destOrd="0" presId="urn:microsoft.com/office/officeart/2005/8/layout/orgChart1"/>
    <dgm:cxn modelId="{927224FB-395C-E246-B997-ECEE6D3166BD}" type="presOf" srcId="{82C6D79A-0596-E446-8AB0-EB8FA4B2B36F}" destId="{03F99A12-2112-C042-8AA0-033290933644}" srcOrd="0" destOrd="0" presId="urn:microsoft.com/office/officeart/2005/8/layout/orgChart1"/>
    <dgm:cxn modelId="{11434DFB-E491-48A0-BC07-7D4BE03DDCD0}" srcId="{1FA0E469-E16F-4F1F-8401-3CD027F51F42}" destId="{025B4D34-4287-4951-9F0D-9ECD9E39D10D}" srcOrd="0" destOrd="0" parTransId="{AAD80E4E-9493-474F-9AE1-DA101DAD4BB3}" sibTransId="{900578D9-1A61-4A87-962F-EEB0AB7B9043}"/>
    <dgm:cxn modelId="{0CD9F3FB-AC65-B84E-B5AB-446F1A992BEE}" type="presOf" srcId="{96F15514-0324-48F7-8870-369F1B0CD7AF}" destId="{0EEFD0AD-0403-489B-9279-D19C631FC6EF}" srcOrd="1" destOrd="0" presId="urn:microsoft.com/office/officeart/2005/8/layout/orgChart1"/>
    <dgm:cxn modelId="{06CA0FFD-1336-4E57-932C-7EA71CA94115}" srcId="{F4696291-C991-407F-B0C3-6A8F2CE0841A}" destId="{47EA173C-EDC6-4FDA-8261-83843715ED6C}" srcOrd="0" destOrd="0" parTransId="{AFAB40C3-3ECA-4751-A055-953F7D84CBB9}" sibTransId="{382B0A81-43DB-4C6B-AFD7-63A9B74EEE35}"/>
    <dgm:cxn modelId="{20CB4FE4-8A79-0047-BC66-1D1706467F38}" type="presParOf" srcId="{7962B020-9644-4E42-B602-679C60E09917}" destId="{B66B241A-3F58-49D1-B3EB-0D176338D21E}" srcOrd="0" destOrd="0" presId="urn:microsoft.com/office/officeart/2005/8/layout/orgChart1"/>
    <dgm:cxn modelId="{9DD55748-C439-9647-B2F3-76C7EF416AEB}" type="presParOf" srcId="{B66B241A-3F58-49D1-B3EB-0D176338D21E}" destId="{AAA9743F-8B80-4B7B-839C-512283950D45}" srcOrd="0" destOrd="0" presId="urn:microsoft.com/office/officeart/2005/8/layout/orgChart1"/>
    <dgm:cxn modelId="{44964A8F-5FD1-3D49-8FE3-46C0594A5DC8}" type="presParOf" srcId="{AAA9743F-8B80-4B7B-839C-512283950D45}" destId="{1DA08752-DBDB-4521-9D5A-4FEA32F88E8C}" srcOrd="0" destOrd="0" presId="urn:microsoft.com/office/officeart/2005/8/layout/orgChart1"/>
    <dgm:cxn modelId="{BF40A443-20ED-F544-8F5A-2076A3E20315}" type="presParOf" srcId="{AAA9743F-8B80-4B7B-839C-512283950D45}" destId="{B599172F-5419-47BB-819A-B7FAEE33EA7E}" srcOrd="1" destOrd="0" presId="urn:microsoft.com/office/officeart/2005/8/layout/orgChart1"/>
    <dgm:cxn modelId="{2175AD0F-09D1-A444-B368-83D7520E3952}" type="presParOf" srcId="{B66B241A-3F58-49D1-B3EB-0D176338D21E}" destId="{5BAA9067-095B-4898-80EA-1D98998FCB27}" srcOrd="1" destOrd="0" presId="urn:microsoft.com/office/officeart/2005/8/layout/orgChart1"/>
    <dgm:cxn modelId="{F3B07168-D14E-1142-9EAB-0444198820C8}" type="presParOf" srcId="{5BAA9067-095B-4898-80EA-1D98998FCB27}" destId="{8D0D5CFB-2617-4590-B872-8E2C478B495F}" srcOrd="0" destOrd="0" presId="urn:microsoft.com/office/officeart/2005/8/layout/orgChart1"/>
    <dgm:cxn modelId="{39DB8F49-336C-FC46-BE99-CCDF3E68DE33}" type="presParOf" srcId="{5BAA9067-095B-4898-80EA-1D98998FCB27}" destId="{30D999B1-CE89-447F-AD3A-E304323F4619}" srcOrd="1" destOrd="0" presId="urn:microsoft.com/office/officeart/2005/8/layout/orgChart1"/>
    <dgm:cxn modelId="{DF81BACE-3235-3243-99B6-BB7AA9961F40}" type="presParOf" srcId="{30D999B1-CE89-447F-AD3A-E304323F4619}" destId="{AF5B351D-52EA-4840-A048-897E11341F05}" srcOrd="0" destOrd="0" presId="urn:microsoft.com/office/officeart/2005/8/layout/orgChart1"/>
    <dgm:cxn modelId="{25D1A33E-05A1-114C-A56A-9A4CA034B8F4}" type="presParOf" srcId="{AF5B351D-52EA-4840-A048-897E11341F05}" destId="{80352BA0-3522-4E85-B679-025F665B3325}" srcOrd="0" destOrd="0" presId="urn:microsoft.com/office/officeart/2005/8/layout/orgChart1"/>
    <dgm:cxn modelId="{DD3F6C03-AE3E-A64C-9462-550301773E5C}" type="presParOf" srcId="{AF5B351D-52EA-4840-A048-897E11341F05}" destId="{0EEFD0AD-0403-489B-9279-D19C631FC6EF}" srcOrd="1" destOrd="0" presId="urn:microsoft.com/office/officeart/2005/8/layout/orgChart1"/>
    <dgm:cxn modelId="{7461B405-2112-FD48-A280-3063D90DE57C}" type="presParOf" srcId="{30D999B1-CE89-447F-AD3A-E304323F4619}" destId="{C08B7E7B-3666-4AD7-8259-526D3B95E9AC}" srcOrd="1" destOrd="0" presId="urn:microsoft.com/office/officeart/2005/8/layout/orgChart1"/>
    <dgm:cxn modelId="{F9D682E6-1340-1E4C-9C3E-1399B21B24A8}" type="presParOf" srcId="{C08B7E7B-3666-4AD7-8259-526D3B95E9AC}" destId="{D884700F-6098-4749-BD26-394E3276E35E}" srcOrd="0" destOrd="0" presId="urn:microsoft.com/office/officeart/2005/8/layout/orgChart1"/>
    <dgm:cxn modelId="{6140278B-1EF7-784E-B94C-A2D0D6151314}" type="presParOf" srcId="{C08B7E7B-3666-4AD7-8259-526D3B95E9AC}" destId="{F2C1B11A-41F0-4AC3-B195-488B2656AAF5}" srcOrd="1" destOrd="0" presId="urn:microsoft.com/office/officeart/2005/8/layout/orgChart1"/>
    <dgm:cxn modelId="{2DCE8FAD-834A-744D-8EEA-ACF6A3E61FF7}" type="presParOf" srcId="{F2C1B11A-41F0-4AC3-B195-488B2656AAF5}" destId="{767EDA32-53B1-41A2-A3F0-974B99A0F554}" srcOrd="0" destOrd="0" presId="urn:microsoft.com/office/officeart/2005/8/layout/orgChart1"/>
    <dgm:cxn modelId="{A4A6DCF1-9381-464B-9623-FA6522CAB4E8}" type="presParOf" srcId="{767EDA32-53B1-41A2-A3F0-974B99A0F554}" destId="{B3C570EB-761F-4DF2-840A-0BE33F51CA09}" srcOrd="0" destOrd="0" presId="urn:microsoft.com/office/officeart/2005/8/layout/orgChart1"/>
    <dgm:cxn modelId="{23FCD5E8-CDAA-B741-8480-8B74EE4D909A}" type="presParOf" srcId="{767EDA32-53B1-41A2-A3F0-974B99A0F554}" destId="{AA1224E5-9D19-4A1D-818F-061BE6E9BD47}" srcOrd="1" destOrd="0" presId="urn:microsoft.com/office/officeart/2005/8/layout/orgChart1"/>
    <dgm:cxn modelId="{1C14F856-08D4-FE40-85ED-4E0DAF7046F3}" type="presParOf" srcId="{F2C1B11A-41F0-4AC3-B195-488B2656AAF5}" destId="{8BCEA8EF-0661-46D5-A633-AE39A25F80D0}" srcOrd="1" destOrd="0" presId="urn:microsoft.com/office/officeart/2005/8/layout/orgChart1"/>
    <dgm:cxn modelId="{E50CE9D5-D7F2-E442-BF51-855639D2489E}" type="presParOf" srcId="{8BCEA8EF-0661-46D5-A633-AE39A25F80D0}" destId="{BAB8BA20-6E42-46DB-AA75-52C07BFD8628}" srcOrd="0" destOrd="0" presId="urn:microsoft.com/office/officeart/2005/8/layout/orgChart1"/>
    <dgm:cxn modelId="{BD03A1EB-5AC9-4C40-A33F-FC891CBDCA5D}" type="presParOf" srcId="{8BCEA8EF-0661-46D5-A633-AE39A25F80D0}" destId="{1AFA7ADB-E346-43CF-8E2B-E6AF84145F59}" srcOrd="1" destOrd="0" presId="urn:microsoft.com/office/officeart/2005/8/layout/orgChart1"/>
    <dgm:cxn modelId="{F4550BE9-CB5A-6F4B-8B7C-65389B644674}" type="presParOf" srcId="{1AFA7ADB-E346-43CF-8E2B-E6AF84145F59}" destId="{484B0738-0473-489A-A639-C41BB8C2FA64}" srcOrd="0" destOrd="0" presId="urn:microsoft.com/office/officeart/2005/8/layout/orgChart1"/>
    <dgm:cxn modelId="{BBBBDFA5-47F8-BD49-AAA6-9BEC6A6305C6}" type="presParOf" srcId="{484B0738-0473-489A-A639-C41BB8C2FA64}" destId="{0D88FE23-8758-4A6D-81FE-BEC5AE1BB7F4}" srcOrd="0" destOrd="0" presId="urn:microsoft.com/office/officeart/2005/8/layout/orgChart1"/>
    <dgm:cxn modelId="{5EC9BD3F-CBDA-AA40-ADB8-583E8C864709}" type="presParOf" srcId="{484B0738-0473-489A-A639-C41BB8C2FA64}" destId="{7B1EDCE2-2E38-4FFF-BDFA-964E3AA97BCB}" srcOrd="1" destOrd="0" presId="urn:microsoft.com/office/officeart/2005/8/layout/orgChart1"/>
    <dgm:cxn modelId="{AC6334F4-BF4B-D34F-A204-D1A90CEB6A76}" type="presParOf" srcId="{1AFA7ADB-E346-43CF-8E2B-E6AF84145F59}" destId="{03AD6F7F-9FF5-40F8-9828-863D2FEEA87E}" srcOrd="1" destOrd="0" presId="urn:microsoft.com/office/officeart/2005/8/layout/orgChart1"/>
    <dgm:cxn modelId="{5C7FC2D5-C27E-0F4F-A3D0-1B7DA7AE638E}" type="presParOf" srcId="{03AD6F7F-9FF5-40F8-9828-863D2FEEA87E}" destId="{AA22B2F9-539D-4A79-8A8D-EB4CCBC07323}" srcOrd="0" destOrd="0" presId="urn:microsoft.com/office/officeart/2005/8/layout/orgChart1"/>
    <dgm:cxn modelId="{64C4646E-6363-6D40-9457-869A92BBDD35}" type="presParOf" srcId="{03AD6F7F-9FF5-40F8-9828-863D2FEEA87E}" destId="{F52A2972-4B36-419F-9063-120E613614B8}" srcOrd="1" destOrd="0" presId="urn:microsoft.com/office/officeart/2005/8/layout/orgChart1"/>
    <dgm:cxn modelId="{1404D1D5-38F3-3346-BA8D-FB2092256528}" type="presParOf" srcId="{F52A2972-4B36-419F-9063-120E613614B8}" destId="{A255A861-7B33-417F-A10C-F297A4A8D382}" srcOrd="0" destOrd="0" presId="urn:microsoft.com/office/officeart/2005/8/layout/orgChart1"/>
    <dgm:cxn modelId="{216FE61B-8C3B-9C4C-9396-D1E361710D3B}" type="presParOf" srcId="{A255A861-7B33-417F-A10C-F297A4A8D382}" destId="{476443CA-C80E-495A-A67B-7D050FCD583F}" srcOrd="0" destOrd="0" presId="urn:microsoft.com/office/officeart/2005/8/layout/orgChart1"/>
    <dgm:cxn modelId="{B56B4E8D-027E-B34C-B1D8-00E0BBFA8B91}" type="presParOf" srcId="{A255A861-7B33-417F-A10C-F297A4A8D382}" destId="{C3F4B18B-83A8-4321-8A24-803A0F4AD38B}" srcOrd="1" destOrd="0" presId="urn:microsoft.com/office/officeart/2005/8/layout/orgChart1"/>
    <dgm:cxn modelId="{4347CC8C-A6A7-C049-8E56-607A95D7548E}" type="presParOf" srcId="{F52A2972-4B36-419F-9063-120E613614B8}" destId="{F0CAE8AB-4DCF-4A43-86A7-E8DA30C5C65E}" srcOrd="1" destOrd="0" presId="urn:microsoft.com/office/officeart/2005/8/layout/orgChart1"/>
    <dgm:cxn modelId="{CB5F672F-EB26-9642-964F-4A405F9625EE}" type="presParOf" srcId="{F52A2972-4B36-419F-9063-120E613614B8}" destId="{2A7DEFA2-70F0-4C57-A7F6-E282A46FC72A}" srcOrd="2" destOrd="0" presId="urn:microsoft.com/office/officeart/2005/8/layout/orgChart1"/>
    <dgm:cxn modelId="{5104B4FE-F9BC-534F-8127-A6D80216A3B5}" type="presParOf" srcId="{1AFA7ADB-E346-43CF-8E2B-E6AF84145F59}" destId="{2D46B4FA-5BBD-4ECE-B1F9-8FBAF3C3574F}" srcOrd="2" destOrd="0" presId="urn:microsoft.com/office/officeart/2005/8/layout/orgChart1"/>
    <dgm:cxn modelId="{70C8956D-F9D6-FF4D-B1A3-B1C207C56105}" type="presParOf" srcId="{8BCEA8EF-0661-46D5-A633-AE39A25F80D0}" destId="{65E52AD9-0770-47DE-AC77-DB0169E7F276}" srcOrd="2" destOrd="0" presId="urn:microsoft.com/office/officeart/2005/8/layout/orgChart1"/>
    <dgm:cxn modelId="{8D056750-1659-5C42-9576-B3B6B8D1D69E}" type="presParOf" srcId="{8BCEA8EF-0661-46D5-A633-AE39A25F80D0}" destId="{7BBE6926-5CBE-48C2-8B02-BDCB3CAD33FC}" srcOrd="3" destOrd="0" presId="urn:microsoft.com/office/officeart/2005/8/layout/orgChart1"/>
    <dgm:cxn modelId="{FC5628F9-91F4-2845-A272-314C0ECC0DFA}" type="presParOf" srcId="{7BBE6926-5CBE-48C2-8B02-BDCB3CAD33FC}" destId="{AB47DD15-A5F2-49D3-8EEE-23A082183625}" srcOrd="0" destOrd="0" presId="urn:microsoft.com/office/officeart/2005/8/layout/orgChart1"/>
    <dgm:cxn modelId="{8BB0FBAD-F6C8-784A-BDB4-9E51A61A1635}" type="presParOf" srcId="{AB47DD15-A5F2-49D3-8EEE-23A082183625}" destId="{9AA2D2B3-2912-464F-9B7B-9963A918BA5A}" srcOrd="0" destOrd="0" presId="urn:microsoft.com/office/officeart/2005/8/layout/orgChart1"/>
    <dgm:cxn modelId="{14A3218E-DC10-7F4D-B383-C88391B8AAD7}" type="presParOf" srcId="{AB47DD15-A5F2-49D3-8EEE-23A082183625}" destId="{BDD006FC-7FBE-4690-AD0A-0854CA483EF2}" srcOrd="1" destOrd="0" presId="urn:microsoft.com/office/officeart/2005/8/layout/orgChart1"/>
    <dgm:cxn modelId="{7BA71F17-46E4-A241-96D4-35E9F4C695B0}" type="presParOf" srcId="{7BBE6926-5CBE-48C2-8B02-BDCB3CAD33FC}" destId="{9A19FB33-077C-437B-8054-F3243068003D}" srcOrd="1" destOrd="0" presId="urn:microsoft.com/office/officeart/2005/8/layout/orgChart1"/>
    <dgm:cxn modelId="{8B5713A7-DF41-E14B-9B41-6A20DAC60A1C}" type="presParOf" srcId="{9A19FB33-077C-437B-8054-F3243068003D}" destId="{727CB3DB-D620-43C4-A2A8-A0C9A1916D1A}" srcOrd="0" destOrd="0" presId="urn:microsoft.com/office/officeart/2005/8/layout/orgChart1"/>
    <dgm:cxn modelId="{9E756BDF-3048-6C49-A993-AFD39B63BF83}" type="presParOf" srcId="{9A19FB33-077C-437B-8054-F3243068003D}" destId="{678481D3-3F44-4238-BC91-D73056845EE7}" srcOrd="1" destOrd="0" presId="urn:microsoft.com/office/officeart/2005/8/layout/orgChart1"/>
    <dgm:cxn modelId="{4F615095-DCF7-E34F-876F-9096156FEE6D}" type="presParOf" srcId="{678481D3-3F44-4238-BC91-D73056845EE7}" destId="{29B51F40-1994-4414-BE6C-29DCAC57961F}" srcOrd="0" destOrd="0" presId="urn:microsoft.com/office/officeart/2005/8/layout/orgChart1"/>
    <dgm:cxn modelId="{2EC0FE93-3BBC-4640-B19B-8FF02B8A7B94}" type="presParOf" srcId="{29B51F40-1994-4414-BE6C-29DCAC57961F}" destId="{FD424917-6B45-4290-A810-E13D0472D485}" srcOrd="0" destOrd="0" presId="urn:microsoft.com/office/officeart/2005/8/layout/orgChart1"/>
    <dgm:cxn modelId="{B78E2DEB-A75E-DE4C-9FFD-FB0B7EAAF258}" type="presParOf" srcId="{29B51F40-1994-4414-BE6C-29DCAC57961F}" destId="{B2A765D3-2AF1-4501-B379-6926915A735B}" srcOrd="1" destOrd="0" presId="urn:microsoft.com/office/officeart/2005/8/layout/orgChart1"/>
    <dgm:cxn modelId="{2C7952C1-0E7E-5B4E-8F0E-263F4816CA96}" type="presParOf" srcId="{678481D3-3F44-4238-BC91-D73056845EE7}" destId="{C8DF2FF2-5533-4201-953E-EFC5D123F3B8}" srcOrd="1" destOrd="0" presId="urn:microsoft.com/office/officeart/2005/8/layout/orgChart1"/>
    <dgm:cxn modelId="{3676FAA4-8BBF-4A41-91B8-B6AB621F17B0}" type="presParOf" srcId="{678481D3-3F44-4238-BC91-D73056845EE7}" destId="{37B5A8AD-2629-4867-8591-3972F80AA969}" srcOrd="2" destOrd="0" presId="urn:microsoft.com/office/officeart/2005/8/layout/orgChart1"/>
    <dgm:cxn modelId="{A434CC57-984B-A843-8722-843E403BF35F}" type="presParOf" srcId="{9A19FB33-077C-437B-8054-F3243068003D}" destId="{D74222A8-E580-4B12-B3D5-D2ADC202B68E}" srcOrd="2" destOrd="0" presId="urn:microsoft.com/office/officeart/2005/8/layout/orgChart1"/>
    <dgm:cxn modelId="{C8EDC33B-9B19-A24A-8DDE-BBFB5404411D}" type="presParOf" srcId="{9A19FB33-077C-437B-8054-F3243068003D}" destId="{D8F39045-1D04-4FB8-A3E1-9C798CC69AD1}" srcOrd="3" destOrd="0" presId="urn:microsoft.com/office/officeart/2005/8/layout/orgChart1"/>
    <dgm:cxn modelId="{87FE3054-EBC6-A34C-9FCF-6EDE55383D7C}" type="presParOf" srcId="{D8F39045-1D04-4FB8-A3E1-9C798CC69AD1}" destId="{11D13FC9-55FA-436E-90BD-D4F11D744F3C}" srcOrd="0" destOrd="0" presId="urn:microsoft.com/office/officeart/2005/8/layout/orgChart1"/>
    <dgm:cxn modelId="{2C441568-597E-014F-9259-F008EB565907}" type="presParOf" srcId="{11D13FC9-55FA-436E-90BD-D4F11D744F3C}" destId="{FE2DB67C-4C26-4FA0-937E-4BE37BEFFBC2}" srcOrd="0" destOrd="0" presId="urn:microsoft.com/office/officeart/2005/8/layout/orgChart1"/>
    <dgm:cxn modelId="{6209EAB2-4DA2-4241-948C-5B6DEE3336B9}" type="presParOf" srcId="{11D13FC9-55FA-436E-90BD-D4F11D744F3C}" destId="{0AA74D1E-3AE3-47C4-BCB2-F28BE9A67EE2}" srcOrd="1" destOrd="0" presId="urn:microsoft.com/office/officeart/2005/8/layout/orgChart1"/>
    <dgm:cxn modelId="{C77CE9CE-52DB-FF48-8676-7A0ECED217D7}" type="presParOf" srcId="{D8F39045-1D04-4FB8-A3E1-9C798CC69AD1}" destId="{7AC706A8-9F5A-408C-8686-A15B7A592E00}" srcOrd="1" destOrd="0" presId="urn:microsoft.com/office/officeart/2005/8/layout/orgChart1"/>
    <dgm:cxn modelId="{CEB3243B-4AAB-DE4B-874B-577B5FB55B6C}" type="presParOf" srcId="{D8F39045-1D04-4FB8-A3E1-9C798CC69AD1}" destId="{CB2C6B22-8DF2-4511-B0BA-5705BF049F89}" srcOrd="2" destOrd="0" presId="urn:microsoft.com/office/officeart/2005/8/layout/orgChart1"/>
    <dgm:cxn modelId="{1A69904B-BA3C-924C-BB01-F05EB4BC4F55}" type="presParOf" srcId="{9A19FB33-077C-437B-8054-F3243068003D}" destId="{2F97739A-30CB-46BF-B44E-3466567D2595}" srcOrd="4" destOrd="0" presId="urn:microsoft.com/office/officeart/2005/8/layout/orgChart1"/>
    <dgm:cxn modelId="{18C7E6D9-58FA-3040-A9E4-1FC101288792}" type="presParOf" srcId="{9A19FB33-077C-437B-8054-F3243068003D}" destId="{3284289E-A19E-4E77-BC17-1740C9078E91}" srcOrd="5" destOrd="0" presId="urn:microsoft.com/office/officeart/2005/8/layout/orgChart1"/>
    <dgm:cxn modelId="{485938D1-1FFF-FE43-8D13-0A74E0B442EF}" type="presParOf" srcId="{3284289E-A19E-4E77-BC17-1740C9078E91}" destId="{63EF0660-1C1B-41FF-AEEE-A0CCF5E57C1E}" srcOrd="0" destOrd="0" presId="urn:microsoft.com/office/officeart/2005/8/layout/orgChart1"/>
    <dgm:cxn modelId="{2AF6F355-83B6-5446-BAF4-69BFEACCD07D}" type="presParOf" srcId="{63EF0660-1C1B-41FF-AEEE-A0CCF5E57C1E}" destId="{95508A89-9607-4824-9661-443880E5D946}" srcOrd="0" destOrd="0" presId="urn:microsoft.com/office/officeart/2005/8/layout/orgChart1"/>
    <dgm:cxn modelId="{7FFA082B-4522-294F-A01E-3A10E9DDBB4F}" type="presParOf" srcId="{63EF0660-1C1B-41FF-AEEE-A0CCF5E57C1E}" destId="{CBC7572D-98FF-4F35-A460-1DB067791633}" srcOrd="1" destOrd="0" presId="urn:microsoft.com/office/officeart/2005/8/layout/orgChart1"/>
    <dgm:cxn modelId="{F501E2EF-087C-B147-B2A1-10D4C4A9EAC2}" type="presParOf" srcId="{3284289E-A19E-4E77-BC17-1740C9078E91}" destId="{89191B7D-8845-43C8-B3BB-3350C1E76EB5}" srcOrd="1" destOrd="0" presId="urn:microsoft.com/office/officeart/2005/8/layout/orgChart1"/>
    <dgm:cxn modelId="{CC03A1AD-2E69-A643-9EC2-0123142BC201}" type="presParOf" srcId="{3284289E-A19E-4E77-BC17-1740C9078E91}" destId="{D269A370-CE50-435D-9A3E-709D1A75215F}" srcOrd="2" destOrd="0" presId="urn:microsoft.com/office/officeart/2005/8/layout/orgChart1"/>
    <dgm:cxn modelId="{D455FF3E-2755-EB4B-80CD-9B004D591AD3}" type="presParOf" srcId="{7BBE6926-5CBE-48C2-8B02-BDCB3CAD33FC}" destId="{F552F510-321A-4F4F-8DBA-E03B68ADA7AF}" srcOrd="2" destOrd="0" presId="urn:microsoft.com/office/officeart/2005/8/layout/orgChart1"/>
    <dgm:cxn modelId="{D78E69BB-5BB4-9642-8116-60E436DFFBFD}" type="presParOf" srcId="{8BCEA8EF-0661-46D5-A633-AE39A25F80D0}" destId="{89499FE0-E7FC-4E8B-B25E-9B3F8A475E02}" srcOrd="4" destOrd="0" presId="urn:microsoft.com/office/officeart/2005/8/layout/orgChart1"/>
    <dgm:cxn modelId="{071E0CDC-4934-2044-A3DA-119CBAEFFC12}" type="presParOf" srcId="{8BCEA8EF-0661-46D5-A633-AE39A25F80D0}" destId="{305595A7-23BC-44E8-A03C-1A9A4F47A20F}" srcOrd="5" destOrd="0" presId="urn:microsoft.com/office/officeart/2005/8/layout/orgChart1"/>
    <dgm:cxn modelId="{9F6329D7-2B7E-FC41-94F2-327C46146DA4}" type="presParOf" srcId="{305595A7-23BC-44E8-A03C-1A9A4F47A20F}" destId="{DCD2AB30-6F3B-4617-B510-359069B6DFBB}" srcOrd="0" destOrd="0" presId="urn:microsoft.com/office/officeart/2005/8/layout/orgChart1"/>
    <dgm:cxn modelId="{54819F6C-20D6-8241-AA8D-CD3C55198FAD}" type="presParOf" srcId="{DCD2AB30-6F3B-4617-B510-359069B6DFBB}" destId="{16BA64E7-47CA-4051-8160-48E056F028DE}" srcOrd="0" destOrd="0" presId="urn:microsoft.com/office/officeart/2005/8/layout/orgChart1"/>
    <dgm:cxn modelId="{71158658-54E5-5A41-9C3B-DAA7B6F57E90}" type="presParOf" srcId="{DCD2AB30-6F3B-4617-B510-359069B6DFBB}" destId="{4B7FB032-BF70-45D6-B1EB-0FB2EF199F45}" srcOrd="1" destOrd="0" presId="urn:microsoft.com/office/officeart/2005/8/layout/orgChart1"/>
    <dgm:cxn modelId="{02A2C339-9194-5D42-A189-D2BC8CE7BD0E}" type="presParOf" srcId="{305595A7-23BC-44E8-A03C-1A9A4F47A20F}" destId="{4C623835-6276-4ABA-B35F-C393E3673126}" srcOrd="1" destOrd="0" presId="urn:microsoft.com/office/officeart/2005/8/layout/orgChart1"/>
    <dgm:cxn modelId="{8CCA9B90-3159-1844-9C64-168EBAB37527}" type="presParOf" srcId="{4C623835-6276-4ABA-B35F-C393E3673126}" destId="{548871E3-F23D-41F1-8199-F652E4A76D40}" srcOrd="0" destOrd="0" presId="urn:microsoft.com/office/officeart/2005/8/layout/orgChart1"/>
    <dgm:cxn modelId="{926DA43B-0820-7F41-B147-672A5FD6CF76}" type="presParOf" srcId="{4C623835-6276-4ABA-B35F-C393E3673126}" destId="{ACA889EF-E0E8-46FA-B422-9F61858B99F4}" srcOrd="1" destOrd="0" presId="urn:microsoft.com/office/officeart/2005/8/layout/orgChart1"/>
    <dgm:cxn modelId="{B1F731A0-4A0A-6947-AF00-12162D982606}" type="presParOf" srcId="{ACA889EF-E0E8-46FA-B422-9F61858B99F4}" destId="{480689FC-6D78-4C6D-81FB-05ADDBE186B5}" srcOrd="0" destOrd="0" presId="urn:microsoft.com/office/officeart/2005/8/layout/orgChart1"/>
    <dgm:cxn modelId="{70A7BABF-E398-B142-A3EA-A3AC3B628338}" type="presParOf" srcId="{480689FC-6D78-4C6D-81FB-05ADDBE186B5}" destId="{D9AD7E2B-4BCA-44C8-A1CC-001F9ADA21DF}" srcOrd="0" destOrd="0" presId="urn:microsoft.com/office/officeart/2005/8/layout/orgChart1"/>
    <dgm:cxn modelId="{F0624DC3-E70B-AE41-AAA7-DE82A0CDD308}" type="presParOf" srcId="{480689FC-6D78-4C6D-81FB-05ADDBE186B5}" destId="{CF8DD596-3104-49DE-8E2B-77860E56372D}" srcOrd="1" destOrd="0" presId="urn:microsoft.com/office/officeart/2005/8/layout/orgChart1"/>
    <dgm:cxn modelId="{585A749B-E962-BB49-B56F-437C0B882594}" type="presParOf" srcId="{ACA889EF-E0E8-46FA-B422-9F61858B99F4}" destId="{1ED1CC47-A76D-4910-899B-90B6A0A46B2B}" srcOrd="1" destOrd="0" presId="urn:microsoft.com/office/officeart/2005/8/layout/orgChart1"/>
    <dgm:cxn modelId="{7547B7F5-2994-9A44-8032-914287543770}" type="presParOf" srcId="{ACA889EF-E0E8-46FA-B422-9F61858B99F4}" destId="{F756E76B-6625-4F8B-8CC4-A41D31305114}" srcOrd="2" destOrd="0" presId="urn:microsoft.com/office/officeart/2005/8/layout/orgChart1"/>
    <dgm:cxn modelId="{AEDB7FF1-782B-6C42-AC69-4DB5838E9FFA}" type="presParOf" srcId="{4C623835-6276-4ABA-B35F-C393E3673126}" destId="{579476AD-1AD0-42D2-A1F4-EB39AD5EA1C1}" srcOrd="2" destOrd="0" presId="urn:microsoft.com/office/officeart/2005/8/layout/orgChart1"/>
    <dgm:cxn modelId="{34E3C00F-8019-BF40-B46C-B539F98F23D5}" type="presParOf" srcId="{4C623835-6276-4ABA-B35F-C393E3673126}" destId="{DFF4E875-DCDD-4B3C-B47E-79DF1809162F}" srcOrd="3" destOrd="0" presId="urn:microsoft.com/office/officeart/2005/8/layout/orgChart1"/>
    <dgm:cxn modelId="{27026726-96E1-214E-898F-2CCE74F30EA5}" type="presParOf" srcId="{DFF4E875-DCDD-4B3C-B47E-79DF1809162F}" destId="{7F189A01-5036-4FA2-9E54-0661DA0F2419}" srcOrd="0" destOrd="0" presId="urn:microsoft.com/office/officeart/2005/8/layout/orgChart1"/>
    <dgm:cxn modelId="{FADF79E0-4836-DA4C-8608-4D9582D9D111}" type="presParOf" srcId="{7F189A01-5036-4FA2-9E54-0661DA0F2419}" destId="{9609A133-F0ED-48A9-B246-3CF25CA29719}" srcOrd="0" destOrd="0" presId="urn:microsoft.com/office/officeart/2005/8/layout/orgChart1"/>
    <dgm:cxn modelId="{7CBEAFF9-B429-354E-8412-3B4B8C67DDA3}" type="presParOf" srcId="{7F189A01-5036-4FA2-9E54-0661DA0F2419}" destId="{52A6F129-A789-4184-AC45-42567030A393}" srcOrd="1" destOrd="0" presId="urn:microsoft.com/office/officeart/2005/8/layout/orgChart1"/>
    <dgm:cxn modelId="{0E391F77-A0DA-AC4F-B98D-E35D5D168A2C}" type="presParOf" srcId="{DFF4E875-DCDD-4B3C-B47E-79DF1809162F}" destId="{23CA6F13-9096-4DD0-9E87-9AE992BE776F}" srcOrd="1" destOrd="0" presId="urn:microsoft.com/office/officeart/2005/8/layout/orgChart1"/>
    <dgm:cxn modelId="{BBA066BE-0D88-EA40-B321-17E74ED815BA}" type="presParOf" srcId="{DFF4E875-DCDD-4B3C-B47E-79DF1809162F}" destId="{F547DCB4-2599-4FA4-B58E-D3C08D084726}" srcOrd="2" destOrd="0" presId="urn:microsoft.com/office/officeart/2005/8/layout/orgChart1"/>
    <dgm:cxn modelId="{AA586207-5693-A844-A868-E7CEBA5AEB81}" type="presParOf" srcId="{305595A7-23BC-44E8-A03C-1A9A4F47A20F}" destId="{1D63DA78-DFDB-4E75-A585-CC1E6E1A6D7D}" srcOrd="2" destOrd="0" presId="urn:microsoft.com/office/officeart/2005/8/layout/orgChart1"/>
    <dgm:cxn modelId="{F5FA4B64-3395-7944-9821-1CB3D04894A8}" type="presParOf" srcId="{F2C1B11A-41F0-4AC3-B195-488B2656AAF5}" destId="{57AA3E5C-7151-4589-86AD-DBE792E78D1A}" srcOrd="2" destOrd="0" presId="urn:microsoft.com/office/officeart/2005/8/layout/orgChart1"/>
    <dgm:cxn modelId="{2FE29E36-1964-2644-AD81-7057AD551C63}" type="presParOf" srcId="{C08B7E7B-3666-4AD7-8259-526D3B95E9AC}" destId="{ECCC3D99-0931-4025-8534-CA952F7D9369}" srcOrd="2" destOrd="0" presId="urn:microsoft.com/office/officeart/2005/8/layout/orgChart1"/>
    <dgm:cxn modelId="{E28F712E-3C0B-E545-BF9B-528C02CD717D}" type="presParOf" srcId="{C08B7E7B-3666-4AD7-8259-526D3B95E9AC}" destId="{877CEE7F-057A-49AD-AD74-793D4B4CEF90}" srcOrd="3" destOrd="0" presId="urn:microsoft.com/office/officeart/2005/8/layout/orgChart1"/>
    <dgm:cxn modelId="{9655E4B2-A86A-2C48-AEE7-E32B8A3DE2CE}" type="presParOf" srcId="{877CEE7F-057A-49AD-AD74-793D4B4CEF90}" destId="{1656CEE7-F215-4726-9470-A3E40774E17D}" srcOrd="0" destOrd="0" presId="urn:microsoft.com/office/officeart/2005/8/layout/orgChart1"/>
    <dgm:cxn modelId="{D2118BA8-04A1-DE4A-8380-D2A1D370AAFF}" type="presParOf" srcId="{1656CEE7-F215-4726-9470-A3E40774E17D}" destId="{85AF74FC-F459-409E-965E-D6BDD3AF4BA0}" srcOrd="0" destOrd="0" presId="urn:microsoft.com/office/officeart/2005/8/layout/orgChart1"/>
    <dgm:cxn modelId="{41A03BF3-94FB-C74F-9234-C83BF0BD5D28}" type="presParOf" srcId="{1656CEE7-F215-4726-9470-A3E40774E17D}" destId="{73AFB45B-B76A-48FD-AEEF-2FB2FE9F7647}" srcOrd="1" destOrd="0" presId="urn:microsoft.com/office/officeart/2005/8/layout/orgChart1"/>
    <dgm:cxn modelId="{D9CEF09C-DB46-2346-9E93-893E5740F442}" type="presParOf" srcId="{877CEE7F-057A-49AD-AD74-793D4B4CEF90}" destId="{717AE85B-AEFE-48F9-B944-B4454CF8804D}" srcOrd="1" destOrd="0" presId="urn:microsoft.com/office/officeart/2005/8/layout/orgChart1"/>
    <dgm:cxn modelId="{6C9BA66F-AD56-9745-8F42-30D8EB517499}" type="presParOf" srcId="{717AE85B-AEFE-48F9-B944-B4454CF8804D}" destId="{AB85DDED-BB5D-4B20-A31F-56CB86C5F9CC}" srcOrd="0" destOrd="0" presId="urn:microsoft.com/office/officeart/2005/8/layout/orgChart1"/>
    <dgm:cxn modelId="{7F401968-8949-A943-A865-11535ABF9D56}" type="presParOf" srcId="{717AE85B-AEFE-48F9-B944-B4454CF8804D}" destId="{E5485D80-9D97-4C75-8AE3-D752B1775DA7}" srcOrd="1" destOrd="0" presId="urn:microsoft.com/office/officeart/2005/8/layout/orgChart1"/>
    <dgm:cxn modelId="{C25D03AF-563E-2144-A853-C8237082F9F4}" type="presParOf" srcId="{E5485D80-9D97-4C75-8AE3-D752B1775DA7}" destId="{A88C72D7-F0FB-42E9-9590-E6107380A5E2}" srcOrd="0" destOrd="0" presId="urn:microsoft.com/office/officeart/2005/8/layout/orgChart1"/>
    <dgm:cxn modelId="{5B181157-527F-B64C-A599-FBA21E704163}" type="presParOf" srcId="{A88C72D7-F0FB-42E9-9590-E6107380A5E2}" destId="{2E6D1DDD-EBC5-4DE6-B3DA-5FF0821D8C25}" srcOrd="0" destOrd="0" presId="urn:microsoft.com/office/officeart/2005/8/layout/orgChart1"/>
    <dgm:cxn modelId="{1011EDED-E2C1-A74D-A8DE-F347F7C8A94E}" type="presParOf" srcId="{A88C72D7-F0FB-42E9-9590-E6107380A5E2}" destId="{DB91559A-EE0B-4550-AA05-29078EFABEC9}" srcOrd="1" destOrd="0" presId="urn:microsoft.com/office/officeart/2005/8/layout/orgChart1"/>
    <dgm:cxn modelId="{82823784-3A09-E440-B7A6-67AB8AD3284A}" type="presParOf" srcId="{E5485D80-9D97-4C75-8AE3-D752B1775DA7}" destId="{BC1E9FC2-9942-4092-8E1D-FB4E212CE967}" srcOrd="1" destOrd="0" presId="urn:microsoft.com/office/officeart/2005/8/layout/orgChart1"/>
    <dgm:cxn modelId="{66B61649-6B5C-374E-B882-137CAAEF381D}" type="presParOf" srcId="{E5485D80-9D97-4C75-8AE3-D752B1775DA7}" destId="{A745F9BC-A29D-45C5-981B-70F7EC99CCA7}" srcOrd="2" destOrd="0" presId="urn:microsoft.com/office/officeart/2005/8/layout/orgChart1"/>
    <dgm:cxn modelId="{7C308280-ABEF-5C40-8B6D-2270B91CBAF2}" type="presParOf" srcId="{877CEE7F-057A-49AD-AD74-793D4B4CEF90}" destId="{906104D6-48D4-4A99-8730-00AE13C60572}" srcOrd="2" destOrd="0" presId="urn:microsoft.com/office/officeart/2005/8/layout/orgChart1"/>
    <dgm:cxn modelId="{EDB0058D-438E-CC49-A411-79A75B7D687B}" type="presParOf" srcId="{30D999B1-CE89-447F-AD3A-E304323F4619}" destId="{1940224C-5D9B-44EC-AC07-F233E2946FDF}" srcOrd="2" destOrd="0" presId="urn:microsoft.com/office/officeart/2005/8/layout/orgChart1"/>
    <dgm:cxn modelId="{38F3519E-E718-0B4D-8320-F59C119DAB74}" type="presParOf" srcId="{5BAA9067-095B-4898-80EA-1D98998FCB27}" destId="{C74862B0-F874-4447-B107-DB6DD838950A}" srcOrd="2" destOrd="0" presId="urn:microsoft.com/office/officeart/2005/8/layout/orgChart1"/>
    <dgm:cxn modelId="{AC9CB733-6C1F-3643-B25C-8ED7562498CE}" type="presParOf" srcId="{5BAA9067-095B-4898-80EA-1D98998FCB27}" destId="{7977836E-FA2B-4B09-AB2E-4774B5264DBB}" srcOrd="3" destOrd="0" presId="urn:microsoft.com/office/officeart/2005/8/layout/orgChart1"/>
    <dgm:cxn modelId="{7420C3BB-AEE6-844A-96B0-DE431E1D85FA}" type="presParOf" srcId="{7977836E-FA2B-4B09-AB2E-4774B5264DBB}" destId="{2DE0DABF-E14C-4DDE-8295-A2EC34F31C0F}" srcOrd="0" destOrd="0" presId="urn:microsoft.com/office/officeart/2005/8/layout/orgChart1"/>
    <dgm:cxn modelId="{C4A362F3-471D-F743-A636-D2635D93A44C}" type="presParOf" srcId="{2DE0DABF-E14C-4DDE-8295-A2EC34F31C0F}" destId="{B03DEEBE-8D6A-4D34-A3DA-17FB6B68BDE7}" srcOrd="0" destOrd="0" presId="urn:microsoft.com/office/officeart/2005/8/layout/orgChart1"/>
    <dgm:cxn modelId="{F4708DF2-5954-C140-B05A-D091D9F92688}" type="presParOf" srcId="{2DE0DABF-E14C-4DDE-8295-A2EC34F31C0F}" destId="{F0D3E6AB-2E5D-4979-AE05-84BDF00F3E57}" srcOrd="1" destOrd="0" presId="urn:microsoft.com/office/officeart/2005/8/layout/orgChart1"/>
    <dgm:cxn modelId="{6A0B73D6-0693-1B4A-BA7F-5E01BD6AE4E6}" type="presParOf" srcId="{7977836E-FA2B-4B09-AB2E-4774B5264DBB}" destId="{73B364B1-8E33-4ADC-9E3D-F33B6A17022E}" srcOrd="1" destOrd="0" presId="urn:microsoft.com/office/officeart/2005/8/layout/orgChart1"/>
    <dgm:cxn modelId="{2CB91CEA-10D5-5F4F-8034-A3A5858E7E3E}" type="presParOf" srcId="{73B364B1-8E33-4ADC-9E3D-F33B6A17022E}" destId="{3CEF933D-A3AC-2640-90B9-779EE298603D}" srcOrd="0" destOrd="0" presId="urn:microsoft.com/office/officeart/2005/8/layout/orgChart1"/>
    <dgm:cxn modelId="{2E21677F-EE96-0441-AC51-0E95C83018B4}" type="presParOf" srcId="{73B364B1-8E33-4ADC-9E3D-F33B6A17022E}" destId="{ED8D97EE-7E3F-024D-99E6-02CEDEC8A2B7}" srcOrd="1" destOrd="0" presId="urn:microsoft.com/office/officeart/2005/8/layout/orgChart1"/>
    <dgm:cxn modelId="{01B0B10A-97FB-BC45-B9A5-27F6563E77E6}" type="presParOf" srcId="{ED8D97EE-7E3F-024D-99E6-02CEDEC8A2B7}" destId="{485FC0D9-F549-B44D-9D2A-214D993A7DD4}" srcOrd="0" destOrd="0" presId="urn:microsoft.com/office/officeart/2005/8/layout/orgChart1"/>
    <dgm:cxn modelId="{16ED832E-B713-9A41-AC13-7F9C0355F54D}" type="presParOf" srcId="{485FC0D9-F549-B44D-9D2A-214D993A7DD4}" destId="{E670587C-8103-0443-9C22-BE39B479CE67}" srcOrd="0" destOrd="0" presId="urn:microsoft.com/office/officeart/2005/8/layout/orgChart1"/>
    <dgm:cxn modelId="{0CBCB074-7E17-4C43-988E-0E6DC796D046}" type="presParOf" srcId="{485FC0D9-F549-B44D-9D2A-214D993A7DD4}" destId="{9BBF8C2A-3C5C-3247-8443-706FBFE470A9}" srcOrd="1" destOrd="0" presId="urn:microsoft.com/office/officeart/2005/8/layout/orgChart1"/>
    <dgm:cxn modelId="{CB72F703-A10E-4847-A97D-78D9EEC4CAE3}" type="presParOf" srcId="{ED8D97EE-7E3F-024D-99E6-02CEDEC8A2B7}" destId="{194C501D-D08D-A448-98DE-C51CF2F3543C}" srcOrd="1" destOrd="0" presId="urn:microsoft.com/office/officeart/2005/8/layout/orgChart1"/>
    <dgm:cxn modelId="{F5CA0DA0-F2EC-3648-9FF8-8EC8DD766D5C}" type="presParOf" srcId="{194C501D-D08D-A448-98DE-C51CF2F3543C}" destId="{1190B346-2523-544B-BC6F-C836F06FCF4C}" srcOrd="0" destOrd="0" presId="urn:microsoft.com/office/officeart/2005/8/layout/orgChart1"/>
    <dgm:cxn modelId="{0A77BB03-06A9-7B44-9351-48A43CE3D3F3}" type="presParOf" srcId="{194C501D-D08D-A448-98DE-C51CF2F3543C}" destId="{74068888-90DD-3C4E-808D-7A696AD0E874}" srcOrd="1" destOrd="0" presId="urn:microsoft.com/office/officeart/2005/8/layout/orgChart1"/>
    <dgm:cxn modelId="{DF11CDA6-D0D6-CA40-86CD-31B9BCE21B83}" type="presParOf" srcId="{74068888-90DD-3C4E-808D-7A696AD0E874}" destId="{C5095111-CCED-C54B-A6F8-BBADA59AE861}" srcOrd="0" destOrd="0" presId="urn:microsoft.com/office/officeart/2005/8/layout/orgChart1"/>
    <dgm:cxn modelId="{D8B94498-0623-4046-97D2-E274875D3CFE}" type="presParOf" srcId="{C5095111-CCED-C54B-A6F8-BBADA59AE861}" destId="{D84305E1-BA37-304B-A784-6CFAA8A6C331}" srcOrd="0" destOrd="0" presId="urn:microsoft.com/office/officeart/2005/8/layout/orgChart1"/>
    <dgm:cxn modelId="{9982F6E5-143B-5140-858C-1206F7337BDC}" type="presParOf" srcId="{C5095111-CCED-C54B-A6F8-BBADA59AE861}" destId="{DB2C852E-DB64-8848-9444-3F381CA5B433}" srcOrd="1" destOrd="0" presId="urn:microsoft.com/office/officeart/2005/8/layout/orgChart1"/>
    <dgm:cxn modelId="{7218F66A-FA01-D74C-AC18-49AFEC75B205}" type="presParOf" srcId="{74068888-90DD-3C4E-808D-7A696AD0E874}" destId="{EAF39ADF-503F-B346-8DDC-BD8CD9BA547B}" srcOrd="1" destOrd="0" presId="urn:microsoft.com/office/officeart/2005/8/layout/orgChart1"/>
    <dgm:cxn modelId="{97A1583F-D9B0-A24B-B51D-624F5BA7889D}" type="presParOf" srcId="{74068888-90DD-3C4E-808D-7A696AD0E874}" destId="{EC12CC14-B909-8449-A7CC-D06F7202470E}" srcOrd="2" destOrd="0" presId="urn:microsoft.com/office/officeart/2005/8/layout/orgChart1"/>
    <dgm:cxn modelId="{380F43FF-3DC5-6843-A1E2-A0C8CAD55956}" type="presParOf" srcId="{194C501D-D08D-A448-98DE-C51CF2F3543C}" destId="{56BD5C49-7934-9342-81C7-E2B5F5CB8AB0}" srcOrd="2" destOrd="0" presId="urn:microsoft.com/office/officeart/2005/8/layout/orgChart1"/>
    <dgm:cxn modelId="{DDB23FE5-3260-9D4C-848B-86BA630E7BB4}" type="presParOf" srcId="{194C501D-D08D-A448-98DE-C51CF2F3543C}" destId="{44189552-6D5D-0E49-83DA-A174CEA33B5E}" srcOrd="3" destOrd="0" presId="urn:microsoft.com/office/officeart/2005/8/layout/orgChart1"/>
    <dgm:cxn modelId="{F78AFD92-2613-814C-B563-DE0E4FD15FAF}" type="presParOf" srcId="{44189552-6D5D-0E49-83DA-A174CEA33B5E}" destId="{C1CF4923-1B11-4A47-B9FA-86DE717DC81A}" srcOrd="0" destOrd="0" presId="urn:microsoft.com/office/officeart/2005/8/layout/orgChart1"/>
    <dgm:cxn modelId="{289A92A6-9D09-1D43-A0DE-D66C23CF380B}" type="presParOf" srcId="{C1CF4923-1B11-4A47-B9FA-86DE717DC81A}" destId="{F136958E-13D4-4847-B22C-2B29EDCF9391}" srcOrd="0" destOrd="0" presId="urn:microsoft.com/office/officeart/2005/8/layout/orgChart1"/>
    <dgm:cxn modelId="{7C2D13EA-4B61-6F41-9440-2790B8725BF8}" type="presParOf" srcId="{C1CF4923-1B11-4A47-B9FA-86DE717DC81A}" destId="{1F4C6502-BB18-9742-ADAA-275579FE2BA3}" srcOrd="1" destOrd="0" presId="urn:microsoft.com/office/officeart/2005/8/layout/orgChart1"/>
    <dgm:cxn modelId="{05F23CF4-A8A9-5543-A4C5-165D48A56DAC}" type="presParOf" srcId="{44189552-6D5D-0E49-83DA-A174CEA33B5E}" destId="{9F8B6956-743D-A442-B099-A7FFD8D50CC5}" srcOrd="1" destOrd="0" presId="urn:microsoft.com/office/officeart/2005/8/layout/orgChart1"/>
    <dgm:cxn modelId="{B617FE7C-D648-D34E-ADE0-E73B18BCE3A9}" type="presParOf" srcId="{9F8B6956-743D-A442-B099-A7FFD8D50CC5}" destId="{5FF793EE-D770-FD4D-9D18-A99EC8D7C866}" srcOrd="0" destOrd="0" presId="urn:microsoft.com/office/officeart/2005/8/layout/orgChart1"/>
    <dgm:cxn modelId="{3FF2F3E9-A090-D24A-966D-10FA4A6B8E4F}" type="presParOf" srcId="{9F8B6956-743D-A442-B099-A7FFD8D50CC5}" destId="{29EFB745-CA0D-C940-ACD2-C5E15B2877D3}" srcOrd="1" destOrd="0" presId="urn:microsoft.com/office/officeart/2005/8/layout/orgChart1"/>
    <dgm:cxn modelId="{5F0A8922-B7EB-A544-90C0-0E87BF8738B1}" type="presParOf" srcId="{29EFB745-CA0D-C940-ACD2-C5E15B2877D3}" destId="{9366799E-0C83-3742-98CF-3A7AADF00C68}" srcOrd="0" destOrd="0" presId="urn:microsoft.com/office/officeart/2005/8/layout/orgChart1"/>
    <dgm:cxn modelId="{A40298F5-6E22-7C4E-A6C5-2935973BF708}" type="presParOf" srcId="{9366799E-0C83-3742-98CF-3A7AADF00C68}" destId="{05E74234-4102-CF40-8107-3B5E494BBF5B}" srcOrd="0" destOrd="0" presId="urn:microsoft.com/office/officeart/2005/8/layout/orgChart1"/>
    <dgm:cxn modelId="{707AD4EC-6394-FA42-B4CC-2478653939B5}" type="presParOf" srcId="{9366799E-0C83-3742-98CF-3A7AADF00C68}" destId="{7E8ED830-FB5C-0F4A-B846-57B4206645E9}" srcOrd="1" destOrd="0" presId="urn:microsoft.com/office/officeart/2005/8/layout/orgChart1"/>
    <dgm:cxn modelId="{D6ABC4E8-0628-C74F-9217-F28C9F3C7C9C}" type="presParOf" srcId="{29EFB745-CA0D-C940-ACD2-C5E15B2877D3}" destId="{738E77A5-5E2D-2346-B002-AD03786B713D}" srcOrd="1" destOrd="0" presId="urn:microsoft.com/office/officeart/2005/8/layout/orgChart1"/>
    <dgm:cxn modelId="{F30C3BFB-F562-6345-A9DD-DD33AE5EF4F4}" type="presParOf" srcId="{29EFB745-CA0D-C940-ACD2-C5E15B2877D3}" destId="{60C1DE21-D24A-9741-9471-0372CD0CD2B1}" srcOrd="2" destOrd="0" presId="urn:microsoft.com/office/officeart/2005/8/layout/orgChart1"/>
    <dgm:cxn modelId="{6DFD4020-5BAE-0B47-8C11-CAFB69602764}" type="presParOf" srcId="{44189552-6D5D-0E49-83DA-A174CEA33B5E}" destId="{45284F62-AD7F-854C-B86D-FD89DC66B1ED}" srcOrd="2" destOrd="0" presId="urn:microsoft.com/office/officeart/2005/8/layout/orgChart1"/>
    <dgm:cxn modelId="{91D9321B-4D98-6E47-B054-A291794F859E}" type="presParOf" srcId="{194C501D-D08D-A448-98DE-C51CF2F3543C}" destId="{8AD9957E-4E23-9F4B-89B1-36C3A71EC6E5}" srcOrd="4" destOrd="0" presId="urn:microsoft.com/office/officeart/2005/8/layout/orgChart1"/>
    <dgm:cxn modelId="{70B1A36C-6985-564E-916C-73FA38597D00}" type="presParOf" srcId="{194C501D-D08D-A448-98DE-C51CF2F3543C}" destId="{0CBC1268-A553-674C-A481-E736A206958A}" srcOrd="5" destOrd="0" presId="urn:microsoft.com/office/officeart/2005/8/layout/orgChart1"/>
    <dgm:cxn modelId="{EB1B7E7F-6A01-C04B-A549-568614004E36}" type="presParOf" srcId="{0CBC1268-A553-674C-A481-E736A206958A}" destId="{3E4F16FF-DC15-3249-99A1-DEFA483F7933}" srcOrd="0" destOrd="0" presId="urn:microsoft.com/office/officeart/2005/8/layout/orgChart1"/>
    <dgm:cxn modelId="{1EBFA423-B0D4-C04D-88F3-61C44CCF4302}" type="presParOf" srcId="{3E4F16FF-DC15-3249-99A1-DEFA483F7933}" destId="{419FA2A6-83F7-964B-850B-2700EEE7AA57}" srcOrd="0" destOrd="0" presId="urn:microsoft.com/office/officeart/2005/8/layout/orgChart1"/>
    <dgm:cxn modelId="{018AB3CB-9F59-E24F-928B-CB272C672585}" type="presParOf" srcId="{3E4F16FF-DC15-3249-99A1-DEFA483F7933}" destId="{5798BE4B-F6D3-A64A-8F54-60A359C3D75C}" srcOrd="1" destOrd="0" presId="urn:microsoft.com/office/officeart/2005/8/layout/orgChart1"/>
    <dgm:cxn modelId="{7882A4D7-F42F-0E48-BC05-95E72F0170B5}" type="presParOf" srcId="{0CBC1268-A553-674C-A481-E736A206958A}" destId="{78C57504-AE9D-084C-AA25-3E1D2BF24579}" srcOrd="1" destOrd="0" presId="urn:microsoft.com/office/officeart/2005/8/layout/orgChart1"/>
    <dgm:cxn modelId="{6138CCF9-CB1A-6343-B44A-8871552C19F2}" type="presParOf" srcId="{0CBC1268-A553-674C-A481-E736A206958A}" destId="{A6238E96-0942-2C47-9053-28BC5F1B995D}" srcOrd="2" destOrd="0" presId="urn:microsoft.com/office/officeart/2005/8/layout/orgChart1"/>
    <dgm:cxn modelId="{A89E0740-09F0-9042-AC0A-BD8D430BA82B}" type="presParOf" srcId="{ED8D97EE-7E3F-024D-99E6-02CEDEC8A2B7}" destId="{99597EB9-F9E3-5846-BF64-7A5FD601E1E0}" srcOrd="2" destOrd="0" presId="urn:microsoft.com/office/officeart/2005/8/layout/orgChart1"/>
    <dgm:cxn modelId="{60B57AFA-B1C7-694D-9680-42CE33C8318B}" type="presParOf" srcId="{73B364B1-8E33-4ADC-9E3D-F33B6A17022E}" destId="{E66AE51E-78EF-B24E-8C08-41A4686429A3}" srcOrd="2" destOrd="0" presId="urn:microsoft.com/office/officeart/2005/8/layout/orgChart1"/>
    <dgm:cxn modelId="{37735CE5-6881-9948-A6F0-4BDBEC328B02}" type="presParOf" srcId="{73B364B1-8E33-4ADC-9E3D-F33B6A17022E}" destId="{AD66E2A7-57E9-AE4F-AC95-B9C51ECF3B99}" srcOrd="3" destOrd="0" presId="urn:microsoft.com/office/officeart/2005/8/layout/orgChart1"/>
    <dgm:cxn modelId="{748F08C5-AEE0-604A-B832-65BB9ECF8EA0}" type="presParOf" srcId="{AD66E2A7-57E9-AE4F-AC95-B9C51ECF3B99}" destId="{E94A1301-BD91-C048-B16F-D45183D05B51}" srcOrd="0" destOrd="0" presId="urn:microsoft.com/office/officeart/2005/8/layout/orgChart1"/>
    <dgm:cxn modelId="{B86FA873-8125-E44E-BDD5-DA519B19B0EA}" type="presParOf" srcId="{E94A1301-BD91-C048-B16F-D45183D05B51}" destId="{031CA4F7-B8AA-A14F-8375-3F5207435063}" srcOrd="0" destOrd="0" presId="urn:microsoft.com/office/officeart/2005/8/layout/orgChart1"/>
    <dgm:cxn modelId="{6DA8C7A6-DE49-6E40-9CBA-5A70C3B5EAA4}" type="presParOf" srcId="{E94A1301-BD91-C048-B16F-D45183D05B51}" destId="{EEC4F07A-837E-7C44-A369-6A6FF7F108F4}" srcOrd="1" destOrd="0" presId="urn:microsoft.com/office/officeart/2005/8/layout/orgChart1"/>
    <dgm:cxn modelId="{63060B99-130B-8644-A4FC-A028E5EDD7D4}" type="presParOf" srcId="{AD66E2A7-57E9-AE4F-AC95-B9C51ECF3B99}" destId="{3C346082-6EAB-CE4E-A365-79860E0AF213}" srcOrd="1" destOrd="0" presId="urn:microsoft.com/office/officeart/2005/8/layout/orgChart1"/>
    <dgm:cxn modelId="{D8C77A0F-A2D3-6148-94BB-C615DA827582}" type="presParOf" srcId="{3C346082-6EAB-CE4E-A365-79860E0AF213}" destId="{BC77F831-0A20-CE4F-BCD6-FAD78AE944EC}" srcOrd="0" destOrd="0" presId="urn:microsoft.com/office/officeart/2005/8/layout/orgChart1"/>
    <dgm:cxn modelId="{07A4F823-5A43-3748-A5DC-24D0B1B3A9BA}" type="presParOf" srcId="{3C346082-6EAB-CE4E-A365-79860E0AF213}" destId="{376BD738-7A81-1D4D-99FA-41C87AFFDA37}" srcOrd="1" destOrd="0" presId="urn:microsoft.com/office/officeart/2005/8/layout/orgChart1"/>
    <dgm:cxn modelId="{635F4BBF-0BCD-2244-86C6-A2A2127A6182}" type="presParOf" srcId="{376BD738-7A81-1D4D-99FA-41C87AFFDA37}" destId="{89218803-1EDE-F647-A37D-88BAB5265290}" srcOrd="0" destOrd="0" presId="urn:microsoft.com/office/officeart/2005/8/layout/orgChart1"/>
    <dgm:cxn modelId="{C8435359-15A0-444E-9C4A-6A586D3E7845}" type="presParOf" srcId="{89218803-1EDE-F647-A37D-88BAB5265290}" destId="{6028A916-807A-C64B-ADC0-F0FB1A8264C9}" srcOrd="0" destOrd="0" presId="urn:microsoft.com/office/officeart/2005/8/layout/orgChart1"/>
    <dgm:cxn modelId="{D9E54D47-6888-8F42-99F0-7990F96B0A99}" type="presParOf" srcId="{89218803-1EDE-F647-A37D-88BAB5265290}" destId="{D7861FB2-082F-9848-B50C-83A61BD7B850}" srcOrd="1" destOrd="0" presId="urn:microsoft.com/office/officeart/2005/8/layout/orgChart1"/>
    <dgm:cxn modelId="{3C5E9CC5-826E-3E4A-A8AD-FF9400E7568C}" type="presParOf" srcId="{376BD738-7A81-1D4D-99FA-41C87AFFDA37}" destId="{EE29EB03-6CA2-A444-B1DB-1B75EE1E1F1A}" srcOrd="1" destOrd="0" presId="urn:microsoft.com/office/officeart/2005/8/layout/orgChart1"/>
    <dgm:cxn modelId="{DEBABCF7-91F7-7E43-99BD-195E821B2173}" type="presParOf" srcId="{EE29EB03-6CA2-A444-B1DB-1B75EE1E1F1A}" destId="{B82242E9-E98C-BF4A-BEE0-9AAB68459C92}" srcOrd="0" destOrd="0" presId="urn:microsoft.com/office/officeart/2005/8/layout/orgChart1"/>
    <dgm:cxn modelId="{40D9B171-48B2-044E-994C-A3388B7DCC35}" type="presParOf" srcId="{EE29EB03-6CA2-A444-B1DB-1B75EE1E1F1A}" destId="{4C2CE63C-AD84-9840-B04D-EB9748E2F818}" srcOrd="1" destOrd="0" presId="urn:microsoft.com/office/officeart/2005/8/layout/orgChart1"/>
    <dgm:cxn modelId="{806EA147-6C45-1643-A5F5-20C1C3DFB762}" type="presParOf" srcId="{4C2CE63C-AD84-9840-B04D-EB9748E2F818}" destId="{0A3FCFA7-D7AB-124E-8E7B-F5AB01F91124}" srcOrd="0" destOrd="0" presId="urn:microsoft.com/office/officeart/2005/8/layout/orgChart1"/>
    <dgm:cxn modelId="{F03AEB99-43C2-354A-9358-985A08E450F7}" type="presParOf" srcId="{0A3FCFA7-D7AB-124E-8E7B-F5AB01F91124}" destId="{56631885-E12A-EA4E-B819-91490DFB6D5F}" srcOrd="0" destOrd="0" presId="urn:microsoft.com/office/officeart/2005/8/layout/orgChart1"/>
    <dgm:cxn modelId="{FB6EFABE-1C0D-694D-8F4E-03350CC65432}" type="presParOf" srcId="{0A3FCFA7-D7AB-124E-8E7B-F5AB01F91124}" destId="{3EC681E7-2D17-134D-85EB-4DE73C73A47F}" srcOrd="1" destOrd="0" presId="urn:microsoft.com/office/officeart/2005/8/layout/orgChart1"/>
    <dgm:cxn modelId="{8763FCE7-865B-7248-B7BC-7BE9622AE8A1}" type="presParOf" srcId="{4C2CE63C-AD84-9840-B04D-EB9748E2F818}" destId="{0A7D330E-5BC7-8845-867C-6E70C1FF5E9C}" srcOrd="1" destOrd="0" presId="urn:microsoft.com/office/officeart/2005/8/layout/orgChart1"/>
    <dgm:cxn modelId="{6C2908E1-05EE-CF4F-989E-7174AFC294FF}" type="presParOf" srcId="{0A7D330E-5BC7-8845-867C-6E70C1FF5E9C}" destId="{BB52AE45-8D12-8243-B1DF-6BB0D954AEBB}" srcOrd="0" destOrd="0" presId="urn:microsoft.com/office/officeart/2005/8/layout/orgChart1"/>
    <dgm:cxn modelId="{4EA9C80B-974E-EF42-90B4-AEAD45297B94}" type="presParOf" srcId="{0A7D330E-5BC7-8845-867C-6E70C1FF5E9C}" destId="{C081DC68-89A3-A940-8B3C-2547513CC4FB}" srcOrd="1" destOrd="0" presId="urn:microsoft.com/office/officeart/2005/8/layout/orgChart1"/>
    <dgm:cxn modelId="{C0B06F7B-44AE-0D4F-9C4F-28F78A0C218A}" type="presParOf" srcId="{C081DC68-89A3-A940-8B3C-2547513CC4FB}" destId="{36B92D1B-C47F-E446-951E-2CD000F241B9}" srcOrd="0" destOrd="0" presId="urn:microsoft.com/office/officeart/2005/8/layout/orgChart1"/>
    <dgm:cxn modelId="{E8BB0FC3-F2D9-0549-8FF7-B05E698C8C8B}" type="presParOf" srcId="{36B92D1B-C47F-E446-951E-2CD000F241B9}" destId="{1DFE80F7-7D13-8E4C-98F9-FDA733D2A3A7}" srcOrd="0" destOrd="0" presId="urn:microsoft.com/office/officeart/2005/8/layout/orgChart1"/>
    <dgm:cxn modelId="{560C9F05-52BF-864B-939B-2E6FE862280B}" type="presParOf" srcId="{36B92D1B-C47F-E446-951E-2CD000F241B9}" destId="{045E67CA-DC6D-F848-B09E-EC83E00504BE}" srcOrd="1" destOrd="0" presId="urn:microsoft.com/office/officeart/2005/8/layout/orgChart1"/>
    <dgm:cxn modelId="{91963D5B-014C-784B-B84F-F6F68D756117}" type="presParOf" srcId="{C081DC68-89A3-A940-8B3C-2547513CC4FB}" destId="{60DB01EC-D332-AA49-B7AA-019C612EFF4C}" srcOrd="1" destOrd="0" presId="urn:microsoft.com/office/officeart/2005/8/layout/orgChart1"/>
    <dgm:cxn modelId="{64D0603D-EA87-F447-9B49-BBC3720507F6}" type="presParOf" srcId="{C081DC68-89A3-A940-8B3C-2547513CC4FB}" destId="{F226A758-DB85-CB44-B1E4-55FFC1AF2536}" srcOrd="2" destOrd="0" presId="urn:microsoft.com/office/officeart/2005/8/layout/orgChart1"/>
    <dgm:cxn modelId="{C37516AF-CE8D-8345-96FC-DAD7F886A90C}" type="presParOf" srcId="{0A7D330E-5BC7-8845-867C-6E70C1FF5E9C}" destId="{4FA6CFFA-C517-504E-9670-D3488249CEC9}" srcOrd="2" destOrd="0" presId="urn:microsoft.com/office/officeart/2005/8/layout/orgChart1"/>
    <dgm:cxn modelId="{146050B4-C241-8141-A59C-848ADCD6F70D}" type="presParOf" srcId="{0A7D330E-5BC7-8845-867C-6E70C1FF5E9C}" destId="{6FDED64A-1F7F-CF48-8125-D45262E51E64}" srcOrd="3" destOrd="0" presId="urn:microsoft.com/office/officeart/2005/8/layout/orgChart1"/>
    <dgm:cxn modelId="{1C8BB719-F8AF-4D45-97F1-B0DFF151EC4C}" type="presParOf" srcId="{6FDED64A-1F7F-CF48-8125-D45262E51E64}" destId="{6277E0D7-FB7E-C74F-B436-539732831C6C}" srcOrd="0" destOrd="0" presId="urn:microsoft.com/office/officeart/2005/8/layout/orgChart1"/>
    <dgm:cxn modelId="{3F0F8AA7-99C1-4F4D-BBA1-A8EEA5D60126}" type="presParOf" srcId="{6277E0D7-FB7E-C74F-B436-539732831C6C}" destId="{E1053A9F-4B47-AA45-BFBA-CB94E6DAED0E}" srcOrd="0" destOrd="0" presId="urn:microsoft.com/office/officeart/2005/8/layout/orgChart1"/>
    <dgm:cxn modelId="{40C7FC12-F75C-F04D-AA0E-087CC8949F59}" type="presParOf" srcId="{6277E0D7-FB7E-C74F-B436-539732831C6C}" destId="{EC881B37-4A93-DD41-884A-8216D22A4BF8}" srcOrd="1" destOrd="0" presId="urn:microsoft.com/office/officeart/2005/8/layout/orgChart1"/>
    <dgm:cxn modelId="{D23CA410-B67E-8440-AD36-3D0D4BA79600}" type="presParOf" srcId="{6FDED64A-1F7F-CF48-8125-D45262E51E64}" destId="{FF019027-628C-1B41-B65B-2AC1E1CF2E8E}" srcOrd="1" destOrd="0" presId="urn:microsoft.com/office/officeart/2005/8/layout/orgChart1"/>
    <dgm:cxn modelId="{A06AC45E-325C-DD4A-8609-F728080502A3}" type="presParOf" srcId="{6FDED64A-1F7F-CF48-8125-D45262E51E64}" destId="{D8EA9729-D023-314D-B343-53D16FCBACED}" srcOrd="2" destOrd="0" presId="urn:microsoft.com/office/officeart/2005/8/layout/orgChart1"/>
    <dgm:cxn modelId="{F319EF01-8FA5-CE47-8D90-2EA28E1D5D9A}" type="presParOf" srcId="{4C2CE63C-AD84-9840-B04D-EB9748E2F818}" destId="{FBEB0D64-B393-E94E-BDD0-8B1DEEC71C52}" srcOrd="2" destOrd="0" presId="urn:microsoft.com/office/officeart/2005/8/layout/orgChart1"/>
    <dgm:cxn modelId="{33498C32-6D17-0B44-A07E-2626B43D3C01}" type="presParOf" srcId="{EE29EB03-6CA2-A444-B1DB-1B75EE1E1F1A}" destId="{CB6D2611-2774-3E45-BB0D-D63F0059B486}" srcOrd="2" destOrd="0" presId="urn:microsoft.com/office/officeart/2005/8/layout/orgChart1"/>
    <dgm:cxn modelId="{83523DC3-9954-AD40-B9D7-42EC3DACF376}" type="presParOf" srcId="{EE29EB03-6CA2-A444-B1DB-1B75EE1E1F1A}" destId="{DCE846E4-7247-0647-8C6A-F1D1B41664C8}" srcOrd="3" destOrd="0" presId="urn:microsoft.com/office/officeart/2005/8/layout/orgChart1"/>
    <dgm:cxn modelId="{41A39DEA-92DF-4246-AFA6-F6329BFA46A5}" type="presParOf" srcId="{DCE846E4-7247-0647-8C6A-F1D1B41664C8}" destId="{CFA005F4-6988-7847-8DAE-1906B32BAFB7}" srcOrd="0" destOrd="0" presId="urn:microsoft.com/office/officeart/2005/8/layout/orgChart1"/>
    <dgm:cxn modelId="{397A5E20-8884-504A-B7E1-F59D6191E861}" type="presParOf" srcId="{CFA005F4-6988-7847-8DAE-1906B32BAFB7}" destId="{07DF70A2-F207-4C49-8D88-11093927A77C}" srcOrd="0" destOrd="0" presId="urn:microsoft.com/office/officeart/2005/8/layout/orgChart1"/>
    <dgm:cxn modelId="{9CE234DF-1332-9E44-A43C-9A0F919D13B6}" type="presParOf" srcId="{CFA005F4-6988-7847-8DAE-1906B32BAFB7}" destId="{085C77FA-7FD9-7741-A6FC-2C8AA6B1FAF7}" srcOrd="1" destOrd="0" presId="urn:microsoft.com/office/officeart/2005/8/layout/orgChart1"/>
    <dgm:cxn modelId="{3F41C891-883C-9F4E-BE70-1217D52FBA30}" type="presParOf" srcId="{DCE846E4-7247-0647-8C6A-F1D1B41664C8}" destId="{AA71C646-7C12-1C4C-AE77-642BF6CCA0E6}" srcOrd="1" destOrd="0" presId="urn:microsoft.com/office/officeart/2005/8/layout/orgChart1"/>
    <dgm:cxn modelId="{DCDB1E31-1A4E-6C4D-B878-AF8A3665531A}" type="presParOf" srcId="{AA71C646-7C12-1C4C-AE77-642BF6CCA0E6}" destId="{5949991A-4DDC-7049-8533-5601F53D59B7}" srcOrd="0" destOrd="0" presId="urn:microsoft.com/office/officeart/2005/8/layout/orgChart1"/>
    <dgm:cxn modelId="{DBD8E628-281F-C94C-9DA5-ADC66FD375E1}" type="presParOf" srcId="{AA71C646-7C12-1C4C-AE77-642BF6CCA0E6}" destId="{79798600-0892-3342-963A-22A385BC8FED}" srcOrd="1" destOrd="0" presId="urn:microsoft.com/office/officeart/2005/8/layout/orgChart1"/>
    <dgm:cxn modelId="{2F7FDEB1-BE66-024C-9F4F-5B7278BE2026}" type="presParOf" srcId="{79798600-0892-3342-963A-22A385BC8FED}" destId="{5875F882-35ED-4843-96C6-18E21E6A5B84}" srcOrd="0" destOrd="0" presId="urn:microsoft.com/office/officeart/2005/8/layout/orgChart1"/>
    <dgm:cxn modelId="{9DF5ACED-B929-9B44-B51B-26A8B8D612CE}" type="presParOf" srcId="{5875F882-35ED-4843-96C6-18E21E6A5B84}" destId="{864C587B-D834-1244-89A5-C85D2BEAA7F0}" srcOrd="0" destOrd="0" presId="urn:microsoft.com/office/officeart/2005/8/layout/orgChart1"/>
    <dgm:cxn modelId="{161DD857-9626-9A43-A9CB-AB0FE4C4EA7A}" type="presParOf" srcId="{5875F882-35ED-4843-96C6-18E21E6A5B84}" destId="{BC941DA9-71C0-8E4E-AF93-2617ECAAD94A}" srcOrd="1" destOrd="0" presId="urn:microsoft.com/office/officeart/2005/8/layout/orgChart1"/>
    <dgm:cxn modelId="{BBB3673C-E9A6-EF49-A2AE-330F53D2B684}" type="presParOf" srcId="{79798600-0892-3342-963A-22A385BC8FED}" destId="{00B54EBB-F794-9E45-92D6-5CCF3661A1A5}" srcOrd="1" destOrd="0" presId="urn:microsoft.com/office/officeart/2005/8/layout/orgChart1"/>
    <dgm:cxn modelId="{F437E9E3-556D-A446-A870-A63100CA2291}" type="presParOf" srcId="{79798600-0892-3342-963A-22A385BC8FED}" destId="{40AB4366-21AC-1241-8BF0-91D247B19778}" srcOrd="2" destOrd="0" presId="urn:microsoft.com/office/officeart/2005/8/layout/orgChart1"/>
    <dgm:cxn modelId="{FF664CD2-7DA6-344E-B4B6-457EFC8A44A8}" type="presParOf" srcId="{AA71C646-7C12-1C4C-AE77-642BF6CCA0E6}" destId="{F947031F-71F3-1541-B08E-11A19CD467A8}" srcOrd="2" destOrd="0" presId="urn:microsoft.com/office/officeart/2005/8/layout/orgChart1"/>
    <dgm:cxn modelId="{6EBCEF61-5634-2A42-8025-AD2BB494E897}" type="presParOf" srcId="{AA71C646-7C12-1C4C-AE77-642BF6CCA0E6}" destId="{5E659379-499C-8246-96BD-B206BC8EEB3C}" srcOrd="3" destOrd="0" presId="urn:microsoft.com/office/officeart/2005/8/layout/orgChart1"/>
    <dgm:cxn modelId="{349488FD-F815-CE4E-9418-32033F9AFAE1}" type="presParOf" srcId="{5E659379-499C-8246-96BD-B206BC8EEB3C}" destId="{C582E6C4-3C6B-964D-AC33-EBE1F704DB7A}" srcOrd="0" destOrd="0" presId="urn:microsoft.com/office/officeart/2005/8/layout/orgChart1"/>
    <dgm:cxn modelId="{246A29D2-CC11-3244-A7FC-B848955A0E03}" type="presParOf" srcId="{C582E6C4-3C6B-964D-AC33-EBE1F704DB7A}" destId="{03F99A12-2112-C042-8AA0-033290933644}" srcOrd="0" destOrd="0" presId="urn:microsoft.com/office/officeart/2005/8/layout/orgChart1"/>
    <dgm:cxn modelId="{10332059-C503-1C44-9243-5AB640FF592B}" type="presParOf" srcId="{C582E6C4-3C6B-964D-AC33-EBE1F704DB7A}" destId="{BE223501-1C00-9A41-987D-7B5D23B7126D}" srcOrd="1" destOrd="0" presId="urn:microsoft.com/office/officeart/2005/8/layout/orgChart1"/>
    <dgm:cxn modelId="{9204375A-303F-6A4D-807F-7EDF974881E9}" type="presParOf" srcId="{5E659379-499C-8246-96BD-B206BC8EEB3C}" destId="{86ADD079-5655-7448-B095-409A56D5346B}" srcOrd="1" destOrd="0" presId="urn:microsoft.com/office/officeart/2005/8/layout/orgChart1"/>
    <dgm:cxn modelId="{FBCA4EA5-73D3-C748-9463-41F5E78A02EC}" type="presParOf" srcId="{5E659379-499C-8246-96BD-B206BC8EEB3C}" destId="{80422A9F-A9C8-3A45-88B0-E0BBB95D983B}" srcOrd="2" destOrd="0" presId="urn:microsoft.com/office/officeart/2005/8/layout/orgChart1"/>
    <dgm:cxn modelId="{E2B31D85-E112-024C-A2A9-2004266A7233}" type="presParOf" srcId="{DCE846E4-7247-0647-8C6A-F1D1B41664C8}" destId="{67D65A74-3DC8-EB42-9359-A686378F83E2}" srcOrd="2" destOrd="0" presId="urn:microsoft.com/office/officeart/2005/8/layout/orgChart1"/>
    <dgm:cxn modelId="{34FAA53C-4C7C-3F4B-9100-4991356FD32D}" type="presParOf" srcId="{376BD738-7A81-1D4D-99FA-41C87AFFDA37}" destId="{08DF860C-1E5F-424D-A61F-38D11D5BAE55}" srcOrd="2" destOrd="0" presId="urn:microsoft.com/office/officeart/2005/8/layout/orgChart1"/>
    <dgm:cxn modelId="{557E1283-FB43-EE4C-BFDE-4FF87E41E089}" type="presParOf" srcId="{3C346082-6EAB-CE4E-A365-79860E0AF213}" destId="{A941675B-4B53-ED4A-B9BB-737C8387401B}" srcOrd="2" destOrd="0" presId="urn:microsoft.com/office/officeart/2005/8/layout/orgChart1"/>
    <dgm:cxn modelId="{DCF57F44-7A09-0440-B5C7-F9A6A159EC72}" type="presParOf" srcId="{3C346082-6EAB-CE4E-A365-79860E0AF213}" destId="{E71F4183-784D-CB42-9C32-A3A58A19DF22}" srcOrd="3" destOrd="0" presId="urn:microsoft.com/office/officeart/2005/8/layout/orgChart1"/>
    <dgm:cxn modelId="{F939138E-6416-DF49-B1D5-8C560B53C6A3}" type="presParOf" srcId="{E71F4183-784D-CB42-9C32-A3A58A19DF22}" destId="{3732DBC7-6651-CF46-8F34-B1FBD99B57D6}" srcOrd="0" destOrd="0" presId="urn:microsoft.com/office/officeart/2005/8/layout/orgChart1"/>
    <dgm:cxn modelId="{3BA5A255-8877-B74E-BECD-637A86DB460B}" type="presParOf" srcId="{3732DBC7-6651-CF46-8F34-B1FBD99B57D6}" destId="{355656ED-0420-FF42-9E10-0556A01EE55E}" srcOrd="0" destOrd="0" presId="urn:microsoft.com/office/officeart/2005/8/layout/orgChart1"/>
    <dgm:cxn modelId="{23394E0F-4599-874C-ACD7-F2BA87133DFD}" type="presParOf" srcId="{3732DBC7-6651-CF46-8F34-B1FBD99B57D6}" destId="{8EF7E134-C26F-D44E-8699-1867D44D9B6F}" srcOrd="1" destOrd="0" presId="urn:microsoft.com/office/officeart/2005/8/layout/orgChart1"/>
    <dgm:cxn modelId="{F944B4D6-2773-8C4F-9D71-E624BFDB81A7}" type="presParOf" srcId="{E71F4183-784D-CB42-9C32-A3A58A19DF22}" destId="{AC34225E-DB15-3A45-90F4-0A202C72C7C0}" srcOrd="1" destOrd="0" presId="urn:microsoft.com/office/officeart/2005/8/layout/orgChart1"/>
    <dgm:cxn modelId="{9D38DDC9-61C3-5F48-A4EC-4328F7924A03}" type="presParOf" srcId="{E71F4183-784D-CB42-9C32-A3A58A19DF22}" destId="{8E4755BB-8BEB-B147-BD2B-4516152AA020}" srcOrd="2" destOrd="0" presId="urn:microsoft.com/office/officeart/2005/8/layout/orgChart1"/>
    <dgm:cxn modelId="{7C2F0C6F-6C46-434A-9A60-4CC71B9DC52D}" type="presParOf" srcId="{AD66E2A7-57E9-AE4F-AC95-B9C51ECF3B99}" destId="{56D70C4E-812E-3249-BE4D-47D83145983A}" srcOrd="2" destOrd="0" presId="urn:microsoft.com/office/officeart/2005/8/layout/orgChart1"/>
    <dgm:cxn modelId="{21DAB8EF-C5A3-6344-BB82-E8965BDBAAA6}" type="presParOf" srcId="{7977836E-FA2B-4B09-AB2E-4774B5264DBB}" destId="{00EC4865-51B1-414F-BFB1-A64D99E417BE}" srcOrd="2" destOrd="0" presId="urn:microsoft.com/office/officeart/2005/8/layout/orgChart1"/>
    <dgm:cxn modelId="{89F0840B-B981-5846-A68B-953717CED398}" type="presParOf" srcId="{B66B241A-3F58-49D1-B3EB-0D176338D21E}" destId="{91289912-9AC0-4C05-92F8-552C9272DD2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D9305D-92ED-464C-871C-4E597F6DC661}">
      <dgm:prSet phldrT="[Text]"/>
      <dgm:spPr/>
      <dgm:t>
        <a:bodyPr/>
        <a:lstStyle/>
        <a:p>
          <a:r>
            <a:rPr lang="en-US" dirty="0"/>
            <a:t>1</a:t>
          </a:r>
        </a:p>
      </dgm:t>
    </dgm:pt>
    <dgm:pt modelId="{97110D51-6008-4F6F-8FB9-804158B82223}" type="parTrans" cxnId="{40182F2A-CD0D-4E2E-A803-2DBBA76837AA}">
      <dgm:prSet/>
      <dgm:spPr/>
      <dgm:t>
        <a:bodyPr/>
        <a:lstStyle/>
        <a:p>
          <a:endParaRPr lang="en-US"/>
        </a:p>
      </dgm:t>
    </dgm:pt>
    <dgm:pt modelId="{0A1CFB69-6EDD-42AD-8F61-3B88E9DFBDE0}" type="sibTrans" cxnId="{40182F2A-CD0D-4E2E-A803-2DBBA76837AA}">
      <dgm:prSet/>
      <dgm:spPr/>
      <dgm:t>
        <a:bodyPr/>
        <a:lstStyle/>
        <a:p>
          <a:endParaRPr lang="en-US"/>
        </a:p>
      </dgm:t>
    </dgm:pt>
    <dgm:pt modelId="{724D7C96-FE71-46E7-8A00-5321E8294705}">
      <dgm:prSet phldrT="[Text]"/>
      <dgm:spPr/>
      <dgm:t>
        <a:bodyPr/>
        <a:lstStyle/>
        <a:p>
          <a:r>
            <a:rPr lang="ar-SA" dirty="0"/>
            <a:t>2</a:t>
          </a:r>
          <a:endParaRPr lang="en-US" dirty="0"/>
        </a:p>
      </dgm:t>
    </dgm:pt>
    <dgm:pt modelId="{D20F8C1E-FC86-40DD-AED2-BB3731B744B0}" type="parTrans" cxnId="{1EC7B8CC-AD67-4E50-B8C5-9C2B5C9E517B}">
      <dgm:prSet/>
      <dgm:spPr/>
      <dgm:t>
        <a:bodyPr/>
        <a:lstStyle/>
        <a:p>
          <a:endParaRPr lang="en-US"/>
        </a:p>
      </dgm:t>
    </dgm:pt>
    <dgm:pt modelId="{6D1D7073-C071-40C5-BFFC-57C103669E2F}" type="sibTrans" cxnId="{1EC7B8CC-AD67-4E50-B8C5-9C2B5C9E517B}">
      <dgm:prSet/>
      <dgm:spPr/>
      <dgm:t>
        <a:bodyPr/>
        <a:lstStyle/>
        <a:p>
          <a:endParaRPr lang="en-US"/>
        </a:p>
      </dgm:t>
    </dgm:pt>
    <dgm:pt modelId="{17F15CAB-EEA3-4F65-97BC-F8EF31BEAFBC}">
      <dgm:prSet phldrT="[Text]"/>
      <dgm:spPr/>
      <dgm:t>
        <a:bodyPr/>
        <a:lstStyle/>
        <a:p>
          <a:r>
            <a:rPr lang="ar-SA" dirty="0"/>
            <a:t>3</a:t>
          </a:r>
          <a:endParaRPr lang="en-US" dirty="0"/>
        </a:p>
      </dgm:t>
    </dgm:pt>
    <dgm:pt modelId="{847349A0-D512-4A29-A081-4EA909BB42F9}" type="parTrans" cxnId="{B7F62972-55B7-4C2A-BF81-76F11036860B}">
      <dgm:prSet/>
      <dgm:spPr/>
      <dgm:t>
        <a:bodyPr/>
        <a:lstStyle/>
        <a:p>
          <a:endParaRPr lang="en-US"/>
        </a:p>
      </dgm:t>
    </dgm:pt>
    <dgm:pt modelId="{E01F9DBA-91F6-4709-97A0-8BDA71DB1C30}" type="sibTrans" cxnId="{B7F62972-55B7-4C2A-BF81-76F11036860B}">
      <dgm:prSet/>
      <dgm:spPr/>
      <dgm:t>
        <a:bodyPr/>
        <a:lstStyle/>
        <a:p>
          <a:endParaRPr lang="en-US"/>
        </a:p>
      </dgm:t>
    </dgm:pt>
    <dgm:pt modelId="{1B549A81-EF11-4569-B523-5D951F7518E3}">
      <dgm:prSet custT="1"/>
      <dgm:spPr/>
      <dgm:t>
        <a:bodyPr/>
        <a:lstStyle/>
        <a:p>
          <a:pPr algn="l" rtl="0"/>
          <a:r>
            <a:rPr lang="en-US" sz="2400" b="1" dirty="0"/>
            <a:t>Pronounced on </a:t>
          </a:r>
          <a:r>
            <a:rPr lang="en-US" sz="2400" b="1" dirty="0">
              <a:solidFill>
                <a:schemeClr val="accent1"/>
              </a:solidFill>
            </a:rPr>
            <a:t>Stopping &amp; Continuing</a:t>
          </a:r>
          <a:r>
            <a:rPr lang="ar-SA" sz="2400" b="1" dirty="0"/>
            <a:t>يثبت </a:t>
          </a:r>
          <a:r>
            <a:rPr lang="ar-SA" sz="2400" b="1" dirty="0">
              <a:solidFill>
                <a:schemeClr val="accent1"/>
              </a:solidFill>
            </a:rPr>
            <a:t>وقفاً ووصلاً </a:t>
          </a:r>
          <a:r>
            <a:rPr lang="en-US" sz="2400" b="1" dirty="0">
              <a:solidFill>
                <a:schemeClr val="accent1"/>
              </a:solidFill>
            </a:rPr>
            <a:t> </a:t>
          </a:r>
        </a:p>
      </dgm:t>
    </dgm:pt>
    <dgm:pt modelId="{535A35A2-8850-46D5-9F70-7ECDD93C6163}" type="parTrans" cxnId="{1C805FB7-B614-442F-B550-EBFF172A55A2}">
      <dgm:prSet/>
      <dgm:spPr/>
      <dgm:t>
        <a:bodyPr/>
        <a:lstStyle/>
        <a:p>
          <a:endParaRPr lang="en-US"/>
        </a:p>
      </dgm:t>
    </dgm:pt>
    <dgm:pt modelId="{67728B4A-A176-4EBD-B855-7F1C7F8FEAF1}" type="sibTrans" cxnId="{1C805FB7-B614-442F-B550-EBFF172A55A2}">
      <dgm:prSet/>
      <dgm:spPr/>
      <dgm:t>
        <a:bodyPr/>
        <a:lstStyle/>
        <a:p>
          <a:endParaRPr lang="en-US"/>
        </a:p>
      </dgm:t>
    </dgm:pt>
    <dgm:pt modelId="{62D59561-6348-4279-BE19-E7C32C118CA1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2400" b="1" dirty="0"/>
            <a:t>Pronounced only on </a:t>
          </a:r>
          <a:r>
            <a:rPr lang="en-US" sz="2400" b="1" dirty="0">
              <a:solidFill>
                <a:schemeClr val="accent1"/>
              </a:solidFill>
            </a:rPr>
            <a:t>Stopping</a:t>
          </a:r>
          <a:r>
            <a:rPr lang="en-US" sz="2400" b="1" dirty="0">
              <a:solidFill>
                <a:srgbClr val="FF0000"/>
              </a:solidFill>
            </a:rPr>
            <a:t> </a:t>
          </a:r>
          <a:r>
            <a:rPr lang="ar-SA" sz="2400" b="1" dirty="0"/>
            <a:t>يثبت </a:t>
          </a:r>
          <a:r>
            <a:rPr lang="ar-SA" sz="2400" b="1" dirty="0">
              <a:solidFill>
                <a:schemeClr val="accent1"/>
              </a:solidFill>
            </a:rPr>
            <a:t>وقفاً فقط</a:t>
          </a:r>
          <a:endParaRPr lang="en-US" sz="2400" dirty="0">
            <a:solidFill>
              <a:schemeClr val="accent1"/>
            </a:solidFill>
          </a:endParaRPr>
        </a:p>
      </dgm:t>
    </dgm:pt>
    <dgm:pt modelId="{47E404DF-9613-45D2-B47F-AF51595434A4}" type="parTrans" cxnId="{B09F1C7F-BCF5-4F33-9938-041929530020}">
      <dgm:prSet/>
      <dgm:spPr/>
      <dgm:t>
        <a:bodyPr/>
        <a:lstStyle/>
        <a:p>
          <a:endParaRPr lang="en-US"/>
        </a:p>
      </dgm:t>
    </dgm:pt>
    <dgm:pt modelId="{25D5E4CC-02F8-4E54-A559-949132F6E4AC}" type="sibTrans" cxnId="{B09F1C7F-BCF5-4F33-9938-041929530020}">
      <dgm:prSet/>
      <dgm:spPr/>
      <dgm:t>
        <a:bodyPr/>
        <a:lstStyle/>
        <a:p>
          <a:endParaRPr lang="en-US"/>
        </a:p>
      </dgm:t>
    </dgm:pt>
    <dgm:pt modelId="{8C03A9B5-EF37-45B8-89C8-815F7A727990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2400" b="1" dirty="0"/>
            <a:t>Pronounced only on </a:t>
          </a:r>
          <a:r>
            <a:rPr lang="en-US" sz="2400" b="1" dirty="0">
              <a:solidFill>
                <a:schemeClr val="tx2"/>
              </a:solidFill>
            </a:rPr>
            <a:t>Continuing</a:t>
          </a:r>
          <a:r>
            <a:rPr lang="ar-SA" sz="2400" b="1" dirty="0">
              <a:solidFill>
                <a:srgbClr val="FF0000"/>
              </a:solidFill>
            </a:rPr>
            <a:t>  </a:t>
          </a:r>
          <a:r>
            <a:rPr lang="ar-SA" sz="2400" b="1" dirty="0"/>
            <a:t>يثبت </a:t>
          </a:r>
          <a:r>
            <a:rPr lang="ar-SA" sz="2400" b="1" dirty="0">
              <a:solidFill>
                <a:schemeClr val="tx2"/>
              </a:solidFill>
            </a:rPr>
            <a:t>وصلاً فقط   </a:t>
          </a:r>
          <a:endParaRPr lang="en-US" sz="2400" dirty="0">
            <a:solidFill>
              <a:schemeClr val="tx2"/>
            </a:solidFill>
          </a:endParaRPr>
        </a:p>
      </dgm:t>
    </dgm:pt>
    <dgm:pt modelId="{45CD3C9B-2A74-431F-9D6E-CE7E7A478BC6}" type="parTrans" cxnId="{43C6B7A5-5036-4B6D-A764-989AE49F3394}">
      <dgm:prSet/>
      <dgm:spPr/>
      <dgm:t>
        <a:bodyPr/>
        <a:lstStyle/>
        <a:p>
          <a:endParaRPr lang="en-US"/>
        </a:p>
      </dgm:t>
    </dgm:pt>
    <dgm:pt modelId="{5260DB8C-8814-44C2-BC63-6F99B320CE0D}" type="sibTrans" cxnId="{43C6B7A5-5036-4B6D-A764-989AE49F3394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38288C33-CBF9-4A67-A7A9-5387B8F7508D}" type="pres">
      <dgm:prSet presAssocID="{C3D9305D-92ED-464C-871C-4E597F6DC661}" presName="composite" presStyleCnt="0"/>
      <dgm:spPr/>
    </dgm:pt>
    <dgm:pt modelId="{BDF8E57C-9B14-4707-B479-351C98455365}" type="pres">
      <dgm:prSet presAssocID="{C3D9305D-92ED-464C-871C-4E597F6DC661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2FF8C006-0654-45DE-B107-92D51277BC4D}" type="pres">
      <dgm:prSet presAssocID="{C3D9305D-92ED-464C-871C-4E597F6DC661}" presName="descendantText" presStyleLbl="alignAcc1" presStyleIdx="0" presStyleCnt="3">
        <dgm:presLayoutVars>
          <dgm:bulletEnabled val="1"/>
        </dgm:presLayoutVars>
      </dgm:prSet>
      <dgm:spPr/>
    </dgm:pt>
    <dgm:pt modelId="{3CEBBA29-BAA4-40D7-A73D-D8C419E7B3E0}" type="pres">
      <dgm:prSet presAssocID="{0A1CFB69-6EDD-42AD-8F61-3B88E9DFBDE0}" presName="sp" presStyleCnt="0"/>
      <dgm:spPr/>
    </dgm:pt>
    <dgm:pt modelId="{7EFF57B4-CB9F-47EC-A34E-C05421C3079A}" type="pres">
      <dgm:prSet presAssocID="{724D7C96-FE71-46E7-8A00-5321E8294705}" presName="composite" presStyleCnt="0"/>
      <dgm:spPr/>
    </dgm:pt>
    <dgm:pt modelId="{2DFA9B13-2BC5-4FD8-A530-5D7C436BD76D}" type="pres">
      <dgm:prSet presAssocID="{724D7C96-FE71-46E7-8A00-5321E8294705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09D56115-5904-4460-B20B-9F40540D88B4}" type="pres">
      <dgm:prSet presAssocID="{724D7C96-FE71-46E7-8A00-5321E8294705}" presName="descendantText" presStyleLbl="alignAcc1" presStyleIdx="1" presStyleCnt="3">
        <dgm:presLayoutVars>
          <dgm:bulletEnabled val="1"/>
        </dgm:presLayoutVars>
      </dgm:prSet>
      <dgm:spPr/>
    </dgm:pt>
    <dgm:pt modelId="{D526CD74-94CB-4199-B3FB-FB554CEA14F2}" type="pres">
      <dgm:prSet presAssocID="{6D1D7073-C071-40C5-BFFC-57C103669E2F}" presName="sp" presStyleCnt="0"/>
      <dgm:spPr/>
    </dgm:pt>
    <dgm:pt modelId="{595477AE-E366-48E6-97FC-340F70C919DD}" type="pres">
      <dgm:prSet presAssocID="{17F15CAB-EEA3-4F65-97BC-F8EF31BEAFBC}" presName="composite" presStyleCnt="0"/>
      <dgm:spPr/>
    </dgm:pt>
    <dgm:pt modelId="{E3C5BFBD-E0BF-4C4E-9D18-FC3CFC57AAC9}" type="pres">
      <dgm:prSet presAssocID="{17F15CAB-EEA3-4F65-97BC-F8EF31BEAFBC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31A982B9-97E6-4E95-8FCC-E7BC0D9DE387}" type="pres">
      <dgm:prSet presAssocID="{17F15CAB-EEA3-4F65-97BC-F8EF31BEAFBC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9972FB1A-F6A1-4BE6-BD24-AFD2E2718AD9}" type="presOf" srcId="{8C03A9B5-EF37-45B8-89C8-815F7A727990}" destId="{31A982B9-97E6-4E95-8FCC-E7BC0D9DE387}" srcOrd="0" destOrd="0" presId="urn:microsoft.com/office/officeart/2005/8/layout/chevron2"/>
    <dgm:cxn modelId="{7A8A6224-2F02-4B57-B67C-2961CF54E4CE}" type="presOf" srcId="{724D7C96-FE71-46E7-8A00-5321E8294705}" destId="{2DFA9B13-2BC5-4FD8-A530-5D7C436BD76D}" srcOrd="0" destOrd="0" presId="urn:microsoft.com/office/officeart/2005/8/layout/chevron2"/>
    <dgm:cxn modelId="{40182F2A-CD0D-4E2E-A803-2DBBA76837AA}" srcId="{F82916BA-D3CE-45C6-BD3C-E1EA70ED37BC}" destId="{C3D9305D-92ED-464C-871C-4E597F6DC661}" srcOrd="0" destOrd="0" parTransId="{97110D51-6008-4F6F-8FB9-804158B82223}" sibTransId="{0A1CFB69-6EDD-42AD-8F61-3B88E9DFBDE0}"/>
    <dgm:cxn modelId="{B7F62972-55B7-4C2A-BF81-76F11036860B}" srcId="{F82916BA-D3CE-45C6-BD3C-E1EA70ED37BC}" destId="{17F15CAB-EEA3-4F65-97BC-F8EF31BEAFBC}" srcOrd="2" destOrd="0" parTransId="{847349A0-D512-4A29-A081-4EA909BB42F9}" sibTransId="{E01F9DBA-91F6-4709-97A0-8BDA71DB1C30}"/>
    <dgm:cxn modelId="{B09F1C7F-BCF5-4F33-9938-041929530020}" srcId="{724D7C96-FE71-46E7-8A00-5321E8294705}" destId="{62D59561-6348-4279-BE19-E7C32C118CA1}" srcOrd="0" destOrd="0" parTransId="{47E404DF-9613-45D2-B47F-AF51595434A4}" sibTransId="{25D5E4CC-02F8-4E54-A559-949132F6E4AC}"/>
    <dgm:cxn modelId="{FE270895-3397-4153-AFB4-00617F55EBE0}" type="presOf" srcId="{C3D9305D-92ED-464C-871C-4E597F6DC661}" destId="{BDF8E57C-9B14-4707-B479-351C98455365}" srcOrd="0" destOrd="0" presId="urn:microsoft.com/office/officeart/2005/8/layout/chevron2"/>
    <dgm:cxn modelId="{A1BEC09A-39CE-455B-B7C4-08E16E9EEB4E}" type="presOf" srcId="{62D59561-6348-4279-BE19-E7C32C118CA1}" destId="{09D56115-5904-4460-B20B-9F40540D88B4}" srcOrd="0" destOrd="0" presId="urn:microsoft.com/office/officeart/2005/8/layout/chevron2"/>
    <dgm:cxn modelId="{43C6B7A5-5036-4B6D-A764-989AE49F3394}" srcId="{17F15CAB-EEA3-4F65-97BC-F8EF31BEAFBC}" destId="{8C03A9B5-EF37-45B8-89C8-815F7A727990}" srcOrd="0" destOrd="0" parTransId="{45CD3C9B-2A74-431F-9D6E-CE7E7A478BC6}" sibTransId="{5260DB8C-8814-44C2-BC63-6F99B320CE0D}"/>
    <dgm:cxn modelId="{1C805FB7-B614-442F-B550-EBFF172A55A2}" srcId="{C3D9305D-92ED-464C-871C-4E597F6DC661}" destId="{1B549A81-EF11-4569-B523-5D951F7518E3}" srcOrd="0" destOrd="0" parTransId="{535A35A2-8850-46D5-9F70-7ECDD93C6163}" sibTransId="{67728B4A-A176-4EBD-B855-7F1C7F8FEAF1}"/>
    <dgm:cxn modelId="{8EE0BCBC-487E-4CE0-A7BF-8F767D81331F}" type="presOf" srcId="{17F15CAB-EEA3-4F65-97BC-F8EF31BEAFBC}" destId="{E3C5BFBD-E0BF-4C4E-9D18-FC3CFC57AAC9}" srcOrd="0" destOrd="0" presId="urn:microsoft.com/office/officeart/2005/8/layout/chevron2"/>
    <dgm:cxn modelId="{129FD1CA-1F36-4789-8BFA-4D6548F032BB}" type="presOf" srcId="{1B549A81-EF11-4569-B523-5D951F7518E3}" destId="{2FF8C006-0654-45DE-B107-92D51277BC4D}" srcOrd="0" destOrd="0" presId="urn:microsoft.com/office/officeart/2005/8/layout/chevron2"/>
    <dgm:cxn modelId="{1EC7B8CC-AD67-4E50-B8C5-9C2B5C9E517B}" srcId="{F82916BA-D3CE-45C6-BD3C-E1EA70ED37BC}" destId="{724D7C96-FE71-46E7-8A00-5321E8294705}" srcOrd="1" destOrd="0" parTransId="{D20F8C1E-FC86-40DD-AED2-BB3731B744B0}" sibTransId="{6D1D7073-C071-40C5-BFFC-57C103669E2F}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AA95B4F6-7D89-4534-89E3-C343B8A9F82F}" type="presParOf" srcId="{E7FB7F68-6FC0-4593-8F47-C1CE44C5032E}" destId="{38288C33-CBF9-4A67-A7A9-5387B8F7508D}" srcOrd="0" destOrd="0" presId="urn:microsoft.com/office/officeart/2005/8/layout/chevron2"/>
    <dgm:cxn modelId="{0D64679E-20E1-4655-8A6D-299765BB3871}" type="presParOf" srcId="{38288C33-CBF9-4A67-A7A9-5387B8F7508D}" destId="{BDF8E57C-9B14-4707-B479-351C98455365}" srcOrd="0" destOrd="0" presId="urn:microsoft.com/office/officeart/2005/8/layout/chevron2"/>
    <dgm:cxn modelId="{ED710518-FD91-460F-8FC3-A73CFDD26A61}" type="presParOf" srcId="{38288C33-CBF9-4A67-A7A9-5387B8F7508D}" destId="{2FF8C006-0654-45DE-B107-92D51277BC4D}" srcOrd="1" destOrd="0" presId="urn:microsoft.com/office/officeart/2005/8/layout/chevron2"/>
    <dgm:cxn modelId="{5A1459B7-2AF1-4E6A-9039-B3E85852E3E4}" type="presParOf" srcId="{E7FB7F68-6FC0-4593-8F47-C1CE44C5032E}" destId="{3CEBBA29-BAA4-40D7-A73D-D8C419E7B3E0}" srcOrd="1" destOrd="0" presId="urn:microsoft.com/office/officeart/2005/8/layout/chevron2"/>
    <dgm:cxn modelId="{219EB275-227F-403F-AC6B-BC7EE9BFE415}" type="presParOf" srcId="{E7FB7F68-6FC0-4593-8F47-C1CE44C5032E}" destId="{7EFF57B4-CB9F-47EC-A34E-C05421C3079A}" srcOrd="2" destOrd="0" presId="urn:microsoft.com/office/officeart/2005/8/layout/chevron2"/>
    <dgm:cxn modelId="{1CDCF10D-2F35-4EA0-8736-54E239EA2FA1}" type="presParOf" srcId="{7EFF57B4-CB9F-47EC-A34E-C05421C3079A}" destId="{2DFA9B13-2BC5-4FD8-A530-5D7C436BD76D}" srcOrd="0" destOrd="0" presId="urn:microsoft.com/office/officeart/2005/8/layout/chevron2"/>
    <dgm:cxn modelId="{49465A79-6E35-4E20-A161-B6CC7EC9A48F}" type="presParOf" srcId="{7EFF57B4-CB9F-47EC-A34E-C05421C3079A}" destId="{09D56115-5904-4460-B20B-9F40540D88B4}" srcOrd="1" destOrd="0" presId="urn:microsoft.com/office/officeart/2005/8/layout/chevron2"/>
    <dgm:cxn modelId="{36AFB55E-FB70-4F08-B6B6-61F7E5E655C3}" type="presParOf" srcId="{E7FB7F68-6FC0-4593-8F47-C1CE44C5032E}" destId="{D526CD74-94CB-4199-B3FB-FB554CEA14F2}" srcOrd="3" destOrd="0" presId="urn:microsoft.com/office/officeart/2005/8/layout/chevron2"/>
    <dgm:cxn modelId="{92BCE5DD-BB0E-4B61-A058-CA62E9B70C2C}" type="presParOf" srcId="{E7FB7F68-6FC0-4593-8F47-C1CE44C5032E}" destId="{595477AE-E366-48E6-97FC-340F70C919DD}" srcOrd="4" destOrd="0" presId="urn:microsoft.com/office/officeart/2005/8/layout/chevron2"/>
    <dgm:cxn modelId="{1DDF7D9F-0B51-4898-87D8-13CFCA989634}" type="presParOf" srcId="{595477AE-E366-48E6-97FC-340F70C919DD}" destId="{E3C5BFBD-E0BF-4C4E-9D18-FC3CFC57AAC9}" srcOrd="0" destOrd="0" presId="urn:microsoft.com/office/officeart/2005/8/layout/chevron2"/>
    <dgm:cxn modelId="{0063D120-F205-4780-AE71-B63E3E3AC886}" type="presParOf" srcId="{595477AE-E366-48E6-97FC-340F70C919DD}" destId="{31A982B9-97E6-4E95-8FCC-E7BC0D9DE38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D9305D-92ED-464C-871C-4E597F6DC661}">
      <dgm:prSet phldrT="[Text]"/>
      <dgm:spPr/>
      <dgm:t>
        <a:bodyPr/>
        <a:lstStyle/>
        <a:p>
          <a:r>
            <a:rPr lang="en-US" dirty="0"/>
            <a:t>1</a:t>
          </a:r>
        </a:p>
      </dgm:t>
    </dgm:pt>
    <dgm:pt modelId="{97110D51-6008-4F6F-8FB9-804158B82223}" type="parTrans" cxnId="{40182F2A-CD0D-4E2E-A803-2DBBA76837AA}">
      <dgm:prSet/>
      <dgm:spPr/>
      <dgm:t>
        <a:bodyPr/>
        <a:lstStyle/>
        <a:p>
          <a:endParaRPr lang="en-US"/>
        </a:p>
      </dgm:t>
    </dgm:pt>
    <dgm:pt modelId="{0A1CFB69-6EDD-42AD-8F61-3B88E9DFBDE0}" type="sibTrans" cxnId="{40182F2A-CD0D-4E2E-A803-2DBBA76837AA}">
      <dgm:prSet/>
      <dgm:spPr/>
      <dgm:t>
        <a:bodyPr/>
        <a:lstStyle/>
        <a:p>
          <a:endParaRPr lang="en-US"/>
        </a:p>
      </dgm:t>
    </dgm:pt>
    <dgm:pt modelId="{1B549A81-EF11-4569-B523-5D951F7518E3}">
      <dgm:prSet custT="1"/>
      <dgm:spPr/>
      <dgm:t>
        <a:bodyPr/>
        <a:lstStyle/>
        <a:p>
          <a:pPr algn="l" rtl="0"/>
          <a:r>
            <a:rPr lang="en-US" sz="2400" b="1" dirty="0"/>
            <a:t>Pronounced on </a:t>
          </a:r>
          <a:r>
            <a:rPr lang="en-US" sz="2400" b="1" dirty="0">
              <a:solidFill>
                <a:schemeClr val="accent1"/>
              </a:solidFill>
            </a:rPr>
            <a:t>Stopping &amp; Continuing</a:t>
          </a:r>
          <a:r>
            <a:rPr lang="ar-SA" sz="2400" b="1" dirty="0"/>
            <a:t>يثبت </a:t>
          </a:r>
          <a:r>
            <a:rPr lang="ar-SA" sz="2400" b="1" dirty="0">
              <a:solidFill>
                <a:schemeClr val="accent1"/>
              </a:solidFill>
            </a:rPr>
            <a:t>وقفاً ووصلاً </a:t>
          </a:r>
          <a:r>
            <a:rPr lang="en-US" sz="2400" b="1" dirty="0">
              <a:solidFill>
                <a:schemeClr val="accent1"/>
              </a:solidFill>
            </a:rPr>
            <a:t> </a:t>
          </a:r>
        </a:p>
      </dgm:t>
    </dgm:pt>
    <dgm:pt modelId="{535A35A2-8850-46D5-9F70-7ECDD93C6163}" type="parTrans" cxnId="{1C805FB7-B614-442F-B550-EBFF172A55A2}">
      <dgm:prSet/>
      <dgm:spPr/>
      <dgm:t>
        <a:bodyPr/>
        <a:lstStyle/>
        <a:p>
          <a:endParaRPr lang="en-US"/>
        </a:p>
      </dgm:t>
    </dgm:pt>
    <dgm:pt modelId="{67728B4A-A176-4EBD-B855-7F1C7F8FEAF1}" type="sibTrans" cxnId="{1C805FB7-B614-442F-B550-EBFF172A55A2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38288C33-CBF9-4A67-A7A9-5387B8F7508D}" type="pres">
      <dgm:prSet presAssocID="{C3D9305D-92ED-464C-871C-4E597F6DC661}" presName="composite" presStyleCnt="0"/>
      <dgm:spPr/>
    </dgm:pt>
    <dgm:pt modelId="{BDF8E57C-9B14-4707-B479-351C98455365}" type="pres">
      <dgm:prSet presAssocID="{C3D9305D-92ED-464C-871C-4E597F6DC661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2FF8C006-0654-45DE-B107-92D51277BC4D}" type="pres">
      <dgm:prSet presAssocID="{C3D9305D-92ED-464C-871C-4E597F6DC661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40182F2A-CD0D-4E2E-A803-2DBBA76837AA}" srcId="{F82916BA-D3CE-45C6-BD3C-E1EA70ED37BC}" destId="{C3D9305D-92ED-464C-871C-4E597F6DC661}" srcOrd="0" destOrd="0" parTransId="{97110D51-6008-4F6F-8FB9-804158B82223}" sibTransId="{0A1CFB69-6EDD-42AD-8F61-3B88E9DFBDE0}"/>
    <dgm:cxn modelId="{FE270895-3397-4153-AFB4-00617F55EBE0}" type="presOf" srcId="{C3D9305D-92ED-464C-871C-4E597F6DC661}" destId="{BDF8E57C-9B14-4707-B479-351C98455365}" srcOrd="0" destOrd="0" presId="urn:microsoft.com/office/officeart/2005/8/layout/chevron2"/>
    <dgm:cxn modelId="{1C805FB7-B614-442F-B550-EBFF172A55A2}" srcId="{C3D9305D-92ED-464C-871C-4E597F6DC661}" destId="{1B549A81-EF11-4569-B523-5D951F7518E3}" srcOrd="0" destOrd="0" parTransId="{535A35A2-8850-46D5-9F70-7ECDD93C6163}" sibTransId="{67728B4A-A176-4EBD-B855-7F1C7F8FEAF1}"/>
    <dgm:cxn modelId="{129FD1CA-1F36-4789-8BFA-4D6548F032BB}" type="presOf" srcId="{1B549A81-EF11-4569-B523-5D951F7518E3}" destId="{2FF8C006-0654-45DE-B107-92D51277BC4D}" srcOrd="0" destOrd="0" presId="urn:microsoft.com/office/officeart/2005/8/layout/chevron2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AA95B4F6-7D89-4534-89E3-C343B8A9F82F}" type="presParOf" srcId="{E7FB7F68-6FC0-4593-8F47-C1CE44C5032E}" destId="{38288C33-CBF9-4A67-A7A9-5387B8F7508D}" srcOrd="0" destOrd="0" presId="urn:microsoft.com/office/officeart/2005/8/layout/chevron2"/>
    <dgm:cxn modelId="{0D64679E-20E1-4655-8A6D-299765BB3871}" type="presParOf" srcId="{38288C33-CBF9-4A67-A7A9-5387B8F7508D}" destId="{BDF8E57C-9B14-4707-B479-351C98455365}" srcOrd="0" destOrd="0" presId="urn:microsoft.com/office/officeart/2005/8/layout/chevron2"/>
    <dgm:cxn modelId="{ED710518-FD91-460F-8FC3-A73CFDD26A61}" type="presParOf" srcId="{38288C33-CBF9-4A67-A7A9-5387B8F7508D}" destId="{2FF8C006-0654-45DE-B107-92D51277BC4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D9305D-92ED-464C-871C-4E597F6DC661}">
      <dgm:prSet phldrT="[Text]"/>
      <dgm:spPr/>
      <dgm:t>
        <a:bodyPr/>
        <a:lstStyle/>
        <a:p>
          <a:r>
            <a:rPr lang="en-US" dirty="0"/>
            <a:t>1</a:t>
          </a:r>
        </a:p>
      </dgm:t>
    </dgm:pt>
    <dgm:pt modelId="{97110D51-6008-4F6F-8FB9-804158B82223}" type="parTrans" cxnId="{40182F2A-CD0D-4E2E-A803-2DBBA76837AA}">
      <dgm:prSet/>
      <dgm:spPr/>
      <dgm:t>
        <a:bodyPr/>
        <a:lstStyle/>
        <a:p>
          <a:endParaRPr lang="en-US"/>
        </a:p>
      </dgm:t>
    </dgm:pt>
    <dgm:pt modelId="{0A1CFB69-6EDD-42AD-8F61-3B88E9DFBDE0}" type="sibTrans" cxnId="{40182F2A-CD0D-4E2E-A803-2DBBA76837AA}">
      <dgm:prSet/>
      <dgm:spPr/>
      <dgm:t>
        <a:bodyPr/>
        <a:lstStyle/>
        <a:p>
          <a:endParaRPr lang="en-US"/>
        </a:p>
      </dgm:t>
    </dgm:pt>
    <dgm:pt modelId="{1B549A81-EF11-4569-B523-5D951F7518E3}">
      <dgm:prSet custT="1"/>
      <dgm:spPr/>
      <dgm:t>
        <a:bodyPr/>
        <a:lstStyle/>
        <a:p>
          <a:pPr algn="l" rtl="0"/>
          <a:r>
            <a:rPr lang="en-US" sz="2400" b="1" dirty="0"/>
            <a:t>Pronounced on </a:t>
          </a:r>
          <a:r>
            <a:rPr lang="en-US" sz="2400" b="1" dirty="0">
              <a:solidFill>
                <a:schemeClr val="accent1"/>
              </a:solidFill>
            </a:rPr>
            <a:t>Stopping &amp; Continuing</a:t>
          </a:r>
          <a:r>
            <a:rPr lang="ar-SA" sz="2400" b="1" dirty="0"/>
            <a:t>يثبت </a:t>
          </a:r>
          <a:r>
            <a:rPr lang="ar-SA" sz="2400" b="1" dirty="0">
              <a:solidFill>
                <a:schemeClr val="accent1"/>
              </a:solidFill>
            </a:rPr>
            <a:t>وقفاً ووصلاً </a:t>
          </a:r>
          <a:r>
            <a:rPr lang="en-US" sz="2400" b="1" dirty="0">
              <a:solidFill>
                <a:schemeClr val="accent1"/>
              </a:solidFill>
            </a:rPr>
            <a:t> </a:t>
          </a:r>
        </a:p>
      </dgm:t>
    </dgm:pt>
    <dgm:pt modelId="{535A35A2-8850-46D5-9F70-7ECDD93C6163}" type="parTrans" cxnId="{1C805FB7-B614-442F-B550-EBFF172A55A2}">
      <dgm:prSet/>
      <dgm:spPr/>
      <dgm:t>
        <a:bodyPr/>
        <a:lstStyle/>
        <a:p>
          <a:endParaRPr lang="en-US"/>
        </a:p>
      </dgm:t>
    </dgm:pt>
    <dgm:pt modelId="{67728B4A-A176-4EBD-B855-7F1C7F8FEAF1}" type="sibTrans" cxnId="{1C805FB7-B614-442F-B550-EBFF172A55A2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38288C33-CBF9-4A67-A7A9-5387B8F7508D}" type="pres">
      <dgm:prSet presAssocID="{C3D9305D-92ED-464C-871C-4E597F6DC661}" presName="composite" presStyleCnt="0"/>
      <dgm:spPr/>
    </dgm:pt>
    <dgm:pt modelId="{BDF8E57C-9B14-4707-B479-351C98455365}" type="pres">
      <dgm:prSet presAssocID="{C3D9305D-92ED-464C-871C-4E597F6DC661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2FF8C006-0654-45DE-B107-92D51277BC4D}" type="pres">
      <dgm:prSet presAssocID="{C3D9305D-92ED-464C-871C-4E597F6DC661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40182F2A-CD0D-4E2E-A803-2DBBA76837AA}" srcId="{F82916BA-D3CE-45C6-BD3C-E1EA70ED37BC}" destId="{C3D9305D-92ED-464C-871C-4E597F6DC661}" srcOrd="0" destOrd="0" parTransId="{97110D51-6008-4F6F-8FB9-804158B82223}" sibTransId="{0A1CFB69-6EDD-42AD-8F61-3B88E9DFBDE0}"/>
    <dgm:cxn modelId="{FE270895-3397-4153-AFB4-00617F55EBE0}" type="presOf" srcId="{C3D9305D-92ED-464C-871C-4E597F6DC661}" destId="{BDF8E57C-9B14-4707-B479-351C98455365}" srcOrd="0" destOrd="0" presId="urn:microsoft.com/office/officeart/2005/8/layout/chevron2"/>
    <dgm:cxn modelId="{1C805FB7-B614-442F-B550-EBFF172A55A2}" srcId="{C3D9305D-92ED-464C-871C-4E597F6DC661}" destId="{1B549A81-EF11-4569-B523-5D951F7518E3}" srcOrd="0" destOrd="0" parTransId="{535A35A2-8850-46D5-9F70-7ECDD93C6163}" sibTransId="{67728B4A-A176-4EBD-B855-7F1C7F8FEAF1}"/>
    <dgm:cxn modelId="{129FD1CA-1F36-4789-8BFA-4D6548F032BB}" type="presOf" srcId="{1B549A81-EF11-4569-B523-5D951F7518E3}" destId="{2FF8C006-0654-45DE-B107-92D51277BC4D}" srcOrd="0" destOrd="0" presId="urn:microsoft.com/office/officeart/2005/8/layout/chevron2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AA95B4F6-7D89-4534-89E3-C343B8A9F82F}" type="presParOf" srcId="{E7FB7F68-6FC0-4593-8F47-C1CE44C5032E}" destId="{38288C33-CBF9-4A67-A7A9-5387B8F7508D}" srcOrd="0" destOrd="0" presId="urn:microsoft.com/office/officeart/2005/8/layout/chevron2"/>
    <dgm:cxn modelId="{0D64679E-20E1-4655-8A6D-299765BB3871}" type="presParOf" srcId="{38288C33-CBF9-4A67-A7A9-5387B8F7508D}" destId="{BDF8E57C-9B14-4707-B479-351C98455365}" srcOrd="0" destOrd="0" presId="urn:microsoft.com/office/officeart/2005/8/layout/chevron2"/>
    <dgm:cxn modelId="{ED710518-FD91-460F-8FC3-A73CFDD26A61}" type="presParOf" srcId="{38288C33-CBF9-4A67-A7A9-5387B8F7508D}" destId="{2FF8C006-0654-45DE-B107-92D51277BC4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4D7C96-FE71-46E7-8A00-5321E8294705}">
      <dgm:prSet phldrT="[Text]"/>
      <dgm:spPr/>
      <dgm:t>
        <a:bodyPr/>
        <a:lstStyle/>
        <a:p>
          <a:r>
            <a:rPr lang="ar-SA" dirty="0"/>
            <a:t>2</a:t>
          </a:r>
          <a:endParaRPr lang="en-US" dirty="0"/>
        </a:p>
      </dgm:t>
    </dgm:pt>
    <dgm:pt modelId="{D20F8C1E-FC86-40DD-AED2-BB3731B744B0}" type="parTrans" cxnId="{1EC7B8CC-AD67-4E50-B8C5-9C2B5C9E517B}">
      <dgm:prSet/>
      <dgm:spPr/>
      <dgm:t>
        <a:bodyPr/>
        <a:lstStyle/>
        <a:p>
          <a:endParaRPr lang="en-US"/>
        </a:p>
      </dgm:t>
    </dgm:pt>
    <dgm:pt modelId="{6D1D7073-C071-40C5-BFFC-57C103669E2F}" type="sibTrans" cxnId="{1EC7B8CC-AD67-4E50-B8C5-9C2B5C9E517B}">
      <dgm:prSet/>
      <dgm:spPr/>
      <dgm:t>
        <a:bodyPr/>
        <a:lstStyle/>
        <a:p>
          <a:endParaRPr lang="en-US"/>
        </a:p>
      </dgm:t>
    </dgm:pt>
    <dgm:pt modelId="{62D59561-6348-4279-BE19-E7C32C118CA1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2400" b="1" dirty="0"/>
            <a:t>Pronounced only on </a:t>
          </a:r>
          <a:r>
            <a:rPr lang="en-US" sz="2400" b="1" dirty="0">
              <a:solidFill>
                <a:schemeClr val="accent1"/>
              </a:solidFill>
            </a:rPr>
            <a:t>Stopping</a:t>
          </a:r>
          <a:r>
            <a:rPr lang="en-US" sz="2400" b="1" dirty="0">
              <a:solidFill>
                <a:srgbClr val="FF0000"/>
              </a:solidFill>
            </a:rPr>
            <a:t> </a:t>
          </a:r>
          <a:r>
            <a:rPr lang="ar-SA" sz="2400" b="1" dirty="0"/>
            <a:t>يثبت </a:t>
          </a:r>
          <a:r>
            <a:rPr lang="ar-SA" sz="2400" b="1" dirty="0">
              <a:solidFill>
                <a:schemeClr val="accent1"/>
              </a:solidFill>
            </a:rPr>
            <a:t>وقفاً فقط</a:t>
          </a:r>
          <a:endParaRPr lang="en-US" sz="2400" dirty="0">
            <a:solidFill>
              <a:schemeClr val="accent1"/>
            </a:solidFill>
          </a:endParaRPr>
        </a:p>
      </dgm:t>
    </dgm:pt>
    <dgm:pt modelId="{47E404DF-9613-45D2-B47F-AF51595434A4}" type="parTrans" cxnId="{B09F1C7F-BCF5-4F33-9938-041929530020}">
      <dgm:prSet/>
      <dgm:spPr/>
      <dgm:t>
        <a:bodyPr/>
        <a:lstStyle/>
        <a:p>
          <a:endParaRPr lang="en-US"/>
        </a:p>
      </dgm:t>
    </dgm:pt>
    <dgm:pt modelId="{25D5E4CC-02F8-4E54-A559-949132F6E4AC}" type="sibTrans" cxnId="{B09F1C7F-BCF5-4F33-9938-041929530020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7EFF57B4-CB9F-47EC-A34E-C05421C3079A}" type="pres">
      <dgm:prSet presAssocID="{724D7C96-FE71-46E7-8A00-5321E8294705}" presName="composite" presStyleCnt="0"/>
      <dgm:spPr/>
    </dgm:pt>
    <dgm:pt modelId="{2DFA9B13-2BC5-4FD8-A530-5D7C436BD76D}" type="pres">
      <dgm:prSet presAssocID="{724D7C96-FE71-46E7-8A00-5321E8294705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09D56115-5904-4460-B20B-9F40540D88B4}" type="pres">
      <dgm:prSet presAssocID="{724D7C96-FE71-46E7-8A00-5321E8294705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7A8A6224-2F02-4B57-B67C-2961CF54E4CE}" type="presOf" srcId="{724D7C96-FE71-46E7-8A00-5321E8294705}" destId="{2DFA9B13-2BC5-4FD8-A530-5D7C436BD76D}" srcOrd="0" destOrd="0" presId="urn:microsoft.com/office/officeart/2005/8/layout/chevron2"/>
    <dgm:cxn modelId="{B09F1C7F-BCF5-4F33-9938-041929530020}" srcId="{724D7C96-FE71-46E7-8A00-5321E8294705}" destId="{62D59561-6348-4279-BE19-E7C32C118CA1}" srcOrd="0" destOrd="0" parTransId="{47E404DF-9613-45D2-B47F-AF51595434A4}" sibTransId="{25D5E4CC-02F8-4E54-A559-949132F6E4AC}"/>
    <dgm:cxn modelId="{A1BEC09A-39CE-455B-B7C4-08E16E9EEB4E}" type="presOf" srcId="{62D59561-6348-4279-BE19-E7C32C118CA1}" destId="{09D56115-5904-4460-B20B-9F40540D88B4}" srcOrd="0" destOrd="0" presId="urn:microsoft.com/office/officeart/2005/8/layout/chevron2"/>
    <dgm:cxn modelId="{1EC7B8CC-AD67-4E50-B8C5-9C2B5C9E517B}" srcId="{F82916BA-D3CE-45C6-BD3C-E1EA70ED37BC}" destId="{724D7C96-FE71-46E7-8A00-5321E8294705}" srcOrd="0" destOrd="0" parTransId="{D20F8C1E-FC86-40DD-AED2-BB3731B744B0}" sibTransId="{6D1D7073-C071-40C5-BFFC-57C103669E2F}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219EB275-227F-403F-AC6B-BC7EE9BFE415}" type="presParOf" srcId="{E7FB7F68-6FC0-4593-8F47-C1CE44C5032E}" destId="{7EFF57B4-CB9F-47EC-A34E-C05421C3079A}" srcOrd="0" destOrd="0" presId="urn:microsoft.com/office/officeart/2005/8/layout/chevron2"/>
    <dgm:cxn modelId="{1CDCF10D-2F35-4EA0-8736-54E239EA2FA1}" type="presParOf" srcId="{7EFF57B4-CB9F-47EC-A34E-C05421C3079A}" destId="{2DFA9B13-2BC5-4FD8-A530-5D7C436BD76D}" srcOrd="0" destOrd="0" presId="urn:microsoft.com/office/officeart/2005/8/layout/chevron2"/>
    <dgm:cxn modelId="{49465A79-6E35-4E20-A161-B6CC7EC9A48F}" type="presParOf" srcId="{7EFF57B4-CB9F-47EC-A34E-C05421C3079A}" destId="{09D56115-5904-4460-B20B-9F40540D88B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4D7C96-FE71-46E7-8A00-5321E8294705}">
      <dgm:prSet phldrT="[Text]"/>
      <dgm:spPr/>
      <dgm:t>
        <a:bodyPr/>
        <a:lstStyle/>
        <a:p>
          <a:r>
            <a:rPr lang="ar-SA" dirty="0"/>
            <a:t>2</a:t>
          </a:r>
          <a:endParaRPr lang="en-US" dirty="0"/>
        </a:p>
      </dgm:t>
    </dgm:pt>
    <dgm:pt modelId="{D20F8C1E-FC86-40DD-AED2-BB3731B744B0}" type="parTrans" cxnId="{1EC7B8CC-AD67-4E50-B8C5-9C2B5C9E517B}">
      <dgm:prSet/>
      <dgm:spPr/>
      <dgm:t>
        <a:bodyPr/>
        <a:lstStyle/>
        <a:p>
          <a:endParaRPr lang="en-US"/>
        </a:p>
      </dgm:t>
    </dgm:pt>
    <dgm:pt modelId="{6D1D7073-C071-40C5-BFFC-57C103669E2F}" type="sibTrans" cxnId="{1EC7B8CC-AD67-4E50-B8C5-9C2B5C9E517B}">
      <dgm:prSet/>
      <dgm:spPr/>
      <dgm:t>
        <a:bodyPr/>
        <a:lstStyle/>
        <a:p>
          <a:endParaRPr lang="en-US"/>
        </a:p>
      </dgm:t>
    </dgm:pt>
    <dgm:pt modelId="{62D59561-6348-4279-BE19-E7C32C118CA1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2400" b="1" dirty="0"/>
            <a:t>Pronounced only on </a:t>
          </a:r>
          <a:r>
            <a:rPr lang="en-US" sz="2400" b="1" dirty="0">
              <a:solidFill>
                <a:schemeClr val="accent1"/>
              </a:solidFill>
            </a:rPr>
            <a:t>Stopping</a:t>
          </a:r>
          <a:r>
            <a:rPr lang="en-US" sz="2400" b="1" dirty="0">
              <a:solidFill>
                <a:srgbClr val="FF0000"/>
              </a:solidFill>
            </a:rPr>
            <a:t> </a:t>
          </a:r>
          <a:r>
            <a:rPr lang="ar-SA" sz="2400" b="1" dirty="0"/>
            <a:t>يثبت </a:t>
          </a:r>
          <a:r>
            <a:rPr lang="ar-SA" sz="2400" b="1" dirty="0">
              <a:solidFill>
                <a:schemeClr val="accent1"/>
              </a:solidFill>
            </a:rPr>
            <a:t>وقفاً فقط</a:t>
          </a:r>
          <a:endParaRPr lang="en-US" sz="2400" dirty="0">
            <a:solidFill>
              <a:schemeClr val="accent1"/>
            </a:solidFill>
          </a:endParaRPr>
        </a:p>
      </dgm:t>
    </dgm:pt>
    <dgm:pt modelId="{47E404DF-9613-45D2-B47F-AF51595434A4}" type="parTrans" cxnId="{B09F1C7F-BCF5-4F33-9938-041929530020}">
      <dgm:prSet/>
      <dgm:spPr/>
      <dgm:t>
        <a:bodyPr/>
        <a:lstStyle/>
        <a:p>
          <a:endParaRPr lang="en-US"/>
        </a:p>
      </dgm:t>
    </dgm:pt>
    <dgm:pt modelId="{25D5E4CC-02F8-4E54-A559-949132F6E4AC}" type="sibTrans" cxnId="{B09F1C7F-BCF5-4F33-9938-041929530020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7EFF57B4-CB9F-47EC-A34E-C05421C3079A}" type="pres">
      <dgm:prSet presAssocID="{724D7C96-FE71-46E7-8A00-5321E8294705}" presName="composite" presStyleCnt="0"/>
      <dgm:spPr/>
    </dgm:pt>
    <dgm:pt modelId="{2DFA9B13-2BC5-4FD8-A530-5D7C436BD76D}" type="pres">
      <dgm:prSet presAssocID="{724D7C96-FE71-46E7-8A00-5321E8294705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09D56115-5904-4460-B20B-9F40540D88B4}" type="pres">
      <dgm:prSet presAssocID="{724D7C96-FE71-46E7-8A00-5321E8294705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7A8A6224-2F02-4B57-B67C-2961CF54E4CE}" type="presOf" srcId="{724D7C96-FE71-46E7-8A00-5321E8294705}" destId="{2DFA9B13-2BC5-4FD8-A530-5D7C436BD76D}" srcOrd="0" destOrd="0" presId="urn:microsoft.com/office/officeart/2005/8/layout/chevron2"/>
    <dgm:cxn modelId="{B09F1C7F-BCF5-4F33-9938-041929530020}" srcId="{724D7C96-FE71-46E7-8A00-5321E8294705}" destId="{62D59561-6348-4279-BE19-E7C32C118CA1}" srcOrd="0" destOrd="0" parTransId="{47E404DF-9613-45D2-B47F-AF51595434A4}" sibTransId="{25D5E4CC-02F8-4E54-A559-949132F6E4AC}"/>
    <dgm:cxn modelId="{A1BEC09A-39CE-455B-B7C4-08E16E9EEB4E}" type="presOf" srcId="{62D59561-6348-4279-BE19-E7C32C118CA1}" destId="{09D56115-5904-4460-B20B-9F40540D88B4}" srcOrd="0" destOrd="0" presId="urn:microsoft.com/office/officeart/2005/8/layout/chevron2"/>
    <dgm:cxn modelId="{1EC7B8CC-AD67-4E50-B8C5-9C2B5C9E517B}" srcId="{F82916BA-D3CE-45C6-BD3C-E1EA70ED37BC}" destId="{724D7C96-FE71-46E7-8A00-5321E8294705}" srcOrd="0" destOrd="0" parTransId="{D20F8C1E-FC86-40DD-AED2-BB3731B744B0}" sibTransId="{6D1D7073-C071-40C5-BFFC-57C103669E2F}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219EB275-227F-403F-AC6B-BC7EE9BFE415}" type="presParOf" srcId="{E7FB7F68-6FC0-4593-8F47-C1CE44C5032E}" destId="{7EFF57B4-CB9F-47EC-A34E-C05421C3079A}" srcOrd="0" destOrd="0" presId="urn:microsoft.com/office/officeart/2005/8/layout/chevron2"/>
    <dgm:cxn modelId="{1CDCF10D-2F35-4EA0-8736-54E239EA2FA1}" type="presParOf" srcId="{7EFF57B4-CB9F-47EC-A34E-C05421C3079A}" destId="{2DFA9B13-2BC5-4FD8-A530-5D7C436BD76D}" srcOrd="0" destOrd="0" presId="urn:microsoft.com/office/officeart/2005/8/layout/chevron2"/>
    <dgm:cxn modelId="{49465A79-6E35-4E20-A161-B6CC7EC9A48F}" type="presParOf" srcId="{7EFF57B4-CB9F-47EC-A34E-C05421C3079A}" destId="{09D56115-5904-4460-B20B-9F40540D88B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4D7C96-FE71-46E7-8A00-5321E8294705}">
      <dgm:prSet phldrT="[Text]"/>
      <dgm:spPr/>
      <dgm:t>
        <a:bodyPr/>
        <a:lstStyle/>
        <a:p>
          <a:r>
            <a:rPr lang="ar-SA" dirty="0"/>
            <a:t>2</a:t>
          </a:r>
          <a:endParaRPr lang="en-US" dirty="0"/>
        </a:p>
      </dgm:t>
    </dgm:pt>
    <dgm:pt modelId="{D20F8C1E-FC86-40DD-AED2-BB3731B744B0}" type="parTrans" cxnId="{1EC7B8CC-AD67-4E50-B8C5-9C2B5C9E517B}">
      <dgm:prSet/>
      <dgm:spPr/>
      <dgm:t>
        <a:bodyPr/>
        <a:lstStyle/>
        <a:p>
          <a:endParaRPr lang="en-US"/>
        </a:p>
      </dgm:t>
    </dgm:pt>
    <dgm:pt modelId="{6D1D7073-C071-40C5-BFFC-57C103669E2F}" type="sibTrans" cxnId="{1EC7B8CC-AD67-4E50-B8C5-9C2B5C9E517B}">
      <dgm:prSet/>
      <dgm:spPr/>
      <dgm:t>
        <a:bodyPr/>
        <a:lstStyle/>
        <a:p>
          <a:endParaRPr lang="en-US"/>
        </a:p>
      </dgm:t>
    </dgm:pt>
    <dgm:pt modelId="{62D59561-6348-4279-BE19-E7C32C118CA1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2400" b="1" dirty="0"/>
            <a:t>Pronounced only on </a:t>
          </a:r>
          <a:r>
            <a:rPr lang="en-US" sz="2400" b="1" dirty="0">
              <a:solidFill>
                <a:schemeClr val="accent1"/>
              </a:solidFill>
            </a:rPr>
            <a:t>Stopping</a:t>
          </a:r>
          <a:r>
            <a:rPr lang="en-US" sz="2400" b="1" dirty="0">
              <a:solidFill>
                <a:srgbClr val="FF0000"/>
              </a:solidFill>
            </a:rPr>
            <a:t> </a:t>
          </a:r>
          <a:r>
            <a:rPr lang="ar-SA" sz="2400" b="1" dirty="0"/>
            <a:t>يثبت </a:t>
          </a:r>
          <a:r>
            <a:rPr lang="ar-SA" sz="2400" b="1" dirty="0">
              <a:solidFill>
                <a:schemeClr val="accent1"/>
              </a:solidFill>
            </a:rPr>
            <a:t>وقفاً فقط</a:t>
          </a:r>
          <a:endParaRPr lang="en-US" sz="2400" dirty="0">
            <a:solidFill>
              <a:schemeClr val="accent1"/>
            </a:solidFill>
          </a:endParaRPr>
        </a:p>
      </dgm:t>
    </dgm:pt>
    <dgm:pt modelId="{47E404DF-9613-45D2-B47F-AF51595434A4}" type="parTrans" cxnId="{B09F1C7F-BCF5-4F33-9938-041929530020}">
      <dgm:prSet/>
      <dgm:spPr/>
      <dgm:t>
        <a:bodyPr/>
        <a:lstStyle/>
        <a:p>
          <a:endParaRPr lang="en-US"/>
        </a:p>
      </dgm:t>
    </dgm:pt>
    <dgm:pt modelId="{25D5E4CC-02F8-4E54-A559-949132F6E4AC}" type="sibTrans" cxnId="{B09F1C7F-BCF5-4F33-9938-041929530020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7EFF57B4-CB9F-47EC-A34E-C05421C3079A}" type="pres">
      <dgm:prSet presAssocID="{724D7C96-FE71-46E7-8A00-5321E8294705}" presName="composite" presStyleCnt="0"/>
      <dgm:spPr/>
    </dgm:pt>
    <dgm:pt modelId="{2DFA9B13-2BC5-4FD8-A530-5D7C436BD76D}" type="pres">
      <dgm:prSet presAssocID="{724D7C96-FE71-46E7-8A00-5321E8294705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09D56115-5904-4460-B20B-9F40540D88B4}" type="pres">
      <dgm:prSet presAssocID="{724D7C96-FE71-46E7-8A00-5321E8294705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7A8A6224-2F02-4B57-B67C-2961CF54E4CE}" type="presOf" srcId="{724D7C96-FE71-46E7-8A00-5321E8294705}" destId="{2DFA9B13-2BC5-4FD8-A530-5D7C436BD76D}" srcOrd="0" destOrd="0" presId="urn:microsoft.com/office/officeart/2005/8/layout/chevron2"/>
    <dgm:cxn modelId="{B09F1C7F-BCF5-4F33-9938-041929530020}" srcId="{724D7C96-FE71-46E7-8A00-5321E8294705}" destId="{62D59561-6348-4279-BE19-E7C32C118CA1}" srcOrd="0" destOrd="0" parTransId="{47E404DF-9613-45D2-B47F-AF51595434A4}" sibTransId="{25D5E4CC-02F8-4E54-A559-949132F6E4AC}"/>
    <dgm:cxn modelId="{A1BEC09A-39CE-455B-B7C4-08E16E9EEB4E}" type="presOf" srcId="{62D59561-6348-4279-BE19-E7C32C118CA1}" destId="{09D56115-5904-4460-B20B-9F40540D88B4}" srcOrd="0" destOrd="0" presId="urn:microsoft.com/office/officeart/2005/8/layout/chevron2"/>
    <dgm:cxn modelId="{1EC7B8CC-AD67-4E50-B8C5-9C2B5C9E517B}" srcId="{F82916BA-D3CE-45C6-BD3C-E1EA70ED37BC}" destId="{724D7C96-FE71-46E7-8A00-5321E8294705}" srcOrd="0" destOrd="0" parTransId="{D20F8C1E-FC86-40DD-AED2-BB3731B744B0}" sibTransId="{6D1D7073-C071-40C5-BFFC-57C103669E2F}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219EB275-227F-403F-AC6B-BC7EE9BFE415}" type="presParOf" srcId="{E7FB7F68-6FC0-4593-8F47-C1CE44C5032E}" destId="{7EFF57B4-CB9F-47EC-A34E-C05421C3079A}" srcOrd="0" destOrd="0" presId="urn:microsoft.com/office/officeart/2005/8/layout/chevron2"/>
    <dgm:cxn modelId="{1CDCF10D-2F35-4EA0-8736-54E239EA2FA1}" type="presParOf" srcId="{7EFF57B4-CB9F-47EC-A34E-C05421C3079A}" destId="{2DFA9B13-2BC5-4FD8-A530-5D7C436BD76D}" srcOrd="0" destOrd="0" presId="urn:microsoft.com/office/officeart/2005/8/layout/chevron2"/>
    <dgm:cxn modelId="{49465A79-6E35-4E20-A161-B6CC7EC9A48F}" type="presParOf" srcId="{7EFF57B4-CB9F-47EC-A34E-C05421C3079A}" destId="{09D56115-5904-4460-B20B-9F40540D88B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4D7C96-FE71-46E7-8A00-5321E8294705}">
      <dgm:prSet phldrT="[Text]"/>
      <dgm:spPr/>
      <dgm:t>
        <a:bodyPr/>
        <a:lstStyle/>
        <a:p>
          <a:r>
            <a:rPr lang="ar-SA" dirty="0"/>
            <a:t>2</a:t>
          </a:r>
          <a:endParaRPr lang="en-US" dirty="0"/>
        </a:p>
      </dgm:t>
    </dgm:pt>
    <dgm:pt modelId="{D20F8C1E-FC86-40DD-AED2-BB3731B744B0}" type="parTrans" cxnId="{1EC7B8CC-AD67-4E50-B8C5-9C2B5C9E517B}">
      <dgm:prSet/>
      <dgm:spPr/>
      <dgm:t>
        <a:bodyPr/>
        <a:lstStyle/>
        <a:p>
          <a:endParaRPr lang="en-US"/>
        </a:p>
      </dgm:t>
    </dgm:pt>
    <dgm:pt modelId="{6D1D7073-C071-40C5-BFFC-57C103669E2F}" type="sibTrans" cxnId="{1EC7B8CC-AD67-4E50-B8C5-9C2B5C9E517B}">
      <dgm:prSet/>
      <dgm:spPr/>
      <dgm:t>
        <a:bodyPr/>
        <a:lstStyle/>
        <a:p>
          <a:endParaRPr lang="en-US"/>
        </a:p>
      </dgm:t>
    </dgm:pt>
    <dgm:pt modelId="{62D59561-6348-4279-BE19-E7C32C118CA1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2400" b="1" dirty="0"/>
            <a:t>Pronounced only on </a:t>
          </a:r>
          <a:r>
            <a:rPr lang="en-US" sz="2400" b="1" dirty="0">
              <a:solidFill>
                <a:schemeClr val="accent1"/>
              </a:solidFill>
            </a:rPr>
            <a:t>Stopping</a:t>
          </a:r>
          <a:r>
            <a:rPr lang="en-US" sz="2400" b="1" dirty="0">
              <a:solidFill>
                <a:srgbClr val="FF0000"/>
              </a:solidFill>
            </a:rPr>
            <a:t> </a:t>
          </a:r>
          <a:r>
            <a:rPr lang="ar-SA" sz="2400" b="1" dirty="0"/>
            <a:t>يثبت </a:t>
          </a:r>
          <a:r>
            <a:rPr lang="ar-SA" sz="2400" b="1" dirty="0">
              <a:solidFill>
                <a:schemeClr val="accent1"/>
              </a:solidFill>
            </a:rPr>
            <a:t>وقفاً فقط</a:t>
          </a:r>
          <a:endParaRPr lang="en-US" sz="2400" dirty="0">
            <a:solidFill>
              <a:schemeClr val="accent1"/>
            </a:solidFill>
          </a:endParaRPr>
        </a:p>
      </dgm:t>
    </dgm:pt>
    <dgm:pt modelId="{47E404DF-9613-45D2-B47F-AF51595434A4}" type="parTrans" cxnId="{B09F1C7F-BCF5-4F33-9938-041929530020}">
      <dgm:prSet/>
      <dgm:spPr/>
      <dgm:t>
        <a:bodyPr/>
        <a:lstStyle/>
        <a:p>
          <a:endParaRPr lang="en-US"/>
        </a:p>
      </dgm:t>
    </dgm:pt>
    <dgm:pt modelId="{25D5E4CC-02F8-4E54-A559-949132F6E4AC}" type="sibTrans" cxnId="{B09F1C7F-BCF5-4F33-9938-041929530020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7EFF57B4-CB9F-47EC-A34E-C05421C3079A}" type="pres">
      <dgm:prSet presAssocID="{724D7C96-FE71-46E7-8A00-5321E8294705}" presName="composite" presStyleCnt="0"/>
      <dgm:spPr/>
    </dgm:pt>
    <dgm:pt modelId="{2DFA9B13-2BC5-4FD8-A530-5D7C436BD76D}" type="pres">
      <dgm:prSet presAssocID="{724D7C96-FE71-46E7-8A00-5321E8294705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09D56115-5904-4460-B20B-9F40540D88B4}" type="pres">
      <dgm:prSet presAssocID="{724D7C96-FE71-46E7-8A00-5321E8294705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7A8A6224-2F02-4B57-B67C-2961CF54E4CE}" type="presOf" srcId="{724D7C96-FE71-46E7-8A00-5321E8294705}" destId="{2DFA9B13-2BC5-4FD8-A530-5D7C436BD76D}" srcOrd="0" destOrd="0" presId="urn:microsoft.com/office/officeart/2005/8/layout/chevron2"/>
    <dgm:cxn modelId="{B09F1C7F-BCF5-4F33-9938-041929530020}" srcId="{724D7C96-FE71-46E7-8A00-5321E8294705}" destId="{62D59561-6348-4279-BE19-E7C32C118CA1}" srcOrd="0" destOrd="0" parTransId="{47E404DF-9613-45D2-B47F-AF51595434A4}" sibTransId="{25D5E4CC-02F8-4E54-A559-949132F6E4AC}"/>
    <dgm:cxn modelId="{A1BEC09A-39CE-455B-B7C4-08E16E9EEB4E}" type="presOf" srcId="{62D59561-6348-4279-BE19-E7C32C118CA1}" destId="{09D56115-5904-4460-B20B-9F40540D88B4}" srcOrd="0" destOrd="0" presId="urn:microsoft.com/office/officeart/2005/8/layout/chevron2"/>
    <dgm:cxn modelId="{1EC7B8CC-AD67-4E50-B8C5-9C2B5C9E517B}" srcId="{F82916BA-D3CE-45C6-BD3C-E1EA70ED37BC}" destId="{724D7C96-FE71-46E7-8A00-5321E8294705}" srcOrd="0" destOrd="0" parTransId="{D20F8C1E-FC86-40DD-AED2-BB3731B744B0}" sibTransId="{6D1D7073-C071-40C5-BFFC-57C103669E2F}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219EB275-227F-403F-AC6B-BC7EE9BFE415}" type="presParOf" srcId="{E7FB7F68-6FC0-4593-8F47-C1CE44C5032E}" destId="{7EFF57B4-CB9F-47EC-A34E-C05421C3079A}" srcOrd="0" destOrd="0" presId="urn:microsoft.com/office/officeart/2005/8/layout/chevron2"/>
    <dgm:cxn modelId="{1CDCF10D-2F35-4EA0-8736-54E239EA2FA1}" type="presParOf" srcId="{7EFF57B4-CB9F-47EC-A34E-C05421C3079A}" destId="{2DFA9B13-2BC5-4FD8-A530-5D7C436BD76D}" srcOrd="0" destOrd="0" presId="urn:microsoft.com/office/officeart/2005/8/layout/chevron2"/>
    <dgm:cxn modelId="{49465A79-6E35-4E20-A161-B6CC7EC9A48F}" type="presParOf" srcId="{7EFF57B4-CB9F-47EC-A34E-C05421C3079A}" destId="{09D56115-5904-4460-B20B-9F40540D88B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4D7C96-FE71-46E7-8A00-5321E8294705}">
      <dgm:prSet phldrT="[Text]"/>
      <dgm:spPr/>
      <dgm:t>
        <a:bodyPr/>
        <a:lstStyle/>
        <a:p>
          <a:r>
            <a:rPr lang="ar-SA" dirty="0"/>
            <a:t>2</a:t>
          </a:r>
          <a:endParaRPr lang="en-US" dirty="0"/>
        </a:p>
      </dgm:t>
    </dgm:pt>
    <dgm:pt modelId="{D20F8C1E-FC86-40DD-AED2-BB3731B744B0}" type="parTrans" cxnId="{1EC7B8CC-AD67-4E50-B8C5-9C2B5C9E517B}">
      <dgm:prSet/>
      <dgm:spPr/>
      <dgm:t>
        <a:bodyPr/>
        <a:lstStyle/>
        <a:p>
          <a:endParaRPr lang="en-US"/>
        </a:p>
      </dgm:t>
    </dgm:pt>
    <dgm:pt modelId="{6D1D7073-C071-40C5-BFFC-57C103669E2F}" type="sibTrans" cxnId="{1EC7B8CC-AD67-4E50-B8C5-9C2B5C9E517B}">
      <dgm:prSet/>
      <dgm:spPr/>
      <dgm:t>
        <a:bodyPr/>
        <a:lstStyle/>
        <a:p>
          <a:endParaRPr lang="en-US"/>
        </a:p>
      </dgm:t>
    </dgm:pt>
    <dgm:pt modelId="{62D59561-6348-4279-BE19-E7C32C118CA1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2400" b="1" dirty="0"/>
            <a:t>Pronounced only on </a:t>
          </a:r>
          <a:r>
            <a:rPr lang="en-US" sz="2400" b="1" dirty="0">
              <a:solidFill>
                <a:schemeClr val="accent1"/>
              </a:solidFill>
            </a:rPr>
            <a:t>Stopping</a:t>
          </a:r>
          <a:r>
            <a:rPr lang="en-US" sz="2400" b="1" dirty="0">
              <a:solidFill>
                <a:srgbClr val="FF0000"/>
              </a:solidFill>
            </a:rPr>
            <a:t> </a:t>
          </a:r>
          <a:r>
            <a:rPr lang="ar-SA" sz="2400" b="1" dirty="0"/>
            <a:t>يثبت </a:t>
          </a:r>
          <a:r>
            <a:rPr lang="ar-SA" sz="2400" b="1" dirty="0">
              <a:solidFill>
                <a:schemeClr val="accent1"/>
              </a:solidFill>
            </a:rPr>
            <a:t>وقفاً فقط</a:t>
          </a:r>
          <a:endParaRPr lang="en-US" sz="2400" dirty="0">
            <a:solidFill>
              <a:schemeClr val="accent1"/>
            </a:solidFill>
          </a:endParaRPr>
        </a:p>
      </dgm:t>
    </dgm:pt>
    <dgm:pt modelId="{47E404DF-9613-45D2-B47F-AF51595434A4}" type="parTrans" cxnId="{B09F1C7F-BCF5-4F33-9938-041929530020}">
      <dgm:prSet/>
      <dgm:spPr/>
      <dgm:t>
        <a:bodyPr/>
        <a:lstStyle/>
        <a:p>
          <a:endParaRPr lang="en-US"/>
        </a:p>
      </dgm:t>
    </dgm:pt>
    <dgm:pt modelId="{25D5E4CC-02F8-4E54-A559-949132F6E4AC}" type="sibTrans" cxnId="{B09F1C7F-BCF5-4F33-9938-041929530020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7EFF57B4-CB9F-47EC-A34E-C05421C3079A}" type="pres">
      <dgm:prSet presAssocID="{724D7C96-FE71-46E7-8A00-5321E8294705}" presName="composite" presStyleCnt="0"/>
      <dgm:spPr/>
    </dgm:pt>
    <dgm:pt modelId="{2DFA9B13-2BC5-4FD8-A530-5D7C436BD76D}" type="pres">
      <dgm:prSet presAssocID="{724D7C96-FE71-46E7-8A00-5321E8294705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09D56115-5904-4460-B20B-9F40540D88B4}" type="pres">
      <dgm:prSet presAssocID="{724D7C96-FE71-46E7-8A00-5321E8294705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7A8A6224-2F02-4B57-B67C-2961CF54E4CE}" type="presOf" srcId="{724D7C96-FE71-46E7-8A00-5321E8294705}" destId="{2DFA9B13-2BC5-4FD8-A530-5D7C436BD76D}" srcOrd="0" destOrd="0" presId="urn:microsoft.com/office/officeart/2005/8/layout/chevron2"/>
    <dgm:cxn modelId="{B09F1C7F-BCF5-4F33-9938-041929530020}" srcId="{724D7C96-FE71-46E7-8A00-5321E8294705}" destId="{62D59561-6348-4279-BE19-E7C32C118CA1}" srcOrd="0" destOrd="0" parTransId="{47E404DF-9613-45D2-B47F-AF51595434A4}" sibTransId="{25D5E4CC-02F8-4E54-A559-949132F6E4AC}"/>
    <dgm:cxn modelId="{A1BEC09A-39CE-455B-B7C4-08E16E9EEB4E}" type="presOf" srcId="{62D59561-6348-4279-BE19-E7C32C118CA1}" destId="{09D56115-5904-4460-B20B-9F40540D88B4}" srcOrd="0" destOrd="0" presId="urn:microsoft.com/office/officeart/2005/8/layout/chevron2"/>
    <dgm:cxn modelId="{1EC7B8CC-AD67-4E50-B8C5-9C2B5C9E517B}" srcId="{F82916BA-D3CE-45C6-BD3C-E1EA70ED37BC}" destId="{724D7C96-FE71-46E7-8A00-5321E8294705}" srcOrd="0" destOrd="0" parTransId="{D20F8C1E-FC86-40DD-AED2-BB3731B744B0}" sibTransId="{6D1D7073-C071-40C5-BFFC-57C103669E2F}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219EB275-227F-403F-AC6B-BC7EE9BFE415}" type="presParOf" srcId="{E7FB7F68-6FC0-4593-8F47-C1CE44C5032E}" destId="{7EFF57B4-CB9F-47EC-A34E-C05421C3079A}" srcOrd="0" destOrd="0" presId="urn:microsoft.com/office/officeart/2005/8/layout/chevron2"/>
    <dgm:cxn modelId="{1CDCF10D-2F35-4EA0-8736-54E239EA2FA1}" type="presParOf" srcId="{7EFF57B4-CB9F-47EC-A34E-C05421C3079A}" destId="{2DFA9B13-2BC5-4FD8-A530-5D7C436BD76D}" srcOrd="0" destOrd="0" presId="urn:microsoft.com/office/officeart/2005/8/layout/chevron2"/>
    <dgm:cxn modelId="{49465A79-6E35-4E20-A161-B6CC7EC9A48F}" type="presParOf" srcId="{7EFF57B4-CB9F-47EC-A34E-C05421C3079A}" destId="{09D56115-5904-4460-B20B-9F40540D88B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4D7C96-FE71-46E7-8A00-5321E8294705}">
      <dgm:prSet phldrT="[Text]"/>
      <dgm:spPr/>
      <dgm:t>
        <a:bodyPr/>
        <a:lstStyle/>
        <a:p>
          <a:r>
            <a:rPr lang="ar-SA" dirty="0"/>
            <a:t>2</a:t>
          </a:r>
          <a:endParaRPr lang="en-US" dirty="0"/>
        </a:p>
      </dgm:t>
    </dgm:pt>
    <dgm:pt modelId="{D20F8C1E-FC86-40DD-AED2-BB3731B744B0}" type="parTrans" cxnId="{1EC7B8CC-AD67-4E50-B8C5-9C2B5C9E517B}">
      <dgm:prSet/>
      <dgm:spPr/>
      <dgm:t>
        <a:bodyPr/>
        <a:lstStyle/>
        <a:p>
          <a:endParaRPr lang="en-US"/>
        </a:p>
      </dgm:t>
    </dgm:pt>
    <dgm:pt modelId="{6D1D7073-C071-40C5-BFFC-57C103669E2F}" type="sibTrans" cxnId="{1EC7B8CC-AD67-4E50-B8C5-9C2B5C9E517B}">
      <dgm:prSet/>
      <dgm:spPr/>
      <dgm:t>
        <a:bodyPr/>
        <a:lstStyle/>
        <a:p>
          <a:endParaRPr lang="en-US"/>
        </a:p>
      </dgm:t>
    </dgm:pt>
    <dgm:pt modelId="{62D59561-6348-4279-BE19-E7C32C118CA1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2400" b="1" dirty="0"/>
            <a:t>Pronounced only on </a:t>
          </a:r>
          <a:r>
            <a:rPr lang="en-US" sz="2400" b="1" dirty="0">
              <a:solidFill>
                <a:schemeClr val="accent1"/>
              </a:solidFill>
            </a:rPr>
            <a:t>Stopping</a:t>
          </a:r>
          <a:r>
            <a:rPr lang="en-US" sz="2400" b="1" dirty="0">
              <a:solidFill>
                <a:srgbClr val="FF0000"/>
              </a:solidFill>
            </a:rPr>
            <a:t> </a:t>
          </a:r>
          <a:r>
            <a:rPr lang="ar-SA" sz="2400" b="1" dirty="0"/>
            <a:t>يثبت </a:t>
          </a:r>
          <a:r>
            <a:rPr lang="ar-SA" sz="2400" b="1" dirty="0">
              <a:solidFill>
                <a:schemeClr val="accent1"/>
              </a:solidFill>
            </a:rPr>
            <a:t>وقفاً فقط</a:t>
          </a:r>
          <a:endParaRPr lang="en-US" sz="2400" dirty="0">
            <a:solidFill>
              <a:schemeClr val="accent1"/>
            </a:solidFill>
          </a:endParaRPr>
        </a:p>
      </dgm:t>
    </dgm:pt>
    <dgm:pt modelId="{47E404DF-9613-45D2-B47F-AF51595434A4}" type="parTrans" cxnId="{B09F1C7F-BCF5-4F33-9938-041929530020}">
      <dgm:prSet/>
      <dgm:spPr/>
      <dgm:t>
        <a:bodyPr/>
        <a:lstStyle/>
        <a:p>
          <a:endParaRPr lang="en-US"/>
        </a:p>
      </dgm:t>
    </dgm:pt>
    <dgm:pt modelId="{25D5E4CC-02F8-4E54-A559-949132F6E4AC}" type="sibTrans" cxnId="{B09F1C7F-BCF5-4F33-9938-041929530020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7EFF57B4-CB9F-47EC-A34E-C05421C3079A}" type="pres">
      <dgm:prSet presAssocID="{724D7C96-FE71-46E7-8A00-5321E8294705}" presName="composite" presStyleCnt="0"/>
      <dgm:spPr/>
    </dgm:pt>
    <dgm:pt modelId="{2DFA9B13-2BC5-4FD8-A530-5D7C436BD76D}" type="pres">
      <dgm:prSet presAssocID="{724D7C96-FE71-46E7-8A00-5321E8294705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09D56115-5904-4460-B20B-9F40540D88B4}" type="pres">
      <dgm:prSet presAssocID="{724D7C96-FE71-46E7-8A00-5321E8294705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7A8A6224-2F02-4B57-B67C-2961CF54E4CE}" type="presOf" srcId="{724D7C96-FE71-46E7-8A00-5321E8294705}" destId="{2DFA9B13-2BC5-4FD8-A530-5D7C436BD76D}" srcOrd="0" destOrd="0" presId="urn:microsoft.com/office/officeart/2005/8/layout/chevron2"/>
    <dgm:cxn modelId="{B09F1C7F-BCF5-4F33-9938-041929530020}" srcId="{724D7C96-FE71-46E7-8A00-5321E8294705}" destId="{62D59561-6348-4279-BE19-E7C32C118CA1}" srcOrd="0" destOrd="0" parTransId="{47E404DF-9613-45D2-B47F-AF51595434A4}" sibTransId="{25D5E4CC-02F8-4E54-A559-949132F6E4AC}"/>
    <dgm:cxn modelId="{A1BEC09A-39CE-455B-B7C4-08E16E9EEB4E}" type="presOf" srcId="{62D59561-6348-4279-BE19-E7C32C118CA1}" destId="{09D56115-5904-4460-B20B-9F40540D88B4}" srcOrd="0" destOrd="0" presId="urn:microsoft.com/office/officeart/2005/8/layout/chevron2"/>
    <dgm:cxn modelId="{1EC7B8CC-AD67-4E50-B8C5-9C2B5C9E517B}" srcId="{F82916BA-D3CE-45C6-BD3C-E1EA70ED37BC}" destId="{724D7C96-FE71-46E7-8A00-5321E8294705}" srcOrd="0" destOrd="0" parTransId="{D20F8C1E-FC86-40DD-AED2-BB3731B744B0}" sibTransId="{6D1D7073-C071-40C5-BFFC-57C103669E2F}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219EB275-227F-403F-AC6B-BC7EE9BFE415}" type="presParOf" srcId="{E7FB7F68-6FC0-4593-8F47-C1CE44C5032E}" destId="{7EFF57B4-CB9F-47EC-A34E-C05421C3079A}" srcOrd="0" destOrd="0" presId="urn:microsoft.com/office/officeart/2005/8/layout/chevron2"/>
    <dgm:cxn modelId="{1CDCF10D-2F35-4EA0-8736-54E239EA2FA1}" type="presParOf" srcId="{7EFF57B4-CB9F-47EC-A34E-C05421C3079A}" destId="{2DFA9B13-2BC5-4FD8-A530-5D7C436BD76D}" srcOrd="0" destOrd="0" presId="urn:microsoft.com/office/officeart/2005/8/layout/chevron2"/>
    <dgm:cxn modelId="{49465A79-6E35-4E20-A161-B6CC7EC9A48F}" type="presParOf" srcId="{7EFF57B4-CB9F-47EC-A34E-C05421C3079A}" destId="{09D56115-5904-4460-B20B-9F40540D88B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4D7C96-FE71-46E7-8A00-5321E8294705}">
      <dgm:prSet phldrT="[Text]"/>
      <dgm:spPr/>
      <dgm:t>
        <a:bodyPr/>
        <a:lstStyle/>
        <a:p>
          <a:r>
            <a:rPr lang="ar-SA" dirty="0"/>
            <a:t>2</a:t>
          </a:r>
          <a:endParaRPr lang="en-US" dirty="0"/>
        </a:p>
      </dgm:t>
    </dgm:pt>
    <dgm:pt modelId="{D20F8C1E-FC86-40DD-AED2-BB3731B744B0}" type="parTrans" cxnId="{1EC7B8CC-AD67-4E50-B8C5-9C2B5C9E517B}">
      <dgm:prSet/>
      <dgm:spPr/>
      <dgm:t>
        <a:bodyPr/>
        <a:lstStyle/>
        <a:p>
          <a:endParaRPr lang="en-US"/>
        </a:p>
      </dgm:t>
    </dgm:pt>
    <dgm:pt modelId="{6D1D7073-C071-40C5-BFFC-57C103669E2F}" type="sibTrans" cxnId="{1EC7B8CC-AD67-4E50-B8C5-9C2B5C9E517B}">
      <dgm:prSet/>
      <dgm:spPr/>
      <dgm:t>
        <a:bodyPr/>
        <a:lstStyle/>
        <a:p>
          <a:endParaRPr lang="en-US"/>
        </a:p>
      </dgm:t>
    </dgm:pt>
    <dgm:pt modelId="{62D59561-6348-4279-BE19-E7C32C118CA1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2400" b="1" dirty="0"/>
            <a:t>Pronounced only on </a:t>
          </a:r>
          <a:r>
            <a:rPr lang="en-US" sz="2400" b="1" dirty="0">
              <a:solidFill>
                <a:schemeClr val="accent1"/>
              </a:solidFill>
            </a:rPr>
            <a:t>Stopping</a:t>
          </a:r>
          <a:r>
            <a:rPr lang="en-US" sz="2400" b="1" dirty="0">
              <a:solidFill>
                <a:srgbClr val="FF0000"/>
              </a:solidFill>
            </a:rPr>
            <a:t> </a:t>
          </a:r>
          <a:r>
            <a:rPr lang="ar-SA" sz="2400" b="1" dirty="0"/>
            <a:t>يثبت </a:t>
          </a:r>
          <a:r>
            <a:rPr lang="ar-SA" sz="2400" b="1" dirty="0">
              <a:solidFill>
                <a:schemeClr val="accent1"/>
              </a:solidFill>
            </a:rPr>
            <a:t>وقفاً فقط</a:t>
          </a:r>
          <a:endParaRPr lang="en-US" sz="2400" dirty="0">
            <a:solidFill>
              <a:schemeClr val="accent1"/>
            </a:solidFill>
          </a:endParaRPr>
        </a:p>
      </dgm:t>
    </dgm:pt>
    <dgm:pt modelId="{47E404DF-9613-45D2-B47F-AF51595434A4}" type="parTrans" cxnId="{B09F1C7F-BCF5-4F33-9938-041929530020}">
      <dgm:prSet/>
      <dgm:spPr/>
      <dgm:t>
        <a:bodyPr/>
        <a:lstStyle/>
        <a:p>
          <a:endParaRPr lang="en-US"/>
        </a:p>
      </dgm:t>
    </dgm:pt>
    <dgm:pt modelId="{25D5E4CC-02F8-4E54-A559-949132F6E4AC}" type="sibTrans" cxnId="{B09F1C7F-BCF5-4F33-9938-041929530020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7EFF57B4-CB9F-47EC-A34E-C05421C3079A}" type="pres">
      <dgm:prSet presAssocID="{724D7C96-FE71-46E7-8A00-5321E8294705}" presName="composite" presStyleCnt="0"/>
      <dgm:spPr/>
    </dgm:pt>
    <dgm:pt modelId="{2DFA9B13-2BC5-4FD8-A530-5D7C436BD76D}" type="pres">
      <dgm:prSet presAssocID="{724D7C96-FE71-46E7-8A00-5321E8294705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09D56115-5904-4460-B20B-9F40540D88B4}" type="pres">
      <dgm:prSet presAssocID="{724D7C96-FE71-46E7-8A00-5321E8294705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7A8A6224-2F02-4B57-B67C-2961CF54E4CE}" type="presOf" srcId="{724D7C96-FE71-46E7-8A00-5321E8294705}" destId="{2DFA9B13-2BC5-4FD8-A530-5D7C436BD76D}" srcOrd="0" destOrd="0" presId="urn:microsoft.com/office/officeart/2005/8/layout/chevron2"/>
    <dgm:cxn modelId="{B09F1C7F-BCF5-4F33-9938-041929530020}" srcId="{724D7C96-FE71-46E7-8A00-5321E8294705}" destId="{62D59561-6348-4279-BE19-E7C32C118CA1}" srcOrd="0" destOrd="0" parTransId="{47E404DF-9613-45D2-B47F-AF51595434A4}" sibTransId="{25D5E4CC-02F8-4E54-A559-949132F6E4AC}"/>
    <dgm:cxn modelId="{A1BEC09A-39CE-455B-B7C4-08E16E9EEB4E}" type="presOf" srcId="{62D59561-6348-4279-BE19-E7C32C118CA1}" destId="{09D56115-5904-4460-B20B-9F40540D88B4}" srcOrd="0" destOrd="0" presId="urn:microsoft.com/office/officeart/2005/8/layout/chevron2"/>
    <dgm:cxn modelId="{1EC7B8CC-AD67-4E50-B8C5-9C2B5C9E517B}" srcId="{F82916BA-D3CE-45C6-BD3C-E1EA70ED37BC}" destId="{724D7C96-FE71-46E7-8A00-5321E8294705}" srcOrd="0" destOrd="0" parTransId="{D20F8C1E-FC86-40DD-AED2-BB3731B744B0}" sibTransId="{6D1D7073-C071-40C5-BFFC-57C103669E2F}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219EB275-227F-403F-AC6B-BC7EE9BFE415}" type="presParOf" srcId="{E7FB7F68-6FC0-4593-8F47-C1CE44C5032E}" destId="{7EFF57B4-CB9F-47EC-A34E-C05421C3079A}" srcOrd="0" destOrd="0" presId="urn:microsoft.com/office/officeart/2005/8/layout/chevron2"/>
    <dgm:cxn modelId="{1CDCF10D-2F35-4EA0-8736-54E239EA2FA1}" type="presParOf" srcId="{7EFF57B4-CB9F-47EC-A34E-C05421C3079A}" destId="{2DFA9B13-2BC5-4FD8-A530-5D7C436BD76D}" srcOrd="0" destOrd="0" presId="urn:microsoft.com/office/officeart/2005/8/layout/chevron2"/>
    <dgm:cxn modelId="{49465A79-6E35-4E20-A161-B6CC7EC9A48F}" type="presParOf" srcId="{7EFF57B4-CB9F-47EC-A34E-C05421C3079A}" destId="{09D56115-5904-4460-B20B-9F40540D88B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4D7C96-FE71-46E7-8A00-5321E8294705}">
      <dgm:prSet phldrT="[Text]"/>
      <dgm:spPr/>
      <dgm:t>
        <a:bodyPr/>
        <a:lstStyle/>
        <a:p>
          <a:r>
            <a:rPr lang="ar-SA" dirty="0"/>
            <a:t>2</a:t>
          </a:r>
          <a:endParaRPr lang="en-US" dirty="0"/>
        </a:p>
      </dgm:t>
    </dgm:pt>
    <dgm:pt modelId="{D20F8C1E-FC86-40DD-AED2-BB3731B744B0}" type="parTrans" cxnId="{1EC7B8CC-AD67-4E50-B8C5-9C2B5C9E517B}">
      <dgm:prSet/>
      <dgm:spPr/>
      <dgm:t>
        <a:bodyPr/>
        <a:lstStyle/>
        <a:p>
          <a:endParaRPr lang="en-US"/>
        </a:p>
      </dgm:t>
    </dgm:pt>
    <dgm:pt modelId="{6D1D7073-C071-40C5-BFFC-57C103669E2F}" type="sibTrans" cxnId="{1EC7B8CC-AD67-4E50-B8C5-9C2B5C9E517B}">
      <dgm:prSet/>
      <dgm:spPr/>
      <dgm:t>
        <a:bodyPr/>
        <a:lstStyle/>
        <a:p>
          <a:endParaRPr lang="en-US"/>
        </a:p>
      </dgm:t>
    </dgm:pt>
    <dgm:pt modelId="{62D59561-6348-4279-BE19-E7C32C118CA1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2400" b="1" dirty="0"/>
            <a:t>Pronounced only on </a:t>
          </a:r>
          <a:r>
            <a:rPr lang="en-US" sz="2400" b="1" dirty="0">
              <a:solidFill>
                <a:schemeClr val="accent1"/>
              </a:solidFill>
            </a:rPr>
            <a:t>Stopping</a:t>
          </a:r>
          <a:r>
            <a:rPr lang="en-US" sz="2400" b="1" dirty="0">
              <a:solidFill>
                <a:srgbClr val="FF0000"/>
              </a:solidFill>
            </a:rPr>
            <a:t> </a:t>
          </a:r>
          <a:r>
            <a:rPr lang="ar-SA" sz="2400" b="1" dirty="0"/>
            <a:t>يثبت </a:t>
          </a:r>
          <a:r>
            <a:rPr lang="ar-SA" sz="2400" b="1" dirty="0">
              <a:solidFill>
                <a:schemeClr val="accent1"/>
              </a:solidFill>
            </a:rPr>
            <a:t>وقفاً فقط</a:t>
          </a:r>
          <a:endParaRPr lang="en-US" sz="2400" dirty="0">
            <a:solidFill>
              <a:schemeClr val="accent1"/>
            </a:solidFill>
          </a:endParaRPr>
        </a:p>
      </dgm:t>
    </dgm:pt>
    <dgm:pt modelId="{47E404DF-9613-45D2-B47F-AF51595434A4}" type="parTrans" cxnId="{B09F1C7F-BCF5-4F33-9938-041929530020}">
      <dgm:prSet/>
      <dgm:spPr/>
      <dgm:t>
        <a:bodyPr/>
        <a:lstStyle/>
        <a:p>
          <a:endParaRPr lang="en-US"/>
        </a:p>
      </dgm:t>
    </dgm:pt>
    <dgm:pt modelId="{25D5E4CC-02F8-4E54-A559-949132F6E4AC}" type="sibTrans" cxnId="{B09F1C7F-BCF5-4F33-9938-041929530020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7EFF57B4-CB9F-47EC-A34E-C05421C3079A}" type="pres">
      <dgm:prSet presAssocID="{724D7C96-FE71-46E7-8A00-5321E8294705}" presName="composite" presStyleCnt="0"/>
      <dgm:spPr/>
    </dgm:pt>
    <dgm:pt modelId="{2DFA9B13-2BC5-4FD8-A530-5D7C436BD76D}" type="pres">
      <dgm:prSet presAssocID="{724D7C96-FE71-46E7-8A00-5321E8294705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09D56115-5904-4460-B20B-9F40540D88B4}" type="pres">
      <dgm:prSet presAssocID="{724D7C96-FE71-46E7-8A00-5321E8294705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7A8A6224-2F02-4B57-B67C-2961CF54E4CE}" type="presOf" srcId="{724D7C96-FE71-46E7-8A00-5321E8294705}" destId="{2DFA9B13-2BC5-4FD8-A530-5D7C436BD76D}" srcOrd="0" destOrd="0" presId="urn:microsoft.com/office/officeart/2005/8/layout/chevron2"/>
    <dgm:cxn modelId="{B09F1C7F-BCF5-4F33-9938-041929530020}" srcId="{724D7C96-FE71-46E7-8A00-5321E8294705}" destId="{62D59561-6348-4279-BE19-E7C32C118CA1}" srcOrd="0" destOrd="0" parTransId="{47E404DF-9613-45D2-B47F-AF51595434A4}" sibTransId="{25D5E4CC-02F8-4E54-A559-949132F6E4AC}"/>
    <dgm:cxn modelId="{A1BEC09A-39CE-455B-B7C4-08E16E9EEB4E}" type="presOf" srcId="{62D59561-6348-4279-BE19-E7C32C118CA1}" destId="{09D56115-5904-4460-B20B-9F40540D88B4}" srcOrd="0" destOrd="0" presId="urn:microsoft.com/office/officeart/2005/8/layout/chevron2"/>
    <dgm:cxn modelId="{1EC7B8CC-AD67-4E50-B8C5-9C2B5C9E517B}" srcId="{F82916BA-D3CE-45C6-BD3C-E1EA70ED37BC}" destId="{724D7C96-FE71-46E7-8A00-5321E8294705}" srcOrd="0" destOrd="0" parTransId="{D20F8C1E-FC86-40DD-AED2-BB3731B744B0}" sibTransId="{6D1D7073-C071-40C5-BFFC-57C103669E2F}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219EB275-227F-403F-AC6B-BC7EE9BFE415}" type="presParOf" srcId="{E7FB7F68-6FC0-4593-8F47-C1CE44C5032E}" destId="{7EFF57B4-CB9F-47EC-A34E-C05421C3079A}" srcOrd="0" destOrd="0" presId="urn:microsoft.com/office/officeart/2005/8/layout/chevron2"/>
    <dgm:cxn modelId="{1CDCF10D-2F35-4EA0-8736-54E239EA2FA1}" type="presParOf" srcId="{7EFF57B4-CB9F-47EC-A34E-C05421C3079A}" destId="{2DFA9B13-2BC5-4FD8-A530-5D7C436BD76D}" srcOrd="0" destOrd="0" presId="urn:microsoft.com/office/officeart/2005/8/layout/chevron2"/>
    <dgm:cxn modelId="{49465A79-6E35-4E20-A161-B6CC7EC9A48F}" type="presParOf" srcId="{7EFF57B4-CB9F-47EC-A34E-C05421C3079A}" destId="{09D56115-5904-4460-B20B-9F40540D88B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4D7C96-FE71-46E7-8A00-5321E8294705}">
      <dgm:prSet phldrT="[Text]"/>
      <dgm:spPr/>
      <dgm:t>
        <a:bodyPr/>
        <a:lstStyle/>
        <a:p>
          <a:r>
            <a:rPr lang="ar-SA" dirty="0"/>
            <a:t>2</a:t>
          </a:r>
          <a:endParaRPr lang="en-US" dirty="0"/>
        </a:p>
      </dgm:t>
    </dgm:pt>
    <dgm:pt modelId="{D20F8C1E-FC86-40DD-AED2-BB3731B744B0}" type="parTrans" cxnId="{1EC7B8CC-AD67-4E50-B8C5-9C2B5C9E517B}">
      <dgm:prSet/>
      <dgm:spPr/>
      <dgm:t>
        <a:bodyPr/>
        <a:lstStyle/>
        <a:p>
          <a:endParaRPr lang="en-US"/>
        </a:p>
      </dgm:t>
    </dgm:pt>
    <dgm:pt modelId="{6D1D7073-C071-40C5-BFFC-57C103669E2F}" type="sibTrans" cxnId="{1EC7B8CC-AD67-4E50-B8C5-9C2B5C9E517B}">
      <dgm:prSet/>
      <dgm:spPr/>
      <dgm:t>
        <a:bodyPr/>
        <a:lstStyle/>
        <a:p>
          <a:endParaRPr lang="en-US"/>
        </a:p>
      </dgm:t>
    </dgm:pt>
    <dgm:pt modelId="{62D59561-6348-4279-BE19-E7C32C118CA1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2400" b="1" dirty="0"/>
            <a:t>Pronounced only on </a:t>
          </a:r>
          <a:r>
            <a:rPr lang="en-US" sz="2400" b="1" dirty="0">
              <a:solidFill>
                <a:schemeClr val="accent1"/>
              </a:solidFill>
            </a:rPr>
            <a:t>Stopping</a:t>
          </a:r>
          <a:r>
            <a:rPr lang="en-US" sz="2400" b="1" dirty="0">
              <a:solidFill>
                <a:srgbClr val="FF0000"/>
              </a:solidFill>
            </a:rPr>
            <a:t> </a:t>
          </a:r>
          <a:r>
            <a:rPr lang="ar-SA" sz="2400" b="1" dirty="0"/>
            <a:t>يثبت </a:t>
          </a:r>
          <a:r>
            <a:rPr lang="ar-SA" sz="2400" b="1" dirty="0">
              <a:solidFill>
                <a:schemeClr val="accent1"/>
              </a:solidFill>
            </a:rPr>
            <a:t>وقفاً فقط</a:t>
          </a:r>
          <a:endParaRPr lang="en-US" sz="2400" dirty="0">
            <a:solidFill>
              <a:schemeClr val="accent1"/>
            </a:solidFill>
          </a:endParaRPr>
        </a:p>
      </dgm:t>
    </dgm:pt>
    <dgm:pt modelId="{47E404DF-9613-45D2-B47F-AF51595434A4}" type="parTrans" cxnId="{B09F1C7F-BCF5-4F33-9938-041929530020}">
      <dgm:prSet/>
      <dgm:spPr/>
      <dgm:t>
        <a:bodyPr/>
        <a:lstStyle/>
        <a:p>
          <a:endParaRPr lang="en-US"/>
        </a:p>
      </dgm:t>
    </dgm:pt>
    <dgm:pt modelId="{25D5E4CC-02F8-4E54-A559-949132F6E4AC}" type="sibTrans" cxnId="{B09F1C7F-BCF5-4F33-9938-041929530020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7EFF57B4-CB9F-47EC-A34E-C05421C3079A}" type="pres">
      <dgm:prSet presAssocID="{724D7C96-FE71-46E7-8A00-5321E8294705}" presName="composite" presStyleCnt="0"/>
      <dgm:spPr/>
    </dgm:pt>
    <dgm:pt modelId="{2DFA9B13-2BC5-4FD8-A530-5D7C436BD76D}" type="pres">
      <dgm:prSet presAssocID="{724D7C96-FE71-46E7-8A00-5321E8294705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09D56115-5904-4460-B20B-9F40540D88B4}" type="pres">
      <dgm:prSet presAssocID="{724D7C96-FE71-46E7-8A00-5321E8294705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7A8A6224-2F02-4B57-B67C-2961CF54E4CE}" type="presOf" srcId="{724D7C96-FE71-46E7-8A00-5321E8294705}" destId="{2DFA9B13-2BC5-4FD8-A530-5D7C436BD76D}" srcOrd="0" destOrd="0" presId="urn:microsoft.com/office/officeart/2005/8/layout/chevron2"/>
    <dgm:cxn modelId="{B09F1C7F-BCF5-4F33-9938-041929530020}" srcId="{724D7C96-FE71-46E7-8A00-5321E8294705}" destId="{62D59561-6348-4279-BE19-E7C32C118CA1}" srcOrd="0" destOrd="0" parTransId="{47E404DF-9613-45D2-B47F-AF51595434A4}" sibTransId="{25D5E4CC-02F8-4E54-A559-949132F6E4AC}"/>
    <dgm:cxn modelId="{A1BEC09A-39CE-455B-B7C4-08E16E9EEB4E}" type="presOf" srcId="{62D59561-6348-4279-BE19-E7C32C118CA1}" destId="{09D56115-5904-4460-B20B-9F40540D88B4}" srcOrd="0" destOrd="0" presId="urn:microsoft.com/office/officeart/2005/8/layout/chevron2"/>
    <dgm:cxn modelId="{1EC7B8CC-AD67-4E50-B8C5-9C2B5C9E517B}" srcId="{F82916BA-D3CE-45C6-BD3C-E1EA70ED37BC}" destId="{724D7C96-FE71-46E7-8A00-5321E8294705}" srcOrd="0" destOrd="0" parTransId="{D20F8C1E-FC86-40DD-AED2-BB3731B744B0}" sibTransId="{6D1D7073-C071-40C5-BFFC-57C103669E2F}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219EB275-227F-403F-AC6B-BC7EE9BFE415}" type="presParOf" srcId="{E7FB7F68-6FC0-4593-8F47-C1CE44C5032E}" destId="{7EFF57B4-CB9F-47EC-A34E-C05421C3079A}" srcOrd="0" destOrd="0" presId="urn:microsoft.com/office/officeart/2005/8/layout/chevron2"/>
    <dgm:cxn modelId="{1CDCF10D-2F35-4EA0-8736-54E239EA2FA1}" type="presParOf" srcId="{7EFF57B4-CB9F-47EC-A34E-C05421C3079A}" destId="{2DFA9B13-2BC5-4FD8-A530-5D7C436BD76D}" srcOrd="0" destOrd="0" presId="urn:microsoft.com/office/officeart/2005/8/layout/chevron2"/>
    <dgm:cxn modelId="{49465A79-6E35-4E20-A161-B6CC7EC9A48F}" type="presParOf" srcId="{7EFF57B4-CB9F-47EC-A34E-C05421C3079A}" destId="{09D56115-5904-4460-B20B-9F40540D88B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4D7C96-FE71-46E7-8A00-5321E8294705}">
      <dgm:prSet phldrT="[Text]"/>
      <dgm:spPr/>
      <dgm:t>
        <a:bodyPr/>
        <a:lstStyle/>
        <a:p>
          <a:r>
            <a:rPr lang="ar-SA" dirty="0"/>
            <a:t>2</a:t>
          </a:r>
          <a:endParaRPr lang="en-US" dirty="0"/>
        </a:p>
      </dgm:t>
    </dgm:pt>
    <dgm:pt modelId="{D20F8C1E-FC86-40DD-AED2-BB3731B744B0}" type="parTrans" cxnId="{1EC7B8CC-AD67-4E50-B8C5-9C2B5C9E517B}">
      <dgm:prSet/>
      <dgm:spPr/>
      <dgm:t>
        <a:bodyPr/>
        <a:lstStyle/>
        <a:p>
          <a:endParaRPr lang="en-US"/>
        </a:p>
      </dgm:t>
    </dgm:pt>
    <dgm:pt modelId="{6D1D7073-C071-40C5-BFFC-57C103669E2F}" type="sibTrans" cxnId="{1EC7B8CC-AD67-4E50-B8C5-9C2B5C9E517B}">
      <dgm:prSet/>
      <dgm:spPr/>
      <dgm:t>
        <a:bodyPr/>
        <a:lstStyle/>
        <a:p>
          <a:endParaRPr lang="en-US"/>
        </a:p>
      </dgm:t>
    </dgm:pt>
    <dgm:pt modelId="{62D59561-6348-4279-BE19-E7C32C118CA1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2400" b="1" dirty="0"/>
            <a:t>Pronounced only on </a:t>
          </a:r>
          <a:r>
            <a:rPr lang="en-US" sz="2400" b="1" dirty="0">
              <a:solidFill>
                <a:schemeClr val="accent1"/>
              </a:solidFill>
            </a:rPr>
            <a:t>Stopping</a:t>
          </a:r>
          <a:r>
            <a:rPr lang="en-US" sz="2400" b="1" dirty="0">
              <a:solidFill>
                <a:srgbClr val="FF0000"/>
              </a:solidFill>
            </a:rPr>
            <a:t> </a:t>
          </a:r>
          <a:r>
            <a:rPr lang="ar-SA" sz="2400" b="1" dirty="0"/>
            <a:t>يثبت </a:t>
          </a:r>
          <a:r>
            <a:rPr lang="ar-SA" sz="2400" b="1" dirty="0">
              <a:solidFill>
                <a:schemeClr val="accent1"/>
              </a:solidFill>
            </a:rPr>
            <a:t>وقفاً فقط</a:t>
          </a:r>
          <a:endParaRPr lang="en-US" sz="2400" dirty="0">
            <a:solidFill>
              <a:schemeClr val="accent1"/>
            </a:solidFill>
          </a:endParaRPr>
        </a:p>
      </dgm:t>
    </dgm:pt>
    <dgm:pt modelId="{47E404DF-9613-45D2-B47F-AF51595434A4}" type="parTrans" cxnId="{B09F1C7F-BCF5-4F33-9938-041929530020}">
      <dgm:prSet/>
      <dgm:spPr/>
      <dgm:t>
        <a:bodyPr/>
        <a:lstStyle/>
        <a:p>
          <a:endParaRPr lang="en-US"/>
        </a:p>
      </dgm:t>
    </dgm:pt>
    <dgm:pt modelId="{25D5E4CC-02F8-4E54-A559-949132F6E4AC}" type="sibTrans" cxnId="{B09F1C7F-BCF5-4F33-9938-041929530020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7EFF57B4-CB9F-47EC-A34E-C05421C3079A}" type="pres">
      <dgm:prSet presAssocID="{724D7C96-FE71-46E7-8A00-5321E8294705}" presName="composite" presStyleCnt="0"/>
      <dgm:spPr/>
    </dgm:pt>
    <dgm:pt modelId="{2DFA9B13-2BC5-4FD8-A530-5D7C436BD76D}" type="pres">
      <dgm:prSet presAssocID="{724D7C96-FE71-46E7-8A00-5321E8294705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09D56115-5904-4460-B20B-9F40540D88B4}" type="pres">
      <dgm:prSet presAssocID="{724D7C96-FE71-46E7-8A00-5321E8294705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7A8A6224-2F02-4B57-B67C-2961CF54E4CE}" type="presOf" srcId="{724D7C96-FE71-46E7-8A00-5321E8294705}" destId="{2DFA9B13-2BC5-4FD8-A530-5D7C436BD76D}" srcOrd="0" destOrd="0" presId="urn:microsoft.com/office/officeart/2005/8/layout/chevron2"/>
    <dgm:cxn modelId="{B09F1C7F-BCF5-4F33-9938-041929530020}" srcId="{724D7C96-FE71-46E7-8A00-5321E8294705}" destId="{62D59561-6348-4279-BE19-E7C32C118CA1}" srcOrd="0" destOrd="0" parTransId="{47E404DF-9613-45D2-B47F-AF51595434A4}" sibTransId="{25D5E4CC-02F8-4E54-A559-949132F6E4AC}"/>
    <dgm:cxn modelId="{A1BEC09A-39CE-455B-B7C4-08E16E9EEB4E}" type="presOf" srcId="{62D59561-6348-4279-BE19-E7C32C118CA1}" destId="{09D56115-5904-4460-B20B-9F40540D88B4}" srcOrd="0" destOrd="0" presId="urn:microsoft.com/office/officeart/2005/8/layout/chevron2"/>
    <dgm:cxn modelId="{1EC7B8CC-AD67-4E50-B8C5-9C2B5C9E517B}" srcId="{F82916BA-D3CE-45C6-BD3C-E1EA70ED37BC}" destId="{724D7C96-FE71-46E7-8A00-5321E8294705}" srcOrd="0" destOrd="0" parTransId="{D20F8C1E-FC86-40DD-AED2-BB3731B744B0}" sibTransId="{6D1D7073-C071-40C5-BFFC-57C103669E2F}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219EB275-227F-403F-AC6B-BC7EE9BFE415}" type="presParOf" srcId="{E7FB7F68-6FC0-4593-8F47-C1CE44C5032E}" destId="{7EFF57B4-CB9F-47EC-A34E-C05421C3079A}" srcOrd="0" destOrd="0" presId="urn:microsoft.com/office/officeart/2005/8/layout/chevron2"/>
    <dgm:cxn modelId="{1CDCF10D-2F35-4EA0-8736-54E239EA2FA1}" type="presParOf" srcId="{7EFF57B4-CB9F-47EC-A34E-C05421C3079A}" destId="{2DFA9B13-2BC5-4FD8-A530-5D7C436BD76D}" srcOrd="0" destOrd="0" presId="urn:microsoft.com/office/officeart/2005/8/layout/chevron2"/>
    <dgm:cxn modelId="{49465A79-6E35-4E20-A161-B6CC7EC9A48F}" type="presParOf" srcId="{7EFF57B4-CB9F-47EC-A34E-C05421C3079A}" destId="{09D56115-5904-4460-B20B-9F40540D88B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F15CAB-EEA3-4F65-97BC-F8EF31BEAFBC}">
      <dgm:prSet phldrT="[Text]"/>
      <dgm:spPr/>
      <dgm:t>
        <a:bodyPr/>
        <a:lstStyle/>
        <a:p>
          <a:r>
            <a:rPr lang="ar-SA" dirty="0"/>
            <a:t>3</a:t>
          </a:r>
          <a:endParaRPr lang="en-US" dirty="0"/>
        </a:p>
      </dgm:t>
    </dgm:pt>
    <dgm:pt modelId="{847349A0-D512-4A29-A081-4EA909BB42F9}" type="parTrans" cxnId="{B7F62972-55B7-4C2A-BF81-76F11036860B}">
      <dgm:prSet/>
      <dgm:spPr/>
      <dgm:t>
        <a:bodyPr/>
        <a:lstStyle/>
        <a:p>
          <a:endParaRPr lang="en-US"/>
        </a:p>
      </dgm:t>
    </dgm:pt>
    <dgm:pt modelId="{E01F9DBA-91F6-4709-97A0-8BDA71DB1C30}" type="sibTrans" cxnId="{B7F62972-55B7-4C2A-BF81-76F11036860B}">
      <dgm:prSet/>
      <dgm:spPr/>
      <dgm:t>
        <a:bodyPr/>
        <a:lstStyle/>
        <a:p>
          <a:endParaRPr lang="en-US"/>
        </a:p>
      </dgm:t>
    </dgm:pt>
    <dgm:pt modelId="{8C03A9B5-EF37-45B8-89C8-815F7A727990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2400" b="1" dirty="0"/>
            <a:t>Pronounced only on </a:t>
          </a:r>
          <a:r>
            <a:rPr lang="en-US" sz="2400" b="1" dirty="0">
              <a:solidFill>
                <a:schemeClr val="tx2"/>
              </a:solidFill>
            </a:rPr>
            <a:t>Continuing</a:t>
          </a:r>
          <a:r>
            <a:rPr lang="ar-SA" sz="2400" b="1" dirty="0">
              <a:solidFill>
                <a:srgbClr val="FF0000"/>
              </a:solidFill>
            </a:rPr>
            <a:t>  </a:t>
          </a:r>
          <a:r>
            <a:rPr lang="ar-SA" sz="2400" b="1" dirty="0"/>
            <a:t>يثبت </a:t>
          </a:r>
          <a:r>
            <a:rPr lang="ar-SA" sz="2400" b="1" dirty="0">
              <a:solidFill>
                <a:schemeClr val="tx2"/>
              </a:solidFill>
            </a:rPr>
            <a:t>وصلاً فقط   </a:t>
          </a:r>
          <a:endParaRPr lang="en-US" sz="2400" dirty="0">
            <a:solidFill>
              <a:schemeClr val="tx2"/>
            </a:solidFill>
          </a:endParaRPr>
        </a:p>
      </dgm:t>
    </dgm:pt>
    <dgm:pt modelId="{45CD3C9B-2A74-431F-9D6E-CE7E7A478BC6}" type="parTrans" cxnId="{43C6B7A5-5036-4B6D-A764-989AE49F3394}">
      <dgm:prSet/>
      <dgm:spPr/>
      <dgm:t>
        <a:bodyPr/>
        <a:lstStyle/>
        <a:p>
          <a:endParaRPr lang="en-US"/>
        </a:p>
      </dgm:t>
    </dgm:pt>
    <dgm:pt modelId="{5260DB8C-8814-44C2-BC63-6F99B320CE0D}" type="sibTrans" cxnId="{43C6B7A5-5036-4B6D-A764-989AE49F3394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595477AE-E366-48E6-97FC-340F70C919DD}" type="pres">
      <dgm:prSet presAssocID="{17F15CAB-EEA3-4F65-97BC-F8EF31BEAFBC}" presName="composite" presStyleCnt="0"/>
      <dgm:spPr/>
    </dgm:pt>
    <dgm:pt modelId="{E3C5BFBD-E0BF-4C4E-9D18-FC3CFC57AAC9}" type="pres">
      <dgm:prSet presAssocID="{17F15CAB-EEA3-4F65-97BC-F8EF31BEAFBC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31A982B9-97E6-4E95-8FCC-E7BC0D9DE387}" type="pres">
      <dgm:prSet presAssocID="{17F15CAB-EEA3-4F65-97BC-F8EF31BEAFBC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9972FB1A-F6A1-4BE6-BD24-AFD2E2718AD9}" type="presOf" srcId="{8C03A9B5-EF37-45B8-89C8-815F7A727990}" destId="{31A982B9-97E6-4E95-8FCC-E7BC0D9DE387}" srcOrd="0" destOrd="0" presId="urn:microsoft.com/office/officeart/2005/8/layout/chevron2"/>
    <dgm:cxn modelId="{B7F62972-55B7-4C2A-BF81-76F11036860B}" srcId="{F82916BA-D3CE-45C6-BD3C-E1EA70ED37BC}" destId="{17F15CAB-EEA3-4F65-97BC-F8EF31BEAFBC}" srcOrd="0" destOrd="0" parTransId="{847349A0-D512-4A29-A081-4EA909BB42F9}" sibTransId="{E01F9DBA-91F6-4709-97A0-8BDA71DB1C30}"/>
    <dgm:cxn modelId="{43C6B7A5-5036-4B6D-A764-989AE49F3394}" srcId="{17F15CAB-EEA3-4F65-97BC-F8EF31BEAFBC}" destId="{8C03A9B5-EF37-45B8-89C8-815F7A727990}" srcOrd="0" destOrd="0" parTransId="{45CD3C9B-2A74-431F-9D6E-CE7E7A478BC6}" sibTransId="{5260DB8C-8814-44C2-BC63-6F99B320CE0D}"/>
    <dgm:cxn modelId="{8EE0BCBC-487E-4CE0-A7BF-8F767D81331F}" type="presOf" srcId="{17F15CAB-EEA3-4F65-97BC-F8EF31BEAFBC}" destId="{E3C5BFBD-E0BF-4C4E-9D18-FC3CFC57AAC9}" srcOrd="0" destOrd="0" presId="urn:microsoft.com/office/officeart/2005/8/layout/chevron2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92BCE5DD-BB0E-4B61-A058-CA62E9B70C2C}" type="presParOf" srcId="{E7FB7F68-6FC0-4593-8F47-C1CE44C5032E}" destId="{595477AE-E366-48E6-97FC-340F70C919DD}" srcOrd="0" destOrd="0" presId="urn:microsoft.com/office/officeart/2005/8/layout/chevron2"/>
    <dgm:cxn modelId="{1DDF7D9F-0B51-4898-87D8-13CFCA989634}" type="presParOf" srcId="{595477AE-E366-48E6-97FC-340F70C919DD}" destId="{E3C5BFBD-E0BF-4C4E-9D18-FC3CFC57AAC9}" srcOrd="0" destOrd="0" presId="urn:microsoft.com/office/officeart/2005/8/layout/chevron2"/>
    <dgm:cxn modelId="{0063D120-F205-4780-AE71-B63E3E3AC886}" type="presParOf" srcId="{595477AE-E366-48E6-97FC-340F70C919DD}" destId="{31A982B9-97E6-4E95-8FCC-E7BC0D9DE38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F15CAB-EEA3-4F65-97BC-F8EF31BEAFBC}">
      <dgm:prSet phldrT="[Text]"/>
      <dgm:spPr/>
      <dgm:t>
        <a:bodyPr/>
        <a:lstStyle/>
        <a:p>
          <a:r>
            <a:rPr lang="ar-SA" dirty="0"/>
            <a:t>3</a:t>
          </a:r>
          <a:endParaRPr lang="en-US" dirty="0"/>
        </a:p>
      </dgm:t>
    </dgm:pt>
    <dgm:pt modelId="{847349A0-D512-4A29-A081-4EA909BB42F9}" type="parTrans" cxnId="{B7F62972-55B7-4C2A-BF81-76F11036860B}">
      <dgm:prSet/>
      <dgm:spPr/>
      <dgm:t>
        <a:bodyPr/>
        <a:lstStyle/>
        <a:p>
          <a:endParaRPr lang="en-US"/>
        </a:p>
      </dgm:t>
    </dgm:pt>
    <dgm:pt modelId="{E01F9DBA-91F6-4709-97A0-8BDA71DB1C30}" type="sibTrans" cxnId="{B7F62972-55B7-4C2A-BF81-76F11036860B}">
      <dgm:prSet/>
      <dgm:spPr/>
      <dgm:t>
        <a:bodyPr/>
        <a:lstStyle/>
        <a:p>
          <a:endParaRPr lang="en-US"/>
        </a:p>
      </dgm:t>
    </dgm:pt>
    <dgm:pt modelId="{8C03A9B5-EF37-45B8-89C8-815F7A727990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2400" b="1" dirty="0"/>
            <a:t>Pronounced only on </a:t>
          </a:r>
          <a:r>
            <a:rPr lang="en-US" sz="2400" b="1" dirty="0">
              <a:solidFill>
                <a:schemeClr val="tx2"/>
              </a:solidFill>
            </a:rPr>
            <a:t>Continuing</a:t>
          </a:r>
          <a:r>
            <a:rPr lang="ar-SA" sz="2400" b="1" dirty="0">
              <a:solidFill>
                <a:srgbClr val="FF0000"/>
              </a:solidFill>
            </a:rPr>
            <a:t>  </a:t>
          </a:r>
          <a:r>
            <a:rPr lang="ar-SA" sz="2400" b="1" dirty="0"/>
            <a:t>يثبت </a:t>
          </a:r>
          <a:r>
            <a:rPr lang="ar-SA" sz="2400" b="1" dirty="0">
              <a:solidFill>
                <a:schemeClr val="tx2"/>
              </a:solidFill>
            </a:rPr>
            <a:t>وصلاً فقط   </a:t>
          </a:r>
          <a:endParaRPr lang="en-US" sz="2400" dirty="0">
            <a:solidFill>
              <a:schemeClr val="tx2"/>
            </a:solidFill>
          </a:endParaRPr>
        </a:p>
      </dgm:t>
    </dgm:pt>
    <dgm:pt modelId="{45CD3C9B-2A74-431F-9D6E-CE7E7A478BC6}" type="parTrans" cxnId="{43C6B7A5-5036-4B6D-A764-989AE49F3394}">
      <dgm:prSet/>
      <dgm:spPr/>
      <dgm:t>
        <a:bodyPr/>
        <a:lstStyle/>
        <a:p>
          <a:endParaRPr lang="en-US"/>
        </a:p>
      </dgm:t>
    </dgm:pt>
    <dgm:pt modelId="{5260DB8C-8814-44C2-BC63-6F99B320CE0D}" type="sibTrans" cxnId="{43C6B7A5-5036-4B6D-A764-989AE49F3394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595477AE-E366-48E6-97FC-340F70C919DD}" type="pres">
      <dgm:prSet presAssocID="{17F15CAB-EEA3-4F65-97BC-F8EF31BEAFBC}" presName="composite" presStyleCnt="0"/>
      <dgm:spPr/>
    </dgm:pt>
    <dgm:pt modelId="{E3C5BFBD-E0BF-4C4E-9D18-FC3CFC57AAC9}" type="pres">
      <dgm:prSet presAssocID="{17F15CAB-EEA3-4F65-97BC-F8EF31BEAFBC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31A982B9-97E6-4E95-8FCC-E7BC0D9DE387}" type="pres">
      <dgm:prSet presAssocID="{17F15CAB-EEA3-4F65-97BC-F8EF31BEAFBC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9972FB1A-F6A1-4BE6-BD24-AFD2E2718AD9}" type="presOf" srcId="{8C03A9B5-EF37-45B8-89C8-815F7A727990}" destId="{31A982B9-97E6-4E95-8FCC-E7BC0D9DE387}" srcOrd="0" destOrd="0" presId="urn:microsoft.com/office/officeart/2005/8/layout/chevron2"/>
    <dgm:cxn modelId="{B7F62972-55B7-4C2A-BF81-76F11036860B}" srcId="{F82916BA-D3CE-45C6-BD3C-E1EA70ED37BC}" destId="{17F15CAB-EEA3-4F65-97BC-F8EF31BEAFBC}" srcOrd="0" destOrd="0" parTransId="{847349A0-D512-4A29-A081-4EA909BB42F9}" sibTransId="{E01F9DBA-91F6-4709-97A0-8BDA71DB1C30}"/>
    <dgm:cxn modelId="{43C6B7A5-5036-4B6D-A764-989AE49F3394}" srcId="{17F15CAB-EEA3-4F65-97BC-F8EF31BEAFBC}" destId="{8C03A9B5-EF37-45B8-89C8-815F7A727990}" srcOrd="0" destOrd="0" parTransId="{45CD3C9B-2A74-431F-9D6E-CE7E7A478BC6}" sibTransId="{5260DB8C-8814-44C2-BC63-6F99B320CE0D}"/>
    <dgm:cxn modelId="{8EE0BCBC-487E-4CE0-A7BF-8F767D81331F}" type="presOf" srcId="{17F15CAB-EEA3-4F65-97BC-F8EF31BEAFBC}" destId="{E3C5BFBD-E0BF-4C4E-9D18-FC3CFC57AAC9}" srcOrd="0" destOrd="0" presId="urn:microsoft.com/office/officeart/2005/8/layout/chevron2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92BCE5DD-BB0E-4B61-A058-CA62E9B70C2C}" type="presParOf" srcId="{E7FB7F68-6FC0-4593-8F47-C1CE44C5032E}" destId="{595477AE-E366-48E6-97FC-340F70C919DD}" srcOrd="0" destOrd="0" presId="urn:microsoft.com/office/officeart/2005/8/layout/chevron2"/>
    <dgm:cxn modelId="{1DDF7D9F-0B51-4898-87D8-13CFCA989634}" type="presParOf" srcId="{595477AE-E366-48E6-97FC-340F70C919DD}" destId="{E3C5BFBD-E0BF-4C4E-9D18-FC3CFC57AAC9}" srcOrd="0" destOrd="0" presId="urn:microsoft.com/office/officeart/2005/8/layout/chevron2"/>
    <dgm:cxn modelId="{0063D120-F205-4780-AE71-B63E3E3AC886}" type="presParOf" srcId="{595477AE-E366-48E6-97FC-340F70C919DD}" destId="{31A982B9-97E6-4E95-8FCC-E7BC0D9DE38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F15CAB-EEA3-4F65-97BC-F8EF31BEAFBC}">
      <dgm:prSet phldrT="[Text]"/>
      <dgm:spPr/>
      <dgm:t>
        <a:bodyPr/>
        <a:lstStyle/>
        <a:p>
          <a:r>
            <a:rPr lang="ar-SA" dirty="0"/>
            <a:t>3</a:t>
          </a:r>
          <a:endParaRPr lang="en-US" dirty="0"/>
        </a:p>
      </dgm:t>
    </dgm:pt>
    <dgm:pt modelId="{847349A0-D512-4A29-A081-4EA909BB42F9}" type="parTrans" cxnId="{B7F62972-55B7-4C2A-BF81-76F11036860B}">
      <dgm:prSet/>
      <dgm:spPr/>
      <dgm:t>
        <a:bodyPr/>
        <a:lstStyle/>
        <a:p>
          <a:endParaRPr lang="en-US"/>
        </a:p>
      </dgm:t>
    </dgm:pt>
    <dgm:pt modelId="{E01F9DBA-91F6-4709-97A0-8BDA71DB1C30}" type="sibTrans" cxnId="{B7F62972-55B7-4C2A-BF81-76F11036860B}">
      <dgm:prSet/>
      <dgm:spPr/>
      <dgm:t>
        <a:bodyPr/>
        <a:lstStyle/>
        <a:p>
          <a:endParaRPr lang="en-US"/>
        </a:p>
      </dgm:t>
    </dgm:pt>
    <dgm:pt modelId="{8C03A9B5-EF37-45B8-89C8-815F7A727990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2400" b="1" dirty="0"/>
            <a:t>Pronounced only on </a:t>
          </a:r>
          <a:r>
            <a:rPr lang="en-US" sz="2400" b="1" dirty="0">
              <a:solidFill>
                <a:schemeClr val="tx2"/>
              </a:solidFill>
            </a:rPr>
            <a:t>Continuing</a:t>
          </a:r>
          <a:r>
            <a:rPr lang="ar-SA" sz="2400" b="1" dirty="0">
              <a:solidFill>
                <a:srgbClr val="FF0000"/>
              </a:solidFill>
            </a:rPr>
            <a:t>  </a:t>
          </a:r>
          <a:r>
            <a:rPr lang="ar-SA" sz="2400" b="1" dirty="0"/>
            <a:t>يثبت </a:t>
          </a:r>
          <a:r>
            <a:rPr lang="ar-SA" sz="2400" b="1" dirty="0">
              <a:solidFill>
                <a:schemeClr val="tx2"/>
              </a:solidFill>
            </a:rPr>
            <a:t>وصلاً فقط   </a:t>
          </a:r>
          <a:endParaRPr lang="en-US" sz="2400" dirty="0">
            <a:solidFill>
              <a:schemeClr val="tx2"/>
            </a:solidFill>
          </a:endParaRPr>
        </a:p>
      </dgm:t>
    </dgm:pt>
    <dgm:pt modelId="{45CD3C9B-2A74-431F-9D6E-CE7E7A478BC6}" type="parTrans" cxnId="{43C6B7A5-5036-4B6D-A764-989AE49F3394}">
      <dgm:prSet/>
      <dgm:spPr/>
      <dgm:t>
        <a:bodyPr/>
        <a:lstStyle/>
        <a:p>
          <a:endParaRPr lang="en-US"/>
        </a:p>
      </dgm:t>
    </dgm:pt>
    <dgm:pt modelId="{5260DB8C-8814-44C2-BC63-6F99B320CE0D}" type="sibTrans" cxnId="{43C6B7A5-5036-4B6D-A764-989AE49F3394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595477AE-E366-48E6-97FC-340F70C919DD}" type="pres">
      <dgm:prSet presAssocID="{17F15CAB-EEA3-4F65-97BC-F8EF31BEAFBC}" presName="composite" presStyleCnt="0"/>
      <dgm:spPr/>
    </dgm:pt>
    <dgm:pt modelId="{E3C5BFBD-E0BF-4C4E-9D18-FC3CFC57AAC9}" type="pres">
      <dgm:prSet presAssocID="{17F15CAB-EEA3-4F65-97BC-F8EF31BEAFBC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31A982B9-97E6-4E95-8FCC-E7BC0D9DE387}" type="pres">
      <dgm:prSet presAssocID="{17F15CAB-EEA3-4F65-97BC-F8EF31BEAFBC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9972FB1A-F6A1-4BE6-BD24-AFD2E2718AD9}" type="presOf" srcId="{8C03A9B5-EF37-45B8-89C8-815F7A727990}" destId="{31A982B9-97E6-4E95-8FCC-E7BC0D9DE387}" srcOrd="0" destOrd="0" presId="urn:microsoft.com/office/officeart/2005/8/layout/chevron2"/>
    <dgm:cxn modelId="{B7F62972-55B7-4C2A-BF81-76F11036860B}" srcId="{F82916BA-D3CE-45C6-BD3C-E1EA70ED37BC}" destId="{17F15CAB-EEA3-4F65-97BC-F8EF31BEAFBC}" srcOrd="0" destOrd="0" parTransId="{847349A0-D512-4A29-A081-4EA909BB42F9}" sibTransId="{E01F9DBA-91F6-4709-97A0-8BDA71DB1C30}"/>
    <dgm:cxn modelId="{43C6B7A5-5036-4B6D-A764-989AE49F3394}" srcId="{17F15CAB-EEA3-4F65-97BC-F8EF31BEAFBC}" destId="{8C03A9B5-EF37-45B8-89C8-815F7A727990}" srcOrd="0" destOrd="0" parTransId="{45CD3C9B-2A74-431F-9D6E-CE7E7A478BC6}" sibTransId="{5260DB8C-8814-44C2-BC63-6F99B320CE0D}"/>
    <dgm:cxn modelId="{8EE0BCBC-487E-4CE0-A7BF-8F767D81331F}" type="presOf" srcId="{17F15CAB-EEA3-4F65-97BC-F8EF31BEAFBC}" destId="{E3C5BFBD-E0BF-4C4E-9D18-FC3CFC57AAC9}" srcOrd="0" destOrd="0" presId="urn:microsoft.com/office/officeart/2005/8/layout/chevron2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92BCE5DD-BB0E-4B61-A058-CA62E9B70C2C}" type="presParOf" srcId="{E7FB7F68-6FC0-4593-8F47-C1CE44C5032E}" destId="{595477AE-E366-48E6-97FC-340F70C919DD}" srcOrd="0" destOrd="0" presId="urn:microsoft.com/office/officeart/2005/8/layout/chevron2"/>
    <dgm:cxn modelId="{1DDF7D9F-0B51-4898-87D8-13CFCA989634}" type="presParOf" srcId="{595477AE-E366-48E6-97FC-340F70C919DD}" destId="{E3C5BFBD-E0BF-4C4E-9D18-FC3CFC57AAC9}" srcOrd="0" destOrd="0" presId="urn:microsoft.com/office/officeart/2005/8/layout/chevron2"/>
    <dgm:cxn modelId="{0063D120-F205-4780-AE71-B63E3E3AC886}" type="presParOf" srcId="{595477AE-E366-48E6-97FC-340F70C919DD}" destId="{31A982B9-97E6-4E95-8FCC-E7BC0D9DE38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F15CAB-EEA3-4F65-97BC-F8EF31BEAFBC}">
      <dgm:prSet phldrT="[Text]"/>
      <dgm:spPr/>
      <dgm:t>
        <a:bodyPr/>
        <a:lstStyle/>
        <a:p>
          <a:r>
            <a:rPr lang="ar-SA" dirty="0"/>
            <a:t>3</a:t>
          </a:r>
          <a:endParaRPr lang="en-US" dirty="0"/>
        </a:p>
      </dgm:t>
    </dgm:pt>
    <dgm:pt modelId="{847349A0-D512-4A29-A081-4EA909BB42F9}" type="parTrans" cxnId="{B7F62972-55B7-4C2A-BF81-76F11036860B}">
      <dgm:prSet/>
      <dgm:spPr/>
      <dgm:t>
        <a:bodyPr/>
        <a:lstStyle/>
        <a:p>
          <a:endParaRPr lang="en-US"/>
        </a:p>
      </dgm:t>
    </dgm:pt>
    <dgm:pt modelId="{E01F9DBA-91F6-4709-97A0-8BDA71DB1C30}" type="sibTrans" cxnId="{B7F62972-55B7-4C2A-BF81-76F11036860B}">
      <dgm:prSet/>
      <dgm:spPr/>
      <dgm:t>
        <a:bodyPr/>
        <a:lstStyle/>
        <a:p>
          <a:endParaRPr lang="en-US"/>
        </a:p>
      </dgm:t>
    </dgm:pt>
    <dgm:pt modelId="{8C03A9B5-EF37-45B8-89C8-815F7A727990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2400" b="1" dirty="0"/>
            <a:t>Pronounced only on </a:t>
          </a:r>
          <a:r>
            <a:rPr lang="en-US" sz="2400" b="1" dirty="0">
              <a:solidFill>
                <a:schemeClr val="tx2"/>
              </a:solidFill>
            </a:rPr>
            <a:t>Continuing</a:t>
          </a:r>
          <a:r>
            <a:rPr lang="ar-SA" sz="2400" b="1" dirty="0">
              <a:solidFill>
                <a:srgbClr val="FF0000"/>
              </a:solidFill>
            </a:rPr>
            <a:t>  </a:t>
          </a:r>
          <a:r>
            <a:rPr lang="ar-SA" sz="2400" b="1" dirty="0"/>
            <a:t>يثبت </a:t>
          </a:r>
          <a:r>
            <a:rPr lang="ar-SA" sz="2400" b="1" dirty="0">
              <a:solidFill>
                <a:schemeClr val="tx2"/>
              </a:solidFill>
            </a:rPr>
            <a:t>وصلاً فقط   </a:t>
          </a:r>
          <a:endParaRPr lang="en-US" sz="2400" dirty="0">
            <a:solidFill>
              <a:schemeClr val="tx2"/>
            </a:solidFill>
          </a:endParaRPr>
        </a:p>
      </dgm:t>
    </dgm:pt>
    <dgm:pt modelId="{45CD3C9B-2A74-431F-9D6E-CE7E7A478BC6}" type="parTrans" cxnId="{43C6B7A5-5036-4B6D-A764-989AE49F3394}">
      <dgm:prSet/>
      <dgm:spPr/>
      <dgm:t>
        <a:bodyPr/>
        <a:lstStyle/>
        <a:p>
          <a:endParaRPr lang="en-US"/>
        </a:p>
      </dgm:t>
    </dgm:pt>
    <dgm:pt modelId="{5260DB8C-8814-44C2-BC63-6F99B320CE0D}" type="sibTrans" cxnId="{43C6B7A5-5036-4B6D-A764-989AE49F3394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595477AE-E366-48E6-97FC-340F70C919DD}" type="pres">
      <dgm:prSet presAssocID="{17F15CAB-EEA3-4F65-97BC-F8EF31BEAFBC}" presName="composite" presStyleCnt="0"/>
      <dgm:spPr/>
    </dgm:pt>
    <dgm:pt modelId="{E3C5BFBD-E0BF-4C4E-9D18-FC3CFC57AAC9}" type="pres">
      <dgm:prSet presAssocID="{17F15CAB-EEA3-4F65-97BC-F8EF31BEAFBC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31A982B9-97E6-4E95-8FCC-E7BC0D9DE387}" type="pres">
      <dgm:prSet presAssocID="{17F15CAB-EEA3-4F65-97BC-F8EF31BEAFBC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9972FB1A-F6A1-4BE6-BD24-AFD2E2718AD9}" type="presOf" srcId="{8C03A9B5-EF37-45B8-89C8-815F7A727990}" destId="{31A982B9-97E6-4E95-8FCC-E7BC0D9DE387}" srcOrd="0" destOrd="0" presId="urn:microsoft.com/office/officeart/2005/8/layout/chevron2"/>
    <dgm:cxn modelId="{B7F62972-55B7-4C2A-BF81-76F11036860B}" srcId="{F82916BA-D3CE-45C6-BD3C-E1EA70ED37BC}" destId="{17F15CAB-EEA3-4F65-97BC-F8EF31BEAFBC}" srcOrd="0" destOrd="0" parTransId="{847349A0-D512-4A29-A081-4EA909BB42F9}" sibTransId="{E01F9DBA-91F6-4709-97A0-8BDA71DB1C30}"/>
    <dgm:cxn modelId="{43C6B7A5-5036-4B6D-A764-989AE49F3394}" srcId="{17F15CAB-EEA3-4F65-97BC-F8EF31BEAFBC}" destId="{8C03A9B5-EF37-45B8-89C8-815F7A727990}" srcOrd="0" destOrd="0" parTransId="{45CD3C9B-2A74-431F-9D6E-CE7E7A478BC6}" sibTransId="{5260DB8C-8814-44C2-BC63-6F99B320CE0D}"/>
    <dgm:cxn modelId="{8EE0BCBC-487E-4CE0-A7BF-8F767D81331F}" type="presOf" srcId="{17F15CAB-EEA3-4F65-97BC-F8EF31BEAFBC}" destId="{E3C5BFBD-E0BF-4C4E-9D18-FC3CFC57AAC9}" srcOrd="0" destOrd="0" presId="urn:microsoft.com/office/officeart/2005/8/layout/chevron2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92BCE5DD-BB0E-4B61-A058-CA62E9B70C2C}" type="presParOf" srcId="{E7FB7F68-6FC0-4593-8F47-C1CE44C5032E}" destId="{595477AE-E366-48E6-97FC-340F70C919DD}" srcOrd="0" destOrd="0" presId="urn:microsoft.com/office/officeart/2005/8/layout/chevron2"/>
    <dgm:cxn modelId="{1DDF7D9F-0B51-4898-87D8-13CFCA989634}" type="presParOf" srcId="{595477AE-E366-48E6-97FC-340F70C919DD}" destId="{E3C5BFBD-E0BF-4C4E-9D18-FC3CFC57AAC9}" srcOrd="0" destOrd="0" presId="urn:microsoft.com/office/officeart/2005/8/layout/chevron2"/>
    <dgm:cxn modelId="{0063D120-F205-4780-AE71-B63E3E3AC886}" type="presParOf" srcId="{595477AE-E366-48E6-97FC-340F70C919DD}" destId="{31A982B9-97E6-4E95-8FCC-E7BC0D9DE38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F15CAB-EEA3-4F65-97BC-F8EF31BEAFBC}">
      <dgm:prSet phldrT="[Text]"/>
      <dgm:spPr/>
      <dgm:t>
        <a:bodyPr/>
        <a:lstStyle/>
        <a:p>
          <a:r>
            <a:rPr lang="ar-SA" dirty="0"/>
            <a:t>3</a:t>
          </a:r>
          <a:endParaRPr lang="en-US" dirty="0"/>
        </a:p>
      </dgm:t>
    </dgm:pt>
    <dgm:pt modelId="{847349A0-D512-4A29-A081-4EA909BB42F9}" type="parTrans" cxnId="{B7F62972-55B7-4C2A-BF81-76F11036860B}">
      <dgm:prSet/>
      <dgm:spPr/>
      <dgm:t>
        <a:bodyPr/>
        <a:lstStyle/>
        <a:p>
          <a:endParaRPr lang="en-US"/>
        </a:p>
      </dgm:t>
    </dgm:pt>
    <dgm:pt modelId="{E01F9DBA-91F6-4709-97A0-8BDA71DB1C30}" type="sibTrans" cxnId="{B7F62972-55B7-4C2A-BF81-76F11036860B}">
      <dgm:prSet/>
      <dgm:spPr/>
      <dgm:t>
        <a:bodyPr/>
        <a:lstStyle/>
        <a:p>
          <a:endParaRPr lang="en-US"/>
        </a:p>
      </dgm:t>
    </dgm:pt>
    <dgm:pt modelId="{8C03A9B5-EF37-45B8-89C8-815F7A727990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2400" b="1" dirty="0"/>
            <a:t>Pronounced only on </a:t>
          </a:r>
          <a:r>
            <a:rPr lang="en-US" sz="2400" b="1" dirty="0">
              <a:solidFill>
                <a:schemeClr val="tx2"/>
              </a:solidFill>
            </a:rPr>
            <a:t>Continuing</a:t>
          </a:r>
          <a:r>
            <a:rPr lang="ar-SA" sz="2400" b="1" dirty="0">
              <a:solidFill>
                <a:srgbClr val="FF0000"/>
              </a:solidFill>
            </a:rPr>
            <a:t>  </a:t>
          </a:r>
          <a:r>
            <a:rPr lang="ar-SA" sz="2400" b="1" dirty="0"/>
            <a:t>يثبت </a:t>
          </a:r>
          <a:r>
            <a:rPr lang="ar-SA" sz="2400" b="1" dirty="0">
              <a:solidFill>
                <a:schemeClr val="tx2"/>
              </a:solidFill>
            </a:rPr>
            <a:t>وصلاً فقط   </a:t>
          </a:r>
          <a:endParaRPr lang="en-US" sz="2400" dirty="0">
            <a:solidFill>
              <a:schemeClr val="tx2"/>
            </a:solidFill>
          </a:endParaRPr>
        </a:p>
      </dgm:t>
    </dgm:pt>
    <dgm:pt modelId="{45CD3C9B-2A74-431F-9D6E-CE7E7A478BC6}" type="parTrans" cxnId="{43C6B7A5-5036-4B6D-A764-989AE49F3394}">
      <dgm:prSet/>
      <dgm:spPr/>
      <dgm:t>
        <a:bodyPr/>
        <a:lstStyle/>
        <a:p>
          <a:endParaRPr lang="en-US"/>
        </a:p>
      </dgm:t>
    </dgm:pt>
    <dgm:pt modelId="{5260DB8C-8814-44C2-BC63-6F99B320CE0D}" type="sibTrans" cxnId="{43C6B7A5-5036-4B6D-A764-989AE49F3394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595477AE-E366-48E6-97FC-340F70C919DD}" type="pres">
      <dgm:prSet presAssocID="{17F15CAB-EEA3-4F65-97BC-F8EF31BEAFBC}" presName="composite" presStyleCnt="0"/>
      <dgm:spPr/>
    </dgm:pt>
    <dgm:pt modelId="{E3C5BFBD-E0BF-4C4E-9D18-FC3CFC57AAC9}" type="pres">
      <dgm:prSet presAssocID="{17F15CAB-EEA3-4F65-97BC-F8EF31BEAFBC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31A982B9-97E6-4E95-8FCC-E7BC0D9DE387}" type="pres">
      <dgm:prSet presAssocID="{17F15CAB-EEA3-4F65-97BC-F8EF31BEAFBC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9972FB1A-F6A1-4BE6-BD24-AFD2E2718AD9}" type="presOf" srcId="{8C03A9B5-EF37-45B8-89C8-815F7A727990}" destId="{31A982B9-97E6-4E95-8FCC-E7BC0D9DE387}" srcOrd="0" destOrd="0" presId="urn:microsoft.com/office/officeart/2005/8/layout/chevron2"/>
    <dgm:cxn modelId="{B7F62972-55B7-4C2A-BF81-76F11036860B}" srcId="{F82916BA-D3CE-45C6-BD3C-E1EA70ED37BC}" destId="{17F15CAB-EEA3-4F65-97BC-F8EF31BEAFBC}" srcOrd="0" destOrd="0" parTransId="{847349A0-D512-4A29-A081-4EA909BB42F9}" sibTransId="{E01F9DBA-91F6-4709-97A0-8BDA71DB1C30}"/>
    <dgm:cxn modelId="{43C6B7A5-5036-4B6D-A764-989AE49F3394}" srcId="{17F15CAB-EEA3-4F65-97BC-F8EF31BEAFBC}" destId="{8C03A9B5-EF37-45B8-89C8-815F7A727990}" srcOrd="0" destOrd="0" parTransId="{45CD3C9B-2A74-431F-9D6E-CE7E7A478BC6}" sibTransId="{5260DB8C-8814-44C2-BC63-6F99B320CE0D}"/>
    <dgm:cxn modelId="{8EE0BCBC-487E-4CE0-A7BF-8F767D81331F}" type="presOf" srcId="{17F15CAB-EEA3-4F65-97BC-F8EF31BEAFBC}" destId="{E3C5BFBD-E0BF-4C4E-9D18-FC3CFC57AAC9}" srcOrd="0" destOrd="0" presId="urn:microsoft.com/office/officeart/2005/8/layout/chevron2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92BCE5DD-BB0E-4B61-A058-CA62E9B70C2C}" type="presParOf" srcId="{E7FB7F68-6FC0-4593-8F47-C1CE44C5032E}" destId="{595477AE-E366-48E6-97FC-340F70C919DD}" srcOrd="0" destOrd="0" presId="urn:microsoft.com/office/officeart/2005/8/layout/chevron2"/>
    <dgm:cxn modelId="{1DDF7D9F-0B51-4898-87D8-13CFCA989634}" type="presParOf" srcId="{595477AE-E366-48E6-97FC-340F70C919DD}" destId="{E3C5BFBD-E0BF-4C4E-9D18-FC3CFC57AAC9}" srcOrd="0" destOrd="0" presId="urn:microsoft.com/office/officeart/2005/8/layout/chevron2"/>
    <dgm:cxn modelId="{0063D120-F205-4780-AE71-B63E3E3AC886}" type="presParOf" srcId="{595477AE-E366-48E6-97FC-340F70C919DD}" destId="{31A982B9-97E6-4E95-8FCC-E7BC0D9DE38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1FA0E469-E16F-4F1F-8401-3CD027F51F42}" type="doc">
      <dgm:prSet loTypeId="urn:microsoft.com/office/officeart/2005/8/layout/orgChart1" loCatId="hierarchy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CA"/>
        </a:p>
      </dgm:t>
    </dgm:pt>
    <dgm:pt modelId="{025B4D34-4287-4951-9F0D-9ECD9E39D10D}">
      <dgm:prSet phldrT="[Text]" custT="1"/>
      <dgm:spPr/>
      <dgm:t>
        <a:bodyPr/>
        <a:lstStyle/>
        <a:p>
          <a:pPr>
            <a:buNone/>
          </a:pPr>
          <a:r>
            <a:rPr lang="en-CA" sz="1400" b="1" i="0" u="none" strike="noStrike" cap="none">
              <a:latin typeface="+mn-lt"/>
              <a:ea typeface="Calibri"/>
              <a:cs typeface="Calibri"/>
              <a:sym typeface="Calibri"/>
            </a:rPr>
            <a:t>Madd</a:t>
          </a:r>
          <a:br>
            <a:rPr lang="en-CA" sz="1400" b="1" i="0" u="none" strike="noStrike" cap="none" dirty="0">
              <a:latin typeface="+mn-lt"/>
              <a:ea typeface="Calibri"/>
              <a:cs typeface="Calibri"/>
              <a:sym typeface="Calibri"/>
            </a:rPr>
          </a:br>
          <a:r>
            <a:rPr lang="ar-KW" sz="1400" b="0" i="0" u="none" strike="noStrike" cap="none" dirty="0">
              <a:solidFill>
                <a:schemeClr val="tx1"/>
              </a:solidFill>
              <a:latin typeface="+mn-lt"/>
              <a:cs typeface="Calibri"/>
              <a:sym typeface="Calibri"/>
            </a:rPr>
            <a:t>المد</a:t>
          </a:r>
          <a:endParaRPr lang="en-CA" sz="1400" dirty="0">
            <a:solidFill>
              <a:schemeClr val="tx1"/>
            </a:solidFill>
            <a:latin typeface="+mn-lt"/>
          </a:endParaRPr>
        </a:p>
      </dgm:t>
    </dgm:pt>
    <dgm:pt modelId="{AAD80E4E-9493-474F-9AE1-DA101DAD4BB3}" type="parTrans" cxnId="{11434DFB-E491-48A0-BC07-7D4BE03DDCD0}">
      <dgm:prSet/>
      <dgm:spPr/>
      <dgm:t>
        <a:bodyPr/>
        <a:lstStyle/>
        <a:p>
          <a:endParaRPr lang="en-CA"/>
        </a:p>
      </dgm:t>
    </dgm:pt>
    <dgm:pt modelId="{900578D9-1A61-4A87-962F-EEB0AB7B9043}" type="sibTrans" cxnId="{11434DFB-E491-48A0-BC07-7D4BE03DDCD0}">
      <dgm:prSet/>
      <dgm:spPr/>
      <dgm:t>
        <a:bodyPr/>
        <a:lstStyle/>
        <a:p>
          <a:endParaRPr lang="en-CA"/>
        </a:p>
      </dgm:t>
    </dgm:pt>
    <dgm:pt modelId="{96F15514-0324-48F7-8870-369F1B0CD7AF}">
      <dgm:prSet phldrT="[Text]" custT="1"/>
      <dgm:spPr>
        <a:solidFill>
          <a:schemeClr val="tx2"/>
        </a:solidFill>
      </dgm:spPr>
      <dgm:t>
        <a:bodyPr/>
        <a:lstStyle/>
        <a:p>
          <a:r>
            <a:rPr lang="en-CA" sz="1400" b="1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Al-Madd Al-</a:t>
          </a:r>
          <a:r>
            <a:rPr lang="en-CA" sz="1400" b="1" dirty="0" err="1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Tabee’ee</a:t>
          </a:r>
          <a:br>
            <a:rPr lang="en-CA" sz="1400" b="1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</a:br>
          <a:r>
            <a:rPr lang="en-CA" sz="14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(Madd of Origin)</a:t>
          </a:r>
          <a:br>
            <a:rPr lang="en-CA" sz="14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</a:br>
          <a:r>
            <a:rPr lang="ar-KW" sz="1400" b="0" i="0" dirty="0">
              <a:solidFill>
                <a:schemeClr val="bg1"/>
              </a:solidFill>
              <a:latin typeface="+mn-lt"/>
              <a:cs typeface="Calibri" panose="020F0502020204030204" pitchFamily="34" charset="0"/>
            </a:rPr>
            <a:t>المد الطبيعي</a:t>
          </a:r>
          <a:endParaRPr lang="en-CA" sz="1400" dirty="0">
            <a:solidFill>
              <a:schemeClr val="bg1"/>
            </a:solidFill>
            <a:latin typeface="+mn-lt"/>
            <a:cs typeface="Calibri" panose="020F0502020204030204" pitchFamily="34" charset="0"/>
          </a:endParaRPr>
        </a:p>
      </dgm:t>
    </dgm:pt>
    <dgm:pt modelId="{ACB6D3F8-0D7A-4E3A-951A-5EA6B9D94E92}" type="parTrans" cxnId="{CD8EA857-8C84-440E-A470-EFC61D568BF5}">
      <dgm:prSet/>
      <dgm:spPr/>
      <dgm:t>
        <a:bodyPr/>
        <a:lstStyle/>
        <a:p>
          <a:endParaRPr lang="en-CA" sz="1600"/>
        </a:p>
      </dgm:t>
    </dgm:pt>
    <dgm:pt modelId="{B54F6550-9A4C-4EEF-9EE9-523B4690B751}" type="sibTrans" cxnId="{CD8EA857-8C84-440E-A470-EFC61D568BF5}">
      <dgm:prSet/>
      <dgm:spPr/>
      <dgm:t>
        <a:bodyPr/>
        <a:lstStyle/>
        <a:p>
          <a:endParaRPr lang="en-CA"/>
        </a:p>
      </dgm:t>
    </dgm:pt>
    <dgm:pt modelId="{25519B2B-E749-4A44-BAB6-EEB485C2A545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buNone/>
          </a:pPr>
          <a:r>
            <a:rPr lang="en-US" sz="1400" b="1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Kalimi (</a:t>
          </a:r>
          <a:r>
            <a:rPr lang="en-US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word)</a:t>
          </a:r>
          <a:br>
            <a:rPr lang="en-US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kern="1200" dirty="0">
            <a:solidFill>
              <a:schemeClr val="bg1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EEAA4052-0D1E-420D-9F6F-A845F983D6E8}" type="parTrans" cxnId="{51590B00-7EAB-4AB2-9CC1-52095C2D2365}">
      <dgm:prSet/>
      <dgm:spPr/>
      <dgm:t>
        <a:bodyPr/>
        <a:lstStyle/>
        <a:p>
          <a:endParaRPr lang="en-CA" sz="1600"/>
        </a:p>
      </dgm:t>
    </dgm:pt>
    <dgm:pt modelId="{E2F573B0-195D-4ACB-8E90-D1BF1E3F052A}" type="sibTrans" cxnId="{51590B00-7EAB-4AB2-9CC1-52095C2D2365}">
      <dgm:prSet/>
      <dgm:spPr/>
      <dgm:t>
        <a:bodyPr/>
        <a:lstStyle/>
        <a:p>
          <a:endParaRPr lang="en-CA"/>
        </a:p>
      </dgm:t>
    </dgm:pt>
    <dgm:pt modelId="{522FC380-9F64-4A72-BB36-4E4AEB6F39CA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buNone/>
          </a:pPr>
          <a:r>
            <a:rPr lang="en-US" sz="1400" b="1" kern="1200" dirty="0" err="1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Thuna’ee</a:t>
          </a:r>
          <a:r>
            <a:rPr lang="en-US" sz="1400" b="1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r>
            <a:rPr lang="en-US" sz="1400" b="0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(Dual)</a:t>
          </a:r>
          <a:br>
            <a:rPr lang="en-US" sz="1400" b="1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ثنائي</a:t>
          </a:r>
          <a:endParaRPr lang="en-CA" sz="1400" kern="1200" dirty="0">
            <a:solidFill>
              <a:schemeClr val="bg2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231E2305-6DF2-4224-8C7D-B50B251594E3}" type="parTrans" cxnId="{A6E68350-7FC1-4D05-A751-969344C2BF5E}">
      <dgm:prSet/>
      <dgm:spPr/>
      <dgm:t>
        <a:bodyPr/>
        <a:lstStyle/>
        <a:p>
          <a:endParaRPr lang="en-CA" sz="1600"/>
        </a:p>
      </dgm:t>
    </dgm:pt>
    <dgm:pt modelId="{361DBA5E-9B6E-4FBC-88AD-891783362E13}" type="sibTrans" cxnId="{A6E68350-7FC1-4D05-A751-969344C2BF5E}">
      <dgm:prSet/>
      <dgm:spPr/>
      <dgm:t>
        <a:bodyPr/>
        <a:lstStyle/>
        <a:p>
          <a:endParaRPr lang="en-CA"/>
        </a:p>
      </dgm:t>
    </dgm:pt>
    <dgm:pt modelId="{14C15FC4-6436-4BB3-AC9D-26EE57EEB5EE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ar-SA" sz="1100" b="1" kern="1200" dirty="0" err="1">
              <a:latin typeface="+mn-lt"/>
            </a:rPr>
            <a:t>ح</a:t>
          </a:r>
          <a:r>
            <a:rPr lang="ar-SA" sz="1100" b="1" kern="1200" dirty="0" err="1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ي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</a:t>
          </a:r>
          <a:r>
            <a:rPr lang="ar-SA" sz="1100" b="1" kern="1200" dirty="0" err="1">
              <a:latin typeface="+mn-lt"/>
            </a:rPr>
            <a:t>ط</a:t>
          </a:r>
          <a:r>
            <a:rPr lang="ar-SA" sz="1100" b="1" kern="1200" dirty="0" err="1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ه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ر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92097B33-13FD-407D-B744-E77767C331F5}" type="parTrans" cxnId="{465044AF-6D76-40F2-A2A8-6C4A7E85F781}">
      <dgm:prSet/>
      <dgm:spPr/>
      <dgm:t>
        <a:bodyPr/>
        <a:lstStyle/>
        <a:p>
          <a:endParaRPr lang="en-CA" sz="1600"/>
        </a:p>
      </dgm:t>
    </dgm:pt>
    <dgm:pt modelId="{B1185BE0-30B0-400D-A7A4-B1E68304ABEE}" type="sibTrans" cxnId="{465044AF-6D76-40F2-A2A8-6C4A7E85F781}">
      <dgm:prSet/>
      <dgm:spPr/>
      <dgm:t>
        <a:bodyPr/>
        <a:lstStyle/>
        <a:p>
          <a:endParaRPr lang="en-CA"/>
        </a:p>
      </dgm:t>
    </dgm:pt>
    <dgm:pt modelId="{F4696291-C991-407F-B0C3-6A8F2CE0841A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400" b="1" kern="1200" dirty="0">
              <a:solidFill>
                <a:srgbClr val="C00000"/>
              </a:solidFill>
              <a:latin typeface="+mn-lt"/>
            </a:rPr>
            <a:t>Stopping &amp; Continuing</a:t>
          </a:r>
          <a:r>
            <a:rPr lang="ar-SA" sz="1400" b="1" kern="1200" dirty="0">
              <a:solidFill>
                <a:srgbClr val="C00000"/>
              </a:solidFill>
              <a:latin typeface="+mn-lt"/>
            </a:rPr>
            <a:t> وقفاً ووصلاً 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6D0D24C9-BCD3-436A-BF12-ED2A11CFC72C}" type="parTrans" cxnId="{1831AABA-73AA-4AE6-9DE1-D9A908E0D578}">
      <dgm:prSet/>
      <dgm:spPr/>
      <dgm:t>
        <a:bodyPr/>
        <a:lstStyle/>
        <a:p>
          <a:endParaRPr lang="en-CA" sz="1600"/>
        </a:p>
      </dgm:t>
    </dgm:pt>
    <dgm:pt modelId="{C88D5B41-C980-4417-A968-99EF866D41D6}" type="sibTrans" cxnId="{1831AABA-73AA-4AE6-9DE1-D9A908E0D578}">
      <dgm:prSet/>
      <dgm:spPr/>
      <dgm:t>
        <a:bodyPr/>
        <a:lstStyle/>
        <a:p>
          <a:endParaRPr lang="en-CA"/>
        </a:p>
      </dgm:t>
    </dgm:pt>
    <dgm:pt modelId="{75FFB165-A58D-4E03-9E51-8E0FD120D629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400" b="1" kern="1200" dirty="0">
              <a:solidFill>
                <a:srgbClr val="C00000"/>
              </a:solidFill>
              <a:latin typeface="+mn-lt"/>
            </a:rPr>
            <a:t>Stopping</a:t>
          </a:r>
          <a:br>
            <a:rPr lang="en-US" sz="1400" b="1" kern="1200" dirty="0">
              <a:solidFill>
                <a:srgbClr val="C00000"/>
              </a:solidFill>
              <a:latin typeface="+mn-lt"/>
            </a:rPr>
          </a:br>
          <a:r>
            <a:rPr lang="ar-SA" sz="1400" b="1" kern="1200" dirty="0">
              <a:solidFill>
                <a:srgbClr val="C00000"/>
              </a:solidFill>
              <a:latin typeface="+mn-lt"/>
            </a:rPr>
            <a:t>وقفاً فقط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BB408977-236C-4D41-B7D5-57809A1D7648}" type="parTrans" cxnId="{87C56607-E024-48FD-8109-A2C29BAA81EC}">
      <dgm:prSet/>
      <dgm:spPr/>
      <dgm:t>
        <a:bodyPr/>
        <a:lstStyle/>
        <a:p>
          <a:endParaRPr lang="en-CA" sz="1600"/>
        </a:p>
      </dgm:t>
    </dgm:pt>
    <dgm:pt modelId="{A2B14FB8-AE29-4B23-A7AD-3EB5BAA80ED7}" type="sibTrans" cxnId="{87C56607-E024-48FD-8109-A2C29BAA81EC}">
      <dgm:prSet/>
      <dgm:spPr/>
      <dgm:t>
        <a:bodyPr/>
        <a:lstStyle/>
        <a:p>
          <a:endParaRPr lang="en-CA"/>
        </a:p>
      </dgm:t>
    </dgm:pt>
    <dgm:pt modelId="{8A1650A6-2143-462E-B222-E9371ECE0380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400" b="1" kern="1200" dirty="0">
              <a:solidFill>
                <a:srgbClr val="C00000"/>
              </a:solidFill>
              <a:latin typeface="+mn-lt"/>
            </a:rPr>
            <a:t>Continuing</a:t>
          </a:r>
          <a:r>
            <a:rPr lang="ar-SA" sz="1400" b="1" kern="1200" dirty="0">
              <a:solidFill>
                <a:srgbClr val="C00000"/>
              </a:solidFill>
              <a:latin typeface="+mn-lt"/>
            </a:rPr>
            <a:t> </a:t>
          </a:r>
          <a:br>
            <a:rPr lang="en-CA" sz="1400" b="1" kern="1200" dirty="0">
              <a:solidFill>
                <a:srgbClr val="C00000"/>
              </a:solidFill>
              <a:latin typeface="+mn-lt"/>
            </a:rPr>
          </a:br>
          <a:r>
            <a:rPr lang="ar-SA" sz="1400" b="1" kern="1200" dirty="0">
              <a:solidFill>
                <a:srgbClr val="C00000"/>
              </a:solidFill>
              <a:latin typeface="+mn-lt"/>
            </a:rPr>
            <a:t>وصلاً فقط 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A9B9BF6E-C539-402D-8CCA-452D408E5D00}" type="parTrans" cxnId="{8F8E7573-1951-4C31-A7E6-E1C56614B6FE}">
      <dgm:prSet/>
      <dgm:spPr/>
      <dgm:t>
        <a:bodyPr/>
        <a:lstStyle/>
        <a:p>
          <a:endParaRPr lang="en-CA" sz="1600"/>
        </a:p>
      </dgm:t>
    </dgm:pt>
    <dgm:pt modelId="{F7DE8BC5-9621-474C-ABA8-4B7B2C7F7B00}" type="sibTrans" cxnId="{8F8E7573-1951-4C31-A7E6-E1C56614B6FE}">
      <dgm:prSet/>
      <dgm:spPr/>
      <dgm:t>
        <a:bodyPr/>
        <a:lstStyle/>
        <a:p>
          <a:endParaRPr lang="en-CA"/>
        </a:p>
      </dgm:t>
    </dgm:pt>
    <dgm:pt modelId="{47EA173C-EDC6-4FDA-8261-83843715ED6C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ar-SA" sz="1400" b="1" kern="1200" dirty="0">
              <a:latin typeface="+mn-lt"/>
            </a:rPr>
            <a:t>بلغ</a:t>
          </a:r>
          <a:r>
            <a:rPr lang="ar-SA" sz="14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400" b="1" kern="1200" dirty="0">
              <a:latin typeface="+mn-lt"/>
            </a:rPr>
            <a:t> مجمع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AFAB40C3-3ECA-4751-A055-953F7D84CBB9}" type="parTrans" cxnId="{06CA0FFD-1336-4E57-932C-7EA71CA94115}">
      <dgm:prSet/>
      <dgm:spPr/>
      <dgm:t>
        <a:bodyPr/>
        <a:lstStyle/>
        <a:p>
          <a:endParaRPr lang="en-CA" sz="1600"/>
        </a:p>
      </dgm:t>
    </dgm:pt>
    <dgm:pt modelId="{382B0A81-43DB-4C6B-AFD7-63A9B74EEE35}" type="sibTrans" cxnId="{06CA0FFD-1336-4E57-932C-7EA71CA94115}">
      <dgm:prSet/>
      <dgm:spPr/>
      <dgm:t>
        <a:bodyPr/>
        <a:lstStyle/>
        <a:p>
          <a:endParaRPr lang="en-CA"/>
        </a:p>
      </dgm:t>
    </dgm:pt>
    <dgm:pt modelId="{5DF74B4C-73D8-4633-8FD8-1D0ECCCDEE6A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CA" sz="1400" b="1" kern="1200" dirty="0">
              <a:latin typeface="+mn-lt"/>
            </a:rPr>
            <a:t>Iwad</a:t>
          </a:r>
          <a:br>
            <a:rPr lang="en-CA" sz="1400" b="1" kern="1200" dirty="0">
              <a:latin typeface="+mn-lt"/>
            </a:rPr>
          </a:br>
          <a:r>
            <a:rPr lang="en-US" sz="1400" b="0" kern="1200" dirty="0">
              <a:latin typeface="+mn-lt"/>
            </a:rPr>
            <a:t> (substitute)</a:t>
          </a:r>
          <a:r>
            <a:rPr lang="en-CA" sz="1400" b="0" kern="1200" dirty="0">
              <a:latin typeface="+mn-lt"/>
            </a:rPr>
            <a:t> </a:t>
          </a:r>
          <a:r>
            <a:rPr lang="ar-SA" sz="1400" b="0" kern="1200" dirty="0">
              <a:latin typeface="+mn-lt"/>
            </a:rPr>
            <a:t>العوض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A2649A69-30D0-4DB1-904F-2E18AB34B3D4}" type="parTrans" cxnId="{B8D4206D-3BDA-46FB-B929-C04D9CA35253}">
      <dgm:prSet/>
      <dgm:spPr/>
      <dgm:t>
        <a:bodyPr/>
        <a:lstStyle/>
        <a:p>
          <a:endParaRPr lang="en-CA" sz="1600"/>
        </a:p>
      </dgm:t>
    </dgm:pt>
    <dgm:pt modelId="{5A73E587-6648-4F9E-B2BE-EA47041B4EA0}" type="sibTrans" cxnId="{B8D4206D-3BDA-46FB-B929-C04D9CA35253}">
      <dgm:prSet/>
      <dgm:spPr/>
      <dgm:t>
        <a:bodyPr/>
        <a:lstStyle/>
        <a:p>
          <a:endParaRPr lang="en-CA"/>
        </a:p>
      </dgm:t>
    </dgm:pt>
    <dgm:pt modelId="{5DA1F43E-71CC-4013-B77C-1DF45E9AFCFE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1400" b="1" kern="1200" dirty="0">
              <a:latin typeface="+mn-lt"/>
            </a:rPr>
            <a:t>The 7 Alifs</a:t>
          </a:r>
          <a:br>
            <a:rPr lang="en-US" sz="1400" b="0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الألفات السبعة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FC72D416-D328-4D2D-B4BE-92D4CE63A083}" type="parTrans" cxnId="{5BEF3C53-D957-474E-AD7F-7463004284C8}">
      <dgm:prSet/>
      <dgm:spPr/>
      <dgm:t>
        <a:bodyPr/>
        <a:lstStyle/>
        <a:p>
          <a:endParaRPr lang="en-CA" sz="1600"/>
        </a:p>
      </dgm:t>
    </dgm:pt>
    <dgm:pt modelId="{F1ED7E29-FDB0-4F78-AE8F-D168D79D8A92}" type="sibTrans" cxnId="{5BEF3C53-D957-474E-AD7F-7463004284C8}">
      <dgm:prSet/>
      <dgm:spPr/>
      <dgm:t>
        <a:bodyPr/>
        <a:lstStyle/>
        <a:p>
          <a:endParaRPr lang="en-CA"/>
        </a:p>
      </dgm:t>
    </dgm:pt>
    <dgm:pt modelId="{7639FAF6-9E1C-4F42-BFA4-3335F1E0FFD9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CA" sz="1400" b="1" kern="1200" dirty="0">
              <a:latin typeface="+mn-lt"/>
            </a:rPr>
            <a:t>Silah Sughra</a:t>
          </a:r>
          <a:br>
            <a:rPr lang="en-CA" sz="1400" b="1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الصلة الصغرى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828A35BB-CB16-4D9B-A183-2951B0441068}" type="parTrans" cxnId="{5AE32637-FF28-4FCF-8109-B61453AC6857}">
      <dgm:prSet/>
      <dgm:spPr/>
      <dgm:t>
        <a:bodyPr/>
        <a:lstStyle/>
        <a:p>
          <a:endParaRPr lang="en-CA" sz="1600"/>
        </a:p>
      </dgm:t>
    </dgm:pt>
    <dgm:pt modelId="{A3D36A38-3B92-4B46-B3AA-54953985E34A}" type="sibTrans" cxnId="{5AE32637-FF28-4FCF-8109-B61453AC6857}">
      <dgm:prSet/>
      <dgm:spPr/>
      <dgm:t>
        <a:bodyPr/>
        <a:lstStyle/>
        <a:p>
          <a:endParaRPr lang="en-CA"/>
        </a:p>
      </dgm:t>
    </dgm:pt>
    <dgm:pt modelId="{4D299C0D-9AAA-438F-B698-48F5C22E5F69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CA" sz="1200" b="1" kern="1200" dirty="0">
              <a:latin typeface="+mn-lt"/>
            </a:rPr>
            <a:t>‘Ared Lil </a:t>
          </a:r>
          <a:r>
            <a:rPr lang="en-CA" sz="1200" b="1" kern="1200" dirty="0" err="1">
              <a:latin typeface="+mn-lt"/>
            </a:rPr>
            <a:t>Sukoun</a:t>
          </a:r>
          <a:br>
            <a:rPr lang="en-CA" sz="1200" b="0" kern="1200" dirty="0">
              <a:latin typeface="+mn-lt"/>
            </a:rPr>
          </a:br>
          <a:r>
            <a:rPr lang="ar-SA" sz="1200" b="0" kern="1200" dirty="0">
              <a:latin typeface="+mn-lt"/>
            </a:rPr>
            <a:t>العارض للسكون</a:t>
          </a:r>
          <a:endParaRPr lang="en-CA" sz="12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A51A0556-E045-4C46-A9F0-E236A91960A7}" type="parTrans" cxnId="{FD89EE2D-A6CE-4654-8E0C-545C94A537BA}">
      <dgm:prSet/>
      <dgm:spPr/>
      <dgm:t>
        <a:bodyPr/>
        <a:lstStyle/>
        <a:p>
          <a:endParaRPr lang="en-CA" sz="1600"/>
        </a:p>
      </dgm:t>
    </dgm:pt>
    <dgm:pt modelId="{37F01A06-CDE1-4E23-A8FE-4802929881A5}" type="sibTrans" cxnId="{FD89EE2D-A6CE-4654-8E0C-545C94A537BA}">
      <dgm:prSet/>
      <dgm:spPr/>
      <dgm:t>
        <a:bodyPr/>
        <a:lstStyle/>
        <a:p>
          <a:endParaRPr lang="en-CA"/>
        </a:p>
      </dgm:t>
    </dgm:pt>
    <dgm:pt modelId="{BFFE29C3-114F-47ED-92E3-329584D0276E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1400" b="1" kern="1200" dirty="0">
              <a:latin typeface="+mn-lt"/>
            </a:rPr>
            <a:t>Meeting of 2 </a:t>
          </a:r>
          <a:r>
            <a:rPr lang="en-US" sz="1400" b="1" kern="1200" dirty="0" err="1">
              <a:latin typeface="+mn-lt"/>
            </a:rPr>
            <a:t>sakin</a:t>
          </a:r>
          <a:br>
            <a:rPr lang="en-US" sz="1400" b="1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التقاء الساكنين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F3DF1207-922D-493A-B1E7-FF8D361A86A0}" type="parTrans" cxnId="{253492CC-BF7F-4AE3-99AF-73767986DD29}">
      <dgm:prSet/>
      <dgm:spPr/>
      <dgm:t>
        <a:bodyPr/>
        <a:lstStyle/>
        <a:p>
          <a:endParaRPr lang="en-CA" sz="1600"/>
        </a:p>
      </dgm:t>
    </dgm:pt>
    <dgm:pt modelId="{A61F4075-3653-42C4-B48C-79A907293C10}" type="sibTrans" cxnId="{253492CC-BF7F-4AE3-99AF-73767986DD29}">
      <dgm:prSet/>
      <dgm:spPr/>
      <dgm:t>
        <a:bodyPr/>
        <a:lstStyle/>
        <a:p>
          <a:endParaRPr lang="en-CA"/>
        </a:p>
      </dgm:t>
    </dgm:pt>
    <dgm:pt modelId="{DA7B1ED1-0138-E744-BBCC-FE86B08F6643}">
      <dgm:prSet phldrT="[Text]" phldr="0" custT="1"/>
      <dgm:spPr>
        <a:solidFill>
          <a:schemeClr val="accent5"/>
        </a:solidFill>
      </dgm:spPr>
      <dgm:t>
        <a:bodyPr/>
        <a:lstStyle/>
        <a:p>
          <a:r>
            <a:rPr lang="en-CA" sz="1200" dirty="0">
              <a:solidFill>
                <a:schemeClr val="bg2"/>
              </a:solidFill>
              <a:latin typeface="+mn-lt"/>
            </a:rPr>
            <a:t>Caused by</a:t>
          </a:r>
          <a:br>
            <a:rPr lang="en-CA" sz="1400" dirty="0">
              <a:solidFill>
                <a:schemeClr val="bg2"/>
              </a:solidFill>
              <a:latin typeface="+mn-lt"/>
            </a:rPr>
          </a:br>
          <a:r>
            <a:rPr lang="en-CA" sz="1400" dirty="0">
              <a:solidFill>
                <a:schemeClr val="bg2"/>
              </a:solidFill>
              <a:latin typeface="+mn-lt"/>
            </a:rPr>
            <a:t> </a:t>
          </a:r>
          <a:r>
            <a:rPr lang="en-CA" sz="1400" b="1" i="1" dirty="0">
              <a:solidFill>
                <a:schemeClr val="bg2"/>
              </a:solidFill>
              <a:latin typeface="+mn-lt"/>
            </a:rPr>
            <a:t>Hamzah</a:t>
          </a:r>
          <a:br>
            <a:rPr lang="en-CA" sz="1400" dirty="0">
              <a:solidFill>
                <a:schemeClr val="bg2"/>
              </a:solidFill>
              <a:latin typeface="+mn-lt"/>
            </a:rPr>
          </a:br>
          <a:r>
            <a:rPr lang="ar-SA" sz="1400" dirty="0">
              <a:solidFill>
                <a:schemeClr val="bg2"/>
              </a:solidFill>
              <a:latin typeface="+mn-lt"/>
            </a:rPr>
            <a:t>بسبب الهمزة</a:t>
          </a:r>
          <a:endParaRPr lang="en-CA" sz="1400" dirty="0">
            <a:solidFill>
              <a:schemeClr val="bg2"/>
            </a:solidFill>
            <a:latin typeface="+mn-lt"/>
          </a:endParaRPr>
        </a:p>
      </dgm:t>
    </dgm:pt>
    <dgm:pt modelId="{6AF9989B-6B3C-914E-9A86-B691635C2F66}" type="parTrans" cxnId="{D3396FAA-40F3-C544-8ED5-43C8DCFAB7D0}">
      <dgm:prSet/>
      <dgm:spPr/>
      <dgm:t>
        <a:bodyPr/>
        <a:lstStyle/>
        <a:p>
          <a:endParaRPr lang="en-US" sz="1600"/>
        </a:p>
      </dgm:t>
    </dgm:pt>
    <dgm:pt modelId="{AD4FB2B9-3709-0546-AAB6-BB4EC9BC7E85}" type="sibTrans" cxnId="{D3396FAA-40F3-C544-8ED5-43C8DCFAB7D0}">
      <dgm:prSet/>
      <dgm:spPr/>
      <dgm:t>
        <a:bodyPr/>
        <a:lstStyle/>
        <a:p>
          <a:endParaRPr lang="en-US"/>
        </a:p>
      </dgm:t>
    </dgm:pt>
    <dgm:pt modelId="{06CA7D94-ED48-004E-91E5-8793B8B96EF8}">
      <dgm:prSet phldrT="[Text]" phldr="0" custT="1"/>
      <dgm:spPr>
        <a:solidFill>
          <a:schemeClr val="accent3"/>
        </a:solidFill>
      </dgm:spPr>
      <dgm:t>
        <a:bodyPr/>
        <a:lstStyle/>
        <a:p>
          <a:r>
            <a:rPr lang="en-CA" sz="1200" dirty="0">
              <a:latin typeface="+mn-lt"/>
            </a:rPr>
            <a:t>Caused by</a:t>
          </a:r>
          <a:br>
            <a:rPr lang="en-CA" sz="1400" dirty="0">
              <a:latin typeface="+mn-lt"/>
            </a:rPr>
          </a:br>
          <a:r>
            <a:rPr lang="en-CA" sz="1400" dirty="0">
              <a:latin typeface="+mn-lt"/>
            </a:rPr>
            <a:t> </a:t>
          </a:r>
          <a:r>
            <a:rPr lang="en-CA" sz="1400" b="1" i="1" dirty="0">
              <a:latin typeface="+mn-lt"/>
            </a:rPr>
            <a:t>Sokun</a:t>
          </a:r>
          <a:br>
            <a:rPr lang="en-CA" sz="1400" dirty="0">
              <a:latin typeface="+mn-lt"/>
            </a:rPr>
          </a:br>
          <a:r>
            <a:rPr lang="ar-SA" sz="1400" dirty="0">
              <a:latin typeface="+mn-lt"/>
            </a:rPr>
            <a:t>بسبب السكون</a:t>
          </a:r>
          <a:endParaRPr lang="en-CA" sz="1400" dirty="0">
            <a:latin typeface="+mn-lt"/>
          </a:endParaRPr>
        </a:p>
      </dgm:t>
    </dgm:pt>
    <dgm:pt modelId="{ACA409F7-7A08-B24A-975A-DFE210ACF276}" type="parTrans" cxnId="{B4F284B3-F7D6-6049-B6BD-5DF861FA4319}">
      <dgm:prSet/>
      <dgm:spPr/>
      <dgm:t>
        <a:bodyPr/>
        <a:lstStyle/>
        <a:p>
          <a:endParaRPr lang="en-US" sz="1600"/>
        </a:p>
      </dgm:t>
    </dgm:pt>
    <dgm:pt modelId="{3DB8B9F7-DABF-FA45-9553-FE0422FBA63D}" type="sibTrans" cxnId="{B4F284B3-F7D6-6049-B6BD-5DF861FA4319}">
      <dgm:prSet/>
      <dgm:spPr/>
      <dgm:t>
        <a:bodyPr/>
        <a:lstStyle/>
        <a:p>
          <a:endParaRPr lang="en-US"/>
        </a:p>
      </dgm:t>
    </dgm:pt>
    <dgm:pt modelId="{A27D550F-4043-8F4B-A8E2-843978DB8499}">
      <dgm:prSet phldrT="[Text]" phldr="0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Muttasil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(Connected)</a:t>
          </a:r>
          <a:r>
            <a:rPr lang="en-CA" sz="1400" dirty="0">
              <a:latin typeface="+mn-lt"/>
            </a:rPr>
            <a:t> </a:t>
          </a:r>
          <a:r>
            <a:rPr lang="ar-SA" sz="1400" dirty="0">
              <a:latin typeface="+mn-lt"/>
            </a:rPr>
            <a:t>المتصل</a:t>
          </a:r>
          <a:endParaRPr lang="en-CA" sz="1400" dirty="0">
            <a:latin typeface="+mn-lt"/>
          </a:endParaRPr>
        </a:p>
      </dgm:t>
    </dgm:pt>
    <dgm:pt modelId="{8BF0E8E1-1AFA-B54E-8024-D2A3A9255C02}" type="parTrans" cxnId="{4906880A-CB83-EA43-BDED-A88045854640}">
      <dgm:prSet/>
      <dgm:spPr/>
      <dgm:t>
        <a:bodyPr/>
        <a:lstStyle/>
        <a:p>
          <a:endParaRPr lang="en-US" sz="1600"/>
        </a:p>
      </dgm:t>
    </dgm:pt>
    <dgm:pt modelId="{B909C038-7779-C646-872C-20F85225459A}" type="sibTrans" cxnId="{4906880A-CB83-EA43-BDED-A88045854640}">
      <dgm:prSet/>
      <dgm:spPr/>
      <dgm:t>
        <a:bodyPr/>
        <a:lstStyle/>
        <a:p>
          <a:endParaRPr lang="en-US"/>
        </a:p>
      </dgm:t>
    </dgm:pt>
    <dgm:pt modelId="{9B4CBFF0-6A6D-0540-A436-773ABAB14F90}">
      <dgm:prSet phldrT="[Text]" phldr="0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Munfasil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(Separated)</a:t>
          </a:r>
          <a:r>
            <a:rPr lang="ar-SA" sz="1400" dirty="0">
              <a:latin typeface="+mn-lt"/>
            </a:rPr>
            <a:t> المنفصل</a:t>
          </a:r>
          <a:endParaRPr lang="en-CA" sz="1400" dirty="0">
            <a:latin typeface="+mn-lt"/>
          </a:endParaRPr>
        </a:p>
      </dgm:t>
    </dgm:pt>
    <dgm:pt modelId="{3BF5C778-DDC0-3641-8620-54A30F37A6AC}" type="parTrans" cxnId="{91B5C5AD-E5BD-AC49-B63C-373C62CB9181}">
      <dgm:prSet/>
      <dgm:spPr/>
      <dgm:t>
        <a:bodyPr/>
        <a:lstStyle/>
        <a:p>
          <a:endParaRPr lang="en-US" sz="1600"/>
        </a:p>
      </dgm:t>
    </dgm:pt>
    <dgm:pt modelId="{506EFF06-BE73-C440-990D-DAF7CB9A6D93}" type="sibTrans" cxnId="{91B5C5AD-E5BD-AC49-B63C-373C62CB9181}">
      <dgm:prSet/>
      <dgm:spPr/>
      <dgm:t>
        <a:bodyPr/>
        <a:lstStyle/>
        <a:p>
          <a:endParaRPr lang="en-US"/>
        </a:p>
      </dgm:t>
    </dgm:pt>
    <dgm:pt modelId="{E75CE78D-4FBF-F84E-B9B2-790AFA4B1350}">
      <dgm:prSet phldrT="[Text]" phldr="0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>
              <a:latin typeface="+mn-lt"/>
            </a:rPr>
            <a:t>Badal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(Switched)</a:t>
          </a:r>
          <a:br>
            <a:rPr lang="en-CA" sz="1200" dirty="0">
              <a:latin typeface="+mn-lt"/>
            </a:rPr>
          </a:br>
          <a:r>
            <a:rPr lang="ar-SA" sz="1400" dirty="0">
              <a:latin typeface="+mn-lt"/>
            </a:rPr>
            <a:t>البدل </a:t>
          </a:r>
          <a:endParaRPr lang="en-CA" sz="1400" dirty="0">
            <a:latin typeface="+mn-lt"/>
          </a:endParaRPr>
        </a:p>
      </dgm:t>
    </dgm:pt>
    <dgm:pt modelId="{0AE00B84-57DF-0140-917A-4C3573609811}" type="parTrans" cxnId="{49210F67-2128-7740-AEE1-995552EA29D6}">
      <dgm:prSet/>
      <dgm:spPr/>
      <dgm:t>
        <a:bodyPr/>
        <a:lstStyle/>
        <a:p>
          <a:endParaRPr lang="en-US" sz="1600"/>
        </a:p>
      </dgm:t>
    </dgm:pt>
    <dgm:pt modelId="{F4A4077B-D568-BF45-8183-F8A3D7E3C2FA}" type="sibTrans" cxnId="{49210F67-2128-7740-AEE1-995552EA29D6}">
      <dgm:prSet/>
      <dgm:spPr/>
      <dgm:t>
        <a:bodyPr/>
        <a:lstStyle/>
        <a:p>
          <a:endParaRPr lang="en-US"/>
        </a:p>
      </dgm:t>
    </dgm:pt>
    <dgm:pt modelId="{905AC9A5-6A8F-FF45-A552-432A0AE4F2AD}">
      <dgm:prSet phldrT="[Text]" phldr="0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>
              <a:latin typeface="+mn-lt"/>
            </a:rPr>
            <a:t>Lazim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(Compulsory)</a:t>
          </a:r>
          <a:br>
            <a:rPr lang="en-CA" sz="1400" dirty="0">
              <a:latin typeface="+mn-lt"/>
            </a:rPr>
          </a:br>
          <a:r>
            <a:rPr lang="ar-SA" sz="1400" dirty="0">
              <a:latin typeface="+mn-lt"/>
            </a:rPr>
            <a:t>اللازم</a:t>
          </a:r>
          <a:endParaRPr lang="en-CA" sz="1400" dirty="0">
            <a:latin typeface="+mn-lt"/>
          </a:endParaRPr>
        </a:p>
      </dgm:t>
    </dgm:pt>
    <dgm:pt modelId="{B5EE2DC1-836E-D240-BED9-2D1C422EDF97}" type="parTrans" cxnId="{90263938-16AA-804B-B601-B696E4D32A32}">
      <dgm:prSet/>
      <dgm:spPr/>
      <dgm:t>
        <a:bodyPr/>
        <a:lstStyle/>
        <a:p>
          <a:endParaRPr lang="en-US" sz="1600"/>
        </a:p>
      </dgm:t>
    </dgm:pt>
    <dgm:pt modelId="{97ABC63F-50C0-EC40-9480-85D3EA46C366}" type="sibTrans" cxnId="{90263938-16AA-804B-B601-B696E4D32A32}">
      <dgm:prSet/>
      <dgm:spPr/>
      <dgm:t>
        <a:bodyPr/>
        <a:lstStyle/>
        <a:p>
          <a:endParaRPr lang="en-US"/>
        </a:p>
      </dgm:t>
    </dgm:pt>
    <dgm:pt modelId="{44E16BE2-87EE-6145-B91F-DB0AF60AB0D9}">
      <dgm:prSet phldrT="[Text]" phldr="0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rtl="0"/>
          <a:r>
            <a:rPr lang="en-CA" sz="1400" b="1" dirty="0">
              <a:latin typeface="+mn-lt"/>
            </a:rPr>
            <a:t>Silah Kubra</a:t>
          </a:r>
          <a:br>
            <a:rPr lang="en-CA" sz="1400" dirty="0">
              <a:latin typeface="+mn-lt"/>
            </a:rPr>
          </a:br>
          <a:r>
            <a:rPr lang="ar-SA" sz="1400" dirty="0" err="1">
              <a:latin typeface="+mn-lt"/>
            </a:rPr>
            <a:t>الصله</a:t>
          </a:r>
          <a:r>
            <a:rPr lang="ar-SA" sz="1400" dirty="0">
              <a:latin typeface="+mn-lt"/>
            </a:rPr>
            <a:t> الكبرى</a:t>
          </a:r>
          <a:endParaRPr lang="en-CA" sz="1400" dirty="0">
            <a:latin typeface="+mn-lt"/>
          </a:endParaRPr>
        </a:p>
      </dgm:t>
    </dgm:pt>
    <dgm:pt modelId="{53E1CFFC-A567-D84A-ABDE-E6CEF6CB8E45}" type="parTrans" cxnId="{E9E430AA-1F8C-8E41-B66B-09ECDF021A0B}">
      <dgm:prSet/>
      <dgm:spPr/>
      <dgm:t>
        <a:bodyPr/>
        <a:lstStyle/>
        <a:p>
          <a:endParaRPr lang="en-US" sz="1600"/>
        </a:p>
      </dgm:t>
    </dgm:pt>
    <dgm:pt modelId="{1498A9E9-F11D-B24D-9330-A832336BF49A}" type="sibTrans" cxnId="{E9E430AA-1F8C-8E41-B66B-09ECDF021A0B}">
      <dgm:prSet/>
      <dgm:spPr/>
      <dgm:t>
        <a:bodyPr/>
        <a:lstStyle/>
        <a:p>
          <a:endParaRPr lang="en-US"/>
        </a:p>
      </dgm:t>
    </dgm:pt>
    <dgm:pt modelId="{363906CC-730E-499C-9848-942D5B2F5603}">
      <dgm:prSet phldrT="[Text]" phldr="0" custT="1"/>
      <dgm:spPr>
        <a:solidFill>
          <a:schemeClr val="accent6"/>
        </a:solidFill>
      </dgm:spPr>
      <dgm:t>
        <a:bodyPr/>
        <a:lstStyle/>
        <a:p>
          <a:r>
            <a:rPr lang="en-CA" sz="1400" b="1" dirty="0">
              <a:latin typeface="+mn-lt"/>
              <a:ea typeface="Calibri"/>
              <a:cs typeface="Calibri"/>
              <a:sym typeface="Calibri"/>
            </a:rPr>
            <a:t>Al-Madd Al-</a:t>
          </a:r>
          <a:r>
            <a:rPr lang="en-CA" sz="1400" b="1" dirty="0" err="1">
              <a:latin typeface="+mn-lt"/>
              <a:ea typeface="Calibri"/>
              <a:cs typeface="Calibri"/>
              <a:sym typeface="Calibri"/>
            </a:rPr>
            <a:t>Far’ee</a:t>
          </a:r>
          <a:br>
            <a:rPr lang="en-CA" sz="1400" dirty="0">
              <a:latin typeface="+mn-lt"/>
              <a:ea typeface="Calibri"/>
              <a:cs typeface="Calibri"/>
              <a:sym typeface="Calibri"/>
            </a:rPr>
          </a:br>
          <a:r>
            <a:rPr lang="en-CA" sz="1400" dirty="0">
              <a:latin typeface="+mn-lt"/>
              <a:ea typeface="Calibri"/>
              <a:cs typeface="Calibri"/>
              <a:sym typeface="Calibri"/>
            </a:rPr>
            <a:t>(Secondary Madd)</a:t>
          </a:r>
          <a:br>
            <a:rPr lang="en-CA" sz="1400" dirty="0">
              <a:latin typeface="+mn-lt"/>
              <a:ea typeface="Calibri"/>
              <a:cs typeface="Calibri"/>
              <a:sym typeface="Calibri"/>
            </a:rPr>
          </a:br>
          <a:r>
            <a:rPr lang="ar-KW" sz="1400" b="0" i="0" dirty="0">
              <a:latin typeface="+mn-lt"/>
            </a:rPr>
            <a:t>المد الفرعي</a:t>
          </a:r>
          <a:endParaRPr lang="en-CA" sz="1400" dirty="0">
            <a:latin typeface="+mn-lt"/>
          </a:endParaRPr>
        </a:p>
      </dgm:t>
    </dgm:pt>
    <dgm:pt modelId="{EE7D7E0F-8705-46F5-81BD-11CF5D7F6649}" type="sibTrans" cxnId="{D50BA939-98EA-48DD-9FB2-B437A5C917D2}">
      <dgm:prSet/>
      <dgm:spPr/>
      <dgm:t>
        <a:bodyPr/>
        <a:lstStyle/>
        <a:p>
          <a:endParaRPr lang="en-CA"/>
        </a:p>
      </dgm:t>
    </dgm:pt>
    <dgm:pt modelId="{9634D334-9342-45E0-B2D0-CD4150AE9CA1}" type="parTrans" cxnId="{D50BA939-98EA-48DD-9FB2-B437A5C917D2}">
      <dgm:prSet/>
      <dgm:spPr/>
      <dgm:t>
        <a:bodyPr/>
        <a:lstStyle/>
        <a:p>
          <a:endParaRPr lang="en-CA" sz="1600"/>
        </a:p>
      </dgm:t>
    </dgm:pt>
    <dgm:pt modelId="{0EA9B01D-929E-8A49-B7A7-E1CCBD388FA3}">
      <dgm:prSet phldrT="[Text]" phldr="0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>
              <a:latin typeface="+mn-lt"/>
            </a:rPr>
            <a:t>‘Ared Lil </a:t>
          </a:r>
          <a:r>
            <a:rPr lang="en-CA" sz="1400" b="1" dirty="0" err="1">
              <a:latin typeface="+mn-lt"/>
            </a:rPr>
            <a:t>Sukoun</a:t>
          </a:r>
          <a:br>
            <a:rPr lang="en-CA" sz="1400" b="0" dirty="0">
              <a:latin typeface="+mn-lt"/>
            </a:rPr>
          </a:br>
          <a:r>
            <a:rPr lang="ar-SA" sz="1400" b="0" dirty="0">
              <a:latin typeface="+mn-lt"/>
            </a:rPr>
            <a:t>العارض للسكون</a:t>
          </a:r>
          <a:endParaRPr lang="en-CA" sz="1400" dirty="0">
            <a:latin typeface="+mn-lt"/>
          </a:endParaRPr>
        </a:p>
      </dgm:t>
    </dgm:pt>
    <dgm:pt modelId="{F4899F38-B031-A743-BD12-703925234F06}" type="parTrans" cxnId="{93D8673C-17A2-4441-91D1-8B5DD826E897}">
      <dgm:prSet/>
      <dgm:spPr/>
      <dgm:t>
        <a:bodyPr/>
        <a:lstStyle/>
        <a:p>
          <a:endParaRPr lang="en-US" sz="1600"/>
        </a:p>
      </dgm:t>
    </dgm:pt>
    <dgm:pt modelId="{B387F484-2576-994B-9A89-72E6777F18F1}" type="sibTrans" cxnId="{93D8673C-17A2-4441-91D1-8B5DD826E897}">
      <dgm:prSet/>
      <dgm:spPr/>
      <dgm:t>
        <a:bodyPr/>
        <a:lstStyle/>
        <a:p>
          <a:endParaRPr lang="en-US"/>
        </a:p>
      </dgm:t>
    </dgm:pt>
    <dgm:pt modelId="{9D3711E1-91ED-3D4D-ABC7-4C7995CA9816}">
      <dgm:prSet phldrT="[Text]" phldr="0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US" sz="1400" b="1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Kalimi</a:t>
          </a:r>
          <a:r>
            <a:rPr lang="en-US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br>
            <a:rPr lang="ar-SA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en-US" sz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(word)</a:t>
          </a:r>
          <a:br>
            <a:rPr lang="en-US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dirty="0">
            <a:solidFill>
              <a:schemeClr val="tx1"/>
            </a:solidFill>
            <a:latin typeface="+mn-lt"/>
          </a:endParaRPr>
        </a:p>
      </dgm:t>
    </dgm:pt>
    <dgm:pt modelId="{F3FD6E49-A834-C14A-962B-C0497259CEF6}" type="parTrans" cxnId="{B62D5CD5-E89A-084C-8524-872B82685C35}">
      <dgm:prSet/>
      <dgm:spPr/>
      <dgm:t>
        <a:bodyPr/>
        <a:lstStyle/>
        <a:p>
          <a:endParaRPr lang="en-US" sz="1600"/>
        </a:p>
      </dgm:t>
    </dgm:pt>
    <dgm:pt modelId="{2E9F61C8-1BF6-9046-A9B0-2C4B14CC2F56}" type="sibTrans" cxnId="{B62D5CD5-E89A-084C-8524-872B82685C35}">
      <dgm:prSet/>
      <dgm:spPr/>
      <dgm:t>
        <a:bodyPr/>
        <a:lstStyle/>
        <a:p>
          <a:endParaRPr lang="en-US"/>
        </a:p>
      </dgm:t>
    </dgm:pt>
    <dgm:pt modelId="{4E37D83F-E09E-DC4E-9318-250A962193C9}">
      <dgm:prSet phldrT="[Text]" phldr="0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Harfi</a:t>
          </a:r>
          <a:r>
            <a:rPr lang="en-CA" sz="1400" dirty="0">
              <a:latin typeface="+mn-lt"/>
            </a:rPr>
            <a:t> </a:t>
          </a:r>
          <a:br>
            <a:rPr lang="ar-SA" sz="1400" dirty="0">
              <a:latin typeface="+mn-lt"/>
            </a:rPr>
          </a:br>
          <a:r>
            <a:rPr lang="en-CA" sz="1200" dirty="0">
              <a:latin typeface="+mn-lt"/>
            </a:rPr>
            <a:t>(letter)</a:t>
          </a:r>
          <a:br>
            <a:rPr lang="en-CA" sz="1200" dirty="0">
              <a:latin typeface="+mn-lt"/>
            </a:rPr>
          </a:br>
          <a:r>
            <a:rPr lang="ar-SA" sz="1400" dirty="0">
              <a:latin typeface="+mn-lt"/>
            </a:rPr>
            <a:t>حرفي</a:t>
          </a:r>
          <a:endParaRPr lang="en-CA" sz="1400" dirty="0">
            <a:latin typeface="+mn-lt"/>
          </a:endParaRPr>
        </a:p>
      </dgm:t>
    </dgm:pt>
    <dgm:pt modelId="{046EB6FE-19D2-D347-87DB-4227F8C53031}" type="parTrans" cxnId="{9DFAEC6C-276B-8D4A-824C-25FA8B463B8F}">
      <dgm:prSet/>
      <dgm:spPr/>
      <dgm:t>
        <a:bodyPr/>
        <a:lstStyle/>
        <a:p>
          <a:endParaRPr lang="en-US" sz="1600"/>
        </a:p>
      </dgm:t>
    </dgm:pt>
    <dgm:pt modelId="{B73F3430-613A-8C45-8EF7-7B19BC5D0E16}" type="sibTrans" cxnId="{9DFAEC6C-276B-8D4A-824C-25FA8B463B8F}">
      <dgm:prSet/>
      <dgm:spPr/>
      <dgm:t>
        <a:bodyPr/>
        <a:lstStyle/>
        <a:p>
          <a:endParaRPr lang="en-US"/>
        </a:p>
      </dgm:t>
    </dgm:pt>
    <dgm:pt modelId="{FC239151-5FD8-BC41-BA57-ED6CD4B9E133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Muthaqqal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(Heavy)</a:t>
          </a:r>
          <a:br>
            <a:rPr lang="en-CA" sz="1400" dirty="0">
              <a:latin typeface="+mn-lt"/>
            </a:rPr>
          </a:br>
          <a:r>
            <a:rPr lang="ar-SA" sz="1400" dirty="0">
              <a:latin typeface="+mn-lt"/>
            </a:rPr>
            <a:t>مثقل</a:t>
          </a:r>
          <a:endParaRPr lang="en-CA" sz="1400" dirty="0">
            <a:latin typeface="+mn-lt"/>
          </a:endParaRPr>
        </a:p>
      </dgm:t>
    </dgm:pt>
    <dgm:pt modelId="{91E972B9-4679-924D-9ACD-6FF1CD59DA7D}" type="parTrans" cxnId="{02487590-8293-CE44-AC32-18E46C913DD9}">
      <dgm:prSet/>
      <dgm:spPr/>
      <dgm:t>
        <a:bodyPr/>
        <a:lstStyle/>
        <a:p>
          <a:endParaRPr lang="en-US" sz="1600"/>
        </a:p>
      </dgm:t>
    </dgm:pt>
    <dgm:pt modelId="{B0F4E6A2-584D-9548-A251-AD626F95821E}" type="sibTrans" cxnId="{02487590-8293-CE44-AC32-18E46C913DD9}">
      <dgm:prSet/>
      <dgm:spPr/>
      <dgm:t>
        <a:bodyPr/>
        <a:lstStyle/>
        <a:p>
          <a:endParaRPr lang="en-US"/>
        </a:p>
      </dgm:t>
    </dgm:pt>
    <dgm:pt modelId="{D64C1AA2-F31E-CD45-A018-56D0CB9D9F68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Mukhaffaf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(Light)</a:t>
          </a:r>
          <a:br>
            <a:rPr lang="ar-SA" sz="1400" dirty="0">
              <a:latin typeface="+mn-lt"/>
            </a:rPr>
          </a:br>
          <a:r>
            <a:rPr lang="ar-SA" sz="1400" dirty="0">
              <a:latin typeface="+mn-lt"/>
            </a:rPr>
            <a:t>مخفف</a:t>
          </a:r>
          <a:endParaRPr lang="en-CA" sz="1400" dirty="0">
            <a:latin typeface="+mn-lt"/>
          </a:endParaRPr>
        </a:p>
      </dgm:t>
    </dgm:pt>
    <dgm:pt modelId="{076ABC8F-1444-984A-A06D-6D5B833B2A3E}" type="parTrans" cxnId="{FEBF242D-62C5-3E4F-AADA-BD38615F4BE3}">
      <dgm:prSet/>
      <dgm:spPr/>
      <dgm:t>
        <a:bodyPr/>
        <a:lstStyle/>
        <a:p>
          <a:endParaRPr lang="en-US" sz="1600"/>
        </a:p>
      </dgm:t>
    </dgm:pt>
    <dgm:pt modelId="{8146B518-A5C3-9547-9027-FF0C0FCA5D5E}" type="sibTrans" cxnId="{FEBF242D-62C5-3E4F-AADA-BD38615F4BE3}">
      <dgm:prSet/>
      <dgm:spPr/>
      <dgm:t>
        <a:bodyPr/>
        <a:lstStyle/>
        <a:p>
          <a:endParaRPr lang="en-US"/>
        </a:p>
      </dgm:t>
    </dgm:pt>
    <dgm:pt modelId="{4C202421-D094-A34D-B2F1-25D4273AC589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>
              <a:latin typeface="+mn-lt"/>
            </a:rPr>
            <a:t>Muthaqqal</a:t>
          </a:r>
          <a:br>
            <a:rPr lang="en-CA" sz="1400">
              <a:latin typeface="+mn-lt"/>
            </a:rPr>
          </a:br>
          <a:r>
            <a:rPr lang="en-CA" sz="1400">
              <a:latin typeface="+mn-lt"/>
            </a:rPr>
            <a:t>(Heavy)</a:t>
          </a:r>
          <a:br>
            <a:rPr lang="en-CA" sz="1400">
              <a:latin typeface="+mn-lt"/>
            </a:rPr>
          </a:br>
          <a:r>
            <a:rPr lang="ar-SA" sz="1400">
              <a:latin typeface="+mn-lt"/>
            </a:rPr>
            <a:t>مثقل</a:t>
          </a:r>
          <a:endParaRPr lang="en-CA" sz="1400" dirty="0">
            <a:latin typeface="+mn-lt"/>
          </a:endParaRPr>
        </a:p>
      </dgm:t>
    </dgm:pt>
    <dgm:pt modelId="{40B74ED9-6391-3C46-B9F5-FE678977108A}" type="parTrans" cxnId="{FE673BB0-3D0C-F14F-A381-CFE8132E80D8}">
      <dgm:prSet/>
      <dgm:spPr/>
      <dgm:t>
        <a:bodyPr/>
        <a:lstStyle/>
        <a:p>
          <a:endParaRPr lang="en-US" sz="1600"/>
        </a:p>
      </dgm:t>
    </dgm:pt>
    <dgm:pt modelId="{A7B1A6A5-AF27-6A4A-8A4B-6B719B3B732F}" type="sibTrans" cxnId="{FE673BB0-3D0C-F14F-A381-CFE8132E80D8}">
      <dgm:prSet/>
      <dgm:spPr/>
      <dgm:t>
        <a:bodyPr/>
        <a:lstStyle/>
        <a:p>
          <a:endParaRPr lang="en-US"/>
        </a:p>
      </dgm:t>
    </dgm:pt>
    <dgm:pt modelId="{82C6D79A-0596-E446-8AB0-EB8FA4B2B36F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Mukhaffaf</a:t>
          </a:r>
          <a:br>
            <a:rPr lang="en-CA" sz="1400" dirty="0">
              <a:latin typeface="+mn-lt"/>
            </a:rPr>
          </a:br>
          <a:r>
            <a:rPr lang="en-CA" sz="1400" dirty="0">
              <a:latin typeface="+mn-lt"/>
            </a:rPr>
            <a:t>(Light)</a:t>
          </a:r>
          <a:br>
            <a:rPr lang="ar-SA" sz="1400" dirty="0">
              <a:latin typeface="+mn-lt"/>
            </a:rPr>
          </a:br>
          <a:r>
            <a:rPr lang="ar-SA" sz="1400" dirty="0">
              <a:latin typeface="+mn-lt"/>
            </a:rPr>
            <a:t>مخفف</a:t>
          </a:r>
          <a:endParaRPr lang="en-US" sz="1400" dirty="0"/>
        </a:p>
      </dgm:t>
    </dgm:pt>
    <dgm:pt modelId="{139DEFD6-80BF-FA41-9691-E40A7122A297}" type="parTrans" cxnId="{5DFF1A26-C0D9-4245-924C-CDA8E6B15775}">
      <dgm:prSet/>
      <dgm:spPr/>
      <dgm:t>
        <a:bodyPr/>
        <a:lstStyle/>
        <a:p>
          <a:endParaRPr lang="en-US" sz="1600"/>
        </a:p>
      </dgm:t>
    </dgm:pt>
    <dgm:pt modelId="{EE2EBA02-936D-4C49-8153-72EEAA825A2C}" type="sibTrans" cxnId="{5DFF1A26-C0D9-4245-924C-CDA8E6B15775}">
      <dgm:prSet/>
      <dgm:spPr/>
      <dgm:t>
        <a:bodyPr/>
        <a:lstStyle/>
        <a:p>
          <a:endParaRPr lang="en-US"/>
        </a:p>
      </dgm:t>
    </dgm:pt>
    <dgm:pt modelId="{7962B020-9644-4E42-B602-679C60E09917}" type="pres">
      <dgm:prSet presAssocID="{1FA0E469-E16F-4F1F-8401-3CD027F51F4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66B241A-3F58-49D1-B3EB-0D176338D21E}" type="pres">
      <dgm:prSet presAssocID="{025B4D34-4287-4951-9F0D-9ECD9E39D10D}" presName="hierRoot1" presStyleCnt="0">
        <dgm:presLayoutVars>
          <dgm:hierBranch val="init"/>
        </dgm:presLayoutVars>
      </dgm:prSet>
      <dgm:spPr/>
    </dgm:pt>
    <dgm:pt modelId="{AAA9743F-8B80-4B7B-839C-512283950D45}" type="pres">
      <dgm:prSet presAssocID="{025B4D34-4287-4951-9F0D-9ECD9E39D10D}" presName="rootComposite1" presStyleCnt="0"/>
      <dgm:spPr/>
    </dgm:pt>
    <dgm:pt modelId="{1DA08752-DBDB-4521-9D5A-4FEA32F88E8C}" type="pres">
      <dgm:prSet presAssocID="{025B4D34-4287-4951-9F0D-9ECD9E39D10D}" presName="rootText1" presStyleLbl="node0" presStyleIdx="0" presStyleCnt="1">
        <dgm:presLayoutVars>
          <dgm:chPref val="3"/>
        </dgm:presLayoutVars>
      </dgm:prSet>
      <dgm:spPr>
        <a:prstGeom prst="roundRect">
          <a:avLst/>
        </a:prstGeom>
      </dgm:spPr>
    </dgm:pt>
    <dgm:pt modelId="{B599172F-5419-47BB-819A-B7FAEE33EA7E}" type="pres">
      <dgm:prSet presAssocID="{025B4D34-4287-4951-9F0D-9ECD9E39D10D}" presName="rootConnector1" presStyleLbl="node1" presStyleIdx="0" presStyleCnt="0"/>
      <dgm:spPr/>
    </dgm:pt>
    <dgm:pt modelId="{5BAA9067-095B-4898-80EA-1D98998FCB27}" type="pres">
      <dgm:prSet presAssocID="{025B4D34-4287-4951-9F0D-9ECD9E39D10D}" presName="hierChild2" presStyleCnt="0"/>
      <dgm:spPr/>
    </dgm:pt>
    <dgm:pt modelId="{8D0D5CFB-2617-4590-B872-8E2C478B495F}" type="pres">
      <dgm:prSet presAssocID="{ACB6D3F8-0D7A-4E3A-951A-5EA6B9D94E92}" presName="Name37" presStyleLbl="parChTrans1D2" presStyleIdx="0" presStyleCnt="2"/>
      <dgm:spPr/>
    </dgm:pt>
    <dgm:pt modelId="{30D999B1-CE89-447F-AD3A-E304323F4619}" type="pres">
      <dgm:prSet presAssocID="{96F15514-0324-48F7-8870-369F1B0CD7AF}" presName="hierRoot2" presStyleCnt="0">
        <dgm:presLayoutVars>
          <dgm:hierBranch/>
        </dgm:presLayoutVars>
      </dgm:prSet>
      <dgm:spPr/>
    </dgm:pt>
    <dgm:pt modelId="{AF5B351D-52EA-4840-A048-897E11341F05}" type="pres">
      <dgm:prSet presAssocID="{96F15514-0324-48F7-8870-369F1B0CD7AF}" presName="rootComposite" presStyleCnt="0"/>
      <dgm:spPr/>
    </dgm:pt>
    <dgm:pt modelId="{80352BA0-3522-4E85-B679-025F665B3325}" type="pres">
      <dgm:prSet presAssocID="{96F15514-0324-48F7-8870-369F1B0CD7AF}" presName="rootText" presStyleLbl="node2" presStyleIdx="0" presStyleCnt="2" custScaleX="295249" custLinFactX="-4894" custLinFactNeighborX="-100000" custLinFactNeighborY="41">
        <dgm:presLayoutVars>
          <dgm:chPref val="3"/>
        </dgm:presLayoutVars>
      </dgm:prSet>
      <dgm:spPr>
        <a:prstGeom prst="roundRect">
          <a:avLst/>
        </a:prstGeom>
      </dgm:spPr>
    </dgm:pt>
    <dgm:pt modelId="{0EEFD0AD-0403-489B-9279-D19C631FC6EF}" type="pres">
      <dgm:prSet presAssocID="{96F15514-0324-48F7-8870-369F1B0CD7AF}" presName="rootConnector" presStyleLbl="node2" presStyleIdx="0" presStyleCnt="2"/>
      <dgm:spPr/>
    </dgm:pt>
    <dgm:pt modelId="{C08B7E7B-3666-4AD7-8259-526D3B95E9AC}" type="pres">
      <dgm:prSet presAssocID="{96F15514-0324-48F7-8870-369F1B0CD7AF}" presName="hierChild4" presStyleCnt="0"/>
      <dgm:spPr/>
    </dgm:pt>
    <dgm:pt modelId="{D884700F-6098-4749-BD26-394E3276E35E}" type="pres">
      <dgm:prSet presAssocID="{EEAA4052-0D1E-420D-9F6F-A845F983D6E8}" presName="Name35" presStyleLbl="parChTrans1D3" presStyleIdx="0" presStyleCnt="4"/>
      <dgm:spPr/>
    </dgm:pt>
    <dgm:pt modelId="{F2C1B11A-41F0-4AC3-B195-488B2656AAF5}" type="pres">
      <dgm:prSet presAssocID="{25519B2B-E749-4A44-BAB6-EEB485C2A545}" presName="hierRoot2" presStyleCnt="0">
        <dgm:presLayoutVars>
          <dgm:hierBranch/>
        </dgm:presLayoutVars>
      </dgm:prSet>
      <dgm:spPr/>
    </dgm:pt>
    <dgm:pt modelId="{767EDA32-53B1-41A2-A3F0-974B99A0F554}" type="pres">
      <dgm:prSet presAssocID="{25519B2B-E749-4A44-BAB6-EEB485C2A545}" presName="rootComposite" presStyleCnt="0"/>
      <dgm:spPr/>
    </dgm:pt>
    <dgm:pt modelId="{B3C570EB-761F-4DF2-840A-0BE33F51CA09}" type="pres">
      <dgm:prSet presAssocID="{25519B2B-E749-4A44-BAB6-EEB485C2A545}" presName="rootText" presStyleLbl="node3" presStyleIdx="0" presStyleCnt="4" custLinFactNeighborX="-99313" custLinFactNeighborY="-5854">
        <dgm:presLayoutVars>
          <dgm:chPref val="3"/>
        </dgm:presLayoutVars>
      </dgm:prSet>
      <dgm:spPr>
        <a:prstGeom prst="roundRect">
          <a:avLst/>
        </a:prstGeom>
      </dgm:spPr>
    </dgm:pt>
    <dgm:pt modelId="{AA1224E5-9D19-4A1D-818F-061BE6E9BD47}" type="pres">
      <dgm:prSet presAssocID="{25519B2B-E749-4A44-BAB6-EEB485C2A545}" presName="rootConnector" presStyleLbl="node3" presStyleIdx="0" presStyleCnt="4"/>
      <dgm:spPr/>
    </dgm:pt>
    <dgm:pt modelId="{8BCEA8EF-0661-46D5-A633-AE39A25F80D0}" type="pres">
      <dgm:prSet presAssocID="{25519B2B-E749-4A44-BAB6-EEB485C2A545}" presName="hierChild4" presStyleCnt="0"/>
      <dgm:spPr/>
    </dgm:pt>
    <dgm:pt modelId="{BAB8BA20-6E42-46DB-AA75-52C07BFD8628}" type="pres">
      <dgm:prSet presAssocID="{6D0D24C9-BCD3-436A-BF12-ED2A11CFC72C}" presName="Name35" presStyleLbl="parChTrans1D4" presStyleIdx="0" presStyleCnt="22"/>
      <dgm:spPr/>
    </dgm:pt>
    <dgm:pt modelId="{1AFA7ADB-E346-43CF-8E2B-E6AF84145F59}" type="pres">
      <dgm:prSet presAssocID="{F4696291-C991-407F-B0C3-6A8F2CE0841A}" presName="hierRoot2" presStyleCnt="0">
        <dgm:presLayoutVars>
          <dgm:hierBranch val="init"/>
        </dgm:presLayoutVars>
      </dgm:prSet>
      <dgm:spPr/>
    </dgm:pt>
    <dgm:pt modelId="{484B0738-0473-489A-A639-C41BB8C2FA64}" type="pres">
      <dgm:prSet presAssocID="{F4696291-C991-407F-B0C3-6A8F2CE0841A}" presName="rootComposite" presStyleCnt="0"/>
      <dgm:spPr/>
    </dgm:pt>
    <dgm:pt modelId="{0D88FE23-8758-4A6D-81FE-BEC5AE1BB7F4}" type="pres">
      <dgm:prSet presAssocID="{F4696291-C991-407F-B0C3-6A8F2CE0841A}" presName="rootText" presStyleLbl="node4" presStyleIdx="0" presStyleCnt="22" custLinFactNeighborX="8534" custLinFactNeighborY="30640">
        <dgm:presLayoutVars>
          <dgm:chPref val="3"/>
        </dgm:presLayoutVars>
      </dgm:prSet>
      <dgm:spPr>
        <a:prstGeom prst="roundRect">
          <a:avLst/>
        </a:prstGeom>
      </dgm:spPr>
    </dgm:pt>
    <dgm:pt modelId="{7B1EDCE2-2E38-4FFF-BDFA-964E3AA97BCB}" type="pres">
      <dgm:prSet presAssocID="{F4696291-C991-407F-B0C3-6A8F2CE0841A}" presName="rootConnector" presStyleLbl="node4" presStyleIdx="0" presStyleCnt="22"/>
      <dgm:spPr/>
    </dgm:pt>
    <dgm:pt modelId="{03AD6F7F-9FF5-40F8-9828-863D2FEEA87E}" type="pres">
      <dgm:prSet presAssocID="{F4696291-C991-407F-B0C3-6A8F2CE0841A}" presName="hierChild4" presStyleCnt="0"/>
      <dgm:spPr/>
    </dgm:pt>
    <dgm:pt modelId="{AA22B2F9-539D-4A79-8A8D-EB4CCBC07323}" type="pres">
      <dgm:prSet presAssocID="{AFAB40C3-3ECA-4751-A055-953F7D84CBB9}" presName="Name37" presStyleLbl="parChTrans1D4" presStyleIdx="1" presStyleCnt="22"/>
      <dgm:spPr/>
    </dgm:pt>
    <dgm:pt modelId="{F52A2972-4B36-419F-9063-120E613614B8}" type="pres">
      <dgm:prSet presAssocID="{47EA173C-EDC6-4FDA-8261-83843715ED6C}" presName="hierRoot2" presStyleCnt="0">
        <dgm:presLayoutVars>
          <dgm:hierBranch val="r"/>
        </dgm:presLayoutVars>
      </dgm:prSet>
      <dgm:spPr/>
    </dgm:pt>
    <dgm:pt modelId="{A255A861-7B33-417F-A10C-F297A4A8D382}" type="pres">
      <dgm:prSet presAssocID="{47EA173C-EDC6-4FDA-8261-83843715ED6C}" presName="rootComposite" presStyleCnt="0"/>
      <dgm:spPr/>
    </dgm:pt>
    <dgm:pt modelId="{476443CA-C80E-495A-A67B-7D050FCD583F}" type="pres">
      <dgm:prSet presAssocID="{47EA173C-EDC6-4FDA-8261-83843715ED6C}" presName="rootText" presStyleLbl="node4" presStyleIdx="1" presStyleCnt="22" custLinFactNeighborX="-1542" custLinFactNeighborY="20272">
        <dgm:presLayoutVars>
          <dgm:chPref val="3"/>
        </dgm:presLayoutVars>
      </dgm:prSet>
      <dgm:spPr>
        <a:prstGeom prst="roundRect">
          <a:avLst/>
        </a:prstGeom>
      </dgm:spPr>
    </dgm:pt>
    <dgm:pt modelId="{C3F4B18B-83A8-4321-8A24-803A0F4AD38B}" type="pres">
      <dgm:prSet presAssocID="{47EA173C-EDC6-4FDA-8261-83843715ED6C}" presName="rootConnector" presStyleLbl="node4" presStyleIdx="1" presStyleCnt="22"/>
      <dgm:spPr/>
    </dgm:pt>
    <dgm:pt modelId="{F0CAE8AB-4DCF-4A43-86A7-E8DA30C5C65E}" type="pres">
      <dgm:prSet presAssocID="{47EA173C-EDC6-4FDA-8261-83843715ED6C}" presName="hierChild4" presStyleCnt="0"/>
      <dgm:spPr/>
    </dgm:pt>
    <dgm:pt modelId="{2A7DEFA2-70F0-4C57-A7F6-E282A46FC72A}" type="pres">
      <dgm:prSet presAssocID="{47EA173C-EDC6-4FDA-8261-83843715ED6C}" presName="hierChild5" presStyleCnt="0"/>
      <dgm:spPr/>
    </dgm:pt>
    <dgm:pt modelId="{2D46B4FA-5BBD-4ECE-B1F9-8FBAF3C3574F}" type="pres">
      <dgm:prSet presAssocID="{F4696291-C991-407F-B0C3-6A8F2CE0841A}" presName="hierChild5" presStyleCnt="0"/>
      <dgm:spPr/>
    </dgm:pt>
    <dgm:pt modelId="{65E52AD9-0770-47DE-AC77-DB0169E7F276}" type="pres">
      <dgm:prSet presAssocID="{BB408977-236C-4D41-B7D5-57809A1D7648}" presName="Name35" presStyleLbl="parChTrans1D4" presStyleIdx="2" presStyleCnt="22"/>
      <dgm:spPr/>
    </dgm:pt>
    <dgm:pt modelId="{7BBE6926-5CBE-48C2-8B02-BDCB3CAD33FC}" type="pres">
      <dgm:prSet presAssocID="{75FFB165-A58D-4E03-9E51-8E0FD120D629}" presName="hierRoot2" presStyleCnt="0">
        <dgm:presLayoutVars>
          <dgm:hierBranch val="init"/>
        </dgm:presLayoutVars>
      </dgm:prSet>
      <dgm:spPr/>
    </dgm:pt>
    <dgm:pt modelId="{AB47DD15-A5F2-49D3-8EEE-23A082183625}" type="pres">
      <dgm:prSet presAssocID="{75FFB165-A58D-4E03-9E51-8E0FD120D629}" presName="rootComposite" presStyleCnt="0"/>
      <dgm:spPr/>
    </dgm:pt>
    <dgm:pt modelId="{9AA2D2B3-2912-464F-9B7B-9963A918BA5A}" type="pres">
      <dgm:prSet presAssocID="{75FFB165-A58D-4E03-9E51-8E0FD120D629}" presName="rootText" presStyleLbl="node4" presStyleIdx="2" presStyleCnt="22" custLinFactNeighborX="15584" custLinFactNeighborY="30858">
        <dgm:presLayoutVars>
          <dgm:chPref val="3"/>
        </dgm:presLayoutVars>
      </dgm:prSet>
      <dgm:spPr>
        <a:prstGeom prst="roundRect">
          <a:avLst/>
        </a:prstGeom>
      </dgm:spPr>
    </dgm:pt>
    <dgm:pt modelId="{BDD006FC-7FBE-4690-AD0A-0854CA483EF2}" type="pres">
      <dgm:prSet presAssocID="{75FFB165-A58D-4E03-9E51-8E0FD120D629}" presName="rootConnector" presStyleLbl="node4" presStyleIdx="2" presStyleCnt="22"/>
      <dgm:spPr/>
    </dgm:pt>
    <dgm:pt modelId="{9A19FB33-077C-437B-8054-F3243068003D}" type="pres">
      <dgm:prSet presAssocID="{75FFB165-A58D-4E03-9E51-8E0FD120D629}" presName="hierChild4" presStyleCnt="0"/>
      <dgm:spPr/>
    </dgm:pt>
    <dgm:pt modelId="{727CB3DB-D620-43C4-A2A8-A0C9A1916D1A}" type="pres">
      <dgm:prSet presAssocID="{A2649A69-30D0-4DB1-904F-2E18AB34B3D4}" presName="Name37" presStyleLbl="parChTrans1D4" presStyleIdx="3" presStyleCnt="22"/>
      <dgm:spPr/>
    </dgm:pt>
    <dgm:pt modelId="{678481D3-3F44-4238-BC91-D73056845EE7}" type="pres">
      <dgm:prSet presAssocID="{5DF74B4C-73D8-4633-8FD8-1D0ECCCDEE6A}" presName="hierRoot2" presStyleCnt="0">
        <dgm:presLayoutVars>
          <dgm:hierBranch val="init"/>
        </dgm:presLayoutVars>
      </dgm:prSet>
      <dgm:spPr/>
    </dgm:pt>
    <dgm:pt modelId="{29B51F40-1994-4414-BE6C-29DCAC57961F}" type="pres">
      <dgm:prSet presAssocID="{5DF74B4C-73D8-4633-8FD8-1D0ECCCDEE6A}" presName="rootComposite" presStyleCnt="0"/>
      <dgm:spPr/>
    </dgm:pt>
    <dgm:pt modelId="{FD424917-6B45-4290-A810-E13D0472D485}" type="pres">
      <dgm:prSet presAssocID="{5DF74B4C-73D8-4633-8FD8-1D0ECCCDEE6A}" presName="rootText" presStyleLbl="node4" presStyleIdx="3" presStyleCnt="22" custLinFactNeighborX="15584" custLinFactNeighborY="8808">
        <dgm:presLayoutVars>
          <dgm:chPref val="3"/>
        </dgm:presLayoutVars>
      </dgm:prSet>
      <dgm:spPr>
        <a:prstGeom prst="roundRect">
          <a:avLst/>
        </a:prstGeom>
      </dgm:spPr>
    </dgm:pt>
    <dgm:pt modelId="{B2A765D3-2AF1-4501-B379-6926915A735B}" type="pres">
      <dgm:prSet presAssocID="{5DF74B4C-73D8-4633-8FD8-1D0ECCCDEE6A}" presName="rootConnector" presStyleLbl="node4" presStyleIdx="3" presStyleCnt="22"/>
      <dgm:spPr/>
    </dgm:pt>
    <dgm:pt modelId="{C8DF2FF2-5533-4201-953E-EFC5D123F3B8}" type="pres">
      <dgm:prSet presAssocID="{5DF74B4C-73D8-4633-8FD8-1D0ECCCDEE6A}" presName="hierChild4" presStyleCnt="0"/>
      <dgm:spPr/>
    </dgm:pt>
    <dgm:pt modelId="{37B5A8AD-2629-4867-8591-3972F80AA969}" type="pres">
      <dgm:prSet presAssocID="{5DF74B4C-73D8-4633-8FD8-1D0ECCCDEE6A}" presName="hierChild5" presStyleCnt="0"/>
      <dgm:spPr/>
    </dgm:pt>
    <dgm:pt modelId="{D74222A8-E580-4B12-B3D5-D2ADC202B68E}" type="pres">
      <dgm:prSet presAssocID="{F3DF1207-922D-493A-B1E7-FF8D361A86A0}" presName="Name37" presStyleLbl="parChTrans1D4" presStyleIdx="4" presStyleCnt="22"/>
      <dgm:spPr/>
    </dgm:pt>
    <dgm:pt modelId="{D8F39045-1D04-4FB8-A3E1-9C798CC69AD1}" type="pres">
      <dgm:prSet presAssocID="{BFFE29C3-114F-47ED-92E3-329584D0276E}" presName="hierRoot2" presStyleCnt="0">
        <dgm:presLayoutVars>
          <dgm:hierBranch val="init"/>
        </dgm:presLayoutVars>
      </dgm:prSet>
      <dgm:spPr/>
    </dgm:pt>
    <dgm:pt modelId="{11D13FC9-55FA-436E-90BD-D4F11D744F3C}" type="pres">
      <dgm:prSet presAssocID="{BFFE29C3-114F-47ED-92E3-329584D0276E}" presName="rootComposite" presStyleCnt="0"/>
      <dgm:spPr/>
    </dgm:pt>
    <dgm:pt modelId="{FE2DB67C-4C26-4FA0-937E-4BE37BEFFBC2}" type="pres">
      <dgm:prSet presAssocID="{BFFE29C3-114F-47ED-92E3-329584D0276E}" presName="rootText" presStyleLbl="node4" presStyleIdx="4" presStyleCnt="22" custLinFactNeighborX="15584" custLinFactNeighborY="19833">
        <dgm:presLayoutVars>
          <dgm:chPref val="3"/>
        </dgm:presLayoutVars>
      </dgm:prSet>
      <dgm:spPr>
        <a:prstGeom prst="roundRect">
          <a:avLst/>
        </a:prstGeom>
      </dgm:spPr>
    </dgm:pt>
    <dgm:pt modelId="{0AA74D1E-3AE3-47C4-BCB2-F28BE9A67EE2}" type="pres">
      <dgm:prSet presAssocID="{BFFE29C3-114F-47ED-92E3-329584D0276E}" presName="rootConnector" presStyleLbl="node4" presStyleIdx="4" presStyleCnt="22"/>
      <dgm:spPr/>
    </dgm:pt>
    <dgm:pt modelId="{7AC706A8-9F5A-408C-8686-A15B7A592E00}" type="pres">
      <dgm:prSet presAssocID="{BFFE29C3-114F-47ED-92E3-329584D0276E}" presName="hierChild4" presStyleCnt="0"/>
      <dgm:spPr/>
    </dgm:pt>
    <dgm:pt modelId="{CB2C6B22-8DF2-4511-B0BA-5705BF049F89}" type="pres">
      <dgm:prSet presAssocID="{BFFE29C3-114F-47ED-92E3-329584D0276E}" presName="hierChild5" presStyleCnt="0"/>
      <dgm:spPr/>
    </dgm:pt>
    <dgm:pt modelId="{2F97739A-30CB-46BF-B44E-3466567D2595}" type="pres">
      <dgm:prSet presAssocID="{FC72D416-D328-4D2D-B4BE-92D4CE63A083}" presName="Name37" presStyleLbl="parChTrans1D4" presStyleIdx="5" presStyleCnt="22"/>
      <dgm:spPr/>
    </dgm:pt>
    <dgm:pt modelId="{3284289E-A19E-4E77-BC17-1740C9078E91}" type="pres">
      <dgm:prSet presAssocID="{5DA1F43E-71CC-4013-B77C-1DF45E9AFCFE}" presName="hierRoot2" presStyleCnt="0">
        <dgm:presLayoutVars>
          <dgm:hierBranch val="init"/>
        </dgm:presLayoutVars>
      </dgm:prSet>
      <dgm:spPr/>
    </dgm:pt>
    <dgm:pt modelId="{63EF0660-1C1B-41FF-AEEE-A0CCF5E57C1E}" type="pres">
      <dgm:prSet presAssocID="{5DA1F43E-71CC-4013-B77C-1DF45E9AFCFE}" presName="rootComposite" presStyleCnt="0"/>
      <dgm:spPr/>
    </dgm:pt>
    <dgm:pt modelId="{95508A89-9607-4824-9661-443880E5D946}" type="pres">
      <dgm:prSet presAssocID="{5DA1F43E-71CC-4013-B77C-1DF45E9AFCFE}" presName="rootText" presStyleLbl="node4" presStyleIdx="5" presStyleCnt="22" custLinFactNeighborX="15584" custLinFactNeighborY="33290">
        <dgm:presLayoutVars>
          <dgm:chPref val="3"/>
        </dgm:presLayoutVars>
      </dgm:prSet>
      <dgm:spPr>
        <a:prstGeom prst="roundRect">
          <a:avLst/>
        </a:prstGeom>
      </dgm:spPr>
    </dgm:pt>
    <dgm:pt modelId="{CBC7572D-98FF-4F35-A460-1DB067791633}" type="pres">
      <dgm:prSet presAssocID="{5DA1F43E-71CC-4013-B77C-1DF45E9AFCFE}" presName="rootConnector" presStyleLbl="node4" presStyleIdx="5" presStyleCnt="22"/>
      <dgm:spPr/>
    </dgm:pt>
    <dgm:pt modelId="{89191B7D-8845-43C8-B3BB-3350C1E76EB5}" type="pres">
      <dgm:prSet presAssocID="{5DA1F43E-71CC-4013-B77C-1DF45E9AFCFE}" presName="hierChild4" presStyleCnt="0"/>
      <dgm:spPr/>
    </dgm:pt>
    <dgm:pt modelId="{D269A370-CE50-435D-9A3E-709D1A75215F}" type="pres">
      <dgm:prSet presAssocID="{5DA1F43E-71CC-4013-B77C-1DF45E9AFCFE}" presName="hierChild5" presStyleCnt="0"/>
      <dgm:spPr/>
    </dgm:pt>
    <dgm:pt modelId="{F552F510-321A-4F4F-8DBA-E03B68ADA7AF}" type="pres">
      <dgm:prSet presAssocID="{75FFB165-A58D-4E03-9E51-8E0FD120D629}" presName="hierChild5" presStyleCnt="0"/>
      <dgm:spPr/>
    </dgm:pt>
    <dgm:pt modelId="{89499FE0-E7FC-4E8B-B25E-9B3F8A475E02}" type="pres">
      <dgm:prSet presAssocID="{A9B9BF6E-C539-402D-8CCA-452D408E5D00}" presName="Name35" presStyleLbl="parChTrans1D4" presStyleIdx="6" presStyleCnt="22"/>
      <dgm:spPr/>
    </dgm:pt>
    <dgm:pt modelId="{305595A7-23BC-44E8-A03C-1A9A4F47A20F}" type="pres">
      <dgm:prSet presAssocID="{8A1650A6-2143-462E-B222-E9371ECE0380}" presName="hierRoot2" presStyleCnt="0">
        <dgm:presLayoutVars>
          <dgm:hierBranch val="init"/>
        </dgm:presLayoutVars>
      </dgm:prSet>
      <dgm:spPr/>
    </dgm:pt>
    <dgm:pt modelId="{DCD2AB30-6F3B-4617-B510-359069B6DFBB}" type="pres">
      <dgm:prSet presAssocID="{8A1650A6-2143-462E-B222-E9371ECE0380}" presName="rootComposite" presStyleCnt="0"/>
      <dgm:spPr/>
    </dgm:pt>
    <dgm:pt modelId="{16BA64E7-47CA-4051-8160-48E056F028DE}" type="pres">
      <dgm:prSet presAssocID="{8A1650A6-2143-462E-B222-E9371ECE0380}" presName="rootText" presStyleLbl="node4" presStyleIdx="6" presStyleCnt="22" custLinFactNeighborX="54188" custLinFactNeighborY="30858">
        <dgm:presLayoutVars>
          <dgm:chPref val="3"/>
        </dgm:presLayoutVars>
      </dgm:prSet>
      <dgm:spPr>
        <a:prstGeom prst="roundRect">
          <a:avLst/>
        </a:prstGeom>
      </dgm:spPr>
    </dgm:pt>
    <dgm:pt modelId="{4B7FB032-BF70-45D6-B1EB-0FB2EF199F45}" type="pres">
      <dgm:prSet presAssocID="{8A1650A6-2143-462E-B222-E9371ECE0380}" presName="rootConnector" presStyleLbl="node4" presStyleIdx="6" presStyleCnt="22"/>
      <dgm:spPr/>
    </dgm:pt>
    <dgm:pt modelId="{4C623835-6276-4ABA-B35F-C393E3673126}" type="pres">
      <dgm:prSet presAssocID="{8A1650A6-2143-462E-B222-E9371ECE0380}" presName="hierChild4" presStyleCnt="0"/>
      <dgm:spPr/>
    </dgm:pt>
    <dgm:pt modelId="{548871E3-F23D-41F1-8199-F652E4A76D40}" type="pres">
      <dgm:prSet presAssocID="{828A35BB-CB16-4D9B-A183-2951B0441068}" presName="Name37" presStyleLbl="parChTrans1D4" presStyleIdx="7" presStyleCnt="22"/>
      <dgm:spPr/>
    </dgm:pt>
    <dgm:pt modelId="{ACA889EF-E0E8-46FA-B422-9F61858B99F4}" type="pres">
      <dgm:prSet presAssocID="{7639FAF6-9E1C-4F42-BFA4-3335F1E0FFD9}" presName="hierRoot2" presStyleCnt="0">
        <dgm:presLayoutVars>
          <dgm:hierBranch val="init"/>
        </dgm:presLayoutVars>
      </dgm:prSet>
      <dgm:spPr/>
    </dgm:pt>
    <dgm:pt modelId="{480689FC-6D78-4C6D-81FB-05ADDBE186B5}" type="pres">
      <dgm:prSet presAssocID="{7639FAF6-9E1C-4F42-BFA4-3335F1E0FFD9}" presName="rootComposite" presStyleCnt="0"/>
      <dgm:spPr/>
    </dgm:pt>
    <dgm:pt modelId="{D9AD7E2B-4BCA-44C8-A1CC-001F9ADA21DF}" type="pres">
      <dgm:prSet presAssocID="{7639FAF6-9E1C-4F42-BFA4-3335F1E0FFD9}" presName="rootText" presStyleLbl="node4" presStyleIdx="7" presStyleCnt="22" custLinFactNeighborX="54188" custLinFactNeighborY="8808">
        <dgm:presLayoutVars>
          <dgm:chPref val="3"/>
        </dgm:presLayoutVars>
      </dgm:prSet>
      <dgm:spPr>
        <a:prstGeom prst="roundRect">
          <a:avLst/>
        </a:prstGeom>
      </dgm:spPr>
    </dgm:pt>
    <dgm:pt modelId="{CF8DD596-3104-49DE-8E2B-77860E56372D}" type="pres">
      <dgm:prSet presAssocID="{7639FAF6-9E1C-4F42-BFA4-3335F1E0FFD9}" presName="rootConnector" presStyleLbl="node4" presStyleIdx="7" presStyleCnt="22"/>
      <dgm:spPr/>
    </dgm:pt>
    <dgm:pt modelId="{1ED1CC47-A76D-4910-899B-90B6A0A46B2B}" type="pres">
      <dgm:prSet presAssocID="{7639FAF6-9E1C-4F42-BFA4-3335F1E0FFD9}" presName="hierChild4" presStyleCnt="0"/>
      <dgm:spPr/>
    </dgm:pt>
    <dgm:pt modelId="{F756E76B-6625-4F8B-8CC4-A41D31305114}" type="pres">
      <dgm:prSet presAssocID="{7639FAF6-9E1C-4F42-BFA4-3335F1E0FFD9}" presName="hierChild5" presStyleCnt="0"/>
      <dgm:spPr/>
    </dgm:pt>
    <dgm:pt modelId="{579476AD-1AD0-42D2-A1F4-EB39AD5EA1C1}" type="pres">
      <dgm:prSet presAssocID="{A51A0556-E045-4C46-A9F0-E236A91960A7}" presName="Name37" presStyleLbl="parChTrans1D4" presStyleIdx="8" presStyleCnt="22"/>
      <dgm:spPr/>
    </dgm:pt>
    <dgm:pt modelId="{DFF4E875-DCDD-4B3C-B47E-79DF1809162F}" type="pres">
      <dgm:prSet presAssocID="{4D299C0D-9AAA-438F-B698-48F5C22E5F69}" presName="hierRoot2" presStyleCnt="0">
        <dgm:presLayoutVars>
          <dgm:hierBranch val="init"/>
        </dgm:presLayoutVars>
      </dgm:prSet>
      <dgm:spPr/>
    </dgm:pt>
    <dgm:pt modelId="{7F189A01-5036-4FA2-9E54-0661DA0F2419}" type="pres">
      <dgm:prSet presAssocID="{4D299C0D-9AAA-438F-B698-48F5C22E5F69}" presName="rootComposite" presStyleCnt="0"/>
      <dgm:spPr/>
    </dgm:pt>
    <dgm:pt modelId="{9609A133-F0ED-48A9-B246-3CF25CA29719}" type="pres">
      <dgm:prSet presAssocID="{4D299C0D-9AAA-438F-B698-48F5C22E5F69}" presName="rootText" presStyleLbl="node4" presStyleIdx="8" presStyleCnt="22" custLinFactNeighborX="54188" custLinFactNeighborY="44088">
        <dgm:presLayoutVars>
          <dgm:chPref val="3"/>
        </dgm:presLayoutVars>
      </dgm:prSet>
      <dgm:spPr>
        <a:prstGeom prst="roundRect">
          <a:avLst/>
        </a:prstGeom>
      </dgm:spPr>
    </dgm:pt>
    <dgm:pt modelId="{52A6F129-A789-4184-AC45-42567030A393}" type="pres">
      <dgm:prSet presAssocID="{4D299C0D-9AAA-438F-B698-48F5C22E5F69}" presName="rootConnector" presStyleLbl="node4" presStyleIdx="8" presStyleCnt="22"/>
      <dgm:spPr/>
    </dgm:pt>
    <dgm:pt modelId="{23CA6F13-9096-4DD0-9E87-9AE992BE776F}" type="pres">
      <dgm:prSet presAssocID="{4D299C0D-9AAA-438F-B698-48F5C22E5F69}" presName="hierChild4" presStyleCnt="0"/>
      <dgm:spPr/>
    </dgm:pt>
    <dgm:pt modelId="{F547DCB4-2599-4FA4-B58E-D3C08D084726}" type="pres">
      <dgm:prSet presAssocID="{4D299C0D-9AAA-438F-B698-48F5C22E5F69}" presName="hierChild5" presStyleCnt="0"/>
      <dgm:spPr/>
    </dgm:pt>
    <dgm:pt modelId="{1D63DA78-DFDB-4E75-A585-CC1E6E1A6D7D}" type="pres">
      <dgm:prSet presAssocID="{8A1650A6-2143-462E-B222-E9371ECE0380}" presName="hierChild5" presStyleCnt="0"/>
      <dgm:spPr/>
    </dgm:pt>
    <dgm:pt modelId="{57AA3E5C-7151-4589-86AD-DBE792E78D1A}" type="pres">
      <dgm:prSet presAssocID="{25519B2B-E749-4A44-BAB6-EEB485C2A545}" presName="hierChild5" presStyleCnt="0"/>
      <dgm:spPr/>
    </dgm:pt>
    <dgm:pt modelId="{ECCC3D99-0931-4025-8534-CA952F7D9369}" type="pres">
      <dgm:prSet presAssocID="{231E2305-6DF2-4224-8C7D-B50B251594E3}" presName="Name35" presStyleLbl="parChTrans1D3" presStyleIdx="1" presStyleCnt="4"/>
      <dgm:spPr/>
    </dgm:pt>
    <dgm:pt modelId="{877CEE7F-057A-49AD-AD74-793D4B4CEF90}" type="pres">
      <dgm:prSet presAssocID="{522FC380-9F64-4A72-BB36-4E4AEB6F39CA}" presName="hierRoot2" presStyleCnt="0">
        <dgm:presLayoutVars>
          <dgm:hierBranch/>
        </dgm:presLayoutVars>
      </dgm:prSet>
      <dgm:spPr/>
    </dgm:pt>
    <dgm:pt modelId="{1656CEE7-F215-4726-9470-A3E40774E17D}" type="pres">
      <dgm:prSet presAssocID="{522FC380-9F64-4A72-BB36-4E4AEB6F39CA}" presName="rootComposite" presStyleCnt="0"/>
      <dgm:spPr/>
    </dgm:pt>
    <dgm:pt modelId="{85AF74FC-F459-409E-965E-D6BDD3AF4BA0}" type="pres">
      <dgm:prSet presAssocID="{522FC380-9F64-4A72-BB36-4E4AEB6F39CA}" presName="rootText" presStyleLbl="node3" presStyleIdx="1" presStyleCnt="4" custLinFactX="-53878" custLinFactNeighborX="-100000" custLinFactNeighborY="-7148">
        <dgm:presLayoutVars>
          <dgm:chPref val="3"/>
        </dgm:presLayoutVars>
      </dgm:prSet>
      <dgm:spPr>
        <a:prstGeom prst="roundRect">
          <a:avLst/>
        </a:prstGeom>
      </dgm:spPr>
    </dgm:pt>
    <dgm:pt modelId="{73AFB45B-B76A-48FD-AEEF-2FB2FE9F7647}" type="pres">
      <dgm:prSet presAssocID="{522FC380-9F64-4A72-BB36-4E4AEB6F39CA}" presName="rootConnector" presStyleLbl="node3" presStyleIdx="1" presStyleCnt="4"/>
      <dgm:spPr/>
    </dgm:pt>
    <dgm:pt modelId="{717AE85B-AEFE-48F9-B944-B4454CF8804D}" type="pres">
      <dgm:prSet presAssocID="{522FC380-9F64-4A72-BB36-4E4AEB6F39CA}" presName="hierChild4" presStyleCnt="0"/>
      <dgm:spPr/>
    </dgm:pt>
    <dgm:pt modelId="{AB85DDED-BB5D-4B20-A31F-56CB86C5F9CC}" type="pres">
      <dgm:prSet presAssocID="{92097B33-13FD-407D-B744-E77767C331F5}" presName="Name35" presStyleLbl="parChTrans1D4" presStyleIdx="9" presStyleCnt="22"/>
      <dgm:spPr/>
    </dgm:pt>
    <dgm:pt modelId="{E5485D80-9D97-4C75-8AE3-D752B1775DA7}" type="pres">
      <dgm:prSet presAssocID="{14C15FC4-6436-4BB3-AC9D-26EE57EEB5EE}" presName="hierRoot2" presStyleCnt="0">
        <dgm:presLayoutVars>
          <dgm:hierBranch val="init"/>
        </dgm:presLayoutVars>
      </dgm:prSet>
      <dgm:spPr/>
    </dgm:pt>
    <dgm:pt modelId="{A88C72D7-F0FB-42E9-9590-E6107380A5E2}" type="pres">
      <dgm:prSet presAssocID="{14C15FC4-6436-4BB3-AC9D-26EE57EEB5EE}" presName="rootComposite" presStyleCnt="0"/>
      <dgm:spPr/>
    </dgm:pt>
    <dgm:pt modelId="{2E6D1DDD-EBC5-4DE6-B3DA-5FF0821D8C25}" type="pres">
      <dgm:prSet presAssocID="{14C15FC4-6436-4BB3-AC9D-26EE57EEB5EE}" presName="rootText" presStyleLbl="node4" presStyleIdx="9" presStyleCnt="22" custScaleX="50838" custScaleY="101407" custLinFactY="-6424" custLinFactNeighborX="-95167" custLinFactNeighborY="-100000">
        <dgm:presLayoutVars>
          <dgm:chPref val="3"/>
        </dgm:presLayoutVars>
      </dgm:prSet>
      <dgm:spPr>
        <a:prstGeom prst="roundRect">
          <a:avLst/>
        </a:prstGeom>
      </dgm:spPr>
    </dgm:pt>
    <dgm:pt modelId="{DB91559A-EE0B-4550-AA05-29078EFABEC9}" type="pres">
      <dgm:prSet presAssocID="{14C15FC4-6436-4BB3-AC9D-26EE57EEB5EE}" presName="rootConnector" presStyleLbl="node4" presStyleIdx="9" presStyleCnt="22"/>
      <dgm:spPr/>
    </dgm:pt>
    <dgm:pt modelId="{BC1E9FC2-9942-4092-8E1D-FB4E212CE967}" type="pres">
      <dgm:prSet presAssocID="{14C15FC4-6436-4BB3-AC9D-26EE57EEB5EE}" presName="hierChild4" presStyleCnt="0"/>
      <dgm:spPr/>
    </dgm:pt>
    <dgm:pt modelId="{A745F9BC-A29D-45C5-981B-70F7EC99CCA7}" type="pres">
      <dgm:prSet presAssocID="{14C15FC4-6436-4BB3-AC9D-26EE57EEB5EE}" presName="hierChild5" presStyleCnt="0"/>
      <dgm:spPr/>
    </dgm:pt>
    <dgm:pt modelId="{906104D6-48D4-4A99-8730-00AE13C60572}" type="pres">
      <dgm:prSet presAssocID="{522FC380-9F64-4A72-BB36-4E4AEB6F39CA}" presName="hierChild5" presStyleCnt="0"/>
      <dgm:spPr/>
    </dgm:pt>
    <dgm:pt modelId="{1940224C-5D9B-44EC-AC07-F233E2946FDF}" type="pres">
      <dgm:prSet presAssocID="{96F15514-0324-48F7-8870-369F1B0CD7AF}" presName="hierChild5" presStyleCnt="0"/>
      <dgm:spPr/>
    </dgm:pt>
    <dgm:pt modelId="{C74862B0-F874-4447-B107-DB6DD838950A}" type="pres">
      <dgm:prSet presAssocID="{9634D334-9342-45E0-B2D0-CD4150AE9CA1}" presName="Name37" presStyleLbl="parChTrans1D2" presStyleIdx="1" presStyleCnt="2"/>
      <dgm:spPr/>
    </dgm:pt>
    <dgm:pt modelId="{7977836E-FA2B-4B09-AB2E-4774B5264DBB}" type="pres">
      <dgm:prSet presAssocID="{363906CC-730E-499C-9848-942D5B2F5603}" presName="hierRoot2" presStyleCnt="0">
        <dgm:presLayoutVars>
          <dgm:hierBranch/>
        </dgm:presLayoutVars>
      </dgm:prSet>
      <dgm:spPr/>
    </dgm:pt>
    <dgm:pt modelId="{2DE0DABF-E14C-4DDE-8295-A2EC34F31C0F}" type="pres">
      <dgm:prSet presAssocID="{363906CC-730E-499C-9848-942D5B2F5603}" presName="rootComposite" presStyleCnt="0"/>
      <dgm:spPr/>
    </dgm:pt>
    <dgm:pt modelId="{B03DEEBE-8D6A-4D34-A3DA-17FB6B68BDE7}" type="pres">
      <dgm:prSet presAssocID="{363906CC-730E-499C-9848-942D5B2F5603}" presName="rootText" presStyleLbl="node2" presStyleIdx="1" presStyleCnt="2" custScaleX="192722" custLinFactNeighborX="98440" custLinFactNeighborY="41">
        <dgm:presLayoutVars>
          <dgm:chPref val="3"/>
        </dgm:presLayoutVars>
      </dgm:prSet>
      <dgm:spPr>
        <a:prstGeom prst="roundRect">
          <a:avLst/>
        </a:prstGeom>
      </dgm:spPr>
    </dgm:pt>
    <dgm:pt modelId="{F0D3E6AB-2E5D-4979-AE05-84BDF00F3E57}" type="pres">
      <dgm:prSet presAssocID="{363906CC-730E-499C-9848-942D5B2F5603}" presName="rootConnector" presStyleLbl="node2" presStyleIdx="1" presStyleCnt="2"/>
      <dgm:spPr/>
    </dgm:pt>
    <dgm:pt modelId="{73B364B1-8E33-4ADC-9E3D-F33B6A17022E}" type="pres">
      <dgm:prSet presAssocID="{363906CC-730E-499C-9848-942D5B2F5603}" presName="hierChild4" presStyleCnt="0"/>
      <dgm:spPr/>
    </dgm:pt>
    <dgm:pt modelId="{3CEF933D-A3AC-2640-90B9-779EE298603D}" type="pres">
      <dgm:prSet presAssocID="{6AF9989B-6B3C-914E-9A86-B691635C2F66}" presName="Name35" presStyleLbl="parChTrans1D3" presStyleIdx="2" presStyleCnt="4"/>
      <dgm:spPr/>
    </dgm:pt>
    <dgm:pt modelId="{ED8D97EE-7E3F-024D-99E6-02CEDEC8A2B7}" type="pres">
      <dgm:prSet presAssocID="{DA7B1ED1-0138-E744-BBCC-FE86B08F6643}" presName="hierRoot2" presStyleCnt="0">
        <dgm:presLayoutVars>
          <dgm:hierBranch/>
        </dgm:presLayoutVars>
      </dgm:prSet>
      <dgm:spPr/>
    </dgm:pt>
    <dgm:pt modelId="{485FC0D9-F549-B44D-9D2A-214D993A7DD4}" type="pres">
      <dgm:prSet presAssocID="{DA7B1ED1-0138-E744-BBCC-FE86B08F6643}" presName="rootComposite" presStyleCnt="0"/>
      <dgm:spPr/>
    </dgm:pt>
    <dgm:pt modelId="{E670587C-8103-0443-9C22-BE39B479CE67}" type="pres">
      <dgm:prSet presAssocID="{DA7B1ED1-0138-E744-BBCC-FE86B08F6643}" presName="rootText" presStyleLbl="node3" presStyleIdx="2" presStyleCnt="4">
        <dgm:presLayoutVars>
          <dgm:chPref val="3"/>
        </dgm:presLayoutVars>
      </dgm:prSet>
      <dgm:spPr>
        <a:prstGeom prst="roundRect">
          <a:avLst/>
        </a:prstGeom>
      </dgm:spPr>
    </dgm:pt>
    <dgm:pt modelId="{9BBF8C2A-3C5C-3247-8443-706FBFE470A9}" type="pres">
      <dgm:prSet presAssocID="{DA7B1ED1-0138-E744-BBCC-FE86B08F6643}" presName="rootConnector" presStyleLbl="node3" presStyleIdx="2" presStyleCnt="4"/>
      <dgm:spPr/>
    </dgm:pt>
    <dgm:pt modelId="{194C501D-D08D-A448-98DE-C51CF2F3543C}" type="pres">
      <dgm:prSet presAssocID="{DA7B1ED1-0138-E744-BBCC-FE86B08F6643}" presName="hierChild4" presStyleCnt="0"/>
      <dgm:spPr/>
    </dgm:pt>
    <dgm:pt modelId="{1190B346-2523-544B-BC6F-C836F06FCF4C}" type="pres">
      <dgm:prSet presAssocID="{8BF0E8E1-1AFA-B54E-8024-D2A3A9255C02}" presName="Name35" presStyleLbl="parChTrans1D4" presStyleIdx="10" presStyleCnt="22"/>
      <dgm:spPr/>
    </dgm:pt>
    <dgm:pt modelId="{74068888-90DD-3C4E-808D-7A696AD0E874}" type="pres">
      <dgm:prSet presAssocID="{A27D550F-4043-8F4B-A8E2-843978DB8499}" presName="hierRoot2" presStyleCnt="0">
        <dgm:presLayoutVars>
          <dgm:hierBranch val="init"/>
        </dgm:presLayoutVars>
      </dgm:prSet>
      <dgm:spPr/>
    </dgm:pt>
    <dgm:pt modelId="{C5095111-CCED-C54B-A6F8-BBADA59AE861}" type="pres">
      <dgm:prSet presAssocID="{A27D550F-4043-8F4B-A8E2-843978DB8499}" presName="rootComposite" presStyleCnt="0"/>
      <dgm:spPr/>
    </dgm:pt>
    <dgm:pt modelId="{D84305E1-BA37-304B-A784-6CFAA8A6C331}" type="pres">
      <dgm:prSet presAssocID="{A27D550F-4043-8F4B-A8E2-843978DB8499}" presName="rootText" presStyleLbl="node4" presStyleIdx="10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DB2C852E-DB64-8848-9444-3F381CA5B433}" type="pres">
      <dgm:prSet presAssocID="{A27D550F-4043-8F4B-A8E2-843978DB8499}" presName="rootConnector" presStyleLbl="node4" presStyleIdx="10" presStyleCnt="22"/>
      <dgm:spPr/>
    </dgm:pt>
    <dgm:pt modelId="{EAF39ADF-503F-B346-8DDC-BD8CD9BA547B}" type="pres">
      <dgm:prSet presAssocID="{A27D550F-4043-8F4B-A8E2-843978DB8499}" presName="hierChild4" presStyleCnt="0"/>
      <dgm:spPr/>
    </dgm:pt>
    <dgm:pt modelId="{EC12CC14-B909-8449-A7CC-D06F7202470E}" type="pres">
      <dgm:prSet presAssocID="{A27D550F-4043-8F4B-A8E2-843978DB8499}" presName="hierChild5" presStyleCnt="0"/>
      <dgm:spPr/>
    </dgm:pt>
    <dgm:pt modelId="{56BD5C49-7934-9342-81C7-E2B5F5CB8AB0}" type="pres">
      <dgm:prSet presAssocID="{3BF5C778-DDC0-3641-8620-54A30F37A6AC}" presName="Name35" presStyleLbl="parChTrans1D4" presStyleIdx="11" presStyleCnt="22"/>
      <dgm:spPr/>
    </dgm:pt>
    <dgm:pt modelId="{44189552-6D5D-0E49-83DA-A174CEA33B5E}" type="pres">
      <dgm:prSet presAssocID="{9B4CBFF0-6A6D-0540-A436-773ABAB14F90}" presName="hierRoot2" presStyleCnt="0">
        <dgm:presLayoutVars>
          <dgm:hierBranch val="init"/>
        </dgm:presLayoutVars>
      </dgm:prSet>
      <dgm:spPr/>
    </dgm:pt>
    <dgm:pt modelId="{C1CF4923-1B11-4A47-B9FA-86DE717DC81A}" type="pres">
      <dgm:prSet presAssocID="{9B4CBFF0-6A6D-0540-A436-773ABAB14F90}" presName="rootComposite" presStyleCnt="0"/>
      <dgm:spPr/>
    </dgm:pt>
    <dgm:pt modelId="{F136958E-13D4-4847-B22C-2B29EDCF9391}" type="pres">
      <dgm:prSet presAssocID="{9B4CBFF0-6A6D-0540-A436-773ABAB14F90}" presName="rootText" presStyleLbl="node4" presStyleIdx="11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1F4C6502-BB18-9742-ADAA-275579FE2BA3}" type="pres">
      <dgm:prSet presAssocID="{9B4CBFF0-6A6D-0540-A436-773ABAB14F90}" presName="rootConnector" presStyleLbl="node4" presStyleIdx="11" presStyleCnt="22"/>
      <dgm:spPr/>
    </dgm:pt>
    <dgm:pt modelId="{9F8B6956-743D-A442-B099-A7FFD8D50CC5}" type="pres">
      <dgm:prSet presAssocID="{9B4CBFF0-6A6D-0540-A436-773ABAB14F90}" presName="hierChild4" presStyleCnt="0"/>
      <dgm:spPr/>
    </dgm:pt>
    <dgm:pt modelId="{5FF793EE-D770-FD4D-9D18-A99EC8D7C866}" type="pres">
      <dgm:prSet presAssocID="{53E1CFFC-A567-D84A-ABDE-E6CEF6CB8E45}" presName="Name37" presStyleLbl="parChTrans1D4" presStyleIdx="12" presStyleCnt="22"/>
      <dgm:spPr/>
    </dgm:pt>
    <dgm:pt modelId="{29EFB745-CA0D-C940-ACD2-C5E15B2877D3}" type="pres">
      <dgm:prSet presAssocID="{44E16BE2-87EE-6145-B91F-DB0AF60AB0D9}" presName="hierRoot2" presStyleCnt="0">
        <dgm:presLayoutVars>
          <dgm:hierBranch val="init"/>
        </dgm:presLayoutVars>
      </dgm:prSet>
      <dgm:spPr/>
    </dgm:pt>
    <dgm:pt modelId="{9366799E-0C83-3742-98CF-3A7AADF00C68}" type="pres">
      <dgm:prSet presAssocID="{44E16BE2-87EE-6145-B91F-DB0AF60AB0D9}" presName="rootComposite" presStyleCnt="0"/>
      <dgm:spPr/>
    </dgm:pt>
    <dgm:pt modelId="{05E74234-4102-CF40-8107-3B5E494BBF5B}" type="pres">
      <dgm:prSet presAssocID="{44E16BE2-87EE-6145-B91F-DB0AF60AB0D9}" presName="rootText" presStyleLbl="node4" presStyleIdx="12" presStyleCnt="22" custLinFactNeighborX="-6116" custLinFactNeighborY="65682">
        <dgm:presLayoutVars>
          <dgm:chPref val="3"/>
        </dgm:presLayoutVars>
      </dgm:prSet>
      <dgm:spPr>
        <a:prstGeom prst="roundRect">
          <a:avLst/>
        </a:prstGeom>
      </dgm:spPr>
    </dgm:pt>
    <dgm:pt modelId="{7E8ED830-FB5C-0F4A-B846-57B4206645E9}" type="pres">
      <dgm:prSet presAssocID="{44E16BE2-87EE-6145-B91F-DB0AF60AB0D9}" presName="rootConnector" presStyleLbl="node4" presStyleIdx="12" presStyleCnt="22"/>
      <dgm:spPr/>
    </dgm:pt>
    <dgm:pt modelId="{738E77A5-5E2D-2346-B002-AD03786B713D}" type="pres">
      <dgm:prSet presAssocID="{44E16BE2-87EE-6145-B91F-DB0AF60AB0D9}" presName="hierChild4" presStyleCnt="0"/>
      <dgm:spPr/>
    </dgm:pt>
    <dgm:pt modelId="{60C1DE21-D24A-9741-9471-0372CD0CD2B1}" type="pres">
      <dgm:prSet presAssocID="{44E16BE2-87EE-6145-B91F-DB0AF60AB0D9}" presName="hierChild5" presStyleCnt="0"/>
      <dgm:spPr/>
    </dgm:pt>
    <dgm:pt modelId="{45284F62-AD7F-854C-B86D-FD89DC66B1ED}" type="pres">
      <dgm:prSet presAssocID="{9B4CBFF0-6A6D-0540-A436-773ABAB14F90}" presName="hierChild5" presStyleCnt="0"/>
      <dgm:spPr/>
    </dgm:pt>
    <dgm:pt modelId="{8AD9957E-4E23-9F4B-89B1-36C3A71EC6E5}" type="pres">
      <dgm:prSet presAssocID="{0AE00B84-57DF-0140-917A-4C3573609811}" presName="Name35" presStyleLbl="parChTrans1D4" presStyleIdx="13" presStyleCnt="22"/>
      <dgm:spPr/>
    </dgm:pt>
    <dgm:pt modelId="{0CBC1268-A553-674C-A481-E736A206958A}" type="pres">
      <dgm:prSet presAssocID="{E75CE78D-4FBF-F84E-B9B2-790AFA4B1350}" presName="hierRoot2" presStyleCnt="0">
        <dgm:presLayoutVars>
          <dgm:hierBranch val="init"/>
        </dgm:presLayoutVars>
      </dgm:prSet>
      <dgm:spPr/>
    </dgm:pt>
    <dgm:pt modelId="{3E4F16FF-DC15-3249-99A1-DEFA483F7933}" type="pres">
      <dgm:prSet presAssocID="{E75CE78D-4FBF-F84E-B9B2-790AFA4B1350}" presName="rootComposite" presStyleCnt="0"/>
      <dgm:spPr/>
    </dgm:pt>
    <dgm:pt modelId="{419FA2A6-83F7-964B-850B-2700EEE7AA57}" type="pres">
      <dgm:prSet presAssocID="{E75CE78D-4FBF-F84E-B9B2-790AFA4B1350}" presName="rootText" presStyleLbl="node4" presStyleIdx="13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5798BE4B-F6D3-A64A-8F54-60A359C3D75C}" type="pres">
      <dgm:prSet presAssocID="{E75CE78D-4FBF-F84E-B9B2-790AFA4B1350}" presName="rootConnector" presStyleLbl="node4" presStyleIdx="13" presStyleCnt="22"/>
      <dgm:spPr/>
    </dgm:pt>
    <dgm:pt modelId="{78C57504-AE9D-084C-AA25-3E1D2BF24579}" type="pres">
      <dgm:prSet presAssocID="{E75CE78D-4FBF-F84E-B9B2-790AFA4B1350}" presName="hierChild4" presStyleCnt="0"/>
      <dgm:spPr/>
    </dgm:pt>
    <dgm:pt modelId="{A6238E96-0942-2C47-9053-28BC5F1B995D}" type="pres">
      <dgm:prSet presAssocID="{E75CE78D-4FBF-F84E-B9B2-790AFA4B1350}" presName="hierChild5" presStyleCnt="0"/>
      <dgm:spPr/>
    </dgm:pt>
    <dgm:pt modelId="{99597EB9-F9E3-5846-BF64-7A5FD601E1E0}" type="pres">
      <dgm:prSet presAssocID="{DA7B1ED1-0138-E744-BBCC-FE86B08F6643}" presName="hierChild5" presStyleCnt="0"/>
      <dgm:spPr/>
    </dgm:pt>
    <dgm:pt modelId="{E66AE51E-78EF-B24E-8C08-41A4686429A3}" type="pres">
      <dgm:prSet presAssocID="{ACA409F7-7A08-B24A-975A-DFE210ACF276}" presName="Name35" presStyleLbl="parChTrans1D3" presStyleIdx="3" presStyleCnt="4"/>
      <dgm:spPr/>
    </dgm:pt>
    <dgm:pt modelId="{AD66E2A7-57E9-AE4F-AC95-B9C51ECF3B99}" type="pres">
      <dgm:prSet presAssocID="{06CA7D94-ED48-004E-91E5-8793B8B96EF8}" presName="hierRoot2" presStyleCnt="0">
        <dgm:presLayoutVars>
          <dgm:hierBranch/>
        </dgm:presLayoutVars>
      </dgm:prSet>
      <dgm:spPr/>
    </dgm:pt>
    <dgm:pt modelId="{E94A1301-BD91-C048-B16F-D45183D05B51}" type="pres">
      <dgm:prSet presAssocID="{06CA7D94-ED48-004E-91E5-8793B8B96EF8}" presName="rootComposite" presStyleCnt="0"/>
      <dgm:spPr/>
    </dgm:pt>
    <dgm:pt modelId="{031CA4F7-B8AA-A14F-8375-3F5207435063}" type="pres">
      <dgm:prSet presAssocID="{06CA7D94-ED48-004E-91E5-8793B8B96EF8}" presName="rootText" presStyleLbl="node3" presStyleIdx="3" presStyleCnt="4" custLinFactNeighborX="65382" custLinFactNeighborY="0">
        <dgm:presLayoutVars>
          <dgm:chPref val="3"/>
        </dgm:presLayoutVars>
      </dgm:prSet>
      <dgm:spPr>
        <a:prstGeom prst="roundRect">
          <a:avLst/>
        </a:prstGeom>
      </dgm:spPr>
    </dgm:pt>
    <dgm:pt modelId="{EEC4F07A-837E-7C44-A369-6A6FF7F108F4}" type="pres">
      <dgm:prSet presAssocID="{06CA7D94-ED48-004E-91E5-8793B8B96EF8}" presName="rootConnector" presStyleLbl="node3" presStyleIdx="3" presStyleCnt="4"/>
      <dgm:spPr/>
    </dgm:pt>
    <dgm:pt modelId="{3C346082-6EAB-CE4E-A365-79860E0AF213}" type="pres">
      <dgm:prSet presAssocID="{06CA7D94-ED48-004E-91E5-8793B8B96EF8}" presName="hierChild4" presStyleCnt="0"/>
      <dgm:spPr/>
    </dgm:pt>
    <dgm:pt modelId="{BC77F831-0A20-CE4F-BCD6-FAD78AE944EC}" type="pres">
      <dgm:prSet presAssocID="{B5EE2DC1-836E-D240-BED9-2D1C422EDF97}" presName="Name35" presStyleLbl="parChTrans1D4" presStyleIdx="14" presStyleCnt="22"/>
      <dgm:spPr/>
    </dgm:pt>
    <dgm:pt modelId="{376BD738-7A81-1D4D-99FA-41C87AFFDA37}" type="pres">
      <dgm:prSet presAssocID="{905AC9A5-6A8F-FF45-A552-432A0AE4F2AD}" presName="hierRoot2" presStyleCnt="0">
        <dgm:presLayoutVars>
          <dgm:hierBranch val="init"/>
        </dgm:presLayoutVars>
      </dgm:prSet>
      <dgm:spPr/>
    </dgm:pt>
    <dgm:pt modelId="{89218803-1EDE-F647-A37D-88BAB5265290}" type="pres">
      <dgm:prSet presAssocID="{905AC9A5-6A8F-FF45-A552-432A0AE4F2AD}" presName="rootComposite" presStyleCnt="0"/>
      <dgm:spPr/>
    </dgm:pt>
    <dgm:pt modelId="{6028A916-807A-C64B-ADC0-F0FB1A8264C9}" type="pres">
      <dgm:prSet presAssocID="{905AC9A5-6A8F-FF45-A552-432A0AE4F2AD}" presName="rootText" presStyleLbl="node4" presStyleIdx="14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D7861FB2-082F-9848-B50C-83A61BD7B850}" type="pres">
      <dgm:prSet presAssocID="{905AC9A5-6A8F-FF45-A552-432A0AE4F2AD}" presName="rootConnector" presStyleLbl="node4" presStyleIdx="14" presStyleCnt="22"/>
      <dgm:spPr/>
    </dgm:pt>
    <dgm:pt modelId="{EE29EB03-6CA2-A444-B1DB-1B75EE1E1F1A}" type="pres">
      <dgm:prSet presAssocID="{905AC9A5-6A8F-FF45-A552-432A0AE4F2AD}" presName="hierChild4" presStyleCnt="0"/>
      <dgm:spPr/>
    </dgm:pt>
    <dgm:pt modelId="{B82242E9-E98C-BF4A-BEE0-9AAB68459C92}" type="pres">
      <dgm:prSet presAssocID="{F3FD6E49-A834-C14A-962B-C0497259CEF6}" presName="Name37" presStyleLbl="parChTrans1D4" presStyleIdx="15" presStyleCnt="22"/>
      <dgm:spPr/>
    </dgm:pt>
    <dgm:pt modelId="{4C2CE63C-AD84-9840-B04D-EB9748E2F818}" type="pres">
      <dgm:prSet presAssocID="{9D3711E1-91ED-3D4D-ABC7-4C7995CA9816}" presName="hierRoot2" presStyleCnt="0">
        <dgm:presLayoutVars>
          <dgm:hierBranch val="init"/>
        </dgm:presLayoutVars>
      </dgm:prSet>
      <dgm:spPr/>
    </dgm:pt>
    <dgm:pt modelId="{0A3FCFA7-D7AB-124E-8E7B-F5AB01F91124}" type="pres">
      <dgm:prSet presAssocID="{9D3711E1-91ED-3D4D-ABC7-4C7995CA9816}" presName="rootComposite" presStyleCnt="0"/>
      <dgm:spPr/>
    </dgm:pt>
    <dgm:pt modelId="{56631885-E12A-EA4E-B819-91490DFB6D5F}" type="pres">
      <dgm:prSet presAssocID="{9D3711E1-91ED-3D4D-ABC7-4C7995CA9816}" presName="rootText" presStyleLbl="node4" presStyleIdx="15" presStyleCnt="22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3EC681E7-2D17-134D-85EB-4DE73C73A47F}" type="pres">
      <dgm:prSet presAssocID="{9D3711E1-91ED-3D4D-ABC7-4C7995CA9816}" presName="rootConnector" presStyleLbl="node4" presStyleIdx="15" presStyleCnt="22"/>
      <dgm:spPr/>
    </dgm:pt>
    <dgm:pt modelId="{0A7D330E-5BC7-8845-867C-6E70C1FF5E9C}" type="pres">
      <dgm:prSet presAssocID="{9D3711E1-91ED-3D4D-ABC7-4C7995CA9816}" presName="hierChild4" presStyleCnt="0"/>
      <dgm:spPr/>
    </dgm:pt>
    <dgm:pt modelId="{BB52AE45-8D12-8243-B1DF-6BB0D954AEBB}" type="pres">
      <dgm:prSet presAssocID="{91E972B9-4679-924D-9ACD-6FF1CD59DA7D}" presName="Name37" presStyleLbl="parChTrans1D4" presStyleIdx="16" presStyleCnt="22"/>
      <dgm:spPr/>
    </dgm:pt>
    <dgm:pt modelId="{C081DC68-89A3-A940-8B3C-2547513CC4FB}" type="pres">
      <dgm:prSet presAssocID="{FC239151-5FD8-BC41-BA57-ED6CD4B9E133}" presName="hierRoot2" presStyleCnt="0">
        <dgm:presLayoutVars>
          <dgm:hierBranch val="init"/>
        </dgm:presLayoutVars>
      </dgm:prSet>
      <dgm:spPr/>
    </dgm:pt>
    <dgm:pt modelId="{36B92D1B-C47F-E446-951E-2CD000F241B9}" type="pres">
      <dgm:prSet presAssocID="{FC239151-5FD8-BC41-BA57-ED6CD4B9E133}" presName="rootComposite" presStyleCnt="0"/>
      <dgm:spPr/>
    </dgm:pt>
    <dgm:pt modelId="{1DFE80F7-7D13-8E4C-98F9-FDA733D2A3A7}" type="pres">
      <dgm:prSet presAssocID="{FC239151-5FD8-BC41-BA57-ED6CD4B9E133}" presName="rootText" presStyleLbl="node4" presStyleIdx="16" presStyleCnt="22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045E67CA-DC6D-F848-B09E-EC83E00504BE}" type="pres">
      <dgm:prSet presAssocID="{FC239151-5FD8-BC41-BA57-ED6CD4B9E133}" presName="rootConnector" presStyleLbl="node4" presStyleIdx="16" presStyleCnt="22"/>
      <dgm:spPr/>
    </dgm:pt>
    <dgm:pt modelId="{60DB01EC-D332-AA49-B7AA-019C612EFF4C}" type="pres">
      <dgm:prSet presAssocID="{FC239151-5FD8-BC41-BA57-ED6CD4B9E133}" presName="hierChild4" presStyleCnt="0"/>
      <dgm:spPr/>
    </dgm:pt>
    <dgm:pt modelId="{F226A758-DB85-CB44-B1E4-55FFC1AF2536}" type="pres">
      <dgm:prSet presAssocID="{FC239151-5FD8-BC41-BA57-ED6CD4B9E133}" presName="hierChild5" presStyleCnt="0"/>
      <dgm:spPr/>
    </dgm:pt>
    <dgm:pt modelId="{4FA6CFFA-C517-504E-9670-D3488249CEC9}" type="pres">
      <dgm:prSet presAssocID="{076ABC8F-1444-984A-A06D-6D5B833B2A3E}" presName="Name37" presStyleLbl="parChTrans1D4" presStyleIdx="17" presStyleCnt="22"/>
      <dgm:spPr/>
    </dgm:pt>
    <dgm:pt modelId="{6FDED64A-1F7F-CF48-8125-D45262E51E64}" type="pres">
      <dgm:prSet presAssocID="{D64C1AA2-F31E-CD45-A018-56D0CB9D9F68}" presName="hierRoot2" presStyleCnt="0">
        <dgm:presLayoutVars>
          <dgm:hierBranch val="init"/>
        </dgm:presLayoutVars>
      </dgm:prSet>
      <dgm:spPr/>
    </dgm:pt>
    <dgm:pt modelId="{6277E0D7-FB7E-C74F-B436-539732831C6C}" type="pres">
      <dgm:prSet presAssocID="{D64C1AA2-F31E-CD45-A018-56D0CB9D9F68}" presName="rootComposite" presStyleCnt="0"/>
      <dgm:spPr/>
    </dgm:pt>
    <dgm:pt modelId="{E1053A9F-4B47-AA45-BFBA-CB94E6DAED0E}" type="pres">
      <dgm:prSet presAssocID="{D64C1AA2-F31E-CD45-A018-56D0CB9D9F68}" presName="rootText" presStyleLbl="node4" presStyleIdx="17" presStyleCnt="22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EC881B37-4A93-DD41-884A-8216D22A4BF8}" type="pres">
      <dgm:prSet presAssocID="{D64C1AA2-F31E-CD45-A018-56D0CB9D9F68}" presName="rootConnector" presStyleLbl="node4" presStyleIdx="17" presStyleCnt="22"/>
      <dgm:spPr/>
    </dgm:pt>
    <dgm:pt modelId="{FF019027-628C-1B41-B65B-2AC1E1CF2E8E}" type="pres">
      <dgm:prSet presAssocID="{D64C1AA2-F31E-CD45-A018-56D0CB9D9F68}" presName="hierChild4" presStyleCnt="0"/>
      <dgm:spPr/>
    </dgm:pt>
    <dgm:pt modelId="{D8EA9729-D023-314D-B343-53D16FCBACED}" type="pres">
      <dgm:prSet presAssocID="{D64C1AA2-F31E-CD45-A018-56D0CB9D9F68}" presName="hierChild5" presStyleCnt="0"/>
      <dgm:spPr/>
    </dgm:pt>
    <dgm:pt modelId="{FBEB0D64-B393-E94E-BDD0-8B1DEEC71C52}" type="pres">
      <dgm:prSet presAssocID="{9D3711E1-91ED-3D4D-ABC7-4C7995CA9816}" presName="hierChild5" presStyleCnt="0"/>
      <dgm:spPr/>
    </dgm:pt>
    <dgm:pt modelId="{CB6D2611-2774-3E45-BB0D-D63F0059B486}" type="pres">
      <dgm:prSet presAssocID="{046EB6FE-19D2-D347-87DB-4227F8C53031}" presName="Name37" presStyleLbl="parChTrans1D4" presStyleIdx="18" presStyleCnt="22"/>
      <dgm:spPr/>
    </dgm:pt>
    <dgm:pt modelId="{DCE846E4-7247-0647-8C6A-F1D1B41664C8}" type="pres">
      <dgm:prSet presAssocID="{4E37D83F-E09E-DC4E-9318-250A962193C9}" presName="hierRoot2" presStyleCnt="0">
        <dgm:presLayoutVars>
          <dgm:hierBranch val="init"/>
        </dgm:presLayoutVars>
      </dgm:prSet>
      <dgm:spPr/>
    </dgm:pt>
    <dgm:pt modelId="{CFA005F4-6988-7847-8DAE-1906B32BAFB7}" type="pres">
      <dgm:prSet presAssocID="{4E37D83F-E09E-DC4E-9318-250A962193C9}" presName="rootComposite" presStyleCnt="0"/>
      <dgm:spPr/>
    </dgm:pt>
    <dgm:pt modelId="{07DF70A2-F207-4C49-8D88-11093927A77C}" type="pres">
      <dgm:prSet presAssocID="{4E37D83F-E09E-DC4E-9318-250A962193C9}" presName="rootText" presStyleLbl="node4" presStyleIdx="18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085C77FA-7FD9-7741-A6FC-2C8AA6B1FAF7}" type="pres">
      <dgm:prSet presAssocID="{4E37D83F-E09E-DC4E-9318-250A962193C9}" presName="rootConnector" presStyleLbl="node4" presStyleIdx="18" presStyleCnt="22"/>
      <dgm:spPr/>
    </dgm:pt>
    <dgm:pt modelId="{AA71C646-7C12-1C4C-AE77-642BF6CCA0E6}" type="pres">
      <dgm:prSet presAssocID="{4E37D83F-E09E-DC4E-9318-250A962193C9}" presName="hierChild4" presStyleCnt="0"/>
      <dgm:spPr/>
    </dgm:pt>
    <dgm:pt modelId="{5949991A-4DDC-7049-8533-5601F53D59B7}" type="pres">
      <dgm:prSet presAssocID="{40B74ED9-6391-3C46-B9F5-FE678977108A}" presName="Name37" presStyleLbl="parChTrans1D4" presStyleIdx="19" presStyleCnt="22"/>
      <dgm:spPr/>
    </dgm:pt>
    <dgm:pt modelId="{79798600-0892-3342-963A-22A385BC8FED}" type="pres">
      <dgm:prSet presAssocID="{4C202421-D094-A34D-B2F1-25D4273AC589}" presName="hierRoot2" presStyleCnt="0">
        <dgm:presLayoutVars>
          <dgm:hierBranch val="init"/>
        </dgm:presLayoutVars>
      </dgm:prSet>
      <dgm:spPr/>
    </dgm:pt>
    <dgm:pt modelId="{5875F882-35ED-4843-96C6-18E21E6A5B84}" type="pres">
      <dgm:prSet presAssocID="{4C202421-D094-A34D-B2F1-25D4273AC589}" presName="rootComposite" presStyleCnt="0"/>
      <dgm:spPr/>
    </dgm:pt>
    <dgm:pt modelId="{864C587B-D834-1244-89A5-C85D2BEAA7F0}" type="pres">
      <dgm:prSet presAssocID="{4C202421-D094-A34D-B2F1-25D4273AC589}" presName="rootText" presStyleLbl="node4" presStyleIdx="19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BC941DA9-71C0-8E4E-AF93-2617ECAAD94A}" type="pres">
      <dgm:prSet presAssocID="{4C202421-D094-A34D-B2F1-25D4273AC589}" presName="rootConnector" presStyleLbl="node4" presStyleIdx="19" presStyleCnt="22"/>
      <dgm:spPr/>
    </dgm:pt>
    <dgm:pt modelId="{00B54EBB-F794-9E45-92D6-5CCF3661A1A5}" type="pres">
      <dgm:prSet presAssocID="{4C202421-D094-A34D-B2F1-25D4273AC589}" presName="hierChild4" presStyleCnt="0"/>
      <dgm:spPr/>
    </dgm:pt>
    <dgm:pt modelId="{40AB4366-21AC-1241-8BF0-91D247B19778}" type="pres">
      <dgm:prSet presAssocID="{4C202421-D094-A34D-B2F1-25D4273AC589}" presName="hierChild5" presStyleCnt="0"/>
      <dgm:spPr/>
    </dgm:pt>
    <dgm:pt modelId="{F947031F-71F3-1541-B08E-11A19CD467A8}" type="pres">
      <dgm:prSet presAssocID="{139DEFD6-80BF-FA41-9691-E40A7122A297}" presName="Name37" presStyleLbl="parChTrans1D4" presStyleIdx="20" presStyleCnt="22"/>
      <dgm:spPr/>
    </dgm:pt>
    <dgm:pt modelId="{5E659379-499C-8246-96BD-B206BC8EEB3C}" type="pres">
      <dgm:prSet presAssocID="{82C6D79A-0596-E446-8AB0-EB8FA4B2B36F}" presName="hierRoot2" presStyleCnt="0">
        <dgm:presLayoutVars>
          <dgm:hierBranch val="init"/>
        </dgm:presLayoutVars>
      </dgm:prSet>
      <dgm:spPr/>
    </dgm:pt>
    <dgm:pt modelId="{C582E6C4-3C6B-964D-AC33-EBE1F704DB7A}" type="pres">
      <dgm:prSet presAssocID="{82C6D79A-0596-E446-8AB0-EB8FA4B2B36F}" presName="rootComposite" presStyleCnt="0"/>
      <dgm:spPr/>
    </dgm:pt>
    <dgm:pt modelId="{03F99A12-2112-C042-8AA0-033290933644}" type="pres">
      <dgm:prSet presAssocID="{82C6D79A-0596-E446-8AB0-EB8FA4B2B36F}" presName="rootText" presStyleLbl="node4" presStyleIdx="20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BE223501-1C00-9A41-987D-7B5D23B7126D}" type="pres">
      <dgm:prSet presAssocID="{82C6D79A-0596-E446-8AB0-EB8FA4B2B36F}" presName="rootConnector" presStyleLbl="node4" presStyleIdx="20" presStyleCnt="22"/>
      <dgm:spPr/>
    </dgm:pt>
    <dgm:pt modelId="{86ADD079-5655-7448-B095-409A56D5346B}" type="pres">
      <dgm:prSet presAssocID="{82C6D79A-0596-E446-8AB0-EB8FA4B2B36F}" presName="hierChild4" presStyleCnt="0"/>
      <dgm:spPr/>
    </dgm:pt>
    <dgm:pt modelId="{80422A9F-A9C8-3A45-88B0-E0BBB95D983B}" type="pres">
      <dgm:prSet presAssocID="{82C6D79A-0596-E446-8AB0-EB8FA4B2B36F}" presName="hierChild5" presStyleCnt="0"/>
      <dgm:spPr/>
    </dgm:pt>
    <dgm:pt modelId="{67D65A74-3DC8-EB42-9359-A686378F83E2}" type="pres">
      <dgm:prSet presAssocID="{4E37D83F-E09E-DC4E-9318-250A962193C9}" presName="hierChild5" presStyleCnt="0"/>
      <dgm:spPr/>
    </dgm:pt>
    <dgm:pt modelId="{08DF860C-1E5F-424D-A61F-38D11D5BAE55}" type="pres">
      <dgm:prSet presAssocID="{905AC9A5-6A8F-FF45-A552-432A0AE4F2AD}" presName="hierChild5" presStyleCnt="0"/>
      <dgm:spPr/>
    </dgm:pt>
    <dgm:pt modelId="{A941675B-4B53-ED4A-B9BB-737C8387401B}" type="pres">
      <dgm:prSet presAssocID="{F4899F38-B031-A743-BD12-703925234F06}" presName="Name35" presStyleLbl="parChTrans1D4" presStyleIdx="21" presStyleCnt="22"/>
      <dgm:spPr/>
    </dgm:pt>
    <dgm:pt modelId="{E71F4183-784D-CB42-9C32-A3A58A19DF22}" type="pres">
      <dgm:prSet presAssocID="{0EA9B01D-929E-8A49-B7A7-E1CCBD388FA3}" presName="hierRoot2" presStyleCnt="0">
        <dgm:presLayoutVars>
          <dgm:hierBranch val="init"/>
        </dgm:presLayoutVars>
      </dgm:prSet>
      <dgm:spPr/>
    </dgm:pt>
    <dgm:pt modelId="{3732DBC7-6651-CF46-8F34-B1FBD99B57D6}" type="pres">
      <dgm:prSet presAssocID="{0EA9B01D-929E-8A49-B7A7-E1CCBD388FA3}" presName="rootComposite" presStyleCnt="0"/>
      <dgm:spPr/>
    </dgm:pt>
    <dgm:pt modelId="{355656ED-0420-FF42-9E10-0556A01EE55E}" type="pres">
      <dgm:prSet presAssocID="{0EA9B01D-929E-8A49-B7A7-E1CCBD388FA3}" presName="rootText" presStyleLbl="node4" presStyleIdx="21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8EF7E134-C26F-D44E-8699-1867D44D9B6F}" type="pres">
      <dgm:prSet presAssocID="{0EA9B01D-929E-8A49-B7A7-E1CCBD388FA3}" presName="rootConnector" presStyleLbl="node4" presStyleIdx="21" presStyleCnt="22"/>
      <dgm:spPr/>
    </dgm:pt>
    <dgm:pt modelId="{AC34225E-DB15-3A45-90F4-0A202C72C7C0}" type="pres">
      <dgm:prSet presAssocID="{0EA9B01D-929E-8A49-B7A7-E1CCBD388FA3}" presName="hierChild4" presStyleCnt="0"/>
      <dgm:spPr/>
    </dgm:pt>
    <dgm:pt modelId="{8E4755BB-8BEB-B147-BD2B-4516152AA020}" type="pres">
      <dgm:prSet presAssocID="{0EA9B01D-929E-8A49-B7A7-E1CCBD388FA3}" presName="hierChild5" presStyleCnt="0"/>
      <dgm:spPr/>
    </dgm:pt>
    <dgm:pt modelId="{56D70C4E-812E-3249-BE4D-47D83145983A}" type="pres">
      <dgm:prSet presAssocID="{06CA7D94-ED48-004E-91E5-8793B8B96EF8}" presName="hierChild5" presStyleCnt="0"/>
      <dgm:spPr/>
    </dgm:pt>
    <dgm:pt modelId="{00EC4865-51B1-414F-BFB1-A64D99E417BE}" type="pres">
      <dgm:prSet presAssocID="{363906CC-730E-499C-9848-942D5B2F5603}" presName="hierChild5" presStyleCnt="0"/>
      <dgm:spPr/>
    </dgm:pt>
    <dgm:pt modelId="{91289912-9AC0-4C05-92F8-552C9272DD29}" type="pres">
      <dgm:prSet presAssocID="{025B4D34-4287-4951-9F0D-9ECD9E39D10D}" presName="hierChild3" presStyleCnt="0"/>
      <dgm:spPr/>
    </dgm:pt>
  </dgm:ptLst>
  <dgm:cxnLst>
    <dgm:cxn modelId="{51590B00-7EAB-4AB2-9CC1-52095C2D2365}" srcId="{96F15514-0324-48F7-8870-369F1B0CD7AF}" destId="{25519B2B-E749-4A44-BAB6-EEB485C2A545}" srcOrd="0" destOrd="0" parTransId="{EEAA4052-0D1E-420D-9F6F-A845F983D6E8}" sibTransId="{E2F573B0-195D-4ACB-8E90-D1BF1E3F052A}"/>
    <dgm:cxn modelId="{A30AB100-B368-4043-AAC5-C743DE1CA3D2}" type="presOf" srcId="{231E2305-6DF2-4224-8C7D-B50B251594E3}" destId="{ECCC3D99-0931-4025-8534-CA952F7D9369}" srcOrd="0" destOrd="0" presId="urn:microsoft.com/office/officeart/2005/8/layout/orgChart1"/>
    <dgm:cxn modelId="{2B489403-EDAC-1D42-8ED0-18F54AFA2C0A}" type="presOf" srcId="{0EA9B01D-929E-8A49-B7A7-E1CCBD388FA3}" destId="{355656ED-0420-FF42-9E10-0556A01EE55E}" srcOrd="0" destOrd="0" presId="urn:microsoft.com/office/officeart/2005/8/layout/orgChart1"/>
    <dgm:cxn modelId="{729BF306-0246-6943-AAE1-7B0CA11FD540}" type="presOf" srcId="{A51A0556-E045-4C46-A9F0-E236A91960A7}" destId="{579476AD-1AD0-42D2-A1F4-EB39AD5EA1C1}" srcOrd="0" destOrd="0" presId="urn:microsoft.com/office/officeart/2005/8/layout/orgChart1"/>
    <dgm:cxn modelId="{87C56607-E024-48FD-8109-A2C29BAA81EC}" srcId="{25519B2B-E749-4A44-BAB6-EEB485C2A545}" destId="{75FFB165-A58D-4E03-9E51-8E0FD120D629}" srcOrd="1" destOrd="0" parTransId="{BB408977-236C-4D41-B7D5-57809A1D7648}" sibTransId="{A2B14FB8-AE29-4B23-A7AD-3EB5BAA80ED7}"/>
    <dgm:cxn modelId="{4906880A-CB83-EA43-BDED-A88045854640}" srcId="{DA7B1ED1-0138-E744-BBCC-FE86B08F6643}" destId="{A27D550F-4043-8F4B-A8E2-843978DB8499}" srcOrd="0" destOrd="0" parTransId="{8BF0E8E1-1AFA-B54E-8024-D2A3A9255C02}" sibTransId="{B909C038-7779-C646-872C-20F85225459A}"/>
    <dgm:cxn modelId="{1D01020D-5D77-994A-8DF4-4C9F4C2CF335}" type="presOf" srcId="{BFFE29C3-114F-47ED-92E3-329584D0276E}" destId="{0AA74D1E-3AE3-47C4-BCB2-F28BE9A67EE2}" srcOrd="1" destOrd="0" presId="urn:microsoft.com/office/officeart/2005/8/layout/orgChart1"/>
    <dgm:cxn modelId="{9B1EBD0D-2EEC-F846-96AE-B9E3A73308F8}" type="presOf" srcId="{9B4CBFF0-6A6D-0540-A436-773ABAB14F90}" destId="{F136958E-13D4-4847-B22C-2B29EDCF9391}" srcOrd="0" destOrd="0" presId="urn:microsoft.com/office/officeart/2005/8/layout/orgChart1"/>
    <dgm:cxn modelId="{3F335E0E-12B9-CF42-B777-BBC76673F772}" type="presOf" srcId="{FC239151-5FD8-BC41-BA57-ED6CD4B9E133}" destId="{045E67CA-DC6D-F848-B09E-EC83E00504BE}" srcOrd="1" destOrd="0" presId="urn:microsoft.com/office/officeart/2005/8/layout/orgChart1"/>
    <dgm:cxn modelId="{7558B421-1160-D74A-976C-E044FB28A1DF}" type="presOf" srcId="{AFAB40C3-3ECA-4751-A055-953F7D84CBB9}" destId="{AA22B2F9-539D-4A79-8A8D-EB4CCBC07323}" srcOrd="0" destOrd="0" presId="urn:microsoft.com/office/officeart/2005/8/layout/orgChart1"/>
    <dgm:cxn modelId="{585B7423-4438-7F4B-9FF0-84C21F332D8C}" type="presOf" srcId="{8BF0E8E1-1AFA-B54E-8024-D2A3A9255C02}" destId="{1190B346-2523-544B-BC6F-C836F06FCF4C}" srcOrd="0" destOrd="0" presId="urn:microsoft.com/office/officeart/2005/8/layout/orgChart1"/>
    <dgm:cxn modelId="{8910DF24-1CD7-8D46-9BAA-3E6358F593B4}" type="presOf" srcId="{363906CC-730E-499C-9848-942D5B2F5603}" destId="{B03DEEBE-8D6A-4D34-A3DA-17FB6B68BDE7}" srcOrd="0" destOrd="0" presId="urn:microsoft.com/office/officeart/2005/8/layout/orgChart1"/>
    <dgm:cxn modelId="{5DFF1A26-C0D9-4245-924C-CDA8E6B15775}" srcId="{4E37D83F-E09E-DC4E-9318-250A962193C9}" destId="{82C6D79A-0596-E446-8AB0-EB8FA4B2B36F}" srcOrd="1" destOrd="0" parTransId="{139DEFD6-80BF-FA41-9691-E40A7122A297}" sibTransId="{EE2EBA02-936D-4C49-8153-72EEAA825A2C}"/>
    <dgm:cxn modelId="{21503C29-930A-9940-B8CF-ACA4D3FCE35D}" type="presOf" srcId="{96F15514-0324-48F7-8870-369F1B0CD7AF}" destId="{80352BA0-3522-4E85-B679-025F665B3325}" srcOrd="0" destOrd="0" presId="urn:microsoft.com/office/officeart/2005/8/layout/orgChart1"/>
    <dgm:cxn modelId="{4296012A-41FA-A642-9EE0-EF3F56571E8F}" type="presOf" srcId="{6AF9989B-6B3C-914E-9A86-B691635C2F66}" destId="{3CEF933D-A3AC-2640-90B9-779EE298603D}" srcOrd="0" destOrd="0" presId="urn:microsoft.com/office/officeart/2005/8/layout/orgChart1"/>
    <dgm:cxn modelId="{8DAEDB2C-C959-2D4C-AD7B-67A099292C8F}" type="presOf" srcId="{046EB6FE-19D2-D347-87DB-4227F8C53031}" destId="{CB6D2611-2774-3E45-BB0D-D63F0059B486}" srcOrd="0" destOrd="0" presId="urn:microsoft.com/office/officeart/2005/8/layout/orgChart1"/>
    <dgm:cxn modelId="{FEBF242D-62C5-3E4F-AADA-BD38615F4BE3}" srcId="{9D3711E1-91ED-3D4D-ABC7-4C7995CA9816}" destId="{D64C1AA2-F31E-CD45-A018-56D0CB9D9F68}" srcOrd="1" destOrd="0" parTransId="{076ABC8F-1444-984A-A06D-6D5B833B2A3E}" sibTransId="{8146B518-A5C3-9547-9027-FF0C0FCA5D5E}"/>
    <dgm:cxn modelId="{4FE77E2D-6B02-9F4A-8659-68D5FDA57725}" type="presOf" srcId="{14C15FC4-6436-4BB3-AC9D-26EE57EEB5EE}" destId="{DB91559A-EE0B-4550-AA05-29078EFABEC9}" srcOrd="1" destOrd="0" presId="urn:microsoft.com/office/officeart/2005/8/layout/orgChart1"/>
    <dgm:cxn modelId="{FD89EE2D-A6CE-4654-8E0C-545C94A537BA}" srcId="{8A1650A6-2143-462E-B222-E9371ECE0380}" destId="{4D299C0D-9AAA-438F-B698-48F5C22E5F69}" srcOrd="1" destOrd="0" parTransId="{A51A0556-E045-4C46-A9F0-E236A91960A7}" sibTransId="{37F01A06-CDE1-4E23-A8FE-4802929881A5}"/>
    <dgm:cxn modelId="{48474534-27DA-AA4C-A655-4AA536ED6E79}" type="presOf" srcId="{A27D550F-4043-8F4B-A8E2-843978DB8499}" destId="{D84305E1-BA37-304B-A784-6CFAA8A6C331}" srcOrd="0" destOrd="0" presId="urn:microsoft.com/office/officeart/2005/8/layout/orgChart1"/>
    <dgm:cxn modelId="{DEBA6036-9167-5E40-9C98-702D3D3B5D4C}" type="presOf" srcId="{4D299C0D-9AAA-438F-B698-48F5C22E5F69}" destId="{52A6F129-A789-4184-AC45-42567030A393}" srcOrd="1" destOrd="0" presId="urn:microsoft.com/office/officeart/2005/8/layout/orgChart1"/>
    <dgm:cxn modelId="{2B47E736-BC0F-0A45-AD9D-6262F747B4E5}" type="presOf" srcId="{BB408977-236C-4D41-B7D5-57809A1D7648}" destId="{65E52AD9-0770-47DE-AC77-DB0169E7F276}" srcOrd="0" destOrd="0" presId="urn:microsoft.com/office/officeart/2005/8/layout/orgChart1"/>
    <dgm:cxn modelId="{5AE32637-FF28-4FCF-8109-B61453AC6857}" srcId="{8A1650A6-2143-462E-B222-E9371ECE0380}" destId="{7639FAF6-9E1C-4F42-BFA4-3335F1E0FFD9}" srcOrd="0" destOrd="0" parTransId="{828A35BB-CB16-4D9B-A183-2951B0441068}" sibTransId="{A3D36A38-3B92-4B46-B3AA-54953985E34A}"/>
    <dgm:cxn modelId="{90263938-16AA-804B-B601-B696E4D32A32}" srcId="{06CA7D94-ED48-004E-91E5-8793B8B96EF8}" destId="{905AC9A5-6A8F-FF45-A552-432A0AE4F2AD}" srcOrd="0" destOrd="0" parTransId="{B5EE2DC1-836E-D240-BED9-2D1C422EDF97}" sibTransId="{97ABC63F-50C0-EC40-9480-85D3EA46C366}"/>
    <dgm:cxn modelId="{1B31B038-49FD-B841-8BC4-B1CF38FBD1E5}" type="presOf" srcId="{905AC9A5-6A8F-FF45-A552-432A0AE4F2AD}" destId="{D7861FB2-082F-9848-B50C-83A61BD7B850}" srcOrd="1" destOrd="0" presId="urn:microsoft.com/office/officeart/2005/8/layout/orgChart1"/>
    <dgm:cxn modelId="{D50BA939-98EA-48DD-9FB2-B437A5C917D2}" srcId="{025B4D34-4287-4951-9F0D-9ECD9E39D10D}" destId="{363906CC-730E-499C-9848-942D5B2F5603}" srcOrd="1" destOrd="0" parTransId="{9634D334-9342-45E0-B2D0-CD4150AE9CA1}" sibTransId="{EE7D7E0F-8705-46F5-81BD-11CF5D7F6649}"/>
    <dgm:cxn modelId="{93D8673C-17A2-4441-91D1-8B5DD826E897}" srcId="{06CA7D94-ED48-004E-91E5-8793B8B96EF8}" destId="{0EA9B01D-929E-8A49-B7A7-E1CCBD388FA3}" srcOrd="1" destOrd="0" parTransId="{F4899F38-B031-A743-BD12-703925234F06}" sibTransId="{B387F484-2576-994B-9A89-72E6777F18F1}"/>
    <dgm:cxn modelId="{9182723D-0171-2D47-B5F3-C00A50AEE03F}" type="presOf" srcId="{44E16BE2-87EE-6145-B91F-DB0AF60AB0D9}" destId="{05E74234-4102-CF40-8107-3B5E494BBF5B}" srcOrd="0" destOrd="0" presId="urn:microsoft.com/office/officeart/2005/8/layout/orgChart1"/>
    <dgm:cxn modelId="{F25F2A3E-4AD5-7C48-A135-3A58B918840D}" type="presOf" srcId="{8A1650A6-2143-462E-B222-E9371ECE0380}" destId="{4B7FB032-BF70-45D6-B1EB-0FB2EF199F45}" srcOrd="1" destOrd="0" presId="urn:microsoft.com/office/officeart/2005/8/layout/orgChart1"/>
    <dgm:cxn modelId="{7D04B43E-06B9-4545-ADD3-40A449565644}" type="presOf" srcId="{DA7B1ED1-0138-E744-BBCC-FE86B08F6643}" destId="{9BBF8C2A-3C5C-3247-8443-706FBFE470A9}" srcOrd="1" destOrd="0" presId="urn:microsoft.com/office/officeart/2005/8/layout/orgChart1"/>
    <dgm:cxn modelId="{A3F7C95D-321C-4540-AB30-CD70D0BB831E}" type="presOf" srcId="{363906CC-730E-499C-9848-942D5B2F5603}" destId="{F0D3E6AB-2E5D-4979-AE05-84BDF00F3E57}" srcOrd="1" destOrd="0" presId="urn:microsoft.com/office/officeart/2005/8/layout/orgChart1"/>
    <dgm:cxn modelId="{7B91D166-41FF-F04A-A387-87FFF21890F6}" type="presOf" srcId="{D64C1AA2-F31E-CD45-A018-56D0CB9D9F68}" destId="{E1053A9F-4B47-AA45-BFBA-CB94E6DAED0E}" srcOrd="0" destOrd="0" presId="urn:microsoft.com/office/officeart/2005/8/layout/orgChart1"/>
    <dgm:cxn modelId="{6EA8F966-77FF-1443-B0A6-F781CED4B79A}" type="presOf" srcId="{139DEFD6-80BF-FA41-9691-E40A7122A297}" destId="{F947031F-71F3-1541-B08E-11A19CD467A8}" srcOrd="0" destOrd="0" presId="urn:microsoft.com/office/officeart/2005/8/layout/orgChart1"/>
    <dgm:cxn modelId="{49210F67-2128-7740-AEE1-995552EA29D6}" srcId="{DA7B1ED1-0138-E744-BBCC-FE86B08F6643}" destId="{E75CE78D-4FBF-F84E-B9B2-790AFA4B1350}" srcOrd="2" destOrd="0" parTransId="{0AE00B84-57DF-0140-917A-4C3573609811}" sibTransId="{F4A4077B-D568-BF45-8183-F8A3D7E3C2FA}"/>
    <dgm:cxn modelId="{7C7B8F69-FBCC-6D4E-81D8-2F5ECA099AF6}" type="presOf" srcId="{ACA409F7-7A08-B24A-975A-DFE210ACF276}" destId="{E66AE51E-78EF-B24E-8C08-41A4686429A3}" srcOrd="0" destOrd="0" presId="urn:microsoft.com/office/officeart/2005/8/layout/orgChart1"/>
    <dgm:cxn modelId="{5A48FC4A-D83E-804E-A160-BC6A5B40FEC2}" type="presOf" srcId="{D64C1AA2-F31E-CD45-A018-56D0CB9D9F68}" destId="{EC881B37-4A93-DD41-884A-8216D22A4BF8}" srcOrd="1" destOrd="0" presId="urn:microsoft.com/office/officeart/2005/8/layout/orgChart1"/>
    <dgm:cxn modelId="{FFFDA24B-4BB8-BA43-A4A6-B27C84AB7816}" type="presOf" srcId="{EEAA4052-0D1E-420D-9F6F-A845F983D6E8}" destId="{D884700F-6098-4749-BD26-394E3276E35E}" srcOrd="0" destOrd="0" presId="urn:microsoft.com/office/officeart/2005/8/layout/orgChart1"/>
    <dgm:cxn modelId="{B4100E6C-D170-0247-A5A7-C7A4EB51EB9B}" type="presOf" srcId="{82C6D79A-0596-E446-8AB0-EB8FA4B2B36F}" destId="{BE223501-1C00-9A41-987D-7B5D23B7126D}" srcOrd="1" destOrd="0" presId="urn:microsoft.com/office/officeart/2005/8/layout/orgChart1"/>
    <dgm:cxn modelId="{7870726C-4A88-2D41-8C79-580B85E31AF7}" type="presOf" srcId="{9B4CBFF0-6A6D-0540-A436-773ABAB14F90}" destId="{1F4C6502-BB18-9742-ADAA-275579FE2BA3}" srcOrd="1" destOrd="0" presId="urn:microsoft.com/office/officeart/2005/8/layout/orgChart1"/>
    <dgm:cxn modelId="{9DFAEC6C-276B-8D4A-824C-25FA8B463B8F}" srcId="{905AC9A5-6A8F-FF45-A552-432A0AE4F2AD}" destId="{4E37D83F-E09E-DC4E-9318-250A962193C9}" srcOrd="1" destOrd="0" parTransId="{046EB6FE-19D2-D347-87DB-4227F8C53031}" sibTransId="{B73F3430-613A-8C45-8EF7-7B19BC5D0E16}"/>
    <dgm:cxn modelId="{B8D4206D-3BDA-46FB-B929-C04D9CA35253}" srcId="{75FFB165-A58D-4E03-9E51-8E0FD120D629}" destId="{5DF74B4C-73D8-4633-8FD8-1D0ECCCDEE6A}" srcOrd="0" destOrd="0" parTransId="{A2649A69-30D0-4DB1-904F-2E18AB34B3D4}" sibTransId="{5A73E587-6648-4F9E-B2BE-EA47041B4EA0}"/>
    <dgm:cxn modelId="{36299C6D-731E-A140-84F6-65679C71E62C}" type="presOf" srcId="{25519B2B-E749-4A44-BAB6-EEB485C2A545}" destId="{AA1224E5-9D19-4A1D-818F-061BE6E9BD47}" srcOrd="1" destOrd="0" presId="urn:microsoft.com/office/officeart/2005/8/layout/orgChart1"/>
    <dgm:cxn modelId="{68B1416E-5AB4-0242-BF38-4A0588A18E70}" type="presOf" srcId="{75FFB165-A58D-4E03-9E51-8E0FD120D629}" destId="{9AA2D2B3-2912-464F-9B7B-9963A918BA5A}" srcOrd="0" destOrd="0" presId="urn:microsoft.com/office/officeart/2005/8/layout/orgChart1"/>
    <dgm:cxn modelId="{FA31766E-1CF1-7544-94DC-9D01AEEB9156}" type="presOf" srcId="{A27D550F-4043-8F4B-A8E2-843978DB8499}" destId="{DB2C852E-DB64-8848-9444-3F381CA5B433}" srcOrd="1" destOrd="0" presId="urn:microsoft.com/office/officeart/2005/8/layout/orgChart1"/>
    <dgm:cxn modelId="{38351350-5899-154F-B289-89B58255C495}" type="presOf" srcId="{7639FAF6-9E1C-4F42-BFA4-3335F1E0FFD9}" destId="{D9AD7E2B-4BCA-44C8-A1CC-001F9ADA21DF}" srcOrd="0" destOrd="0" presId="urn:microsoft.com/office/officeart/2005/8/layout/orgChart1"/>
    <dgm:cxn modelId="{AA622650-B443-B749-B1EC-3958AEDB1A00}" type="presOf" srcId="{F4696291-C991-407F-B0C3-6A8F2CE0841A}" destId="{7B1EDCE2-2E38-4FFF-BDFA-964E3AA97BCB}" srcOrd="1" destOrd="0" presId="urn:microsoft.com/office/officeart/2005/8/layout/orgChart1"/>
    <dgm:cxn modelId="{8A143D70-72D8-D54A-857A-960C421BCF18}" type="presOf" srcId="{47EA173C-EDC6-4FDA-8261-83843715ED6C}" destId="{476443CA-C80E-495A-A67B-7D050FCD583F}" srcOrd="0" destOrd="0" presId="urn:microsoft.com/office/officeart/2005/8/layout/orgChart1"/>
    <dgm:cxn modelId="{A6E68350-7FC1-4D05-A751-969344C2BF5E}" srcId="{96F15514-0324-48F7-8870-369F1B0CD7AF}" destId="{522FC380-9F64-4A72-BB36-4E4AEB6F39CA}" srcOrd="1" destOrd="0" parTransId="{231E2305-6DF2-4224-8C7D-B50B251594E3}" sibTransId="{361DBA5E-9B6E-4FBC-88AD-891783362E13}"/>
    <dgm:cxn modelId="{5BEF3C53-D957-474E-AD7F-7463004284C8}" srcId="{75FFB165-A58D-4E03-9E51-8E0FD120D629}" destId="{5DA1F43E-71CC-4013-B77C-1DF45E9AFCFE}" srcOrd="2" destOrd="0" parTransId="{FC72D416-D328-4D2D-B4BE-92D4CE63A083}" sibTransId="{F1ED7E29-FDB0-4F78-AE8F-D168D79D8A92}"/>
    <dgm:cxn modelId="{8F8E7573-1951-4C31-A7E6-E1C56614B6FE}" srcId="{25519B2B-E749-4A44-BAB6-EEB485C2A545}" destId="{8A1650A6-2143-462E-B222-E9371ECE0380}" srcOrd="2" destOrd="0" parTransId="{A9B9BF6E-C539-402D-8CCA-452D408E5D00}" sibTransId="{F7DE8BC5-9621-474C-ABA8-4B7B2C7F7B00}"/>
    <dgm:cxn modelId="{DF251476-AA37-F847-9867-74AD2C916530}" type="presOf" srcId="{0EA9B01D-929E-8A49-B7A7-E1CCBD388FA3}" destId="{8EF7E134-C26F-D44E-8699-1867D44D9B6F}" srcOrd="1" destOrd="0" presId="urn:microsoft.com/office/officeart/2005/8/layout/orgChart1"/>
    <dgm:cxn modelId="{5FAE4276-A384-8F44-9356-C1CADA7F15EA}" type="presOf" srcId="{7639FAF6-9E1C-4F42-BFA4-3335F1E0FFD9}" destId="{CF8DD596-3104-49DE-8E2B-77860E56372D}" srcOrd="1" destOrd="0" presId="urn:microsoft.com/office/officeart/2005/8/layout/orgChart1"/>
    <dgm:cxn modelId="{CD8EA857-8C84-440E-A470-EFC61D568BF5}" srcId="{025B4D34-4287-4951-9F0D-9ECD9E39D10D}" destId="{96F15514-0324-48F7-8870-369F1B0CD7AF}" srcOrd="0" destOrd="0" parTransId="{ACB6D3F8-0D7A-4E3A-951A-5EA6B9D94E92}" sibTransId="{B54F6550-9A4C-4EEF-9EE9-523B4690B751}"/>
    <dgm:cxn modelId="{C527FA77-7AA3-8944-8600-E2A7306359C5}" type="presOf" srcId="{025B4D34-4287-4951-9F0D-9ECD9E39D10D}" destId="{1DA08752-DBDB-4521-9D5A-4FEA32F88E8C}" srcOrd="0" destOrd="0" presId="urn:microsoft.com/office/officeart/2005/8/layout/orgChart1"/>
    <dgm:cxn modelId="{CD6A105A-E1BB-2445-ABC4-7FD99F39F3AC}" type="presOf" srcId="{6D0D24C9-BCD3-436A-BF12-ED2A11CFC72C}" destId="{BAB8BA20-6E42-46DB-AA75-52C07BFD8628}" srcOrd="0" destOrd="0" presId="urn:microsoft.com/office/officeart/2005/8/layout/orgChart1"/>
    <dgm:cxn modelId="{9079345A-059D-804A-896F-B9A79B578B0F}" type="presOf" srcId="{F3FD6E49-A834-C14A-962B-C0497259CEF6}" destId="{B82242E9-E98C-BF4A-BEE0-9AAB68459C92}" srcOrd="0" destOrd="0" presId="urn:microsoft.com/office/officeart/2005/8/layout/orgChart1"/>
    <dgm:cxn modelId="{89DAE17B-189B-8641-A834-DA56E1572A79}" type="presOf" srcId="{4D299C0D-9AAA-438F-B698-48F5C22E5F69}" destId="{9609A133-F0ED-48A9-B246-3CF25CA29719}" srcOrd="0" destOrd="0" presId="urn:microsoft.com/office/officeart/2005/8/layout/orgChart1"/>
    <dgm:cxn modelId="{BC3D5581-83BA-F445-9A55-45FEF63182D5}" type="presOf" srcId="{A9B9BF6E-C539-402D-8CCA-452D408E5D00}" destId="{89499FE0-E7FC-4E8B-B25E-9B3F8A475E02}" srcOrd="0" destOrd="0" presId="urn:microsoft.com/office/officeart/2005/8/layout/orgChart1"/>
    <dgm:cxn modelId="{DED6E585-5545-0F4B-A3E2-6F8F075FA1CE}" type="presOf" srcId="{9D3711E1-91ED-3D4D-ABC7-4C7995CA9816}" destId="{3EC681E7-2D17-134D-85EB-4DE73C73A47F}" srcOrd="1" destOrd="0" presId="urn:microsoft.com/office/officeart/2005/8/layout/orgChart1"/>
    <dgm:cxn modelId="{2359FB85-910B-254D-80C2-E4EB9A9B3FAE}" type="presOf" srcId="{40B74ED9-6391-3C46-B9F5-FE678977108A}" destId="{5949991A-4DDC-7049-8533-5601F53D59B7}" srcOrd="0" destOrd="0" presId="urn:microsoft.com/office/officeart/2005/8/layout/orgChart1"/>
    <dgm:cxn modelId="{2AE44F86-8892-5844-9285-8C79B062CBB6}" type="presOf" srcId="{8A1650A6-2143-462E-B222-E9371ECE0380}" destId="{16BA64E7-47CA-4051-8160-48E056F028DE}" srcOrd="0" destOrd="0" presId="urn:microsoft.com/office/officeart/2005/8/layout/orgChart1"/>
    <dgm:cxn modelId="{8A87C08A-2057-F948-B64F-838BB7F8037E}" type="presOf" srcId="{FC72D416-D328-4D2D-B4BE-92D4CE63A083}" destId="{2F97739A-30CB-46BF-B44E-3466567D2595}" srcOrd="0" destOrd="0" presId="urn:microsoft.com/office/officeart/2005/8/layout/orgChart1"/>
    <dgm:cxn modelId="{B76BEA8D-929A-6542-AB3B-DF5C988F3DE6}" type="presOf" srcId="{3BF5C778-DDC0-3641-8620-54A30F37A6AC}" destId="{56BD5C49-7934-9342-81C7-E2B5F5CB8AB0}" srcOrd="0" destOrd="0" presId="urn:microsoft.com/office/officeart/2005/8/layout/orgChart1"/>
    <dgm:cxn modelId="{AAA07C8E-4E76-A940-96E1-FAA9CACA3F15}" type="presOf" srcId="{92097B33-13FD-407D-B744-E77767C331F5}" destId="{AB85DDED-BB5D-4B20-A31F-56CB86C5F9CC}" srcOrd="0" destOrd="0" presId="urn:microsoft.com/office/officeart/2005/8/layout/orgChart1"/>
    <dgm:cxn modelId="{02487590-8293-CE44-AC32-18E46C913DD9}" srcId="{9D3711E1-91ED-3D4D-ABC7-4C7995CA9816}" destId="{FC239151-5FD8-BC41-BA57-ED6CD4B9E133}" srcOrd="0" destOrd="0" parTransId="{91E972B9-4679-924D-9ACD-6FF1CD59DA7D}" sibTransId="{B0F4E6A2-584D-9548-A251-AD626F95821E}"/>
    <dgm:cxn modelId="{DC89B790-07C3-1246-856A-9300E1892C37}" type="presOf" srcId="{5DA1F43E-71CC-4013-B77C-1DF45E9AFCFE}" destId="{95508A89-9607-4824-9661-443880E5D946}" srcOrd="0" destOrd="0" presId="urn:microsoft.com/office/officeart/2005/8/layout/orgChart1"/>
    <dgm:cxn modelId="{AF930992-A1FD-8341-B38F-27827D37D674}" type="presOf" srcId="{47EA173C-EDC6-4FDA-8261-83843715ED6C}" destId="{C3F4B18B-83A8-4321-8A24-803A0F4AD38B}" srcOrd="1" destOrd="0" presId="urn:microsoft.com/office/officeart/2005/8/layout/orgChart1"/>
    <dgm:cxn modelId="{03247C95-8552-4946-9CDA-96E5D8E53B9F}" type="presOf" srcId="{5DA1F43E-71CC-4013-B77C-1DF45E9AFCFE}" destId="{CBC7572D-98FF-4F35-A460-1DB067791633}" srcOrd="1" destOrd="0" presId="urn:microsoft.com/office/officeart/2005/8/layout/orgChart1"/>
    <dgm:cxn modelId="{24859195-2C5E-5D4B-92BE-9291C43F033B}" type="presOf" srcId="{522FC380-9F64-4A72-BB36-4E4AEB6F39CA}" destId="{85AF74FC-F459-409E-965E-D6BDD3AF4BA0}" srcOrd="0" destOrd="0" presId="urn:microsoft.com/office/officeart/2005/8/layout/orgChart1"/>
    <dgm:cxn modelId="{C1219B9E-D422-9245-ACB9-853F1E170BD3}" type="presOf" srcId="{75FFB165-A58D-4E03-9E51-8E0FD120D629}" destId="{BDD006FC-7FBE-4690-AD0A-0854CA483EF2}" srcOrd="1" destOrd="0" presId="urn:microsoft.com/office/officeart/2005/8/layout/orgChart1"/>
    <dgm:cxn modelId="{930CF69E-7A89-B14E-8FEE-B0BA9DC9B427}" type="presOf" srcId="{A2649A69-30D0-4DB1-904F-2E18AB34B3D4}" destId="{727CB3DB-D620-43C4-A2A8-A0C9A1916D1A}" srcOrd="0" destOrd="0" presId="urn:microsoft.com/office/officeart/2005/8/layout/orgChart1"/>
    <dgm:cxn modelId="{D1FCB5A3-C51B-434C-AF47-2682AB7E7DD3}" type="presOf" srcId="{F4899F38-B031-A743-BD12-703925234F06}" destId="{A941675B-4B53-ED4A-B9BB-737C8387401B}" srcOrd="0" destOrd="0" presId="urn:microsoft.com/office/officeart/2005/8/layout/orgChart1"/>
    <dgm:cxn modelId="{4E9432A4-3A8C-1544-9C9A-C24BD625056E}" type="presOf" srcId="{06CA7D94-ED48-004E-91E5-8793B8B96EF8}" destId="{031CA4F7-B8AA-A14F-8375-3F5207435063}" srcOrd="0" destOrd="0" presId="urn:microsoft.com/office/officeart/2005/8/layout/orgChart1"/>
    <dgm:cxn modelId="{8E4295A9-55C0-D94A-9798-AAEA24E274DC}" type="presOf" srcId="{44E16BE2-87EE-6145-B91F-DB0AF60AB0D9}" destId="{7E8ED830-FB5C-0F4A-B846-57B4206645E9}" srcOrd="1" destOrd="0" presId="urn:microsoft.com/office/officeart/2005/8/layout/orgChart1"/>
    <dgm:cxn modelId="{E9E430AA-1F8C-8E41-B66B-09ECDF021A0B}" srcId="{9B4CBFF0-6A6D-0540-A436-773ABAB14F90}" destId="{44E16BE2-87EE-6145-B91F-DB0AF60AB0D9}" srcOrd="0" destOrd="0" parTransId="{53E1CFFC-A567-D84A-ABDE-E6CEF6CB8E45}" sibTransId="{1498A9E9-F11D-B24D-9330-A832336BF49A}"/>
    <dgm:cxn modelId="{D3396FAA-40F3-C544-8ED5-43C8DCFAB7D0}" srcId="{363906CC-730E-499C-9848-942D5B2F5603}" destId="{DA7B1ED1-0138-E744-BBCC-FE86B08F6643}" srcOrd="0" destOrd="0" parTransId="{6AF9989B-6B3C-914E-9A86-B691635C2F66}" sibTransId="{AD4FB2B9-3709-0546-AAB6-BB4EC9BC7E85}"/>
    <dgm:cxn modelId="{91B5C5AD-E5BD-AC49-B63C-373C62CB9181}" srcId="{DA7B1ED1-0138-E744-BBCC-FE86B08F6643}" destId="{9B4CBFF0-6A6D-0540-A436-773ABAB14F90}" srcOrd="1" destOrd="0" parTransId="{3BF5C778-DDC0-3641-8620-54A30F37A6AC}" sibTransId="{506EFF06-BE73-C440-990D-DAF7CB9A6D93}"/>
    <dgm:cxn modelId="{F6F7E2AD-D77A-1F4A-9278-83B44AE1E00B}" type="presOf" srcId="{E75CE78D-4FBF-F84E-B9B2-790AFA4B1350}" destId="{5798BE4B-F6D3-A64A-8F54-60A359C3D75C}" srcOrd="1" destOrd="0" presId="urn:microsoft.com/office/officeart/2005/8/layout/orgChart1"/>
    <dgm:cxn modelId="{465044AF-6D76-40F2-A2A8-6C4A7E85F781}" srcId="{522FC380-9F64-4A72-BB36-4E4AEB6F39CA}" destId="{14C15FC4-6436-4BB3-AC9D-26EE57EEB5EE}" srcOrd="0" destOrd="0" parTransId="{92097B33-13FD-407D-B744-E77767C331F5}" sibTransId="{B1185BE0-30B0-400D-A7A4-B1E68304ABEE}"/>
    <dgm:cxn modelId="{FE673BB0-3D0C-F14F-A381-CFE8132E80D8}" srcId="{4E37D83F-E09E-DC4E-9318-250A962193C9}" destId="{4C202421-D094-A34D-B2F1-25D4273AC589}" srcOrd="0" destOrd="0" parTransId="{40B74ED9-6391-3C46-B9F5-FE678977108A}" sibTransId="{A7B1A6A5-AF27-6A4A-8A4B-6B719B3B732F}"/>
    <dgm:cxn modelId="{660ACBB1-2BAA-E44F-82AB-6064F7E341C7}" type="presOf" srcId="{F3DF1207-922D-493A-B1E7-FF8D361A86A0}" destId="{D74222A8-E580-4B12-B3D5-D2ADC202B68E}" srcOrd="0" destOrd="0" presId="urn:microsoft.com/office/officeart/2005/8/layout/orgChart1"/>
    <dgm:cxn modelId="{B4F284B3-F7D6-6049-B6BD-5DF861FA4319}" srcId="{363906CC-730E-499C-9848-942D5B2F5603}" destId="{06CA7D94-ED48-004E-91E5-8793B8B96EF8}" srcOrd="1" destOrd="0" parTransId="{ACA409F7-7A08-B24A-975A-DFE210ACF276}" sibTransId="{3DB8B9F7-DABF-FA45-9553-FE0422FBA63D}"/>
    <dgm:cxn modelId="{0B6A2BB6-AA72-564B-92A4-2400528D1390}" type="presOf" srcId="{91E972B9-4679-924D-9ACD-6FF1CD59DA7D}" destId="{BB52AE45-8D12-8243-B1DF-6BB0D954AEBB}" srcOrd="0" destOrd="0" presId="urn:microsoft.com/office/officeart/2005/8/layout/orgChart1"/>
    <dgm:cxn modelId="{4E06A4B6-6D43-5F45-B868-1C88FA57889F}" type="presOf" srcId="{E75CE78D-4FBF-F84E-B9B2-790AFA4B1350}" destId="{419FA2A6-83F7-964B-850B-2700EEE7AA57}" srcOrd="0" destOrd="0" presId="urn:microsoft.com/office/officeart/2005/8/layout/orgChart1"/>
    <dgm:cxn modelId="{C60914BA-A3D8-FF45-AD1E-7707A6C5EF2F}" type="presOf" srcId="{025B4D34-4287-4951-9F0D-9ECD9E39D10D}" destId="{B599172F-5419-47BB-819A-B7FAEE33EA7E}" srcOrd="1" destOrd="0" presId="urn:microsoft.com/office/officeart/2005/8/layout/orgChart1"/>
    <dgm:cxn modelId="{1831AABA-73AA-4AE6-9DE1-D9A908E0D578}" srcId="{25519B2B-E749-4A44-BAB6-EEB485C2A545}" destId="{F4696291-C991-407F-B0C3-6A8F2CE0841A}" srcOrd="0" destOrd="0" parTransId="{6D0D24C9-BCD3-436A-BF12-ED2A11CFC72C}" sibTransId="{C88D5B41-C980-4417-A968-99EF866D41D6}"/>
    <dgm:cxn modelId="{376611BB-62A7-D844-B2B4-138C2E9E0743}" type="presOf" srcId="{828A35BB-CB16-4D9B-A183-2951B0441068}" destId="{548871E3-F23D-41F1-8199-F652E4A76D40}" srcOrd="0" destOrd="0" presId="urn:microsoft.com/office/officeart/2005/8/layout/orgChart1"/>
    <dgm:cxn modelId="{7F42E3BD-3EA9-9244-BB01-9D1DA6A94871}" type="presOf" srcId="{5DF74B4C-73D8-4633-8FD8-1D0ECCCDEE6A}" destId="{FD424917-6B45-4290-A810-E13D0472D485}" srcOrd="0" destOrd="0" presId="urn:microsoft.com/office/officeart/2005/8/layout/orgChart1"/>
    <dgm:cxn modelId="{8D7910BE-2B57-D841-8D03-7A029D3ED538}" type="presOf" srcId="{0AE00B84-57DF-0140-917A-4C3573609811}" destId="{8AD9957E-4E23-9F4B-89B1-36C3A71EC6E5}" srcOrd="0" destOrd="0" presId="urn:microsoft.com/office/officeart/2005/8/layout/orgChart1"/>
    <dgm:cxn modelId="{34F6FCBE-31DD-574F-81EB-7B340713E51C}" type="presOf" srcId="{25519B2B-E749-4A44-BAB6-EEB485C2A545}" destId="{B3C570EB-761F-4DF2-840A-0BE33F51CA09}" srcOrd="0" destOrd="0" presId="urn:microsoft.com/office/officeart/2005/8/layout/orgChart1"/>
    <dgm:cxn modelId="{FFBCC7C0-FEE6-FC4B-8D1B-B9ED6B193702}" type="presOf" srcId="{076ABC8F-1444-984A-A06D-6D5B833B2A3E}" destId="{4FA6CFFA-C517-504E-9670-D3488249CEC9}" srcOrd="0" destOrd="0" presId="urn:microsoft.com/office/officeart/2005/8/layout/orgChart1"/>
    <dgm:cxn modelId="{D039D4C8-7D61-0B41-AA68-4E37AE9419F4}" type="presOf" srcId="{DA7B1ED1-0138-E744-BBCC-FE86B08F6643}" destId="{E670587C-8103-0443-9C22-BE39B479CE67}" srcOrd="0" destOrd="0" presId="urn:microsoft.com/office/officeart/2005/8/layout/orgChart1"/>
    <dgm:cxn modelId="{4D9798C9-AC41-8F4F-BE38-DC9004B1DB21}" type="presOf" srcId="{4E37D83F-E09E-DC4E-9318-250A962193C9}" destId="{07DF70A2-F207-4C49-8D88-11093927A77C}" srcOrd="0" destOrd="0" presId="urn:microsoft.com/office/officeart/2005/8/layout/orgChart1"/>
    <dgm:cxn modelId="{E54E3BCA-4698-A543-A8C4-74A66053163D}" type="presOf" srcId="{BFFE29C3-114F-47ED-92E3-329584D0276E}" destId="{FE2DB67C-4C26-4FA0-937E-4BE37BEFFBC2}" srcOrd="0" destOrd="0" presId="urn:microsoft.com/office/officeart/2005/8/layout/orgChart1"/>
    <dgm:cxn modelId="{AEDF71CA-251F-D04A-8C86-B076C568E679}" type="presOf" srcId="{5DF74B4C-73D8-4633-8FD8-1D0ECCCDEE6A}" destId="{B2A765D3-2AF1-4501-B379-6926915A735B}" srcOrd="1" destOrd="0" presId="urn:microsoft.com/office/officeart/2005/8/layout/orgChart1"/>
    <dgm:cxn modelId="{253492CC-BF7F-4AE3-99AF-73767986DD29}" srcId="{75FFB165-A58D-4E03-9E51-8E0FD120D629}" destId="{BFFE29C3-114F-47ED-92E3-329584D0276E}" srcOrd="1" destOrd="0" parTransId="{F3DF1207-922D-493A-B1E7-FF8D361A86A0}" sibTransId="{A61F4075-3653-42C4-B48C-79A907293C10}"/>
    <dgm:cxn modelId="{ACD6BBD0-9D6F-8D4D-89DE-A78CFEEA24EB}" type="presOf" srcId="{FC239151-5FD8-BC41-BA57-ED6CD4B9E133}" destId="{1DFE80F7-7D13-8E4C-98F9-FDA733D2A3A7}" srcOrd="0" destOrd="0" presId="urn:microsoft.com/office/officeart/2005/8/layout/orgChart1"/>
    <dgm:cxn modelId="{A70910D1-384A-034D-B977-0A5C7E7A2E1A}" type="presOf" srcId="{53E1CFFC-A567-D84A-ABDE-E6CEF6CB8E45}" destId="{5FF793EE-D770-FD4D-9D18-A99EC8D7C866}" srcOrd="0" destOrd="0" presId="urn:microsoft.com/office/officeart/2005/8/layout/orgChart1"/>
    <dgm:cxn modelId="{2CEA91D2-F4AA-5346-B88B-A6C002C02315}" type="presOf" srcId="{B5EE2DC1-836E-D240-BED9-2D1C422EDF97}" destId="{BC77F831-0A20-CE4F-BCD6-FAD78AE944EC}" srcOrd="0" destOrd="0" presId="urn:microsoft.com/office/officeart/2005/8/layout/orgChart1"/>
    <dgm:cxn modelId="{33EFD8D2-5E20-4E48-8515-8D1F18CD3138}" type="presOf" srcId="{4E37D83F-E09E-DC4E-9318-250A962193C9}" destId="{085C77FA-7FD9-7741-A6FC-2C8AA6B1FAF7}" srcOrd="1" destOrd="0" presId="urn:microsoft.com/office/officeart/2005/8/layout/orgChart1"/>
    <dgm:cxn modelId="{E00919D5-1813-3840-A2EB-5B9A53F0DE6E}" type="presOf" srcId="{522FC380-9F64-4A72-BB36-4E4AEB6F39CA}" destId="{73AFB45B-B76A-48FD-AEEF-2FB2FE9F7647}" srcOrd="1" destOrd="0" presId="urn:microsoft.com/office/officeart/2005/8/layout/orgChart1"/>
    <dgm:cxn modelId="{08555BD5-CFF1-2C4D-B193-7C295632FDF8}" type="presOf" srcId="{F4696291-C991-407F-B0C3-6A8F2CE0841A}" destId="{0D88FE23-8758-4A6D-81FE-BEC5AE1BB7F4}" srcOrd="0" destOrd="0" presId="urn:microsoft.com/office/officeart/2005/8/layout/orgChart1"/>
    <dgm:cxn modelId="{B62D5CD5-E89A-084C-8524-872B82685C35}" srcId="{905AC9A5-6A8F-FF45-A552-432A0AE4F2AD}" destId="{9D3711E1-91ED-3D4D-ABC7-4C7995CA9816}" srcOrd="0" destOrd="0" parTransId="{F3FD6E49-A834-C14A-962B-C0497259CEF6}" sibTransId="{2E9F61C8-1BF6-9046-A9B0-2C4B14CC2F56}"/>
    <dgm:cxn modelId="{228DC7D6-A5CA-164B-B578-8312A4198BA7}" type="presOf" srcId="{06CA7D94-ED48-004E-91E5-8793B8B96EF8}" destId="{EEC4F07A-837E-7C44-A369-6A6FF7F108F4}" srcOrd="1" destOrd="0" presId="urn:microsoft.com/office/officeart/2005/8/layout/orgChart1"/>
    <dgm:cxn modelId="{0F840ADE-9D0D-E04D-8331-F00B69053DC0}" type="presOf" srcId="{4C202421-D094-A34D-B2F1-25D4273AC589}" destId="{864C587B-D834-1244-89A5-C85D2BEAA7F0}" srcOrd="0" destOrd="0" presId="urn:microsoft.com/office/officeart/2005/8/layout/orgChart1"/>
    <dgm:cxn modelId="{DB9CD1DF-8D68-CE4D-8D0D-A568828A8FA2}" type="presOf" srcId="{14C15FC4-6436-4BB3-AC9D-26EE57EEB5EE}" destId="{2E6D1DDD-EBC5-4DE6-B3DA-5FF0821D8C25}" srcOrd="0" destOrd="0" presId="urn:microsoft.com/office/officeart/2005/8/layout/orgChart1"/>
    <dgm:cxn modelId="{D2570BE0-2D77-E542-9A32-DFA9C1FAF8C7}" type="presOf" srcId="{ACB6D3F8-0D7A-4E3A-951A-5EA6B9D94E92}" destId="{8D0D5CFB-2617-4590-B872-8E2C478B495F}" srcOrd="0" destOrd="0" presId="urn:microsoft.com/office/officeart/2005/8/layout/orgChart1"/>
    <dgm:cxn modelId="{727688E6-D535-8F48-B96F-AC8F52312D03}" type="presOf" srcId="{9634D334-9342-45E0-B2D0-CD4150AE9CA1}" destId="{C74862B0-F874-4447-B107-DB6DD838950A}" srcOrd="0" destOrd="0" presId="urn:microsoft.com/office/officeart/2005/8/layout/orgChart1"/>
    <dgm:cxn modelId="{D7993CE7-F445-0849-90C7-15119B2C5BAE}" type="presOf" srcId="{905AC9A5-6A8F-FF45-A552-432A0AE4F2AD}" destId="{6028A916-807A-C64B-ADC0-F0FB1A8264C9}" srcOrd="0" destOrd="0" presId="urn:microsoft.com/office/officeart/2005/8/layout/orgChart1"/>
    <dgm:cxn modelId="{5C04D0EC-DCD9-E24C-A0CA-FD653A9CAE6E}" type="presOf" srcId="{4C202421-D094-A34D-B2F1-25D4273AC589}" destId="{BC941DA9-71C0-8E4E-AF93-2617ECAAD94A}" srcOrd="1" destOrd="0" presId="urn:microsoft.com/office/officeart/2005/8/layout/orgChart1"/>
    <dgm:cxn modelId="{AADF4EEF-A15C-43E3-B2C0-AF1AC52B06A1}" type="presOf" srcId="{1FA0E469-E16F-4F1F-8401-3CD027F51F42}" destId="{7962B020-9644-4E42-B602-679C60E09917}" srcOrd="0" destOrd="0" presId="urn:microsoft.com/office/officeart/2005/8/layout/orgChart1"/>
    <dgm:cxn modelId="{6F8877F3-0070-3743-9A4B-88F91157991E}" type="presOf" srcId="{9D3711E1-91ED-3D4D-ABC7-4C7995CA9816}" destId="{56631885-E12A-EA4E-B819-91490DFB6D5F}" srcOrd="0" destOrd="0" presId="urn:microsoft.com/office/officeart/2005/8/layout/orgChart1"/>
    <dgm:cxn modelId="{927224FB-395C-E246-B997-ECEE6D3166BD}" type="presOf" srcId="{82C6D79A-0596-E446-8AB0-EB8FA4B2B36F}" destId="{03F99A12-2112-C042-8AA0-033290933644}" srcOrd="0" destOrd="0" presId="urn:microsoft.com/office/officeart/2005/8/layout/orgChart1"/>
    <dgm:cxn modelId="{11434DFB-E491-48A0-BC07-7D4BE03DDCD0}" srcId="{1FA0E469-E16F-4F1F-8401-3CD027F51F42}" destId="{025B4D34-4287-4951-9F0D-9ECD9E39D10D}" srcOrd="0" destOrd="0" parTransId="{AAD80E4E-9493-474F-9AE1-DA101DAD4BB3}" sibTransId="{900578D9-1A61-4A87-962F-EEB0AB7B9043}"/>
    <dgm:cxn modelId="{0CD9F3FB-AC65-B84E-B5AB-446F1A992BEE}" type="presOf" srcId="{96F15514-0324-48F7-8870-369F1B0CD7AF}" destId="{0EEFD0AD-0403-489B-9279-D19C631FC6EF}" srcOrd="1" destOrd="0" presId="urn:microsoft.com/office/officeart/2005/8/layout/orgChart1"/>
    <dgm:cxn modelId="{06CA0FFD-1336-4E57-932C-7EA71CA94115}" srcId="{F4696291-C991-407F-B0C3-6A8F2CE0841A}" destId="{47EA173C-EDC6-4FDA-8261-83843715ED6C}" srcOrd="0" destOrd="0" parTransId="{AFAB40C3-3ECA-4751-A055-953F7D84CBB9}" sibTransId="{382B0A81-43DB-4C6B-AFD7-63A9B74EEE35}"/>
    <dgm:cxn modelId="{20CB4FE4-8A79-0047-BC66-1D1706467F38}" type="presParOf" srcId="{7962B020-9644-4E42-B602-679C60E09917}" destId="{B66B241A-3F58-49D1-B3EB-0D176338D21E}" srcOrd="0" destOrd="0" presId="urn:microsoft.com/office/officeart/2005/8/layout/orgChart1"/>
    <dgm:cxn modelId="{9DD55748-C439-9647-B2F3-76C7EF416AEB}" type="presParOf" srcId="{B66B241A-3F58-49D1-B3EB-0D176338D21E}" destId="{AAA9743F-8B80-4B7B-839C-512283950D45}" srcOrd="0" destOrd="0" presId="urn:microsoft.com/office/officeart/2005/8/layout/orgChart1"/>
    <dgm:cxn modelId="{44964A8F-5FD1-3D49-8FE3-46C0594A5DC8}" type="presParOf" srcId="{AAA9743F-8B80-4B7B-839C-512283950D45}" destId="{1DA08752-DBDB-4521-9D5A-4FEA32F88E8C}" srcOrd="0" destOrd="0" presId="urn:microsoft.com/office/officeart/2005/8/layout/orgChart1"/>
    <dgm:cxn modelId="{BF40A443-20ED-F544-8F5A-2076A3E20315}" type="presParOf" srcId="{AAA9743F-8B80-4B7B-839C-512283950D45}" destId="{B599172F-5419-47BB-819A-B7FAEE33EA7E}" srcOrd="1" destOrd="0" presId="urn:microsoft.com/office/officeart/2005/8/layout/orgChart1"/>
    <dgm:cxn modelId="{2175AD0F-09D1-A444-B368-83D7520E3952}" type="presParOf" srcId="{B66B241A-3F58-49D1-B3EB-0D176338D21E}" destId="{5BAA9067-095B-4898-80EA-1D98998FCB27}" srcOrd="1" destOrd="0" presId="urn:microsoft.com/office/officeart/2005/8/layout/orgChart1"/>
    <dgm:cxn modelId="{F3B07168-D14E-1142-9EAB-0444198820C8}" type="presParOf" srcId="{5BAA9067-095B-4898-80EA-1D98998FCB27}" destId="{8D0D5CFB-2617-4590-B872-8E2C478B495F}" srcOrd="0" destOrd="0" presId="urn:microsoft.com/office/officeart/2005/8/layout/orgChart1"/>
    <dgm:cxn modelId="{39DB8F49-336C-FC46-BE99-CCDF3E68DE33}" type="presParOf" srcId="{5BAA9067-095B-4898-80EA-1D98998FCB27}" destId="{30D999B1-CE89-447F-AD3A-E304323F4619}" srcOrd="1" destOrd="0" presId="urn:microsoft.com/office/officeart/2005/8/layout/orgChart1"/>
    <dgm:cxn modelId="{DF81BACE-3235-3243-99B6-BB7AA9961F40}" type="presParOf" srcId="{30D999B1-CE89-447F-AD3A-E304323F4619}" destId="{AF5B351D-52EA-4840-A048-897E11341F05}" srcOrd="0" destOrd="0" presId="urn:microsoft.com/office/officeart/2005/8/layout/orgChart1"/>
    <dgm:cxn modelId="{25D1A33E-05A1-114C-A56A-9A4CA034B8F4}" type="presParOf" srcId="{AF5B351D-52EA-4840-A048-897E11341F05}" destId="{80352BA0-3522-4E85-B679-025F665B3325}" srcOrd="0" destOrd="0" presId="urn:microsoft.com/office/officeart/2005/8/layout/orgChart1"/>
    <dgm:cxn modelId="{DD3F6C03-AE3E-A64C-9462-550301773E5C}" type="presParOf" srcId="{AF5B351D-52EA-4840-A048-897E11341F05}" destId="{0EEFD0AD-0403-489B-9279-D19C631FC6EF}" srcOrd="1" destOrd="0" presId="urn:microsoft.com/office/officeart/2005/8/layout/orgChart1"/>
    <dgm:cxn modelId="{7461B405-2112-FD48-A280-3063D90DE57C}" type="presParOf" srcId="{30D999B1-CE89-447F-AD3A-E304323F4619}" destId="{C08B7E7B-3666-4AD7-8259-526D3B95E9AC}" srcOrd="1" destOrd="0" presId="urn:microsoft.com/office/officeart/2005/8/layout/orgChart1"/>
    <dgm:cxn modelId="{F9D682E6-1340-1E4C-9C3E-1399B21B24A8}" type="presParOf" srcId="{C08B7E7B-3666-4AD7-8259-526D3B95E9AC}" destId="{D884700F-6098-4749-BD26-394E3276E35E}" srcOrd="0" destOrd="0" presId="urn:microsoft.com/office/officeart/2005/8/layout/orgChart1"/>
    <dgm:cxn modelId="{6140278B-1EF7-784E-B94C-A2D0D6151314}" type="presParOf" srcId="{C08B7E7B-3666-4AD7-8259-526D3B95E9AC}" destId="{F2C1B11A-41F0-4AC3-B195-488B2656AAF5}" srcOrd="1" destOrd="0" presId="urn:microsoft.com/office/officeart/2005/8/layout/orgChart1"/>
    <dgm:cxn modelId="{2DCE8FAD-834A-744D-8EEA-ACF6A3E61FF7}" type="presParOf" srcId="{F2C1B11A-41F0-4AC3-B195-488B2656AAF5}" destId="{767EDA32-53B1-41A2-A3F0-974B99A0F554}" srcOrd="0" destOrd="0" presId="urn:microsoft.com/office/officeart/2005/8/layout/orgChart1"/>
    <dgm:cxn modelId="{A4A6DCF1-9381-464B-9623-FA6522CAB4E8}" type="presParOf" srcId="{767EDA32-53B1-41A2-A3F0-974B99A0F554}" destId="{B3C570EB-761F-4DF2-840A-0BE33F51CA09}" srcOrd="0" destOrd="0" presId="urn:microsoft.com/office/officeart/2005/8/layout/orgChart1"/>
    <dgm:cxn modelId="{23FCD5E8-CDAA-B741-8480-8B74EE4D909A}" type="presParOf" srcId="{767EDA32-53B1-41A2-A3F0-974B99A0F554}" destId="{AA1224E5-9D19-4A1D-818F-061BE6E9BD47}" srcOrd="1" destOrd="0" presId="urn:microsoft.com/office/officeart/2005/8/layout/orgChart1"/>
    <dgm:cxn modelId="{1C14F856-08D4-FE40-85ED-4E0DAF7046F3}" type="presParOf" srcId="{F2C1B11A-41F0-4AC3-B195-488B2656AAF5}" destId="{8BCEA8EF-0661-46D5-A633-AE39A25F80D0}" srcOrd="1" destOrd="0" presId="urn:microsoft.com/office/officeart/2005/8/layout/orgChart1"/>
    <dgm:cxn modelId="{E50CE9D5-D7F2-E442-BF51-855639D2489E}" type="presParOf" srcId="{8BCEA8EF-0661-46D5-A633-AE39A25F80D0}" destId="{BAB8BA20-6E42-46DB-AA75-52C07BFD8628}" srcOrd="0" destOrd="0" presId="urn:microsoft.com/office/officeart/2005/8/layout/orgChart1"/>
    <dgm:cxn modelId="{BD03A1EB-5AC9-4C40-A33F-FC891CBDCA5D}" type="presParOf" srcId="{8BCEA8EF-0661-46D5-A633-AE39A25F80D0}" destId="{1AFA7ADB-E346-43CF-8E2B-E6AF84145F59}" srcOrd="1" destOrd="0" presId="urn:microsoft.com/office/officeart/2005/8/layout/orgChart1"/>
    <dgm:cxn modelId="{F4550BE9-CB5A-6F4B-8B7C-65389B644674}" type="presParOf" srcId="{1AFA7ADB-E346-43CF-8E2B-E6AF84145F59}" destId="{484B0738-0473-489A-A639-C41BB8C2FA64}" srcOrd="0" destOrd="0" presId="urn:microsoft.com/office/officeart/2005/8/layout/orgChart1"/>
    <dgm:cxn modelId="{BBBBDFA5-47F8-BD49-AAA6-9BEC6A6305C6}" type="presParOf" srcId="{484B0738-0473-489A-A639-C41BB8C2FA64}" destId="{0D88FE23-8758-4A6D-81FE-BEC5AE1BB7F4}" srcOrd="0" destOrd="0" presId="urn:microsoft.com/office/officeart/2005/8/layout/orgChart1"/>
    <dgm:cxn modelId="{5EC9BD3F-CBDA-AA40-ADB8-583E8C864709}" type="presParOf" srcId="{484B0738-0473-489A-A639-C41BB8C2FA64}" destId="{7B1EDCE2-2E38-4FFF-BDFA-964E3AA97BCB}" srcOrd="1" destOrd="0" presId="urn:microsoft.com/office/officeart/2005/8/layout/orgChart1"/>
    <dgm:cxn modelId="{AC6334F4-BF4B-D34F-A204-D1A90CEB6A76}" type="presParOf" srcId="{1AFA7ADB-E346-43CF-8E2B-E6AF84145F59}" destId="{03AD6F7F-9FF5-40F8-9828-863D2FEEA87E}" srcOrd="1" destOrd="0" presId="urn:microsoft.com/office/officeart/2005/8/layout/orgChart1"/>
    <dgm:cxn modelId="{5C7FC2D5-C27E-0F4F-A3D0-1B7DA7AE638E}" type="presParOf" srcId="{03AD6F7F-9FF5-40F8-9828-863D2FEEA87E}" destId="{AA22B2F9-539D-4A79-8A8D-EB4CCBC07323}" srcOrd="0" destOrd="0" presId="urn:microsoft.com/office/officeart/2005/8/layout/orgChart1"/>
    <dgm:cxn modelId="{64C4646E-6363-6D40-9457-869A92BBDD35}" type="presParOf" srcId="{03AD6F7F-9FF5-40F8-9828-863D2FEEA87E}" destId="{F52A2972-4B36-419F-9063-120E613614B8}" srcOrd="1" destOrd="0" presId="urn:microsoft.com/office/officeart/2005/8/layout/orgChart1"/>
    <dgm:cxn modelId="{1404D1D5-38F3-3346-BA8D-FB2092256528}" type="presParOf" srcId="{F52A2972-4B36-419F-9063-120E613614B8}" destId="{A255A861-7B33-417F-A10C-F297A4A8D382}" srcOrd="0" destOrd="0" presId="urn:microsoft.com/office/officeart/2005/8/layout/orgChart1"/>
    <dgm:cxn modelId="{216FE61B-8C3B-9C4C-9396-D1E361710D3B}" type="presParOf" srcId="{A255A861-7B33-417F-A10C-F297A4A8D382}" destId="{476443CA-C80E-495A-A67B-7D050FCD583F}" srcOrd="0" destOrd="0" presId="urn:microsoft.com/office/officeart/2005/8/layout/orgChart1"/>
    <dgm:cxn modelId="{B56B4E8D-027E-B34C-B1D8-00E0BBFA8B91}" type="presParOf" srcId="{A255A861-7B33-417F-A10C-F297A4A8D382}" destId="{C3F4B18B-83A8-4321-8A24-803A0F4AD38B}" srcOrd="1" destOrd="0" presId="urn:microsoft.com/office/officeart/2005/8/layout/orgChart1"/>
    <dgm:cxn modelId="{4347CC8C-A6A7-C049-8E56-607A95D7548E}" type="presParOf" srcId="{F52A2972-4B36-419F-9063-120E613614B8}" destId="{F0CAE8AB-4DCF-4A43-86A7-E8DA30C5C65E}" srcOrd="1" destOrd="0" presId="urn:microsoft.com/office/officeart/2005/8/layout/orgChart1"/>
    <dgm:cxn modelId="{CB5F672F-EB26-9642-964F-4A405F9625EE}" type="presParOf" srcId="{F52A2972-4B36-419F-9063-120E613614B8}" destId="{2A7DEFA2-70F0-4C57-A7F6-E282A46FC72A}" srcOrd="2" destOrd="0" presId="urn:microsoft.com/office/officeart/2005/8/layout/orgChart1"/>
    <dgm:cxn modelId="{5104B4FE-F9BC-534F-8127-A6D80216A3B5}" type="presParOf" srcId="{1AFA7ADB-E346-43CF-8E2B-E6AF84145F59}" destId="{2D46B4FA-5BBD-4ECE-B1F9-8FBAF3C3574F}" srcOrd="2" destOrd="0" presId="urn:microsoft.com/office/officeart/2005/8/layout/orgChart1"/>
    <dgm:cxn modelId="{70C8956D-F9D6-FF4D-B1A3-B1C207C56105}" type="presParOf" srcId="{8BCEA8EF-0661-46D5-A633-AE39A25F80D0}" destId="{65E52AD9-0770-47DE-AC77-DB0169E7F276}" srcOrd="2" destOrd="0" presId="urn:microsoft.com/office/officeart/2005/8/layout/orgChart1"/>
    <dgm:cxn modelId="{8D056750-1659-5C42-9576-B3B6B8D1D69E}" type="presParOf" srcId="{8BCEA8EF-0661-46D5-A633-AE39A25F80D0}" destId="{7BBE6926-5CBE-48C2-8B02-BDCB3CAD33FC}" srcOrd="3" destOrd="0" presId="urn:microsoft.com/office/officeart/2005/8/layout/orgChart1"/>
    <dgm:cxn modelId="{FC5628F9-91F4-2845-A272-314C0ECC0DFA}" type="presParOf" srcId="{7BBE6926-5CBE-48C2-8B02-BDCB3CAD33FC}" destId="{AB47DD15-A5F2-49D3-8EEE-23A082183625}" srcOrd="0" destOrd="0" presId="urn:microsoft.com/office/officeart/2005/8/layout/orgChart1"/>
    <dgm:cxn modelId="{8BB0FBAD-F6C8-784A-BDB4-9E51A61A1635}" type="presParOf" srcId="{AB47DD15-A5F2-49D3-8EEE-23A082183625}" destId="{9AA2D2B3-2912-464F-9B7B-9963A918BA5A}" srcOrd="0" destOrd="0" presId="urn:microsoft.com/office/officeart/2005/8/layout/orgChart1"/>
    <dgm:cxn modelId="{14A3218E-DC10-7F4D-B383-C88391B8AAD7}" type="presParOf" srcId="{AB47DD15-A5F2-49D3-8EEE-23A082183625}" destId="{BDD006FC-7FBE-4690-AD0A-0854CA483EF2}" srcOrd="1" destOrd="0" presId="urn:microsoft.com/office/officeart/2005/8/layout/orgChart1"/>
    <dgm:cxn modelId="{7BA71F17-46E4-A241-96D4-35E9F4C695B0}" type="presParOf" srcId="{7BBE6926-5CBE-48C2-8B02-BDCB3CAD33FC}" destId="{9A19FB33-077C-437B-8054-F3243068003D}" srcOrd="1" destOrd="0" presId="urn:microsoft.com/office/officeart/2005/8/layout/orgChart1"/>
    <dgm:cxn modelId="{8B5713A7-DF41-E14B-9B41-6A20DAC60A1C}" type="presParOf" srcId="{9A19FB33-077C-437B-8054-F3243068003D}" destId="{727CB3DB-D620-43C4-A2A8-A0C9A1916D1A}" srcOrd="0" destOrd="0" presId="urn:microsoft.com/office/officeart/2005/8/layout/orgChart1"/>
    <dgm:cxn modelId="{9E756BDF-3048-6C49-A993-AFD39B63BF83}" type="presParOf" srcId="{9A19FB33-077C-437B-8054-F3243068003D}" destId="{678481D3-3F44-4238-BC91-D73056845EE7}" srcOrd="1" destOrd="0" presId="urn:microsoft.com/office/officeart/2005/8/layout/orgChart1"/>
    <dgm:cxn modelId="{4F615095-DCF7-E34F-876F-9096156FEE6D}" type="presParOf" srcId="{678481D3-3F44-4238-BC91-D73056845EE7}" destId="{29B51F40-1994-4414-BE6C-29DCAC57961F}" srcOrd="0" destOrd="0" presId="urn:microsoft.com/office/officeart/2005/8/layout/orgChart1"/>
    <dgm:cxn modelId="{2EC0FE93-3BBC-4640-B19B-8FF02B8A7B94}" type="presParOf" srcId="{29B51F40-1994-4414-BE6C-29DCAC57961F}" destId="{FD424917-6B45-4290-A810-E13D0472D485}" srcOrd="0" destOrd="0" presId="urn:microsoft.com/office/officeart/2005/8/layout/orgChart1"/>
    <dgm:cxn modelId="{B78E2DEB-A75E-DE4C-9FFD-FB0B7EAAF258}" type="presParOf" srcId="{29B51F40-1994-4414-BE6C-29DCAC57961F}" destId="{B2A765D3-2AF1-4501-B379-6926915A735B}" srcOrd="1" destOrd="0" presId="urn:microsoft.com/office/officeart/2005/8/layout/orgChart1"/>
    <dgm:cxn modelId="{2C7952C1-0E7E-5B4E-8F0E-263F4816CA96}" type="presParOf" srcId="{678481D3-3F44-4238-BC91-D73056845EE7}" destId="{C8DF2FF2-5533-4201-953E-EFC5D123F3B8}" srcOrd="1" destOrd="0" presId="urn:microsoft.com/office/officeart/2005/8/layout/orgChart1"/>
    <dgm:cxn modelId="{3676FAA4-8BBF-4A41-91B8-B6AB621F17B0}" type="presParOf" srcId="{678481D3-3F44-4238-BC91-D73056845EE7}" destId="{37B5A8AD-2629-4867-8591-3972F80AA969}" srcOrd="2" destOrd="0" presId="urn:microsoft.com/office/officeart/2005/8/layout/orgChart1"/>
    <dgm:cxn modelId="{A434CC57-984B-A843-8722-843E403BF35F}" type="presParOf" srcId="{9A19FB33-077C-437B-8054-F3243068003D}" destId="{D74222A8-E580-4B12-B3D5-D2ADC202B68E}" srcOrd="2" destOrd="0" presId="urn:microsoft.com/office/officeart/2005/8/layout/orgChart1"/>
    <dgm:cxn modelId="{C8EDC33B-9B19-A24A-8DDE-BBFB5404411D}" type="presParOf" srcId="{9A19FB33-077C-437B-8054-F3243068003D}" destId="{D8F39045-1D04-4FB8-A3E1-9C798CC69AD1}" srcOrd="3" destOrd="0" presId="urn:microsoft.com/office/officeart/2005/8/layout/orgChart1"/>
    <dgm:cxn modelId="{87FE3054-EBC6-A34C-9FCF-6EDE55383D7C}" type="presParOf" srcId="{D8F39045-1D04-4FB8-A3E1-9C798CC69AD1}" destId="{11D13FC9-55FA-436E-90BD-D4F11D744F3C}" srcOrd="0" destOrd="0" presId="urn:microsoft.com/office/officeart/2005/8/layout/orgChart1"/>
    <dgm:cxn modelId="{2C441568-597E-014F-9259-F008EB565907}" type="presParOf" srcId="{11D13FC9-55FA-436E-90BD-D4F11D744F3C}" destId="{FE2DB67C-4C26-4FA0-937E-4BE37BEFFBC2}" srcOrd="0" destOrd="0" presId="urn:microsoft.com/office/officeart/2005/8/layout/orgChart1"/>
    <dgm:cxn modelId="{6209EAB2-4DA2-4241-948C-5B6DEE3336B9}" type="presParOf" srcId="{11D13FC9-55FA-436E-90BD-D4F11D744F3C}" destId="{0AA74D1E-3AE3-47C4-BCB2-F28BE9A67EE2}" srcOrd="1" destOrd="0" presId="urn:microsoft.com/office/officeart/2005/8/layout/orgChart1"/>
    <dgm:cxn modelId="{C77CE9CE-52DB-FF48-8676-7A0ECED217D7}" type="presParOf" srcId="{D8F39045-1D04-4FB8-A3E1-9C798CC69AD1}" destId="{7AC706A8-9F5A-408C-8686-A15B7A592E00}" srcOrd="1" destOrd="0" presId="urn:microsoft.com/office/officeart/2005/8/layout/orgChart1"/>
    <dgm:cxn modelId="{CEB3243B-4AAB-DE4B-874B-577B5FB55B6C}" type="presParOf" srcId="{D8F39045-1D04-4FB8-A3E1-9C798CC69AD1}" destId="{CB2C6B22-8DF2-4511-B0BA-5705BF049F89}" srcOrd="2" destOrd="0" presId="urn:microsoft.com/office/officeart/2005/8/layout/orgChart1"/>
    <dgm:cxn modelId="{1A69904B-BA3C-924C-BB01-F05EB4BC4F55}" type="presParOf" srcId="{9A19FB33-077C-437B-8054-F3243068003D}" destId="{2F97739A-30CB-46BF-B44E-3466567D2595}" srcOrd="4" destOrd="0" presId="urn:microsoft.com/office/officeart/2005/8/layout/orgChart1"/>
    <dgm:cxn modelId="{18C7E6D9-58FA-3040-A9E4-1FC101288792}" type="presParOf" srcId="{9A19FB33-077C-437B-8054-F3243068003D}" destId="{3284289E-A19E-4E77-BC17-1740C9078E91}" srcOrd="5" destOrd="0" presId="urn:microsoft.com/office/officeart/2005/8/layout/orgChart1"/>
    <dgm:cxn modelId="{485938D1-1FFF-FE43-8D13-0A74E0B442EF}" type="presParOf" srcId="{3284289E-A19E-4E77-BC17-1740C9078E91}" destId="{63EF0660-1C1B-41FF-AEEE-A0CCF5E57C1E}" srcOrd="0" destOrd="0" presId="urn:microsoft.com/office/officeart/2005/8/layout/orgChart1"/>
    <dgm:cxn modelId="{2AF6F355-83B6-5446-BAF4-69BFEACCD07D}" type="presParOf" srcId="{63EF0660-1C1B-41FF-AEEE-A0CCF5E57C1E}" destId="{95508A89-9607-4824-9661-443880E5D946}" srcOrd="0" destOrd="0" presId="urn:microsoft.com/office/officeart/2005/8/layout/orgChart1"/>
    <dgm:cxn modelId="{7FFA082B-4522-294F-A01E-3A10E9DDBB4F}" type="presParOf" srcId="{63EF0660-1C1B-41FF-AEEE-A0CCF5E57C1E}" destId="{CBC7572D-98FF-4F35-A460-1DB067791633}" srcOrd="1" destOrd="0" presId="urn:microsoft.com/office/officeart/2005/8/layout/orgChart1"/>
    <dgm:cxn modelId="{F501E2EF-087C-B147-B2A1-10D4C4A9EAC2}" type="presParOf" srcId="{3284289E-A19E-4E77-BC17-1740C9078E91}" destId="{89191B7D-8845-43C8-B3BB-3350C1E76EB5}" srcOrd="1" destOrd="0" presId="urn:microsoft.com/office/officeart/2005/8/layout/orgChart1"/>
    <dgm:cxn modelId="{CC03A1AD-2E69-A643-9EC2-0123142BC201}" type="presParOf" srcId="{3284289E-A19E-4E77-BC17-1740C9078E91}" destId="{D269A370-CE50-435D-9A3E-709D1A75215F}" srcOrd="2" destOrd="0" presId="urn:microsoft.com/office/officeart/2005/8/layout/orgChart1"/>
    <dgm:cxn modelId="{D455FF3E-2755-EB4B-80CD-9B004D591AD3}" type="presParOf" srcId="{7BBE6926-5CBE-48C2-8B02-BDCB3CAD33FC}" destId="{F552F510-321A-4F4F-8DBA-E03B68ADA7AF}" srcOrd="2" destOrd="0" presId="urn:microsoft.com/office/officeart/2005/8/layout/orgChart1"/>
    <dgm:cxn modelId="{D78E69BB-5BB4-9642-8116-60E436DFFBFD}" type="presParOf" srcId="{8BCEA8EF-0661-46D5-A633-AE39A25F80D0}" destId="{89499FE0-E7FC-4E8B-B25E-9B3F8A475E02}" srcOrd="4" destOrd="0" presId="urn:microsoft.com/office/officeart/2005/8/layout/orgChart1"/>
    <dgm:cxn modelId="{071E0CDC-4934-2044-A3DA-119CBAEFFC12}" type="presParOf" srcId="{8BCEA8EF-0661-46D5-A633-AE39A25F80D0}" destId="{305595A7-23BC-44E8-A03C-1A9A4F47A20F}" srcOrd="5" destOrd="0" presId="urn:microsoft.com/office/officeart/2005/8/layout/orgChart1"/>
    <dgm:cxn modelId="{9F6329D7-2B7E-FC41-94F2-327C46146DA4}" type="presParOf" srcId="{305595A7-23BC-44E8-A03C-1A9A4F47A20F}" destId="{DCD2AB30-6F3B-4617-B510-359069B6DFBB}" srcOrd="0" destOrd="0" presId="urn:microsoft.com/office/officeart/2005/8/layout/orgChart1"/>
    <dgm:cxn modelId="{54819F6C-20D6-8241-AA8D-CD3C55198FAD}" type="presParOf" srcId="{DCD2AB30-6F3B-4617-B510-359069B6DFBB}" destId="{16BA64E7-47CA-4051-8160-48E056F028DE}" srcOrd="0" destOrd="0" presId="urn:microsoft.com/office/officeart/2005/8/layout/orgChart1"/>
    <dgm:cxn modelId="{71158658-54E5-5A41-9C3B-DAA7B6F57E90}" type="presParOf" srcId="{DCD2AB30-6F3B-4617-B510-359069B6DFBB}" destId="{4B7FB032-BF70-45D6-B1EB-0FB2EF199F45}" srcOrd="1" destOrd="0" presId="urn:microsoft.com/office/officeart/2005/8/layout/orgChart1"/>
    <dgm:cxn modelId="{02A2C339-9194-5D42-A189-D2BC8CE7BD0E}" type="presParOf" srcId="{305595A7-23BC-44E8-A03C-1A9A4F47A20F}" destId="{4C623835-6276-4ABA-B35F-C393E3673126}" srcOrd="1" destOrd="0" presId="urn:microsoft.com/office/officeart/2005/8/layout/orgChart1"/>
    <dgm:cxn modelId="{8CCA9B90-3159-1844-9C64-168EBAB37527}" type="presParOf" srcId="{4C623835-6276-4ABA-B35F-C393E3673126}" destId="{548871E3-F23D-41F1-8199-F652E4A76D40}" srcOrd="0" destOrd="0" presId="urn:microsoft.com/office/officeart/2005/8/layout/orgChart1"/>
    <dgm:cxn modelId="{926DA43B-0820-7F41-B147-672A5FD6CF76}" type="presParOf" srcId="{4C623835-6276-4ABA-B35F-C393E3673126}" destId="{ACA889EF-E0E8-46FA-B422-9F61858B99F4}" srcOrd="1" destOrd="0" presId="urn:microsoft.com/office/officeart/2005/8/layout/orgChart1"/>
    <dgm:cxn modelId="{B1F731A0-4A0A-6947-AF00-12162D982606}" type="presParOf" srcId="{ACA889EF-E0E8-46FA-B422-9F61858B99F4}" destId="{480689FC-6D78-4C6D-81FB-05ADDBE186B5}" srcOrd="0" destOrd="0" presId="urn:microsoft.com/office/officeart/2005/8/layout/orgChart1"/>
    <dgm:cxn modelId="{70A7BABF-E398-B142-A3EA-A3AC3B628338}" type="presParOf" srcId="{480689FC-6D78-4C6D-81FB-05ADDBE186B5}" destId="{D9AD7E2B-4BCA-44C8-A1CC-001F9ADA21DF}" srcOrd="0" destOrd="0" presId="urn:microsoft.com/office/officeart/2005/8/layout/orgChart1"/>
    <dgm:cxn modelId="{F0624DC3-E70B-AE41-AAA7-DE82A0CDD308}" type="presParOf" srcId="{480689FC-6D78-4C6D-81FB-05ADDBE186B5}" destId="{CF8DD596-3104-49DE-8E2B-77860E56372D}" srcOrd="1" destOrd="0" presId="urn:microsoft.com/office/officeart/2005/8/layout/orgChart1"/>
    <dgm:cxn modelId="{585A749B-E962-BB49-B56F-437C0B882594}" type="presParOf" srcId="{ACA889EF-E0E8-46FA-B422-9F61858B99F4}" destId="{1ED1CC47-A76D-4910-899B-90B6A0A46B2B}" srcOrd="1" destOrd="0" presId="urn:microsoft.com/office/officeart/2005/8/layout/orgChart1"/>
    <dgm:cxn modelId="{7547B7F5-2994-9A44-8032-914287543770}" type="presParOf" srcId="{ACA889EF-E0E8-46FA-B422-9F61858B99F4}" destId="{F756E76B-6625-4F8B-8CC4-A41D31305114}" srcOrd="2" destOrd="0" presId="urn:microsoft.com/office/officeart/2005/8/layout/orgChart1"/>
    <dgm:cxn modelId="{AEDB7FF1-782B-6C42-AC69-4DB5838E9FFA}" type="presParOf" srcId="{4C623835-6276-4ABA-B35F-C393E3673126}" destId="{579476AD-1AD0-42D2-A1F4-EB39AD5EA1C1}" srcOrd="2" destOrd="0" presId="urn:microsoft.com/office/officeart/2005/8/layout/orgChart1"/>
    <dgm:cxn modelId="{34E3C00F-8019-BF40-B46C-B539F98F23D5}" type="presParOf" srcId="{4C623835-6276-4ABA-B35F-C393E3673126}" destId="{DFF4E875-DCDD-4B3C-B47E-79DF1809162F}" srcOrd="3" destOrd="0" presId="urn:microsoft.com/office/officeart/2005/8/layout/orgChart1"/>
    <dgm:cxn modelId="{27026726-96E1-214E-898F-2CCE74F30EA5}" type="presParOf" srcId="{DFF4E875-DCDD-4B3C-B47E-79DF1809162F}" destId="{7F189A01-5036-4FA2-9E54-0661DA0F2419}" srcOrd="0" destOrd="0" presId="urn:microsoft.com/office/officeart/2005/8/layout/orgChart1"/>
    <dgm:cxn modelId="{FADF79E0-4836-DA4C-8608-4D9582D9D111}" type="presParOf" srcId="{7F189A01-5036-4FA2-9E54-0661DA0F2419}" destId="{9609A133-F0ED-48A9-B246-3CF25CA29719}" srcOrd="0" destOrd="0" presId="urn:microsoft.com/office/officeart/2005/8/layout/orgChart1"/>
    <dgm:cxn modelId="{7CBEAFF9-B429-354E-8412-3B4B8C67DDA3}" type="presParOf" srcId="{7F189A01-5036-4FA2-9E54-0661DA0F2419}" destId="{52A6F129-A789-4184-AC45-42567030A393}" srcOrd="1" destOrd="0" presId="urn:microsoft.com/office/officeart/2005/8/layout/orgChart1"/>
    <dgm:cxn modelId="{0E391F77-A0DA-AC4F-B98D-E35D5D168A2C}" type="presParOf" srcId="{DFF4E875-DCDD-4B3C-B47E-79DF1809162F}" destId="{23CA6F13-9096-4DD0-9E87-9AE992BE776F}" srcOrd="1" destOrd="0" presId="urn:microsoft.com/office/officeart/2005/8/layout/orgChart1"/>
    <dgm:cxn modelId="{BBA066BE-0D88-EA40-B321-17E74ED815BA}" type="presParOf" srcId="{DFF4E875-DCDD-4B3C-B47E-79DF1809162F}" destId="{F547DCB4-2599-4FA4-B58E-D3C08D084726}" srcOrd="2" destOrd="0" presId="urn:microsoft.com/office/officeart/2005/8/layout/orgChart1"/>
    <dgm:cxn modelId="{AA586207-5693-A844-A868-E7CEBA5AEB81}" type="presParOf" srcId="{305595A7-23BC-44E8-A03C-1A9A4F47A20F}" destId="{1D63DA78-DFDB-4E75-A585-CC1E6E1A6D7D}" srcOrd="2" destOrd="0" presId="urn:microsoft.com/office/officeart/2005/8/layout/orgChart1"/>
    <dgm:cxn modelId="{F5FA4B64-3395-7944-9821-1CB3D04894A8}" type="presParOf" srcId="{F2C1B11A-41F0-4AC3-B195-488B2656AAF5}" destId="{57AA3E5C-7151-4589-86AD-DBE792E78D1A}" srcOrd="2" destOrd="0" presId="urn:microsoft.com/office/officeart/2005/8/layout/orgChart1"/>
    <dgm:cxn modelId="{2FE29E36-1964-2644-AD81-7057AD551C63}" type="presParOf" srcId="{C08B7E7B-3666-4AD7-8259-526D3B95E9AC}" destId="{ECCC3D99-0931-4025-8534-CA952F7D9369}" srcOrd="2" destOrd="0" presId="urn:microsoft.com/office/officeart/2005/8/layout/orgChart1"/>
    <dgm:cxn modelId="{E28F712E-3C0B-E545-BF9B-528C02CD717D}" type="presParOf" srcId="{C08B7E7B-3666-4AD7-8259-526D3B95E9AC}" destId="{877CEE7F-057A-49AD-AD74-793D4B4CEF90}" srcOrd="3" destOrd="0" presId="urn:microsoft.com/office/officeart/2005/8/layout/orgChart1"/>
    <dgm:cxn modelId="{9655E4B2-A86A-2C48-AEE7-E32B8A3DE2CE}" type="presParOf" srcId="{877CEE7F-057A-49AD-AD74-793D4B4CEF90}" destId="{1656CEE7-F215-4726-9470-A3E40774E17D}" srcOrd="0" destOrd="0" presId="urn:microsoft.com/office/officeart/2005/8/layout/orgChart1"/>
    <dgm:cxn modelId="{D2118BA8-04A1-DE4A-8380-D2A1D370AAFF}" type="presParOf" srcId="{1656CEE7-F215-4726-9470-A3E40774E17D}" destId="{85AF74FC-F459-409E-965E-D6BDD3AF4BA0}" srcOrd="0" destOrd="0" presId="urn:microsoft.com/office/officeart/2005/8/layout/orgChart1"/>
    <dgm:cxn modelId="{41A03BF3-94FB-C74F-9234-C83BF0BD5D28}" type="presParOf" srcId="{1656CEE7-F215-4726-9470-A3E40774E17D}" destId="{73AFB45B-B76A-48FD-AEEF-2FB2FE9F7647}" srcOrd="1" destOrd="0" presId="urn:microsoft.com/office/officeart/2005/8/layout/orgChart1"/>
    <dgm:cxn modelId="{D9CEF09C-DB46-2346-9E93-893E5740F442}" type="presParOf" srcId="{877CEE7F-057A-49AD-AD74-793D4B4CEF90}" destId="{717AE85B-AEFE-48F9-B944-B4454CF8804D}" srcOrd="1" destOrd="0" presId="urn:microsoft.com/office/officeart/2005/8/layout/orgChart1"/>
    <dgm:cxn modelId="{6C9BA66F-AD56-9745-8F42-30D8EB517499}" type="presParOf" srcId="{717AE85B-AEFE-48F9-B944-B4454CF8804D}" destId="{AB85DDED-BB5D-4B20-A31F-56CB86C5F9CC}" srcOrd="0" destOrd="0" presId="urn:microsoft.com/office/officeart/2005/8/layout/orgChart1"/>
    <dgm:cxn modelId="{7F401968-8949-A943-A865-11535ABF9D56}" type="presParOf" srcId="{717AE85B-AEFE-48F9-B944-B4454CF8804D}" destId="{E5485D80-9D97-4C75-8AE3-D752B1775DA7}" srcOrd="1" destOrd="0" presId="urn:microsoft.com/office/officeart/2005/8/layout/orgChart1"/>
    <dgm:cxn modelId="{C25D03AF-563E-2144-A853-C8237082F9F4}" type="presParOf" srcId="{E5485D80-9D97-4C75-8AE3-D752B1775DA7}" destId="{A88C72D7-F0FB-42E9-9590-E6107380A5E2}" srcOrd="0" destOrd="0" presId="urn:microsoft.com/office/officeart/2005/8/layout/orgChart1"/>
    <dgm:cxn modelId="{5B181157-527F-B64C-A599-FBA21E704163}" type="presParOf" srcId="{A88C72D7-F0FB-42E9-9590-E6107380A5E2}" destId="{2E6D1DDD-EBC5-4DE6-B3DA-5FF0821D8C25}" srcOrd="0" destOrd="0" presId="urn:microsoft.com/office/officeart/2005/8/layout/orgChart1"/>
    <dgm:cxn modelId="{1011EDED-E2C1-A74D-A8DE-F347F7C8A94E}" type="presParOf" srcId="{A88C72D7-F0FB-42E9-9590-E6107380A5E2}" destId="{DB91559A-EE0B-4550-AA05-29078EFABEC9}" srcOrd="1" destOrd="0" presId="urn:microsoft.com/office/officeart/2005/8/layout/orgChart1"/>
    <dgm:cxn modelId="{82823784-3A09-E440-B7A6-67AB8AD3284A}" type="presParOf" srcId="{E5485D80-9D97-4C75-8AE3-D752B1775DA7}" destId="{BC1E9FC2-9942-4092-8E1D-FB4E212CE967}" srcOrd="1" destOrd="0" presId="urn:microsoft.com/office/officeart/2005/8/layout/orgChart1"/>
    <dgm:cxn modelId="{66B61649-6B5C-374E-B882-137CAAEF381D}" type="presParOf" srcId="{E5485D80-9D97-4C75-8AE3-D752B1775DA7}" destId="{A745F9BC-A29D-45C5-981B-70F7EC99CCA7}" srcOrd="2" destOrd="0" presId="urn:microsoft.com/office/officeart/2005/8/layout/orgChart1"/>
    <dgm:cxn modelId="{7C308280-ABEF-5C40-8B6D-2270B91CBAF2}" type="presParOf" srcId="{877CEE7F-057A-49AD-AD74-793D4B4CEF90}" destId="{906104D6-48D4-4A99-8730-00AE13C60572}" srcOrd="2" destOrd="0" presId="urn:microsoft.com/office/officeart/2005/8/layout/orgChart1"/>
    <dgm:cxn modelId="{EDB0058D-438E-CC49-A411-79A75B7D687B}" type="presParOf" srcId="{30D999B1-CE89-447F-AD3A-E304323F4619}" destId="{1940224C-5D9B-44EC-AC07-F233E2946FDF}" srcOrd="2" destOrd="0" presId="urn:microsoft.com/office/officeart/2005/8/layout/orgChart1"/>
    <dgm:cxn modelId="{38F3519E-E718-0B4D-8320-F59C119DAB74}" type="presParOf" srcId="{5BAA9067-095B-4898-80EA-1D98998FCB27}" destId="{C74862B0-F874-4447-B107-DB6DD838950A}" srcOrd="2" destOrd="0" presId="urn:microsoft.com/office/officeart/2005/8/layout/orgChart1"/>
    <dgm:cxn modelId="{AC9CB733-6C1F-3643-B25C-8ED7562498CE}" type="presParOf" srcId="{5BAA9067-095B-4898-80EA-1D98998FCB27}" destId="{7977836E-FA2B-4B09-AB2E-4774B5264DBB}" srcOrd="3" destOrd="0" presId="urn:microsoft.com/office/officeart/2005/8/layout/orgChart1"/>
    <dgm:cxn modelId="{7420C3BB-AEE6-844A-96B0-DE431E1D85FA}" type="presParOf" srcId="{7977836E-FA2B-4B09-AB2E-4774B5264DBB}" destId="{2DE0DABF-E14C-4DDE-8295-A2EC34F31C0F}" srcOrd="0" destOrd="0" presId="urn:microsoft.com/office/officeart/2005/8/layout/orgChart1"/>
    <dgm:cxn modelId="{C4A362F3-471D-F743-A636-D2635D93A44C}" type="presParOf" srcId="{2DE0DABF-E14C-4DDE-8295-A2EC34F31C0F}" destId="{B03DEEBE-8D6A-4D34-A3DA-17FB6B68BDE7}" srcOrd="0" destOrd="0" presId="urn:microsoft.com/office/officeart/2005/8/layout/orgChart1"/>
    <dgm:cxn modelId="{F4708DF2-5954-C140-B05A-D091D9F92688}" type="presParOf" srcId="{2DE0DABF-E14C-4DDE-8295-A2EC34F31C0F}" destId="{F0D3E6AB-2E5D-4979-AE05-84BDF00F3E57}" srcOrd="1" destOrd="0" presId="urn:microsoft.com/office/officeart/2005/8/layout/orgChart1"/>
    <dgm:cxn modelId="{6A0B73D6-0693-1B4A-BA7F-5E01BD6AE4E6}" type="presParOf" srcId="{7977836E-FA2B-4B09-AB2E-4774B5264DBB}" destId="{73B364B1-8E33-4ADC-9E3D-F33B6A17022E}" srcOrd="1" destOrd="0" presId="urn:microsoft.com/office/officeart/2005/8/layout/orgChart1"/>
    <dgm:cxn modelId="{2CB91CEA-10D5-5F4F-8034-A3A5858E7E3E}" type="presParOf" srcId="{73B364B1-8E33-4ADC-9E3D-F33B6A17022E}" destId="{3CEF933D-A3AC-2640-90B9-779EE298603D}" srcOrd="0" destOrd="0" presId="urn:microsoft.com/office/officeart/2005/8/layout/orgChart1"/>
    <dgm:cxn modelId="{2E21677F-EE96-0441-AC51-0E95C83018B4}" type="presParOf" srcId="{73B364B1-8E33-4ADC-9E3D-F33B6A17022E}" destId="{ED8D97EE-7E3F-024D-99E6-02CEDEC8A2B7}" srcOrd="1" destOrd="0" presId="urn:microsoft.com/office/officeart/2005/8/layout/orgChart1"/>
    <dgm:cxn modelId="{01B0B10A-97FB-BC45-B9A5-27F6563E77E6}" type="presParOf" srcId="{ED8D97EE-7E3F-024D-99E6-02CEDEC8A2B7}" destId="{485FC0D9-F549-B44D-9D2A-214D993A7DD4}" srcOrd="0" destOrd="0" presId="urn:microsoft.com/office/officeart/2005/8/layout/orgChart1"/>
    <dgm:cxn modelId="{16ED832E-B713-9A41-AC13-7F9C0355F54D}" type="presParOf" srcId="{485FC0D9-F549-B44D-9D2A-214D993A7DD4}" destId="{E670587C-8103-0443-9C22-BE39B479CE67}" srcOrd="0" destOrd="0" presId="urn:microsoft.com/office/officeart/2005/8/layout/orgChart1"/>
    <dgm:cxn modelId="{0CBCB074-7E17-4C43-988E-0E6DC796D046}" type="presParOf" srcId="{485FC0D9-F549-B44D-9D2A-214D993A7DD4}" destId="{9BBF8C2A-3C5C-3247-8443-706FBFE470A9}" srcOrd="1" destOrd="0" presId="urn:microsoft.com/office/officeart/2005/8/layout/orgChart1"/>
    <dgm:cxn modelId="{CB72F703-A10E-4847-A97D-78D9EEC4CAE3}" type="presParOf" srcId="{ED8D97EE-7E3F-024D-99E6-02CEDEC8A2B7}" destId="{194C501D-D08D-A448-98DE-C51CF2F3543C}" srcOrd="1" destOrd="0" presId="urn:microsoft.com/office/officeart/2005/8/layout/orgChart1"/>
    <dgm:cxn modelId="{F5CA0DA0-F2EC-3648-9FF8-8EC8DD766D5C}" type="presParOf" srcId="{194C501D-D08D-A448-98DE-C51CF2F3543C}" destId="{1190B346-2523-544B-BC6F-C836F06FCF4C}" srcOrd="0" destOrd="0" presId="urn:microsoft.com/office/officeart/2005/8/layout/orgChart1"/>
    <dgm:cxn modelId="{0A77BB03-06A9-7B44-9351-48A43CE3D3F3}" type="presParOf" srcId="{194C501D-D08D-A448-98DE-C51CF2F3543C}" destId="{74068888-90DD-3C4E-808D-7A696AD0E874}" srcOrd="1" destOrd="0" presId="urn:microsoft.com/office/officeart/2005/8/layout/orgChart1"/>
    <dgm:cxn modelId="{DF11CDA6-D0D6-CA40-86CD-31B9BCE21B83}" type="presParOf" srcId="{74068888-90DD-3C4E-808D-7A696AD0E874}" destId="{C5095111-CCED-C54B-A6F8-BBADA59AE861}" srcOrd="0" destOrd="0" presId="urn:microsoft.com/office/officeart/2005/8/layout/orgChart1"/>
    <dgm:cxn modelId="{D8B94498-0623-4046-97D2-E274875D3CFE}" type="presParOf" srcId="{C5095111-CCED-C54B-A6F8-BBADA59AE861}" destId="{D84305E1-BA37-304B-A784-6CFAA8A6C331}" srcOrd="0" destOrd="0" presId="urn:microsoft.com/office/officeart/2005/8/layout/orgChart1"/>
    <dgm:cxn modelId="{9982F6E5-143B-5140-858C-1206F7337BDC}" type="presParOf" srcId="{C5095111-CCED-C54B-A6F8-BBADA59AE861}" destId="{DB2C852E-DB64-8848-9444-3F381CA5B433}" srcOrd="1" destOrd="0" presId="urn:microsoft.com/office/officeart/2005/8/layout/orgChart1"/>
    <dgm:cxn modelId="{7218F66A-FA01-D74C-AC18-49AFEC75B205}" type="presParOf" srcId="{74068888-90DD-3C4E-808D-7A696AD0E874}" destId="{EAF39ADF-503F-B346-8DDC-BD8CD9BA547B}" srcOrd="1" destOrd="0" presId="urn:microsoft.com/office/officeart/2005/8/layout/orgChart1"/>
    <dgm:cxn modelId="{97A1583F-D9B0-A24B-B51D-624F5BA7889D}" type="presParOf" srcId="{74068888-90DD-3C4E-808D-7A696AD0E874}" destId="{EC12CC14-B909-8449-A7CC-D06F7202470E}" srcOrd="2" destOrd="0" presId="urn:microsoft.com/office/officeart/2005/8/layout/orgChart1"/>
    <dgm:cxn modelId="{380F43FF-3DC5-6843-A1E2-A0C8CAD55956}" type="presParOf" srcId="{194C501D-D08D-A448-98DE-C51CF2F3543C}" destId="{56BD5C49-7934-9342-81C7-E2B5F5CB8AB0}" srcOrd="2" destOrd="0" presId="urn:microsoft.com/office/officeart/2005/8/layout/orgChart1"/>
    <dgm:cxn modelId="{DDB23FE5-3260-9D4C-848B-86BA630E7BB4}" type="presParOf" srcId="{194C501D-D08D-A448-98DE-C51CF2F3543C}" destId="{44189552-6D5D-0E49-83DA-A174CEA33B5E}" srcOrd="3" destOrd="0" presId="urn:microsoft.com/office/officeart/2005/8/layout/orgChart1"/>
    <dgm:cxn modelId="{F78AFD92-2613-814C-B563-DE0E4FD15FAF}" type="presParOf" srcId="{44189552-6D5D-0E49-83DA-A174CEA33B5E}" destId="{C1CF4923-1B11-4A47-B9FA-86DE717DC81A}" srcOrd="0" destOrd="0" presId="urn:microsoft.com/office/officeart/2005/8/layout/orgChart1"/>
    <dgm:cxn modelId="{289A92A6-9D09-1D43-A0DE-D66C23CF380B}" type="presParOf" srcId="{C1CF4923-1B11-4A47-B9FA-86DE717DC81A}" destId="{F136958E-13D4-4847-B22C-2B29EDCF9391}" srcOrd="0" destOrd="0" presId="urn:microsoft.com/office/officeart/2005/8/layout/orgChart1"/>
    <dgm:cxn modelId="{7C2D13EA-4B61-6F41-9440-2790B8725BF8}" type="presParOf" srcId="{C1CF4923-1B11-4A47-B9FA-86DE717DC81A}" destId="{1F4C6502-BB18-9742-ADAA-275579FE2BA3}" srcOrd="1" destOrd="0" presId="urn:microsoft.com/office/officeart/2005/8/layout/orgChart1"/>
    <dgm:cxn modelId="{05F23CF4-A8A9-5543-A4C5-165D48A56DAC}" type="presParOf" srcId="{44189552-6D5D-0E49-83DA-A174CEA33B5E}" destId="{9F8B6956-743D-A442-B099-A7FFD8D50CC5}" srcOrd="1" destOrd="0" presId="urn:microsoft.com/office/officeart/2005/8/layout/orgChart1"/>
    <dgm:cxn modelId="{B617FE7C-D648-D34E-ADE0-E73B18BCE3A9}" type="presParOf" srcId="{9F8B6956-743D-A442-B099-A7FFD8D50CC5}" destId="{5FF793EE-D770-FD4D-9D18-A99EC8D7C866}" srcOrd="0" destOrd="0" presId="urn:microsoft.com/office/officeart/2005/8/layout/orgChart1"/>
    <dgm:cxn modelId="{3FF2F3E9-A090-D24A-966D-10FA4A6B8E4F}" type="presParOf" srcId="{9F8B6956-743D-A442-B099-A7FFD8D50CC5}" destId="{29EFB745-CA0D-C940-ACD2-C5E15B2877D3}" srcOrd="1" destOrd="0" presId="urn:microsoft.com/office/officeart/2005/8/layout/orgChart1"/>
    <dgm:cxn modelId="{5F0A8922-B7EB-A544-90C0-0E87BF8738B1}" type="presParOf" srcId="{29EFB745-CA0D-C940-ACD2-C5E15B2877D3}" destId="{9366799E-0C83-3742-98CF-3A7AADF00C68}" srcOrd="0" destOrd="0" presId="urn:microsoft.com/office/officeart/2005/8/layout/orgChart1"/>
    <dgm:cxn modelId="{A40298F5-6E22-7C4E-A6C5-2935973BF708}" type="presParOf" srcId="{9366799E-0C83-3742-98CF-3A7AADF00C68}" destId="{05E74234-4102-CF40-8107-3B5E494BBF5B}" srcOrd="0" destOrd="0" presId="urn:microsoft.com/office/officeart/2005/8/layout/orgChart1"/>
    <dgm:cxn modelId="{707AD4EC-6394-FA42-B4CC-2478653939B5}" type="presParOf" srcId="{9366799E-0C83-3742-98CF-3A7AADF00C68}" destId="{7E8ED830-FB5C-0F4A-B846-57B4206645E9}" srcOrd="1" destOrd="0" presId="urn:microsoft.com/office/officeart/2005/8/layout/orgChart1"/>
    <dgm:cxn modelId="{D6ABC4E8-0628-C74F-9217-F28C9F3C7C9C}" type="presParOf" srcId="{29EFB745-CA0D-C940-ACD2-C5E15B2877D3}" destId="{738E77A5-5E2D-2346-B002-AD03786B713D}" srcOrd="1" destOrd="0" presId="urn:microsoft.com/office/officeart/2005/8/layout/orgChart1"/>
    <dgm:cxn modelId="{F30C3BFB-F562-6345-A9DD-DD33AE5EF4F4}" type="presParOf" srcId="{29EFB745-CA0D-C940-ACD2-C5E15B2877D3}" destId="{60C1DE21-D24A-9741-9471-0372CD0CD2B1}" srcOrd="2" destOrd="0" presId="urn:microsoft.com/office/officeart/2005/8/layout/orgChart1"/>
    <dgm:cxn modelId="{6DFD4020-5BAE-0B47-8C11-CAFB69602764}" type="presParOf" srcId="{44189552-6D5D-0E49-83DA-A174CEA33B5E}" destId="{45284F62-AD7F-854C-B86D-FD89DC66B1ED}" srcOrd="2" destOrd="0" presId="urn:microsoft.com/office/officeart/2005/8/layout/orgChart1"/>
    <dgm:cxn modelId="{91D9321B-4D98-6E47-B054-A291794F859E}" type="presParOf" srcId="{194C501D-D08D-A448-98DE-C51CF2F3543C}" destId="{8AD9957E-4E23-9F4B-89B1-36C3A71EC6E5}" srcOrd="4" destOrd="0" presId="urn:microsoft.com/office/officeart/2005/8/layout/orgChart1"/>
    <dgm:cxn modelId="{70B1A36C-6985-564E-916C-73FA38597D00}" type="presParOf" srcId="{194C501D-D08D-A448-98DE-C51CF2F3543C}" destId="{0CBC1268-A553-674C-A481-E736A206958A}" srcOrd="5" destOrd="0" presId="urn:microsoft.com/office/officeart/2005/8/layout/orgChart1"/>
    <dgm:cxn modelId="{EB1B7E7F-6A01-C04B-A549-568614004E36}" type="presParOf" srcId="{0CBC1268-A553-674C-A481-E736A206958A}" destId="{3E4F16FF-DC15-3249-99A1-DEFA483F7933}" srcOrd="0" destOrd="0" presId="urn:microsoft.com/office/officeart/2005/8/layout/orgChart1"/>
    <dgm:cxn modelId="{1EBFA423-B0D4-C04D-88F3-61C44CCF4302}" type="presParOf" srcId="{3E4F16FF-DC15-3249-99A1-DEFA483F7933}" destId="{419FA2A6-83F7-964B-850B-2700EEE7AA57}" srcOrd="0" destOrd="0" presId="urn:microsoft.com/office/officeart/2005/8/layout/orgChart1"/>
    <dgm:cxn modelId="{018AB3CB-9F59-E24F-928B-CB272C672585}" type="presParOf" srcId="{3E4F16FF-DC15-3249-99A1-DEFA483F7933}" destId="{5798BE4B-F6D3-A64A-8F54-60A359C3D75C}" srcOrd="1" destOrd="0" presId="urn:microsoft.com/office/officeart/2005/8/layout/orgChart1"/>
    <dgm:cxn modelId="{7882A4D7-F42F-0E48-BC05-95E72F0170B5}" type="presParOf" srcId="{0CBC1268-A553-674C-A481-E736A206958A}" destId="{78C57504-AE9D-084C-AA25-3E1D2BF24579}" srcOrd="1" destOrd="0" presId="urn:microsoft.com/office/officeart/2005/8/layout/orgChart1"/>
    <dgm:cxn modelId="{6138CCF9-CB1A-6343-B44A-8871552C19F2}" type="presParOf" srcId="{0CBC1268-A553-674C-A481-E736A206958A}" destId="{A6238E96-0942-2C47-9053-28BC5F1B995D}" srcOrd="2" destOrd="0" presId="urn:microsoft.com/office/officeart/2005/8/layout/orgChart1"/>
    <dgm:cxn modelId="{A89E0740-09F0-9042-AC0A-BD8D430BA82B}" type="presParOf" srcId="{ED8D97EE-7E3F-024D-99E6-02CEDEC8A2B7}" destId="{99597EB9-F9E3-5846-BF64-7A5FD601E1E0}" srcOrd="2" destOrd="0" presId="urn:microsoft.com/office/officeart/2005/8/layout/orgChart1"/>
    <dgm:cxn modelId="{60B57AFA-B1C7-694D-9680-42CE33C8318B}" type="presParOf" srcId="{73B364B1-8E33-4ADC-9E3D-F33B6A17022E}" destId="{E66AE51E-78EF-B24E-8C08-41A4686429A3}" srcOrd="2" destOrd="0" presId="urn:microsoft.com/office/officeart/2005/8/layout/orgChart1"/>
    <dgm:cxn modelId="{37735CE5-6881-9948-A6F0-4BDBEC328B02}" type="presParOf" srcId="{73B364B1-8E33-4ADC-9E3D-F33B6A17022E}" destId="{AD66E2A7-57E9-AE4F-AC95-B9C51ECF3B99}" srcOrd="3" destOrd="0" presId="urn:microsoft.com/office/officeart/2005/8/layout/orgChart1"/>
    <dgm:cxn modelId="{748F08C5-AEE0-604A-B832-65BB9ECF8EA0}" type="presParOf" srcId="{AD66E2A7-57E9-AE4F-AC95-B9C51ECF3B99}" destId="{E94A1301-BD91-C048-B16F-D45183D05B51}" srcOrd="0" destOrd="0" presId="urn:microsoft.com/office/officeart/2005/8/layout/orgChart1"/>
    <dgm:cxn modelId="{B86FA873-8125-E44E-BDD5-DA519B19B0EA}" type="presParOf" srcId="{E94A1301-BD91-C048-B16F-D45183D05B51}" destId="{031CA4F7-B8AA-A14F-8375-3F5207435063}" srcOrd="0" destOrd="0" presId="urn:microsoft.com/office/officeart/2005/8/layout/orgChart1"/>
    <dgm:cxn modelId="{6DA8C7A6-DE49-6E40-9CBA-5A70C3B5EAA4}" type="presParOf" srcId="{E94A1301-BD91-C048-B16F-D45183D05B51}" destId="{EEC4F07A-837E-7C44-A369-6A6FF7F108F4}" srcOrd="1" destOrd="0" presId="urn:microsoft.com/office/officeart/2005/8/layout/orgChart1"/>
    <dgm:cxn modelId="{63060B99-130B-8644-A4FC-A028E5EDD7D4}" type="presParOf" srcId="{AD66E2A7-57E9-AE4F-AC95-B9C51ECF3B99}" destId="{3C346082-6EAB-CE4E-A365-79860E0AF213}" srcOrd="1" destOrd="0" presId="urn:microsoft.com/office/officeart/2005/8/layout/orgChart1"/>
    <dgm:cxn modelId="{D8C77A0F-A2D3-6148-94BB-C615DA827582}" type="presParOf" srcId="{3C346082-6EAB-CE4E-A365-79860E0AF213}" destId="{BC77F831-0A20-CE4F-BCD6-FAD78AE944EC}" srcOrd="0" destOrd="0" presId="urn:microsoft.com/office/officeart/2005/8/layout/orgChart1"/>
    <dgm:cxn modelId="{07A4F823-5A43-3748-A5DC-24D0B1B3A9BA}" type="presParOf" srcId="{3C346082-6EAB-CE4E-A365-79860E0AF213}" destId="{376BD738-7A81-1D4D-99FA-41C87AFFDA37}" srcOrd="1" destOrd="0" presId="urn:microsoft.com/office/officeart/2005/8/layout/orgChart1"/>
    <dgm:cxn modelId="{635F4BBF-0BCD-2244-86C6-A2A2127A6182}" type="presParOf" srcId="{376BD738-7A81-1D4D-99FA-41C87AFFDA37}" destId="{89218803-1EDE-F647-A37D-88BAB5265290}" srcOrd="0" destOrd="0" presId="urn:microsoft.com/office/officeart/2005/8/layout/orgChart1"/>
    <dgm:cxn modelId="{C8435359-15A0-444E-9C4A-6A586D3E7845}" type="presParOf" srcId="{89218803-1EDE-F647-A37D-88BAB5265290}" destId="{6028A916-807A-C64B-ADC0-F0FB1A8264C9}" srcOrd="0" destOrd="0" presId="urn:microsoft.com/office/officeart/2005/8/layout/orgChart1"/>
    <dgm:cxn modelId="{D9E54D47-6888-8F42-99F0-7990F96B0A99}" type="presParOf" srcId="{89218803-1EDE-F647-A37D-88BAB5265290}" destId="{D7861FB2-082F-9848-B50C-83A61BD7B850}" srcOrd="1" destOrd="0" presId="urn:microsoft.com/office/officeart/2005/8/layout/orgChart1"/>
    <dgm:cxn modelId="{3C5E9CC5-826E-3E4A-A8AD-FF9400E7568C}" type="presParOf" srcId="{376BD738-7A81-1D4D-99FA-41C87AFFDA37}" destId="{EE29EB03-6CA2-A444-B1DB-1B75EE1E1F1A}" srcOrd="1" destOrd="0" presId="urn:microsoft.com/office/officeart/2005/8/layout/orgChart1"/>
    <dgm:cxn modelId="{DEBABCF7-91F7-7E43-99BD-195E821B2173}" type="presParOf" srcId="{EE29EB03-6CA2-A444-B1DB-1B75EE1E1F1A}" destId="{B82242E9-E98C-BF4A-BEE0-9AAB68459C92}" srcOrd="0" destOrd="0" presId="urn:microsoft.com/office/officeart/2005/8/layout/orgChart1"/>
    <dgm:cxn modelId="{40D9B171-48B2-044E-994C-A3388B7DCC35}" type="presParOf" srcId="{EE29EB03-6CA2-A444-B1DB-1B75EE1E1F1A}" destId="{4C2CE63C-AD84-9840-B04D-EB9748E2F818}" srcOrd="1" destOrd="0" presId="urn:microsoft.com/office/officeart/2005/8/layout/orgChart1"/>
    <dgm:cxn modelId="{806EA147-6C45-1643-A5F5-20C1C3DFB762}" type="presParOf" srcId="{4C2CE63C-AD84-9840-B04D-EB9748E2F818}" destId="{0A3FCFA7-D7AB-124E-8E7B-F5AB01F91124}" srcOrd="0" destOrd="0" presId="urn:microsoft.com/office/officeart/2005/8/layout/orgChart1"/>
    <dgm:cxn modelId="{F03AEB99-43C2-354A-9358-985A08E450F7}" type="presParOf" srcId="{0A3FCFA7-D7AB-124E-8E7B-F5AB01F91124}" destId="{56631885-E12A-EA4E-B819-91490DFB6D5F}" srcOrd="0" destOrd="0" presId="urn:microsoft.com/office/officeart/2005/8/layout/orgChart1"/>
    <dgm:cxn modelId="{FB6EFABE-1C0D-694D-8F4E-03350CC65432}" type="presParOf" srcId="{0A3FCFA7-D7AB-124E-8E7B-F5AB01F91124}" destId="{3EC681E7-2D17-134D-85EB-4DE73C73A47F}" srcOrd="1" destOrd="0" presId="urn:microsoft.com/office/officeart/2005/8/layout/orgChart1"/>
    <dgm:cxn modelId="{8763FCE7-865B-7248-B7BC-7BE9622AE8A1}" type="presParOf" srcId="{4C2CE63C-AD84-9840-B04D-EB9748E2F818}" destId="{0A7D330E-5BC7-8845-867C-6E70C1FF5E9C}" srcOrd="1" destOrd="0" presId="urn:microsoft.com/office/officeart/2005/8/layout/orgChart1"/>
    <dgm:cxn modelId="{6C2908E1-05EE-CF4F-989E-7174AFC294FF}" type="presParOf" srcId="{0A7D330E-5BC7-8845-867C-6E70C1FF5E9C}" destId="{BB52AE45-8D12-8243-B1DF-6BB0D954AEBB}" srcOrd="0" destOrd="0" presId="urn:microsoft.com/office/officeart/2005/8/layout/orgChart1"/>
    <dgm:cxn modelId="{4EA9C80B-974E-EF42-90B4-AEAD45297B94}" type="presParOf" srcId="{0A7D330E-5BC7-8845-867C-6E70C1FF5E9C}" destId="{C081DC68-89A3-A940-8B3C-2547513CC4FB}" srcOrd="1" destOrd="0" presId="urn:microsoft.com/office/officeart/2005/8/layout/orgChart1"/>
    <dgm:cxn modelId="{C0B06F7B-44AE-0D4F-9C4F-28F78A0C218A}" type="presParOf" srcId="{C081DC68-89A3-A940-8B3C-2547513CC4FB}" destId="{36B92D1B-C47F-E446-951E-2CD000F241B9}" srcOrd="0" destOrd="0" presId="urn:microsoft.com/office/officeart/2005/8/layout/orgChart1"/>
    <dgm:cxn modelId="{E8BB0FC3-F2D9-0549-8FF7-B05E698C8C8B}" type="presParOf" srcId="{36B92D1B-C47F-E446-951E-2CD000F241B9}" destId="{1DFE80F7-7D13-8E4C-98F9-FDA733D2A3A7}" srcOrd="0" destOrd="0" presId="urn:microsoft.com/office/officeart/2005/8/layout/orgChart1"/>
    <dgm:cxn modelId="{560C9F05-52BF-864B-939B-2E6FE862280B}" type="presParOf" srcId="{36B92D1B-C47F-E446-951E-2CD000F241B9}" destId="{045E67CA-DC6D-F848-B09E-EC83E00504BE}" srcOrd="1" destOrd="0" presId="urn:microsoft.com/office/officeart/2005/8/layout/orgChart1"/>
    <dgm:cxn modelId="{91963D5B-014C-784B-B84F-F6F68D756117}" type="presParOf" srcId="{C081DC68-89A3-A940-8B3C-2547513CC4FB}" destId="{60DB01EC-D332-AA49-B7AA-019C612EFF4C}" srcOrd="1" destOrd="0" presId="urn:microsoft.com/office/officeart/2005/8/layout/orgChart1"/>
    <dgm:cxn modelId="{64D0603D-EA87-F447-9B49-BBC3720507F6}" type="presParOf" srcId="{C081DC68-89A3-A940-8B3C-2547513CC4FB}" destId="{F226A758-DB85-CB44-B1E4-55FFC1AF2536}" srcOrd="2" destOrd="0" presId="urn:microsoft.com/office/officeart/2005/8/layout/orgChart1"/>
    <dgm:cxn modelId="{C37516AF-CE8D-8345-96FC-DAD7F886A90C}" type="presParOf" srcId="{0A7D330E-5BC7-8845-867C-6E70C1FF5E9C}" destId="{4FA6CFFA-C517-504E-9670-D3488249CEC9}" srcOrd="2" destOrd="0" presId="urn:microsoft.com/office/officeart/2005/8/layout/orgChart1"/>
    <dgm:cxn modelId="{146050B4-C241-8141-A59C-848ADCD6F70D}" type="presParOf" srcId="{0A7D330E-5BC7-8845-867C-6E70C1FF5E9C}" destId="{6FDED64A-1F7F-CF48-8125-D45262E51E64}" srcOrd="3" destOrd="0" presId="urn:microsoft.com/office/officeart/2005/8/layout/orgChart1"/>
    <dgm:cxn modelId="{1C8BB719-F8AF-4D45-97F1-B0DFF151EC4C}" type="presParOf" srcId="{6FDED64A-1F7F-CF48-8125-D45262E51E64}" destId="{6277E0D7-FB7E-C74F-B436-539732831C6C}" srcOrd="0" destOrd="0" presId="urn:microsoft.com/office/officeart/2005/8/layout/orgChart1"/>
    <dgm:cxn modelId="{3F0F8AA7-99C1-4F4D-BBA1-A8EEA5D60126}" type="presParOf" srcId="{6277E0D7-FB7E-C74F-B436-539732831C6C}" destId="{E1053A9F-4B47-AA45-BFBA-CB94E6DAED0E}" srcOrd="0" destOrd="0" presId="urn:microsoft.com/office/officeart/2005/8/layout/orgChart1"/>
    <dgm:cxn modelId="{40C7FC12-F75C-F04D-AA0E-087CC8949F59}" type="presParOf" srcId="{6277E0D7-FB7E-C74F-B436-539732831C6C}" destId="{EC881B37-4A93-DD41-884A-8216D22A4BF8}" srcOrd="1" destOrd="0" presId="urn:microsoft.com/office/officeart/2005/8/layout/orgChart1"/>
    <dgm:cxn modelId="{D23CA410-B67E-8440-AD36-3D0D4BA79600}" type="presParOf" srcId="{6FDED64A-1F7F-CF48-8125-D45262E51E64}" destId="{FF019027-628C-1B41-B65B-2AC1E1CF2E8E}" srcOrd="1" destOrd="0" presId="urn:microsoft.com/office/officeart/2005/8/layout/orgChart1"/>
    <dgm:cxn modelId="{A06AC45E-325C-DD4A-8609-F728080502A3}" type="presParOf" srcId="{6FDED64A-1F7F-CF48-8125-D45262E51E64}" destId="{D8EA9729-D023-314D-B343-53D16FCBACED}" srcOrd="2" destOrd="0" presId="urn:microsoft.com/office/officeart/2005/8/layout/orgChart1"/>
    <dgm:cxn modelId="{F319EF01-8FA5-CE47-8D90-2EA28E1D5D9A}" type="presParOf" srcId="{4C2CE63C-AD84-9840-B04D-EB9748E2F818}" destId="{FBEB0D64-B393-E94E-BDD0-8B1DEEC71C52}" srcOrd="2" destOrd="0" presId="urn:microsoft.com/office/officeart/2005/8/layout/orgChart1"/>
    <dgm:cxn modelId="{33498C32-6D17-0B44-A07E-2626B43D3C01}" type="presParOf" srcId="{EE29EB03-6CA2-A444-B1DB-1B75EE1E1F1A}" destId="{CB6D2611-2774-3E45-BB0D-D63F0059B486}" srcOrd="2" destOrd="0" presId="urn:microsoft.com/office/officeart/2005/8/layout/orgChart1"/>
    <dgm:cxn modelId="{83523DC3-9954-AD40-B9D7-42EC3DACF376}" type="presParOf" srcId="{EE29EB03-6CA2-A444-B1DB-1B75EE1E1F1A}" destId="{DCE846E4-7247-0647-8C6A-F1D1B41664C8}" srcOrd="3" destOrd="0" presId="urn:microsoft.com/office/officeart/2005/8/layout/orgChart1"/>
    <dgm:cxn modelId="{41A39DEA-92DF-4246-AFA6-F6329BFA46A5}" type="presParOf" srcId="{DCE846E4-7247-0647-8C6A-F1D1B41664C8}" destId="{CFA005F4-6988-7847-8DAE-1906B32BAFB7}" srcOrd="0" destOrd="0" presId="urn:microsoft.com/office/officeart/2005/8/layout/orgChart1"/>
    <dgm:cxn modelId="{397A5E20-8884-504A-B7E1-F59D6191E861}" type="presParOf" srcId="{CFA005F4-6988-7847-8DAE-1906B32BAFB7}" destId="{07DF70A2-F207-4C49-8D88-11093927A77C}" srcOrd="0" destOrd="0" presId="urn:microsoft.com/office/officeart/2005/8/layout/orgChart1"/>
    <dgm:cxn modelId="{9CE234DF-1332-9E44-A43C-9A0F919D13B6}" type="presParOf" srcId="{CFA005F4-6988-7847-8DAE-1906B32BAFB7}" destId="{085C77FA-7FD9-7741-A6FC-2C8AA6B1FAF7}" srcOrd="1" destOrd="0" presId="urn:microsoft.com/office/officeart/2005/8/layout/orgChart1"/>
    <dgm:cxn modelId="{3F41C891-883C-9F4E-BE70-1217D52FBA30}" type="presParOf" srcId="{DCE846E4-7247-0647-8C6A-F1D1B41664C8}" destId="{AA71C646-7C12-1C4C-AE77-642BF6CCA0E6}" srcOrd="1" destOrd="0" presId="urn:microsoft.com/office/officeart/2005/8/layout/orgChart1"/>
    <dgm:cxn modelId="{DCDB1E31-1A4E-6C4D-B878-AF8A3665531A}" type="presParOf" srcId="{AA71C646-7C12-1C4C-AE77-642BF6CCA0E6}" destId="{5949991A-4DDC-7049-8533-5601F53D59B7}" srcOrd="0" destOrd="0" presId="urn:microsoft.com/office/officeart/2005/8/layout/orgChart1"/>
    <dgm:cxn modelId="{DBD8E628-281F-C94C-9DA5-ADC66FD375E1}" type="presParOf" srcId="{AA71C646-7C12-1C4C-AE77-642BF6CCA0E6}" destId="{79798600-0892-3342-963A-22A385BC8FED}" srcOrd="1" destOrd="0" presId="urn:microsoft.com/office/officeart/2005/8/layout/orgChart1"/>
    <dgm:cxn modelId="{2F7FDEB1-BE66-024C-9F4F-5B7278BE2026}" type="presParOf" srcId="{79798600-0892-3342-963A-22A385BC8FED}" destId="{5875F882-35ED-4843-96C6-18E21E6A5B84}" srcOrd="0" destOrd="0" presId="urn:microsoft.com/office/officeart/2005/8/layout/orgChart1"/>
    <dgm:cxn modelId="{9DF5ACED-B929-9B44-B51B-26A8B8D612CE}" type="presParOf" srcId="{5875F882-35ED-4843-96C6-18E21E6A5B84}" destId="{864C587B-D834-1244-89A5-C85D2BEAA7F0}" srcOrd="0" destOrd="0" presId="urn:microsoft.com/office/officeart/2005/8/layout/orgChart1"/>
    <dgm:cxn modelId="{161DD857-9626-9A43-A9CB-AB0FE4C4EA7A}" type="presParOf" srcId="{5875F882-35ED-4843-96C6-18E21E6A5B84}" destId="{BC941DA9-71C0-8E4E-AF93-2617ECAAD94A}" srcOrd="1" destOrd="0" presId="urn:microsoft.com/office/officeart/2005/8/layout/orgChart1"/>
    <dgm:cxn modelId="{BBB3673C-E9A6-EF49-A2AE-330F53D2B684}" type="presParOf" srcId="{79798600-0892-3342-963A-22A385BC8FED}" destId="{00B54EBB-F794-9E45-92D6-5CCF3661A1A5}" srcOrd="1" destOrd="0" presId="urn:microsoft.com/office/officeart/2005/8/layout/orgChart1"/>
    <dgm:cxn modelId="{F437E9E3-556D-A446-A870-A63100CA2291}" type="presParOf" srcId="{79798600-0892-3342-963A-22A385BC8FED}" destId="{40AB4366-21AC-1241-8BF0-91D247B19778}" srcOrd="2" destOrd="0" presId="urn:microsoft.com/office/officeart/2005/8/layout/orgChart1"/>
    <dgm:cxn modelId="{FF664CD2-7DA6-344E-B4B6-457EFC8A44A8}" type="presParOf" srcId="{AA71C646-7C12-1C4C-AE77-642BF6CCA0E6}" destId="{F947031F-71F3-1541-B08E-11A19CD467A8}" srcOrd="2" destOrd="0" presId="urn:microsoft.com/office/officeart/2005/8/layout/orgChart1"/>
    <dgm:cxn modelId="{6EBCEF61-5634-2A42-8025-AD2BB494E897}" type="presParOf" srcId="{AA71C646-7C12-1C4C-AE77-642BF6CCA0E6}" destId="{5E659379-499C-8246-96BD-B206BC8EEB3C}" srcOrd="3" destOrd="0" presId="urn:microsoft.com/office/officeart/2005/8/layout/orgChart1"/>
    <dgm:cxn modelId="{349488FD-F815-CE4E-9418-32033F9AFAE1}" type="presParOf" srcId="{5E659379-499C-8246-96BD-B206BC8EEB3C}" destId="{C582E6C4-3C6B-964D-AC33-EBE1F704DB7A}" srcOrd="0" destOrd="0" presId="urn:microsoft.com/office/officeart/2005/8/layout/orgChart1"/>
    <dgm:cxn modelId="{246A29D2-CC11-3244-A7FC-B848955A0E03}" type="presParOf" srcId="{C582E6C4-3C6B-964D-AC33-EBE1F704DB7A}" destId="{03F99A12-2112-C042-8AA0-033290933644}" srcOrd="0" destOrd="0" presId="urn:microsoft.com/office/officeart/2005/8/layout/orgChart1"/>
    <dgm:cxn modelId="{10332059-C503-1C44-9243-5AB640FF592B}" type="presParOf" srcId="{C582E6C4-3C6B-964D-AC33-EBE1F704DB7A}" destId="{BE223501-1C00-9A41-987D-7B5D23B7126D}" srcOrd="1" destOrd="0" presId="urn:microsoft.com/office/officeart/2005/8/layout/orgChart1"/>
    <dgm:cxn modelId="{9204375A-303F-6A4D-807F-7EDF974881E9}" type="presParOf" srcId="{5E659379-499C-8246-96BD-B206BC8EEB3C}" destId="{86ADD079-5655-7448-B095-409A56D5346B}" srcOrd="1" destOrd="0" presId="urn:microsoft.com/office/officeart/2005/8/layout/orgChart1"/>
    <dgm:cxn modelId="{FBCA4EA5-73D3-C748-9463-41F5E78A02EC}" type="presParOf" srcId="{5E659379-499C-8246-96BD-B206BC8EEB3C}" destId="{80422A9F-A9C8-3A45-88B0-E0BBB95D983B}" srcOrd="2" destOrd="0" presId="urn:microsoft.com/office/officeart/2005/8/layout/orgChart1"/>
    <dgm:cxn modelId="{E2B31D85-E112-024C-A2A9-2004266A7233}" type="presParOf" srcId="{DCE846E4-7247-0647-8C6A-F1D1B41664C8}" destId="{67D65A74-3DC8-EB42-9359-A686378F83E2}" srcOrd="2" destOrd="0" presId="urn:microsoft.com/office/officeart/2005/8/layout/orgChart1"/>
    <dgm:cxn modelId="{34FAA53C-4C7C-3F4B-9100-4991356FD32D}" type="presParOf" srcId="{376BD738-7A81-1D4D-99FA-41C87AFFDA37}" destId="{08DF860C-1E5F-424D-A61F-38D11D5BAE55}" srcOrd="2" destOrd="0" presId="urn:microsoft.com/office/officeart/2005/8/layout/orgChart1"/>
    <dgm:cxn modelId="{557E1283-FB43-EE4C-BFDE-4FF87E41E089}" type="presParOf" srcId="{3C346082-6EAB-CE4E-A365-79860E0AF213}" destId="{A941675B-4B53-ED4A-B9BB-737C8387401B}" srcOrd="2" destOrd="0" presId="urn:microsoft.com/office/officeart/2005/8/layout/orgChart1"/>
    <dgm:cxn modelId="{DCF57F44-7A09-0440-B5C7-F9A6A159EC72}" type="presParOf" srcId="{3C346082-6EAB-CE4E-A365-79860E0AF213}" destId="{E71F4183-784D-CB42-9C32-A3A58A19DF22}" srcOrd="3" destOrd="0" presId="urn:microsoft.com/office/officeart/2005/8/layout/orgChart1"/>
    <dgm:cxn modelId="{F939138E-6416-DF49-B1D5-8C560B53C6A3}" type="presParOf" srcId="{E71F4183-784D-CB42-9C32-A3A58A19DF22}" destId="{3732DBC7-6651-CF46-8F34-B1FBD99B57D6}" srcOrd="0" destOrd="0" presId="urn:microsoft.com/office/officeart/2005/8/layout/orgChart1"/>
    <dgm:cxn modelId="{3BA5A255-8877-B74E-BECD-637A86DB460B}" type="presParOf" srcId="{3732DBC7-6651-CF46-8F34-B1FBD99B57D6}" destId="{355656ED-0420-FF42-9E10-0556A01EE55E}" srcOrd="0" destOrd="0" presId="urn:microsoft.com/office/officeart/2005/8/layout/orgChart1"/>
    <dgm:cxn modelId="{23394E0F-4599-874C-ACD7-F2BA87133DFD}" type="presParOf" srcId="{3732DBC7-6651-CF46-8F34-B1FBD99B57D6}" destId="{8EF7E134-C26F-D44E-8699-1867D44D9B6F}" srcOrd="1" destOrd="0" presId="urn:microsoft.com/office/officeart/2005/8/layout/orgChart1"/>
    <dgm:cxn modelId="{F944B4D6-2773-8C4F-9D71-E624BFDB81A7}" type="presParOf" srcId="{E71F4183-784D-CB42-9C32-A3A58A19DF22}" destId="{AC34225E-DB15-3A45-90F4-0A202C72C7C0}" srcOrd="1" destOrd="0" presId="urn:microsoft.com/office/officeart/2005/8/layout/orgChart1"/>
    <dgm:cxn modelId="{9D38DDC9-61C3-5F48-A4EC-4328F7924A03}" type="presParOf" srcId="{E71F4183-784D-CB42-9C32-A3A58A19DF22}" destId="{8E4755BB-8BEB-B147-BD2B-4516152AA020}" srcOrd="2" destOrd="0" presId="urn:microsoft.com/office/officeart/2005/8/layout/orgChart1"/>
    <dgm:cxn modelId="{7C2F0C6F-6C46-434A-9A60-4CC71B9DC52D}" type="presParOf" srcId="{AD66E2A7-57E9-AE4F-AC95-B9C51ECF3B99}" destId="{56D70C4E-812E-3249-BE4D-47D83145983A}" srcOrd="2" destOrd="0" presId="urn:microsoft.com/office/officeart/2005/8/layout/orgChart1"/>
    <dgm:cxn modelId="{21DAB8EF-C5A3-6344-BB82-E8965BDBAAA6}" type="presParOf" srcId="{7977836E-FA2B-4B09-AB2E-4774B5264DBB}" destId="{00EC4865-51B1-414F-BFB1-A64D99E417BE}" srcOrd="2" destOrd="0" presId="urn:microsoft.com/office/officeart/2005/8/layout/orgChart1"/>
    <dgm:cxn modelId="{89F0840B-B981-5846-A68B-953717CED398}" type="presParOf" srcId="{B66B241A-3F58-49D1-B3EB-0D176338D21E}" destId="{91289912-9AC0-4C05-92F8-552C9272DD2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D9305D-92ED-464C-871C-4E597F6DC661}">
      <dgm:prSet phldrT="[Text]"/>
      <dgm:spPr/>
      <dgm:t>
        <a:bodyPr/>
        <a:lstStyle/>
        <a:p>
          <a:r>
            <a:rPr lang="en-US" b="1" dirty="0"/>
            <a:t>1</a:t>
          </a:r>
        </a:p>
      </dgm:t>
    </dgm:pt>
    <dgm:pt modelId="{97110D51-6008-4F6F-8FB9-804158B82223}" type="parTrans" cxnId="{40182F2A-CD0D-4E2E-A803-2DBBA76837AA}">
      <dgm:prSet/>
      <dgm:spPr/>
      <dgm:t>
        <a:bodyPr/>
        <a:lstStyle/>
        <a:p>
          <a:endParaRPr lang="en-US"/>
        </a:p>
      </dgm:t>
    </dgm:pt>
    <dgm:pt modelId="{0A1CFB69-6EDD-42AD-8F61-3B88E9DFBDE0}" type="sibTrans" cxnId="{40182F2A-CD0D-4E2E-A803-2DBBA76837AA}">
      <dgm:prSet/>
      <dgm:spPr/>
      <dgm:t>
        <a:bodyPr/>
        <a:lstStyle/>
        <a:p>
          <a:endParaRPr lang="en-US"/>
        </a:p>
      </dgm:t>
    </dgm:pt>
    <dgm:pt modelId="{724D7C96-FE71-46E7-8A00-5321E8294705}">
      <dgm:prSet phldrT="[Text]"/>
      <dgm:spPr/>
      <dgm:t>
        <a:bodyPr/>
        <a:lstStyle/>
        <a:p>
          <a:r>
            <a:rPr lang="ar-SA" b="1" dirty="0"/>
            <a:t>2</a:t>
          </a:r>
          <a:endParaRPr lang="en-US" b="1" dirty="0"/>
        </a:p>
      </dgm:t>
    </dgm:pt>
    <dgm:pt modelId="{D20F8C1E-FC86-40DD-AED2-BB3731B744B0}" type="parTrans" cxnId="{1EC7B8CC-AD67-4E50-B8C5-9C2B5C9E517B}">
      <dgm:prSet/>
      <dgm:spPr/>
      <dgm:t>
        <a:bodyPr/>
        <a:lstStyle/>
        <a:p>
          <a:endParaRPr lang="en-US"/>
        </a:p>
      </dgm:t>
    </dgm:pt>
    <dgm:pt modelId="{6D1D7073-C071-40C5-BFFC-57C103669E2F}" type="sibTrans" cxnId="{1EC7B8CC-AD67-4E50-B8C5-9C2B5C9E517B}">
      <dgm:prSet/>
      <dgm:spPr/>
      <dgm:t>
        <a:bodyPr/>
        <a:lstStyle/>
        <a:p>
          <a:endParaRPr lang="en-US"/>
        </a:p>
      </dgm:t>
    </dgm:pt>
    <dgm:pt modelId="{17F15CAB-EEA3-4F65-97BC-F8EF31BEAFBC}">
      <dgm:prSet phldrT="[Text]"/>
      <dgm:spPr/>
      <dgm:t>
        <a:bodyPr/>
        <a:lstStyle/>
        <a:p>
          <a:r>
            <a:rPr lang="ar-SA" b="1" dirty="0"/>
            <a:t>3</a:t>
          </a:r>
          <a:endParaRPr lang="en-US" b="1" dirty="0"/>
        </a:p>
      </dgm:t>
    </dgm:pt>
    <dgm:pt modelId="{847349A0-D512-4A29-A081-4EA909BB42F9}" type="parTrans" cxnId="{B7F62972-55B7-4C2A-BF81-76F11036860B}">
      <dgm:prSet/>
      <dgm:spPr/>
      <dgm:t>
        <a:bodyPr/>
        <a:lstStyle/>
        <a:p>
          <a:endParaRPr lang="en-US"/>
        </a:p>
      </dgm:t>
    </dgm:pt>
    <dgm:pt modelId="{E01F9DBA-91F6-4709-97A0-8BDA71DB1C30}" type="sibTrans" cxnId="{B7F62972-55B7-4C2A-BF81-76F11036860B}">
      <dgm:prSet/>
      <dgm:spPr/>
      <dgm:t>
        <a:bodyPr/>
        <a:lstStyle/>
        <a:p>
          <a:endParaRPr lang="en-US"/>
        </a:p>
      </dgm:t>
    </dgm:pt>
    <dgm:pt modelId="{1B549A81-EF11-4569-B523-5D951F7518E3}">
      <dgm:prSet custT="1"/>
      <dgm:spPr/>
      <dgm:t>
        <a:bodyPr/>
        <a:lstStyle/>
        <a:p>
          <a:pPr algn="l" rtl="0">
            <a:buNone/>
          </a:pPr>
          <a:r>
            <a:rPr lang="en-US" sz="2400" b="1" dirty="0">
              <a:solidFill>
                <a:schemeClr val="tx1"/>
              </a:solidFill>
            </a:rPr>
            <a:t>Madd </a:t>
          </a:r>
          <a:r>
            <a:rPr lang="en-US" sz="2400" b="1" dirty="0" err="1">
              <a:solidFill>
                <a:schemeClr val="tx1"/>
              </a:solidFill>
            </a:rPr>
            <a:t>Muttasil</a:t>
          </a:r>
          <a:r>
            <a:rPr lang="en-US" sz="2400" b="1" dirty="0">
              <a:solidFill>
                <a:schemeClr val="tx1"/>
              </a:solidFill>
            </a:rPr>
            <a:t> (Connected)</a:t>
          </a:r>
          <a:r>
            <a:rPr lang="ar-SA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المد المتصل </a:t>
          </a:r>
          <a:endParaRPr lang="en-US" sz="24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35A35A2-8850-46D5-9F70-7ECDD93C6163}" type="parTrans" cxnId="{1C805FB7-B614-442F-B550-EBFF172A55A2}">
      <dgm:prSet/>
      <dgm:spPr/>
      <dgm:t>
        <a:bodyPr/>
        <a:lstStyle/>
        <a:p>
          <a:endParaRPr lang="en-US"/>
        </a:p>
      </dgm:t>
    </dgm:pt>
    <dgm:pt modelId="{67728B4A-A176-4EBD-B855-7F1C7F8FEAF1}" type="sibTrans" cxnId="{1C805FB7-B614-442F-B550-EBFF172A55A2}">
      <dgm:prSet/>
      <dgm:spPr/>
      <dgm:t>
        <a:bodyPr/>
        <a:lstStyle/>
        <a:p>
          <a:endParaRPr lang="en-US"/>
        </a:p>
      </dgm:t>
    </dgm:pt>
    <dgm:pt modelId="{62D59561-6348-4279-BE19-E7C32C118CA1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en-US" sz="2400" b="1" dirty="0"/>
            <a:t>Madd </a:t>
          </a:r>
          <a:r>
            <a:rPr lang="en-US" sz="2400" b="1" dirty="0" err="1"/>
            <a:t>Munfasil</a:t>
          </a:r>
          <a:r>
            <a:rPr lang="en-US" sz="2400" b="1" dirty="0"/>
            <a:t> (Separated)</a:t>
          </a:r>
          <a:r>
            <a:rPr lang="en-US" sz="2400" b="1" dirty="0">
              <a:solidFill>
                <a:srgbClr val="FF0000"/>
              </a:solidFill>
            </a:rPr>
            <a:t> </a:t>
          </a:r>
          <a:r>
            <a:rPr lang="ar-SA" sz="2400" b="1" dirty="0">
              <a:latin typeface="Calibri" panose="020F0502020204030204" pitchFamily="34" charset="0"/>
              <a:cs typeface="Calibri" panose="020F0502020204030204" pitchFamily="34" charset="0"/>
            </a:rPr>
            <a:t>المد المنفصل</a:t>
          </a:r>
          <a:endParaRPr lang="en-US" sz="24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7E404DF-9613-45D2-B47F-AF51595434A4}" type="parTrans" cxnId="{B09F1C7F-BCF5-4F33-9938-041929530020}">
      <dgm:prSet/>
      <dgm:spPr/>
      <dgm:t>
        <a:bodyPr/>
        <a:lstStyle/>
        <a:p>
          <a:endParaRPr lang="en-US"/>
        </a:p>
      </dgm:t>
    </dgm:pt>
    <dgm:pt modelId="{25D5E4CC-02F8-4E54-A559-949132F6E4AC}" type="sibTrans" cxnId="{B09F1C7F-BCF5-4F33-9938-041929530020}">
      <dgm:prSet/>
      <dgm:spPr/>
      <dgm:t>
        <a:bodyPr/>
        <a:lstStyle/>
        <a:p>
          <a:endParaRPr lang="en-US"/>
        </a:p>
      </dgm:t>
    </dgm:pt>
    <dgm:pt modelId="{8C03A9B5-EF37-45B8-89C8-815F7A727990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en-US" sz="2400" b="1" dirty="0"/>
            <a:t>Al-Madd Al-Badal (Madd of Switching)</a:t>
          </a:r>
          <a:r>
            <a:rPr lang="ar-SA" sz="2400" b="1" dirty="0">
              <a:latin typeface="Calibri" panose="020F0502020204030204" pitchFamily="34" charset="0"/>
              <a:cs typeface="Calibri" panose="020F0502020204030204" pitchFamily="34" charset="0"/>
            </a:rPr>
            <a:t>المد البدل</a:t>
          </a:r>
          <a:r>
            <a:rPr lang="ar-SA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dirty="0">
            <a:solidFill>
              <a:schemeClr val="tx2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5CD3C9B-2A74-431F-9D6E-CE7E7A478BC6}" type="parTrans" cxnId="{43C6B7A5-5036-4B6D-A764-989AE49F3394}">
      <dgm:prSet/>
      <dgm:spPr/>
      <dgm:t>
        <a:bodyPr/>
        <a:lstStyle/>
        <a:p>
          <a:endParaRPr lang="en-US"/>
        </a:p>
      </dgm:t>
    </dgm:pt>
    <dgm:pt modelId="{5260DB8C-8814-44C2-BC63-6F99B320CE0D}" type="sibTrans" cxnId="{43C6B7A5-5036-4B6D-A764-989AE49F3394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38288C33-CBF9-4A67-A7A9-5387B8F7508D}" type="pres">
      <dgm:prSet presAssocID="{C3D9305D-92ED-464C-871C-4E597F6DC661}" presName="composite" presStyleCnt="0"/>
      <dgm:spPr/>
    </dgm:pt>
    <dgm:pt modelId="{BDF8E57C-9B14-4707-B479-351C98455365}" type="pres">
      <dgm:prSet presAssocID="{C3D9305D-92ED-464C-871C-4E597F6DC661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2FF8C006-0654-45DE-B107-92D51277BC4D}" type="pres">
      <dgm:prSet presAssocID="{C3D9305D-92ED-464C-871C-4E597F6DC661}" presName="descendantText" presStyleLbl="alignAcc1" presStyleIdx="0" presStyleCnt="3" custLinFactNeighborX="-484" custLinFactNeighborY="-79911">
        <dgm:presLayoutVars>
          <dgm:bulletEnabled val="1"/>
        </dgm:presLayoutVars>
      </dgm:prSet>
      <dgm:spPr/>
    </dgm:pt>
    <dgm:pt modelId="{3CEBBA29-BAA4-40D7-A73D-D8C419E7B3E0}" type="pres">
      <dgm:prSet presAssocID="{0A1CFB69-6EDD-42AD-8F61-3B88E9DFBDE0}" presName="sp" presStyleCnt="0"/>
      <dgm:spPr/>
    </dgm:pt>
    <dgm:pt modelId="{7EFF57B4-CB9F-47EC-A34E-C05421C3079A}" type="pres">
      <dgm:prSet presAssocID="{724D7C96-FE71-46E7-8A00-5321E8294705}" presName="composite" presStyleCnt="0"/>
      <dgm:spPr/>
    </dgm:pt>
    <dgm:pt modelId="{2DFA9B13-2BC5-4FD8-A530-5D7C436BD76D}" type="pres">
      <dgm:prSet presAssocID="{724D7C96-FE71-46E7-8A00-5321E8294705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09D56115-5904-4460-B20B-9F40540D88B4}" type="pres">
      <dgm:prSet presAssocID="{724D7C96-FE71-46E7-8A00-5321E8294705}" presName="descendantText" presStyleLbl="alignAcc1" presStyleIdx="1" presStyleCnt="3">
        <dgm:presLayoutVars>
          <dgm:bulletEnabled val="1"/>
        </dgm:presLayoutVars>
      </dgm:prSet>
      <dgm:spPr/>
    </dgm:pt>
    <dgm:pt modelId="{D526CD74-94CB-4199-B3FB-FB554CEA14F2}" type="pres">
      <dgm:prSet presAssocID="{6D1D7073-C071-40C5-BFFC-57C103669E2F}" presName="sp" presStyleCnt="0"/>
      <dgm:spPr/>
    </dgm:pt>
    <dgm:pt modelId="{595477AE-E366-48E6-97FC-340F70C919DD}" type="pres">
      <dgm:prSet presAssocID="{17F15CAB-EEA3-4F65-97BC-F8EF31BEAFBC}" presName="composite" presStyleCnt="0"/>
      <dgm:spPr/>
    </dgm:pt>
    <dgm:pt modelId="{E3C5BFBD-E0BF-4C4E-9D18-FC3CFC57AAC9}" type="pres">
      <dgm:prSet presAssocID="{17F15CAB-EEA3-4F65-97BC-F8EF31BEAFBC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31A982B9-97E6-4E95-8FCC-E7BC0D9DE387}" type="pres">
      <dgm:prSet presAssocID="{17F15CAB-EEA3-4F65-97BC-F8EF31BEAFBC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9972FB1A-F6A1-4BE6-BD24-AFD2E2718AD9}" type="presOf" srcId="{8C03A9B5-EF37-45B8-89C8-815F7A727990}" destId="{31A982B9-97E6-4E95-8FCC-E7BC0D9DE387}" srcOrd="0" destOrd="0" presId="urn:microsoft.com/office/officeart/2005/8/layout/chevron2"/>
    <dgm:cxn modelId="{7A8A6224-2F02-4B57-B67C-2961CF54E4CE}" type="presOf" srcId="{724D7C96-FE71-46E7-8A00-5321E8294705}" destId="{2DFA9B13-2BC5-4FD8-A530-5D7C436BD76D}" srcOrd="0" destOrd="0" presId="urn:microsoft.com/office/officeart/2005/8/layout/chevron2"/>
    <dgm:cxn modelId="{40182F2A-CD0D-4E2E-A803-2DBBA76837AA}" srcId="{F82916BA-D3CE-45C6-BD3C-E1EA70ED37BC}" destId="{C3D9305D-92ED-464C-871C-4E597F6DC661}" srcOrd="0" destOrd="0" parTransId="{97110D51-6008-4F6F-8FB9-804158B82223}" sibTransId="{0A1CFB69-6EDD-42AD-8F61-3B88E9DFBDE0}"/>
    <dgm:cxn modelId="{B7F62972-55B7-4C2A-BF81-76F11036860B}" srcId="{F82916BA-D3CE-45C6-BD3C-E1EA70ED37BC}" destId="{17F15CAB-EEA3-4F65-97BC-F8EF31BEAFBC}" srcOrd="2" destOrd="0" parTransId="{847349A0-D512-4A29-A081-4EA909BB42F9}" sibTransId="{E01F9DBA-91F6-4709-97A0-8BDA71DB1C30}"/>
    <dgm:cxn modelId="{B09F1C7F-BCF5-4F33-9938-041929530020}" srcId="{724D7C96-FE71-46E7-8A00-5321E8294705}" destId="{62D59561-6348-4279-BE19-E7C32C118CA1}" srcOrd="0" destOrd="0" parTransId="{47E404DF-9613-45D2-B47F-AF51595434A4}" sibTransId="{25D5E4CC-02F8-4E54-A559-949132F6E4AC}"/>
    <dgm:cxn modelId="{FE270895-3397-4153-AFB4-00617F55EBE0}" type="presOf" srcId="{C3D9305D-92ED-464C-871C-4E597F6DC661}" destId="{BDF8E57C-9B14-4707-B479-351C98455365}" srcOrd="0" destOrd="0" presId="urn:microsoft.com/office/officeart/2005/8/layout/chevron2"/>
    <dgm:cxn modelId="{A1BEC09A-39CE-455B-B7C4-08E16E9EEB4E}" type="presOf" srcId="{62D59561-6348-4279-BE19-E7C32C118CA1}" destId="{09D56115-5904-4460-B20B-9F40540D88B4}" srcOrd="0" destOrd="0" presId="urn:microsoft.com/office/officeart/2005/8/layout/chevron2"/>
    <dgm:cxn modelId="{43C6B7A5-5036-4B6D-A764-989AE49F3394}" srcId="{17F15CAB-EEA3-4F65-97BC-F8EF31BEAFBC}" destId="{8C03A9B5-EF37-45B8-89C8-815F7A727990}" srcOrd="0" destOrd="0" parTransId="{45CD3C9B-2A74-431F-9D6E-CE7E7A478BC6}" sibTransId="{5260DB8C-8814-44C2-BC63-6F99B320CE0D}"/>
    <dgm:cxn modelId="{1C805FB7-B614-442F-B550-EBFF172A55A2}" srcId="{C3D9305D-92ED-464C-871C-4E597F6DC661}" destId="{1B549A81-EF11-4569-B523-5D951F7518E3}" srcOrd="0" destOrd="0" parTransId="{535A35A2-8850-46D5-9F70-7ECDD93C6163}" sibTransId="{67728B4A-A176-4EBD-B855-7F1C7F8FEAF1}"/>
    <dgm:cxn modelId="{8EE0BCBC-487E-4CE0-A7BF-8F767D81331F}" type="presOf" srcId="{17F15CAB-EEA3-4F65-97BC-F8EF31BEAFBC}" destId="{E3C5BFBD-E0BF-4C4E-9D18-FC3CFC57AAC9}" srcOrd="0" destOrd="0" presId="urn:microsoft.com/office/officeart/2005/8/layout/chevron2"/>
    <dgm:cxn modelId="{129FD1CA-1F36-4789-8BFA-4D6548F032BB}" type="presOf" srcId="{1B549A81-EF11-4569-B523-5D951F7518E3}" destId="{2FF8C006-0654-45DE-B107-92D51277BC4D}" srcOrd="0" destOrd="0" presId="urn:microsoft.com/office/officeart/2005/8/layout/chevron2"/>
    <dgm:cxn modelId="{1EC7B8CC-AD67-4E50-B8C5-9C2B5C9E517B}" srcId="{F82916BA-D3CE-45C6-BD3C-E1EA70ED37BC}" destId="{724D7C96-FE71-46E7-8A00-5321E8294705}" srcOrd="1" destOrd="0" parTransId="{D20F8C1E-FC86-40DD-AED2-BB3731B744B0}" sibTransId="{6D1D7073-C071-40C5-BFFC-57C103669E2F}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AA95B4F6-7D89-4534-89E3-C343B8A9F82F}" type="presParOf" srcId="{E7FB7F68-6FC0-4593-8F47-C1CE44C5032E}" destId="{38288C33-CBF9-4A67-A7A9-5387B8F7508D}" srcOrd="0" destOrd="0" presId="urn:microsoft.com/office/officeart/2005/8/layout/chevron2"/>
    <dgm:cxn modelId="{0D64679E-20E1-4655-8A6D-299765BB3871}" type="presParOf" srcId="{38288C33-CBF9-4A67-A7A9-5387B8F7508D}" destId="{BDF8E57C-9B14-4707-B479-351C98455365}" srcOrd="0" destOrd="0" presId="urn:microsoft.com/office/officeart/2005/8/layout/chevron2"/>
    <dgm:cxn modelId="{ED710518-FD91-460F-8FC3-A73CFDD26A61}" type="presParOf" srcId="{38288C33-CBF9-4A67-A7A9-5387B8F7508D}" destId="{2FF8C006-0654-45DE-B107-92D51277BC4D}" srcOrd="1" destOrd="0" presId="urn:microsoft.com/office/officeart/2005/8/layout/chevron2"/>
    <dgm:cxn modelId="{5A1459B7-2AF1-4E6A-9039-B3E85852E3E4}" type="presParOf" srcId="{E7FB7F68-6FC0-4593-8F47-C1CE44C5032E}" destId="{3CEBBA29-BAA4-40D7-A73D-D8C419E7B3E0}" srcOrd="1" destOrd="0" presId="urn:microsoft.com/office/officeart/2005/8/layout/chevron2"/>
    <dgm:cxn modelId="{219EB275-227F-403F-AC6B-BC7EE9BFE415}" type="presParOf" srcId="{E7FB7F68-6FC0-4593-8F47-C1CE44C5032E}" destId="{7EFF57B4-CB9F-47EC-A34E-C05421C3079A}" srcOrd="2" destOrd="0" presId="urn:microsoft.com/office/officeart/2005/8/layout/chevron2"/>
    <dgm:cxn modelId="{1CDCF10D-2F35-4EA0-8736-54E239EA2FA1}" type="presParOf" srcId="{7EFF57B4-CB9F-47EC-A34E-C05421C3079A}" destId="{2DFA9B13-2BC5-4FD8-A530-5D7C436BD76D}" srcOrd="0" destOrd="0" presId="urn:microsoft.com/office/officeart/2005/8/layout/chevron2"/>
    <dgm:cxn modelId="{49465A79-6E35-4E20-A161-B6CC7EC9A48F}" type="presParOf" srcId="{7EFF57B4-CB9F-47EC-A34E-C05421C3079A}" destId="{09D56115-5904-4460-B20B-9F40540D88B4}" srcOrd="1" destOrd="0" presId="urn:microsoft.com/office/officeart/2005/8/layout/chevron2"/>
    <dgm:cxn modelId="{36AFB55E-FB70-4F08-B6B6-61F7E5E655C3}" type="presParOf" srcId="{E7FB7F68-6FC0-4593-8F47-C1CE44C5032E}" destId="{D526CD74-94CB-4199-B3FB-FB554CEA14F2}" srcOrd="3" destOrd="0" presId="urn:microsoft.com/office/officeart/2005/8/layout/chevron2"/>
    <dgm:cxn modelId="{92BCE5DD-BB0E-4B61-A058-CA62E9B70C2C}" type="presParOf" srcId="{E7FB7F68-6FC0-4593-8F47-C1CE44C5032E}" destId="{595477AE-E366-48E6-97FC-340F70C919DD}" srcOrd="4" destOrd="0" presId="urn:microsoft.com/office/officeart/2005/8/layout/chevron2"/>
    <dgm:cxn modelId="{1DDF7D9F-0B51-4898-87D8-13CFCA989634}" type="presParOf" srcId="{595477AE-E366-48E6-97FC-340F70C919DD}" destId="{E3C5BFBD-E0BF-4C4E-9D18-FC3CFC57AAC9}" srcOrd="0" destOrd="0" presId="urn:microsoft.com/office/officeart/2005/8/layout/chevron2"/>
    <dgm:cxn modelId="{0063D120-F205-4780-AE71-B63E3E3AC886}" type="presParOf" srcId="{595477AE-E366-48E6-97FC-340F70C919DD}" destId="{31A982B9-97E6-4E95-8FCC-E7BC0D9DE38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D9305D-92ED-464C-871C-4E597F6DC661}">
      <dgm:prSet phldrT="[Text]"/>
      <dgm:spPr/>
      <dgm:t>
        <a:bodyPr/>
        <a:lstStyle/>
        <a:p>
          <a:r>
            <a:rPr lang="en-US" b="1" dirty="0"/>
            <a:t>1</a:t>
          </a:r>
        </a:p>
      </dgm:t>
    </dgm:pt>
    <dgm:pt modelId="{97110D51-6008-4F6F-8FB9-804158B82223}" type="parTrans" cxnId="{40182F2A-CD0D-4E2E-A803-2DBBA76837AA}">
      <dgm:prSet/>
      <dgm:spPr/>
      <dgm:t>
        <a:bodyPr/>
        <a:lstStyle/>
        <a:p>
          <a:endParaRPr lang="en-US"/>
        </a:p>
      </dgm:t>
    </dgm:pt>
    <dgm:pt modelId="{0A1CFB69-6EDD-42AD-8F61-3B88E9DFBDE0}" type="sibTrans" cxnId="{40182F2A-CD0D-4E2E-A803-2DBBA76837AA}">
      <dgm:prSet/>
      <dgm:spPr/>
      <dgm:t>
        <a:bodyPr/>
        <a:lstStyle/>
        <a:p>
          <a:endParaRPr lang="en-US"/>
        </a:p>
      </dgm:t>
    </dgm:pt>
    <dgm:pt modelId="{1B549A81-EF11-4569-B523-5D951F7518E3}">
      <dgm:prSet custT="1"/>
      <dgm:spPr/>
      <dgm:t>
        <a:bodyPr/>
        <a:lstStyle/>
        <a:p>
          <a:pPr algn="l" rtl="0">
            <a:buNone/>
          </a:pPr>
          <a:r>
            <a:rPr lang="en-US" sz="2400" b="1" dirty="0">
              <a:solidFill>
                <a:schemeClr val="tx1"/>
              </a:solidFill>
            </a:rPr>
            <a:t>Madd </a:t>
          </a:r>
          <a:r>
            <a:rPr lang="en-US" sz="2400" b="1" dirty="0" err="1">
              <a:solidFill>
                <a:schemeClr val="tx1"/>
              </a:solidFill>
            </a:rPr>
            <a:t>Muttasil</a:t>
          </a:r>
          <a:r>
            <a:rPr lang="en-US" sz="2400" b="1" dirty="0">
              <a:solidFill>
                <a:schemeClr val="tx1"/>
              </a:solidFill>
            </a:rPr>
            <a:t> (Connected)</a:t>
          </a:r>
          <a:r>
            <a:rPr lang="ar-SA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المد المتصل </a:t>
          </a:r>
          <a:endParaRPr lang="en-US" sz="24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35A35A2-8850-46D5-9F70-7ECDD93C6163}" type="parTrans" cxnId="{1C805FB7-B614-442F-B550-EBFF172A55A2}">
      <dgm:prSet/>
      <dgm:spPr/>
      <dgm:t>
        <a:bodyPr/>
        <a:lstStyle/>
        <a:p>
          <a:endParaRPr lang="en-US"/>
        </a:p>
      </dgm:t>
    </dgm:pt>
    <dgm:pt modelId="{67728B4A-A176-4EBD-B855-7F1C7F8FEAF1}" type="sibTrans" cxnId="{1C805FB7-B614-442F-B550-EBFF172A55A2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38288C33-CBF9-4A67-A7A9-5387B8F7508D}" type="pres">
      <dgm:prSet presAssocID="{C3D9305D-92ED-464C-871C-4E597F6DC661}" presName="composite" presStyleCnt="0"/>
      <dgm:spPr/>
    </dgm:pt>
    <dgm:pt modelId="{BDF8E57C-9B14-4707-B479-351C98455365}" type="pres">
      <dgm:prSet presAssocID="{C3D9305D-92ED-464C-871C-4E597F6DC661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2FF8C006-0654-45DE-B107-92D51277BC4D}" type="pres">
      <dgm:prSet presAssocID="{C3D9305D-92ED-464C-871C-4E597F6DC661}" presName="descendantText" presStyleLbl="alignAcc1" presStyleIdx="0" presStyleCnt="1" custLinFactNeighborX="-484" custLinFactNeighborY="-79911">
        <dgm:presLayoutVars>
          <dgm:bulletEnabled val="1"/>
        </dgm:presLayoutVars>
      </dgm:prSet>
      <dgm:spPr/>
    </dgm:pt>
  </dgm:ptLst>
  <dgm:cxnLst>
    <dgm:cxn modelId="{40182F2A-CD0D-4E2E-A803-2DBBA76837AA}" srcId="{F82916BA-D3CE-45C6-BD3C-E1EA70ED37BC}" destId="{C3D9305D-92ED-464C-871C-4E597F6DC661}" srcOrd="0" destOrd="0" parTransId="{97110D51-6008-4F6F-8FB9-804158B82223}" sibTransId="{0A1CFB69-6EDD-42AD-8F61-3B88E9DFBDE0}"/>
    <dgm:cxn modelId="{FE270895-3397-4153-AFB4-00617F55EBE0}" type="presOf" srcId="{C3D9305D-92ED-464C-871C-4E597F6DC661}" destId="{BDF8E57C-9B14-4707-B479-351C98455365}" srcOrd="0" destOrd="0" presId="urn:microsoft.com/office/officeart/2005/8/layout/chevron2"/>
    <dgm:cxn modelId="{1C805FB7-B614-442F-B550-EBFF172A55A2}" srcId="{C3D9305D-92ED-464C-871C-4E597F6DC661}" destId="{1B549A81-EF11-4569-B523-5D951F7518E3}" srcOrd="0" destOrd="0" parTransId="{535A35A2-8850-46D5-9F70-7ECDD93C6163}" sibTransId="{67728B4A-A176-4EBD-B855-7F1C7F8FEAF1}"/>
    <dgm:cxn modelId="{129FD1CA-1F36-4789-8BFA-4D6548F032BB}" type="presOf" srcId="{1B549A81-EF11-4569-B523-5D951F7518E3}" destId="{2FF8C006-0654-45DE-B107-92D51277BC4D}" srcOrd="0" destOrd="0" presId="urn:microsoft.com/office/officeart/2005/8/layout/chevron2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AA95B4F6-7D89-4534-89E3-C343B8A9F82F}" type="presParOf" srcId="{E7FB7F68-6FC0-4593-8F47-C1CE44C5032E}" destId="{38288C33-CBF9-4A67-A7A9-5387B8F7508D}" srcOrd="0" destOrd="0" presId="urn:microsoft.com/office/officeart/2005/8/layout/chevron2"/>
    <dgm:cxn modelId="{0D64679E-20E1-4655-8A6D-299765BB3871}" type="presParOf" srcId="{38288C33-CBF9-4A67-A7A9-5387B8F7508D}" destId="{BDF8E57C-9B14-4707-B479-351C98455365}" srcOrd="0" destOrd="0" presId="urn:microsoft.com/office/officeart/2005/8/layout/chevron2"/>
    <dgm:cxn modelId="{ED710518-FD91-460F-8FC3-A73CFDD26A61}" type="presParOf" srcId="{38288C33-CBF9-4A67-A7A9-5387B8F7508D}" destId="{2FF8C006-0654-45DE-B107-92D51277BC4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D9305D-92ED-464C-871C-4E597F6DC661}">
      <dgm:prSet phldrT="[Text]"/>
      <dgm:spPr/>
      <dgm:t>
        <a:bodyPr/>
        <a:lstStyle/>
        <a:p>
          <a:r>
            <a:rPr lang="en-US" b="1" dirty="0"/>
            <a:t>1</a:t>
          </a:r>
        </a:p>
      </dgm:t>
    </dgm:pt>
    <dgm:pt modelId="{97110D51-6008-4F6F-8FB9-804158B82223}" type="parTrans" cxnId="{40182F2A-CD0D-4E2E-A803-2DBBA76837AA}">
      <dgm:prSet/>
      <dgm:spPr/>
      <dgm:t>
        <a:bodyPr/>
        <a:lstStyle/>
        <a:p>
          <a:endParaRPr lang="en-US"/>
        </a:p>
      </dgm:t>
    </dgm:pt>
    <dgm:pt modelId="{0A1CFB69-6EDD-42AD-8F61-3B88E9DFBDE0}" type="sibTrans" cxnId="{40182F2A-CD0D-4E2E-A803-2DBBA76837AA}">
      <dgm:prSet/>
      <dgm:spPr/>
      <dgm:t>
        <a:bodyPr/>
        <a:lstStyle/>
        <a:p>
          <a:endParaRPr lang="en-US"/>
        </a:p>
      </dgm:t>
    </dgm:pt>
    <dgm:pt modelId="{1B549A81-EF11-4569-B523-5D951F7518E3}">
      <dgm:prSet custT="1"/>
      <dgm:spPr/>
      <dgm:t>
        <a:bodyPr/>
        <a:lstStyle/>
        <a:p>
          <a:pPr algn="l" rtl="0">
            <a:buNone/>
          </a:pPr>
          <a:r>
            <a:rPr lang="en-US" sz="2400" b="1" dirty="0">
              <a:solidFill>
                <a:schemeClr val="tx1"/>
              </a:solidFill>
            </a:rPr>
            <a:t>Madd </a:t>
          </a:r>
          <a:r>
            <a:rPr lang="en-US" sz="2400" b="1" dirty="0" err="1">
              <a:solidFill>
                <a:schemeClr val="tx1"/>
              </a:solidFill>
            </a:rPr>
            <a:t>Muttasil</a:t>
          </a:r>
          <a:r>
            <a:rPr lang="en-US" sz="2400" b="1" dirty="0">
              <a:solidFill>
                <a:schemeClr val="tx1"/>
              </a:solidFill>
            </a:rPr>
            <a:t> (Connected)</a:t>
          </a:r>
          <a:r>
            <a:rPr lang="ar-SA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المد المتصل </a:t>
          </a:r>
          <a:endParaRPr lang="en-US" sz="24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35A35A2-8850-46D5-9F70-7ECDD93C6163}" type="parTrans" cxnId="{1C805FB7-B614-442F-B550-EBFF172A55A2}">
      <dgm:prSet/>
      <dgm:spPr/>
      <dgm:t>
        <a:bodyPr/>
        <a:lstStyle/>
        <a:p>
          <a:endParaRPr lang="en-US"/>
        </a:p>
      </dgm:t>
    </dgm:pt>
    <dgm:pt modelId="{67728B4A-A176-4EBD-B855-7F1C7F8FEAF1}" type="sibTrans" cxnId="{1C805FB7-B614-442F-B550-EBFF172A55A2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38288C33-CBF9-4A67-A7A9-5387B8F7508D}" type="pres">
      <dgm:prSet presAssocID="{C3D9305D-92ED-464C-871C-4E597F6DC661}" presName="composite" presStyleCnt="0"/>
      <dgm:spPr/>
    </dgm:pt>
    <dgm:pt modelId="{BDF8E57C-9B14-4707-B479-351C98455365}" type="pres">
      <dgm:prSet presAssocID="{C3D9305D-92ED-464C-871C-4E597F6DC661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2FF8C006-0654-45DE-B107-92D51277BC4D}" type="pres">
      <dgm:prSet presAssocID="{C3D9305D-92ED-464C-871C-4E597F6DC661}" presName="descendantText" presStyleLbl="alignAcc1" presStyleIdx="0" presStyleCnt="1" custLinFactNeighborX="-484" custLinFactNeighborY="-79911">
        <dgm:presLayoutVars>
          <dgm:bulletEnabled val="1"/>
        </dgm:presLayoutVars>
      </dgm:prSet>
      <dgm:spPr/>
    </dgm:pt>
  </dgm:ptLst>
  <dgm:cxnLst>
    <dgm:cxn modelId="{40182F2A-CD0D-4E2E-A803-2DBBA76837AA}" srcId="{F82916BA-D3CE-45C6-BD3C-E1EA70ED37BC}" destId="{C3D9305D-92ED-464C-871C-4E597F6DC661}" srcOrd="0" destOrd="0" parTransId="{97110D51-6008-4F6F-8FB9-804158B82223}" sibTransId="{0A1CFB69-6EDD-42AD-8F61-3B88E9DFBDE0}"/>
    <dgm:cxn modelId="{FE270895-3397-4153-AFB4-00617F55EBE0}" type="presOf" srcId="{C3D9305D-92ED-464C-871C-4E597F6DC661}" destId="{BDF8E57C-9B14-4707-B479-351C98455365}" srcOrd="0" destOrd="0" presId="urn:microsoft.com/office/officeart/2005/8/layout/chevron2"/>
    <dgm:cxn modelId="{1C805FB7-B614-442F-B550-EBFF172A55A2}" srcId="{C3D9305D-92ED-464C-871C-4E597F6DC661}" destId="{1B549A81-EF11-4569-B523-5D951F7518E3}" srcOrd="0" destOrd="0" parTransId="{535A35A2-8850-46D5-9F70-7ECDD93C6163}" sibTransId="{67728B4A-A176-4EBD-B855-7F1C7F8FEAF1}"/>
    <dgm:cxn modelId="{129FD1CA-1F36-4789-8BFA-4D6548F032BB}" type="presOf" srcId="{1B549A81-EF11-4569-B523-5D951F7518E3}" destId="{2FF8C006-0654-45DE-B107-92D51277BC4D}" srcOrd="0" destOrd="0" presId="urn:microsoft.com/office/officeart/2005/8/layout/chevron2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AA95B4F6-7D89-4534-89E3-C343B8A9F82F}" type="presParOf" srcId="{E7FB7F68-6FC0-4593-8F47-C1CE44C5032E}" destId="{38288C33-CBF9-4A67-A7A9-5387B8F7508D}" srcOrd="0" destOrd="0" presId="urn:microsoft.com/office/officeart/2005/8/layout/chevron2"/>
    <dgm:cxn modelId="{0D64679E-20E1-4655-8A6D-299765BB3871}" type="presParOf" srcId="{38288C33-CBF9-4A67-A7A9-5387B8F7508D}" destId="{BDF8E57C-9B14-4707-B479-351C98455365}" srcOrd="0" destOrd="0" presId="urn:microsoft.com/office/officeart/2005/8/layout/chevron2"/>
    <dgm:cxn modelId="{ED710518-FD91-460F-8FC3-A73CFDD26A61}" type="presParOf" srcId="{38288C33-CBF9-4A67-A7A9-5387B8F7508D}" destId="{2FF8C006-0654-45DE-B107-92D51277BC4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D9305D-92ED-464C-871C-4E597F6DC661}">
      <dgm:prSet phldrT="[Text]"/>
      <dgm:spPr/>
      <dgm:t>
        <a:bodyPr/>
        <a:lstStyle/>
        <a:p>
          <a:r>
            <a:rPr lang="en-US" b="1" dirty="0"/>
            <a:t>1</a:t>
          </a:r>
        </a:p>
      </dgm:t>
    </dgm:pt>
    <dgm:pt modelId="{97110D51-6008-4F6F-8FB9-804158B82223}" type="parTrans" cxnId="{40182F2A-CD0D-4E2E-A803-2DBBA76837AA}">
      <dgm:prSet/>
      <dgm:spPr/>
      <dgm:t>
        <a:bodyPr/>
        <a:lstStyle/>
        <a:p>
          <a:endParaRPr lang="en-US"/>
        </a:p>
      </dgm:t>
    </dgm:pt>
    <dgm:pt modelId="{0A1CFB69-6EDD-42AD-8F61-3B88E9DFBDE0}" type="sibTrans" cxnId="{40182F2A-CD0D-4E2E-A803-2DBBA76837AA}">
      <dgm:prSet/>
      <dgm:spPr/>
      <dgm:t>
        <a:bodyPr/>
        <a:lstStyle/>
        <a:p>
          <a:endParaRPr lang="en-US"/>
        </a:p>
      </dgm:t>
    </dgm:pt>
    <dgm:pt modelId="{1B549A81-EF11-4569-B523-5D951F7518E3}">
      <dgm:prSet custT="1"/>
      <dgm:spPr/>
      <dgm:t>
        <a:bodyPr/>
        <a:lstStyle/>
        <a:p>
          <a:pPr algn="l" rtl="0">
            <a:buNone/>
          </a:pPr>
          <a:r>
            <a:rPr lang="en-US" sz="2400" b="1" dirty="0">
              <a:solidFill>
                <a:schemeClr val="tx1"/>
              </a:solidFill>
            </a:rPr>
            <a:t>Madd </a:t>
          </a:r>
          <a:r>
            <a:rPr lang="en-US" sz="2400" b="1" dirty="0" err="1">
              <a:solidFill>
                <a:schemeClr val="tx1"/>
              </a:solidFill>
            </a:rPr>
            <a:t>Muttasil</a:t>
          </a:r>
          <a:r>
            <a:rPr lang="en-US" sz="2400" b="1" dirty="0">
              <a:solidFill>
                <a:schemeClr val="tx1"/>
              </a:solidFill>
            </a:rPr>
            <a:t> (Connected)</a:t>
          </a:r>
          <a:r>
            <a:rPr lang="ar-SA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المد المتصل </a:t>
          </a:r>
          <a:endParaRPr lang="en-US" sz="24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35A35A2-8850-46D5-9F70-7ECDD93C6163}" type="parTrans" cxnId="{1C805FB7-B614-442F-B550-EBFF172A55A2}">
      <dgm:prSet/>
      <dgm:spPr/>
      <dgm:t>
        <a:bodyPr/>
        <a:lstStyle/>
        <a:p>
          <a:endParaRPr lang="en-US"/>
        </a:p>
      </dgm:t>
    </dgm:pt>
    <dgm:pt modelId="{67728B4A-A176-4EBD-B855-7F1C7F8FEAF1}" type="sibTrans" cxnId="{1C805FB7-B614-442F-B550-EBFF172A55A2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38288C33-CBF9-4A67-A7A9-5387B8F7508D}" type="pres">
      <dgm:prSet presAssocID="{C3D9305D-92ED-464C-871C-4E597F6DC661}" presName="composite" presStyleCnt="0"/>
      <dgm:spPr/>
    </dgm:pt>
    <dgm:pt modelId="{BDF8E57C-9B14-4707-B479-351C98455365}" type="pres">
      <dgm:prSet presAssocID="{C3D9305D-92ED-464C-871C-4E597F6DC661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2FF8C006-0654-45DE-B107-92D51277BC4D}" type="pres">
      <dgm:prSet presAssocID="{C3D9305D-92ED-464C-871C-4E597F6DC661}" presName="descendantText" presStyleLbl="alignAcc1" presStyleIdx="0" presStyleCnt="1" custLinFactNeighborX="-484" custLinFactNeighborY="-79911">
        <dgm:presLayoutVars>
          <dgm:bulletEnabled val="1"/>
        </dgm:presLayoutVars>
      </dgm:prSet>
      <dgm:spPr/>
    </dgm:pt>
  </dgm:ptLst>
  <dgm:cxnLst>
    <dgm:cxn modelId="{40182F2A-CD0D-4E2E-A803-2DBBA76837AA}" srcId="{F82916BA-D3CE-45C6-BD3C-E1EA70ED37BC}" destId="{C3D9305D-92ED-464C-871C-4E597F6DC661}" srcOrd="0" destOrd="0" parTransId="{97110D51-6008-4F6F-8FB9-804158B82223}" sibTransId="{0A1CFB69-6EDD-42AD-8F61-3B88E9DFBDE0}"/>
    <dgm:cxn modelId="{FE270895-3397-4153-AFB4-00617F55EBE0}" type="presOf" srcId="{C3D9305D-92ED-464C-871C-4E597F6DC661}" destId="{BDF8E57C-9B14-4707-B479-351C98455365}" srcOrd="0" destOrd="0" presId="urn:microsoft.com/office/officeart/2005/8/layout/chevron2"/>
    <dgm:cxn modelId="{1C805FB7-B614-442F-B550-EBFF172A55A2}" srcId="{C3D9305D-92ED-464C-871C-4E597F6DC661}" destId="{1B549A81-EF11-4569-B523-5D951F7518E3}" srcOrd="0" destOrd="0" parTransId="{535A35A2-8850-46D5-9F70-7ECDD93C6163}" sibTransId="{67728B4A-A176-4EBD-B855-7F1C7F8FEAF1}"/>
    <dgm:cxn modelId="{129FD1CA-1F36-4789-8BFA-4D6548F032BB}" type="presOf" srcId="{1B549A81-EF11-4569-B523-5D951F7518E3}" destId="{2FF8C006-0654-45DE-B107-92D51277BC4D}" srcOrd="0" destOrd="0" presId="urn:microsoft.com/office/officeart/2005/8/layout/chevron2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AA95B4F6-7D89-4534-89E3-C343B8A9F82F}" type="presParOf" srcId="{E7FB7F68-6FC0-4593-8F47-C1CE44C5032E}" destId="{38288C33-CBF9-4A67-A7A9-5387B8F7508D}" srcOrd="0" destOrd="0" presId="urn:microsoft.com/office/officeart/2005/8/layout/chevron2"/>
    <dgm:cxn modelId="{0D64679E-20E1-4655-8A6D-299765BB3871}" type="presParOf" srcId="{38288C33-CBF9-4A67-A7A9-5387B8F7508D}" destId="{BDF8E57C-9B14-4707-B479-351C98455365}" srcOrd="0" destOrd="0" presId="urn:microsoft.com/office/officeart/2005/8/layout/chevron2"/>
    <dgm:cxn modelId="{ED710518-FD91-460F-8FC3-A73CFDD26A61}" type="presParOf" srcId="{38288C33-CBF9-4A67-A7A9-5387B8F7508D}" destId="{2FF8C006-0654-45DE-B107-92D51277BC4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D9305D-92ED-464C-871C-4E597F6DC661}">
      <dgm:prSet phldrT="[Text]"/>
      <dgm:spPr/>
      <dgm:t>
        <a:bodyPr/>
        <a:lstStyle/>
        <a:p>
          <a:r>
            <a:rPr lang="en-US" b="1" dirty="0"/>
            <a:t>1</a:t>
          </a:r>
        </a:p>
      </dgm:t>
    </dgm:pt>
    <dgm:pt modelId="{97110D51-6008-4F6F-8FB9-804158B82223}" type="parTrans" cxnId="{40182F2A-CD0D-4E2E-A803-2DBBA76837AA}">
      <dgm:prSet/>
      <dgm:spPr/>
      <dgm:t>
        <a:bodyPr/>
        <a:lstStyle/>
        <a:p>
          <a:endParaRPr lang="en-US"/>
        </a:p>
      </dgm:t>
    </dgm:pt>
    <dgm:pt modelId="{0A1CFB69-6EDD-42AD-8F61-3B88E9DFBDE0}" type="sibTrans" cxnId="{40182F2A-CD0D-4E2E-A803-2DBBA76837AA}">
      <dgm:prSet/>
      <dgm:spPr/>
      <dgm:t>
        <a:bodyPr/>
        <a:lstStyle/>
        <a:p>
          <a:endParaRPr lang="en-US"/>
        </a:p>
      </dgm:t>
    </dgm:pt>
    <dgm:pt modelId="{1B549A81-EF11-4569-B523-5D951F7518E3}">
      <dgm:prSet custT="1"/>
      <dgm:spPr/>
      <dgm:t>
        <a:bodyPr/>
        <a:lstStyle/>
        <a:p>
          <a:pPr algn="l" rtl="0">
            <a:buNone/>
          </a:pPr>
          <a:r>
            <a:rPr lang="en-US" sz="2400" b="1" dirty="0">
              <a:solidFill>
                <a:schemeClr val="tx1"/>
              </a:solidFill>
            </a:rPr>
            <a:t>Madd </a:t>
          </a:r>
          <a:r>
            <a:rPr lang="en-US" sz="2400" b="1" dirty="0" err="1">
              <a:solidFill>
                <a:schemeClr val="tx1"/>
              </a:solidFill>
            </a:rPr>
            <a:t>Muttasil</a:t>
          </a:r>
          <a:r>
            <a:rPr lang="en-US" sz="2400" b="1" dirty="0">
              <a:solidFill>
                <a:schemeClr val="tx1"/>
              </a:solidFill>
            </a:rPr>
            <a:t> (Connected)</a:t>
          </a:r>
          <a:r>
            <a:rPr lang="ar-SA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المد المتصل </a:t>
          </a:r>
          <a:endParaRPr lang="en-US" sz="24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35A35A2-8850-46D5-9F70-7ECDD93C6163}" type="parTrans" cxnId="{1C805FB7-B614-442F-B550-EBFF172A55A2}">
      <dgm:prSet/>
      <dgm:spPr/>
      <dgm:t>
        <a:bodyPr/>
        <a:lstStyle/>
        <a:p>
          <a:endParaRPr lang="en-US"/>
        </a:p>
      </dgm:t>
    </dgm:pt>
    <dgm:pt modelId="{67728B4A-A176-4EBD-B855-7F1C7F8FEAF1}" type="sibTrans" cxnId="{1C805FB7-B614-442F-B550-EBFF172A55A2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38288C33-CBF9-4A67-A7A9-5387B8F7508D}" type="pres">
      <dgm:prSet presAssocID="{C3D9305D-92ED-464C-871C-4E597F6DC661}" presName="composite" presStyleCnt="0"/>
      <dgm:spPr/>
    </dgm:pt>
    <dgm:pt modelId="{BDF8E57C-9B14-4707-B479-351C98455365}" type="pres">
      <dgm:prSet presAssocID="{C3D9305D-92ED-464C-871C-4E597F6DC661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2FF8C006-0654-45DE-B107-92D51277BC4D}" type="pres">
      <dgm:prSet presAssocID="{C3D9305D-92ED-464C-871C-4E597F6DC661}" presName="descendantText" presStyleLbl="alignAcc1" presStyleIdx="0" presStyleCnt="1" custLinFactNeighborX="-484" custLinFactNeighborY="-79911">
        <dgm:presLayoutVars>
          <dgm:bulletEnabled val="1"/>
        </dgm:presLayoutVars>
      </dgm:prSet>
      <dgm:spPr/>
    </dgm:pt>
  </dgm:ptLst>
  <dgm:cxnLst>
    <dgm:cxn modelId="{40182F2A-CD0D-4E2E-A803-2DBBA76837AA}" srcId="{F82916BA-D3CE-45C6-BD3C-E1EA70ED37BC}" destId="{C3D9305D-92ED-464C-871C-4E597F6DC661}" srcOrd="0" destOrd="0" parTransId="{97110D51-6008-4F6F-8FB9-804158B82223}" sibTransId="{0A1CFB69-6EDD-42AD-8F61-3B88E9DFBDE0}"/>
    <dgm:cxn modelId="{FE270895-3397-4153-AFB4-00617F55EBE0}" type="presOf" srcId="{C3D9305D-92ED-464C-871C-4E597F6DC661}" destId="{BDF8E57C-9B14-4707-B479-351C98455365}" srcOrd="0" destOrd="0" presId="urn:microsoft.com/office/officeart/2005/8/layout/chevron2"/>
    <dgm:cxn modelId="{1C805FB7-B614-442F-B550-EBFF172A55A2}" srcId="{C3D9305D-92ED-464C-871C-4E597F6DC661}" destId="{1B549A81-EF11-4569-B523-5D951F7518E3}" srcOrd="0" destOrd="0" parTransId="{535A35A2-8850-46D5-9F70-7ECDD93C6163}" sibTransId="{67728B4A-A176-4EBD-B855-7F1C7F8FEAF1}"/>
    <dgm:cxn modelId="{129FD1CA-1F36-4789-8BFA-4D6548F032BB}" type="presOf" srcId="{1B549A81-EF11-4569-B523-5D951F7518E3}" destId="{2FF8C006-0654-45DE-B107-92D51277BC4D}" srcOrd="0" destOrd="0" presId="urn:microsoft.com/office/officeart/2005/8/layout/chevron2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AA95B4F6-7D89-4534-89E3-C343B8A9F82F}" type="presParOf" srcId="{E7FB7F68-6FC0-4593-8F47-C1CE44C5032E}" destId="{38288C33-CBF9-4A67-A7A9-5387B8F7508D}" srcOrd="0" destOrd="0" presId="urn:microsoft.com/office/officeart/2005/8/layout/chevron2"/>
    <dgm:cxn modelId="{0D64679E-20E1-4655-8A6D-299765BB3871}" type="presParOf" srcId="{38288C33-CBF9-4A67-A7A9-5387B8F7508D}" destId="{BDF8E57C-9B14-4707-B479-351C98455365}" srcOrd="0" destOrd="0" presId="urn:microsoft.com/office/officeart/2005/8/layout/chevron2"/>
    <dgm:cxn modelId="{ED710518-FD91-460F-8FC3-A73CFDD26A61}" type="presParOf" srcId="{38288C33-CBF9-4A67-A7A9-5387B8F7508D}" destId="{2FF8C006-0654-45DE-B107-92D51277BC4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D9305D-92ED-464C-871C-4E597F6DC661}">
      <dgm:prSet phldrT="[Text]"/>
      <dgm:spPr/>
      <dgm:t>
        <a:bodyPr/>
        <a:lstStyle/>
        <a:p>
          <a:r>
            <a:rPr lang="en-US" b="1" dirty="0"/>
            <a:t>1</a:t>
          </a:r>
        </a:p>
      </dgm:t>
    </dgm:pt>
    <dgm:pt modelId="{97110D51-6008-4F6F-8FB9-804158B82223}" type="parTrans" cxnId="{40182F2A-CD0D-4E2E-A803-2DBBA76837AA}">
      <dgm:prSet/>
      <dgm:spPr/>
      <dgm:t>
        <a:bodyPr/>
        <a:lstStyle/>
        <a:p>
          <a:endParaRPr lang="en-US"/>
        </a:p>
      </dgm:t>
    </dgm:pt>
    <dgm:pt modelId="{0A1CFB69-6EDD-42AD-8F61-3B88E9DFBDE0}" type="sibTrans" cxnId="{40182F2A-CD0D-4E2E-A803-2DBBA76837AA}">
      <dgm:prSet/>
      <dgm:spPr/>
      <dgm:t>
        <a:bodyPr/>
        <a:lstStyle/>
        <a:p>
          <a:endParaRPr lang="en-US"/>
        </a:p>
      </dgm:t>
    </dgm:pt>
    <dgm:pt modelId="{1B549A81-EF11-4569-B523-5D951F7518E3}">
      <dgm:prSet custT="1"/>
      <dgm:spPr/>
      <dgm:t>
        <a:bodyPr/>
        <a:lstStyle/>
        <a:p>
          <a:pPr algn="l" rtl="0">
            <a:buNone/>
          </a:pPr>
          <a:r>
            <a:rPr lang="en-US" sz="2400" b="1" dirty="0">
              <a:solidFill>
                <a:schemeClr val="tx1"/>
              </a:solidFill>
            </a:rPr>
            <a:t>Madd </a:t>
          </a:r>
          <a:r>
            <a:rPr lang="en-US" sz="2400" b="1" dirty="0" err="1">
              <a:solidFill>
                <a:schemeClr val="tx1"/>
              </a:solidFill>
            </a:rPr>
            <a:t>Muttasil</a:t>
          </a:r>
          <a:r>
            <a:rPr lang="en-US" sz="2400" b="1" dirty="0">
              <a:solidFill>
                <a:schemeClr val="tx1"/>
              </a:solidFill>
            </a:rPr>
            <a:t> (Connected)</a:t>
          </a:r>
          <a:r>
            <a:rPr lang="ar-SA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المد المتصل </a:t>
          </a:r>
          <a:endParaRPr lang="en-US" sz="24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35A35A2-8850-46D5-9F70-7ECDD93C6163}" type="parTrans" cxnId="{1C805FB7-B614-442F-B550-EBFF172A55A2}">
      <dgm:prSet/>
      <dgm:spPr/>
      <dgm:t>
        <a:bodyPr/>
        <a:lstStyle/>
        <a:p>
          <a:endParaRPr lang="en-US"/>
        </a:p>
      </dgm:t>
    </dgm:pt>
    <dgm:pt modelId="{67728B4A-A176-4EBD-B855-7F1C7F8FEAF1}" type="sibTrans" cxnId="{1C805FB7-B614-442F-B550-EBFF172A55A2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38288C33-CBF9-4A67-A7A9-5387B8F7508D}" type="pres">
      <dgm:prSet presAssocID="{C3D9305D-92ED-464C-871C-4E597F6DC661}" presName="composite" presStyleCnt="0"/>
      <dgm:spPr/>
    </dgm:pt>
    <dgm:pt modelId="{BDF8E57C-9B14-4707-B479-351C98455365}" type="pres">
      <dgm:prSet presAssocID="{C3D9305D-92ED-464C-871C-4E597F6DC661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2FF8C006-0654-45DE-B107-92D51277BC4D}" type="pres">
      <dgm:prSet presAssocID="{C3D9305D-92ED-464C-871C-4E597F6DC661}" presName="descendantText" presStyleLbl="alignAcc1" presStyleIdx="0" presStyleCnt="1" custLinFactNeighborX="-484" custLinFactNeighborY="-79911">
        <dgm:presLayoutVars>
          <dgm:bulletEnabled val="1"/>
        </dgm:presLayoutVars>
      </dgm:prSet>
      <dgm:spPr/>
    </dgm:pt>
  </dgm:ptLst>
  <dgm:cxnLst>
    <dgm:cxn modelId="{40182F2A-CD0D-4E2E-A803-2DBBA76837AA}" srcId="{F82916BA-D3CE-45C6-BD3C-E1EA70ED37BC}" destId="{C3D9305D-92ED-464C-871C-4E597F6DC661}" srcOrd="0" destOrd="0" parTransId="{97110D51-6008-4F6F-8FB9-804158B82223}" sibTransId="{0A1CFB69-6EDD-42AD-8F61-3B88E9DFBDE0}"/>
    <dgm:cxn modelId="{FE270895-3397-4153-AFB4-00617F55EBE0}" type="presOf" srcId="{C3D9305D-92ED-464C-871C-4E597F6DC661}" destId="{BDF8E57C-9B14-4707-B479-351C98455365}" srcOrd="0" destOrd="0" presId="urn:microsoft.com/office/officeart/2005/8/layout/chevron2"/>
    <dgm:cxn modelId="{1C805FB7-B614-442F-B550-EBFF172A55A2}" srcId="{C3D9305D-92ED-464C-871C-4E597F6DC661}" destId="{1B549A81-EF11-4569-B523-5D951F7518E3}" srcOrd="0" destOrd="0" parTransId="{535A35A2-8850-46D5-9F70-7ECDD93C6163}" sibTransId="{67728B4A-A176-4EBD-B855-7F1C7F8FEAF1}"/>
    <dgm:cxn modelId="{129FD1CA-1F36-4789-8BFA-4D6548F032BB}" type="presOf" srcId="{1B549A81-EF11-4569-B523-5D951F7518E3}" destId="{2FF8C006-0654-45DE-B107-92D51277BC4D}" srcOrd="0" destOrd="0" presId="urn:microsoft.com/office/officeart/2005/8/layout/chevron2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AA95B4F6-7D89-4534-89E3-C343B8A9F82F}" type="presParOf" srcId="{E7FB7F68-6FC0-4593-8F47-C1CE44C5032E}" destId="{38288C33-CBF9-4A67-A7A9-5387B8F7508D}" srcOrd="0" destOrd="0" presId="urn:microsoft.com/office/officeart/2005/8/layout/chevron2"/>
    <dgm:cxn modelId="{0D64679E-20E1-4655-8A6D-299765BB3871}" type="presParOf" srcId="{38288C33-CBF9-4A67-A7A9-5387B8F7508D}" destId="{BDF8E57C-9B14-4707-B479-351C98455365}" srcOrd="0" destOrd="0" presId="urn:microsoft.com/office/officeart/2005/8/layout/chevron2"/>
    <dgm:cxn modelId="{ED710518-FD91-460F-8FC3-A73CFDD26A61}" type="presParOf" srcId="{38288C33-CBF9-4A67-A7A9-5387B8F7508D}" destId="{2FF8C006-0654-45DE-B107-92D51277BC4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1FA0E469-E16F-4F1F-8401-3CD027F51F42}" type="doc">
      <dgm:prSet loTypeId="urn:microsoft.com/office/officeart/2005/8/layout/orgChart1" loCatId="hierarchy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CA"/>
        </a:p>
      </dgm:t>
    </dgm:pt>
    <dgm:pt modelId="{025B4D34-4287-4951-9F0D-9ECD9E39D10D}">
      <dgm:prSet phldrT="[Text]" custT="1"/>
      <dgm:spPr/>
      <dgm:t>
        <a:bodyPr/>
        <a:lstStyle/>
        <a:p>
          <a:pPr>
            <a:buNone/>
          </a:pPr>
          <a:r>
            <a:rPr lang="en-CA" sz="1400" b="1" i="0" u="none" strike="noStrike" cap="none">
              <a:latin typeface="+mn-lt"/>
              <a:ea typeface="Calibri"/>
              <a:cs typeface="Calibri"/>
              <a:sym typeface="Calibri"/>
            </a:rPr>
            <a:t>Madd</a:t>
          </a:r>
          <a:br>
            <a:rPr lang="en-CA" sz="1400" b="1" i="0" u="none" strike="noStrike" cap="none" dirty="0">
              <a:latin typeface="+mn-lt"/>
              <a:ea typeface="Calibri"/>
              <a:cs typeface="Calibri"/>
              <a:sym typeface="Calibri"/>
            </a:rPr>
          </a:br>
          <a:r>
            <a:rPr lang="ar-KW" sz="1400" b="0" i="0" u="none" strike="noStrike" cap="none" dirty="0">
              <a:solidFill>
                <a:schemeClr val="tx1"/>
              </a:solidFill>
              <a:latin typeface="+mn-lt"/>
              <a:cs typeface="Calibri"/>
              <a:sym typeface="Calibri"/>
            </a:rPr>
            <a:t>المد</a:t>
          </a:r>
          <a:endParaRPr lang="en-CA" sz="1400" dirty="0">
            <a:solidFill>
              <a:schemeClr val="tx1"/>
            </a:solidFill>
            <a:latin typeface="+mn-lt"/>
          </a:endParaRPr>
        </a:p>
      </dgm:t>
    </dgm:pt>
    <dgm:pt modelId="{AAD80E4E-9493-474F-9AE1-DA101DAD4BB3}" type="parTrans" cxnId="{11434DFB-E491-48A0-BC07-7D4BE03DDCD0}">
      <dgm:prSet/>
      <dgm:spPr/>
      <dgm:t>
        <a:bodyPr/>
        <a:lstStyle/>
        <a:p>
          <a:endParaRPr lang="en-CA"/>
        </a:p>
      </dgm:t>
    </dgm:pt>
    <dgm:pt modelId="{900578D9-1A61-4A87-962F-EEB0AB7B9043}" type="sibTrans" cxnId="{11434DFB-E491-48A0-BC07-7D4BE03DDCD0}">
      <dgm:prSet/>
      <dgm:spPr/>
      <dgm:t>
        <a:bodyPr/>
        <a:lstStyle/>
        <a:p>
          <a:endParaRPr lang="en-CA"/>
        </a:p>
      </dgm:t>
    </dgm:pt>
    <dgm:pt modelId="{96F15514-0324-48F7-8870-369F1B0CD7AF}">
      <dgm:prSet phldrT="[Text]" custT="1"/>
      <dgm:spPr>
        <a:solidFill>
          <a:schemeClr val="tx2"/>
        </a:solidFill>
      </dgm:spPr>
      <dgm:t>
        <a:bodyPr/>
        <a:lstStyle/>
        <a:p>
          <a:r>
            <a:rPr lang="en-CA" sz="1400" b="1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Al-Madd Al-</a:t>
          </a:r>
          <a:r>
            <a:rPr lang="en-CA" sz="1400" b="1" dirty="0" err="1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Tabee’ee</a:t>
          </a:r>
          <a:br>
            <a:rPr lang="en-CA" sz="1400" b="1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</a:br>
          <a:r>
            <a:rPr lang="en-CA" sz="14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(Madd of Origin)</a:t>
          </a:r>
          <a:br>
            <a:rPr lang="en-CA" sz="14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</a:br>
          <a:r>
            <a:rPr lang="ar-KW" sz="1400" b="0" i="0" dirty="0">
              <a:solidFill>
                <a:schemeClr val="bg1"/>
              </a:solidFill>
              <a:latin typeface="+mn-lt"/>
              <a:cs typeface="Calibri" panose="020F0502020204030204" pitchFamily="34" charset="0"/>
            </a:rPr>
            <a:t>المد الطبيعي</a:t>
          </a:r>
          <a:endParaRPr lang="en-CA" sz="1400" dirty="0">
            <a:solidFill>
              <a:schemeClr val="bg1"/>
            </a:solidFill>
            <a:latin typeface="+mn-lt"/>
            <a:cs typeface="Calibri" panose="020F0502020204030204" pitchFamily="34" charset="0"/>
          </a:endParaRPr>
        </a:p>
      </dgm:t>
    </dgm:pt>
    <dgm:pt modelId="{ACB6D3F8-0D7A-4E3A-951A-5EA6B9D94E92}" type="parTrans" cxnId="{CD8EA857-8C84-440E-A470-EFC61D568BF5}">
      <dgm:prSet/>
      <dgm:spPr/>
      <dgm:t>
        <a:bodyPr/>
        <a:lstStyle/>
        <a:p>
          <a:endParaRPr lang="en-CA" sz="1600"/>
        </a:p>
      </dgm:t>
    </dgm:pt>
    <dgm:pt modelId="{B54F6550-9A4C-4EEF-9EE9-523B4690B751}" type="sibTrans" cxnId="{CD8EA857-8C84-440E-A470-EFC61D568BF5}">
      <dgm:prSet/>
      <dgm:spPr/>
      <dgm:t>
        <a:bodyPr/>
        <a:lstStyle/>
        <a:p>
          <a:endParaRPr lang="en-CA"/>
        </a:p>
      </dgm:t>
    </dgm:pt>
    <dgm:pt modelId="{25519B2B-E749-4A44-BAB6-EEB485C2A545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buNone/>
          </a:pPr>
          <a:r>
            <a:rPr lang="en-US" sz="1400" b="1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Kalimi (</a:t>
          </a:r>
          <a:r>
            <a:rPr lang="en-US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word)</a:t>
          </a:r>
          <a:br>
            <a:rPr lang="en-US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kern="1200" dirty="0">
            <a:solidFill>
              <a:schemeClr val="bg1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EEAA4052-0D1E-420D-9F6F-A845F983D6E8}" type="parTrans" cxnId="{51590B00-7EAB-4AB2-9CC1-52095C2D2365}">
      <dgm:prSet/>
      <dgm:spPr/>
      <dgm:t>
        <a:bodyPr/>
        <a:lstStyle/>
        <a:p>
          <a:endParaRPr lang="en-CA" sz="1600"/>
        </a:p>
      </dgm:t>
    </dgm:pt>
    <dgm:pt modelId="{E2F573B0-195D-4ACB-8E90-D1BF1E3F052A}" type="sibTrans" cxnId="{51590B00-7EAB-4AB2-9CC1-52095C2D2365}">
      <dgm:prSet/>
      <dgm:spPr/>
      <dgm:t>
        <a:bodyPr/>
        <a:lstStyle/>
        <a:p>
          <a:endParaRPr lang="en-CA"/>
        </a:p>
      </dgm:t>
    </dgm:pt>
    <dgm:pt modelId="{522FC380-9F64-4A72-BB36-4E4AEB6F39CA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buNone/>
          </a:pPr>
          <a:r>
            <a:rPr lang="en-US" sz="1400" b="1" kern="1200" dirty="0" err="1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Thuna’ee</a:t>
          </a:r>
          <a:r>
            <a:rPr lang="en-US" sz="1400" b="1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r>
            <a:rPr lang="en-US" sz="1400" b="0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(Dual)</a:t>
          </a:r>
          <a:br>
            <a:rPr lang="en-US" sz="1400" b="1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ثنائي</a:t>
          </a:r>
          <a:endParaRPr lang="en-CA" sz="1400" kern="1200" dirty="0">
            <a:solidFill>
              <a:schemeClr val="bg2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231E2305-6DF2-4224-8C7D-B50B251594E3}" type="parTrans" cxnId="{A6E68350-7FC1-4D05-A751-969344C2BF5E}">
      <dgm:prSet/>
      <dgm:spPr/>
      <dgm:t>
        <a:bodyPr/>
        <a:lstStyle/>
        <a:p>
          <a:endParaRPr lang="en-CA" sz="1600"/>
        </a:p>
      </dgm:t>
    </dgm:pt>
    <dgm:pt modelId="{361DBA5E-9B6E-4FBC-88AD-891783362E13}" type="sibTrans" cxnId="{A6E68350-7FC1-4D05-A751-969344C2BF5E}">
      <dgm:prSet/>
      <dgm:spPr/>
      <dgm:t>
        <a:bodyPr/>
        <a:lstStyle/>
        <a:p>
          <a:endParaRPr lang="en-CA"/>
        </a:p>
      </dgm:t>
    </dgm:pt>
    <dgm:pt modelId="{14C15FC4-6436-4BB3-AC9D-26EE57EEB5EE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ar-SA" sz="1100" b="1" kern="1200" dirty="0" err="1">
              <a:latin typeface="+mn-lt"/>
            </a:rPr>
            <a:t>ح</a:t>
          </a:r>
          <a:r>
            <a:rPr lang="ar-SA" sz="1100" b="1" kern="1200" dirty="0" err="1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ي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</a:t>
          </a:r>
          <a:r>
            <a:rPr lang="ar-SA" sz="1100" b="1" kern="1200" dirty="0" err="1">
              <a:latin typeface="+mn-lt"/>
            </a:rPr>
            <a:t>ط</a:t>
          </a:r>
          <a:r>
            <a:rPr lang="ar-SA" sz="1100" b="1" kern="1200" dirty="0" err="1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ه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ر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92097B33-13FD-407D-B744-E77767C331F5}" type="parTrans" cxnId="{465044AF-6D76-40F2-A2A8-6C4A7E85F781}">
      <dgm:prSet/>
      <dgm:spPr/>
      <dgm:t>
        <a:bodyPr/>
        <a:lstStyle/>
        <a:p>
          <a:endParaRPr lang="en-CA" sz="1600"/>
        </a:p>
      </dgm:t>
    </dgm:pt>
    <dgm:pt modelId="{B1185BE0-30B0-400D-A7A4-B1E68304ABEE}" type="sibTrans" cxnId="{465044AF-6D76-40F2-A2A8-6C4A7E85F781}">
      <dgm:prSet/>
      <dgm:spPr/>
      <dgm:t>
        <a:bodyPr/>
        <a:lstStyle/>
        <a:p>
          <a:endParaRPr lang="en-CA"/>
        </a:p>
      </dgm:t>
    </dgm:pt>
    <dgm:pt modelId="{F4696291-C991-407F-B0C3-6A8F2CE0841A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400" b="1" kern="1200" dirty="0">
              <a:solidFill>
                <a:srgbClr val="C00000"/>
              </a:solidFill>
              <a:latin typeface="+mn-lt"/>
            </a:rPr>
            <a:t>Stopping &amp; Continuing</a:t>
          </a:r>
          <a:r>
            <a:rPr lang="ar-SA" sz="1400" b="1" kern="1200" dirty="0">
              <a:solidFill>
                <a:srgbClr val="C00000"/>
              </a:solidFill>
              <a:latin typeface="+mn-lt"/>
            </a:rPr>
            <a:t> وقفاً ووصلاً 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6D0D24C9-BCD3-436A-BF12-ED2A11CFC72C}" type="parTrans" cxnId="{1831AABA-73AA-4AE6-9DE1-D9A908E0D578}">
      <dgm:prSet/>
      <dgm:spPr/>
      <dgm:t>
        <a:bodyPr/>
        <a:lstStyle/>
        <a:p>
          <a:endParaRPr lang="en-CA" sz="1600"/>
        </a:p>
      </dgm:t>
    </dgm:pt>
    <dgm:pt modelId="{C88D5B41-C980-4417-A968-99EF866D41D6}" type="sibTrans" cxnId="{1831AABA-73AA-4AE6-9DE1-D9A908E0D578}">
      <dgm:prSet/>
      <dgm:spPr/>
      <dgm:t>
        <a:bodyPr/>
        <a:lstStyle/>
        <a:p>
          <a:endParaRPr lang="en-CA"/>
        </a:p>
      </dgm:t>
    </dgm:pt>
    <dgm:pt modelId="{75FFB165-A58D-4E03-9E51-8E0FD120D629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400" b="1" kern="1200" dirty="0">
              <a:solidFill>
                <a:srgbClr val="C00000"/>
              </a:solidFill>
              <a:latin typeface="+mn-lt"/>
            </a:rPr>
            <a:t>Stopping</a:t>
          </a:r>
          <a:br>
            <a:rPr lang="en-US" sz="1400" b="1" kern="1200" dirty="0">
              <a:solidFill>
                <a:srgbClr val="C00000"/>
              </a:solidFill>
              <a:latin typeface="+mn-lt"/>
            </a:rPr>
          </a:br>
          <a:r>
            <a:rPr lang="ar-SA" sz="1400" b="1" kern="1200" dirty="0">
              <a:solidFill>
                <a:srgbClr val="C00000"/>
              </a:solidFill>
              <a:latin typeface="+mn-lt"/>
            </a:rPr>
            <a:t>وقفاً فقط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BB408977-236C-4D41-B7D5-57809A1D7648}" type="parTrans" cxnId="{87C56607-E024-48FD-8109-A2C29BAA81EC}">
      <dgm:prSet/>
      <dgm:spPr/>
      <dgm:t>
        <a:bodyPr/>
        <a:lstStyle/>
        <a:p>
          <a:endParaRPr lang="en-CA" sz="1600"/>
        </a:p>
      </dgm:t>
    </dgm:pt>
    <dgm:pt modelId="{A2B14FB8-AE29-4B23-A7AD-3EB5BAA80ED7}" type="sibTrans" cxnId="{87C56607-E024-48FD-8109-A2C29BAA81EC}">
      <dgm:prSet/>
      <dgm:spPr/>
      <dgm:t>
        <a:bodyPr/>
        <a:lstStyle/>
        <a:p>
          <a:endParaRPr lang="en-CA"/>
        </a:p>
      </dgm:t>
    </dgm:pt>
    <dgm:pt modelId="{8A1650A6-2143-462E-B222-E9371ECE0380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400" b="1" kern="1200" dirty="0">
              <a:solidFill>
                <a:srgbClr val="C00000"/>
              </a:solidFill>
              <a:latin typeface="+mn-lt"/>
            </a:rPr>
            <a:t>Continuing</a:t>
          </a:r>
          <a:r>
            <a:rPr lang="ar-SA" sz="1400" b="1" kern="1200" dirty="0">
              <a:solidFill>
                <a:srgbClr val="C00000"/>
              </a:solidFill>
              <a:latin typeface="+mn-lt"/>
            </a:rPr>
            <a:t> </a:t>
          </a:r>
          <a:br>
            <a:rPr lang="en-CA" sz="1400" b="1" kern="1200" dirty="0">
              <a:solidFill>
                <a:srgbClr val="C00000"/>
              </a:solidFill>
              <a:latin typeface="+mn-lt"/>
            </a:rPr>
          </a:br>
          <a:r>
            <a:rPr lang="ar-SA" sz="1400" b="1" kern="1200" dirty="0">
              <a:solidFill>
                <a:srgbClr val="C00000"/>
              </a:solidFill>
              <a:latin typeface="+mn-lt"/>
            </a:rPr>
            <a:t>وصلاً فقط 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A9B9BF6E-C539-402D-8CCA-452D408E5D00}" type="parTrans" cxnId="{8F8E7573-1951-4C31-A7E6-E1C56614B6FE}">
      <dgm:prSet/>
      <dgm:spPr/>
      <dgm:t>
        <a:bodyPr/>
        <a:lstStyle/>
        <a:p>
          <a:endParaRPr lang="en-CA" sz="1600"/>
        </a:p>
      </dgm:t>
    </dgm:pt>
    <dgm:pt modelId="{F7DE8BC5-9621-474C-ABA8-4B7B2C7F7B00}" type="sibTrans" cxnId="{8F8E7573-1951-4C31-A7E6-E1C56614B6FE}">
      <dgm:prSet/>
      <dgm:spPr/>
      <dgm:t>
        <a:bodyPr/>
        <a:lstStyle/>
        <a:p>
          <a:endParaRPr lang="en-CA"/>
        </a:p>
      </dgm:t>
    </dgm:pt>
    <dgm:pt modelId="{47EA173C-EDC6-4FDA-8261-83843715ED6C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ar-SA" sz="1400" b="1" kern="1200" dirty="0">
              <a:latin typeface="+mn-lt"/>
            </a:rPr>
            <a:t>بلغ</a:t>
          </a:r>
          <a:r>
            <a:rPr lang="ar-SA" sz="14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400" b="1" kern="1200" dirty="0">
              <a:latin typeface="+mn-lt"/>
            </a:rPr>
            <a:t> مجمع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AFAB40C3-3ECA-4751-A055-953F7D84CBB9}" type="parTrans" cxnId="{06CA0FFD-1336-4E57-932C-7EA71CA94115}">
      <dgm:prSet/>
      <dgm:spPr/>
      <dgm:t>
        <a:bodyPr/>
        <a:lstStyle/>
        <a:p>
          <a:endParaRPr lang="en-CA" sz="1600"/>
        </a:p>
      </dgm:t>
    </dgm:pt>
    <dgm:pt modelId="{382B0A81-43DB-4C6B-AFD7-63A9B74EEE35}" type="sibTrans" cxnId="{06CA0FFD-1336-4E57-932C-7EA71CA94115}">
      <dgm:prSet/>
      <dgm:spPr/>
      <dgm:t>
        <a:bodyPr/>
        <a:lstStyle/>
        <a:p>
          <a:endParaRPr lang="en-CA"/>
        </a:p>
      </dgm:t>
    </dgm:pt>
    <dgm:pt modelId="{5DF74B4C-73D8-4633-8FD8-1D0ECCCDEE6A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CA" sz="1400" b="1" kern="1200" dirty="0">
              <a:latin typeface="+mn-lt"/>
            </a:rPr>
            <a:t>Iwad</a:t>
          </a:r>
          <a:br>
            <a:rPr lang="en-CA" sz="1400" b="1" kern="1200" dirty="0">
              <a:latin typeface="+mn-lt"/>
            </a:rPr>
          </a:br>
          <a:r>
            <a:rPr lang="en-US" sz="1400" b="0" kern="1200" dirty="0">
              <a:latin typeface="+mn-lt"/>
            </a:rPr>
            <a:t> (substitute)</a:t>
          </a:r>
          <a:r>
            <a:rPr lang="en-CA" sz="1400" b="0" kern="1200" dirty="0">
              <a:latin typeface="+mn-lt"/>
            </a:rPr>
            <a:t> </a:t>
          </a:r>
          <a:r>
            <a:rPr lang="ar-SA" sz="1400" b="0" kern="1200" dirty="0">
              <a:latin typeface="+mn-lt"/>
            </a:rPr>
            <a:t>العوض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A2649A69-30D0-4DB1-904F-2E18AB34B3D4}" type="parTrans" cxnId="{B8D4206D-3BDA-46FB-B929-C04D9CA35253}">
      <dgm:prSet/>
      <dgm:spPr/>
      <dgm:t>
        <a:bodyPr/>
        <a:lstStyle/>
        <a:p>
          <a:endParaRPr lang="en-CA" sz="1600"/>
        </a:p>
      </dgm:t>
    </dgm:pt>
    <dgm:pt modelId="{5A73E587-6648-4F9E-B2BE-EA47041B4EA0}" type="sibTrans" cxnId="{B8D4206D-3BDA-46FB-B929-C04D9CA35253}">
      <dgm:prSet/>
      <dgm:spPr/>
      <dgm:t>
        <a:bodyPr/>
        <a:lstStyle/>
        <a:p>
          <a:endParaRPr lang="en-CA"/>
        </a:p>
      </dgm:t>
    </dgm:pt>
    <dgm:pt modelId="{5DA1F43E-71CC-4013-B77C-1DF45E9AFCFE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1400" b="1" kern="1200" dirty="0">
              <a:latin typeface="+mn-lt"/>
            </a:rPr>
            <a:t>The 7 Alifs</a:t>
          </a:r>
          <a:br>
            <a:rPr lang="en-US" sz="1400" b="0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الألفات السبعة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FC72D416-D328-4D2D-B4BE-92D4CE63A083}" type="parTrans" cxnId="{5BEF3C53-D957-474E-AD7F-7463004284C8}">
      <dgm:prSet/>
      <dgm:spPr/>
      <dgm:t>
        <a:bodyPr/>
        <a:lstStyle/>
        <a:p>
          <a:endParaRPr lang="en-CA" sz="1600"/>
        </a:p>
      </dgm:t>
    </dgm:pt>
    <dgm:pt modelId="{F1ED7E29-FDB0-4F78-AE8F-D168D79D8A92}" type="sibTrans" cxnId="{5BEF3C53-D957-474E-AD7F-7463004284C8}">
      <dgm:prSet/>
      <dgm:spPr/>
      <dgm:t>
        <a:bodyPr/>
        <a:lstStyle/>
        <a:p>
          <a:endParaRPr lang="en-CA"/>
        </a:p>
      </dgm:t>
    </dgm:pt>
    <dgm:pt modelId="{7639FAF6-9E1C-4F42-BFA4-3335F1E0FFD9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CA" sz="1400" b="1" kern="1200" dirty="0">
              <a:latin typeface="+mn-lt"/>
            </a:rPr>
            <a:t>Silah Sughra</a:t>
          </a:r>
          <a:br>
            <a:rPr lang="en-CA" sz="1400" b="1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الصلة الصغرى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828A35BB-CB16-4D9B-A183-2951B0441068}" type="parTrans" cxnId="{5AE32637-FF28-4FCF-8109-B61453AC6857}">
      <dgm:prSet/>
      <dgm:spPr/>
      <dgm:t>
        <a:bodyPr/>
        <a:lstStyle/>
        <a:p>
          <a:endParaRPr lang="en-CA" sz="1600"/>
        </a:p>
      </dgm:t>
    </dgm:pt>
    <dgm:pt modelId="{A3D36A38-3B92-4B46-B3AA-54953985E34A}" type="sibTrans" cxnId="{5AE32637-FF28-4FCF-8109-B61453AC6857}">
      <dgm:prSet/>
      <dgm:spPr/>
      <dgm:t>
        <a:bodyPr/>
        <a:lstStyle/>
        <a:p>
          <a:endParaRPr lang="en-CA"/>
        </a:p>
      </dgm:t>
    </dgm:pt>
    <dgm:pt modelId="{4D299C0D-9AAA-438F-B698-48F5C22E5F69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CA" sz="1200" b="1" kern="1200" dirty="0">
              <a:latin typeface="+mn-lt"/>
            </a:rPr>
            <a:t>‘Ared Lil </a:t>
          </a:r>
          <a:r>
            <a:rPr lang="en-CA" sz="1200" b="1" kern="1200" dirty="0" err="1">
              <a:latin typeface="+mn-lt"/>
            </a:rPr>
            <a:t>Sukoun</a:t>
          </a:r>
          <a:br>
            <a:rPr lang="en-CA" sz="1200" b="0" kern="1200" dirty="0">
              <a:latin typeface="+mn-lt"/>
            </a:rPr>
          </a:br>
          <a:r>
            <a:rPr lang="ar-SA" sz="1200" b="0" kern="1200" dirty="0">
              <a:latin typeface="+mn-lt"/>
            </a:rPr>
            <a:t>العارض للسكون</a:t>
          </a:r>
          <a:endParaRPr lang="en-CA" sz="12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A51A0556-E045-4C46-A9F0-E236A91960A7}" type="parTrans" cxnId="{FD89EE2D-A6CE-4654-8E0C-545C94A537BA}">
      <dgm:prSet/>
      <dgm:spPr/>
      <dgm:t>
        <a:bodyPr/>
        <a:lstStyle/>
        <a:p>
          <a:endParaRPr lang="en-CA" sz="1600"/>
        </a:p>
      </dgm:t>
    </dgm:pt>
    <dgm:pt modelId="{37F01A06-CDE1-4E23-A8FE-4802929881A5}" type="sibTrans" cxnId="{FD89EE2D-A6CE-4654-8E0C-545C94A537BA}">
      <dgm:prSet/>
      <dgm:spPr/>
      <dgm:t>
        <a:bodyPr/>
        <a:lstStyle/>
        <a:p>
          <a:endParaRPr lang="en-CA"/>
        </a:p>
      </dgm:t>
    </dgm:pt>
    <dgm:pt modelId="{BFFE29C3-114F-47ED-92E3-329584D0276E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1400" b="1" kern="1200" dirty="0">
              <a:latin typeface="+mn-lt"/>
            </a:rPr>
            <a:t>Meeting of 2 </a:t>
          </a:r>
          <a:r>
            <a:rPr lang="en-US" sz="1400" b="1" kern="1200" dirty="0" err="1">
              <a:latin typeface="+mn-lt"/>
            </a:rPr>
            <a:t>sakin</a:t>
          </a:r>
          <a:br>
            <a:rPr lang="en-US" sz="1400" b="1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التقاء الساكنين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F3DF1207-922D-493A-B1E7-FF8D361A86A0}" type="parTrans" cxnId="{253492CC-BF7F-4AE3-99AF-73767986DD29}">
      <dgm:prSet/>
      <dgm:spPr/>
      <dgm:t>
        <a:bodyPr/>
        <a:lstStyle/>
        <a:p>
          <a:endParaRPr lang="en-CA" sz="1600"/>
        </a:p>
      </dgm:t>
    </dgm:pt>
    <dgm:pt modelId="{A61F4075-3653-42C4-B48C-79A907293C10}" type="sibTrans" cxnId="{253492CC-BF7F-4AE3-99AF-73767986DD29}">
      <dgm:prSet/>
      <dgm:spPr/>
      <dgm:t>
        <a:bodyPr/>
        <a:lstStyle/>
        <a:p>
          <a:endParaRPr lang="en-CA"/>
        </a:p>
      </dgm:t>
    </dgm:pt>
    <dgm:pt modelId="{DA7B1ED1-0138-E744-BBCC-FE86B08F6643}">
      <dgm:prSet phldrT="[Text]" phldr="0" custT="1"/>
      <dgm:spPr>
        <a:solidFill>
          <a:schemeClr val="accent5"/>
        </a:solidFill>
      </dgm:spPr>
      <dgm:t>
        <a:bodyPr/>
        <a:lstStyle/>
        <a:p>
          <a:r>
            <a:rPr lang="en-CA" sz="1200" dirty="0">
              <a:solidFill>
                <a:schemeClr val="bg2"/>
              </a:solidFill>
              <a:latin typeface="+mn-lt"/>
            </a:rPr>
            <a:t>Caused by</a:t>
          </a:r>
          <a:br>
            <a:rPr lang="en-CA" sz="1400" dirty="0">
              <a:solidFill>
                <a:schemeClr val="bg2"/>
              </a:solidFill>
              <a:latin typeface="+mn-lt"/>
            </a:rPr>
          </a:br>
          <a:r>
            <a:rPr lang="en-CA" sz="1400" dirty="0">
              <a:solidFill>
                <a:schemeClr val="bg2"/>
              </a:solidFill>
              <a:latin typeface="+mn-lt"/>
            </a:rPr>
            <a:t> </a:t>
          </a:r>
          <a:r>
            <a:rPr lang="en-CA" sz="1400" b="1" i="1" dirty="0">
              <a:solidFill>
                <a:schemeClr val="bg2"/>
              </a:solidFill>
              <a:latin typeface="+mn-lt"/>
            </a:rPr>
            <a:t>Hamzah</a:t>
          </a:r>
          <a:br>
            <a:rPr lang="en-CA" sz="1400" dirty="0">
              <a:solidFill>
                <a:schemeClr val="bg2"/>
              </a:solidFill>
              <a:latin typeface="+mn-lt"/>
            </a:rPr>
          </a:br>
          <a:r>
            <a:rPr lang="ar-SA" sz="1400" dirty="0">
              <a:solidFill>
                <a:schemeClr val="bg2"/>
              </a:solidFill>
              <a:latin typeface="+mn-lt"/>
            </a:rPr>
            <a:t>بسبب الهمزة</a:t>
          </a:r>
          <a:endParaRPr lang="en-CA" sz="1400" dirty="0">
            <a:solidFill>
              <a:schemeClr val="bg2"/>
            </a:solidFill>
            <a:latin typeface="+mn-lt"/>
          </a:endParaRPr>
        </a:p>
      </dgm:t>
    </dgm:pt>
    <dgm:pt modelId="{6AF9989B-6B3C-914E-9A86-B691635C2F66}" type="parTrans" cxnId="{D3396FAA-40F3-C544-8ED5-43C8DCFAB7D0}">
      <dgm:prSet/>
      <dgm:spPr/>
      <dgm:t>
        <a:bodyPr/>
        <a:lstStyle/>
        <a:p>
          <a:endParaRPr lang="en-US" sz="1600"/>
        </a:p>
      </dgm:t>
    </dgm:pt>
    <dgm:pt modelId="{AD4FB2B9-3709-0546-AAB6-BB4EC9BC7E85}" type="sibTrans" cxnId="{D3396FAA-40F3-C544-8ED5-43C8DCFAB7D0}">
      <dgm:prSet/>
      <dgm:spPr/>
      <dgm:t>
        <a:bodyPr/>
        <a:lstStyle/>
        <a:p>
          <a:endParaRPr lang="en-US"/>
        </a:p>
      </dgm:t>
    </dgm:pt>
    <dgm:pt modelId="{06CA7D94-ED48-004E-91E5-8793B8B96EF8}">
      <dgm:prSet phldrT="[Text]" phldr="0" custT="1"/>
      <dgm:spPr>
        <a:solidFill>
          <a:schemeClr val="accent3"/>
        </a:solidFill>
      </dgm:spPr>
      <dgm:t>
        <a:bodyPr/>
        <a:lstStyle/>
        <a:p>
          <a:r>
            <a:rPr lang="en-CA" sz="1200" dirty="0">
              <a:latin typeface="+mn-lt"/>
            </a:rPr>
            <a:t>Caused by</a:t>
          </a:r>
          <a:br>
            <a:rPr lang="en-CA" sz="1400" dirty="0">
              <a:latin typeface="+mn-lt"/>
            </a:rPr>
          </a:br>
          <a:r>
            <a:rPr lang="en-CA" sz="1400" dirty="0">
              <a:latin typeface="+mn-lt"/>
            </a:rPr>
            <a:t> </a:t>
          </a:r>
          <a:r>
            <a:rPr lang="en-CA" sz="1400" b="1" i="1" dirty="0">
              <a:latin typeface="+mn-lt"/>
            </a:rPr>
            <a:t>Sokun</a:t>
          </a:r>
          <a:br>
            <a:rPr lang="en-CA" sz="1400" dirty="0">
              <a:latin typeface="+mn-lt"/>
            </a:rPr>
          </a:br>
          <a:r>
            <a:rPr lang="ar-SA" sz="1400" dirty="0">
              <a:latin typeface="+mn-lt"/>
            </a:rPr>
            <a:t>بسبب السكون</a:t>
          </a:r>
          <a:endParaRPr lang="en-CA" sz="1400" dirty="0">
            <a:latin typeface="+mn-lt"/>
          </a:endParaRPr>
        </a:p>
      </dgm:t>
    </dgm:pt>
    <dgm:pt modelId="{ACA409F7-7A08-B24A-975A-DFE210ACF276}" type="parTrans" cxnId="{B4F284B3-F7D6-6049-B6BD-5DF861FA4319}">
      <dgm:prSet/>
      <dgm:spPr/>
      <dgm:t>
        <a:bodyPr/>
        <a:lstStyle/>
        <a:p>
          <a:endParaRPr lang="en-US" sz="1600"/>
        </a:p>
      </dgm:t>
    </dgm:pt>
    <dgm:pt modelId="{3DB8B9F7-DABF-FA45-9553-FE0422FBA63D}" type="sibTrans" cxnId="{B4F284B3-F7D6-6049-B6BD-5DF861FA4319}">
      <dgm:prSet/>
      <dgm:spPr/>
      <dgm:t>
        <a:bodyPr/>
        <a:lstStyle/>
        <a:p>
          <a:endParaRPr lang="en-US"/>
        </a:p>
      </dgm:t>
    </dgm:pt>
    <dgm:pt modelId="{A27D550F-4043-8F4B-A8E2-843978DB8499}">
      <dgm:prSet phldrT="[Text]" phldr="0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Muttasil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(Connected)</a:t>
          </a:r>
          <a:r>
            <a:rPr lang="en-CA" sz="1400" dirty="0">
              <a:latin typeface="+mn-lt"/>
            </a:rPr>
            <a:t> </a:t>
          </a:r>
          <a:r>
            <a:rPr lang="ar-SA" sz="1400" dirty="0">
              <a:latin typeface="+mn-lt"/>
            </a:rPr>
            <a:t>المتصل</a:t>
          </a:r>
          <a:endParaRPr lang="en-CA" sz="1400" dirty="0">
            <a:latin typeface="+mn-lt"/>
          </a:endParaRPr>
        </a:p>
      </dgm:t>
    </dgm:pt>
    <dgm:pt modelId="{8BF0E8E1-1AFA-B54E-8024-D2A3A9255C02}" type="parTrans" cxnId="{4906880A-CB83-EA43-BDED-A88045854640}">
      <dgm:prSet/>
      <dgm:spPr/>
      <dgm:t>
        <a:bodyPr/>
        <a:lstStyle/>
        <a:p>
          <a:endParaRPr lang="en-US" sz="1600"/>
        </a:p>
      </dgm:t>
    </dgm:pt>
    <dgm:pt modelId="{B909C038-7779-C646-872C-20F85225459A}" type="sibTrans" cxnId="{4906880A-CB83-EA43-BDED-A88045854640}">
      <dgm:prSet/>
      <dgm:spPr/>
      <dgm:t>
        <a:bodyPr/>
        <a:lstStyle/>
        <a:p>
          <a:endParaRPr lang="en-US"/>
        </a:p>
      </dgm:t>
    </dgm:pt>
    <dgm:pt modelId="{9B4CBFF0-6A6D-0540-A436-773ABAB14F90}">
      <dgm:prSet phldrT="[Text]" phldr="0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Munfasil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(Separated)</a:t>
          </a:r>
          <a:r>
            <a:rPr lang="ar-SA" sz="1400" dirty="0">
              <a:latin typeface="+mn-lt"/>
            </a:rPr>
            <a:t> المنفصل</a:t>
          </a:r>
          <a:endParaRPr lang="en-CA" sz="1400" dirty="0">
            <a:latin typeface="+mn-lt"/>
          </a:endParaRPr>
        </a:p>
      </dgm:t>
    </dgm:pt>
    <dgm:pt modelId="{3BF5C778-DDC0-3641-8620-54A30F37A6AC}" type="parTrans" cxnId="{91B5C5AD-E5BD-AC49-B63C-373C62CB9181}">
      <dgm:prSet/>
      <dgm:spPr/>
      <dgm:t>
        <a:bodyPr/>
        <a:lstStyle/>
        <a:p>
          <a:endParaRPr lang="en-US" sz="1600"/>
        </a:p>
      </dgm:t>
    </dgm:pt>
    <dgm:pt modelId="{506EFF06-BE73-C440-990D-DAF7CB9A6D93}" type="sibTrans" cxnId="{91B5C5AD-E5BD-AC49-B63C-373C62CB9181}">
      <dgm:prSet/>
      <dgm:spPr/>
      <dgm:t>
        <a:bodyPr/>
        <a:lstStyle/>
        <a:p>
          <a:endParaRPr lang="en-US"/>
        </a:p>
      </dgm:t>
    </dgm:pt>
    <dgm:pt modelId="{E75CE78D-4FBF-F84E-B9B2-790AFA4B1350}">
      <dgm:prSet phldrT="[Text]" phldr="0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>
              <a:latin typeface="+mn-lt"/>
            </a:rPr>
            <a:t>Badal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(Switched)</a:t>
          </a:r>
          <a:br>
            <a:rPr lang="en-CA" sz="1200" dirty="0">
              <a:latin typeface="+mn-lt"/>
            </a:rPr>
          </a:br>
          <a:r>
            <a:rPr lang="ar-SA" sz="1400" dirty="0">
              <a:latin typeface="+mn-lt"/>
            </a:rPr>
            <a:t>البدل </a:t>
          </a:r>
          <a:endParaRPr lang="en-CA" sz="1400" dirty="0">
            <a:latin typeface="+mn-lt"/>
          </a:endParaRPr>
        </a:p>
      </dgm:t>
    </dgm:pt>
    <dgm:pt modelId="{0AE00B84-57DF-0140-917A-4C3573609811}" type="parTrans" cxnId="{49210F67-2128-7740-AEE1-995552EA29D6}">
      <dgm:prSet/>
      <dgm:spPr/>
      <dgm:t>
        <a:bodyPr/>
        <a:lstStyle/>
        <a:p>
          <a:endParaRPr lang="en-US" sz="1600"/>
        </a:p>
      </dgm:t>
    </dgm:pt>
    <dgm:pt modelId="{F4A4077B-D568-BF45-8183-F8A3D7E3C2FA}" type="sibTrans" cxnId="{49210F67-2128-7740-AEE1-995552EA29D6}">
      <dgm:prSet/>
      <dgm:spPr/>
      <dgm:t>
        <a:bodyPr/>
        <a:lstStyle/>
        <a:p>
          <a:endParaRPr lang="en-US"/>
        </a:p>
      </dgm:t>
    </dgm:pt>
    <dgm:pt modelId="{905AC9A5-6A8F-FF45-A552-432A0AE4F2AD}">
      <dgm:prSet phldrT="[Text]" phldr="0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>
              <a:latin typeface="+mn-lt"/>
            </a:rPr>
            <a:t>Lazim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(Compulsory)</a:t>
          </a:r>
          <a:br>
            <a:rPr lang="en-CA" sz="1400" dirty="0">
              <a:latin typeface="+mn-lt"/>
            </a:rPr>
          </a:br>
          <a:r>
            <a:rPr lang="ar-SA" sz="1400" dirty="0">
              <a:latin typeface="+mn-lt"/>
            </a:rPr>
            <a:t>اللازم</a:t>
          </a:r>
          <a:endParaRPr lang="en-CA" sz="1400" dirty="0">
            <a:latin typeface="+mn-lt"/>
          </a:endParaRPr>
        </a:p>
      </dgm:t>
    </dgm:pt>
    <dgm:pt modelId="{B5EE2DC1-836E-D240-BED9-2D1C422EDF97}" type="parTrans" cxnId="{90263938-16AA-804B-B601-B696E4D32A32}">
      <dgm:prSet/>
      <dgm:spPr/>
      <dgm:t>
        <a:bodyPr/>
        <a:lstStyle/>
        <a:p>
          <a:endParaRPr lang="en-US" sz="1600"/>
        </a:p>
      </dgm:t>
    </dgm:pt>
    <dgm:pt modelId="{97ABC63F-50C0-EC40-9480-85D3EA46C366}" type="sibTrans" cxnId="{90263938-16AA-804B-B601-B696E4D32A32}">
      <dgm:prSet/>
      <dgm:spPr/>
      <dgm:t>
        <a:bodyPr/>
        <a:lstStyle/>
        <a:p>
          <a:endParaRPr lang="en-US"/>
        </a:p>
      </dgm:t>
    </dgm:pt>
    <dgm:pt modelId="{44E16BE2-87EE-6145-B91F-DB0AF60AB0D9}">
      <dgm:prSet phldrT="[Text]" phldr="0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rtl="0"/>
          <a:r>
            <a:rPr lang="en-CA" sz="1400" b="1" dirty="0">
              <a:latin typeface="+mn-lt"/>
            </a:rPr>
            <a:t>Silah Kubra</a:t>
          </a:r>
          <a:br>
            <a:rPr lang="en-CA" sz="1400" dirty="0">
              <a:latin typeface="+mn-lt"/>
            </a:rPr>
          </a:br>
          <a:r>
            <a:rPr lang="ar-SA" sz="1400" dirty="0" err="1">
              <a:latin typeface="+mn-lt"/>
            </a:rPr>
            <a:t>الصله</a:t>
          </a:r>
          <a:r>
            <a:rPr lang="ar-SA" sz="1400" dirty="0">
              <a:latin typeface="+mn-lt"/>
            </a:rPr>
            <a:t> الكبرى</a:t>
          </a:r>
          <a:endParaRPr lang="en-CA" sz="1400" dirty="0">
            <a:latin typeface="+mn-lt"/>
          </a:endParaRPr>
        </a:p>
      </dgm:t>
    </dgm:pt>
    <dgm:pt modelId="{53E1CFFC-A567-D84A-ABDE-E6CEF6CB8E45}" type="parTrans" cxnId="{E9E430AA-1F8C-8E41-B66B-09ECDF021A0B}">
      <dgm:prSet/>
      <dgm:spPr/>
      <dgm:t>
        <a:bodyPr/>
        <a:lstStyle/>
        <a:p>
          <a:endParaRPr lang="en-US" sz="1600"/>
        </a:p>
      </dgm:t>
    </dgm:pt>
    <dgm:pt modelId="{1498A9E9-F11D-B24D-9330-A832336BF49A}" type="sibTrans" cxnId="{E9E430AA-1F8C-8E41-B66B-09ECDF021A0B}">
      <dgm:prSet/>
      <dgm:spPr/>
      <dgm:t>
        <a:bodyPr/>
        <a:lstStyle/>
        <a:p>
          <a:endParaRPr lang="en-US"/>
        </a:p>
      </dgm:t>
    </dgm:pt>
    <dgm:pt modelId="{363906CC-730E-499C-9848-942D5B2F5603}">
      <dgm:prSet phldrT="[Text]" phldr="0" custT="1"/>
      <dgm:spPr>
        <a:solidFill>
          <a:schemeClr val="accent6"/>
        </a:solidFill>
      </dgm:spPr>
      <dgm:t>
        <a:bodyPr/>
        <a:lstStyle/>
        <a:p>
          <a:r>
            <a:rPr lang="en-CA" sz="1400" b="1" dirty="0">
              <a:latin typeface="+mn-lt"/>
              <a:ea typeface="Calibri"/>
              <a:cs typeface="Calibri"/>
              <a:sym typeface="Calibri"/>
            </a:rPr>
            <a:t>Al-Madd Al-</a:t>
          </a:r>
          <a:r>
            <a:rPr lang="en-CA" sz="1400" b="1" dirty="0" err="1">
              <a:latin typeface="+mn-lt"/>
              <a:ea typeface="Calibri"/>
              <a:cs typeface="Calibri"/>
              <a:sym typeface="Calibri"/>
            </a:rPr>
            <a:t>Far’ee</a:t>
          </a:r>
          <a:br>
            <a:rPr lang="en-CA" sz="1400" dirty="0">
              <a:latin typeface="+mn-lt"/>
              <a:ea typeface="Calibri"/>
              <a:cs typeface="Calibri"/>
              <a:sym typeface="Calibri"/>
            </a:rPr>
          </a:br>
          <a:r>
            <a:rPr lang="en-CA" sz="1400" dirty="0">
              <a:latin typeface="+mn-lt"/>
              <a:ea typeface="Calibri"/>
              <a:cs typeface="Calibri"/>
              <a:sym typeface="Calibri"/>
            </a:rPr>
            <a:t>(Secondary Madd)</a:t>
          </a:r>
          <a:br>
            <a:rPr lang="en-CA" sz="1400" dirty="0">
              <a:latin typeface="+mn-lt"/>
              <a:ea typeface="Calibri"/>
              <a:cs typeface="Calibri"/>
              <a:sym typeface="Calibri"/>
            </a:rPr>
          </a:br>
          <a:r>
            <a:rPr lang="ar-KW" sz="1400" b="0" i="0" dirty="0">
              <a:latin typeface="+mn-lt"/>
            </a:rPr>
            <a:t>المد الفرعي</a:t>
          </a:r>
          <a:endParaRPr lang="en-CA" sz="1400" dirty="0">
            <a:latin typeface="+mn-lt"/>
          </a:endParaRPr>
        </a:p>
      </dgm:t>
    </dgm:pt>
    <dgm:pt modelId="{EE7D7E0F-8705-46F5-81BD-11CF5D7F6649}" type="sibTrans" cxnId="{D50BA939-98EA-48DD-9FB2-B437A5C917D2}">
      <dgm:prSet/>
      <dgm:spPr/>
      <dgm:t>
        <a:bodyPr/>
        <a:lstStyle/>
        <a:p>
          <a:endParaRPr lang="en-CA"/>
        </a:p>
      </dgm:t>
    </dgm:pt>
    <dgm:pt modelId="{9634D334-9342-45E0-B2D0-CD4150AE9CA1}" type="parTrans" cxnId="{D50BA939-98EA-48DD-9FB2-B437A5C917D2}">
      <dgm:prSet/>
      <dgm:spPr/>
      <dgm:t>
        <a:bodyPr/>
        <a:lstStyle/>
        <a:p>
          <a:endParaRPr lang="en-CA" sz="1600"/>
        </a:p>
      </dgm:t>
    </dgm:pt>
    <dgm:pt modelId="{0EA9B01D-929E-8A49-B7A7-E1CCBD388FA3}">
      <dgm:prSet phldrT="[Text]" phldr="0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>
              <a:latin typeface="+mn-lt"/>
            </a:rPr>
            <a:t>‘Ared Lil </a:t>
          </a:r>
          <a:r>
            <a:rPr lang="en-CA" sz="1400" b="1" dirty="0" err="1">
              <a:latin typeface="+mn-lt"/>
            </a:rPr>
            <a:t>Sukoun</a:t>
          </a:r>
          <a:br>
            <a:rPr lang="en-CA" sz="1400" b="0" dirty="0">
              <a:latin typeface="+mn-lt"/>
            </a:rPr>
          </a:br>
          <a:r>
            <a:rPr lang="ar-SA" sz="1400" b="0" dirty="0">
              <a:latin typeface="+mn-lt"/>
            </a:rPr>
            <a:t>العارض للسكون</a:t>
          </a:r>
          <a:endParaRPr lang="en-CA" sz="1400" dirty="0">
            <a:latin typeface="+mn-lt"/>
          </a:endParaRPr>
        </a:p>
      </dgm:t>
    </dgm:pt>
    <dgm:pt modelId="{F4899F38-B031-A743-BD12-703925234F06}" type="parTrans" cxnId="{93D8673C-17A2-4441-91D1-8B5DD826E897}">
      <dgm:prSet/>
      <dgm:spPr/>
      <dgm:t>
        <a:bodyPr/>
        <a:lstStyle/>
        <a:p>
          <a:endParaRPr lang="en-US" sz="1600"/>
        </a:p>
      </dgm:t>
    </dgm:pt>
    <dgm:pt modelId="{B387F484-2576-994B-9A89-72E6777F18F1}" type="sibTrans" cxnId="{93D8673C-17A2-4441-91D1-8B5DD826E897}">
      <dgm:prSet/>
      <dgm:spPr/>
      <dgm:t>
        <a:bodyPr/>
        <a:lstStyle/>
        <a:p>
          <a:endParaRPr lang="en-US"/>
        </a:p>
      </dgm:t>
    </dgm:pt>
    <dgm:pt modelId="{9D3711E1-91ED-3D4D-ABC7-4C7995CA9816}">
      <dgm:prSet phldrT="[Text]" phldr="0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US" sz="1400" b="1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Kalimi</a:t>
          </a:r>
          <a:r>
            <a:rPr lang="en-US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br>
            <a:rPr lang="ar-SA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en-US" sz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(word)</a:t>
          </a:r>
          <a:br>
            <a:rPr lang="en-US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dirty="0">
            <a:solidFill>
              <a:schemeClr val="tx1"/>
            </a:solidFill>
            <a:latin typeface="+mn-lt"/>
          </a:endParaRPr>
        </a:p>
      </dgm:t>
    </dgm:pt>
    <dgm:pt modelId="{F3FD6E49-A834-C14A-962B-C0497259CEF6}" type="parTrans" cxnId="{B62D5CD5-E89A-084C-8524-872B82685C35}">
      <dgm:prSet/>
      <dgm:spPr/>
      <dgm:t>
        <a:bodyPr/>
        <a:lstStyle/>
        <a:p>
          <a:endParaRPr lang="en-US" sz="1600"/>
        </a:p>
      </dgm:t>
    </dgm:pt>
    <dgm:pt modelId="{2E9F61C8-1BF6-9046-A9B0-2C4B14CC2F56}" type="sibTrans" cxnId="{B62D5CD5-E89A-084C-8524-872B82685C35}">
      <dgm:prSet/>
      <dgm:spPr/>
      <dgm:t>
        <a:bodyPr/>
        <a:lstStyle/>
        <a:p>
          <a:endParaRPr lang="en-US"/>
        </a:p>
      </dgm:t>
    </dgm:pt>
    <dgm:pt modelId="{4E37D83F-E09E-DC4E-9318-250A962193C9}">
      <dgm:prSet phldrT="[Text]" phldr="0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Harfi</a:t>
          </a:r>
          <a:r>
            <a:rPr lang="en-CA" sz="1400" dirty="0">
              <a:latin typeface="+mn-lt"/>
            </a:rPr>
            <a:t> </a:t>
          </a:r>
          <a:br>
            <a:rPr lang="ar-SA" sz="1400" dirty="0">
              <a:latin typeface="+mn-lt"/>
            </a:rPr>
          </a:br>
          <a:r>
            <a:rPr lang="en-CA" sz="1200" dirty="0">
              <a:latin typeface="+mn-lt"/>
            </a:rPr>
            <a:t>(letter)</a:t>
          </a:r>
          <a:br>
            <a:rPr lang="en-CA" sz="1200" dirty="0">
              <a:latin typeface="+mn-lt"/>
            </a:rPr>
          </a:br>
          <a:r>
            <a:rPr lang="ar-SA" sz="1400" dirty="0">
              <a:latin typeface="+mn-lt"/>
            </a:rPr>
            <a:t>حرفي</a:t>
          </a:r>
          <a:endParaRPr lang="en-CA" sz="1400" dirty="0">
            <a:latin typeface="+mn-lt"/>
          </a:endParaRPr>
        </a:p>
      </dgm:t>
    </dgm:pt>
    <dgm:pt modelId="{046EB6FE-19D2-D347-87DB-4227F8C53031}" type="parTrans" cxnId="{9DFAEC6C-276B-8D4A-824C-25FA8B463B8F}">
      <dgm:prSet/>
      <dgm:spPr/>
      <dgm:t>
        <a:bodyPr/>
        <a:lstStyle/>
        <a:p>
          <a:endParaRPr lang="en-US" sz="1600"/>
        </a:p>
      </dgm:t>
    </dgm:pt>
    <dgm:pt modelId="{B73F3430-613A-8C45-8EF7-7B19BC5D0E16}" type="sibTrans" cxnId="{9DFAEC6C-276B-8D4A-824C-25FA8B463B8F}">
      <dgm:prSet/>
      <dgm:spPr/>
      <dgm:t>
        <a:bodyPr/>
        <a:lstStyle/>
        <a:p>
          <a:endParaRPr lang="en-US"/>
        </a:p>
      </dgm:t>
    </dgm:pt>
    <dgm:pt modelId="{FC239151-5FD8-BC41-BA57-ED6CD4B9E133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Muthaqqal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(Heavy)</a:t>
          </a:r>
          <a:br>
            <a:rPr lang="en-CA" sz="1400" dirty="0">
              <a:latin typeface="+mn-lt"/>
            </a:rPr>
          </a:br>
          <a:r>
            <a:rPr lang="ar-SA" sz="1400" dirty="0">
              <a:latin typeface="+mn-lt"/>
            </a:rPr>
            <a:t>مثقل</a:t>
          </a:r>
          <a:endParaRPr lang="en-CA" sz="1400" dirty="0">
            <a:latin typeface="+mn-lt"/>
          </a:endParaRPr>
        </a:p>
      </dgm:t>
    </dgm:pt>
    <dgm:pt modelId="{91E972B9-4679-924D-9ACD-6FF1CD59DA7D}" type="parTrans" cxnId="{02487590-8293-CE44-AC32-18E46C913DD9}">
      <dgm:prSet/>
      <dgm:spPr/>
      <dgm:t>
        <a:bodyPr/>
        <a:lstStyle/>
        <a:p>
          <a:endParaRPr lang="en-US" sz="1600"/>
        </a:p>
      </dgm:t>
    </dgm:pt>
    <dgm:pt modelId="{B0F4E6A2-584D-9548-A251-AD626F95821E}" type="sibTrans" cxnId="{02487590-8293-CE44-AC32-18E46C913DD9}">
      <dgm:prSet/>
      <dgm:spPr/>
      <dgm:t>
        <a:bodyPr/>
        <a:lstStyle/>
        <a:p>
          <a:endParaRPr lang="en-US"/>
        </a:p>
      </dgm:t>
    </dgm:pt>
    <dgm:pt modelId="{D64C1AA2-F31E-CD45-A018-56D0CB9D9F68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Mukhaffaf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(Light)</a:t>
          </a:r>
          <a:br>
            <a:rPr lang="ar-SA" sz="1400" dirty="0">
              <a:latin typeface="+mn-lt"/>
            </a:rPr>
          </a:br>
          <a:r>
            <a:rPr lang="ar-SA" sz="1400" dirty="0">
              <a:latin typeface="+mn-lt"/>
            </a:rPr>
            <a:t>مخفف</a:t>
          </a:r>
          <a:endParaRPr lang="en-CA" sz="1400" dirty="0">
            <a:latin typeface="+mn-lt"/>
          </a:endParaRPr>
        </a:p>
      </dgm:t>
    </dgm:pt>
    <dgm:pt modelId="{076ABC8F-1444-984A-A06D-6D5B833B2A3E}" type="parTrans" cxnId="{FEBF242D-62C5-3E4F-AADA-BD38615F4BE3}">
      <dgm:prSet/>
      <dgm:spPr/>
      <dgm:t>
        <a:bodyPr/>
        <a:lstStyle/>
        <a:p>
          <a:endParaRPr lang="en-US" sz="1600"/>
        </a:p>
      </dgm:t>
    </dgm:pt>
    <dgm:pt modelId="{8146B518-A5C3-9547-9027-FF0C0FCA5D5E}" type="sibTrans" cxnId="{FEBF242D-62C5-3E4F-AADA-BD38615F4BE3}">
      <dgm:prSet/>
      <dgm:spPr/>
      <dgm:t>
        <a:bodyPr/>
        <a:lstStyle/>
        <a:p>
          <a:endParaRPr lang="en-US"/>
        </a:p>
      </dgm:t>
    </dgm:pt>
    <dgm:pt modelId="{4C202421-D094-A34D-B2F1-25D4273AC589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>
              <a:latin typeface="+mn-lt"/>
            </a:rPr>
            <a:t>Muthaqqal</a:t>
          </a:r>
          <a:br>
            <a:rPr lang="en-CA" sz="1400">
              <a:latin typeface="+mn-lt"/>
            </a:rPr>
          </a:br>
          <a:r>
            <a:rPr lang="en-CA" sz="1400">
              <a:latin typeface="+mn-lt"/>
            </a:rPr>
            <a:t>(Heavy)</a:t>
          </a:r>
          <a:br>
            <a:rPr lang="en-CA" sz="1400">
              <a:latin typeface="+mn-lt"/>
            </a:rPr>
          </a:br>
          <a:r>
            <a:rPr lang="ar-SA" sz="1400">
              <a:latin typeface="+mn-lt"/>
            </a:rPr>
            <a:t>مثقل</a:t>
          </a:r>
          <a:endParaRPr lang="en-CA" sz="1400" dirty="0">
            <a:latin typeface="+mn-lt"/>
          </a:endParaRPr>
        </a:p>
      </dgm:t>
    </dgm:pt>
    <dgm:pt modelId="{40B74ED9-6391-3C46-B9F5-FE678977108A}" type="parTrans" cxnId="{FE673BB0-3D0C-F14F-A381-CFE8132E80D8}">
      <dgm:prSet/>
      <dgm:spPr/>
      <dgm:t>
        <a:bodyPr/>
        <a:lstStyle/>
        <a:p>
          <a:endParaRPr lang="en-US" sz="1600"/>
        </a:p>
      </dgm:t>
    </dgm:pt>
    <dgm:pt modelId="{A7B1A6A5-AF27-6A4A-8A4B-6B719B3B732F}" type="sibTrans" cxnId="{FE673BB0-3D0C-F14F-A381-CFE8132E80D8}">
      <dgm:prSet/>
      <dgm:spPr/>
      <dgm:t>
        <a:bodyPr/>
        <a:lstStyle/>
        <a:p>
          <a:endParaRPr lang="en-US"/>
        </a:p>
      </dgm:t>
    </dgm:pt>
    <dgm:pt modelId="{82C6D79A-0596-E446-8AB0-EB8FA4B2B36F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Mukhaffaf</a:t>
          </a:r>
          <a:br>
            <a:rPr lang="en-CA" sz="1400" dirty="0">
              <a:latin typeface="+mn-lt"/>
            </a:rPr>
          </a:br>
          <a:r>
            <a:rPr lang="en-CA" sz="1400" dirty="0">
              <a:latin typeface="+mn-lt"/>
            </a:rPr>
            <a:t>(Light)</a:t>
          </a:r>
          <a:br>
            <a:rPr lang="ar-SA" sz="1400" dirty="0">
              <a:latin typeface="+mn-lt"/>
            </a:rPr>
          </a:br>
          <a:r>
            <a:rPr lang="ar-SA" sz="1400" dirty="0">
              <a:latin typeface="+mn-lt"/>
            </a:rPr>
            <a:t>مخفف</a:t>
          </a:r>
          <a:endParaRPr lang="en-US" sz="1400" dirty="0"/>
        </a:p>
      </dgm:t>
    </dgm:pt>
    <dgm:pt modelId="{139DEFD6-80BF-FA41-9691-E40A7122A297}" type="parTrans" cxnId="{5DFF1A26-C0D9-4245-924C-CDA8E6B15775}">
      <dgm:prSet/>
      <dgm:spPr/>
      <dgm:t>
        <a:bodyPr/>
        <a:lstStyle/>
        <a:p>
          <a:endParaRPr lang="en-US" sz="1600"/>
        </a:p>
      </dgm:t>
    </dgm:pt>
    <dgm:pt modelId="{EE2EBA02-936D-4C49-8153-72EEAA825A2C}" type="sibTrans" cxnId="{5DFF1A26-C0D9-4245-924C-CDA8E6B15775}">
      <dgm:prSet/>
      <dgm:spPr/>
      <dgm:t>
        <a:bodyPr/>
        <a:lstStyle/>
        <a:p>
          <a:endParaRPr lang="en-US"/>
        </a:p>
      </dgm:t>
    </dgm:pt>
    <dgm:pt modelId="{7962B020-9644-4E42-B602-679C60E09917}" type="pres">
      <dgm:prSet presAssocID="{1FA0E469-E16F-4F1F-8401-3CD027F51F4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66B241A-3F58-49D1-B3EB-0D176338D21E}" type="pres">
      <dgm:prSet presAssocID="{025B4D34-4287-4951-9F0D-9ECD9E39D10D}" presName="hierRoot1" presStyleCnt="0">
        <dgm:presLayoutVars>
          <dgm:hierBranch val="init"/>
        </dgm:presLayoutVars>
      </dgm:prSet>
      <dgm:spPr/>
    </dgm:pt>
    <dgm:pt modelId="{AAA9743F-8B80-4B7B-839C-512283950D45}" type="pres">
      <dgm:prSet presAssocID="{025B4D34-4287-4951-9F0D-9ECD9E39D10D}" presName="rootComposite1" presStyleCnt="0"/>
      <dgm:spPr/>
    </dgm:pt>
    <dgm:pt modelId="{1DA08752-DBDB-4521-9D5A-4FEA32F88E8C}" type="pres">
      <dgm:prSet presAssocID="{025B4D34-4287-4951-9F0D-9ECD9E39D10D}" presName="rootText1" presStyleLbl="node0" presStyleIdx="0" presStyleCnt="1">
        <dgm:presLayoutVars>
          <dgm:chPref val="3"/>
        </dgm:presLayoutVars>
      </dgm:prSet>
      <dgm:spPr>
        <a:prstGeom prst="roundRect">
          <a:avLst/>
        </a:prstGeom>
      </dgm:spPr>
    </dgm:pt>
    <dgm:pt modelId="{B599172F-5419-47BB-819A-B7FAEE33EA7E}" type="pres">
      <dgm:prSet presAssocID="{025B4D34-4287-4951-9F0D-9ECD9E39D10D}" presName="rootConnector1" presStyleLbl="node1" presStyleIdx="0" presStyleCnt="0"/>
      <dgm:spPr/>
    </dgm:pt>
    <dgm:pt modelId="{5BAA9067-095B-4898-80EA-1D98998FCB27}" type="pres">
      <dgm:prSet presAssocID="{025B4D34-4287-4951-9F0D-9ECD9E39D10D}" presName="hierChild2" presStyleCnt="0"/>
      <dgm:spPr/>
    </dgm:pt>
    <dgm:pt modelId="{8D0D5CFB-2617-4590-B872-8E2C478B495F}" type="pres">
      <dgm:prSet presAssocID="{ACB6D3F8-0D7A-4E3A-951A-5EA6B9D94E92}" presName="Name37" presStyleLbl="parChTrans1D2" presStyleIdx="0" presStyleCnt="2"/>
      <dgm:spPr/>
    </dgm:pt>
    <dgm:pt modelId="{30D999B1-CE89-447F-AD3A-E304323F4619}" type="pres">
      <dgm:prSet presAssocID="{96F15514-0324-48F7-8870-369F1B0CD7AF}" presName="hierRoot2" presStyleCnt="0">
        <dgm:presLayoutVars>
          <dgm:hierBranch/>
        </dgm:presLayoutVars>
      </dgm:prSet>
      <dgm:spPr/>
    </dgm:pt>
    <dgm:pt modelId="{AF5B351D-52EA-4840-A048-897E11341F05}" type="pres">
      <dgm:prSet presAssocID="{96F15514-0324-48F7-8870-369F1B0CD7AF}" presName="rootComposite" presStyleCnt="0"/>
      <dgm:spPr/>
    </dgm:pt>
    <dgm:pt modelId="{80352BA0-3522-4E85-B679-025F665B3325}" type="pres">
      <dgm:prSet presAssocID="{96F15514-0324-48F7-8870-369F1B0CD7AF}" presName="rootText" presStyleLbl="node2" presStyleIdx="0" presStyleCnt="2" custScaleX="295249" custLinFactX="-4894" custLinFactNeighborX="-100000" custLinFactNeighborY="41">
        <dgm:presLayoutVars>
          <dgm:chPref val="3"/>
        </dgm:presLayoutVars>
      </dgm:prSet>
      <dgm:spPr>
        <a:prstGeom prst="roundRect">
          <a:avLst/>
        </a:prstGeom>
      </dgm:spPr>
    </dgm:pt>
    <dgm:pt modelId="{0EEFD0AD-0403-489B-9279-D19C631FC6EF}" type="pres">
      <dgm:prSet presAssocID="{96F15514-0324-48F7-8870-369F1B0CD7AF}" presName="rootConnector" presStyleLbl="node2" presStyleIdx="0" presStyleCnt="2"/>
      <dgm:spPr/>
    </dgm:pt>
    <dgm:pt modelId="{C08B7E7B-3666-4AD7-8259-526D3B95E9AC}" type="pres">
      <dgm:prSet presAssocID="{96F15514-0324-48F7-8870-369F1B0CD7AF}" presName="hierChild4" presStyleCnt="0"/>
      <dgm:spPr/>
    </dgm:pt>
    <dgm:pt modelId="{D884700F-6098-4749-BD26-394E3276E35E}" type="pres">
      <dgm:prSet presAssocID="{EEAA4052-0D1E-420D-9F6F-A845F983D6E8}" presName="Name35" presStyleLbl="parChTrans1D3" presStyleIdx="0" presStyleCnt="4"/>
      <dgm:spPr/>
    </dgm:pt>
    <dgm:pt modelId="{F2C1B11A-41F0-4AC3-B195-488B2656AAF5}" type="pres">
      <dgm:prSet presAssocID="{25519B2B-E749-4A44-BAB6-EEB485C2A545}" presName="hierRoot2" presStyleCnt="0">
        <dgm:presLayoutVars>
          <dgm:hierBranch/>
        </dgm:presLayoutVars>
      </dgm:prSet>
      <dgm:spPr/>
    </dgm:pt>
    <dgm:pt modelId="{767EDA32-53B1-41A2-A3F0-974B99A0F554}" type="pres">
      <dgm:prSet presAssocID="{25519B2B-E749-4A44-BAB6-EEB485C2A545}" presName="rootComposite" presStyleCnt="0"/>
      <dgm:spPr/>
    </dgm:pt>
    <dgm:pt modelId="{B3C570EB-761F-4DF2-840A-0BE33F51CA09}" type="pres">
      <dgm:prSet presAssocID="{25519B2B-E749-4A44-BAB6-EEB485C2A545}" presName="rootText" presStyleLbl="node3" presStyleIdx="0" presStyleCnt="4" custLinFactNeighborX="-99313" custLinFactNeighborY="-5854">
        <dgm:presLayoutVars>
          <dgm:chPref val="3"/>
        </dgm:presLayoutVars>
      </dgm:prSet>
      <dgm:spPr>
        <a:prstGeom prst="roundRect">
          <a:avLst/>
        </a:prstGeom>
      </dgm:spPr>
    </dgm:pt>
    <dgm:pt modelId="{AA1224E5-9D19-4A1D-818F-061BE6E9BD47}" type="pres">
      <dgm:prSet presAssocID="{25519B2B-E749-4A44-BAB6-EEB485C2A545}" presName="rootConnector" presStyleLbl="node3" presStyleIdx="0" presStyleCnt="4"/>
      <dgm:spPr/>
    </dgm:pt>
    <dgm:pt modelId="{8BCEA8EF-0661-46D5-A633-AE39A25F80D0}" type="pres">
      <dgm:prSet presAssocID="{25519B2B-E749-4A44-BAB6-EEB485C2A545}" presName="hierChild4" presStyleCnt="0"/>
      <dgm:spPr/>
    </dgm:pt>
    <dgm:pt modelId="{BAB8BA20-6E42-46DB-AA75-52C07BFD8628}" type="pres">
      <dgm:prSet presAssocID="{6D0D24C9-BCD3-436A-BF12-ED2A11CFC72C}" presName="Name35" presStyleLbl="parChTrans1D4" presStyleIdx="0" presStyleCnt="22"/>
      <dgm:spPr/>
    </dgm:pt>
    <dgm:pt modelId="{1AFA7ADB-E346-43CF-8E2B-E6AF84145F59}" type="pres">
      <dgm:prSet presAssocID="{F4696291-C991-407F-B0C3-6A8F2CE0841A}" presName="hierRoot2" presStyleCnt="0">
        <dgm:presLayoutVars>
          <dgm:hierBranch val="init"/>
        </dgm:presLayoutVars>
      </dgm:prSet>
      <dgm:spPr/>
    </dgm:pt>
    <dgm:pt modelId="{484B0738-0473-489A-A639-C41BB8C2FA64}" type="pres">
      <dgm:prSet presAssocID="{F4696291-C991-407F-B0C3-6A8F2CE0841A}" presName="rootComposite" presStyleCnt="0"/>
      <dgm:spPr/>
    </dgm:pt>
    <dgm:pt modelId="{0D88FE23-8758-4A6D-81FE-BEC5AE1BB7F4}" type="pres">
      <dgm:prSet presAssocID="{F4696291-C991-407F-B0C3-6A8F2CE0841A}" presName="rootText" presStyleLbl="node4" presStyleIdx="0" presStyleCnt="22" custLinFactNeighborX="8534" custLinFactNeighborY="30640">
        <dgm:presLayoutVars>
          <dgm:chPref val="3"/>
        </dgm:presLayoutVars>
      </dgm:prSet>
      <dgm:spPr>
        <a:prstGeom prst="roundRect">
          <a:avLst/>
        </a:prstGeom>
      </dgm:spPr>
    </dgm:pt>
    <dgm:pt modelId="{7B1EDCE2-2E38-4FFF-BDFA-964E3AA97BCB}" type="pres">
      <dgm:prSet presAssocID="{F4696291-C991-407F-B0C3-6A8F2CE0841A}" presName="rootConnector" presStyleLbl="node4" presStyleIdx="0" presStyleCnt="22"/>
      <dgm:spPr/>
    </dgm:pt>
    <dgm:pt modelId="{03AD6F7F-9FF5-40F8-9828-863D2FEEA87E}" type="pres">
      <dgm:prSet presAssocID="{F4696291-C991-407F-B0C3-6A8F2CE0841A}" presName="hierChild4" presStyleCnt="0"/>
      <dgm:spPr/>
    </dgm:pt>
    <dgm:pt modelId="{AA22B2F9-539D-4A79-8A8D-EB4CCBC07323}" type="pres">
      <dgm:prSet presAssocID="{AFAB40C3-3ECA-4751-A055-953F7D84CBB9}" presName="Name37" presStyleLbl="parChTrans1D4" presStyleIdx="1" presStyleCnt="22"/>
      <dgm:spPr/>
    </dgm:pt>
    <dgm:pt modelId="{F52A2972-4B36-419F-9063-120E613614B8}" type="pres">
      <dgm:prSet presAssocID="{47EA173C-EDC6-4FDA-8261-83843715ED6C}" presName="hierRoot2" presStyleCnt="0">
        <dgm:presLayoutVars>
          <dgm:hierBranch val="r"/>
        </dgm:presLayoutVars>
      </dgm:prSet>
      <dgm:spPr/>
    </dgm:pt>
    <dgm:pt modelId="{A255A861-7B33-417F-A10C-F297A4A8D382}" type="pres">
      <dgm:prSet presAssocID="{47EA173C-EDC6-4FDA-8261-83843715ED6C}" presName="rootComposite" presStyleCnt="0"/>
      <dgm:spPr/>
    </dgm:pt>
    <dgm:pt modelId="{476443CA-C80E-495A-A67B-7D050FCD583F}" type="pres">
      <dgm:prSet presAssocID="{47EA173C-EDC6-4FDA-8261-83843715ED6C}" presName="rootText" presStyleLbl="node4" presStyleIdx="1" presStyleCnt="22" custLinFactNeighborX="-1542" custLinFactNeighborY="20272">
        <dgm:presLayoutVars>
          <dgm:chPref val="3"/>
        </dgm:presLayoutVars>
      </dgm:prSet>
      <dgm:spPr>
        <a:prstGeom prst="roundRect">
          <a:avLst/>
        </a:prstGeom>
      </dgm:spPr>
    </dgm:pt>
    <dgm:pt modelId="{C3F4B18B-83A8-4321-8A24-803A0F4AD38B}" type="pres">
      <dgm:prSet presAssocID="{47EA173C-EDC6-4FDA-8261-83843715ED6C}" presName="rootConnector" presStyleLbl="node4" presStyleIdx="1" presStyleCnt="22"/>
      <dgm:spPr/>
    </dgm:pt>
    <dgm:pt modelId="{F0CAE8AB-4DCF-4A43-86A7-E8DA30C5C65E}" type="pres">
      <dgm:prSet presAssocID="{47EA173C-EDC6-4FDA-8261-83843715ED6C}" presName="hierChild4" presStyleCnt="0"/>
      <dgm:spPr/>
    </dgm:pt>
    <dgm:pt modelId="{2A7DEFA2-70F0-4C57-A7F6-E282A46FC72A}" type="pres">
      <dgm:prSet presAssocID="{47EA173C-EDC6-4FDA-8261-83843715ED6C}" presName="hierChild5" presStyleCnt="0"/>
      <dgm:spPr/>
    </dgm:pt>
    <dgm:pt modelId="{2D46B4FA-5BBD-4ECE-B1F9-8FBAF3C3574F}" type="pres">
      <dgm:prSet presAssocID="{F4696291-C991-407F-B0C3-6A8F2CE0841A}" presName="hierChild5" presStyleCnt="0"/>
      <dgm:spPr/>
    </dgm:pt>
    <dgm:pt modelId="{65E52AD9-0770-47DE-AC77-DB0169E7F276}" type="pres">
      <dgm:prSet presAssocID="{BB408977-236C-4D41-B7D5-57809A1D7648}" presName="Name35" presStyleLbl="parChTrans1D4" presStyleIdx="2" presStyleCnt="22"/>
      <dgm:spPr/>
    </dgm:pt>
    <dgm:pt modelId="{7BBE6926-5CBE-48C2-8B02-BDCB3CAD33FC}" type="pres">
      <dgm:prSet presAssocID="{75FFB165-A58D-4E03-9E51-8E0FD120D629}" presName="hierRoot2" presStyleCnt="0">
        <dgm:presLayoutVars>
          <dgm:hierBranch val="init"/>
        </dgm:presLayoutVars>
      </dgm:prSet>
      <dgm:spPr/>
    </dgm:pt>
    <dgm:pt modelId="{AB47DD15-A5F2-49D3-8EEE-23A082183625}" type="pres">
      <dgm:prSet presAssocID="{75FFB165-A58D-4E03-9E51-8E0FD120D629}" presName="rootComposite" presStyleCnt="0"/>
      <dgm:spPr/>
    </dgm:pt>
    <dgm:pt modelId="{9AA2D2B3-2912-464F-9B7B-9963A918BA5A}" type="pres">
      <dgm:prSet presAssocID="{75FFB165-A58D-4E03-9E51-8E0FD120D629}" presName="rootText" presStyleLbl="node4" presStyleIdx="2" presStyleCnt="22" custLinFactNeighborX="15584" custLinFactNeighborY="30858">
        <dgm:presLayoutVars>
          <dgm:chPref val="3"/>
        </dgm:presLayoutVars>
      </dgm:prSet>
      <dgm:spPr>
        <a:prstGeom prst="roundRect">
          <a:avLst/>
        </a:prstGeom>
      </dgm:spPr>
    </dgm:pt>
    <dgm:pt modelId="{BDD006FC-7FBE-4690-AD0A-0854CA483EF2}" type="pres">
      <dgm:prSet presAssocID="{75FFB165-A58D-4E03-9E51-8E0FD120D629}" presName="rootConnector" presStyleLbl="node4" presStyleIdx="2" presStyleCnt="22"/>
      <dgm:spPr/>
    </dgm:pt>
    <dgm:pt modelId="{9A19FB33-077C-437B-8054-F3243068003D}" type="pres">
      <dgm:prSet presAssocID="{75FFB165-A58D-4E03-9E51-8E0FD120D629}" presName="hierChild4" presStyleCnt="0"/>
      <dgm:spPr/>
    </dgm:pt>
    <dgm:pt modelId="{727CB3DB-D620-43C4-A2A8-A0C9A1916D1A}" type="pres">
      <dgm:prSet presAssocID="{A2649A69-30D0-4DB1-904F-2E18AB34B3D4}" presName="Name37" presStyleLbl="parChTrans1D4" presStyleIdx="3" presStyleCnt="22"/>
      <dgm:spPr/>
    </dgm:pt>
    <dgm:pt modelId="{678481D3-3F44-4238-BC91-D73056845EE7}" type="pres">
      <dgm:prSet presAssocID="{5DF74B4C-73D8-4633-8FD8-1D0ECCCDEE6A}" presName="hierRoot2" presStyleCnt="0">
        <dgm:presLayoutVars>
          <dgm:hierBranch val="init"/>
        </dgm:presLayoutVars>
      </dgm:prSet>
      <dgm:spPr/>
    </dgm:pt>
    <dgm:pt modelId="{29B51F40-1994-4414-BE6C-29DCAC57961F}" type="pres">
      <dgm:prSet presAssocID="{5DF74B4C-73D8-4633-8FD8-1D0ECCCDEE6A}" presName="rootComposite" presStyleCnt="0"/>
      <dgm:spPr/>
    </dgm:pt>
    <dgm:pt modelId="{FD424917-6B45-4290-A810-E13D0472D485}" type="pres">
      <dgm:prSet presAssocID="{5DF74B4C-73D8-4633-8FD8-1D0ECCCDEE6A}" presName="rootText" presStyleLbl="node4" presStyleIdx="3" presStyleCnt="22" custLinFactNeighborX="15584" custLinFactNeighborY="8808">
        <dgm:presLayoutVars>
          <dgm:chPref val="3"/>
        </dgm:presLayoutVars>
      </dgm:prSet>
      <dgm:spPr>
        <a:prstGeom prst="roundRect">
          <a:avLst/>
        </a:prstGeom>
      </dgm:spPr>
    </dgm:pt>
    <dgm:pt modelId="{B2A765D3-2AF1-4501-B379-6926915A735B}" type="pres">
      <dgm:prSet presAssocID="{5DF74B4C-73D8-4633-8FD8-1D0ECCCDEE6A}" presName="rootConnector" presStyleLbl="node4" presStyleIdx="3" presStyleCnt="22"/>
      <dgm:spPr/>
    </dgm:pt>
    <dgm:pt modelId="{C8DF2FF2-5533-4201-953E-EFC5D123F3B8}" type="pres">
      <dgm:prSet presAssocID="{5DF74B4C-73D8-4633-8FD8-1D0ECCCDEE6A}" presName="hierChild4" presStyleCnt="0"/>
      <dgm:spPr/>
    </dgm:pt>
    <dgm:pt modelId="{37B5A8AD-2629-4867-8591-3972F80AA969}" type="pres">
      <dgm:prSet presAssocID="{5DF74B4C-73D8-4633-8FD8-1D0ECCCDEE6A}" presName="hierChild5" presStyleCnt="0"/>
      <dgm:spPr/>
    </dgm:pt>
    <dgm:pt modelId="{D74222A8-E580-4B12-B3D5-D2ADC202B68E}" type="pres">
      <dgm:prSet presAssocID="{F3DF1207-922D-493A-B1E7-FF8D361A86A0}" presName="Name37" presStyleLbl="parChTrans1D4" presStyleIdx="4" presStyleCnt="22"/>
      <dgm:spPr/>
    </dgm:pt>
    <dgm:pt modelId="{D8F39045-1D04-4FB8-A3E1-9C798CC69AD1}" type="pres">
      <dgm:prSet presAssocID="{BFFE29C3-114F-47ED-92E3-329584D0276E}" presName="hierRoot2" presStyleCnt="0">
        <dgm:presLayoutVars>
          <dgm:hierBranch val="init"/>
        </dgm:presLayoutVars>
      </dgm:prSet>
      <dgm:spPr/>
    </dgm:pt>
    <dgm:pt modelId="{11D13FC9-55FA-436E-90BD-D4F11D744F3C}" type="pres">
      <dgm:prSet presAssocID="{BFFE29C3-114F-47ED-92E3-329584D0276E}" presName="rootComposite" presStyleCnt="0"/>
      <dgm:spPr/>
    </dgm:pt>
    <dgm:pt modelId="{FE2DB67C-4C26-4FA0-937E-4BE37BEFFBC2}" type="pres">
      <dgm:prSet presAssocID="{BFFE29C3-114F-47ED-92E3-329584D0276E}" presName="rootText" presStyleLbl="node4" presStyleIdx="4" presStyleCnt="22" custLinFactNeighborX="15584" custLinFactNeighborY="19833">
        <dgm:presLayoutVars>
          <dgm:chPref val="3"/>
        </dgm:presLayoutVars>
      </dgm:prSet>
      <dgm:spPr>
        <a:prstGeom prst="roundRect">
          <a:avLst/>
        </a:prstGeom>
      </dgm:spPr>
    </dgm:pt>
    <dgm:pt modelId="{0AA74D1E-3AE3-47C4-BCB2-F28BE9A67EE2}" type="pres">
      <dgm:prSet presAssocID="{BFFE29C3-114F-47ED-92E3-329584D0276E}" presName="rootConnector" presStyleLbl="node4" presStyleIdx="4" presStyleCnt="22"/>
      <dgm:spPr/>
    </dgm:pt>
    <dgm:pt modelId="{7AC706A8-9F5A-408C-8686-A15B7A592E00}" type="pres">
      <dgm:prSet presAssocID="{BFFE29C3-114F-47ED-92E3-329584D0276E}" presName="hierChild4" presStyleCnt="0"/>
      <dgm:spPr/>
    </dgm:pt>
    <dgm:pt modelId="{CB2C6B22-8DF2-4511-B0BA-5705BF049F89}" type="pres">
      <dgm:prSet presAssocID="{BFFE29C3-114F-47ED-92E3-329584D0276E}" presName="hierChild5" presStyleCnt="0"/>
      <dgm:spPr/>
    </dgm:pt>
    <dgm:pt modelId="{2F97739A-30CB-46BF-B44E-3466567D2595}" type="pres">
      <dgm:prSet presAssocID="{FC72D416-D328-4D2D-B4BE-92D4CE63A083}" presName="Name37" presStyleLbl="parChTrans1D4" presStyleIdx="5" presStyleCnt="22"/>
      <dgm:spPr/>
    </dgm:pt>
    <dgm:pt modelId="{3284289E-A19E-4E77-BC17-1740C9078E91}" type="pres">
      <dgm:prSet presAssocID="{5DA1F43E-71CC-4013-B77C-1DF45E9AFCFE}" presName="hierRoot2" presStyleCnt="0">
        <dgm:presLayoutVars>
          <dgm:hierBranch val="init"/>
        </dgm:presLayoutVars>
      </dgm:prSet>
      <dgm:spPr/>
    </dgm:pt>
    <dgm:pt modelId="{63EF0660-1C1B-41FF-AEEE-A0CCF5E57C1E}" type="pres">
      <dgm:prSet presAssocID="{5DA1F43E-71CC-4013-B77C-1DF45E9AFCFE}" presName="rootComposite" presStyleCnt="0"/>
      <dgm:spPr/>
    </dgm:pt>
    <dgm:pt modelId="{95508A89-9607-4824-9661-443880E5D946}" type="pres">
      <dgm:prSet presAssocID="{5DA1F43E-71CC-4013-B77C-1DF45E9AFCFE}" presName="rootText" presStyleLbl="node4" presStyleIdx="5" presStyleCnt="22" custLinFactNeighborX="15584" custLinFactNeighborY="33290">
        <dgm:presLayoutVars>
          <dgm:chPref val="3"/>
        </dgm:presLayoutVars>
      </dgm:prSet>
      <dgm:spPr>
        <a:prstGeom prst="roundRect">
          <a:avLst/>
        </a:prstGeom>
      </dgm:spPr>
    </dgm:pt>
    <dgm:pt modelId="{CBC7572D-98FF-4F35-A460-1DB067791633}" type="pres">
      <dgm:prSet presAssocID="{5DA1F43E-71CC-4013-B77C-1DF45E9AFCFE}" presName="rootConnector" presStyleLbl="node4" presStyleIdx="5" presStyleCnt="22"/>
      <dgm:spPr/>
    </dgm:pt>
    <dgm:pt modelId="{89191B7D-8845-43C8-B3BB-3350C1E76EB5}" type="pres">
      <dgm:prSet presAssocID="{5DA1F43E-71CC-4013-B77C-1DF45E9AFCFE}" presName="hierChild4" presStyleCnt="0"/>
      <dgm:spPr/>
    </dgm:pt>
    <dgm:pt modelId="{D269A370-CE50-435D-9A3E-709D1A75215F}" type="pres">
      <dgm:prSet presAssocID="{5DA1F43E-71CC-4013-B77C-1DF45E9AFCFE}" presName="hierChild5" presStyleCnt="0"/>
      <dgm:spPr/>
    </dgm:pt>
    <dgm:pt modelId="{F552F510-321A-4F4F-8DBA-E03B68ADA7AF}" type="pres">
      <dgm:prSet presAssocID="{75FFB165-A58D-4E03-9E51-8E0FD120D629}" presName="hierChild5" presStyleCnt="0"/>
      <dgm:spPr/>
    </dgm:pt>
    <dgm:pt modelId="{89499FE0-E7FC-4E8B-B25E-9B3F8A475E02}" type="pres">
      <dgm:prSet presAssocID="{A9B9BF6E-C539-402D-8CCA-452D408E5D00}" presName="Name35" presStyleLbl="parChTrans1D4" presStyleIdx="6" presStyleCnt="22"/>
      <dgm:spPr/>
    </dgm:pt>
    <dgm:pt modelId="{305595A7-23BC-44E8-A03C-1A9A4F47A20F}" type="pres">
      <dgm:prSet presAssocID="{8A1650A6-2143-462E-B222-E9371ECE0380}" presName="hierRoot2" presStyleCnt="0">
        <dgm:presLayoutVars>
          <dgm:hierBranch val="init"/>
        </dgm:presLayoutVars>
      </dgm:prSet>
      <dgm:spPr/>
    </dgm:pt>
    <dgm:pt modelId="{DCD2AB30-6F3B-4617-B510-359069B6DFBB}" type="pres">
      <dgm:prSet presAssocID="{8A1650A6-2143-462E-B222-E9371ECE0380}" presName="rootComposite" presStyleCnt="0"/>
      <dgm:spPr/>
    </dgm:pt>
    <dgm:pt modelId="{16BA64E7-47CA-4051-8160-48E056F028DE}" type="pres">
      <dgm:prSet presAssocID="{8A1650A6-2143-462E-B222-E9371ECE0380}" presName="rootText" presStyleLbl="node4" presStyleIdx="6" presStyleCnt="22" custLinFactNeighborX="54188" custLinFactNeighborY="30858">
        <dgm:presLayoutVars>
          <dgm:chPref val="3"/>
        </dgm:presLayoutVars>
      </dgm:prSet>
      <dgm:spPr>
        <a:prstGeom prst="roundRect">
          <a:avLst/>
        </a:prstGeom>
      </dgm:spPr>
    </dgm:pt>
    <dgm:pt modelId="{4B7FB032-BF70-45D6-B1EB-0FB2EF199F45}" type="pres">
      <dgm:prSet presAssocID="{8A1650A6-2143-462E-B222-E9371ECE0380}" presName="rootConnector" presStyleLbl="node4" presStyleIdx="6" presStyleCnt="22"/>
      <dgm:spPr/>
    </dgm:pt>
    <dgm:pt modelId="{4C623835-6276-4ABA-B35F-C393E3673126}" type="pres">
      <dgm:prSet presAssocID="{8A1650A6-2143-462E-B222-E9371ECE0380}" presName="hierChild4" presStyleCnt="0"/>
      <dgm:spPr/>
    </dgm:pt>
    <dgm:pt modelId="{548871E3-F23D-41F1-8199-F652E4A76D40}" type="pres">
      <dgm:prSet presAssocID="{828A35BB-CB16-4D9B-A183-2951B0441068}" presName="Name37" presStyleLbl="parChTrans1D4" presStyleIdx="7" presStyleCnt="22"/>
      <dgm:spPr/>
    </dgm:pt>
    <dgm:pt modelId="{ACA889EF-E0E8-46FA-B422-9F61858B99F4}" type="pres">
      <dgm:prSet presAssocID="{7639FAF6-9E1C-4F42-BFA4-3335F1E0FFD9}" presName="hierRoot2" presStyleCnt="0">
        <dgm:presLayoutVars>
          <dgm:hierBranch val="init"/>
        </dgm:presLayoutVars>
      </dgm:prSet>
      <dgm:spPr/>
    </dgm:pt>
    <dgm:pt modelId="{480689FC-6D78-4C6D-81FB-05ADDBE186B5}" type="pres">
      <dgm:prSet presAssocID="{7639FAF6-9E1C-4F42-BFA4-3335F1E0FFD9}" presName="rootComposite" presStyleCnt="0"/>
      <dgm:spPr/>
    </dgm:pt>
    <dgm:pt modelId="{D9AD7E2B-4BCA-44C8-A1CC-001F9ADA21DF}" type="pres">
      <dgm:prSet presAssocID="{7639FAF6-9E1C-4F42-BFA4-3335F1E0FFD9}" presName="rootText" presStyleLbl="node4" presStyleIdx="7" presStyleCnt="22" custLinFactNeighborX="54188" custLinFactNeighborY="8808">
        <dgm:presLayoutVars>
          <dgm:chPref val="3"/>
        </dgm:presLayoutVars>
      </dgm:prSet>
      <dgm:spPr>
        <a:prstGeom prst="roundRect">
          <a:avLst/>
        </a:prstGeom>
      </dgm:spPr>
    </dgm:pt>
    <dgm:pt modelId="{CF8DD596-3104-49DE-8E2B-77860E56372D}" type="pres">
      <dgm:prSet presAssocID="{7639FAF6-9E1C-4F42-BFA4-3335F1E0FFD9}" presName="rootConnector" presStyleLbl="node4" presStyleIdx="7" presStyleCnt="22"/>
      <dgm:spPr/>
    </dgm:pt>
    <dgm:pt modelId="{1ED1CC47-A76D-4910-899B-90B6A0A46B2B}" type="pres">
      <dgm:prSet presAssocID="{7639FAF6-9E1C-4F42-BFA4-3335F1E0FFD9}" presName="hierChild4" presStyleCnt="0"/>
      <dgm:spPr/>
    </dgm:pt>
    <dgm:pt modelId="{F756E76B-6625-4F8B-8CC4-A41D31305114}" type="pres">
      <dgm:prSet presAssocID="{7639FAF6-9E1C-4F42-BFA4-3335F1E0FFD9}" presName="hierChild5" presStyleCnt="0"/>
      <dgm:spPr/>
    </dgm:pt>
    <dgm:pt modelId="{579476AD-1AD0-42D2-A1F4-EB39AD5EA1C1}" type="pres">
      <dgm:prSet presAssocID="{A51A0556-E045-4C46-A9F0-E236A91960A7}" presName="Name37" presStyleLbl="parChTrans1D4" presStyleIdx="8" presStyleCnt="22"/>
      <dgm:spPr/>
    </dgm:pt>
    <dgm:pt modelId="{DFF4E875-DCDD-4B3C-B47E-79DF1809162F}" type="pres">
      <dgm:prSet presAssocID="{4D299C0D-9AAA-438F-B698-48F5C22E5F69}" presName="hierRoot2" presStyleCnt="0">
        <dgm:presLayoutVars>
          <dgm:hierBranch val="init"/>
        </dgm:presLayoutVars>
      </dgm:prSet>
      <dgm:spPr/>
    </dgm:pt>
    <dgm:pt modelId="{7F189A01-5036-4FA2-9E54-0661DA0F2419}" type="pres">
      <dgm:prSet presAssocID="{4D299C0D-9AAA-438F-B698-48F5C22E5F69}" presName="rootComposite" presStyleCnt="0"/>
      <dgm:spPr/>
    </dgm:pt>
    <dgm:pt modelId="{9609A133-F0ED-48A9-B246-3CF25CA29719}" type="pres">
      <dgm:prSet presAssocID="{4D299C0D-9AAA-438F-B698-48F5C22E5F69}" presName="rootText" presStyleLbl="node4" presStyleIdx="8" presStyleCnt="22" custLinFactNeighborX="54188" custLinFactNeighborY="44088">
        <dgm:presLayoutVars>
          <dgm:chPref val="3"/>
        </dgm:presLayoutVars>
      </dgm:prSet>
      <dgm:spPr>
        <a:prstGeom prst="roundRect">
          <a:avLst/>
        </a:prstGeom>
      </dgm:spPr>
    </dgm:pt>
    <dgm:pt modelId="{52A6F129-A789-4184-AC45-42567030A393}" type="pres">
      <dgm:prSet presAssocID="{4D299C0D-9AAA-438F-B698-48F5C22E5F69}" presName="rootConnector" presStyleLbl="node4" presStyleIdx="8" presStyleCnt="22"/>
      <dgm:spPr/>
    </dgm:pt>
    <dgm:pt modelId="{23CA6F13-9096-4DD0-9E87-9AE992BE776F}" type="pres">
      <dgm:prSet presAssocID="{4D299C0D-9AAA-438F-B698-48F5C22E5F69}" presName="hierChild4" presStyleCnt="0"/>
      <dgm:spPr/>
    </dgm:pt>
    <dgm:pt modelId="{F547DCB4-2599-4FA4-B58E-D3C08D084726}" type="pres">
      <dgm:prSet presAssocID="{4D299C0D-9AAA-438F-B698-48F5C22E5F69}" presName="hierChild5" presStyleCnt="0"/>
      <dgm:spPr/>
    </dgm:pt>
    <dgm:pt modelId="{1D63DA78-DFDB-4E75-A585-CC1E6E1A6D7D}" type="pres">
      <dgm:prSet presAssocID="{8A1650A6-2143-462E-B222-E9371ECE0380}" presName="hierChild5" presStyleCnt="0"/>
      <dgm:spPr/>
    </dgm:pt>
    <dgm:pt modelId="{57AA3E5C-7151-4589-86AD-DBE792E78D1A}" type="pres">
      <dgm:prSet presAssocID="{25519B2B-E749-4A44-BAB6-EEB485C2A545}" presName="hierChild5" presStyleCnt="0"/>
      <dgm:spPr/>
    </dgm:pt>
    <dgm:pt modelId="{ECCC3D99-0931-4025-8534-CA952F7D9369}" type="pres">
      <dgm:prSet presAssocID="{231E2305-6DF2-4224-8C7D-B50B251594E3}" presName="Name35" presStyleLbl="parChTrans1D3" presStyleIdx="1" presStyleCnt="4"/>
      <dgm:spPr/>
    </dgm:pt>
    <dgm:pt modelId="{877CEE7F-057A-49AD-AD74-793D4B4CEF90}" type="pres">
      <dgm:prSet presAssocID="{522FC380-9F64-4A72-BB36-4E4AEB6F39CA}" presName="hierRoot2" presStyleCnt="0">
        <dgm:presLayoutVars>
          <dgm:hierBranch/>
        </dgm:presLayoutVars>
      </dgm:prSet>
      <dgm:spPr/>
    </dgm:pt>
    <dgm:pt modelId="{1656CEE7-F215-4726-9470-A3E40774E17D}" type="pres">
      <dgm:prSet presAssocID="{522FC380-9F64-4A72-BB36-4E4AEB6F39CA}" presName="rootComposite" presStyleCnt="0"/>
      <dgm:spPr/>
    </dgm:pt>
    <dgm:pt modelId="{85AF74FC-F459-409E-965E-D6BDD3AF4BA0}" type="pres">
      <dgm:prSet presAssocID="{522FC380-9F64-4A72-BB36-4E4AEB6F39CA}" presName="rootText" presStyleLbl="node3" presStyleIdx="1" presStyleCnt="4" custLinFactX="-53878" custLinFactNeighborX="-100000" custLinFactNeighborY="-7148">
        <dgm:presLayoutVars>
          <dgm:chPref val="3"/>
        </dgm:presLayoutVars>
      </dgm:prSet>
      <dgm:spPr>
        <a:prstGeom prst="roundRect">
          <a:avLst/>
        </a:prstGeom>
      </dgm:spPr>
    </dgm:pt>
    <dgm:pt modelId="{73AFB45B-B76A-48FD-AEEF-2FB2FE9F7647}" type="pres">
      <dgm:prSet presAssocID="{522FC380-9F64-4A72-BB36-4E4AEB6F39CA}" presName="rootConnector" presStyleLbl="node3" presStyleIdx="1" presStyleCnt="4"/>
      <dgm:spPr/>
    </dgm:pt>
    <dgm:pt modelId="{717AE85B-AEFE-48F9-B944-B4454CF8804D}" type="pres">
      <dgm:prSet presAssocID="{522FC380-9F64-4A72-BB36-4E4AEB6F39CA}" presName="hierChild4" presStyleCnt="0"/>
      <dgm:spPr/>
    </dgm:pt>
    <dgm:pt modelId="{AB85DDED-BB5D-4B20-A31F-56CB86C5F9CC}" type="pres">
      <dgm:prSet presAssocID="{92097B33-13FD-407D-B744-E77767C331F5}" presName="Name35" presStyleLbl="parChTrans1D4" presStyleIdx="9" presStyleCnt="22"/>
      <dgm:spPr/>
    </dgm:pt>
    <dgm:pt modelId="{E5485D80-9D97-4C75-8AE3-D752B1775DA7}" type="pres">
      <dgm:prSet presAssocID="{14C15FC4-6436-4BB3-AC9D-26EE57EEB5EE}" presName="hierRoot2" presStyleCnt="0">
        <dgm:presLayoutVars>
          <dgm:hierBranch val="init"/>
        </dgm:presLayoutVars>
      </dgm:prSet>
      <dgm:spPr/>
    </dgm:pt>
    <dgm:pt modelId="{A88C72D7-F0FB-42E9-9590-E6107380A5E2}" type="pres">
      <dgm:prSet presAssocID="{14C15FC4-6436-4BB3-AC9D-26EE57EEB5EE}" presName="rootComposite" presStyleCnt="0"/>
      <dgm:spPr/>
    </dgm:pt>
    <dgm:pt modelId="{2E6D1DDD-EBC5-4DE6-B3DA-5FF0821D8C25}" type="pres">
      <dgm:prSet presAssocID="{14C15FC4-6436-4BB3-AC9D-26EE57EEB5EE}" presName="rootText" presStyleLbl="node4" presStyleIdx="9" presStyleCnt="22" custScaleX="50838" custScaleY="101407" custLinFactY="-6424" custLinFactNeighborX="-95167" custLinFactNeighborY="-100000">
        <dgm:presLayoutVars>
          <dgm:chPref val="3"/>
        </dgm:presLayoutVars>
      </dgm:prSet>
      <dgm:spPr>
        <a:prstGeom prst="roundRect">
          <a:avLst/>
        </a:prstGeom>
      </dgm:spPr>
    </dgm:pt>
    <dgm:pt modelId="{DB91559A-EE0B-4550-AA05-29078EFABEC9}" type="pres">
      <dgm:prSet presAssocID="{14C15FC4-6436-4BB3-AC9D-26EE57EEB5EE}" presName="rootConnector" presStyleLbl="node4" presStyleIdx="9" presStyleCnt="22"/>
      <dgm:spPr/>
    </dgm:pt>
    <dgm:pt modelId="{BC1E9FC2-9942-4092-8E1D-FB4E212CE967}" type="pres">
      <dgm:prSet presAssocID="{14C15FC4-6436-4BB3-AC9D-26EE57EEB5EE}" presName="hierChild4" presStyleCnt="0"/>
      <dgm:spPr/>
    </dgm:pt>
    <dgm:pt modelId="{A745F9BC-A29D-45C5-981B-70F7EC99CCA7}" type="pres">
      <dgm:prSet presAssocID="{14C15FC4-6436-4BB3-AC9D-26EE57EEB5EE}" presName="hierChild5" presStyleCnt="0"/>
      <dgm:spPr/>
    </dgm:pt>
    <dgm:pt modelId="{906104D6-48D4-4A99-8730-00AE13C60572}" type="pres">
      <dgm:prSet presAssocID="{522FC380-9F64-4A72-BB36-4E4AEB6F39CA}" presName="hierChild5" presStyleCnt="0"/>
      <dgm:spPr/>
    </dgm:pt>
    <dgm:pt modelId="{1940224C-5D9B-44EC-AC07-F233E2946FDF}" type="pres">
      <dgm:prSet presAssocID="{96F15514-0324-48F7-8870-369F1B0CD7AF}" presName="hierChild5" presStyleCnt="0"/>
      <dgm:spPr/>
    </dgm:pt>
    <dgm:pt modelId="{C74862B0-F874-4447-B107-DB6DD838950A}" type="pres">
      <dgm:prSet presAssocID="{9634D334-9342-45E0-B2D0-CD4150AE9CA1}" presName="Name37" presStyleLbl="parChTrans1D2" presStyleIdx="1" presStyleCnt="2"/>
      <dgm:spPr/>
    </dgm:pt>
    <dgm:pt modelId="{7977836E-FA2B-4B09-AB2E-4774B5264DBB}" type="pres">
      <dgm:prSet presAssocID="{363906CC-730E-499C-9848-942D5B2F5603}" presName="hierRoot2" presStyleCnt="0">
        <dgm:presLayoutVars>
          <dgm:hierBranch/>
        </dgm:presLayoutVars>
      </dgm:prSet>
      <dgm:spPr/>
    </dgm:pt>
    <dgm:pt modelId="{2DE0DABF-E14C-4DDE-8295-A2EC34F31C0F}" type="pres">
      <dgm:prSet presAssocID="{363906CC-730E-499C-9848-942D5B2F5603}" presName="rootComposite" presStyleCnt="0"/>
      <dgm:spPr/>
    </dgm:pt>
    <dgm:pt modelId="{B03DEEBE-8D6A-4D34-A3DA-17FB6B68BDE7}" type="pres">
      <dgm:prSet presAssocID="{363906CC-730E-499C-9848-942D5B2F5603}" presName="rootText" presStyleLbl="node2" presStyleIdx="1" presStyleCnt="2" custScaleX="192722" custLinFactNeighborX="98440" custLinFactNeighborY="41">
        <dgm:presLayoutVars>
          <dgm:chPref val="3"/>
        </dgm:presLayoutVars>
      </dgm:prSet>
      <dgm:spPr>
        <a:prstGeom prst="roundRect">
          <a:avLst/>
        </a:prstGeom>
      </dgm:spPr>
    </dgm:pt>
    <dgm:pt modelId="{F0D3E6AB-2E5D-4979-AE05-84BDF00F3E57}" type="pres">
      <dgm:prSet presAssocID="{363906CC-730E-499C-9848-942D5B2F5603}" presName="rootConnector" presStyleLbl="node2" presStyleIdx="1" presStyleCnt="2"/>
      <dgm:spPr/>
    </dgm:pt>
    <dgm:pt modelId="{73B364B1-8E33-4ADC-9E3D-F33B6A17022E}" type="pres">
      <dgm:prSet presAssocID="{363906CC-730E-499C-9848-942D5B2F5603}" presName="hierChild4" presStyleCnt="0"/>
      <dgm:spPr/>
    </dgm:pt>
    <dgm:pt modelId="{3CEF933D-A3AC-2640-90B9-779EE298603D}" type="pres">
      <dgm:prSet presAssocID="{6AF9989B-6B3C-914E-9A86-B691635C2F66}" presName="Name35" presStyleLbl="parChTrans1D3" presStyleIdx="2" presStyleCnt="4"/>
      <dgm:spPr/>
    </dgm:pt>
    <dgm:pt modelId="{ED8D97EE-7E3F-024D-99E6-02CEDEC8A2B7}" type="pres">
      <dgm:prSet presAssocID="{DA7B1ED1-0138-E744-BBCC-FE86B08F6643}" presName="hierRoot2" presStyleCnt="0">
        <dgm:presLayoutVars>
          <dgm:hierBranch/>
        </dgm:presLayoutVars>
      </dgm:prSet>
      <dgm:spPr/>
    </dgm:pt>
    <dgm:pt modelId="{485FC0D9-F549-B44D-9D2A-214D993A7DD4}" type="pres">
      <dgm:prSet presAssocID="{DA7B1ED1-0138-E744-BBCC-FE86B08F6643}" presName="rootComposite" presStyleCnt="0"/>
      <dgm:spPr/>
    </dgm:pt>
    <dgm:pt modelId="{E670587C-8103-0443-9C22-BE39B479CE67}" type="pres">
      <dgm:prSet presAssocID="{DA7B1ED1-0138-E744-BBCC-FE86B08F6643}" presName="rootText" presStyleLbl="node3" presStyleIdx="2" presStyleCnt="4">
        <dgm:presLayoutVars>
          <dgm:chPref val="3"/>
        </dgm:presLayoutVars>
      </dgm:prSet>
      <dgm:spPr>
        <a:prstGeom prst="roundRect">
          <a:avLst/>
        </a:prstGeom>
      </dgm:spPr>
    </dgm:pt>
    <dgm:pt modelId="{9BBF8C2A-3C5C-3247-8443-706FBFE470A9}" type="pres">
      <dgm:prSet presAssocID="{DA7B1ED1-0138-E744-BBCC-FE86B08F6643}" presName="rootConnector" presStyleLbl="node3" presStyleIdx="2" presStyleCnt="4"/>
      <dgm:spPr/>
    </dgm:pt>
    <dgm:pt modelId="{194C501D-D08D-A448-98DE-C51CF2F3543C}" type="pres">
      <dgm:prSet presAssocID="{DA7B1ED1-0138-E744-BBCC-FE86B08F6643}" presName="hierChild4" presStyleCnt="0"/>
      <dgm:spPr/>
    </dgm:pt>
    <dgm:pt modelId="{1190B346-2523-544B-BC6F-C836F06FCF4C}" type="pres">
      <dgm:prSet presAssocID="{8BF0E8E1-1AFA-B54E-8024-D2A3A9255C02}" presName="Name35" presStyleLbl="parChTrans1D4" presStyleIdx="10" presStyleCnt="22"/>
      <dgm:spPr/>
    </dgm:pt>
    <dgm:pt modelId="{74068888-90DD-3C4E-808D-7A696AD0E874}" type="pres">
      <dgm:prSet presAssocID="{A27D550F-4043-8F4B-A8E2-843978DB8499}" presName="hierRoot2" presStyleCnt="0">
        <dgm:presLayoutVars>
          <dgm:hierBranch val="init"/>
        </dgm:presLayoutVars>
      </dgm:prSet>
      <dgm:spPr/>
    </dgm:pt>
    <dgm:pt modelId="{C5095111-CCED-C54B-A6F8-BBADA59AE861}" type="pres">
      <dgm:prSet presAssocID="{A27D550F-4043-8F4B-A8E2-843978DB8499}" presName="rootComposite" presStyleCnt="0"/>
      <dgm:spPr/>
    </dgm:pt>
    <dgm:pt modelId="{D84305E1-BA37-304B-A784-6CFAA8A6C331}" type="pres">
      <dgm:prSet presAssocID="{A27D550F-4043-8F4B-A8E2-843978DB8499}" presName="rootText" presStyleLbl="node4" presStyleIdx="10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DB2C852E-DB64-8848-9444-3F381CA5B433}" type="pres">
      <dgm:prSet presAssocID="{A27D550F-4043-8F4B-A8E2-843978DB8499}" presName="rootConnector" presStyleLbl="node4" presStyleIdx="10" presStyleCnt="22"/>
      <dgm:spPr/>
    </dgm:pt>
    <dgm:pt modelId="{EAF39ADF-503F-B346-8DDC-BD8CD9BA547B}" type="pres">
      <dgm:prSet presAssocID="{A27D550F-4043-8F4B-A8E2-843978DB8499}" presName="hierChild4" presStyleCnt="0"/>
      <dgm:spPr/>
    </dgm:pt>
    <dgm:pt modelId="{EC12CC14-B909-8449-A7CC-D06F7202470E}" type="pres">
      <dgm:prSet presAssocID="{A27D550F-4043-8F4B-A8E2-843978DB8499}" presName="hierChild5" presStyleCnt="0"/>
      <dgm:spPr/>
    </dgm:pt>
    <dgm:pt modelId="{56BD5C49-7934-9342-81C7-E2B5F5CB8AB0}" type="pres">
      <dgm:prSet presAssocID="{3BF5C778-DDC0-3641-8620-54A30F37A6AC}" presName="Name35" presStyleLbl="parChTrans1D4" presStyleIdx="11" presStyleCnt="22"/>
      <dgm:spPr/>
    </dgm:pt>
    <dgm:pt modelId="{44189552-6D5D-0E49-83DA-A174CEA33B5E}" type="pres">
      <dgm:prSet presAssocID="{9B4CBFF0-6A6D-0540-A436-773ABAB14F90}" presName="hierRoot2" presStyleCnt="0">
        <dgm:presLayoutVars>
          <dgm:hierBranch val="init"/>
        </dgm:presLayoutVars>
      </dgm:prSet>
      <dgm:spPr/>
    </dgm:pt>
    <dgm:pt modelId="{C1CF4923-1B11-4A47-B9FA-86DE717DC81A}" type="pres">
      <dgm:prSet presAssocID="{9B4CBFF0-6A6D-0540-A436-773ABAB14F90}" presName="rootComposite" presStyleCnt="0"/>
      <dgm:spPr/>
    </dgm:pt>
    <dgm:pt modelId="{F136958E-13D4-4847-B22C-2B29EDCF9391}" type="pres">
      <dgm:prSet presAssocID="{9B4CBFF0-6A6D-0540-A436-773ABAB14F90}" presName="rootText" presStyleLbl="node4" presStyleIdx="11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1F4C6502-BB18-9742-ADAA-275579FE2BA3}" type="pres">
      <dgm:prSet presAssocID="{9B4CBFF0-6A6D-0540-A436-773ABAB14F90}" presName="rootConnector" presStyleLbl="node4" presStyleIdx="11" presStyleCnt="22"/>
      <dgm:spPr/>
    </dgm:pt>
    <dgm:pt modelId="{9F8B6956-743D-A442-B099-A7FFD8D50CC5}" type="pres">
      <dgm:prSet presAssocID="{9B4CBFF0-6A6D-0540-A436-773ABAB14F90}" presName="hierChild4" presStyleCnt="0"/>
      <dgm:spPr/>
    </dgm:pt>
    <dgm:pt modelId="{5FF793EE-D770-FD4D-9D18-A99EC8D7C866}" type="pres">
      <dgm:prSet presAssocID="{53E1CFFC-A567-D84A-ABDE-E6CEF6CB8E45}" presName="Name37" presStyleLbl="parChTrans1D4" presStyleIdx="12" presStyleCnt="22"/>
      <dgm:spPr/>
    </dgm:pt>
    <dgm:pt modelId="{29EFB745-CA0D-C940-ACD2-C5E15B2877D3}" type="pres">
      <dgm:prSet presAssocID="{44E16BE2-87EE-6145-B91F-DB0AF60AB0D9}" presName="hierRoot2" presStyleCnt="0">
        <dgm:presLayoutVars>
          <dgm:hierBranch val="init"/>
        </dgm:presLayoutVars>
      </dgm:prSet>
      <dgm:spPr/>
    </dgm:pt>
    <dgm:pt modelId="{9366799E-0C83-3742-98CF-3A7AADF00C68}" type="pres">
      <dgm:prSet presAssocID="{44E16BE2-87EE-6145-B91F-DB0AF60AB0D9}" presName="rootComposite" presStyleCnt="0"/>
      <dgm:spPr/>
    </dgm:pt>
    <dgm:pt modelId="{05E74234-4102-CF40-8107-3B5E494BBF5B}" type="pres">
      <dgm:prSet presAssocID="{44E16BE2-87EE-6145-B91F-DB0AF60AB0D9}" presName="rootText" presStyleLbl="node4" presStyleIdx="12" presStyleCnt="22" custLinFactNeighborX="-6116" custLinFactNeighborY="65682">
        <dgm:presLayoutVars>
          <dgm:chPref val="3"/>
        </dgm:presLayoutVars>
      </dgm:prSet>
      <dgm:spPr>
        <a:prstGeom prst="roundRect">
          <a:avLst/>
        </a:prstGeom>
      </dgm:spPr>
    </dgm:pt>
    <dgm:pt modelId="{7E8ED830-FB5C-0F4A-B846-57B4206645E9}" type="pres">
      <dgm:prSet presAssocID="{44E16BE2-87EE-6145-B91F-DB0AF60AB0D9}" presName="rootConnector" presStyleLbl="node4" presStyleIdx="12" presStyleCnt="22"/>
      <dgm:spPr/>
    </dgm:pt>
    <dgm:pt modelId="{738E77A5-5E2D-2346-B002-AD03786B713D}" type="pres">
      <dgm:prSet presAssocID="{44E16BE2-87EE-6145-B91F-DB0AF60AB0D9}" presName="hierChild4" presStyleCnt="0"/>
      <dgm:spPr/>
    </dgm:pt>
    <dgm:pt modelId="{60C1DE21-D24A-9741-9471-0372CD0CD2B1}" type="pres">
      <dgm:prSet presAssocID="{44E16BE2-87EE-6145-B91F-DB0AF60AB0D9}" presName="hierChild5" presStyleCnt="0"/>
      <dgm:spPr/>
    </dgm:pt>
    <dgm:pt modelId="{45284F62-AD7F-854C-B86D-FD89DC66B1ED}" type="pres">
      <dgm:prSet presAssocID="{9B4CBFF0-6A6D-0540-A436-773ABAB14F90}" presName="hierChild5" presStyleCnt="0"/>
      <dgm:spPr/>
    </dgm:pt>
    <dgm:pt modelId="{8AD9957E-4E23-9F4B-89B1-36C3A71EC6E5}" type="pres">
      <dgm:prSet presAssocID="{0AE00B84-57DF-0140-917A-4C3573609811}" presName="Name35" presStyleLbl="parChTrans1D4" presStyleIdx="13" presStyleCnt="22"/>
      <dgm:spPr/>
    </dgm:pt>
    <dgm:pt modelId="{0CBC1268-A553-674C-A481-E736A206958A}" type="pres">
      <dgm:prSet presAssocID="{E75CE78D-4FBF-F84E-B9B2-790AFA4B1350}" presName="hierRoot2" presStyleCnt="0">
        <dgm:presLayoutVars>
          <dgm:hierBranch val="init"/>
        </dgm:presLayoutVars>
      </dgm:prSet>
      <dgm:spPr/>
    </dgm:pt>
    <dgm:pt modelId="{3E4F16FF-DC15-3249-99A1-DEFA483F7933}" type="pres">
      <dgm:prSet presAssocID="{E75CE78D-4FBF-F84E-B9B2-790AFA4B1350}" presName="rootComposite" presStyleCnt="0"/>
      <dgm:spPr/>
    </dgm:pt>
    <dgm:pt modelId="{419FA2A6-83F7-964B-850B-2700EEE7AA57}" type="pres">
      <dgm:prSet presAssocID="{E75CE78D-4FBF-F84E-B9B2-790AFA4B1350}" presName="rootText" presStyleLbl="node4" presStyleIdx="13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5798BE4B-F6D3-A64A-8F54-60A359C3D75C}" type="pres">
      <dgm:prSet presAssocID="{E75CE78D-4FBF-F84E-B9B2-790AFA4B1350}" presName="rootConnector" presStyleLbl="node4" presStyleIdx="13" presStyleCnt="22"/>
      <dgm:spPr/>
    </dgm:pt>
    <dgm:pt modelId="{78C57504-AE9D-084C-AA25-3E1D2BF24579}" type="pres">
      <dgm:prSet presAssocID="{E75CE78D-4FBF-F84E-B9B2-790AFA4B1350}" presName="hierChild4" presStyleCnt="0"/>
      <dgm:spPr/>
    </dgm:pt>
    <dgm:pt modelId="{A6238E96-0942-2C47-9053-28BC5F1B995D}" type="pres">
      <dgm:prSet presAssocID="{E75CE78D-4FBF-F84E-B9B2-790AFA4B1350}" presName="hierChild5" presStyleCnt="0"/>
      <dgm:spPr/>
    </dgm:pt>
    <dgm:pt modelId="{99597EB9-F9E3-5846-BF64-7A5FD601E1E0}" type="pres">
      <dgm:prSet presAssocID="{DA7B1ED1-0138-E744-BBCC-FE86B08F6643}" presName="hierChild5" presStyleCnt="0"/>
      <dgm:spPr/>
    </dgm:pt>
    <dgm:pt modelId="{E66AE51E-78EF-B24E-8C08-41A4686429A3}" type="pres">
      <dgm:prSet presAssocID="{ACA409F7-7A08-B24A-975A-DFE210ACF276}" presName="Name35" presStyleLbl="parChTrans1D3" presStyleIdx="3" presStyleCnt="4"/>
      <dgm:spPr/>
    </dgm:pt>
    <dgm:pt modelId="{AD66E2A7-57E9-AE4F-AC95-B9C51ECF3B99}" type="pres">
      <dgm:prSet presAssocID="{06CA7D94-ED48-004E-91E5-8793B8B96EF8}" presName="hierRoot2" presStyleCnt="0">
        <dgm:presLayoutVars>
          <dgm:hierBranch/>
        </dgm:presLayoutVars>
      </dgm:prSet>
      <dgm:spPr/>
    </dgm:pt>
    <dgm:pt modelId="{E94A1301-BD91-C048-B16F-D45183D05B51}" type="pres">
      <dgm:prSet presAssocID="{06CA7D94-ED48-004E-91E5-8793B8B96EF8}" presName="rootComposite" presStyleCnt="0"/>
      <dgm:spPr/>
    </dgm:pt>
    <dgm:pt modelId="{031CA4F7-B8AA-A14F-8375-3F5207435063}" type="pres">
      <dgm:prSet presAssocID="{06CA7D94-ED48-004E-91E5-8793B8B96EF8}" presName="rootText" presStyleLbl="node3" presStyleIdx="3" presStyleCnt="4" custLinFactNeighborX="65382" custLinFactNeighborY="0">
        <dgm:presLayoutVars>
          <dgm:chPref val="3"/>
        </dgm:presLayoutVars>
      </dgm:prSet>
      <dgm:spPr>
        <a:prstGeom prst="roundRect">
          <a:avLst/>
        </a:prstGeom>
      </dgm:spPr>
    </dgm:pt>
    <dgm:pt modelId="{EEC4F07A-837E-7C44-A369-6A6FF7F108F4}" type="pres">
      <dgm:prSet presAssocID="{06CA7D94-ED48-004E-91E5-8793B8B96EF8}" presName="rootConnector" presStyleLbl="node3" presStyleIdx="3" presStyleCnt="4"/>
      <dgm:spPr/>
    </dgm:pt>
    <dgm:pt modelId="{3C346082-6EAB-CE4E-A365-79860E0AF213}" type="pres">
      <dgm:prSet presAssocID="{06CA7D94-ED48-004E-91E5-8793B8B96EF8}" presName="hierChild4" presStyleCnt="0"/>
      <dgm:spPr/>
    </dgm:pt>
    <dgm:pt modelId="{BC77F831-0A20-CE4F-BCD6-FAD78AE944EC}" type="pres">
      <dgm:prSet presAssocID="{B5EE2DC1-836E-D240-BED9-2D1C422EDF97}" presName="Name35" presStyleLbl="parChTrans1D4" presStyleIdx="14" presStyleCnt="22"/>
      <dgm:spPr/>
    </dgm:pt>
    <dgm:pt modelId="{376BD738-7A81-1D4D-99FA-41C87AFFDA37}" type="pres">
      <dgm:prSet presAssocID="{905AC9A5-6A8F-FF45-A552-432A0AE4F2AD}" presName="hierRoot2" presStyleCnt="0">
        <dgm:presLayoutVars>
          <dgm:hierBranch val="init"/>
        </dgm:presLayoutVars>
      </dgm:prSet>
      <dgm:spPr/>
    </dgm:pt>
    <dgm:pt modelId="{89218803-1EDE-F647-A37D-88BAB5265290}" type="pres">
      <dgm:prSet presAssocID="{905AC9A5-6A8F-FF45-A552-432A0AE4F2AD}" presName="rootComposite" presStyleCnt="0"/>
      <dgm:spPr/>
    </dgm:pt>
    <dgm:pt modelId="{6028A916-807A-C64B-ADC0-F0FB1A8264C9}" type="pres">
      <dgm:prSet presAssocID="{905AC9A5-6A8F-FF45-A552-432A0AE4F2AD}" presName="rootText" presStyleLbl="node4" presStyleIdx="14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D7861FB2-082F-9848-B50C-83A61BD7B850}" type="pres">
      <dgm:prSet presAssocID="{905AC9A5-6A8F-FF45-A552-432A0AE4F2AD}" presName="rootConnector" presStyleLbl="node4" presStyleIdx="14" presStyleCnt="22"/>
      <dgm:spPr/>
    </dgm:pt>
    <dgm:pt modelId="{EE29EB03-6CA2-A444-B1DB-1B75EE1E1F1A}" type="pres">
      <dgm:prSet presAssocID="{905AC9A5-6A8F-FF45-A552-432A0AE4F2AD}" presName="hierChild4" presStyleCnt="0"/>
      <dgm:spPr/>
    </dgm:pt>
    <dgm:pt modelId="{B82242E9-E98C-BF4A-BEE0-9AAB68459C92}" type="pres">
      <dgm:prSet presAssocID="{F3FD6E49-A834-C14A-962B-C0497259CEF6}" presName="Name37" presStyleLbl="parChTrans1D4" presStyleIdx="15" presStyleCnt="22"/>
      <dgm:spPr/>
    </dgm:pt>
    <dgm:pt modelId="{4C2CE63C-AD84-9840-B04D-EB9748E2F818}" type="pres">
      <dgm:prSet presAssocID="{9D3711E1-91ED-3D4D-ABC7-4C7995CA9816}" presName="hierRoot2" presStyleCnt="0">
        <dgm:presLayoutVars>
          <dgm:hierBranch val="init"/>
        </dgm:presLayoutVars>
      </dgm:prSet>
      <dgm:spPr/>
    </dgm:pt>
    <dgm:pt modelId="{0A3FCFA7-D7AB-124E-8E7B-F5AB01F91124}" type="pres">
      <dgm:prSet presAssocID="{9D3711E1-91ED-3D4D-ABC7-4C7995CA9816}" presName="rootComposite" presStyleCnt="0"/>
      <dgm:spPr/>
    </dgm:pt>
    <dgm:pt modelId="{56631885-E12A-EA4E-B819-91490DFB6D5F}" type="pres">
      <dgm:prSet presAssocID="{9D3711E1-91ED-3D4D-ABC7-4C7995CA9816}" presName="rootText" presStyleLbl="node4" presStyleIdx="15" presStyleCnt="22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3EC681E7-2D17-134D-85EB-4DE73C73A47F}" type="pres">
      <dgm:prSet presAssocID="{9D3711E1-91ED-3D4D-ABC7-4C7995CA9816}" presName="rootConnector" presStyleLbl="node4" presStyleIdx="15" presStyleCnt="22"/>
      <dgm:spPr/>
    </dgm:pt>
    <dgm:pt modelId="{0A7D330E-5BC7-8845-867C-6E70C1FF5E9C}" type="pres">
      <dgm:prSet presAssocID="{9D3711E1-91ED-3D4D-ABC7-4C7995CA9816}" presName="hierChild4" presStyleCnt="0"/>
      <dgm:spPr/>
    </dgm:pt>
    <dgm:pt modelId="{BB52AE45-8D12-8243-B1DF-6BB0D954AEBB}" type="pres">
      <dgm:prSet presAssocID="{91E972B9-4679-924D-9ACD-6FF1CD59DA7D}" presName="Name37" presStyleLbl="parChTrans1D4" presStyleIdx="16" presStyleCnt="22"/>
      <dgm:spPr/>
    </dgm:pt>
    <dgm:pt modelId="{C081DC68-89A3-A940-8B3C-2547513CC4FB}" type="pres">
      <dgm:prSet presAssocID="{FC239151-5FD8-BC41-BA57-ED6CD4B9E133}" presName="hierRoot2" presStyleCnt="0">
        <dgm:presLayoutVars>
          <dgm:hierBranch val="init"/>
        </dgm:presLayoutVars>
      </dgm:prSet>
      <dgm:spPr/>
    </dgm:pt>
    <dgm:pt modelId="{36B92D1B-C47F-E446-951E-2CD000F241B9}" type="pres">
      <dgm:prSet presAssocID="{FC239151-5FD8-BC41-BA57-ED6CD4B9E133}" presName="rootComposite" presStyleCnt="0"/>
      <dgm:spPr/>
    </dgm:pt>
    <dgm:pt modelId="{1DFE80F7-7D13-8E4C-98F9-FDA733D2A3A7}" type="pres">
      <dgm:prSet presAssocID="{FC239151-5FD8-BC41-BA57-ED6CD4B9E133}" presName="rootText" presStyleLbl="node4" presStyleIdx="16" presStyleCnt="22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045E67CA-DC6D-F848-B09E-EC83E00504BE}" type="pres">
      <dgm:prSet presAssocID="{FC239151-5FD8-BC41-BA57-ED6CD4B9E133}" presName="rootConnector" presStyleLbl="node4" presStyleIdx="16" presStyleCnt="22"/>
      <dgm:spPr/>
    </dgm:pt>
    <dgm:pt modelId="{60DB01EC-D332-AA49-B7AA-019C612EFF4C}" type="pres">
      <dgm:prSet presAssocID="{FC239151-5FD8-BC41-BA57-ED6CD4B9E133}" presName="hierChild4" presStyleCnt="0"/>
      <dgm:spPr/>
    </dgm:pt>
    <dgm:pt modelId="{F226A758-DB85-CB44-B1E4-55FFC1AF2536}" type="pres">
      <dgm:prSet presAssocID="{FC239151-5FD8-BC41-BA57-ED6CD4B9E133}" presName="hierChild5" presStyleCnt="0"/>
      <dgm:spPr/>
    </dgm:pt>
    <dgm:pt modelId="{4FA6CFFA-C517-504E-9670-D3488249CEC9}" type="pres">
      <dgm:prSet presAssocID="{076ABC8F-1444-984A-A06D-6D5B833B2A3E}" presName="Name37" presStyleLbl="parChTrans1D4" presStyleIdx="17" presStyleCnt="22"/>
      <dgm:spPr/>
    </dgm:pt>
    <dgm:pt modelId="{6FDED64A-1F7F-CF48-8125-D45262E51E64}" type="pres">
      <dgm:prSet presAssocID="{D64C1AA2-F31E-CD45-A018-56D0CB9D9F68}" presName="hierRoot2" presStyleCnt="0">
        <dgm:presLayoutVars>
          <dgm:hierBranch val="init"/>
        </dgm:presLayoutVars>
      </dgm:prSet>
      <dgm:spPr/>
    </dgm:pt>
    <dgm:pt modelId="{6277E0D7-FB7E-C74F-B436-539732831C6C}" type="pres">
      <dgm:prSet presAssocID="{D64C1AA2-F31E-CD45-A018-56D0CB9D9F68}" presName="rootComposite" presStyleCnt="0"/>
      <dgm:spPr/>
    </dgm:pt>
    <dgm:pt modelId="{E1053A9F-4B47-AA45-BFBA-CB94E6DAED0E}" type="pres">
      <dgm:prSet presAssocID="{D64C1AA2-F31E-CD45-A018-56D0CB9D9F68}" presName="rootText" presStyleLbl="node4" presStyleIdx="17" presStyleCnt="22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EC881B37-4A93-DD41-884A-8216D22A4BF8}" type="pres">
      <dgm:prSet presAssocID="{D64C1AA2-F31E-CD45-A018-56D0CB9D9F68}" presName="rootConnector" presStyleLbl="node4" presStyleIdx="17" presStyleCnt="22"/>
      <dgm:spPr/>
    </dgm:pt>
    <dgm:pt modelId="{FF019027-628C-1B41-B65B-2AC1E1CF2E8E}" type="pres">
      <dgm:prSet presAssocID="{D64C1AA2-F31E-CD45-A018-56D0CB9D9F68}" presName="hierChild4" presStyleCnt="0"/>
      <dgm:spPr/>
    </dgm:pt>
    <dgm:pt modelId="{D8EA9729-D023-314D-B343-53D16FCBACED}" type="pres">
      <dgm:prSet presAssocID="{D64C1AA2-F31E-CD45-A018-56D0CB9D9F68}" presName="hierChild5" presStyleCnt="0"/>
      <dgm:spPr/>
    </dgm:pt>
    <dgm:pt modelId="{FBEB0D64-B393-E94E-BDD0-8B1DEEC71C52}" type="pres">
      <dgm:prSet presAssocID="{9D3711E1-91ED-3D4D-ABC7-4C7995CA9816}" presName="hierChild5" presStyleCnt="0"/>
      <dgm:spPr/>
    </dgm:pt>
    <dgm:pt modelId="{CB6D2611-2774-3E45-BB0D-D63F0059B486}" type="pres">
      <dgm:prSet presAssocID="{046EB6FE-19D2-D347-87DB-4227F8C53031}" presName="Name37" presStyleLbl="parChTrans1D4" presStyleIdx="18" presStyleCnt="22"/>
      <dgm:spPr/>
    </dgm:pt>
    <dgm:pt modelId="{DCE846E4-7247-0647-8C6A-F1D1B41664C8}" type="pres">
      <dgm:prSet presAssocID="{4E37D83F-E09E-DC4E-9318-250A962193C9}" presName="hierRoot2" presStyleCnt="0">
        <dgm:presLayoutVars>
          <dgm:hierBranch val="init"/>
        </dgm:presLayoutVars>
      </dgm:prSet>
      <dgm:spPr/>
    </dgm:pt>
    <dgm:pt modelId="{CFA005F4-6988-7847-8DAE-1906B32BAFB7}" type="pres">
      <dgm:prSet presAssocID="{4E37D83F-E09E-DC4E-9318-250A962193C9}" presName="rootComposite" presStyleCnt="0"/>
      <dgm:spPr/>
    </dgm:pt>
    <dgm:pt modelId="{07DF70A2-F207-4C49-8D88-11093927A77C}" type="pres">
      <dgm:prSet presAssocID="{4E37D83F-E09E-DC4E-9318-250A962193C9}" presName="rootText" presStyleLbl="node4" presStyleIdx="18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085C77FA-7FD9-7741-A6FC-2C8AA6B1FAF7}" type="pres">
      <dgm:prSet presAssocID="{4E37D83F-E09E-DC4E-9318-250A962193C9}" presName="rootConnector" presStyleLbl="node4" presStyleIdx="18" presStyleCnt="22"/>
      <dgm:spPr/>
    </dgm:pt>
    <dgm:pt modelId="{AA71C646-7C12-1C4C-AE77-642BF6CCA0E6}" type="pres">
      <dgm:prSet presAssocID="{4E37D83F-E09E-DC4E-9318-250A962193C9}" presName="hierChild4" presStyleCnt="0"/>
      <dgm:spPr/>
    </dgm:pt>
    <dgm:pt modelId="{5949991A-4DDC-7049-8533-5601F53D59B7}" type="pres">
      <dgm:prSet presAssocID="{40B74ED9-6391-3C46-B9F5-FE678977108A}" presName="Name37" presStyleLbl="parChTrans1D4" presStyleIdx="19" presStyleCnt="22"/>
      <dgm:spPr/>
    </dgm:pt>
    <dgm:pt modelId="{79798600-0892-3342-963A-22A385BC8FED}" type="pres">
      <dgm:prSet presAssocID="{4C202421-D094-A34D-B2F1-25D4273AC589}" presName="hierRoot2" presStyleCnt="0">
        <dgm:presLayoutVars>
          <dgm:hierBranch val="init"/>
        </dgm:presLayoutVars>
      </dgm:prSet>
      <dgm:spPr/>
    </dgm:pt>
    <dgm:pt modelId="{5875F882-35ED-4843-96C6-18E21E6A5B84}" type="pres">
      <dgm:prSet presAssocID="{4C202421-D094-A34D-B2F1-25D4273AC589}" presName="rootComposite" presStyleCnt="0"/>
      <dgm:spPr/>
    </dgm:pt>
    <dgm:pt modelId="{864C587B-D834-1244-89A5-C85D2BEAA7F0}" type="pres">
      <dgm:prSet presAssocID="{4C202421-D094-A34D-B2F1-25D4273AC589}" presName="rootText" presStyleLbl="node4" presStyleIdx="19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BC941DA9-71C0-8E4E-AF93-2617ECAAD94A}" type="pres">
      <dgm:prSet presAssocID="{4C202421-D094-A34D-B2F1-25D4273AC589}" presName="rootConnector" presStyleLbl="node4" presStyleIdx="19" presStyleCnt="22"/>
      <dgm:spPr/>
    </dgm:pt>
    <dgm:pt modelId="{00B54EBB-F794-9E45-92D6-5CCF3661A1A5}" type="pres">
      <dgm:prSet presAssocID="{4C202421-D094-A34D-B2F1-25D4273AC589}" presName="hierChild4" presStyleCnt="0"/>
      <dgm:spPr/>
    </dgm:pt>
    <dgm:pt modelId="{40AB4366-21AC-1241-8BF0-91D247B19778}" type="pres">
      <dgm:prSet presAssocID="{4C202421-D094-A34D-B2F1-25D4273AC589}" presName="hierChild5" presStyleCnt="0"/>
      <dgm:spPr/>
    </dgm:pt>
    <dgm:pt modelId="{F947031F-71F3-1541-B08E-11A19CD467A8}" type="pres">
      <dgm:prSet presAssocID="{139DEFD6-80BF-FA41-9691-E40A7122A297}" presName="Name37" presStyleLbl="parChTrans1D4" presStyleIdx="20" presStyleCnt="22"/>
      <dgm:spPr/>
    </dgm:pt>
    <dgm:pt modelId="{5E659379-499C-8246-96BD-B206BC8EEB3C}" type="pres">
      <dgm:prSet presAssocID="{82C6D79A-0596-E446-8AB0-EB8FA4B2B36F}" presName="hierRoot2" presStyleCnt="0">
        <dgm:presLayoutVars>
          <dgm:hierBranch val="init"/>
        </dgm:presLayoutVars>
      </dgm:prSet>
      <dgm:spPr/>
    </dgm:pt>
    <dgm:pt modelId="{C582E6C4-3C6B-964D-AC33-EBE1F704DB7A}" type="pres">
      <dgm:prSet presAssocID="{82C6D79A-0596-E446-8AB0-EB8FA4B2B36F}" presName="rootComposite" presStyleCnt="0"/>
      <dgm:spPr/>
    </dgm:pt>
    <dgm:pt modelId="{03F99A12-2112-C042-8AA0-033290933644}" type="pres">
      <dgm:prSet presAssocID="{82C6D79A-0596-E446-8AB0-EB8FA4B2B36F}" presName="rootText" presStyleLbl="node4" presStyleIdx="20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BE223501-1C00-9A41-987D-7B5D23B7126D}" type="pres">
      <dgm:prSet presAssocID="{82C6D79A-0596-E446-8AB0-EB8FA4B2B36F}" presName="rootConnector" presStyleLbl="node4" presStyleIdx="20" presStyleCnt="22"/>
      <dgm:spPr/>
    </dgm:pt>
    <dgm:pt modelId="{86ADD079-5655-7448-B095-409A56D5346B}" type="pres">
      <dgm:prSet presAssocID="{82C6D79A-0596-E446-8AB0-EB8FA4B2B36F}" presName="hierChild4" presStyleCnt="0"/>
      <dgm:spPr/>
    </dgm:pt>
    <dgm:pt modelId="{80422A9F-A9C8-3A45-88B0-E0BBB95D983B}" type="pres">
      <dgm:prSet presAssocID="{82C6D79A-0596-E446-8AB0-EB8FA4B2B36F}" presName="hierChild5" presStyleCnt="0"/>
      <dgm:spPr/>
    </dgm:pt>
    <dgm:pt modelId="{67D65A74-3DC8-EB42-9359-A686378F83E2}" type="pres">
      <dgm:prSet presAssocID="{4E37D83F-E09E-DC4E-9318-250A962193C9}" presName="hierChild5" presStyleCnt="0"/>
      <dgm:spPr/>
    </dgm:pt>
    <dgm:pt modelId="{08DF860C-1E5F-424D-A61F-38D11D5BAE55}" type="pres">
      <dgm:prSet presAssocID="{905AC9A5-6A8F-FF45-A552-432A0AE4F2AD}" presName="hierChild5" presStyleCnt="0"/>
      <dgm:spPr/>
    </dgm:pt>
    <dgm:pt modelId="{A941675B-4B53-ED4A-B9BB-737C8387401B}" type="pres">
      <dgm:prSet presAssocID="{F4899F38-B031-A743-BD12-703925234F06}" presName="Name35" presStyleLbl="parChTrans1D4" presStyleIdx="21" presStyleCnt="22"/>
      <dgm:spPr/>
    </dgm:pt>
    <dgm:pt modelId="{E71F4183-784D-CB42-9C32-A3A58A19DF22}" type="pres">
      <dgm:prSet presAssocID="{0EA9B01D-929E-8A49-B7A7-E1CCBD388FA3}" presName="hierRoot2" presStyleCnt="0">
        <dgm:presLayoutVars>
          <dgm:hierBranch val="init"/>
        </dgm:presLayoutVars>
      </dgm:prSet>
      <dgm:spPr/>
    </dgm:pt>
    <dgm:pt modelId="{3732DBC7-6651-CF46-8F34-B1FBD99B57D6}" type="pres">
      <dgm:prSet presAssocID="{0EA9B01D-929E-8A49-B7A7-E1CCBD388FA3}" presName="rootComposite" presStyleCnt="0"/>
      <dgm:spPr/>
    </dgm:pt>
    <dgm:pt modelId="{355656ED-0420-FF42-9E10-0556A01EE55E}" type="pres">
      <dgm:prSet presAssocID="{0EA9B01D-929E-8A49-B7A7-E1CCBD388FA3}" presName="rootText" presStyleLbl="node4" presStyleIdx="21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8EF7E134-C26F-D44E-8699-1867D44D9B6F}" type="pres">
      <dgm:prSet presAssocID="{0EA9B01D-929E-8A49-B7A7-E1CCBD388FA3}" presName="rootConnector" presStyleLbl="node4" presStyleIdx="21" presStyleCnt="22"/>
      <dgm:spPr/>
    </dgm:pt>
    <dgm:pt modelId="{AC34225E-DB15-3A45-90F4-0A202C72C7C0}" type="pres">
      <dgm:prSet presAssocID="{0EA9B01D-929E-8A49-B7A7-E1CCBD388FA3}" presName="hierChild4" presStyleCnt="0"/>
      <dgm:spPr/>
    </dgm:pt>
    <dgm:pt modelId="{8E4755BB-8BEB-B147-BD2B-4516152AA020}" type="pres">
      <dgm:prSet presAssocID="{0EA9B01D-929E-8A49-B7A7-E1CCBD388FA3}" presName="hierChild5" presStyleCnt="0"/>
      <dgm:spPr/>
    </dgm:pt>
    <dgm:pt modelId="{56D70C4E-812E-3249-BE4D-47D83145983A}" type="pres">
      <dgm:prSet presAssocID="{06CA7D94-ED48-004E-91E5-8793B8B96EF8}" presName="hierChild5" presStyleCnt="0"/>
      <dgm:spPr/>
    </dgm:pt>
    <dgm:pt modelId="{00EC4865-51B1-414F-BFB1-A64D99E417BE}" type="pres">
      <dgm:prSet presAssocID="{363906CC-730E-499C-9848-942D5B2F5603}" presName="hierChild5" presStyleCnt="0"/>
      <dgm:spPr/>
    </dgm:pt>
    <dgm:pt modelId="{91289912-9AC0-4C05-92F8-552C9272DD29}" type="pres">
      <dgm:prSet presAssocID="{025B4D34-4287-4951-9F0D-9ECD9E39D10D}" presName="hierChild3" presStyleCnt="0"/>
      <dgm:spPr/>
    </dgm:pt>
  </dgm:ptLst>
  <dgm:cxnLst>
    <dgm:cxn modelId="{51590B00-7EAB-4AB2-9CC1-52095C2D2365}" srcId="{96F15514-0324-48F7-8870-369F1B0CD7AF}" destId="{25519B2B-E749-4A44-BAB6-EEB485C2A545}" srcOrd="0" destOrd="0" parTransId="{EEAA4052-0D1E-420D-9F6F-A845F983D6E8}" sibTransId="{E2F573B0-195D-4ACB-8E90-D1BF1E3F052A}"/>
    <dgm:cxn modelId="{A30AB100-B368-4043-AAC5-C743DE1CA3D2}" type="presOf" srcId="{231E2305-6DF2-4224-8C7D-B50B251594E3}" destId="{ECCC3D99-0931-4025-8534-CA952F7D9369}" srcOrd="0" destOrd="0" presId="urn:microsoft.com/office/officeart/2005/8/layout/orgChart1"/>
    <dgm:cxn modelId="{2B489403-EDAC-1D42-8ED0-18F54AFA2C0A}" type="presOf" srcId="{0EA9B01D-929E-8A49-B7A7-E1CCBD388FA3}" destId="{355656ED-0420-FF42-9E10-0556A01EE55E}" srcOrd="0" destOrd="0" presId="urn:microsoft.com/office/officeart/2005/8/layout/orgChart1"/>
    <dgm:cxn modelId="{729BF306-0246-6943-AAE1-7B0CA11FD540}" type="presOf" srcId="{A51A0556-E045-4C46-A9F0-E236A91960A7}" destId="{579476AD-1AD0-42D2-A1F4-EB39AD5EA1C1}" srcOrd="0" destOrd="0" presId="urn:microsoft.com/office/officeart/2005/8/layout/orgChart1"/>
    <dgm:cxn modelId="{87C56607-E024-48FD-8109-A2C29BAA81EC}" srcId="{25519B2B-E749-4A44-BAB6-EEB485C2A545}" destId="{75FFB165-A58D-4E03-9E51-8E0FD120D629}" srcOrd="1" destOrd="0" parTransId="{BB408977-236C-4D41-B7D5-57809A1D7648}" sibTransId="{A2B14FB8-AE29-4B23-A7AD-3EB5BAA80ED7}"/>
    <dgm:cxn modelId="{4906880A-CB83-EA43-BDED-A88045854640}" srcId="{DA7B1ED1-0138-E744-BBCC-FE86B08F6643}" destId="{A27D550F-4043-8F4B-A8E2-843978DB8499}" srcOrd="0" destOrd="0" parTransId="{8BF0E8E1-1AFA-B54E-8024-D2A3A9255C02}" sibTransId="{B909C038-7779-C646-872C-20F85225459A}"/>
    <dgm:cxn modelId="{1D01020D-5D77-994A-8DF4-4C9F4C2CF335}" type="presOf" srcId="{BFFE29C3-114F-47ED-92E3-329584D0276E}" destId="{0AA74D1E-3AE3-47C4-BCB2-F28BE9A67EE2}" srcOrd="1" destOrd="0" presId="urn:microsoft.com/office/officeart/2005/8/layout/orgChart1"/>
    <dgm:cxn modelId="{9B1EBD0D-2EEC-F846-96AE-B9E3A73308F8}" type="presOf" srcId="{9B4CBFF0-6A6D-0540-A436-773ABAB14F90}" destId="{F136958E-13D4-4847-B22C-2B29EDCF9391}" srcOrd="0" destOrd="0" presId="urn:microsoft.com/office/officeart/2005/8/layout/orgChart1"/>
    <dgm:cxn modelId="{3F335E0E-12B9-CF42-B777-BBC76673F772}" type="presOf" srcId="{FC239151-5FD8-BC41-BA57-ED6CD4B9E133}" destId="{045E67CA-DC6D-F848-B09E-EC83E00504BE}" srcOrd="1" destOrd="0" presId="urn:microsoft.com/office/officeart/2005/8/layout/orgChart1"/>
    <dgm:cxn modelId="{7558B421-1160-D74A-976C-E044FB28A1DF}" type="presOf" srcId="{AFAB40C3-3ECA-4751-A055-953F7D84CBB9}" destId="{AA22B2F9-539D-4A79-8A8D-EB4CCBC07323}" srcOrd="0" destOrd="0" presId="urn:microsoft.com/office/officeart/2005/8/layout/orgChart1"/>
    <dgm:cxn modelId="{585B7423-4438-7F4B-9FF0-84C21F332D8C}" type="presOf" srcId="{8BF0E8E1-1AFA-B54E-8024-D2A3A9255C02}" destId="{1190B346-2523-544B-BC6F-C836F06FCF4C}" srcOrd="0" destOrd="0" presId="urn:microsoft.com/office/officeart/2005/8/layout/orgChart1"/>
    <dgm:cxn modelId="{8910DF24-1CD7-8D46-9BAA-3E6358F593B4}" type="presOf" srcId="{363906CC-730E-499C-9848-942D5B2F5603}" destId="{B03DEEBE-8D6A-4D34-A3DA-17FB6B68BDE7}" srcOrd="0" destOrd="0" presId="urn:microsoft.com/office/officeart/2005/8/layout/orgChart1"/>
    <dgm:cxn modelId="{5DFF1A26-C0D9-4245-924C-CDA8E6B15775}" srcId="{4E37D83F-E09E-DC4E-9318-250A962193C9}" destId="{82C6D79A-0596-E446-8AB0-EB8FA4B2B36F}" srcOrd="1" destOrd="0" parTransId="{139DEFD6-80BF-FA41-9691-E40A7122A297}" sibTransId="{EE2EBA02-936D-4C49-8153-72EEAA825A2C}"/>
    <dgm:cxn modelId="{21503C29-930A-9940-B8CF-ACA4D3FCE35D}" type="presOf" srcId="{96F15514-0324-48F7-8870-369F1B0CD7AF}" destId="{80352BA0-3522-4E85-B679-025F665B3325}" srcOrd="0" destOrd="0" presId="urn:microsoft.com/office/officeart/2005/8/layout/orgChart1"/>
    <dgm:cxn modelId="{4296012A-41FA-A642-9EE0-EF3F56571E8F}" type="presOf" srcId="{6AF9989B-6B3C-914E-9A86-B691635C2F66}" destId="{3CEF933D-A3AC-2640-90B9-779EE298603D}" srcOrd="0" destOrd="0" presId="urn:microsoft.com/office/officeart/2005/8/layout/orgChart1"/>
    <dgm:cxn modelId="{8DAEDB2C-C959-2D4C-AD7B-67A099292C8F}" type="presOf" srcId="{046EB6FE-19D2-D347-87DB-4227F8C53031}" destId="{CB6D2611-2774-3E45-BB0D-D63F0059B486}" srcOrd="0" destOrd="0" presId="urn:microsoft.com/office/officeart/2005/8/layout/orgChart1"/>
    <dgm:cxn modelId="{FEBF242D-62C5-3E4F-AADA-BD38615F4BE3}" srcId="{9D3711E1-91ED-3D4D-ABC7-4C7995CA9816}" destId="{D64C1AA2-F31E-CD45-A018-56D0CB9D9F68}" srcOrd="1" destOrd="0" parTransId="{076ABC8F-1444-984A-A06D-6D5B833B2A3E}" sibTransId="{8146B518-A5C3-9547-9027-FF0C0FCA5D5E}"/>
    <dgm:cxn modelId="{4FE77E2D-6B02-9F4A-8659-68D5FDA57725}" type="presOf" srcId="{14C15FC4-6436-4BB3-AC9D-26EE57EEB5EE}" destId="{DB91559A-EE0B-4550-AA05-29078EFABEC9}" srcOrd="1" destOrd="0" presId="urn:microsoft.com/office/officeart/2005/8/layout/orgChart1"/>
    <dgm:cxn modelId="{FD89EE2D-A6CE-4654-8E0C-545C94A537BA}" srcId="{8A1650A6-2143-462E-B222-E9371ECE0380}" destId="{4D299C0D-9AAA-438F-B698-48F5C22E5F69}" srcOrd="1" destOrd="0" parTransId="{A51A0556-E045-4C46-A9F0-E236A91960A7}" sibTransId="{37F01A06-CDE1-4E23-A8FE-4802929881A5}"/>
    <dgm:cxn modelId="{48474534-27DA-AA4C-A655-4AA536ED6E79}" type="presOf" srcId="{A27D550F-4043-8F4B-A8E2-843978DB8499}" destId="{D84305E1-BA37-304B-A784-6CFAA8A6C331}" srcOrd="0" destOrd="0" presId="urn:microsoft.com/office/officeart/2005/8/layout/orgChart1"/>
    <dgm:cxn modelId="{DEBA6036-9167-5E40-9C98-702D3D3B5D4C}" type="presOf" srcId="{4D299C0D-9AAA-438F-B698-48F5C22E5F69}" destId="{52A6F129-A789-4184-AC45-42567030A393}" srcOrd="1" destOrd="0" presId="urn:microsoft.com/office/officeart/2005/8/layout/orgChart1"/>
    <dgm:cxn modelId="{2B47E736-BC0F-0A45-AD9D-6262F747B4E5}" type="presOf" srcId="{BB408977-236C-4D41-B7D5-57809A1D7648}" destId="{65E52AD9-0770-47DE-AC77-DB0169E7F276}" srcOrd="0" destOrd="0" presId="urn:microsoft.com/office/officeart/2005/8/layout/orgChart1"/>
    <dgm:cxn modelId="{5AE32637-FF28-4FCF-8109-B61453AC6857}" srcId="{8A1650A6-2143-462E-B222-E9371ECE0380}" destId="{7639FAF6-9E1C-4F42-BFA4-3335F1E0FFD9}" srcOrd="0" destOrd="0" parTransId="{828A35BB-CB16-4D9B-A183-2951B0441068}" sibTransId="{A3D36A38-3B92-4B46-B3AA-54953985E34A}"/>
    <dgm:cxn modelId="{90263938-16AA-804B-B601-B696E4D32A32}" srcId="{06CA7D94-ED48-004E-91E5-8793B8B96EF8}" destId="{905AC9A5-6A8F-FF45-A552-432A0AE4F2AD}" srcOrd="0" destOrd="0" parTransId="{B5EE2DC1-836E-D240-BED9-2D1C422EDF97}" sibTransId="{97ABC63F-50C0-EC40-9480-85D3EA46C366}"/>
    <dgm:cxn modelId="{1B31B038-49FD-B841-8BC4-B1CF38FBD1E5}" type="presOf" srcId="{905AC9A5-6A8F-FF45-A552-432A0AE4F2AD}" destId="{D7861FB2-082F-9848-B50C-83A61BD7B850}" srcOrd="1" destOrd="0" presId="urn:microsoft.com/office/officeart/2005/8/layout/orgChart1"/>
    <dgm:cxn modelId="{D50BA939-98EA-48DD-9FB2-B437A5C917D2}" srcId="{025B4D34-4287-4951-9F0D-9ECD9E39D10D}" destId="{363906CC-730E-499C-9848-942D5B2F5603}" srcOrd="1" destOrd="0" parTransId="{9634D334-9342-45E0-B2D0-CD4150AE9CA1}" sibTransId="{EE7D7E0F-8705-46F5-81BD-11CF5D7F6649}"/>
    <dgm:cxn modelId="{93D8673C-17A2-4441-91D1-8B5DD826E897}" srcId="{06CA7D94-ED48-004E-91E5-8793B8B96EF8}" destId="{0EA9B01D-929E-8A49-B7A7-E1CCBD388FA3}" srcOrd="1" destOrd="0" parTransId="{F4899F38-B031-A743-BD12-703925234F06}" sibTransId="{B387F484-2576-994B-9A89-72E6777F18F1}"/>
    <dgm:cxn modelId="{9182723D-0171-2D47-B5F3-C00A50AEE03F}" type="presOf" srcId="{44E16BE2-87EE-6145-B91F-DB0AF60AB0D9}" destId="{05E74234-4102-CF40-8107-3B5E494BBF5B}" srcOrd="0" destOrd="0" presId="urn:microsoft.com/office/officeart/2005/8/layout/orgChart1"/>
    <dgm:cxn modelId="{F25F2A3E-4AD5-7C48-A135-3A58B918840D}" type="presOf" srcId="{8A1650A6-2143-462E-B222-E9371ECE0380}" destId="{4B7FB032-BF70-45D6-B1EB-0FB2EF199F45}" srcOrd="1" destOrd="0" presId="urn:microsoft.com/office/officeart/2005/8/layout/orgChart1"/>
    <dgm:cxn modelId="{7D04B43E-06B9-4545-ADD3-40A449565644}" type="presOf" srcId="{DA7B1ED1-0138-E744-BBCC-FE86B08F6643}" destId="{9BBF8C2A-3C5C-3247-8443-706FBFE470A9}" srcOrd="1" destOrd="0" presId="urn:microsoft.com/office/officeart/2005/8/layout/orgChart1"/>
    <dgm:cxn modelId="{A3F7C95D-321C-4540-AB30-CD70D0BB831E}" type="presOf" srcId="{363906CC-730E-499C-9848-942D5B2F5603}" destId="{F0D3E6AB-2E5D-4979-AE05-84BDF00F3E57}" srcOrd="1" destOrd="0" presId="urn:microsoft.com/office/officeart/2005/8/layout/orgChart1"/>
    <dgm:cxn modelId="{7B91D166-41FF-F04A-A387-87FFF21890F6}" type="presOf" srcId="{D64C1AA2-F31E-CD45-A018-56D0CB9D9F68}" destId="{E1053A9F-4B47-AA45-BFBA-CB94E6DAED0E}" srcOrd="0" destOrd="0" presId="urn:microsoft.com/office/officeart/2005/8/layout/orgChart1"/>
    <dgm:cxn modelId="{6EA8F966-77FF-1443-B0A6-F781CED4B79A}" type="presOf" srcId="{139DEFD6-80BF-FA41-9691-E40A7122A297}" destId="{F947031F-71F3-1541-B08E-11A19CD467A8}" srcOrd="0" destOrd="0" presId="urn:microsoft.com/office/officeart/2005/8/layout/orgChart1"/>
    <dgm:cxn modelId="{49210F67-2128-7740-AEE1-995552EA29D6}" srcId="{DA7B1ED1-0138-E744-BBCC-FE86B08F6643}" destId="{E75CE78D-4FBF-F84E-B9B2-790AFA4B1350}" srcOrd="2" destOrd="0" parTransId="{0AE00B84-57DF-0140-917A-4C3573609811}" sibTransId="{F4A4077B-D568-BF45-8183-F8A3D7E3C2FA}"/>
    <dgm:cxn modelId="{7C7B8F69-FBCC-6D4E-81D8-2F5ECA099AF6}" type="presOf" srcId="{ACA409F7-7A08-B24A-975A-DFE210ACF276}" destId="{E66AE51E-78EF-B24E-8C08-41A4686429A3}" srcOrd="0" destOrd="0" presId="urn:microsoft.com/office/officeart/2005/8/layout/orgChart1"/>
    <dgm:cxn modelId="{5A48FC4A-D83E-804E-A160-BC6A5B40FEC2}" type="presOf" srcId="{D64C1AA2-F31E-CD45-A018-56D0CB9D9F68}" destId="{EC881B37-4A93-DD41-884A-8216D22A4BF8}" srcOrd="1" destOrd="0" presId="urn:microsoft.com/office/officeart/2005/8/layout/orgChart1"/>
    <dgm:cxn modelId="{FFFDA24B-4BB8-BA43-A4A6-B27C84AB7816}" type="presOf" srcId="{EEAA4052-0D1E-420D-9F6F-A845F983D6E8}" destId="{D884700F-6098-4749-BD26-394E3276E35E}" srcOrd="0" destOrd="0" presId="urn:microsoft.com/office/officeart/2005/8/layout/orgChart1"/>
    <dgm:cxn modelId="{B4100E6C-D170-0247-A5A7-C7A4EB51EB9B}" type="presOf" srcId="{82C6D79A-0596-E446-8AB0-EB8FA4B2B36F}" destId="{BE223501-1C00-9A41-987D-7B5D23B7126D}" srcOrd="1" destOrd="0" presId="urn:microsoft.com/office/officeart/2005/8/layout/orgChart1"/>
    <dgm:cxn modelId="{7870726C-4A88-2D41-8C79-580B85E31AF7}" type="presOf" srcId="{9B4CBFF0-6A6D-0540-A436-773ABAB14F90}" destId="{1F4C6502-BB18-9742-ADAA-275579FE2BA3}" srcOrd="1" destOrd="0" presId="urn:microsoft.com/office/officeart/2005/8/layout/orgChart1"/>
    <dgm:cxn modelId="{9DFAEC6C-276B-8D4A-824C-25FA8B463B8F}" srcId="{905AC9A5-6A8F-FF45-A552-432A0AE4F2AD}" destId="{4E37D83F-E09E-DC4E-9318-250A962193C9}" srcOrd="1" destOrd="0" parTransId="{046EB6FE-19D2-D347-87DB-4227F8C53031}" sibTransId="{B73F3430-613A-8C45-8EF7-7B19BC5D0E16}"/>
    <dgm:cxn modelId="{B8D4206D-3BDA-46FB-B929-C04D9CA35253}" srcId="{75FFB165-A58D-4E03-9E51-8E0FD120D629}" destId="{5DF74B4C-73D8-4633-8FD8-1D0ECCCDEE6A}" srcOrd="0" destOrd="0" parTransId="{A2649A69-30D0-4DB1-904F-2E18AB34B3D4}" sibTransId="{5A73E587-6648-4F9E-B2BE-EA47041B4EA0}"/>
    <dgm:cxn modelId="{36299C6D-731E-A140-84F6-65679C71E62C}" type="presOf" srcId="{25519B2B-E749-4A44-BAB6-EEB485C2A545}" destId="{AA1224E5-9D19-4A1D-818F-061BE6E9BD47}" srcOrd="1" destOrd="0" presId="urn:microsoft.com/office/officeart/2005/8/layout/orgChart1"/>
    <dgm:cxn modelId="{68B1416E-5AB4-0242-BF38-4A0588A18E70}" type="presOf" srcId="{75FFB165-A58D-4E03-9E51-8E0FD120D629}" destId="{9AA2D2B3-2912-464F-9B7B-9963A918BA5A}" srcOrd="0" destOrd="0" presId="urn:microsoft.com/office/officeart/2005/8/layout/orgChart1"/>
    <dgm:cxn modelId="{FA31766E-1CF1-7544-94DC-9D01AEEB9156}" type="presOf" srcId="{A27D550F-4043-8F4B-A8E2-843978DB8499}" destId="{DB2C852E-DB64-8848-9444-3F381CA5B433}" srcOrd="1" destOrd="0" presId="urn:microsoft.com/office/officeart/2005/8/layout/orgChart1"/>
    <dgm:cxn modelId="{38351350-5899-154F-B289-89B58255C495}" type="presOf" srcId="{7639FAF6-9E1C-4F42-BFA4-3335F1E0FFD9}" destId="{D9AD7E2B-4BCA-44C8-A1CC-001F9ADA21DF}" srcOrd="0" destOrd="0" presId="urn:microsoft.com/office/officeart/2005/8/layout/orgChart1"/>
    <dgm:cxn modelId="{AA622650-B443-B749-B1EC-3958AEDB1A00}" type="presOf" srcId="{F4696291-C991-407F-B0C3-6A8F2CE0841A}" destId="{7B1EDCE2-2E38-4FFF-BDFA-964E3AA97BCB}" srcOrd="1" destOrd="0" presId="urn:microsoft.com/office/officeart/2005/8/layout/orgChart1"/>
    <dgm:cxn modelId="{8A143D70-72D8-D54A-857A-960C421BCF18}" type="presOf" srcId="{47EA173C-EDC6-4FDA-8261-83843715ED6C}" destId="{476443CA-C80E-495A-A67B-7D050FCD583F}" srcOrd="0" destOrd="0" presId="urn:microsoft.com/office/officeart/2005/8/layout/orgChart1"/>
    <dgm:cxn modelId="{A6E68350-7FC1-4D05-A751-969344C2BF5E}" srcId="{96F15514-0324-48F7-8870-369F1B0CD7AF}" destId="{522FC380-9F64-4A72-BB36-4E4AEB6F39CA}" srcOrd="1" destOrd="0" parTransId="{231E2305-6DF2-4224-8C7D-B50B251594E3}" sibTransId="{361DBA5E-9B6E-4FBC-88AD-891783362E13}"/>
    <dgm:cxn modelId="{5BEF3C53-D957-474E-AD7F-7463004284C8}" srcId="{75FFB165-A58D-4E03-9E51-8E0FD120D629}" destId="{5DA1F43E-71CC-4013-B77C-1DF45E9AFCFE}" srcOrd="2" destOrd="0" parTransId="{FC72D416-D328-4D2D-B4BE-92D4CE63A083}" sibTransId="{F1ED7E29-FDB0-4F78-AE8F-D168D79D8A92}"/>
    <dgm:cxn modelId="{8F8E7573-1951-4C31-A7E6-E1C56614B6FE}" srcId="{25519B2B-E749-4A44-BAB6-EEB485C2A545}" destId="{8A1650A6-2143-462E-B222-E9371ECE0380}" srcOrd="2" destOrd="0" parTransId="{A9B9BF6E-C539-402D-8CCA-452D408E5D00}" sibTransId="{F7DE8BC5-9621-474C-ABA8-4B7B2C7F7B00}"/>
    <dgm:cxn modelId="{DF251476-AA37-F847-9867-74AD2C916530}" type="presOf" srcId="{0EA9B01D-929E-8A49-B7A7-E1CCBD388FA3}" destId="{8EF7E134-C26F-D44E-8699-1867D44D9B6F}" srcOrd="1" destOrd="0" presId="urn:microsoft.com/office/officeart/2005/8/layout/orgChart1"/>
    <dgm:cxn modelId="{5FAE4276-A384-8F44-9356-C1CADA7F15EA}" type="presOf" srcId="{7639FAF6-9E1C-4F42-BFA4-3335F1E0FFD9}" destId="{CF8DD596-3104-49DE-8E2B-77860E56372D}" srcOrd="1" destOrd="0" presId="urn:microsoft.com/office/officeart/2005/8/layout/orgChart1"/>
    <dgm:cxn modelId="{CD8EA857-8C84-440E-A470-EFC61D568BF5}" srcId="{025B4D34-4287-4951-9F0D-9ECD9E39D10D}" destId="{96F15514-0324-48F7-8870-369F1B0CD7AF}" srcOrd="0" destOrd="0" parTransId="{ACB6D3F8-0D7A-4E3A-951A-5EA6B9D94E92}" sibTransId="{B54F6550-9A4C-4EEF-9EE9-523B4690B751}"/>
    <dgm:cxn modelId="{C527FA77-7AA3-8944-8600-E2A7306359C5}" type="presOf" srcId="{025B4D34-4287-4951-9F0D-9ECD9E39D10D}" destId="{1DA08752-DBDB-4521-9D5A-4FEA32F88E8C}" srcOrd="0" destOrd="0" presId="urn:microsoft.com/office/officeart/2005/8/layout/orgChart1"/>
    <dgm:cxn modelId="{CD6A105A-E1BB-2445-ABC4-7FD99F39F3AC}" type="presOf" srcId="{6D0D24C9-BCD3-436A-BF12-ED2A11CFC72C}" destId="{BAB8BA20-6E42-46DB-AA75-52C07BFD8628}" srcOrd="0" destOrd="0" presId="urn:microsoft.com/office/officeart/2005/8/layout/orgChart1"/>
    <dgm:cxn modelId="{9079345A-059D-804A-896F-B9A79B578B0F}" type="presOf" srcId="{F3FD6E49-A834-C14A-962B-C0497259CEF6}" destId="{B82242E9-E98C-BF4A-BEE0-9AAB68459C92}" srcOrd="0" destOrd="0" presId="urn:microsoft.com/office/officeart/2005/8/layout/orgChart1"/>
    <dgm:cxn modelId="{89DAE17B-189B-8641-A834-DA56E1572A79}" type="presOf" srcId="{4D299C0D-9AAA-438F-B698-48F5C22E5F69}" destId="{9609A133-F0ED-48A9-B246-3CF25CA29719}" srcOrd="0" destOrd="0" presId="urn:microsoft.com/office/officeart/2005/8/layout/orgChart1"/>
    <dgm:cxn modelId="{BC3D5581-83BA-F445-9A55-45FEF63182D5}" type="presOf" srcId="{A9B9BF6E-C539-402D-8CCA-452D408E5D00}" destId="{89499FE0-E7FC-4E8B-B25E-9B3F8A475E02}" srcOrd="0" destOrd="0" presId="urn:microsoft.com/office/officeart/2005/8/layout/orgChart1"/>
    <dgm:cxn modelId="{DED6E585-5545-0F4B-A3E2-6F8F075FA1CE}" type="presOf" srcId="{9D3711E1-91ED-3D4D-ABC7-4C7995CA9816}" destId="{3EC681E7-2D17-134D-85EB-4DE73C73A47F}" srcOrd="1" destOrd="0" presId="urn:microsoft.com/office/officeart/2005/8/layout/orgChart1"/>
    <dgm:cxn modelId="{2359FB85-910B-254D-80C2-E4EB9A9B3FAE}" type="presOf" srcId="{40B74ED9-6391-3C46-B9F5-FE678977108A}" destId="{5949991A-4DDC-7049-8533-5601F53D59B7}" srcOrd="0" destOrd="0" presId="urn:microsoft.com/office/officeart/2005/8/layout/orgChart1"/>
    <dgm:cxn modelId="{2AE44F86-8892-5844-9285-8C79B062CBB6}" type="presOf" srcId="{8A1650A6-2143-462E-B222-E9371ECE0380}" destId="{16BA64E7-47CA-4051-8160-48E056F028DE}" srcOrd="0" destOrd="0" presId="urn:microsoft.com/office/officeart/2005/8/layout/orgChart1"/>
    <dgm:cxn modelId="{8A87C08A-2057-F948-B64F-838BB7F8037E}" type="presOf" srcId="{FC72D416-D328-4D2D-B4BE-92D4CE63A083}" destId="{2F97739A-30CB-46BF-B44E-3466567D2595}" srcOrd="0" destOrd="0" presId="urn:microsoft.com/office/officeart/2005/8/layout/orgChart1"/>
    <dgm:cxn modelId="{B76BEA8D-929A-6542-AB3B-DF5C988F3DE6}" type="presOf" srcId="{3BF5C778-DDC0-3641-8620-54A30F37A6AC}" destId="{56BD5C49-7934-9342-81C7-E2B5F5CB8AB0}" srcOrd="0" destOrd="0" presId="urn:microsoft.com/office/officeart/2005/8/layout/orgChart1"/>
    <dgm:cxn modelId="{AAA07C8E-4E76-A940-96E1-FAA9CACA3F15}" type="presOf" srcId="{92097B33-13FD-407D-B744-E77767C331F5}" destId="{AB85DDED-BB5D-4B20-A31F-56CB86C5F9CC}" srcOrd="0" destOrd="0" presId="urn:microsoft.com/office/officeart/2005/8/layout/orgChart1"/>
    <dgm:cxn modelId="{02487590-8293-CE44-AC32-18E46C913DD9}" srcId="{9D3711E1-91ED-3D4D-ABC7-4C7995CA9816}" destId="{FC239151-5FD8-BC41-BA57-ED6CD4B9E133}" srcOrd="0" destOrd="0" parTransId="{91E972B9-4679-924D-9ACD-6FF1CD59DA7D}" sibTransId="{B0F4E6A2-584D-9548-A251-AD626F95821E}"/>
    <dgm:cxn modelId="{DC89B790-07C3-1246-856A-9300E1892C37}" type="presOf" srcId="{5DA1F43E-71CC-4013-B77C-1DF45E9AFCFE}" destId="{95508A89-9607-4824-9661-443880E5D946}" srcOrd="0" destOrd="0" presId="urn:microsoft.com/office/officeart/2005/8/layout/orgChart1"/>
    <dgm:cxn modelId="{AF930992-A1FD-8341-B38F-27827D37D674}" type="presOf" srcId="{47EA173C-EDC6-4FDA-8261-83843715ED6C}" destId="{C3F4B18B-83A8-4321-8A24-803A0F4AD38B}" srcOrd="1" destOrd="0" presId="urn:microsoft.com/office/officeart/2005/8/layout/orgChart1"/>
    <dgm:cxn modelId="{03247C95-8552-4946-9CDA-96E5D8E53B9F}" type="presOf" srcId="{5DA1F43E-71CC-4013-B77C-1DF45E9AFCFE}" destId="{CBC7572D-98FF-4F35-A460-1DB067791633}" srcOrd="1" destOrd="0" presId="urn:microsoft.com/office/officeart/2005/8/layout/orgChart1"/>
    <dgm:cxn modelId="{24859195-2C5E-5D4B-92BE-9291C43F033B}" type="presOf" srcId="{522FC380-9F64-4A72-BB36-4E4AEB6F39CA}" destId="{85AF74FC-F459-409E-965E-D6BDD3AF4BA0}" srcOrd="0" destOrd="0" presId="urn:microsoft.com/office/officeart/2005/8/layout/orgChart1"/>
    <dgm:cxn modelId="{C1219B9E-D422-9245-ACB9-853F1E170BD3}" type="presOf" srcId="{75FFB165-A58D-4E03-9E51-8E0FD120D629}" destId="{BDD006FC-7FBE-4690-AD0A-0854CA483EF2}" srcOrd="1" destOrd="0" presId="urn:microsoft.com/office/officeart/2005/8/layout/orgChart1"/>
    <dgm:cxn modelId="{930CF69E-7A89-B14E-8FEE-B0BA9DC9B427}" type="presOf" srcId="{A2649A69-30D0-4DB1-904F-2E18AB34B3D4}" destId="{727CB3DB-D620-43C4-A2A8-A0C9A1916D1A}" srcOrd="0" destOrd="0" presId="urn:microsoft.com/office/officeart/2005/8/layout/orgChart1"/>
    <dgm:cxn modelId="{D1FCB5A3-C51B-434C-AF47-2682AB7E7DD3}" type="presOf" srcId="{F4899F38-B031-A743-BD12-703925234F06}" destId="{A941675B-4B53-ED4A-B9BB-737C8387401B}" srcOrd="0" destOrd="0" presId="urn:microsoft.com/office/officeart/2005/8/layout/orgChart1"/>
    <dgm:cxn modelId="{4E9432A4-3A8C-1544-9C9A-C24BD625056E}" type="presOf" srcId="{06CA7D94-ED48-004E-91E5-8793B8B96EF8}" destId="{031CA4F7-B8AA-A14F-8375-3F5207435063}" srcOrd="0" destOrd="0" presId="urn:microsoft.com/office/officeart/2005/8/layout/orgChart1"/>
    <dgm:cxn modelId="{8E4295A9-55C0-D94A-9798-AAEA24E274DC}" type="presOf" srcId="{44E16BE2-87EE-6145-B91F-DB0AF60AB0D9}" destId="{7E8ED830-FB5C-0F4A-B846-57B4206645E9}" srcOrd="1" destOrd="0" presId="urn:microsoft.com/office/officeart/2005/8/layout/orgChart1"/>
    <dgm:cxn modelId="{E9E430AA-1F8C-8E41-B66B-09ECDF021A0B}" srcId="{9B4CBFF0-6A6D-0540-A436-773ABAB14F90}" destId="{44E16BE2-87EE-6145-B91F-DB0AF60AB0D9}" srcOrd="0" destOrd="0" parTransId="{53E1CFFC-A567-D84A-ABDE-E6CEF6CB8E45}" sibTransId="{1498A9E9-F11D-B24D-9330-A832336BF49A}"/>
    <dgm:cxn modelId="{D3396FAA-40F3-C544-8ED5-43C8DCFAB7D0}" srcId="{363906CC-730E-499C-9848-942D5B2F5603}" destId="{DA7B1ED1-0138-E744-BBCC-FE86B08F6643}" srcOrd="0" destOrd="0" parTransId="{6AF9989B-6B3C-914E-9A86-B691635C2F66}" sibTransId="{AD4FB2B9-3709-0546-AAB6-BB4EC9BC7E85}"/>
    <dgm:cxn modelId="{91B5C5AD-E5BD-AC49-B63C-373C62CB9181}" srcId="{DA7B1ED1-0138-E744-BBCC-FE86B08F6643}" destId="{9B4CBFF0-6A6D-0540-A436-773ABAB14F90}" srcOrd="1" destOrd="0" parTransId="{3BF5C778-DDC0-3641-8620-54A30F37A6AC}" sibTransId="{506EFF06-BE73-C440-990D-DAF7CB9A6D93}"/>
    <dgm:cxn modelId="{F6F7E2AD-D77A-1F4A-9278-83B44AE1E00B}" type="presOf" srcId="{E75CE78D-4FBF-F84E-B9B2-790AFA4B1350}" destId="{5798BE4B-F6D3-A64A-8F54-60A359C3D75C}" srcOrd="1" destOrd="0" presId="urn:microsoft.com/office/officeart/2005/8/layout/orgChart1"/>
    <dgm:cxn modelId="{465044AF-6D76-40F2-A2A8-6C4A7E85F781}" srcId="{522FC380-9F64-4A72-BB36-4E4AEB6F39CA}" destId="{14C15FC4-6436-4BB3-AC9D-26EE57EEB5EE}" srcOrd="0" destOrd="0" parTransId="{92097B33-13FD-407D-B744-E77767C331F5}" sibTransId="{B1185BE0-30B0-400D-A7A4-B1E68304ABEE}"/>
    <dgm:cxn modelId="{FE673BB0-3D0C-F14F-A381-CFE8132E80D8}" srcId="{4E37D83F-E09E-DC4E-9318-250A962193C9}" destId="{4C202421-D094-A34D-B2F1-25D4273AC589}" srcOrd="0" destOrd="0" parTransId="{40B74ED9-6391-3C46-B9F5-FE678977108A}" sibTransId="{A7B1A6A5-AF27-6A4A-8A4B-6B719B3B732F}"/>
    <dgm:cxn modelId="{660ACBB1-2BAA-E44F-82AB-6064F7E341C7}" type="presOf" srcId="{F3DF1207-922D-493A-B1E7-FF8D361A86A0}" destId="{D74222A8-E580-4B12-B3D5-D2ADC202B68E}" srcOrd="0" destOrd="0" presId="urn:microsoft.com/office/officeart/2005/8/layout/orgChart1"/>
    <dgm:cxn modelId="{B4F284B3-F7D6-6049-B6BD-5DF861FA4319}" srcId="{363906CC-730E-499C-9848-942D5B2F5603}" destId="{06CA7D94-ED48-004E-91E5-8793B8B96EF8}" srcOrd="1" destOrd="0" parTransId="{ACA409F7-7A08-B24A-975A-DFE210ACF276}" sibTransId="{3DB8B9F7-DABF-FA45-9553-FE0422FBA63D}"/>
    <dgm:cxn modelId="{0B6A2BB6-AA72-564B-92A4-2400528D1390}" type="presOf" srcId="{91E972B9-4679-924D-9ACD-6FF1CD59DA7D}" destId="{BB52AE45-8D12-8243-B1DF-6BB0D954AEBB}" srcOrd="0" destOrd="0" presId="urn:microsoft.com/office/officeart/2005/8/layout/orgChart1"/>
    <dgm:cxn modelId="{4E06A4B6-6D43-5F45-B868-1C88FA57889F}" type="presOf" srcId="{E75CE78D-4FBF-F84E-B9B2-790AFA4B1350}" destId="{419FA2A6-83F7-964B-850B-2700EEE7AA57}" srcOrd="0" destOrd="0" presId="urn:microsoft.com/office/officeart/2005/8/layout/orgChart1"/>
    <dgm:cxn modelId="{C60914BA-A3D8-FF45-AD1E-7707A6C5EF2F}" type="presOf" srcId="{025B4D34-4287-4951-9F0D-9ECD9E39D10D}" destId="{B599172F-5419-47BB-819A-B7FAEE33EA7E}" srcOrd="1" destOrd="0" presId="urn:microsoft.com/office/officeart/2005/8/layout/orgChart1"/>
    <dgm:cxn modelId="{1831AABA-73AA-4AE6-9DE1-D9A908E0D578}" srcId="{25519B2B-E749-4A44-BAB6-EEB485C2A545}" destId="{F4696291-C991-407F-B0C3-6A8F2CE0841A}" srcOrd="0" destOrd="0" parTransId="{6D0D24C9-BCD3-436A-BF12-ED2A11CFC72C}" sibTransId="{C88D5B41-C980-4417-A968-99EF866D41D6}"/>
    <dgm:cxn modelId="{376611BB-62A7-D844-B2B4-138C2E9E0743}" type="presOf" srcId="{828A35BB-CB16-4D9B-A183-2951B0441068}" destId="{548871E3-F23D-41F1-8199-F652E4A76D40}" srcOrd="0" destOrd="0" presId="urn:microsoft.com/office/officeart/2005/8/layout/orgChart1"/>
    <dgm:cxn modelId="{7F42E3BD-3EA9-9244-BB01-9D1DA6A94871}" type="presOf" srcId="{5DF74B4C-73D8-4633-8FD8-1D0ECCCDEE6A}" destId="{FD424917-6B45-4290-A810-E13D0472D485}" srcOrd="0" destOrd="0" presId="urn:microsoft.com/office/officeart/2005/8/layout/orgChart1"/>
    <dgm:cxn modelId="{8D7910BE-2B57-D841-8D03-7A029D3ED538}" type="presOf" srcId="{0AE00B84-57DF-0140-917A-4C3573609811}" destId="{8AD9957E-4E23-9F4B-89B1-36C3A71EC6E5}" srcOrd="0" destOrd="0" presId="urn:microsoft.com/office/officeart/2005/8/layout/orgChart1"/>
    <dgm:cxn modelId="{34F6FCBE-31DD-574F-81EB-7B340713E51C}" type="presOf" srcId="{25519B2B-E749-4A44-BAB6-EEB485C2A545}" destId="{B3C570EB-761F-4DF2-840A-0BE33F51CA09}" srcOrd="0" destOrd="0" presId="urn:microsoft.com/office/officeart/2005/8/layout/orgChart1"/>
    <dgm:cxn modelId="{FFBCC7C0-FEE6-FC4B-8D1B-B9ED6B193702}" type="presOf" srcId="{076ABC8F-1444-984A-A06D-6D5B833B2A3E}" destId="{4FA6CFFA-C517-504E-9670-D3488249CEC9}" srcOrd="0" destOrd="0" presId="urn:microsoft.com/office/officeart/2005/8/layout/orgChart1"/>
    <dgm:cxn modelId="{D039D4C8-7D61-0B41-AA68-4E37AE9419F4}" type="presOf" srcId="{DA7B1ED1-0138-E744-BBCC-FE86B08F6643}" destId="{E670587C-8103-0443-9C22-BE39B479CE67}" srcOrd="0" destOrd="0" presId="urn:microsoft.com/office/officeart/2005/8/layout/orgChart1"/>
    <dgm:cxn modelId="{4D9798C9-AC41-8F4F-BE38-DC9004B1DB21}" type="presOf" srcId="{4E37D83F-E09E-DC4E-9318-250A962193C9}" destId="{07DF70A2-F207-4C49-8D88-11093927A77C}" srcOrd="0" destOrd="0" presId="urn:microsoft.com/office/officeart/2005/8/layout/orgChart1"/>
    <dgm:cxn modelId="{E54E3BCA-4698-A543-A8C4-74A66053163D}" type="presOf" srcId="{BFFE29C3-114F-47ED-92E3-329584D0276E}" destId="{FE2DB67C-4C26-4FA0-937E-4BE37BEFFBC2}" srcOrd="0" destOrd="0" presId="urn:microsoft.com/office/officeart/2005/8/layout/orgChart1"/>
    <dgm:cxn modelId="{AEDF71CA-251F-D04A-8C86-B076C568E679}" type="presOf" srcId="{5DF74B4C-73D8-4633-8FD8-1D0ECCCDEE6A}" destId="{B2A765D3-2AF1-4501-B379-6926915A735B}" srcOrd="1" destOrd="0" presId="urn:microsoft.com/office/officeart/2005/8/layout/orgChart1"/>
    <dgm:cxn modelId="{253492CC-BF7F-4AE3-99AF-73767986DD29}" srcId="{75FFB165-A58D-4E03-9E51-8E0FD120D629}" destId="{BFFE29C3-114F-47ED-92E3-329584D0276E}" srcOrd="1" destOrd="0" parTransId="{F3DF1207-922D-493A-B1E7-FF8D361A86A0}" sibTransId="{A61F4075-3653-42C4-B48C-79A907293C10}"/>
    <dgm:cxn modelId="{ACD6BBD0-9D6F-8D4D-89DE-A78CFEEA24EB}" type="presOf" srcId="{FC239151-5FD8-BC41-BA57-ED6CD4B9E133}" destId="{1DFE80F7-7D13-8E4C-98F9-FDA733D2A3A7}" srcOrd="0" destOrd="0" presId="urn:microsoft.com/office/officeart/2005/8/layout/orgChart1"/>
    <dgm:cxn modelId="{A70910D1-384A-034D-B977-0A5C7E7A2E1A}" type="presOf" srcId="{53E1CFFC-A567-D84A-ABDE-E6CEF6CB8E45}" destId="{5FF793EE-D770-FD4D-9D18-A99EC8D7C866}" srcOrd="0" destOrd="0" presId="urn:microsoft.com/office/officeart/2005/8/layout/orgChart1"/>
    <dgm:cxn modelId="{2CEA91D2-F4AA-5346-B88B-A6C002C02315}" type="presOf" srcId="{B5EE2DC1-836E-D240-BED9-2D1C422EDF97}" destId="{BC77F831-0A20-CE4F-BCD6-FAD78AE944EC}" srcOrd="0" destOrd="0" presId="urn:microsoft.com/office/officeart/2005/8/layout/orgChart1"/>
    <dgm:cxn modelId="{33EFD8D2-5E20-4E48-8515-8D1F18CD3138}" type="presOf" srcId="{4E37D83F-E09E-DC4E-9318-250A962193C9}" destId="{085C77FA-7FD9-7741-A6FC-2C8AA6B1FAF7}" srcOrd="1" destOrd="0" presId="urn:microsoft.com/office/officeart/2005/8/layout/orgChart1"/>
    <dgm:cxn modelId="{E00919D5-1813-3840-A2EB-5B9A53F0DE6E}" type="presOf" srcId="{522FC380-9F64-4A72-BB36-4E4AEB6F39CA}" destId="{73AFB45B-B76A-48FD-AEEF-2FB2FE9F7647}" srcOrd="1" destOrd="0" presId="urn:microsoft.com/office/officeart/2005/8/layout/orgChart1"/>
    <dgm:cxn modelId="{08555BD5-CFF1-2C4D-B193-7C295632FDF8}" type="presOf" srcId="{F4696291-C991-407F-B0C3-6A8F2CE0841A}" destId="{0D88FE23-8758-4A6D-81FE-BEC5AE1BB7F4}" srcOrd="0" destOrd="0" presId="urn:microsoft.com/office/officeart/2005/8/layout/orgChart1"/>
    <dgm:cxn modelId="{B62D5CD5-E89A-084C-8524-872B82685C35}" srcId="{905AC9A5-6A8F-FF45-A552-432A0AE4F2AD}" destId="{9D3711E1-91ED-3D4D-ABC7-4C7995CA9816}" srcOrd="0" destOrd="0" parTransId="{F3FD6E49-A834-C14A-962B-C0497259CEF6}" sibTransId="{2E9F61C8-1BF6-9046-A9B0-2C4B14CC2F56}"/>
    <dgm:cxn modelId="{228DC7D6-A5CA-164B-B578-8312A4198BA7}" type="presOf" srcId="{06CA7D94-ED48-004E-91E5-8793B8B96EF8}" destId="{EEC4F07A-837E-7C44-A369-6A6FF7F108F4}" srcOrd="1" destOrd="0" presId="urn:microsoft.com/office/officeart/2005/8/layout/orgChart1"/>
    <dgm:cxn modelId="{0F840ADE-9D0D-E04D-8331-F00B69053DC0}" type="presOf" srcId="{4C202421-D094-A34D-B2F1-25D4273AC589}" destId="{864C587B-D834-1244-89A5-C85D2BEAA7F0}" srcOrd="0" destOrd="0" presId="urn:microsoft.com/office/officeart/2005/8/layout/orgChart1"/>
    <dgm:cxn modelId="{DB9CD1DF-8D68-CE4D-8D0D-A568828A8FA2}" type="presOf" srcId="{14C15FC4-6436-4BB3-AC9D-26EE57EEB5EE}" destId="{2E6D1DDD-EBC5-4DE6-B3DA-5FF0821D8C25}" srcOrd="0" destOrd="0" presId="urn:microsoft.com/office/officeart/2005/8/layout/orgChart1"/>
    <dgm:cxn modelId="{D2570BE0-2D77-E542-9A32-DFA9C1FAF8C7}" type="presOf" srcId="{ACB6D3F8-0D7A-4E3A-951A-5EA6B9D94E92}" destId="{8D0D5CFB-2617-4590-B872-8E2C478B495F}" srcOrd="0" destOrd="0" presId="urn:microsoft.com/office/officeart/2005/8/layout/orgChart1"/>
    <dgm:cxn modelId="{727688E6-D535-8F48-B96F-AC8F52312D03}" type="presOf" srcId="{9634D334-9342-45E0-B2D0-CD4150AE9CA1}" destId="{C74862B0-F874-4447-B107-DB6DD838950A}" srcOrd="0" destOrd="0" presId="urn:microsoft.com/office/officeart/2005/8/layout/orgChart1"/>
    <dgm:cxn modelId="{D7993CE7-F445-0849-90C7-15119B2C5BAE}" type="presOf" srcId="{905AC9A5-6A8F-FF45-A552-432A0AE4F2AD}" destId="{6028A916-807A-C64B-ADC0-F0FB1A8264C9}" srcOrd="0" destOrd="0" presId="urn:microsoft.com/office/officeart/2005/8/layout/orgChart1"/>
    <dgm:cxn modelId="{5C04D0EC-DCD9-E24C-A0CA-FD653A9CAE6E}" type="presOf" srcId="{4C202421-D094-A34D-B2F1-25D4273AC589}" destId="{BC941DA9-71C0-8E4E-AF93-2617ECAAD94A}" srcOrd="1" destOrd="0" presId="urn:microsoft.com/office/officeart/2005/8/layout/orgChart1"/>
    <dgm:cxn modelId="{AADF4EEF-A15C-43E3-B2C0-AF1AC52B06A1}" type="presOf" srcId="{1FA0E469-E16F-4F1F-8401-3CD027F51F42}" destId="{7962B020-9644-4E42-B602-679C60E09917}" srcOrd="0" destOrd="0" presId="urn:microsoft.com/office/officeart/2005/8/layout/orgChart1"/>
    <dgm:cxn modelId="{6F8877F3-0070-3743-9A4B-88F91157991E}" type="presOf" srcId="{9D3711E1-91ED-3D4D-ABC7-4C7995CA9816}" destId="{56631885-E12A-EA4E-B819-91490DFB6D5F}" srcOrd="0" destOrd="0" presId="urn:microsoft.com/office/officeart/2005/8/layout/orgChart1"/>
    <dgm:cxn modelId="{927224FB-395C-E246-B997-ECEE6D3166BD}" type="presOf" srcId="{82C6D79A-0596-E446-8AB0-EB8FA4B2B36F}" destId="{03F99A12-2112-C042-8AA0-033290933644}" srcOrd="0" destOrd="0" presId="urn:microsoft.com/office/officeart/2005/8/layout/orgChart1"/>
    <dgm:cxn modelId="{11434DFB-E491-48A0-BC07-7D4BE03DDCD0}" srcId="{1FA0E469-E16F-4F1F-8401-3CD027F51F42}" destId="{025B4D34-4287-4951-9F0D-9ECD9E39D10D}" srcOrd="0" destOrd="0" parTransId="{AAD80E4E-9493-474F-9AE1-DA101DAD4BB3}" sibTransId="{900578D9-1A61-4A87-962F-EEB0AB7B9043}"/>
    <dgm:cxn modelId="{0CD9F3FB-AC65-B84E-B5AB-446F1A992BEE}" type="presOf" srcId="{96F15514-0324-48F7-8870-369F1B0CD7AF}" destId="{0EEFD0AD-0403-489B-9279-D19C631FC6EF}" srcOrd="1" destOrd="0" presId="urn:microsoft.com/office/officeart/2005/8/layout/orgChart1"/>
    <dgm:cxn modelId="{06CA0FFD-1336-4E57-932C-7EA71CA94115}" srcId="{F4696291-C991-407F-B0C3-6A8F2CE0841A}" destId="{47EA173C-EDC6-4FDA-8261-83843715ED6C}" srcOrd="0" destOrd="0" parTransId="{AFAB40C3-3ECA-4751-A055-953F7D84CBB9}" sibTransId="{382B0A81-43DB-4C6B-AFD7-63A9B74EEE35}"/>
    <dgm:cxn modelId="{20CB4FE4-8A79-0047-BC66-1D1706467F38}" type="presParOf" srcId="{7962B020-9644-4E42-B602-679C60E09917}" destId="{B66B241A-3F58-49D1-B3EB-0D176338D21E}" srcOrd="0" destOrd="0" presId="urn:microsoft.com/office/officeart/2005/8/layout/orgChart1"/>
    <dgm:cxn modelId="{9DD55748-C439-9647-B2F3-76C7EF416AEB}" type="presParOf" srcId="{B66B241A-3F58-49D1-B3EB-0D176338D21E}" destId="{AAA9743F-8B80-4B7B-839C-512283950D45}" srcOrd="0" destOrd="0" presId="urn:microsoft.com/office/officeart/2005/8/layout/orgChart1"/>
    <dgm:cxn modelId="{44964A8F-5FD1-3D49-8FE3-46C0594A5DC8}" type="presParOf" srcId="{AAA9743F-8B80-4B7B-839C-512283950D45}" destId="{1DA08752-DBDB-4521-9D5A-4FEA32F88E8C}" srcOrd="0" destOrd="0" presId="urn:microsoft.com/office/officeart/2005/8/layout/orgChart1"/>
    <dgm:cxn modelId="{BF40A443-20ED-F544-8F5A-2076A3E20315}" type="presParOf" srcId="{AAA9743F-8B80-4B7B-839C-512283950D45}" destId="{B599172F-5419-47BB-819A-B7FAEE33EA7E}" srcOrd="1" destOrd="0" presId="urn:microsoft.com/office/officeart/2005/8/layout/orgChart1"/>
    <dgm:cxn modelId="{2175AD0F-09D1-A444-B368-83D7520E3952}" type="presParOf" srcId="{B66B241A-3F58-49D1-B3EB-0D176338D21E}" destId="{5BAA9067-095B-4898-80EA-1D98998FCB27}" srcOrd="1" destOrd="0" presId="urn:microsoft.com/office/officeart/2005/8/layout/orgChart1"/>
    <dgm:cxn modelId="{F3B07168-D14E-1142-9EAB-0444198820C8}" type="presParOf" srcId="{5BAA9067-095B-4898-80EA-1D98998FCB27}" destId="{8D0D5CFB-2617-4590-B872-8E2C478B495F}" srcOrd="0" destOrd="0" presId="urn:microsoft.com/office/officeart/2005/8/layout/orgChart1"/>
    <dgm:cxn modelId="{39DB8F49-336C-FC46-BE99-CCDF3E68DE33}" type="presParOf" srcId="{5BAA9067-095B-4898-80EA-1D98998FCB27}" destId="{30D999B1-CE89-447F-AD3A-E304323F4619}" srcOrd="1" destOrd="0" presId="urn:microsoft.com/office/officeart/2005/8/layout/orgChart1"/>
    <dgm:cxn modelId="{DF81BACE-3235-3243-99B6-BB7AA9961F40}" type="presParOf" srcId="{30D999B1-CE89-447F-AD3A-E304323F4619}" destId="{AF5B351D-52EA-4840-A048-897E11341F05}" srcOrd="0" destOrd="0" presId="urn:microsoft.com/office/officeart/2005/8/layout/orgChart1"/>
    <dgm:cxn modelId="{25D1A33E-05A1-114C-A56A-9A4CA034B8F4}" type="presParOf" srcId="{AF5B351D-52EA-4840-A048-897E11341F05}" destId="{80352BA0-3522-4E85-B679-025F665B3325}" srcOrd="0" destOrd="0" presId="urn:microsoft.com/office/officeart/2005/8/layout/orgChart1"/>
    <dgm:cxn modelId="{DD3F6C03-AE3E-A64C-9462-550301773E5C}" type="presParOf" srcId="{AF5B351D-52EA-4840-A048-897E11341F05}" destId="{0EEFD0AD-0403-489B-9279-D19C631FC6EF}" srcOrd="1" destOrd="0" presId="urn:microsoft.com/office/officeart/2005/8/layout/orgChart1"/>
    <dgm:cxn modelId="{7461B405-2112-FD48-A280-3063D90DE57C}" type="presParOf" srcId="{30D999B1-CE89-447F-AD3A-E304323F4619}" destId="{C08B7E7B-3666-4AD7-8259-526D3B95E9AC}" srcOrd="1" destOrd="0" presId="urn:microsoft.com/office/officeart/2005/8/layout/orgChart1"/>
    <dgm:cxn modelId="{F9D682E6-1340-1E4C-9C3E-1399B21B24A8}" type="presParOf" srcId="{C08B7E7B-3666-4AD7-8259-526D3B95E9AC}" destId="{D884700F-6098-4749-BD26-394E3276E35E}" srcOrd="0" destOrd="0" presId="urn:microsoft.com/office/officeart/2005/8/layout/orgChart1"/>
    <dgm:cxn modelId="{6140278B-1EF7-784E-B94C-A2D0D6151314}" type="presParOf" srcId="{C08B7E7B-3666-4AD7-8259-526D3B95E9AC}" destId="{F2C1B11A-41F0-4AC3-B195-488B2656AAF5}" srcOrd="1" destOrd="0" presId="urn:microsoft.com/office/officeart/2005/8/layout/orgChart1"/>
    <dgm:cxn modelId="{2DCE8FAD-834A-744D-8EEA-ACF6A3E61FF7}" type="presParOf" srcId="{F2C1B11A-41F0-4AC3-B195-488B2656AAF5}" destId="{767EDA32-53B1-41A2-A3F0-974B99A0F554}" srcOrd="0" destOrd="0" presId="urn:microsoft.com/office/officeart/2005/8/layout/orgChart1"/>
    <dgm:cxn modelId="{A4A6DCF1-9381-464B-9623-FA6522CAB4E8}" type="presParOf" srcId="{767EDA32-53B1-41A2-A3F0-974B99A0F554}" destId="{B3C570EB-761F-4DF2-840A-0BE33F51CA09}" srcOrd="0" destOrd="0" presId="urn:microsoft.com/office/officeart/2005/8/layout/orgChart1"/>
    <dgm:cxn modelId="{23FCD5E8-CDAA-B741-8480-8B74EE4D909A}" type="presParOf" srcId="{767EDA32-53B1-41A2-A3F0-974B99A0F554}" destId="{AA1224E5-9D19-4A1D-818F-061BE6E9BD47}" srcOrd="1" destOrd="0" presId="urn:microsoft.com/office/officeart/2005/8/layout/orgChart1"/>
    <dgm:cxn modelId="{1C14F856-08D4-FE40-85ED-4E0DAF7046F3}" type="presParOf" srcId="{F2C1B11A-41F0-4AC3-B195-488B2656AAF5}" destId="{8BCEA8EF-0661-46D5-A633-AE39A25F80D0}" srcOrd="1" destOrd="0" presId="urn:microsoft.com/office/officeart/2005/8/layout/orgChart1"/>
    <dgm:cxn modelId="{E50CE9D5-D7F2-E442-BF51-855639D2489E}" type="presParOf" srcId="{8BCEA8EF-0661-46D5-A633-AE39A25F80D0}" destId="{BAB8BA20-6E42-46DB-AA75-52C07BFD8628}" srcOrd="0" destOrd="0" presId="urn:microsoft.com/office/officeart/2005/8/layout/orgChart1"/>
    <dgm:cxn modelId="{BD03A1EB-5AC9-4C40-A33F-FC891CBDCA5D}" type="presParOf" srcId="{8BCEA8EF-0661-46D5-A633-AE39A25F80D0}" destId="{1AFA7ADB-E346-43CF-8E2B-E6AF84145F59}" srcOrd="1" destOrd="0" presId="urn:microsoft.com/office/officeart/2005/8/layout/orgChart1"/>
    <dgm:cxn modelId="{F4550BE9-CB5A-6F4B-8B7C-65389B644674}" type="presParOf" srcId="{1AFA7ADB-E346-43CF-8E2B-E6AF84145F59}" destId="{484B0738-0473-489A-A639-C41BB8C2FA64}" srcOrd="0" destOrd="0" presId="urn:microsoft.com/office/officeart/2005/8/layout/orgChart1"/>
    <dgm:cxn modelId="{BBBBDFA5-47F8-BD49-AAA6-9BEC6A6305C6}" type="presParOf" srcId="{484B0738-0473-489A-A639-C41BB8C2FA64}" destId="{0D88FE23-8758-4A6D-81FE-BEC5AE1BB7F4}" srcOrd="0" destOrd="0" presId="urn:microsoft.com/office/officeart/2005/8/layout/orgChart1"/>
    <dgm:cxn modelId="{5EC9BD3F-CBDA-AA40-ADB8-583E8C864709}" type="presParOf" srcId="{484B0738-0473-489A-A639-C41BB8C2FA64}" destId="{7B1EDCE2-2E38-4FFF-BDFA-964E3AA97BCB}" srcOrd="1" destOrd="0" presId="urn:microsoft.com/office/officeart/2005/8/layout/orgChart1"/>
    <dgm:cxn modelId="{AC6334F4-BF4B-D34F-A204-D1A90CEB6A76}" type="presParOf" srcId="{1AFA7ADB-E346-43CF-8E2B-E6AF84145F59}" destId="{03AD6F7F-9FF5-40F8-9828-863D2FEEA87E}" srcOrd="1" destOrd="0" presId="urn:microsoft.com/office/officeart/2005/8/layout/orgChart1"/>
    <dgm:cxn modelId="{5C7FC2D5-C27E-0F4F-A3D0-1B7DA7AE638E}" type="presParOf" srcId="{03AD6F7F-9FF5-40F8-9828-863D2FEEA87E}" destId="{AA22B2F9-539D-4A79-8A8D-EB4CCBC07323}" srcOrd="0" destOrd="0" presId="urn:microsoft.com/office/officeart/2005/8/layout/orgChart1"/>
    <dgm:cxn modelId="{64C4646E-6363-6D40-9457-869A92BBDD35}" type="presParOf" srcId="{03AD6F7F-9FF5-40F8-9828-863D2FEEA87E}" destId="{F52A2972-4B36-419F-9063-120E613614B8}" srcOrd="1" destOrd="0" presId="urn:microsoft.com/office/officeart/2005/8/layout/orgChart1"/>
    <dgm:cxn modelId="{1404D1D5-38F3-3346-BA8D-FB2092256528}" type="presParOf" srcId="{F52A2972-4B36-419F-9063-120E613614B8}" destId="{A255A861-7B33-417F-A10C-F297A4A8D382}" srcOrd="0" destOrd="0" presId="urn:microsoft.com/office/officeart/2005/8/layout/orgChart1"/>
    <dgm:cxn modelId="{216FE61B-8C3B-9C4C-9396-D1E361710D3B}" type="presParOf" srcId="{A255A861-7B33-417F-A10C-F297A4A8D382}" destId="{476443CA-C80E-495A-A67B-7D050FCD583F}" srcOrd="0" destOrd="0" presId="urn:microsoft.com/office/officeart/2005/8/layout/orgChart1"/>
    <dgm:cxn modelId="{B56B4E8D-027E-B34C-B1D8-00E0BBFA8B91}" type="presParOf" srcId="{A255A861-7B33-417F-A10C-F297A4A8D382}" destId="{C3F4B18B-83A8-4321-8A24-803A0F4AD38B}" srcOrd="1" destOrd="0" presId="urn:microsoft.com/office/officeart/2005/8/layout/orgChart1"/>
    <dgm:cxn modelId="{4347CC8C-A6A7-C049-8E56-607A95D7548E}" type="presParOf" srcId="{F52A2972-4B36-419F-9063-120E613614B8}" destId="{F0CAE8AB-4DCF-4A43-86A7-E8DA30C5C65E}" srcOrd="1" destOrd="0" presId="urn:microsoft.com/office/officeart/2005/8/layout/orgChart1"/>
    <dgm:cxn modelId="{CB5F672F-EB26-9642-964F-4A405F9625EE}" type="presParOf" srcId="{F52A2972-4B36-419F-9063-120E613614B8}" destId="{2A7DEFA2-70F0-4C57-A7F6-E282A46FC72A}" srcOrd="2" destOrd="0" presId="urn:microsoft.com/office/officeart/2005/8/layout/orgChart1"/>
    <dgm:cxn modelId="{5104B4FE-F9BC-534F-8127-A6D80216A3B5}" type="presParOf" srcId="{1AFA7ADB-E346-43CF-8E2B-E6AF84145F59}" destId="{2D46B4FA-5BBD-4ECE-B1F9-8FBAF3C3574F}" srcOrd="2" destOrd="0" presId="urn:microsoft.com/office/officeart/2005/8/layout/orgChart1"/>
    <dgm:cxn modelId="{70C8956D-F9D6-FF4D-B1A3-B1C207C56105}" type="presParOf" srcId="{8BCEA8EF-0661-46D5-A633-AE39A25F80D0}" destId="{65E52AD9-0770-47DE-AC77-DB0169E7F276}" srcOrd="2" destOrd="0" presId="urn:microsoft.com/office/officeart/2005/8/layout/orgChart1"/>
    <dgm:cxn modelId="{8D056750-1659-5C42-9576-B3B6B8D1D69E}" type="presParOf" srcId="{8BCEA8EF-0661-46D5-A633-AE39A25F80D0}" destId="{7BBE6926-5CBE-48C2-8B02-BDCB3CAD33FC}" srcOrd="3" destOrd="0" presId="urn:microsoft.com/office/officeart/2005/8/layout/orgChart1"/>
    <dgm:cxn modelId="{FC5628F9-91F4-2845-A272-314C0ECC0DFA}" type="presParOf" srcId="{7BBE6926-5CBE-48C2-8B02-BDCB3CAD33FC}" destId="{AB47DD15-A5F2-49D3-8EEE-23A082183625}" srcOrd="0" destOrd="0" presId="urn:microsoft.com/office/officeart/2005/8/layout/orgChart1"/>
    <dgm:cxn modelId="{8BB0FBAD-F6C8-784A-BDB4-9E51A61A1635}" type="presParOf" srcId="{AB47DD15-A5F2-49D3-8EEE-23A082183625}" destId="{9AA2D2B3-2912-464F-9B7B-9963A918BA5A}" srcOrd="0" destOrd="0" presId="urn:microsoft.com/office/officeart/2005/8/layout/orgChart1"/>
    <dgm:cxn modelId="{14A3218E-DC10-7F4D-B383-C88391B8AAD7}" type="presParOf" srcId="{AB47DD15-A5F2-49D3-8EEE-23A082183625}" destId="{BDD006FC-7FBE-4690-AD0A-0854CA483EF2}" srcOrd="1" destOrd="0" presId="urn:microsoft.com/office/officeart/2005/8/layout/orgChart1"/>
    <dgm:cxn modelId="{7BA71F17-46E4-A241-96D4-35E9F4C695B0}" type="presParOf" srcId="{7BBE6926-5CBE-48C2-8B02-BDCB3CAD33FC}" destId="{9A19FB33-077C-437B-8054-F3243068003D}" srcOrd="1" destOrd="0" presId="urn:microsoft.com/office/officeart/2005/8/layout/orgChart1"/>
    <dgm:cxn modelId="{8B5713A7-DF41-E14B-9B41-6A20DAC60A1C}" type="presParOf" srcId="{9A19FB33-077C-437B-8054-F3243068003D}" destId="{727CB3DB-D620-43C4-A2A8-A0C9A1916D1A}" srcOrd="0" destOrd="0" presId="urn:microsoft.com/office/officeart/2005/8/layout/orgChart1"/>
    <dgm:cxn modelId="{9E756BDF-3048-6C49-A993-AFD39B63BF83}" type="presParOf" srcId="{9A19FB33-077C-437B-8054-F3243068003D}" destId="{678481D3-3F44-4238-BC91-D73056845EE7}" srcOrd="1" destOrd="0" presId="urn:microsoft.com/office/officeart/2005/8/layout/orgChart1"/>
    <dgm:cxn modelId="{4F615095-DCF7-E34F-876F-9096156FEE6D}" type="presParOf" srcId="{678481D3-3F44-4238-BC91-D73056845EE7}" destId="{29B51F40-1994-4414-BE6C-29DCAC57961F}" srcOrd="0" destOrd="0" presId="urn:microsoft.com/office/officeart/2005/8/layout/orgChart1"/>
    <dgm:cxn modelId="{2EC0FE93-3BBC-4640-B19B-8FF02B8A7B94}" type="presParOf" srcId="{29B51F40-1994-4414-BE6C-29DCAC57961F}" destId="{FD424917-6B45-4290-A810-E13D0472D485}" srcOrd="0" destOrd="0" presId="urn:microsoft.com/office/officeart/2005/8/layout/orgChart1"/>
    <dgm:cxn modelId="{B78E2DEB-A75E-DE4C-9FFD-FB0B7EAAF258}" type="presParOf" srcId="{29B51F40-1994-4414-BE6C-29DCAC57961F}" destId="{B2A765D3-2AF1-4501-B379-6926915A735B}" srcOrd="1" destOrd="0" presId="urn:microsoft.com/office/officeart/2005/8/layout/orgChart1"/>
    <dgm:cxn modelId="{2C7952C1-0E7E-5B4E-8F0E-263F4816CA96}" type="presParOf" srcId="{678481D3-3F44-4238-BC91-D73056845EE7}" destId="{C8DF2FF2-5533-4201-953E-EFC5D123F3B8}" srcOrd="1" destOrd="0" presId="urn:microsoft.com/office/officeart/2005/8/layout/orgChart1"/>
    <dgm:cxn modelId="{3676FAA4-8BBF-4A41-91B8-B6AB621F17B0}" type="presParOf" srcId="{678481D3-3F44-4238-BC91-D73056845EE7}" destId="{37B5A8AD-2629-4867-8591-3972F80AA969}" srcOrd="2" destOrd="0" presId="urn:microsoft.com/office/officeart/2005/8/layout/orgChart1"/>
    <dgm:cxn modelId="{A434CC57-984B-A843-8722-843E403BF35F}" type="presParOf" srcId="{9A19FB33-077C-437B-8054-F3243068003D}" destId="{D74222A8-E580-4B12-B3D5-D2ADC202B68E}" srcOrd="2" destOrd="0" presId="urn:microsoft.com/office/officeart/2005/8/layout/orgChart1"/>
    <dgm:cxn modelId="{C8EDC33B-9B19-A24A-8DDE-BBFB5404411D}" type="presParOf" srcId="{9A19FB33-077C-437B-8054-F3243068003D}" destId="{D8F39045-1D04-4FB8-A3E1-9C798CC69AD1}" srcOrd="3" destOrd="0" presId="urn:microsoft.com/office/officeart/2005/8/layout/orgChart1"/>
    <dgm:cxn modelId="{87FE3054-EBC6-A34C-9FCF-6EDE55383D7C}" type="presParOf" srcId="{D8F39045-1D04-4FB8-A3E1-9C798CC69AD1}" destId="{11D13FC9-55FA-436E-90BD-D4F11D744F3C}" srcOrd="0" destOrd="0" presId="urn:microsoft.com/office/officeart/2005/8/layout/orgChart1"/>
    <dgm:cxn modelId="{2C441568-597E-014F-9259-F008EB565907}" type="presParOf" srcId="{11D13FC9-55FA-436E-90BD-D4F11D744F3C}" destId="{FE2DB67C-4C26-4FA0-937E-4BE37BEFFBC2}" srcOrd="0" destOrd="0" presId="urn:microsoft.com/office/officeart/2005/8/layout/orgChart1"/>
    <dgm:cxn modelId="{6209EAB2-4DA2-4241-948C-5B6DEE3336B9}" type="presParOf" srcId="{11D13FC9-55FA-436E-90BD-D4F11D744F3C}" destId="{0AA74D1E-3AE3-47C4-BCB2-F28BE9A67EE2}" srcOrd="1" destOrd="0" presId="urn:microsoft.com/office/officeart/2005/8/layout/orgChart1"/>
    <dgm:cxn modelId="{C77CE9CE-52DB-FF48-8676-7A0ECED217D7}" type="presParOf" srcId="{D8F39045-1D04-4FB8-A3E1-9C798CC69AD1}" destId="{7AC706A8-9F5A-408C-8686-A15B7A592E00}" srcOrd="1" destOrd="0" presId="urn:microsoft.com/office/officeart/2005/8/layout/orgChart1"/>
    <dgm:cxn modelId="{CEB3243B-4AAB-DE4B-874B-577B5FB55B6C}" type="presParOf" srcId="{D8F39045-1D04-4FB8-A3E1-9C798CC69AD1}" destId="{CB2C6B22-8DF2-4511-B0BA-5705BF049F89}" srcOrd="2" destOrd="0" presId="urn:microsoft.com/office/officeart/2005/8/layout/orgChart1"/>
    <dgm:cxn modelId="{1A69904B-BA3C-924C-BB01-F05EB4BC4F55}" type="presParOf" srcId="{9A19FB33-077C-437B-8054-F3243068003D}" destId="{2F97739A-30CB-46BF-B44E-3466567D2595}" srcOrd="4" destOrd="0" presId="urn:microsoft.com/office/officeart/2005/8/layout/orgChart1"/>
    <dgm:cxn modelId="{18C7E6D9-58FA-3040-A9E4-1FC101288792}" type="presParOf" srcId="{9A19FB33-077C-437B-8054-F3243068003D}" destId="{3284289E-A19E-4E77-BC17-1740C9078E91}" srcOrd="5" destOrd="0" presId="urn:microsoft.com/office/officeart/2005/8/layout/orgChart1"/>
    <dgm:cxn modelId="{485938D1-1FFF-FE43-8D13-0A74E0B442EF}" type="presParOf" srcId="{3284289E-A19E-4E77-BC17-1740C9078E91}" destId="{63EF0660-1C1B-41FF-AEEE-A0CCF5E57C1E}" srcOrd="0" destOrd="0" presId="urn:microsoft.com/office/officeart/2005/8/layout/orgChart1"/>
    <dgm:cxn modelId="{2AF6F355-83B6-5446-BAF4-69BFEACCD07D}" type="presParOf" srcId="{63EF0660-1C1B-41FF-AEEE-A0CCF5E57C1E}" destId="{95508A89-9607-4824-9661-443880E5D946}" srcOrd="0" destOrd="0" presId="urn:microsoft.com/office/officeart/2005/8/layout/orgChart1"/>
    <dgm:cxn modelId="{7FFA082B-4522-294F-A01E-3A10E9DDBB4F}" type="presParOf" srcId="{63EF0660-1C1B-41FF-AEEE-A0CCF5E57C1E}" destId="{CBC7572D-98FF-4F35-A460-1DB067791633}" srcOrd="1" destOrd="0" presId="urn:microsoft.com/office/officeart/2005/8/layout/orgChart1"/>
    <dgm:cxn modelId="{F501E2EF-087C-B147-B2A1-10D4C4A9EAC2}" type="presParOf" srcId="{3284289E-A19E-4E77-BC17-1740C9078E91}" destId="{89191B7D-8845-43C8-B3BB-3350C1E76EB5}" srcOrd="1" destOrd="0" presId="urn:microsoft.com/office/officeart/2005/8/layout/orgChart1"/>
    <dgm:cxn modelId="{CC03A1AD-2E69-A643-9EC2-0123142BC201}" type="presParOf" srcId="{3284289E-A19E-4E77-BC17-1740C9078E91}" destId="{D269A370-CE50-435D-9A3E-709D1A75215F}" srcOrd="2" destOrd="0" presId="urn:microsoft.com/office/officeart/2005/8/layout/orgChart1"/>
    <dgm:cxn modelId="{D455FF3E-2755-EB4B-80CD-9B004D591AD3}" type="presParOf" srcId="{7BBE6926-5CBE-48C2-8B02-BDCB3CAD33FC}" destId="{F552F510-321A-4F4F-8DBA-E03B68ADA7AF}" srcOrd="2" destOrd="0" presId="urn:microsoft.com/office/officeart/2005/8/layout/orgChart1"/>
    <dgm:cxn modelId="{D78E69BB-5BB4-9642-8116-60E436DFFBFD}" type="presParOf" srcId="{8BCEA8EF-0661-46D5-A633-AE39A25F80D0}" destId="{89499FE0-E7FC-4E8B-B25E-9B3F8A475E02}" srcOrd="4" destOrd="0" presId="urn:microsoft.com/office/officeart/2005/8/layout/orgChart1"/>
    <dgm:cxn modelId="{071E0CDC-4934-2044-A3DA-119CBAEFFC12}" type="presParOf" srcId="{8BCEA8EF-0661-46D5-A633-AE39A25F80D0}" destId="{305595A7-23BC-44E8-A03C-1A9A4F47A20F}" srcOrd="5" destOrd="0" presId="urn:microsoft.com/office/officeart/2005/8/layout/orgChart1"/>
    <dgm:cxn modelId="{9F6329D7-2B7E-FC41-94F2-327C46146DA4}" type="presParOf" srcId="{305595A7-23BC-44E8-A03C-1A9A4F47A20F}" destId="{DCD2AB30-6F3B-4617-B510-359069B6DFBB}" srcOrd="0" destOrd="0" presId="urn:microsoft.com/office/officeart/2005/8/layout/orgChart1"/>
    <dgm:cxn modelId="{54819F6C-20D6-8241-AA8D-CD3C55198FAD}" type="presParOf" srcId="{DCD2AB30-6F3B-4617-B510-359069B6DFBB}" destId="{16BA64E7-47CA-4051-8160-48E056F028DE}" srcOrd="0" destOrd="0" presId="urn:microsoft.com/office/officeart/2005/8/layout/orgChart1"/>
    <dgm:cxn modelId="{71158658-54E5-5A41-9C3B-DAA7B6F57E90}" type="presParOf" srcId="{DCD2AB30-6F3B-4617-B510-359069B6DFBB}" destId="{4B7FB032-BF70-45D6-B1EB-0FB2EF199F45}" srcOrd="1" destOrd="0" presId="urn:microsoft.com/office/officeart/2005/8/layout/orgChart1"/>
    <dgm:cxn modelId="{02A2C339-9194-5D42-A189-D2BC8CE7BD0E}" type="presParOf" srcId="{305595A7-23BC-44E8-A03C-1A9A4F47A20F}" destId="{4C623835-6276-4ABA-B35F-C393E3673126}" srcOrd="1" destOrd="0" presId="urn:microsoft.com/office/officeart/2005/8/layout/orgChart1"/>
    <dgm:cxn modelId="{8CCA9B90-3159-1844-9C64-168EBAB37527}" type="presParOf" srcId="{4C623835-6276-4ABA-B35F-C393E3673126}" destId="{548871E3-F23D-41F1-8199-F652E4A76D40}" srcOrd="0" destOrd="0" presId="urn:microsoft.com/office/officeart/2005/8/layout/orgChart1"/>
    <dgm:cxn modelId="{926DA43B-0820-7F41-B147-672A5FD6CF76}" type="presParOf" srcId="{4C623835-6276-4ABA-B35F-C393E3673126}" destId="{ACA889EF-E0E8-46FA-B422-9F61858B99F4}" srcOrd="1" destOrd="0" presId="urn:microsoft.com/office/officeart/2005/8/layout/orgChart1"/>
    <dgm:cxn modelId="{B1F731A0-4A0A-6947-AF00-12162D982606}" type="presParOf" srcId="{ACA889EF-E0E8-46FA-B422-9F61858B99F4}" destId="{480689FC-6D78-4C6D-81FB-05ADDBE186B5}" srcOrd="0" destOrd="0" presId="urn:microsoft.com/office/officeart/2005/8/layout/orgChart1"/>
    <dgm:cxn modelId="{70A7BABF-E398-B142-A3EA-A3AC3B628338}" type="presParOf" srcId="{480689FC-6D78-4C6D-81FB-05ADDBE186B5}" destId="{D9AD7E2B-4BCA-44C8-A1CC-001F9ADA21DF}" srcOrd="0" destOrd="0" presId="urn:microsoft.com/office/officeart/2005/8/layout/orgChart1"/>
    <dgm:cxn modelId="{F0624DC3-E70B-AE41-AAA7-DE82A0CDD308}" type="presParOf" srcId="{480689FC-6D78-4C6D-81FB-05ADDBE186B5}" destId="{CF8DD596-3104-49DE-8E2B-77860E56372D}" srcOrd="1" destOrd="0" presId="urn:microsoft.com/office/officeart/2005/8/layout/orgChart1"/>
    <dgm:cxn modelId="{585A749B-E962-BB49-B56F-437C0B882594}" type="presParOf" srcId="{ACA889EF-E0E8-46FA-B422-9F61858B99F4}" destId="{1ED1CC47-A76D-4910-899B-90B6A0A46B2B}" srcOrd="1" destOrd="0" presId="urn:microsoft.com/office/officeart/2005/8/layout/orgChart1"/>
    <dgm:cxn modelId="{7547B7F5-2994-9A44-8032-914287543770}" type="presParOf" srcId="{ACA889EF-E0E8-46FA-B422-9F61858B99F4}" destId="{F756E76B-6625-4F8B-8CC4-A41D31305114}" srcOrd="2" destOrd="0" presId="urn:microsoft.com/office/officeart/2005/8/layout/orgChart1"/>
    <dgm:cxn modelId="{AEDB7FF1-782B-6C42-AC69-4DB5838E9FFA}" type="presParOf" srcId="{4C623835-6276-4ABA-B35F-C393E3673126}" destId="{579476AD-1AD0-42D2-A1F4-EB39AD5EA1C1}" srcOrd="2" destOrd="0" presId="urn:microsoft.com/office/officeart/2005/8/layout/orgChart1"/>
    <dgm:cxn modelId="{34E3C00F-8019-BF40-B46C-B539F98F23D5}" type="presParOf" srcId="{4C623835-6276-4ABA-B35F-C393E3673126}" destId="{DFF4E875-DCDD-4B3C-B47E-79DF1809162F}" srcOrd="3" destOrd="0" presId="urn:microsoft.com/office/officeart/2005/8/layout/orgChart1"/>
    <dgm:cxn modelId="{27026726-96E1-214E-898F-2CCE74F30EA5}" type="presParOf" srcId="{DFF4E875-DCDD-4B3C-B47E-79DF1809162F}" destId="{7F189A01-5036-4FA2-9E54-0661DA0F2419}" srcOrd="0" destOrd="0" presId="urn:microsoft.com/office/officeart/2005/8/layout/orgChart1"/>
    <dgm:cxn modelId="{FADF79E0-4836-DA4C-8608-4D9582D9D111}" type="presParOf" srcId="{7F189A01-5036-4FA2-9E54-0661DA0F2419}" destId="{9609A133-F0ED-48A9-B246-3CF25CA29719}" srcOrd="0" destOrd="0" presId="urn:microsoft.com/office/officeart/2005/8/layout/orgChart1"/>
    <dgm:cxn modelId="{7CBEAFF9-B429-354E-8412-3B4B8C67DDA3}" type="presParOf" srcId="{7F189A01-5036-4FA2-9E54-0661DA0F2419}" destId="{52A6F129-A789-4184-AC45-42567030A393}" srcOrd="1" destOrd="0" presId="urn:microsoft.com/office/officeart/2005/8/layout/orgChart1"/>
    <dgm:cxn modelId="{0E391F77-A0DA-AC4F-B98D-E35D5D168A2C}" type="presParOf" srcId="{DFF4E875-DCDD-4B3C-B47E-79DF1809162F}" destId="{23CA6F13-9096-4DD0-9E87-9AE992BE776F}" srcOrd="1" destOrd="0" presId="urn:microsoft.com/office/officeart/2005/8/layout/orgChart1"/>
    <dgm:cxn modelId="{BBA066BE-0D88-EA40-B321-17E74ED815BA}" type="presParOf" srcId="{DFF4E875-DCDD-4B3C-B47E-79DF1809162F}" destId="{F547DCB4-2599-4FA4-B58E-D3C08D084726}" srcOrd="2" destOrd="0" presId="urn:microsoft.com/office/officeart/2005/8/layout/orgChart1"/>
    <dgm:cxn modelId="{AA586207-5693-A844-A868-E7CEBA5AEB81}" type="presParOf" srcId="{305595A7-23BC-44E8-A03C-1A9A4F47A20F}" destId="{1D63DA78-DFDB-4E75-A585-CC1E6E1A6D7D}" srcOrd="2" destOrd="0" presId="urn:microsoft.com/office/officeart/2005/8/layout/orgChart1"/>
    <dgm:cxn modelId="{F5FA4B64-3395-7944-9821-1CB3D04894A8}" type="presParOf" srcId="{F2C1B11A-41F0-4AC3-B195-488B2656AAF5}" destId="{57AA3E5C-7151-4589-86AD-DBE792E78D1A}" srcOrd="2" destOrd="0" presId="urn:microsoft.com/office/officeart/2005/8/layout/orgChart1"/>
    <dgm:cxn modelId="{2FE29E36-1964-2644-AD81-7057AD551C63}" type="presParOf" srcId="{C08B7E7B-3666-4AD7-8259-526D3B95E9AC}" destId="{ECCC3D99-0931-4025-8534-CA952F7D9369}" srcOrd="2" destOrd="0" presId="urn:microsoft.com/office/officeart/2005/8/layout/orgChart1"/>
    <dgm:cxn modelId="{E28F712E-3C0B-E545-BF9B-528C02CD717D}" type="presParOf" srcId="{C08B7E7B-3666-4AD7-8259-526D3B95E9AC}" destId="{877CEE7F-057A-49AD-AD74-793D4B4CEF90}" srcOrd="3" destOrd="0" presId="urn:microsoft.com/office/officeart/2005/8/layout/orgChart1"/>
    <dgm:cxn modelId="{9655E4B2-A86A-2C48-AEE7-E32B8A3DE2CE}" type="presParOf" srcId="{877CEE7F-057A-49AD-AD74-793D4B4CEF90}" destId="{1656CEE7-F215-4726-9470-A3E40774E17D}" srcOrd="0" destOrd="0" presId="urn:microsoft.com/office/officeart/2005/8/layout/orgChart1"/>
    <dgm:cxn modelId="{D2118BA8-04A1-DE4A-8380-D2A1D370AAFF}" type="presParOf" srcId="{1656CEE7-F215-4726-9470-A3E40774E17D}" destId="{85AF74FC-F459-409E-965E-D6BDD3AF4BA0}" srcOrd="0" destOrd="0" presId="urn:microsoft.com/office/officeart/2005/8/layout/orgChart1"/>
    <dgm:cxn modelId="{41A03BF3-94FB-C74F-9234-C83BF0BD5D28}" type="presParOf" srcId="{1656CEE7-F215-4726-9470-A3E40774E17D}" destId="{73AFB45B-B76A-48FD-AEEF-2FB2FE9F7647}" srcOrd="1" destOrd="0" presId="urn:microsoft.com/office/officeart/2005/8/layout/orgChart1"/>
    <dgm:cxn modelId="{D9CEF09C-DB46-2346-9E93-893E5740F442}" type="presParOf" srcId="{877CEE7F-057A-49AD-AD74-793D4B4CEF90}" destId="{717AE85B-AEFE-48F9-B944-B4454CF8804D}" srcOrd="1" destOrd="0" presId="urn:microsoft.com/office/officeart/2005/8/layout/orgChart1"/>
    <dgm:cxn modelId="{6C9BA66F-AD56-9745-8F42-30D8EB517499}" type="presParOf" srcId="{717AE85B-AEFE-48F9-B944-B4454CF8804D}" destId="{AB85DDED-BB5D-4B20-A31F-56CB86C5F9CC}" srcOrd="0" destOrd="0" presId="urn:microsoft.com/office/officeart/2005/8/layout/orgChart1"/>
    <dgm:cxn modelId="{7F401968-8949-A943-A865-11535ABF9D56}" type="presParOf" srcId="{717AE85B-AEFE-48F9-B944-B4454CF8804D}" destId="{E5485D80-9D97-4C75-8AE3-D752B1775DA7}" srcOrd="1" destOrd="0" presId="urn:microsoft.com/office/officeart/2005/8/layout/orgChart1"/>
    <dgm:cxn modelId="{C25D03AF-563E-2144-A853-C8237082F9F4}" type="presParOf" srcId="{E5485D80-9D97-4C75-8AE3-D752B1775DA7}" destId="{A88C72D7-F0FB-42E9-9590-E6107380A5E2}" srcOrd="0" destOrd="0" presId="urn:microsoft.com/office/officeart/2005/8/layout/orgChart1"/>
    <dgm:cxn modelId="{5B181157-527F-B64C-A599-FBA21E704163}" type="presParOf" srcId="{A88C72D7-F0FB-42E9-9590-E6107380A5E2}" destId="{2E6D1DDD-EBC5-4DE6-B3DA-5FF0821D8C25}" srcOrd="0" destOrd="0" presId="urn:microsoft.com/office/officeart/2005/8/layout/orgChart1"/>
    <dgm:cxn modelId="{1011EDED-E2C1-A74D-A8DE-F347F7C8A94E}" type="presParOf" srcId="{A88C72D7-F0FB-42E9-9590-E6107380A5E2}" destId="{DB91559A-EE0B-4550-AA05-29078EFABEC9}" srcOrd="1" destOrd="0" presId="urn:microsoft.com/office/officeart/2005/8/layout/orgChart1"/>
    <dgm:cxn modelId="{82823784-3A09-E440-B7A6-67AB8AD3284A}" type="presParOf" srcId="{E5485D80-9D97-4C75-8AE3-D752B1775DA7}" destId="{BC1E9FC2-9942-4092-8E1D-FB4E212CE967}" srcOrd="1" destOrd="0" presId="urn:microsoft.com/office/officeart/2005/8/layout/orgChart1"/>
    <dgm:cxn modelId="{66B61649-6B5C-374E-B882-137CAAEF381D}" type="presParOf" srcId="{E5485D80-9D97-4C75-8AE3-D752B1775DA7}" destId="{A745F9BC-A29D-45C5-981B-70F7EC99CCA7}" srcOrd="2" destOrd="0" presId="urn:microsoft.com/office/officeart/2005/8/layout/orgChart1"/>
    <dgm:cxn modelId="{7C308280-ABEF-5C40-8B6D-2270B91CBAF2}" type="presParOf" srcId="{877CEE7F-057A-49AD-AD74-793D4B4CEF90}" destId="{906104D6-48D4-4A99-8730-00AE13C60572}" srcOrd="2" destOrd="0" presId="urn:microsoft.com/office/officeart/2005/8/layout/orgChart1"/>
    <dgm:cxn modelId="{EDB0058D-438E-CC49-A411-79A75B7D687B}" type="presParOf" srcId="{30D999B1-CE89-447F-AD3A-E304323F4619}" destId="{1940224C-5D9B-44EC-AC07-F233E2946FDF}" srcOrd="2" destOrd="0" presId="urn:microsoft.com/office/officeart/2005/8/layout/orgChart1"/>
    <dgm:cxn modelId="{38F3519E-E718-0B4D-8320-F59C119DAB74}" type="presParOf" srcId="{5BAA9067-095B-4898-80EA-1D98998FCB27}" destId="{C74862B0-F874-4447-B107-DB6DD838950A}" srcOrd="2" destOrd="0" presId="urn:microsoft.com/office/officeart/2005/8/layout/orgChart1"/>
    <dgm:cxn modelId="{AC9CB733-6C1F-3643-B25C-8ED7562498CE}" type="presParOf" srcId="{5BAA9067-095B-4898-80EA-1D98998FCB27}" destId="{7977836E-FA2B-4B09-AB2E-4774B5264DBB}" srcOrd="3" destOrd="0" presId="urn:microsoft.com/office/officeart/2005/8/layout/orgChart1"/>
    <dgm:cxn modelId="{7420C3BB-AEE6-844A-96B0-DE431E1D85FA}" type="presParOf" srcId="{7977836E-FA2B-4B09-AB2E-4774B5264DBB}" destId="{2DE0DABF-E14C-4DDE-8295-A2EC34F31C0F}" srcOrd="0" destOrd="0" presId="urn:microsoft.com/office/officeart/2005/8/layout/orgChart1"/>
    <dgm:cxn modelId="{C4A362F3-471D-F743-A636-D2635D93A44C}" type="presParOf" srcId="{2DE0DABF-E14C-4DDE-8295-A2EC34F31C0F}" destId="{B03DEEBE-8D6A-4D34-A3DA-17FB6B68BDE7}" srcOrd="0" destOrd="0" presId="urn:microsoft.com/office/officeart/2005/8/layout/orgChart1"/>
    <dgm:cxn modelId="{F4708DF2-5954-C140-B05A-D091D9F92688}" type="presParOf" srcId="{2DE0DABF-E14C-4DDE-8295-A2EC34F31C0F}" destId="{F0D3E6AB-2E5D-4979-AE05-84BDF00F3E57}" srcOrd="1" destOrd="0" presId="urn:microsoft.com/office/officeart/2005/8/layout/orgChart1"/>
    <dgm:cxn modelId="{6A0B73D6-0693-1B4A-BA7F-5E01BD6AE4E6}" type="presParOf" srcId="{7977836E-FA2B-4B09-AB2E-4774B5264DBB}" destId="{73B364B1-8E33-4ADC-9E3D-F33B6A17022E}" srcOrd="1" destOrd="0" presId="urn:microsoft.com/office/officeart/2005/8/layout/orgChart1"/>
    <dgm:cxn modelId="{2CB91CEA-10D5-5F4F-8034-A3A5858E7E3E}" type="presParOf" srcId="{73B364B1-8E33-4ADC-9E3D-F33B6A17022E}" destId="{3CEF933D-A3AC-2640-90B9-779EE298603D}" srcOrd="0" destOrd="0" presId="urn:microsoft.com/office/officeart/2005/8/layout/orgChart1"/>
    <dgm:cxn modelId="{2E21677F-EE96-0441-AC51-0E95C83018B4}" type="presParOf" srcId="{73B364B1-8E33-4ADC-9E3D-F33B6A17022E}" destId="{ED8D97EE-7E3F-024D-99E6-02CEDEC8A2B7}" srcOrd="1" destOrd="0" presId="urn:microsoft.com/office/officeart/2005/8/layout/orgChart1"/>
    <dgm:cxn modelId="{01B0B10A-97FB-BC45-B9A5-27F6563E77E6}" type="presParOf" srcId="{ED8D97EE-7E3F-024D-99E6-02CEDEC8A2B7}" destId="{485FC0D9-F549-B44D-9D2A-214D993A7DD4}" srcOrd="0" destOrd="0" presId="urn:microsoft.com/office/officeart/2005/8/layout/orgChart1"/>
    <dgm:cxn modelId="{16ED832E-B713-9A41-AC13-7F9C0355F54D}" type="presParOf" srcId="{485FC0D9-F549-B44D-9D2A-214D993A7DD4}" destId="{E670587C-8103-0443-9C22-BE39B479CE67}" srcOrd="0" destOrd="0" presId="urn:microsoft.com/office/officeart/2005/8/layout/orgChart1"/>
    <dgm:cxn modelId="{0CBCB074-7E17-4C43-988E-0E6DC796D046}" type="presParOf" srcId="{485FC0D9-F549-B44D-9D2A-214D993A7DD4}" destId="{9BBF8C2A-3C5C-3247-8443-706FBFE470A9}" srcOrd="1" destOrd="0" presId="urn:microsoft.com/office/officeart/2005/8/layout/orgChart1"/>
    <dgm:cxn modelId="{CB72F703-A10E-4847-A97D-78D9EEC4CAE3}" type="presParOf" srcId="{ED8D97EE-7E3F-024D-99E6-02CEDEC8A2B7}" destId="{194C501D-D08D-A448-98DE-C51CF2F3543C}" srcOrd="1" destOrd="0" presId="urn:microsoft.com/office/officeart/2005/8/layout/orgChart1"/>
    <dgm:cxn modelId="{F5CA0DA0-F2EC-3648-9FF8-8EC8DD766D5C}" type="presParOf" srcId="{194C501D-D08D-A448-98DE-C51CF2F3543C}" destId="{1190B346-2523-544B-BC6F-C836F06FCF4C}" srcOrd="0" destOrd="0" presId="urn:microsoft.com/office/officeart/2005/8/layout/orgChart1"/>
    <dgm:cxn modelId="{0A77BB03-06A9-7B44-9351-48A43CE3D3F3}" type="presParOf" srcId="{194C501D-D08D-A448-98DE-C51CF2F3543C}" destId="{74068888-90DD-3C4E-808D-7A696AD0E874}" srcOrd="1" destOrd="0" presId="urn:microsoft.com/office/officeart/2005/8/layout/orgChart1"/>
    <dgm:cxn modelId="{DF11CDA6-D0D6-CA40-86CD-31B9BCE21B83}" type="presParOf" srcId="{74068888-90DD-3C4E-808D-7A696AD0E874}" destId="{C5095111-CCED-C54B-A6F8-BBADA59AE861}" srcOrd="0" destOrd="0" presId="urn:microsoft.com/office/officeart/2005/8/layout/orgChart1"/>
    <dgm:cxn modelId="{D8B94498-0623-4046-97D2-E274875D3CFE}" type="presParOf" srcId="{C5095111-CCED-C54B-A6F8-BBADA59AE861}" destId="{D84305E1-BA37-304B-A784-6CFAA8A6C331}" srcOrd="0" destOrd="0" presId="urn:microsoft.com/office/officeart/2005/8/layout/orgChart1"/>
    <dgm:cxn modelId="{9982F6E5-143B-5140-858C-1206F7337BDC}" type="presParOf" srcId="{C5095111-CCED-C54B-A6F8-BBADA59AE861}" destId="{DB2C852E-DB64-8848-9444-3F381CA5B433}" srcOrd="1" destOrd="0" presId="urn:microsoft.com/office/officeart/2005/8/layout/orgChart1"/>
    <dgm:cxn modelId="{7218F66A-FA01-D74C-AC18-49AFEC75B205}" type="presParOf" srcId="{74068888-90DD-3C4E-808D-7A696AD0E874}" destId="{EAF39ADF-503F-B346-8DDC-BD8CD9BA547B}" srcOrd="1" destOrd="0" presId="urn:microsoft.com/office/officeart/2005/8/layout/orgChart1"/>
    <dgm:cxn modelId="{97A1583F-D9B0-A24B-B51D-624F5BA7889D}" type="presParOf" srcId="{74068888-90DD-3C4E-808D-7A696AD0E874}" destId="{EC12CC14-B909-8449-A7CC-D06F7202470E}" srcOrd="2" destOrd="0" presId="urn:microsoft.com/office/officeart/2005/8/layout/orgChart1"/>
    <dgm:cxn modelId="{380F43FF-3DC5-6843-A1E2-A0C8CAD55956}" type="presParOf" srcId="{194C501D-D08D-A448-98DE-C51CF2F3543C}" destId="{56BD5C49-7934-9342-81C7-E2B5F5CB8AB0}" srcOrd="2" destOrd="0" presId="urn:microsoft.com/office/officeart/2005/8/layout/orgChart1"/>
    <dgm:cxn modelId="{DDB23FE5-3260-9D4C-848B-86BA630E7BB4}" type="presParOf" srcId="{194C501D-D08D-A448-98DE-C51CF2F3543C}" destId="{44189552-6D5D-0E49-83DA-A174CEA33B5E}" srcOrd="3" destOrd="0" presId="urn:microsoft.com/office/officeart/2005/8/layout/orgChart1"/>
    <dgm:cxn modelId="{F78AFD92-2613-814C-B563-DE0E4FD15FAF}" type="presParOf" srcId="{44189552-6D5D-0E49-83DA-A174CEA33B5E}" destId="{C1CF4923-1B11-4A47-B9FA-86DE717DC81A}" srcOrd="0" destOrd="0" presId="urn:microsoft.com/office/officeart/2005/8/layout/orgChart1"/>
    <dgm:cxn modelId="{289A92A6-9D09-1D43-A0DE-D66C23CF380B}" type="presParOf" srcId="{C1CF4923-1B11-4A47-B9FA-86DE717DC81A}" destId="{F136958E-13D4-4847-B22C-2B29EDCF9391}" srcOrd="0" destOrd="0" presId="urn:microsoft.com/office/officeart/2005/8/layout/orgChart1"/>
    <dgm:cxn modelId="{7C2D13EA-4B61-6F41-9440-2790B8725BF8}" type="presParOf" srcId="{C1CF4923-1B11-4A47-B9FA-86DE717DC81A}" destId="{1F4C6502-BB18-9742-ADAA-275579FE2BA3}" srcOrd="1" destOrd="0" presId="urn:microsoft.com/office/officeart/2005/8/layout/orgChart1"/>
    <dgm:cxn modelId="{05F23CF4-A8A9-5543-A4C5-165D48A56DAC}" type="presParOf" srcId="{44189552-6D5D-0E49-83DA-A174CEA33B5E}" destId="{9F8B6956-743D-A442-B099-A7FFD8D50CC5}" srcOrd="1" destOrd="0" presId="urn:microsoft.com/office/officeart/2005/8/layout/orgChart1"/>
    <dgm:cxn modelId="{B617FE7C-D648-D34E-ADE0-E73B18BCE3A9}" type="presParOf" srcId="{9F8B6956-743D-A442-B099-A7FFD8D50CC5}" destId="{5FF793EE-D770-FD4D-9D18-A99EC8D7C866}" srcOrd="0" destOrd="0" presId="urn:microsoft.com/office/officeart/2005/8/layout/orgChart1"/>
    <dgm:cxn modelId="{3FF2F3E9-A090-D24A-966D-10FA4A6B8E4F}" type="presParOf" srcId="{9F8B6956-743D-A442-B099-A7FFD8D50CC5}" destId="{29EFB745-CA0D-C940-ACD2-C5E15B2877D3}" srcOrd="1" destOrd="0" presId="urn:microsoft.com/office/officeart/2005/8/layout/orgChart1"/>
    <dgm:cxn modelId="{5F0A8922-B7EB-A544-90C0-0E87BF8738B1}" type="presParOf" srcId="{29EFB745-CA0D-C940-ACD2-C5E15B2877D3}" destId="{9366799E-0C83-3742-98CF-3A7AADF00C68}" srcOrd="0" destOrd="0" presId="urn:microsoft.com/office/officeart/2005/8/layout/orgChart1"/>
    <dgm:cxn modelId="{A40298F5-6E22-7C4E-A6C5-2935973BF708}" type="presParOf" srcId="{9366799E-0C83-3742-98CF-3A7AADF00C68}" destId="{05E74234-4102-CF40-8107-3B5E494BBF5B}" srcOrd="0" destOrd="0" presId="urn:microsoft.com/office/officeart/2005/8/layout/orgChart1"/>
    <dgm:cxn modelId="{707AD4EC-6394-FA42-B4CC-2478653939B5}" type="presParOf" srcId="{9366799E-0C83-3742-98CF-3A7AADF00C68}" destId="{7E8ED830-FB5C-0F4A-B846-57B4206645E9}" srcOrd="1" destOrd="0" presId="urn:microsoft.com/office/officeart/2005/8/layout/orgChart1"/>
    <dgm:cxn modelId="{D6ABC4E8-0628-C74F-9217-F28C9F3C7C9C}" type="presParOf" srcId="{29EFB745-CA0D-C940-ACD2-C5E15B2877D3}" destId="{738E77A5-5E2D-2346-B002-AD03786B713D}" srcOrd="1" destOrd="0" presId="urn:microsoft.com/office/officeart/2005/8/layout/orgChart1"/>
    <dgm:cxn modelId="{F30C3BFB-F562-6345-A9DD-DD33AE5EF4F4}" type="presParOf" srcId="{29EFB745-CA0D-C940-ACD2-C5E15B2877D3}" destId="{60C1DE21-D24A-9741-9471-0372CD0CD2B1}" srcOrd="2" destOrd="0" presId="urn:microsoft.com/office/officeart/2005/8/layout/orgChart1"/>
    <dgm:cxn modelId="{6DFD4020-5BAE-0B47-8C11-CAFB69602764}" type="presParOf" srcId="{44189552-6D5D-0E49-83DA-A174CEA33B5E}" destId="{45284F62-AD7F-854C-B86D-FD89DC66B1ED}" srcOrd="2" destOrd="0" presId="urn:microsoft.com/office/officeart/2005/8/layout/orgChart1"/>
    <dgm:cxn modelId="{91D9321B-4D98-6E47-B054-A291794F859E}" type="presParOf" srcId="{194C501D-D08D-A448-98DE-C51CF2F3543C}" destId="{8AD9957E-4E23-9F4B-89B1-36C3A71EC6E5}" srcOrd="4" destOrd="0" presId="urn:microsoft.com/office/officeart/2005/8/layout/orgChart1"/>
    <dgm:cxn modelId="{70B1A36C-6985-564E-916C-73FA38597D00}" type="presParOf" srcId="{194C501D-D08D-A448-98DE-C51CF2F3543C}" destId="{0CBC1268-A553-674C-A481-E736A206958A}" srcOrd="5" destOrd="0" presId="urn:microsoft.com/office/officeart/2005/8/layout/orgChart1"/>
    <dgm:cxn modelId="{EB1B7E7F-6A01-C04B-A549-568614004E36}" type="presParOf" srcId="{0CBC1268-A553-674C-A481-E736A206958A}" destId="{3E4F16FF-DC15-3249-99A1-DEFA483F7933}" srcOrd="0" destOrd="0" presId="urn:microsoft.com/office/officeart/2005/8/layout/orgChart1"/>
    <dgm:cxn modelId="{1EBFA423-B0D4-C04D-88F3-61C44CCF4302}" type="presParOf" srcId="{3E4F16FF-DC15-3249-99A1-DEFA483F7933}" destId="{419FA2A6-83F7-964B-850B-2700EEE7AA57}" srcOrd="0" destOrd="0" presId="urn:microsoft.com/office/officeart/2005/8/layout/orgChart1"/>
    <dgm:cxn modelId="{018AB3CB-9F59-E24F-928B-CB272C672585}" type="presParOf" srcId="{3E4F16FF-DC15-3249-99A1-DEFA483F7933}" destId="{5798BE4B-F6D3-A64A-8F54-60A359C3D75C}" srcOrd="1" destOrd="0" presId="urn:microsoft.com/office/officeart/2005/8/layout/orgChart1"/>
    <dgm:cxn modelId="{7882A4D7-F42F-0E48-BC05-95E72F0170B5}" type="presParOf" srcId="{0CBC1268-A553-674C-A481-E736A206958A}" destId="{78C57504-AE9D-084C-AA25-3E1D2BF24579}" srcOrd="1" destOrd="0" presId="urn:microsoft.com/office/officeart/2005/8/layout/orgChart1"/>
    <dgm:cxn modelId="{6138CCF9-CB1A-6343-B44A-8871552C19F2}" type="presParOf" srcId="{0CBC1268-A553-674C-A481-E736A206958A}" destId="{A6238E96-0942-2C47-9053-28BC5F1B995D}" srcOrd="2" destOrd="0" presId="urn:microsoft.com/office/officeart/2005/8/layout/orgChart1"/>
    <dgm:cxn modelId="{A89E0740-09F0-9042-AC0A-BD8D430BA82B}" type="presParOf" srcId="{ED8D97EE-7E3F-024D-99E6-02CEDEC8A2B7}" destId="{99597EB9-F9E3-5846-BF64-7A5FD601E1E0}" srcOrd="2" destOrd="0" presId="urn:microsoft.com/office/officeart/2005/8/layout/orgChart1"/>
    <dgm:cxn modelId="{60B57AFA-B1C7-694D-9680-42CE33C8318B}" type="presParOf" srcId="{73B364B1-8E33-4ADC-9E3D-F33B6A17022E}" destId="{E66AE51E-78EF-B24E-8C08-41A4686429A3}" srcOrd="2" destOrd="0" presId="urn:microsoft.com/office/officeart/2005/8/layout/orgChart1"/>
    <dgm:cxn modelId="{37735CE5-6881-9948-A6F0-4BDBEC328B02}" type="presParOf" srcId="{73B364B1-8E33-4ADC-9E3D-F33B6A17022E}" destId="{AD66E2A7-57E9-AE4F-AC95-B9C51ECF3B99}" srcOrd="3" destOrd="0" presId="urn:microsoft.com/office/officeart/2005/8/layout/orgChart1"/>
    <dgm:cxn modelId="{748F08C5-AEE0-604A-B832-65BB9ECF8EA0}" type="presParOf" srcId="{AD66E2A7-57E9-AE4F-AC95-B9C51ECF3B99}" destId="{E94A1301-BD91-C048-B16F-D45183D05B51}" srcOrd="0" destOrd="0" presId="urn:microsoft.com/office/officeart/2005/8/layout/orgChart1"/>
    <dgm:cxn modelId="{B86FA873-8125-E44E-BDD5-DA519B19B0EA}" type="presParOf" srcId="{E94A1301-BD91-C048-B16F-D45183D05B51}" destId="{031CA4F7-B8AA-A14F-8375-3F5207435063}" srcOrd="0" destOrd="0" presId="urn:microsoft.com/office/officeart/2005/8/layout/orgChart1"/>
    <dgm:cxn modelId="{6DA8C7A6-DE49-6E40-9CBA-5A70C3B5EAA4}" type="presParOf" srcId="{E94A1301-BD91-C048-B16F-D45183D05B51}" destId="{EEC4F07A-837E-7C44-A369-6A6FF7F108F4}" srcOrd="1" destOrd="0" presId="urn:microsoft.com/office/officeart/2005/8/layout/orgChart1"/>
    <dgm:cxn modelId="{63060B99-130B-8644-A4FC-A028E5EDD7D4}" type="presParOf" srcId="{AD66E2A7-57E9-AE4F-AC95-B9C51ECF3B99}" destId="{3C346082-6EAB-CE4E-A365-79860E0AF213}" srcOrd="1" destOrd="0" presId="urn:microsoft.com/office/officeart/2005/8/layout/orgChart1"/>
    <dgm:cxn modelId="{D8C77A0F-A2D3-6148-94BB-C615DA827582}" type="presParOf" srcId="{3C346082-6EAB-CE4E-A365-79860E0AF213}" destId="{BC77F831-0A20-CE4F-BCD6-FAD78AE944EC}" srcOrd="0" destOrd="0" presId="urn:microsoft.com/office/officeart/2005/8/layout/orgChart1"/>
    <dgm:cxn modelId="{07A4F823-5A43-3748-A5DC-24D0B1B3A9BA}" type="presParOf" srcId="{3C346082-6EAB-CE4E-A365-79860E0AF213}" destId="{376BD738-7A81-1D4D-99FA-41C87AFFDA37}" srcOrd="1" destOrd="0" presId="urn:microsoft.com/office/officeart/2005/8/layout/orgChart1"/>
    <dgm:cxn modelId="{635F4BBF-0BCD-2244-86C6-A2A2127A6182}" type="presParOf" srcId="{376BD738-7A81-1D4D-99FA-41C87AFFDA37}" destId="{89218803-1EDE-F647-A37D-88BAB5265290}" srcOrd="0" destOrd="0" presId="urn:microsoft.com/office/officeart/2005/8/layout/orgChart1"/>
    <dgm:cxn modelId="{C8435359-15A0-444E-9C4A-6A586D3E7845}" type="presParOf" srcId="{89218803-1EDE-F647-A37D-88BAB5265290}" destId="{6028A916-807A-C64B-ADC0-F0FB1A8264C9}" srcOrd="0" destOrd="0" presId="urn:microsoft.com/office/officeart/2005/8/layout/orgChart1"/>
    <dgm:cxn modelId="{D9E54D47-6888-8F42-99F0-7990F96B0A99}" type="presParOf" srcId="{89218803-1EDE-F647-A37D-88BAB5265290}" destId="{D7861FB2-082F-9848-B50C-83A61BD7B850}" srcOrd="1" destOrd="0" presId="urn:microsoft.com/office/officeart/2005/8/layout/orgChart1"/>
    <dgm:cxn modelId="{3C5E9CC5-826E-3E4A-A8AD-FF9400E7568C}" type="presParOf" srcId="{376BD738-7A81-1D4D-99FA-41C87AFFDA37}" destId="{EE29EB03-6CA2-A444-B1DB-1B75EE1E1F1A}" srcOrd="1" destOrd="0" presId="urn:microsoft.com/office/officeart/2005/8/layout/orgChart1"/>
    <dgm:cxn modelId="{DEBABCF7-91F7-7E43-99BD-195E821B2173}" type="presParOf" srcId="{EE29EB03-6CA2-A444-B1DB-1B75EE1E1F1A}" destId="{B82242E9-E98C-BF4A-BEE0-9AAB68459C92}" srcOrd="0" destOrd="0" presId="urn:microsoft.com/office/officeart/2005/8/layout/orgChart1"/>
    <dgm:cxn modelId="{40D9B171-48B2-044E-994C-A3388B7DCC35}" type="presParOf" srcId="{EE29EB03-6CA2-A444-B1DB-1B75EE1E1F1A}" destId="{4C2CE63C-AD84-9840-B04D-EB9748E2F818}" srcOrd="1" destOrd="0" presId="urn:microsoft.com/office/officeart/2005/8/layout/orgChart1"/>
    <dgm:cxn modelId="{806EA147-6C45-1643-A5F5-20C1C3DFB762}" type="presParOf" srcId="{4C2CE63C-AD84-9840-B04D-EB9748E2F818}" destId="{0A3FCFA7-D7AB-124E-8E7B-F5AB01F91124}" srcOrd="0" destOrd="0" presId="urn:microsoft.com/office/officeart/2005/8/layout/orgChart1"/>
    <dgm:cxn modelId="{F03AEB99-43C2-354A-9358-985A08E450F7}" type="presParOf" srcId="{0A3FCFA7-D7AB-124E-8E7B-F5AB01F91124}" destId="{56631885-E12A-EA4E-B819-91490DFB6D5F}" srcOrd="0" destOrd="0" presId="urn:microsoft.com/office/officeart/2005/8/layout/orgChart1"/>
    <dgm:cxn modelId="{FB6EFABE-1C0D-694D-8F4E-03350CC65432}" type="presParOf" srcId="{0A3FCFA7-D7AB-124E-8E7B-F5AB01F91124}" destId="{3EC681E7-2D17-134D-85EB-4DE73C73A47F}" srcOrd="1" destOrd="0" presId="urn:microsoft.com/office/officeart/2005/8/layout/orgChart1"/>
    <dgm:cxn modelId="{8763FCE7-865B-7248-B7BC-7BE9622AE8A1}" type="presParOf" srcId="{4C2CE63C-AD84-9840-B04D-EB9748E2F818}" destId="{0A7D330E-5BC7-8845-867C-6E70C1FF5E9C}" srcOrd="1" destOrd="0" presId="urn:microsoft.com/office/officeart/2005/8/layout/orgChart1"/>
    <dgm:cxn modelId="{6C2908E1-05EE-CF4F-989E-7174AFC294FF}" type="presParOf" srcId="{0A7D330E-5BC7-8845-867C-6E70C1FF5E9C}" destId="{BB52AE45-8D12-8243-B1DF-6BB0D954AEBB}" srcOrd="0" destOrd="0" presId="urn:microsoft.com/office/officeart/2005/8/layout/orgChart1"/>
    <dgm:cxn modelId="{4EA9C80B-974E-EF42-90B4-AEAD45297B94}" type="presParOf" srcId="{0A7D330E-5BC7-8845-867C-6E70C1FF5E9C}" destId="{C081DC68-89A3-A940-8B3C-2547513CC4FB}" srcOrd="1" destOrd="0" presId="urn:microsoft.com/office/officeart/2005/8/layout/orgChart1"/>
    <dgm:cxn modelId="{C0B06F7B-44AE-0D4F-9C4F-28F78A0C218A}" type="presParOf" srcId="{C081DC68-89A3-A940-8B3C-2547513CC4FB}" destId="{36B92D1B-C47F-E446-951E-2CD000F241B9}" srcOrd="0" destOrd="0" presId="urn:microsoft.com/office/officeart/2005/8/layout/orgChart1"/>
    <dgm:cxn modelId="{E8BB0FC3-F2D9-0549-8FF7-B05E698C8C8B}" type="presParOf" srcId="{36B92D1B-C47F-E446-951E-2CD000F241B9}" destId="{1DFE80F7-7D13-8E4C-98F9-FDA733D2A3A7}" srcOrd="0" destOrd="0" presId="urn:microsoft.com/office/officeart/2005/8/layout/orgChart1"/>
    <dgm:cxn modelId="{560C9F05-52BF-864B-939B-2E6FE862280B}" type="presParOf" srcId="{36B92D1B-C47F-E446-951E-2CD000F241B9}" destId="{045E67CA-DC6D-F848-B09E-EC83E00504BE}" srcOrd="1" destOrd="0" presId="urn:microsoft.com/office/officeart/2005/8/layout/orgChart1"/>
    <dgm:cxn modelId="{91963D5B-014C-784B-B84F-F6F68D756117}" type="presParOf" srcId="{C081DC68-89A3-A940-8B3C-2547513CC4FB}" destId="{60DB01EC-D332-AA49-B7AA-019C612EFF4C}" srcOrd="1" destOrd="0" presId="urn:microsoft.com/office/officeart/2005/8/layout/orgChart1"/>
    <dgm:cxn modelId="{64D0603D-EA87-F447-9B49-BBC3720507F6}" type="presParOf" srcId="{C081DC68-89A3-A940-8B3C-2547513CC4FB}" destId="{F226A758-DB85-CB44-B1E4-55FFC1AF2536}" srcOrd="2" destOrd="0" presId="urn:microsoft.com/office/officeart/2005/8/layout/orgChart1"/>
    <dgm:cxn modelId="{C37516AF-CE8D-8345-96FC-DAD7F886A90C}" type="presParOf" srcId="{0A7D330E-5BC7-8845-867C-6E70C1FF5E9C}" destId="{4FA6CFFA-C517-504E-9670-D3488249CEC9}" srcOrd="2" destOrd="0" presId="urn:microsoft.com/office/officeart/2005/8/layout/orgChart1"/>
    <dgm:cxn modelId="{146050B4-C241-8141-A59C-848ADCD6F70D}" type="presParOf" srcId="{0A7D330E-5BC7-8845-867C-6E70C1FF5E9C}" destId="{6FDED64A-1F7F-CF48-8125-D45262E51E64}" srcOrd="3" destOrd="0" presId="urn:microsoft.com/office/officeart/2005/8/layout/orgChart1"/>
    <dgm:cxn modelId="{1C8BB719-F8AF-4D45-97F1-B0DFF151EC4C}" type="presParOf" srcId="{6FDED64A-1F7F-CF48-8125-D45262E51E64}" destId="{6277E0D7-FB7E-C74F-B436-539732831C6C}" srcOrd="0" destOrd="0" presId="urn:microsoft.com/office/officeart/2005/8/layout/orgChart1"/>
    <dgm:cxn modelId="{3F0F8AA7-99C1-4F4D-BBA1-A8EEA5D60126}" type="presParOf" srcId="{6277E0D7-FB7E-C74F-B436-539732831C6C}" destId="{E1053A9F-4B47-AA45-BFBA-CB94E6DAED0E}" srcOrd="0" destOrd="0" presId="urn:microsoft.com/office/officeart/2005/8/layout/orgChart1"/>
    <dgm:cxn modelId="{40C7FC12-F75C-F04D-AA0E-087CC8949F59}" type="presParOf" srcId="{6277E0D7-FB7E-C74F-B436-539732831C6C}" destId="{EC881B37-4A93-DD41-884A-8216D22A4BF8}" srcOrd="1" destOrd="0" presId="urn:microsoft.com/office/officeart/2005/8/layout/orgChart1"/>
    <dgm:cxn modelId="{D23CA410-B67E-8440-AD36-3D0D4BA79600}" type="presParOf" srcId="{6FDED64A-1F7F-CF48-8125-D45262E51E64}" destId="{FF019027-628C-1B41-B65B-2AC1E1CF2E8E}" srcOrd="1" destOrd="0" presId="urn:microsoft.com/office/officeart/2005/8/layout/orgChart1"/>
    <dgm:cxn modelId="{A06AC45E-325C-DD4A-8609-F728080502A3}" type="presParOf" srcId="{6FDED64A-1F7F-CF48-8125-D45262E51E64}" destId="{D8EA9729-D023-314D-B343-53D16FCBACED}" srcOrd="2" destOrd="0" presId="urn:microsoft.com/office/officeart/2005/8/layout/orgChart1"/>
    <dgm:cxn modelId="{F319EF01-8FA5-CE47-8D90-2EA28E1D5D9A}" type="presParOf" srcId="{4C2CE63C-AD84-9840-B04D-EB9748E2F818}" destId="{FBEB0D64-B393-E94E-BDD0-8B1DEEC71C52}" srcOrd="2" destOrd="0" presId="urn:microsoft.com/office/officeart/2005/8/layout/orgChart1"/>
    <dgm:cxn modelId="{33498C32-6D17-0B44-A07E-2626B43D3C01}" type="presParOf" srcId="{EE29EB03-6CA2-A444-B1DB-1B75EE1E1F1A}" destId="{CB6D2611-2774-3E45-BB0D-D63F0059B486}" srcOrd="2" destOrd="0" presId="urn:microsoft.com/office/officeart/2005/8/layout/orgChart1"/>
    <dgm:cxn modelId="{83523DC3-9954-AD40-B9D7-42EC3DACF376}" type="presParOf" srcId="{EE29EB03-6CA2-A444-B1DB-1B75EE1E1F1A}" destId="{DCE846E4-7247-0647-8C6A-F1D1B41664C8}" srcOrd="3" destOrd="0" presId="urn:microsoft.com/office/officeart/2005/8/layout/orgChart1"/>
    <dgm:cxn modelId="{41A39DEA-92DF-4246-AFA6-F6329BFA46A5}" type="presParOf" srcId="{DCE846E4-7247-0647-8C6A-F1D1B41664C8}" destId="{CFA005F4-6988-7847-8DAE-1906B32BAFB7}" srcOrd="0" destOrd="0" presId="urn:microsoft.com/office/officeart/2005/8/layout/orgChart1"/>
    <dgm:cxn modelId="{397A5E20-8884-504A-B7E1-F59D6191E861}" type="presParOf" srcId="{CFA005F4-6988-7847-8DAE-1906B32BAFB7}" destId="{07DF70A2-F207-4C49-8D88-11093927A77C}" srcOrd="0" destOrd="0" presId="urn:microsoft.com/office/officeart/2005/8/layout/orgChart1"/>
    <dgm:cxn modelId="{9CE234DF-1332-9E44-A43C-9A0F919D13B6}" type="presParOf" srcId="{CFA005F4-6988-7847-8DAE-1906B32BAFB7}" destId="{085C77FA-7FD9-7741-A6FC-2C8AA6B1FAF7}" srcOrd="1" destOrd="0" presId="urn:microsoft.com/office/officeart/2005/8/layout/orgChart1"/>
    <dgm:cxn modelId="{3F41C891-883C-9F4E-BE70-1217D52FBA30}" type="presParOf" srcId="{DCE846E4-7247-0647-8C6A-F1D1B41664C8}" destId="{AA71C646-7C12-1C4C-AE77-642BF6CCA0E6}" srcOrd="1" destOrd="0" presId="urn:microsoft.com/office/officeart/2005/8/layout/orgChart1"/>
    <dgm:cxn modelId="{DCDB1E31-1A4E-6C4D-B878-AF8A3665531A}" type="presParOf" srcId="{AA71C646-7C12-1C4C-AE77-642BF6CCA0E6}" destId="{5949991A-4DDC-7049-8533-5601F53D59B7}" srcOrd="0" destOrd="0" presId="urn:microsoft.com/office/officeart/2005/8/layout/orgChart1"/>
    <dgm:cxn modelId="{DBD8E628-281F-C94C-9DA5-ADC66FD375E1}" type="presParOf" srcId="{AA71C646-7C12-1C4C-AE77-642BF6CCA0E6}" destId="{79798600-0892-3342-963A-22A385BC8FED}" srcOrd="1" destOrd="0" presId="urn:microsoft.com/office/officeart/2005/8/layout/orgChart1"/>
    <dgm:cxn modelId="{2F7FDEB1-BE66-024C-9F4F-5B7278BE2026}" type="presParOf" srcId="{79798600-0892-3342-963A-22A385BC8FED}" destId="{5875F882-35ED-4843-96C6-18E21E6A5B84}" srcOrd="0" destOrd="0" presId="urn:microsoft.com/office/officeart/2005/8/layout/orgChart1"/>
    <dgm:cxn modelId="{9DF5ACED-B929-9B44-B51B-26A8B8D612CE}" type="presParOf" srcId="{5875F882-35ED-4843-96C6-18E21E6A5B84}" destId="{864C587B-D834-1244-89A5-C85D2BEAA7F0}" srcOrd="0" destOrd="0" presId="urn:microsoft.com/office/officeart/2005/8/layout/orgChart1"/>
    <dgm:cxn modelId="{161DD857-9626-9A43-A9CB-AB0FE4C4EA7A}" type="presParOf" srcId="{5875F882-35ED-4843-96C6-18E21E6A5B84}" destId="{BC941DA9-71C0-8E4E-AF93-2617ECAAD94A}" srcOrd="1" destOrd="0" presId="urn:microsoft.com/office/officeart/2005/8/layout/orgChart1"/>
    <dgm:cxn modelId="{BBB3673C-E9A6-EF49-A2AE-330F53D2B684}" type="presParOf" srcId="{79798600-0892-3342-963A-22A385BC8FED}" destId="{00B54EBB-F794-9E45-92D6-5CCF3661A1A5}" srcOrd="1" destOrd="0" presId="urn:microsoft.com/office/officeart/2005/8/layout/orgChart1"/>
    <dgm:cxn modelId="{F437E9E3-556D-A446-A870-A63100CA2291}" type="presParOf" srcId="{79798600-0892-3342-963A-22A385BC8FED}" destId="{40AB4366-21AC-1241-8BF0-91D247B19778}" srcOrd="2" destOrd="0" presId="urn:microsoft.com/office/officeart/2005/8/layout/orgChart1"/>
    <dgm:cxn modelId="{FF664CD2-7DA6-344E-B4B6-457EFC8A44A8}" type="presParOf" srcId="{AA71C646-7C12-1C4C-AE77-642BF6CCA0E6}" destId="{F947031F-71F3-1541-B08E-11A19CD467A8}" srcOrd="2" destOrd="0" presId="urn:microsoft.com/office/officeart/2005/8/layout/orgChart1"/>
    <dgm:cxn modelId="{6EBCEF61-5634-2A42-8025-AD2BB494E897}" type="presParOf" srcId="{AA71C646-7C12-1C4C-AE77-642BF6CCA0E6}" destId="{5E659379-499C-8246-96BD-B206BC8EEB3C}" srcOrd="3" destOrd="0" presId="urn:microsoft.com/office/officeart/2005/8/layout/orgChart1"/>
    <dgm:cxn modelId="{349488FD-F815-CE4E-9418-32033F9AFAE1}" type="presParOf" srcId="{5E659379-499C-8246-96BD-B206BC8EEB3C}" destId="{C582E6C4-3C6B-964D-AC33-EBE1F704DB7A}" srcOrd="0" destOrd="0" presId="urn:microsoft.com/office/officeart/2005/8/layout/orgChart1"/>
    <dgm:cxn modelId="{246A29D2-CC11-3244-A7FC-B848955A0E03}" type="presParOf" srcId="{C582E6C4-3C6B-964D-AC33-EBE1F704DB7A}" destId="{03F99A12-2112-C042-8AA0-033290933644}" srcOrd="0" destOrd="0" presId="urn:microsoft.com/office/officeart/2005/8/layout/orgChart1"/>
    <dgm:cxn modelId="{10332059-C503-1C44-9243-5AB640FF592B}" type="presParOf" srcId="{C582E6C4-3C6B-964D-AC33-EBE1F704DB7A}" destId="{BE223501-1C00-9A41-987D-7B5D23B7126D}" srcOrd="1" destOrd="0" presId="urn:microsoft.com/office/officeart/2005/8/layout/orgChart1"/>
    <dgm:cxn modelId="{9204375A-303F-6A4D-807F-7EDF974881E9}" type="presParOf" srcId="{5E659379-499C-8246-96BD-B206BC8EEB3C}" destId="{86ADD079-5655-7448-B095-409A56D5346B}" srcOrd="1" destOrd="0" presId="urn:microsoft.com/office/officeart/2005/8/layout/orgChart1"/>
    <dgm:cxn modelId="{FBCA4EA5-73D3-C748-9463-41F5E78A02EC}" type="presParOf" srcId="{5E659379-499C-8246-96BD-B206BC8EEB3C}" destId="{80422A9F-A9C8-3A45-88B0-E0BBB95D983B}" srcOrd="2" destOrd="0" presId="urn:microsoft.com/office/officeart/2005/8/layout/orgChart1"/>
    <dgm:cxn modelId="{E2B31D85-E112-024C-A2A9-2004266A7233}" type="presParOf" srcId="{DCE846E4-7247-0647-8C6A-F1D1B41664C8}" destId="{67D65A74-3DC8-EB42-9359-A686378F83E2}" srcOrd="2" destOrd="0" presId="urn:microsoft.com/office/officeart/2005/8/layout/orgChart1"/>
    <dgm:cxn modelId="{34FAA53C-4C7C-3F4B-9100-4991356FD32D}" type="presParOf" srcId="{376BD738-7A81-1D4D-99FA-41C87AFFDA37}" destId="{08DF860C-1E5F-424D-A61F-38D11D5BAE55}" srcOrd="2" destOrd="0" presId="urn:microsoft.com/office/officeart/2005/8/layout/orgChart1"/>
    <dgm:cxn modelId="{557E1283-FB43-EE4C-BFDE-4FF87E41E089}" type="presParOf" srcId="{3C346082-6EAB-CE4E-A365-79860E0AF213}" destId="{A941675B-4B53-ED4A-B9BB-737C8387401B}" srcOrd="2" destOrd="0" presId="urn:microsoft.com/office/officeart/2005/8/layout/orgChart1"/>
    <dgm:cxn modelId="{DCF57F44-7A09-0440-B5C7-F9A6A159EC72}" type="presParOf" srcId="{3C346082-6EAB-CE4E-A365-79860E0AF213}" destId="{E71F4183-784D-CB42-9C32-A3A58A19DF22}" srcOrd="3" destOrd="0" presId="urn:microsoft.com/office/officeart/2005/8/layout/orgChart1"/>
    <dgm:cxn modelId="{F939138E-6416-DF49-B1D5-8C560B53C6A3}" type="presParOf" srcId="{E71F4183-784D-CB42-9C32-A3A58A19DF22}" destId="{3732DBC7-6651-CF46-8F34-B1FBD99B57D6}" srcOrd="0" destOrd="0" presId="urn:microsoft.com/office/officeart/2005/8/layout/orgChart1"/>
    <dgm:cxn modelId="{3BA5A255-8877-B74E-BECD-637A86DB460B}" type="presParOf" srcId="{3732DBC7-6651-CF46-8F34-B1FBD99B57D6}" destId="{355656ED-0420-FF42-9E10-0556A01EE55E}" srcOrd="0" destOrd="0" presId="urn:microsoft.com/office/officeart/2005/8/layout/orgChart1"/>
    <dgm:cxn modelId="{23394E0F-4599-874C-ACD7-F2BA87133DFD}" type="presParOf" srcId="{3732DBC7-6651-CF46-8F34-B1FBD99B57D6}" destId="{8EF7E134-C26F-D44E-8699-1867D44D9B6F}" srcOrd="1" destOrd="0" presId="urn:microsoft.com/office/officeart/2005/8/layout/orgChart1"/>
    <dgm:cxn modelId="{F944B4D6-2773-8C4F-9D71-E624BFDB81A7}" type="presParOf" srcId="{E71F4183-784D-CB42-9C32-A3A58A19DF22}" destId="{AC34225E-DB15-3A45-90F4-0A202C72C7C0}" srcOrd="1" destOrd="0" presId="urn:microsoft.com/office/officeart/2005/8/layout/orgChart1"/>
    <dgm:cxn modelId="{9D38DDC9-61C3-5F48-A4EC-4328F7924A03}" type="presParOf" srcId="{E71F4183-784D-CB42-9C32-A3A58A19DF22}" destId="{8E4755BB-8BEB-B147-BD2B-4516152AA020}" srcOrd="2" destOrd="0" presId="urn:microsoft.com/office/officeart/2005/8/layout/orgChart1"/>
    <dgm:cxn modelId="{7C2F0C6F-6C46-434A-9A60-4CC71B9DC52D}" type="presParOf" srcId="{AD66E2A7-57E9-AE4F-AC95-B9C51ECF3B99}" destId="{56D70C4E-812E-3249-BE4D-47D83145983A}" srcOrd="2" destOrd="0" presId="urn:microsoft.com/office/officeart/2005/8/layout/orgChart1"/>
    <dgm:cxn modelId="{21DAB8EF-C5A3-6344-BB82-E8965BDBAAA6}" type="presParOf" srcId="{7977836E-FA2B-4B09-AB2E-4774B5264DBB}" destId="{00EC4865-51B1-414F-BFB1-A64D99E417BE}" srcOrd="2" destOrd="0" presId="urn:microsoft.com/office/officeart/2005/8/layout/orgChart1"/>
    <dgm:cxn modelId="{89F0840B-B981-5846-A68B-953717CED398}" type="presParOf" srcId="{B66B241A-3F58-49D1-B3EB-0D176338D21E}" destId="{91289912-9AC0-4C05-92F8-552C9272DD2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4D7C96-FE71-46E7-8A00-5321E8294705}">
      <dgm:prSet phldrT="[Text]"/>
      <dgm:spPr/>
      <dgm:t>
        <a:bodyPr/>
        <a:lstStyle/>
        <a:p>
          <a:r>
            <a:rPr lang="ar-SA" b="1" dirty="0"/>
            <a:t>2</a:t>
          </a:r>
          <a:endParaRPr lang="en-US" b="1" dirty="0"/>
        </a:p>
      </dgm:t>
    </dgm:pt>
    <dgm:pt modelId="{D20F8C1E-FC86-40DD-AED2-BB3731B744B0}" type="parTrans" cxnId="{1EC7B8CC-AD67-4E50-B8C5-9C2B5C9E517B}">
      <dgm:prSet/>
      <dgm:spPr/>
      <dgm:t>
        <a:bodyPr/>
        <a:lstStyle/>
        <a:p>
          <a:endParaRPr lang="en-US"/>
        </a:p>
      </dgm:t>
    </dgm:pt>
    <dgm:pt modelId="{6D1D7073-C071-40C5-BFFC-57C103669E2F}" type="sibTrans" cxnId="{1EC7B8CC-AD67-4E50-B8C5-9C2B5C9E517B}">
      <dgm:prSet/>
      <dgm:spPr/>
      <dgm:t>
        <a:bodyPr/>
        <a:lstStyle/>
        <a:p>
          <a:endParaRPr lang="en-US"/>
        </a:p>
      </dgm:t>
    </dgm:pt>
    <dgm:pt modelId="{62D59561-6348-4279-BE19-E7C32C118CA1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en-US" sz="2400" b="1" dirty="0"/>
            <a:t>Madd </a:t>
          </a:r>
          <a:r>
            <a:rPr lang="en-US" sz="2400" b="1" dirty="0" err="1"/>
            <a:t>Munfasil</a:t>
          </a:r>
          <a:r>
            <a:rPr lang="en-US" sz="2400" b="1" dirty="0"/>
            <a:t> (Separated)</a:t>
          </a:r>
          <a:r>
            <a:rPr lang="en-US" sz="2400" b="1" dirty="0">
              <a:solidFill>
                <a:srgbClr val="FF0000"/>
              </a:solidFill>
            </a:rPr>
            <a:t> </a:t>
          </a:r>
          <a:r>
            <a:rPr lang="ar-SA" sz="2400" b="1" dirty="0">
              <a:latin typeface="Calibri" panose="020F0502020204030204" pitchFamily="34" charset="0"/>
              <a:cs typeface="Calibri" panose="020F0502020204030204" pitchFamily="34" charset="0"/>
            </a:rPr>
            <a:t>المد المنفصل</a:t>
          </a:r>
          <a:r>
            <a:rPr lang="ar-SA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7E404DF-9613-45D2-B47F-AF51595434A4}" type="parTrans" cxnId="{B09F1C7F-BCF5-4F33-9938-041929530020}">
      <dgm:prSet/>
      <dgm:spPr/>
      <dgm:t>
        <a:bodyPr/>
        <a:lstStyle/>
        <a:p>
          <a:endParaRPr lang="en-US"/>
        </a:p>
      </dgm:t>
    </dgm:pt>
    <dgm:pt modelId="{25D5E4CC-02F8-4E54-A559-949132F6E4AC}" type="sibTrans" cxnId="{B09F1C7F-BCF5-4F33-9938-041929530020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7EFF57B4-CB9F-47EC-A34E-C05421C3079A}" type="pres">
      <dgm:prSet presAssocID="{724D7C96-FE71-46E7-8A00-5321E8294705}" presName="composite" presStyleCnt="0"/>
      <dgm:spPr/>
    </dgm:pt>
    <dgm:pt modelId="{2DFA9B13-2BC5-4FD8-A530-5D7C436BD76D}" type="pres">
      <dgm:prSet presAssocID="{724D7C96-FE71-46E7-8A00-5321E8294705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09D56115-5904-4460-B20B-9F40540D88B4}" type="pres">
      <dgm:prSet presAssocID="{724D7C96-FE71-46E7-8A00-5321E8294705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7A8A6224-2F02-4B57-B67C-2961CF54E4CE}" type="presOf" srcId="{724D7C96-FE71-46E7-8A00-5321E8294705}" destId="{2DFA9B13-2BC5-4FD8-A530-5D7C436BD76D}" srcOrd="0" destOrd="0" presId="urn:microsoft.com/office/officeart/2005/8/layout/chevron2"/>
    <dgm:cxn modelId="{B09F1C7F-BCF5-4F33-9938-041929530020}" srcId="{724D7C96-FE71-46E7-8A00-5321E8294705}" destId="{62D59561-6348-4279-BE19-E7C32C118CA1}" srcOrd="0" destOrd="0" parTransId="{47E404DF-9613-45D2-B47F-AF51595434A4}" sibTransId="{25D5E4CC-02F8-4E54-A559-949132F6E4AC}"/>
    <dgm:cxn modelId="{A1BEC09A-39CE-455B-B7C4-08E16E9EEB4E}" type="presOf" srcId="{62D59561-6348-4279-BE19-E7C32C118CA1}" destId="{09D56115-5904-4460-B20B-9F40540D88B4}" srcOrd="0" destOrd="0" presId="urn:microsoft.com/office/officeart/2005/8/layout/chevron2"/>
    <dgm:cxn modelId="{1EC7B8CC-AD67-4E50-B8C5-9C2B5C9E517B}" srcId="{F82916BA-D3CE-45C6-BD3C-E1EA70ED37BC}" destId="{724D7C96-FE71-46E7-8A00-5321E8294705}" srcOrd="0" destOrd="0" parTransId="{D20F8C1E-FC86-40DD-AED2-BB3731B744B0}" sibTransId="{6D1D7073-C071-40C5-BFFC-57C103669E2F}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219EB275-227F-403F-AC6B-BC7EE9BFE415}" type="presParOf" srcId="{E7FB7F68-6FC0-4593-8F47-C1CE44C5032E}" destId="{7EFF57B4-CB9F-47EC-A34E-C05421C3079A}" srcOrd="0" destOrd="0" presId="urn:microsoft.com/office/officeart/2005/8/layout/chevron2"/>
    <dgm:cxn modelId="{1CDCF10D-2F35-4EA0-8736-54E239EA2FA1}" type="presParOf" srcId="{7EFF57B4-CB9F-47EC-A34E-C05421C3079A}" destId="{2DFA9B13-2BC5-4FD8-A530-5D7C436BD76D}" srcOrd="0" destOrd="0" presId="urn:microsoft.com/office/officeart/2005/8/layout/chevron2"/>
    <dgm:cxn modelId="{49465A79-6E35-4E20-A161-B6CC7EC9A48F}" type="presParOf" srcId="{7EFF57B4-CB9F-47EC-A34E-C05421C3079A}" destId="{09D56115-5904-4460-B20B-9F40540D88B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4D7C96-FE71-46E7-8A00-5321E8294705}">
      <dgm:prSet phldrT="[Text]"/>
      <dgm:spPr/>
      <dgm:t>
        <a:bodyPr/>
        <a:lstStyle/>
        <a:p>
          <a:r>
            <a:rPr lang="ar-SA" b="1" dirty="0"/>
            <a:t>2</a:t>
          </a:r>
          <a:endParaRPr lang="en-US" b="1" dirty="0"/>
        </a:p>
      </dgm:t>
    </dgm:pt>
    <dgm:pt modelId="{D20F8C1E-FC86-40DD-AED2-BB3731B744B0}" type="parTrans" cxnId="{1EC7B8CC-AD67-4E50-B8C5-9C2B5C9E517B}">
      <dgm:prSet/>
      <dgm:spPr/>
      <dgm:t>
        <a:bodyPr/>
        <a:lstStyle/>
        <a:p>
          <a:endParaRPr lang="en-US"/>
        </a:p>
      </dgm:t>
    </dgm:pt>
    <dgm:pt modelId="{6D1D7073-C071-40C5-BFFC-57C103669E2F}" type="sibTrans" cxnId="{1EC7B8CC-AD67-4E50-B8C5-9C2B5C9E517B}">
      <dgm:prSet/>
      <dgm:spPr/>
      <dgm:t>
        <a:bodyPr/>
        <a:lstStyle/>
        <a:p>
          <a:endParaRPr lang="en-US"/>
        </a:p>
      </dgm:t>
    </dgm:pt>
    <dgm:pt modelId="{62D59561-6348-4279-BE19-E7C32C118CA1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en-US" sz="2400" b="1" dirty="0"/>
            <a:t>Madd </a:t>
          </a:r>
          <a:r>
            <a:rPr lang="en-US" sz="2400" b="1" dirty="0" err="1"/>
            <a:t>Munfasil</a:t>
          </a:r>
          <a:r>
            <a:rPr lang="en-US" sz="2400" b="1" dirty="0"/>
            <a:t> (Separated)</a:t>
          </a:r>
          <a:r>
            <a:rPr lang="en-US" sz="2400" b="1" dirty="0">
              <a:solidFill>
                <a:srgbClr val="FF0000"/>
              </a:solidFill>
            </a:rPr>
            <a:t> </a:t>
          </a:r>
          <a:r>
            <a:rPr lang="ar-SA" sz="2400" b="1" dirty="0">
              <a:latin typeface="Calibri" panose="020F0502020204030204" pitchFamily="34" charset="0"/>
              <a:cs typeface="Calibri" panose="020F0502020204030204" pitchFamily="34" charset="0"/>
            </a:rPr>
            <a:t>المد المنفصل</a:t>
          </a:r>
          <a:r>
            <a:rPr lang="ar-SA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7E404DF-9613-45D2-B47F-AF51595434A4}" type="parTrans" cxnId="{B09F1C7F-BCF5-4F33-9938-041929530020}">
      <dgm:prSet/>
      <dgm:spPr/>
      <dgm:t>
        <a:bodyPr/>
        <a:lstStyle/>
        <a:p>
          <a:endParaRPr lang="en-US"/>
        </a:p>
      </dgm:t>
    </dgm:pt>
    <dgm:pt modelId="{25D5E4CC-02F8-4E54-A559-949132F6E4AC}" type="sibTrans" cxnId="{B09F1C7F-BCF5-4F33-9938-041929530020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7EFF57B4-CB9F-47EC-A34E-C05421C3079A}" type="pres">
      <dgm:prSet presAssocID="{724D7C96-FE71-46E7-8A00-5321E8294705}" presName="composite" presStyleCnt="0"/>
      <dgm:spPr/>
    </dgm:pt>
    <dgm:pt modelId="{2DFA9B13-2BC5-4FD8-A530-5D7C436BD76D}" type="pres">
      <dgm:prSet presAssocID="{724D7C96-FE71-46E7-8A00-5321E8294705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09D56115-5904-4460-B20B-9F40540D88B4}" type="pres">
      <dgm:prSet presAssocID="{724D7C96-FE71-46E7-8A00-5321E8294705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7A8A6224-2F02-4B57-B67C-2961CF54E4CE}" type="presOf" srcId="{724D7C96-FE71-46E7-8A00-5321E8294705}" destId="{2DFA9B13-2BC5-4FD8-A530-5D7C436BD76D}" srcOrd="0" destOrd="0" presId="urn:microsoft.com/office/officeart/2005/8/layout/chevron2"/>
    <dgm:cxn modelId="{B09F1C7F-BCF5-4F33-9938-041929530020}" srcId="{724D7C96-FE71-46E7-8A00-5321E8294705}" destId="{62D59561-6348-4279-BE19-E7C32C118CA1}" srcOrd="0" destOrd="0" parTransId="{47E404DF-9613-45D2-B47F-AF51595434A4}" sibTransId="{25D5E4CC-02F8-4E54-A559-949132F6E4AC}"/>
    <dgm:cxn modelId="{A1BEC09A-39CE-455B-B7C4-08E16E9EEB4E}" type="presOf" srcId="{62D59561-6348-4279-BE19-E7C32C118CA1}" destId="{09D56115-5904-4460-B20B-9F40540D88B4}" srcOrd="0" destOrd="0" presId="urn:microsoft.com/office/officeart/2005/8/layout/chevron2"/>
    <dgm:cxn modelId="{1EC7B8CC-AD67-4E50-B8C5-9C2B5C9E517B}" srcId="{F82916BA-D3CE-45C6-BD3C-E1EA70ED37BC}" destId="{724D7C96-FE71-46E7-8A00-5321E8294705}" srcOrd="0" destOrd="0" parTransId="{D20F8C1E-FC86-40DD-AED2-BB3731B744B0}" sibTransId="{6D1D7073-C071-40C5-BFFC-57C103669E2F}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219EB275-227F-403F-AC6B-BC7EE9BFE415}" type="presParOf" srcId="{E7FB7F68-6FC0-4593-8F47-C1CE44C5032E}" destId="{7EFF57B4-CB9F-47EC-A34E-C05421C3079A}" srcOrd="0" destOrd="0" presId="urn:microsoft.com/office/officeart/2005/8/layout/chevron2"/>
    <dgm:cxn modelId="{1CDCF10D-2F35-4EA0-8736-54E239EA2FA1}" type="presParOf" srcId="{7EFF57B4-CB9F-47EC-A34E-C05421C3079A}" destId="{2DFA9B13-2BC5-4FD8-A530-5D7C436BD76D}" srcOrd="0" destOrd="0" presId="urn:microsoft.com/office/officeart/2005/8/layout/chevron2"/>
    <dgm:cxn modelId="{49465A79-6E35-4E20-A161-B6CC7EC9A48F}" type="presParOf" srcId="{7EFF57B4-CB9F-47EC-A34E-C05421C3079A}" destId="{09D56115-5904-4460-B20B-9F40540D88B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4D7C96-FE71-46E7-8A00-5321E8294705}">
      <dgm:prSet phldrT="[Text]"/>
      <dgm:spPr/>
      <dgm:t>
        <a:bodyPr/>
        <a:lstStyle/>
        <a:p>
          <a:r>
            <a:rPr lang="ar-SA" b="1" dirty="0"/>
            <a:t>2</a:t>
          </a:r>
          <a:endParaRPr lang="en-US" b="1" dirty="0"/>
        </a:p>
      </dgm:t>
    </dgm:pt>
    <dgm:pt modelId="{D20F8C1E-FC86-40DD-AED2-BB3731B744B0}" type="parTrans" cxnId="{1EC7B8CC-AD67-4E50-B8C5-9C2B5C9E517B}">
      <dgm:prSet/>
      <dgm:spPr/>
      <dgm:t>
        <a:bodyPr/>
        <a:lstStyle/>
        <a:p>
          <a:endParaRPr lang="en-US"/>
        </a:p>
      </dgm:t>
    </dgm:pt>
    <dgm:pt modelId="{6D1D7073-C071-40C5-BFFC-57C103669E2F}" type="sibTrans" cxnId="{1EC7B8CC-AD67-4E50-B8C5-9C2B5C9E517B}">
      <dgm:prSet/>
      <dgm:spPr/>
      <dgm:t>
        <a:bodyPr/>
        <a:lstStyle/>
        <a:p>
          <a:endParaRPr lang="en-US"/>
        </a:p>
      </dgm:t>
    </dgm:pt>
    <dgm:pt modelId="{62D59561-6348-4279-BE19-E7C32C118CA1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en-US" sz="2400" b="1" dirty="0"/>
            <a:t>Madd </a:t>
          </a:r>
          <a:r>
            <a:rPr lang="en-US" sz="2400" b="1" dirty="0" err="1"/>
            <a:t>Munfasil</a:t>
          </a:r>
          <a:r>
            <a:rPr lang="en-US" sz="2400" b="1" dirty="0"/>
            <a:t> (Separated)</a:t>
          </a:r>
          <a:r>
            <a:rPr lang="en-US" sz="2400" b="1" dirty="0">
              <a:solidFill>
                <a:srgbClr val="FF0000"/>
              </a:solidFill>
            </a:rPr>
            <a:t> </a:t>
          </a:r>
          <a:r>
            <a:rPr lang="ar-SA" sz="2400" b="1" dirty="0">
              <a:latin typeface="Calibri" panose="020F0502020204030204" pitchFamily="34" charset="0"/>
              <a:cs typeface="Calibri" panose="020F0502020204030204" pitchFamily="34" charset="0"/>
            </a:rPr>
            <a:t>المد المنفصل</a:t>
          </a:r>
          <a:r>
            <a:rPr lang="ar-SA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7E404DF-9613-45D2-B47F-AF51595434A4}" type="parTrans" cxnId="{B09F1C7F-BCF5-4F33-9938-041929530020}">
      <dgm:prSet/>
      <dgm:spPr/>
      <dgm:t>
        <a:bodyPr/>
        <a:lstStyle/>
        <a:p>
          <a:endParaRPr lang="en-US"/>
        </a:p>
      </dgm:t>
    </dgm:pt>
    <dgm:pt modelId="{25D5E4CC-02F8-4E54-A559-949132F6E4AC}" type="sibTrans" cxnId="{B09F1C7F-BCF5-4F33-9938-041929530020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7EFF57B4-CB9F-47EC-A34E-C05421C3079A}" type="pres">
      <dgm:prSet presAssocID="{724D7C96-FE71-46E7-8A00-5321E8294705}" presName="composite" presStyleCnt="0"/>
      <dgm:spPr/>
    </dgm:pt>
    <dgm:pt modelId="{2DFA9B13-2BC5-4FD8-A530-5D7C436BD76D}" type="pres">
      <dgm:prSet presAssocID="{724D7C96-FE71-46E7-8A00-5321E8294705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09D56115-5904-4460-B20B-9F40540D88B4}" type="pres">
      <dgm:prSet presAssocID="{724D7C96-FE71-46E7-8A00-5321E8294705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7A8A6224-2F02-4B57-B67C-2961CF54E4CE}" type="presOf" srcId="{724D7C96-FE71-46E7-8A00-5321E8294705}" destId="{2DFA9B13-2BC5-4FD8-A530-5D7C436BD76D}" srcOrd="0" destOrd="0" presId="urn:microsoft.com/office/officeart/2005/8/layout/chevron2"/>
    <dgm:cxn modelId="{B09F1C7F-BCF5-4F33-9938-041929530020}" srcId="{724D7C96-FE71-46E7-8A00-5321E8294705}" destId="{62D59561-6348-4279-BE19-E7C32C118CA1}" srcOrd="0" destOrd="0" parTransId="{47E404DF-9613-45D2-B47F-AF51595434A4}" sibTransId="{25D5E4CC-02F8-4E54-A559-949132F6E4AC}"/>
    <dgm:cxn modelId="{A1BEC09A-39CE-455B-B7C4-08E16E9EEB4E}" type="presOf" srcId="{62D59561-6348-4279-BE19-E7C32C118CA1}" destId="{09D56115-5904-4460-B20B-9F40540D88B4}" srcOrd="0" destOrd="0" presId="urn:microsoft.com/office/officeart/2005/8/layout/chevron2"/>
    <dgm:cxn modelId="{1EC7B8CC-AD67-4E50-B8C5-9C2B5C9E517B}" srcId="{F82916BA-D3CE-45C6-BD3C-E1EA70ED37BC}" destId="{724D7C96-FE71-46E7-8A00-5321E8294705}" srcOrd="0" destOrd="0" parTransId="{D20F8C1E-FC86-40DD-AED2-BB3731B744B0}" sibTransId="{6D1D7073-C071-40C5-BFFC-57C103669E2F}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219EB275-227F-403F-AC6B-BC7EE9BFE415}" type="presParOf" srcId="{E7FB7F68-6FC0-4593-8F47-C1CE44C5032E}" destId="{7EFF57B4-CB9F-47EC-A34E-C05421C3079A}" srcOrd="0" destOrd="0" presId="urn:microsoft.com/office/officeart/2005/8/layout/chevron2"/>
    <dgm:cxn modelId="{1CDCF10D-2F35-4EA0-8736-54E239EA2FA1}" type="presParOf" srcId="{7EFF57B4-CB9F-47EC-A34E-C05421C3079A}" destId="{2DFA9B13-2BC5-4FD8-A530-5D7C436BD76D}" srcOrd="0" destOrd="0" presId="urn:microsoft.com/office/officeart/2005/8/layout/chevron2"/>
    <dgm:cxn modelId="{49465A79-6E35-4E20-A161-B6CC7EC9A48F}" type="presParOf" srcId="{7EFF57B4-CB9F-47EC-A34E-C05421C3079A}" destId="{09D56115-5904-4460-B20B-9F40540D88B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4D7C96-FE71-46E7-8A00-5321E8294705}">
      <dgm:prSet phldrT="[Text]"/>
      <dgm:spPr/>
      <dgm:t>
        <a:bodyPr/>
        <a:lstStyle/>
        <a:p>
          <a:r>
            <a:rPr lang="ar-SA" b="1" dirty="0"/>
            <a:t>2</a:t>
          </a:r>
          <a:endParaRPr lang="en-US" b="1" dirty="0"/>
        </a:p>
      </dgm:t>
    </dgm:pt>
    <dgm:pt modelId="{D20F8C1E-FC86-40DD-AED2-BB3731B744B0}" type="parTrans" cxnId="{1EC7B8CC-AD67-4E50-B8C5-9C2B5C9E517B}">
      <dgm:prSet/>
      <dgm:spPr/>
      <dgm:t>
        <a:bodyPr/>
        <a:lstStyle/>
        <a:p>
          <a:endParaRPr lang="en-US"/>
        </a:p>
      </dgm:t>
    </dgm:pt>
    <dgm:pt modelId="{6D1D7073-C071-40C5-BFFC-57C103669E2F}" type="sibTrans" cxnId="{1EC7B8CC-AD67-4E50-B8C5-9C2B5C9E517B}">
      <dgm:prSet/>
      <dgm:spPr/>
      <dgm:t>
        <a:bodyPr/>
        <a:lstStyle/>
        <a:p>
          <a:endParaRPr lang="en-US"/>
        </a:p>
      </dgm:t>
    </dgm:pt>
    <dgm:pt modelId="{62D59561-6348-4279-BE19-E7C32C118CA1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en-US" sz="2400" b="1" dirty="0"/>
            <a:t>Madd </a:t>
          </a:r>
          <a:r>
            <a:rPr lang="en-US" sz="2400" b="1" dirty="0" err="1"/>
            <a:t>Munfasil</a:t>
          </a:r>
          <a:r>
            <a:rPr lang="en-US" sz="2400" b="1" dirty="0"/>
            <a:t> (Separated)</a:t>
          </a:r>
          <a:r>
            <a:rPr lang="en-US" sz="2400" b="1" dirty="0">
              <a:solidFill>
                <a:srgbClr val="FF0000"/>
              </a:solidFill>
            </a:rPr>
            <a:t> </a:t>
          </a:r>
          <a:r>
            <a:rPr lang="ar-SA" sz="2400" b="1" dirty="0">
              <a:latin typeface="Calibri" panose="020F0502020204030204" pitchFamily="34" charset="0"/>
              <a:cs typeface="Calibri" panose="020F0502020204030204" pitchFamily="34" charset="0"/>
            </a:rPr>
            <a:t>المد المنفصل</a:t>
          </a:r>
          <a:r>
            <a:rPr lang="ar-SA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7E404DF-9613-45D2-B47F-AF51595434A4}" type="parTrans" cxnId="{B09F1C7F-BCF5-4F33-9938-041929530020}">
      <dgm:prSet/>
      <dgm:spPr/>
      <dgm:t>
        <a:bodyPr/>
        <a:lstStyle/>
        <a:p>
          <a:endParaRPr lang="en-US"/>
        </a:p>
      </dgm:t>
    </dgm:pt>
    <dgm:pt modelId="{25D5E4CC-02F8-4E54-A559-949132F6E4AC}" type="sibTrans" cxnId="{B09F1C7F-BCF5-4F33-9938-041929530020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7EFF57B4-CB9F-47EC-A34E-C05421C3079A}" type="pres">
      <dgm:prSet presAssocID="{724D7C96-FE71-46E7-8A00-5321E8294705}" presName="composite" presStyleCnt="0"/>
      <dgm:spPr/>
    </dgm:pt>
    <dgm:pt modelId="{2DFA9B13-2BC5-4FD8-A530-5D7C436BD76D}" type="pres">
      <dgm:prSet presAssocID="{724D7C96-FE71-46E7-8A00-5321E8294705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09D56115-5904-4460-B20B-9F40540D88B4}" type="pres">
      <dgm:prSet presAssocID="{724D7C96-FE71-46E7-8A00-5321E8294705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7A8A6224-2F02-4B57-B67C-2961CF54E4CE}" type="presOf" srcId="{724D7C96-FE71-46E7-8A00-5321E8294705}" destId="{2DFA9B13-2BC5-4FD8-A530-5D7C436BD76D}" srcOrd="0" destOrd="0" presId="urn:microsoft.com/office/officeart/2005/8/layout/chevron2"/>
    <dgm:cxn modelId="{B09F1C7F-BCF5-4F33-9938-041929530020}" srcId="{724D7C96-FE71-46E7-8A00-5321E8294705}" destId="{62D59561-6348-4279-BE19-E7C32C118CA1}" srcOrd="0" destOrd="0" parTransId="{47E404DF-9613-45D2-B47F-AF51595434A4}" sibTransId="{25D5E4CC-02F8-4E54-A559-949132F6E4AC}"/>
    <dgm:cxn modelId="{A1BEC09A-39CE-455B-B7C4-08E16E9EEB4E}" type="presOf" srcId="{62D59561-6348-4279-BE19-E7C32C118CA1}" destId="{09D56115-5904-4460-B20B-9F40540D88B4}" srcOrd="0" destOrd="0" presId="urn:microsoft.com/office/officeart/2005/8/layout/chevron2"/>
    <dgm:cxn modelId="{1EC7B8CC-AD67-4E50-B8C5-9C2B5C9E517B}" srcId="{F82916BA-D3CE-45C6-BD3C-E1EA70ED37BC}" destId="{724D7C96-FE71-46E7-8A00-5321E8294705}" srcOrd="0" destOrd="0" parTransId="{D20F8C1E-FC86-40DD-AED2-BB3731B744B0}" sibTransId="{6D1D7073-C071-40C5-BFFC-57C103669E2F}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219EB275-227F-403F-AC6B-BC7EE9BFE415}" type="presParOf" srcId="{E7FB7F68-6FC0-4593-8F47-C1CE44C5032E}" destId="{7EFF57B4-CB9F-47EC-A34E-C05421C3079A}" srcOrd="0" destOrd="0" presId="urn:microsoft.com/office/officeart/2005/8/layout/chevron2"/>
    <dgm:cxn modelId="{1CDCF10D-2F35-4EA0-8736-54E239EA2FA1}" type="presParOf" srcId="{7EFF57B4-CB9F-47EC-A34E-C05421C3079A}" destId="{2DFA9B13-2BC5-4FD8-A530-5D7C436BD76D}" srcOrd="0" destOrd="0" presId="urn:microsoft.com/office/officeart/2005/8/layout/chevron2"/>
    <dgm:cxn modelId="{49465A79-6E35-4E20-A161-B6CC7EC9A48F}" type="presParOf" srcId="{7EFF57B4-CB9F-47EC-A34E-C05421C3079A}" destId="{09D56115-5904-4460-B20B-9F40540D88B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4D7C96-FE71-46E7-8A00-5321E8294705}">
      <dgm:prSet phldrT="[Text]"/>
      <dgm:spPr/>
      <dgm:t>
        <a:bodyPr/>
        <a:lstStyle/>
        <a:p>
          <a:r>
            <a:rPr lang="ar-SA" b="1" dirty="0"/>
            <a:t>2</a:t>
          </a:r>
          <a:endParaRPr lang="en-US" b="1" dirty="0"/>
        </a:p>
      </dgm:t>
    </dgm:pt>
    <dgm:pt modelId="{D20F8C1E-FC86-40DD-AED2-BB3731B744B0}" type="parTrans" cxnId="{1EC7B8CC-AD67-4E50-B8C5-9C2B5C9E517B}">
      <dgm:prSet/>
      <dgm:spPr/>
      <dgm:t>
        <a:bodyPr/>
        <a:lstStyle/>
        <a:p>
          <a:endParaRPr lang="en-US"/>
        </a:p>
      </dgm:t>
    </dgm:pt>
    <dgm:pt modelId="{6D1D7073-C071-40C5-BFFC-57C103669E2F}" type="sibTrans" cxnId="{1EC7B8CC-AD67-4E50-B8C5-9C2B5C9E517B}">
      <dgm:prSet/>
      <dgm:spPr/>
      <dgm:t>
        <a:bodyPr/>
        <a:lstStyle/>
        <a:p>
          <a:endParaRPr lang="en-US"/>
        </a:p>
      </dgm:t>
    </dgm:pt>
    <dgm:pt modelId="{62D59561-6348-4279-BE19-E7C32C118CA1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en-US" sz="2400" b="1" dirty="0"/>
            <a:t>Madd </a:t>
          </a:r>
          <a:r>
            <a:rPr lang="en-US" sz="2400" b="1" dirty="0" err="1"/>
            <a:t>Munfasil</a:t>
          </a:r>
          <a:r>
            <a:rPr lang="en-US" sz="2400" b="1" dirty="0"/>
            <a:t> (Separated)</a:t>
          </a:r>
          <a:r>
            <a:rPr lang="en-US" sz="2400" b="1" dirty="0">
              <a:solidFill>
                <a:srgbClr val="FF0000"/>
              </a:solidFill>
            </a:rPr>
            <a:t> </a:t>
          </a:r>
          <a:r>
            <a:rPr lang="ar-SA" sz="2400" b="1" dirty="0">
              <a:latin typeface="Calibri" panose="020F0502020204030204" pitchFamily="34" charset="0"/>
              <a:cs typeface="Calibri" panose="020F0502020204030204" pitchFamily="34" charset="0"/>
            </a:rPr>
            <a:t>المد المنفصل</a:t>
          </a:r>
          <a:r>
            <a:rPr lang="ar-SA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7E404DF-9613-45D2-B47F-AF51595434A4}" type="parTrans" cxnId="{B09F1C7F-BCF5-4F33-9938-041929530020}">
      <dgm:prSet/>
      <dgm:spPr/>
      <dgm:t>
        <a:bodyPr/>
        <a:lstStyle/>
        <a:p>
          <a:endParaRPr lang="en-US"/>
        </a:p>
      </dgm:t>
    </dgm:pt>
    <dgm:pt modelId="{25D5E4CC-02F8-4E54-A559-949132F6E4AC}" type="sibTrans" cxnId="{B09F1C7F-BCF5-4F33-9938-041929530020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7EFF57B4-CB9F-47EC-A34E-C05421C3079A}" type="pres">
      <dgm:prSet presAssocID="{724D7C96-FE71-46E7-8A00-5321E8294705}" presName="composite" presStyleCnt="0"/>
      <dgm:spPr/>
    </dgm:pt>
    <dgm:pt modelId="{2DFA9B13-2BC5-4FD8-A530-5D7C436BD76D}" type="pres">
      <dgm:prSet presAssocID="{724D7C96-FE71-46E7-8A00-5321E8294705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09D56115-5904-4460-B20B-9F40540D88B4}" type="pres">
      <dgm:prSet presAssocID="{724D7C96-FE71-46E7-8A00-5321E8294705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7A8A6224-2F02-4B57-B67C-2961CF54E4CE}" type="presOf" srcId="{724D7C96-FE71-46E7-8A00-5321E8294705}" destId="{2DFA9B13-2BC5-4FD8-A530-5D7C436BD76D}" srcOrd="0" destOrd="0" presId="urn:microsoft.com/office/officeart/2005/8/layout/chevron2"/>
    <dgm:cxn modelId="{B09F1C7F-BCF5-4F33-9938-041929530020}" srcId="{724D7C96-FE71-46E7-8A00-5321E8294705}" destId="{62D59561-6348-4279-BE19-E7C32C118CA1}" srcOrd="0" destOrd="0" parTransId="{47E404DF-9613-45D2-B47F-AF51595434A4}" sibTransId="{25D5E4CC-02F8-4E54-A559-949132F6E4AC}"/>
    <dgm:cxn modelId="{A1BEC09A-39CE-455B-B7C4-08E16E9EEB4E}" type="presOf" srcId="{62D59561-6348-4279-BE19-E7C32C118CA1}" destId="{09D56115-5904-4460-B20B-9F40540D88B4}" srcOrd="0" destOrd="0" presId="urn:microsoft.com/office/officeart/2005/8/layout/chevron2"/>
    <dgm:cxn modelId="{1EC7B8CC-AD67-4E50-B8C5-9C2B5C9E517B}" srcId="{F82916BA-D3CE-45C6-BD3C-E1EA70ED37BC}" destId="{724D7C96-FE71-46E7-8A00-5321E8294705}" srcOrd="0" destOrd="0" parTransId="{D20F8C1E-FC86-40DD-AED2-BB3731B744B0}" sibTransId="{6D1D7073-C071-40C5-BFFC-57C103669E2F}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219EB275-227F-403F-AC6B-BC7EE9BFE415}" type="presParOf" srcId="{E7FB7F68-6FC0-4593-8F47-C1CE44C5032E}" destId="{7EFF57B4-CB9F-47EC-A34E-C05421C3079A}" srcOrd="0" destOrd="0" presId="urn:microsoft.com/office/officeart/2005/8/layout/chevron2"/>
    <dgm:cxn modelId="{1CDCF10D-2F35-4EA0-8736-54E239EA2FA1}" type="presParOf" srcId="{7EFF57B4-CB9F-47EC-A34E-C05421C3079A}" destId="{2DFA9B13-2BC5-4FD8-A530-5D7C436BD76D}" srcOrd="0" destOrd="0" presId="urn:microsoft.com/office/officeart/2005/8/layout/chevron2"/>
    <dgm:cxn modelId="{49465A79-6E35-4E20-A161-B6CC7EC9A48F}" type="presParOf" srcId="{7EFF57B4-CB9F-47EC-A34E-C05421C3079A}" destId="{09D56115-5904-4460-B20B-9F40540D88B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4D7C96-FE71-46E7-8A00-5321E8294705}">
      <dgm:prSet phldrT="[Text]"/>
      <dgm:spPr/>
      <dgm:t>
        <a:bodyPr/>
        <a:lstStyle/>
        <a:p>
          <a:r>
            <a:rPr lang="ar-SA" b="1" dirty="0"/>
            <a:t>2</a:t>
          </a:r>
          <a:endParaRPr lang="en-US" b="1" dirty="0"/>
        </a:p>
      </dgm:t>
    </dgm:pt>
    <dgm:pt modelId="{D20F8C1E-FC86-40DD-AED2-BB3731B744B0}" type="parTrans" cxnId="{1EC7B8CC-AD67-4E50-B8C5-9C2B5C9E517B}">
      <dgm:prSet/>
      <dgm:spPr/>
      <dgm:t>
        <a:bodyPr/>
        <a:lstStyle/>
        <a:p>
          <a:endParaRPr lang="en-US"/>
        </a:p>
      </dgm:t>
    </dgm:pt>
    <dgm:pt modelId="{6D1D7073-C071-40C5-BFFC-57C103669E2F}" type="sibTrans" cxnId="{1EC7B8CC-AD67-4E50-B8C5-9C2B5C9E517B}">
      <dgm:prSet/>
      <dgm:spPr/>
      <dgm:t>
        <a:bodyPr/>
        <a:lstStyle/>
        <a:p>
          <a:endParaRPr lang="en-US"/>
        </a:p>
      </dgm:t>
    </dgm:pt>
    <dgm:pt modelId="{62D59561-6348-4279-BE19-E7C32C118CA1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en-US" sz="2400" b="1" dirty="0"/>
            <a:t>Madd </a:t>
          </a:r>
          <a:r>
            <a:rPr lang="en-US" sz="2400" b="1" dirty="0" err="1"/>
            <a:t>Munfasil</a:t>
          </a:r>
          <a:r>
            <a:rPr lang="en-US" sz="2400" b="1" dirty="0"/>
            <a:t> (Separated)</a:t>
          </a:r>
          <a:r>
            <a:rPr lang="en-US" sz="2400" b="1" dirty="0">
              <a:solidFill>
                <a:srgbClr val="FF0000"/>
              </a:solidFill>
            </a:rPr>
            <a:t> </a:t>
          </a:r>
          <a:r>
            <a:rPr lang="ar-SA" sz="2400" b="1" dirty="0">
              <a:latin typeface="Calibri" panose="020F0502020204030204" pitchFamily="34" charset="0"/>
              <a:cs typeface="Calibri" panose="020F0502020204030204" pitchFamily="34" charset="0"/>
            </a:rPr>
            <a:t>المد المنفصل</a:t>
          </a:r>
          <a:r>
            <a:rPr lang="ar-SA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7E404DF-9613-45D2-B47F-AF51595434A4}" type="parTrans" cxnId="{B09F1C7F-BCF5-4F33-9938-041929530020}">
      <dgm:prSet/>
      <dgm:spPr/>
      <dgm:t>
        <a:bodyPr/>
        <a:lstStyle/>
        <a:p>
          <a:endParaRPr lang="en-US"/>
        </a:p>
      </dgm:t>
    </dgm:pt>
    <dgm:pt modelId="{25D5E4CC-02F8-4E54-A559-949132F6E4AC}" type="sibTrans" cxnId="{B09F1C7F-BCF5-4F33-9938-041929530020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7EFF57B4-CB9F-47EC-A34E-C05421C3079A}" type="pres">
      <dgm:prSet presAssocID="{724D7C96-FE71-46E7-8A00-5321E8294705}" presName="composite" presStyleCnt="0"/>
      <dgm:spPr/>
    </dgm:pt>
    <dgm:pt modelId="{2DFA9B13-2BC5-4FD8-A530-5D7C436BD76D}" type="pres">
      <dgm:prSet presAssocID="{724D7C96-FE71-46E7-8A00-5321E8294705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09D56115-5904-4460-B20B-9F40540D88B4}" type="pres">
      <dgm:prSet presAssocID="{724D7C96-FE71-46E7-8A00-5321E8294705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7A8A6224-2F02-4B57-B67C-2961CF54E4CE}" type="presOf" srcId="{724D7C96-FE71-46E7-8A00-5321E8294705}" destId="{2DFA9B13-2BC5-4FD8-A530-5D7C436BD76D}" srcOrd="0" destOrd="0" presId="urn:microsoft.com/office/officeart/2005/8/layout/chevron2"/>
    <dgm:cxn modelId="{B09F1C7F-BCF5-4F33-9938-041929530020}" srcId="{724D7C96-FE71-46E7-8A00-5321E8294705}" destId="{62D59561-6348-4279-BE19-E7C32C118CA1}" srcOrd="0" destOrd="0" parTransId="{47E404DF-9613-45D2-B47F-AF51595434A4}" sibTransId="{25D5E4CC-02F8-4E54-A559-949132F6E4AC}"/>
    <dgm:cxn modelId="{A1BEC09A-39CE-455B-B7C4-08E16E9EEB4E}" type="presOf" srcId="{62D59561-6348-4279-BE19-E7C32C118CA1}" destId="{09D56115-5904-4460-B20B-9F40540D88B4}" srcOrd="0" destOrd="0" presId="urn:microsoft.com/office/officeart/2005/8/layout/chevron2"/>
    <dgm:cxn modelId="{1EC7B8CC-AD67-4E50-B8C5-9C2B5C9E517B}" srcId="{F82916BA-D3CE-45C6-BD3C-E1EA70ED37BC}" destId="{724D7C96-FE71-46E7-8A00-5321E8294705}" srcOrd="0" destOrd="0" parTransId="{D20F8C1E-FC86-40DD-AED2-BB3731B744B0}" sibTransId="{6D1D7073-C071-40C5-BFFC-57C103669E2F}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219EB275-227F-403F-AC6B-BC7EE9BFE415}" type="presParOf" srcId="{E7FB7F68-6FC0-4593-8F47-C1CE44C5032E}" destId="{7EFF57B4-CB9F-47EC-A34E-C05421C3079A}" srcOrd="0" destOrd="0" presId="urn:microsoft.com/office/officeart/2005/8/layout/chevron2"/>
    <dgm:cxn modelId="{1CDCF10D-2F35-4EA0-8736-54E239EA2FA1}" type="presParOf" srcId="{7EFF57B4-CB9F-47EC-A34E-C05421C3079A}" destId="{2DFA9B13-2BC5-4FD8-A530-5D7C436BD76D}" srcOrd="0" destOrd="0" presId="urn:microsoft.com/office/officeart/2005/8/layout/chevron2"/>
    <dgm:cxn modelId="{49465A79-6E35-4E20-A161-B6CC7EC9A48F}" type="presParOf" srcId="{7EFF57B4-CB9F-47EC-A34E-C05421C3079A}" destId="{09D56115-5904-4460-B20B-9F40540D88B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4D7C96-FE71-46E7-8A00-5321E8294705}">
      <dgm:prSet phldrT="[Text]"/>
      <dgm:spPr/>
      <dgm:t>
        <a:bodyPr/>
        <a:lstStyle/>
        <a:p>
          <a:r>
            <a:rPr lang="ar-SA" b="1" dirty="0"/>
            <a:t>2</a:t>
          </a:r>
          <a:endParaRPr lang="en-US" b="1" dirty="0"/>
        </a:p>
      </dgm:t>
    </dgm:pt>
    <dgm:pt modelId="{D20F8C1E-FC86-40DD-AED2-BB3731B744B0}" type="parTrans" cxnId="{1EC7B8CC-AD67-4E50-B8C5-9C2B5C9E517B}">
      <dgm:prSet/>
      <dgm:spPr/>
      <dgm:t>
        <a:bodyPr/>
        <a:lstStyle/>
        <a:p>
          <a:endParaRPr lang="en-US"/>
        </a:p>
      </dgm:t>
    </dgm:pt>
    <dgm:pt modelId="{6D1D7073-C071-40C5-BFFC-57C103669E2F}" type="sibTrans" cxnId="{1EC7B8CC-AD67-4E50-B8C5-9C2B5C9E517B}">
      <dgm:prSet/>
      <dgm:spPr/>
      <dgm:t>
        <a:bodyPr/>
        <a:lstStyle/>
        <a:p>
          <a:endParaRPr lang="en-US"/>
        </a:p>
      </dgm:t>
    </dgm:pt>
    <dgm:pt modelId="{62D59561-6348-4279-BE19-E7C32C118CA1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en-US" sz="2400" b="1" dirty="0"/>
            <a:t>Madd </a:t>
          </a:r>
          <a:r>
            <a:rPr lang="en-US" sz="2400" b="1" dirty="0" err="1"/>
            <a:t>Munfasil</a:t>
          </a:r>
          <a:r>
            <a:rPr lang="en-US" sz="2400" b="1" dirty="0"/>
            <a:t> (Separated)</a:t>
          </a:r>
          <a:r>
            <a:rPr lang="en-US" sz="2400" b="1" dirty="0">
              <a:solidFill>
                <a:srgbClr val="FF0000"/>
              </a:solidFill>
            </a:rPr>
            <a:t> </a:t>
          </a:r>
          <a:r>
            <a:rPr lang="ar-SA" sz="2400" b="1" dirty="0">
              <a:latin typeface="Calibri" panose="020F0502020204030204" pitchFamily="34" charset="0"/>
              <a:cs typeface="Calibri" panose="020F0502020204030204" pitchFamily="34" charset="0"/>
            </a:rPr>
            <a:t>المد المنفصل</a:t>
          </a:r>
          <a:r>
            <a:rPr lang="ar-SA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7E404DF-9613-45D2-B47F-AF51595434A4}" type="parTrans" cxnId="{B09F1C7F-BCF5-4F33-9938-041929530020}">
      <dgm:prSet/>
      <dgm:spPr/>
      <dgm:t>
        <a:bodyPr/>
        <a:lstStyle/>
        <a:p>
          <a:endParaRPr lang="en-US"/>
        </a:p>
      </dgm:t>
    </dgm:pt>
    <dgm:pt modelId="{25D5E4CC-02F8-4E54-A559-949132F6E4AC}" type="sibTrans" cxnId="{B09F1C7F-BCF5-4F33-9938-041929530020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7EFF57B4-CB9F-47EC-A34E-C05421C3079A}" type="pres">
      <dgm:prSet presAssocID="{724D7C96-FE71-46E7-8A00-5321E8294705}" presName="composite" presStyleCnt="0"/>
      <dgm:spPr/>
    </dgm:pt>
    <dgm:pt modelId="{2DFA9B13-2BC5-4FD8-A530-5D7C436BD76D}" type="pres">
      <dgm:prSet presAssocID="{724D7C96-FE71-46E7-8A00-5321E8294705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09D56115-5904-4460-B20B-9F40540D88B4}" type="pres">
      <dgm:prSet presAssocID="{724D7C96-FE71-46E7-8A00-5321E8294705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7A8A6224-2F02-4B57-B67C-2961CF54E4CE}" type="presOf" srcId="{724D7C96-FE71-46E7-8A00-5321E8294705}" destId="{2DFA9B13-2BC5-4FD8-A530-5D7C436BD76D}" srcOrd="0" destOrd="0" presId="urn:microsoft.com/office/officeart/2005/8/layout/chevron2"/>
    <dgm:cxn modelId="{B09F1C7F-BCF5-4F33-9938-041929530020}" srcId="{724D7C96-FE71-46E7-8A00-5321E8294705}" destId="{62D59561-6348-4279-BE19-E7C32C118CA1}" srcOrd="0" destOrd="0" parTransId="{47E404DF-9613-45D2-B47F-AF51595434A4}" sibTransId="{25D5E4CC-02F8-4E54-A559-949132F6E4AC}"/>
    <dgm:cxn modelId="{A1BEC09A-39CE-455B-B7C4-08E16E9EEB4E}" type="presOf" srcId="{62D59561-6348-4279-BE19-E7C32C118CA1}" destId="{09D56115-5904-4460-B20B-9F40540D88B4}" srcOrd="0" destOrd="0" presId="urn:microsoft.com/office/officeart/2005/8/layout/chevron2"/>
    <dgm:cxn modelId="{1EC7B8CC-AD67-4E50-B8C5-9C2B5C9E517B}" srcId="{F82916BA-D3CE-45C6-BD3C-E1EA70ED37BC}" destId="{724D7C96-FE71-46E7-8A00-5321E8294705}" srcOrd="0" destOrd="0" parTransId="{D20F8C1E-FC86-40DD-AED2-BB3731B744B0}" sibTransId="{6D1D7073-C071-40C5-BFFC-57C103669E2F}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219EB275-227F-403F-AC6B-BC7EE9BFE415}" type="presParOf" srcId="{E7FB7F68-6FC0-4593-8F47-C1CE44C5032E}" destId="{7EFF57B4-CB9F-47EC-A34E-C05421C3079A}" srcOrd="0" destOrd="0" presId="urn:microsoft.com/office/officeart/2005/8/layout/chevron2"/>
    <dgm:cxn modelId="{1CDCF10D-2F35-4EA0-8736-54E239EA2FA1}" type="presParOf" srcId="{7EFF57B4-CB9F-47EC-A34E-C05421C3079A}" destId="{2DFA9B13-2BC5-4FD8-A530-5D7C436BD76D}" srcOrd="0" destOrd="0" presId="urn:microsoft.com/office/officeart/2005/8/layout/chevron2"/>
    <dgm:cxn modelId="{49465A79-6E35-4E20-A161-B6CC7EC9A48F}" type="presParOf" srcId="{7EFF57B4-CB9F-47EC-A34E-C05421C3079A}" destId="{09D56115-5904-4460-B20B-9F40540D88B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4D7C96-FE71-46E7-8A00-5321E8294705}">
      <dgm:prSet phldrT="[Text]"/>
      <dgm:spPr/>
      <dgm:t>
        <a:bodyPr/>
        <a:lstStyle/>
        <a:p>
          <a:r>
            <a:rPr lang="ar-SA" b="1" dirty="0"/>
            <a:t>2</a:t>
          </a:r>
          <a:endParaRPr lang="en-US" b="1" dirty="0"/>
        </a:p>
      </dgm:t>
    </dgm:pt>
    <dgm:pt modelId="{D20F8C1E-FC86-40DD-AED2-BB3731B744B0}" type="parTrans" cxnId="{1EC7B8CC-AD67-4E50-B8C5-9C2B5C9E517B}">
      <dgm:prSet/>
      <dgm:spPr/>
      <dgm:t>
        <a:bodyPr/>
        <a:lstStyle/>
        <a:p>
          <a:endParaRPr lang="en-US"/>
        </a:p>
      </dgm:t>
    </dgm:pt>
    <dgm:pt modelId="{6D1D7073-C071-40C5-BFFC-57C103669E2F}" type="sibTrans" cxnId="{1EC7B8CC-AD67-4E50-B8C5-9C2B5C9E517B}">
      <dgm:prSet/>
      <dgm:spPr/>
      <dgm:t>
        <a:bodyPr/>
        <a:lstStyle/>
        <a:p>
          <a:endParaRPr lang="en-US"/>
        </a:p>
      </dgm:t>
    </dgm:pt>
    <dgm:pt modelId="{62D59561-6348-4279-BE19-E7C32C118CA1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en-US" sz="2400" b="1" dirty="0"/>
            <a:t>Madd </a:t>
          </a:r>
          <a:r>
            <a:rPr lang="en-US" sz="2400" b="1" dirty="0" err="1"/>
            <a:t>Munfasil</a:t>
          </a:r>
          <a:r>
            <a:rPr lang="en-US" sz="2400" b="1" dirty="0"/>
            <a:t> (Separated)</a:t>
          </a:r>
          <a:r>
            <a:rPr lang="en-US" sz="2400" b="1" dirty="0">
              <a:solidFill>
                <a:srgbClr val="FF0000"/>
              </a:solidFill>
            </a:rPr>
            <a:t> </a:t>
          </a:r>
          <a:r>
            <a:rPr lang="ar-SA" sz="2400" b="1" dirty="0">
              <a:latin typeface="Calibri" panose="020F0502020204030204" pitchFamily="34" charset="0"/>
              <a:cs typeface="Calibri" panose="020F0502020204030204" pitchFamily="34" charset="0"/>
            </a:rPr>
            <a:t>المد المنفصل</a:t>
          </a:r>
          <a:r>
            <a:rPr lang="ar-SA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7E404DF-9613-45D2-B47F-AF51595434A4}" type="parTrans" cxnId="{B09F1C7F-BCF5-4F33-9938-041929530020}">
      <dgm:prSet/>
      <dgm:spPr/>
      <dgm:t>
        <a:bodyPr/>
        <a:lstStyle/>
        <a:p>
          <a:endParaRPr lang="en-US"/>
        </a:p>
      </dgm:t>
    </dgm:pt>
    <dgm:pt modelId="{25D5E4CC-02F8-4E54-A559-949132F6E4AC}" type="sibTrans" cxnId="{B09F1C7F-BCF5-4F33-9938-041929530020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7EFF57B4-CB9F-47EC-A34E-C05421C3079A}" type="pres">
      <dgm:prSet presAssocID="{724D7C96-FE71-46E7-8A00-5321E8294705}" presName="composite" presStyleCnt="0"/>
      <dgm:spPr/>
    </dgm:pt>
    <dgm:pt modelId="{2DFA9B13-2BC5-4FD8-A530-5D7C436BD76D}" type="pres">
      <dgm:prSet presAssocID="{724D7C96-FE71-46E7-8A00-5321E8294705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09D56115-5904-4460-B20B-9F40540D88B4}" type="pres">
      <dgm:prSet presAssocID="{724D7C96-FE71-46E7-8A00-5321E8294705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7A8A6224-2F02-4B57-B67C-2961CF54E4CE}" type="presOf" srcId="{724D7C96-FE71-46E7-8A00-5321E8294705}" destId="{2DFA9B13-2BC5-4FD8-A530-5D7C436BD76D}" srcOrd="0" destOrd="0" presId="urn:microsoft.com/office/officeart/2005/8/layout/chevron2"/>
    <dgm:cxn modelId="{B09F1C7F-BCF5-4F33-9938-041929530020}" srcId="{724D7C96-FE71-46E7-8A00-5321E8294705}" destId="{62D59561-6348-4279-BE19-E7C32C118CA1}" srcOrd="0" destOrd="0" parTransId="{47E404DF-9613-45D2-B47F-AF51595434A4}" sibTransId="{25D5E4CC-02F8-4E54-A559-949132F6E4AC}"/>
    <dgm:cxn modelId="{A1BEC09A-39CE-455B-B7C4-08E16E9EEB4E}" type="presOf" srcId="{62D59561-6348-4279-BE19-E7C32C118CA1}" destId="{09D56115-5904-4460-B20B-9F40540D88B4}" srcOrd="0" destOrd="0" presId="urn:microsoft.com/office/officeart/2005/8/layout/chevron2"/>
    <dgm:cxn modelId="{1EC7B8CC-AD67-4E50-B8C5-9C2B5C9E517B}" srcId="{F82916BA-D3CE-45C6-BD3C-E1EA70ED37BC}" destId="{724D7C96-FE71-46E7-8A00-5321E8294705}" srcOrd="0" destOrd="0" parTransId="{D20F8C1E-FC86-40DD-AED2-BB3731B744B0}" sibTransId="{6D1D7073-C071-40C5-BFFC-57C103669E2F}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219EB275-227F-403F-AC6B-BC7EE9BFE415}" type="presParOf" srcId="{E7FB7F68-6FC0-4593-8F47-C1CE44C5032E}" destId="{7EFF57B4-CB9F-47EC-A34E-C05421C3079A}" srcOrd="0" destOrd="0" presId="urn:microsoft.com/office/officeart/2005/8/layout/chevron2"/>
    <dgm:cxn modelId="{1CDCF10D-2F35-4EA0-8736-54E239EA2FA1}" type="presParOf" srcId="{7EFF57B4-CB9F-47EC-A34E-C05421C3079A}" destId="{2DFA9B13-2BC5-4FD8-A530-5D7C436BD76D}" srcOrd="0" destOrd="0" presId="urn:microsoft.com/office/officeart/2005/8/layout/chevron2"/>
    <dgm:cxn modelId="{49465A79-6E35-4E20-A161-B6CC7EC9A48F}" type="presParOf" srcId="{7EFF57B4-CB9F-47EC-A34E-C05421C3079A}" destId="{09D56115-5904-4460-B20B-9F40540D88B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4D7C96-FE71-46E7-8A00-5321E8294705}">
      <dgm:prSet phldrT="[Text]"/>
      <dgm:spPr/>
      <dgm:t>
        <a:bodyPr/>
        <a:lstStyle/>
        <a:p>
          <a:r>
            <a:rPr lang="ar-SA" b="1" dirty="0"/>
            <a:t>2</a:t>
          </a:r>
          <a:endParaRPr lang="en-US" b="1" dirty="0"/>
        </a:p>
      </dgm:t>
    </dgm:pt>
    <dgm:pt modelId="{D20F8C1E-FC86-40DD-AED2-BB3731B744B0}" type="parTrans" cxnId="{1EC7B8CC-AD67-4E50-B8C5-9C2B5C9E517B}">
      <dgm:prSet/>
      <dgm:spPr/>
      <dgm:t>
        <a:bodyPr/>
        <a:lstStyle/>
        <a:p>
          <a:endParaRPr lang="en-US"/>
        </a:p>
      </dgm:t>
    </dgm:pt>
    <dgm:pt modelId="{6D1D7073-C071-40C5-BFFC-57C103669E2F}" type="sibTrans" cxnId="{1EC7B8CC-AD67-4E50-B8C5-9C2B5C9E517B}">
      <dgm:prSet/>
      <dgm:spPr/>
      <dgm:t>
        <a:bodyPr/>
        <a:lstStyle/>
        <a:p>
          <a:endParaRPr lang="en-US"/>
        </a:p>
      </dgm:t>
    </dgm:pt>
    <dgm:pt modelId="{62D59561-6348-4279-BE19-E7C32C118CA1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en-US" sz="2400" b="1" dirty="0"/>
            <a:t>Madd </a:t>
          </a:r>
          <a:r>
            <a:rPr lang="en-US" sz="2400" b="1" dirty="0" err="1"/>
            <a:t>Munfasil</a:t>
          </a:r>
          <a:r>
            <a:rPr lang="en-US" sz="2400" b="1" dirty="0"/>
            <a:t> (Separated)</a:t>
          </a:r>
          <a:r>
            <a:rPr lang="en-US" sz="2400" b="1" dirty="0">
              <a:solidFill>
                <a:srgbClr val="FF0000"/>
              </a:solidFill>
            </a:rPr>
            <a:t> </a:t>
          </a:r>
          <a:r>
            <a:rPr lang="ar-SA" sz="2400" b="1" dirty="0">
              <a:latin typeface="Calibri" panose="020F0502020204030204" pitchFamily="34" charset="0"/>
              <a:cs typeface="Calibri" panose="020F0502020204030204" pitchFamily="34" charset="0"/>
            </a:rPr>
            <a:t>المد المنفصل</a:t>
          </a:r>
          <a:r>
            <a:rPr lang="ar-SA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7E404DF-9613-45D2-B47F-AF51595434A4}" type="parTrans" cxnId="{B09F1C7F-BCF5-4F33-9938-041929530020}">
      <dgm:prSet/>
      <dgm:spPr/>
      <dgm:t>
        <a:bodyPr/>
        <a:lstStyle/>
        <a:p>
          <a:endParaRPr lang="en-US"/>
        </a:p>
      </dgm:t>
    </dgm:pt>
    <dgm:pt modelId="{25D5E4CC-02F8-4E54-A559-949132F6E4AC}" type="sibTrans" cxnId="{B09F1C7F-BCF5-4F33-9938-041929530020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7EFF57B4-CB9F-47EC-A34E-C05421C3079A}" type="pres">
      <dgm:prSet presAssocID="{724D7C96-FE71-46E7-8A00-5321E8294705}" presName="composite" presStyleCnt="0"/>
      <dgm:spPr/>
    </dgm:pt>
    <dgm:pt modelId="{2DFA9B13-2BC5-4FD8-A530-5D7C436BD76D}" type="pres">
      <dgm:prSet presAssocID="{724D7C96-FE71-46E7-8A00-5321E8294705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09D56115-5904-4460-B20B-9F40540D88B4}" type="pres">
      <dgm:prSet presAssocID="{724D7C96-FE71-46E7-8A00-5321E8294705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7A8A6224-2F02-4B57-B67C-2961CF54E4CE}" type="presOf" srcId="{724D7C96-FE71-46E7-8A00-5321E8294705}" destId="{2DFA9B13-2BC5-4FD8-A530-5D7C436BD76D}" srcOrd="0" destOrd="0" presId="urn:microsoft.com/office/officeart/2005/8/layout/chevron2"/>
    <dgm:cxn modelId="{B09F1C7F-BCF5-4F33-9938-041929530020}" srcId="{724D7C96-FE71-46E7-8A00-5321E8294705}" destId="{62D59561-6348-4279-BE19-E7C32C118CA1}" srcOrd="0" destOrd="0" parTransId="{47E404DF-9613-45D2-B47F-AF51595434A4}" sibTransId="{25D5E4CC-02F8-4E54-A559-949132F6E4AC}"/>
    <dgm:cxn modelId="{A1BEC09A-39CE-455B-B7C4-08E16E9EEB4E}" type="presOf" srcId="{62D59561-6348-4279-BE19-E7C32C118CA1}" destId="{09D56115-5904-4460-B20B-9F40540D88B4}" srcOrd="0" destOrd="0" presId="urn:microsoft.com/office/officeart/2005/8/layout/chevron2"/>
    <dgm:cxn modelId="{1EC7B8CC-AD67-4E50-B8C5-9C2B5C9E517B}" srcId="{F82916BA-D3CE-45C6-BD3C-E1EA70ED37BC}" destId="{724D7C96-FE71-46E7-8A00-5321E8294705}" srcOrd="0" destOrd="0" parTransId="{D20F8C1E-FC86-40DD-AED2-BB3731B744B0}" sibTransId="{6D1D7073-C071-40C5-BFFC-57C103669E2F}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219EB275-227F-403F-AC6B-BC7EE9BFE415}" type="presParOf" srcId="{E7FB7F68-6FC0-4593-8F47-C1CE44C5032E}" destId="{7EFF57B4-CB9F-47EC-A34E-C05421C3079A}" srcOrd="0" destOrd="0" presId="urn:microsoft.com/office/officeart/2005/8/layout/chevron2"/>
    <dgm:cxn modelId="{1CDCF10D-2F35-4EA0-8736-54E239EA2FA1}" type="presParOf" srcId="{7EFF57B4-CB9F-47EC-A34E-C05421C3079A}" destId="{2DFA9B13-2BC5-4FD8-A530-5D7C436BD76D}" srcOrd="0" destOrd="0" presId="urn:microsoft.com/office/officeart/2005/8/layout/chevron2"/>
    <dgm:cxn modelId="{49465A79-6E35-4E20-A161-B6CC7EC9A48F}" type="presParOf" srcId="{7EFF57B4-CB9F-47EC-A34E-C05421C3079A}" destId="{09D56115-5904-4460-B20B-9F40540D88B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4D7C96-FE71-46E7-8A00-5321E8294705}">
      <dgm:prSet phldrT="[Text]"/>
      <dgm:spPr/>
      <dgm:t>
        <a:bodyPr/>
        <a:lstStyle/>
        <a:p>
          <a:r>
            <a:rPr lang="ar-SA" b="1" dirty="0"/>
            <a:t>2</a:t>
          </a:r>
          <a:endParaRPr lang="en-US" b="1" dirty="0"/>
        </a:p>
      </dgm:t>
    </dgm:pt>
    <dgm:pt modelId="{D20F8C1E-FC86-40DD-AED2-BB3731B744B0}" type="parTrans" cxnId="{1EC7B8CC-AD67-4E50-B8C5-9C2B5C9E517B}">
      <dgm:prSet/>
      <dgm:spPr/>
      <dgm:t>
        <a:bodyPr/>
        <a:lstStyle/>
        <a:p>
          <a:endParaRPr lang="en-US"/>
        </a:p>
      </dgm:t>
    </dgm:pt>
    <dgm:pt modelId="{6D1D7073-C071-40C5-BFFC-57C103669E2F}" type="sibTrans" cxnId="{1EC7B8CC-AD67-4E50-B8C5-9C2B5C9E517B}">
      <dgm:prSet/>
      <dgm:spPr/>
      <dgm:t>
        <a:bodyPr/>
        <a:lstStyle/>
        <a:p>
          <a:endParaRPr lang="en-US"/>
        </a:p>
      </dgm:t>
    </dgm:pt>
    <dgm:pt modelId="{62D59561-6348-4279-BE19-E7C32C118CA1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en-US" sz="2400" b="1" dirty="0"/>
            <a:t>Madd </a:t>
          </a:r>
          <a:r>
            <a:rPr lang="en-US" sz="2400" b="1" dirty="0" err="1"/>
            <a:t>Munfasil</a:t>
          </a:r>
          <a:r>
            <a:rPr lang="en-US" sz="2400" b="1" dirty="0"/>
            <a:t> (Separated)</a:t>
          </a:r>
          <a:r>
            <a:rPr lang="en-US" sz="2400" b="1" dirty="0">
              <a:solidFill>
                <a:srgbClr val="FF0000"/>
              </a:solidFill>
            </a:rPr>
            <a:t> </a:t>
          </a:r>
          <a:r>
            <a:rPr lang="ar-SA" sz="2400" b="1" dirty="0">
              <a:latin typeface="Calibri" panose="020F0502020204030204" pitchFamily="34" charset="0"/>
              <a:cs typeface="Calibri" panose="020F0502020204030204" pitchFamily="34" charset="0"/>
            </a:rPr>
            <a:t>المد المنفصل</a:t>
          </a:r>
          <a:r>
            <a:rPr lang="ar-SA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7E404DF-9613-45D2-B47F-AF51595434A4}" type="parTrans" cxnId="{B09F1C7F-BCF5-4F33-9938-041929530020}">
      <dgm:prSet/>
      <dgm:spPr/>
      <dgm:t>
        <a:bodyPr/>
        <a:lstStyle/>
        <a:p>
          <a:endParaRPr lang="en-US"/>
        </a:p>
      </dgm:t>
    </dgm:pt>
    <dgm:pt modelId="{25D5E4CC-02F8-4E54-A559-949132F6E4AC}" type="sibTrans" cxnId="{B09F1C7F-BCF5-4F33-9938-041929530020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7EFF57B4-CB9F-47EC-A34E-C05421C3079A}" type="pres">
      <dgm:prSet presAssocID="{724D7C96-FE71-46E7-8A00-5321E8294705}" presName="composite" presStyleCnt="0"/>
      <dgm:spPr/>
    </dgm:pt>
    <dgm:pt modelId="{2DFA9B13-2BC5-4FD8-A530-5D7C436BD76D}" type="pres">
      <dgm:prSet presAssocID="{724D7C96-FE71-46E7-8A00-5321E8294705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09D56115-5904-4460-B20B-9F40540D88B4}" type="pres">
      <dgm:prSet presAssocID="{724D7C96-FE71-46E7-8A00-5321E8294705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7A8A6224-2F02-4B57-B67C-2961CF54E4CE}" type="presOf" srcId="{724D7C96-FE71-46E7-8A00-5321E8294705}" destId="{2DFA9B13-2BC5-4FD8-A530-5D7C436BD76D}" srcOrd="0" destOrd="0" presId="urn:microsoft.com/office/officeart/2005/8/layout/chevron2"/>
    <dgm:cxn modelId="{B09F1C7F-BCF5-4F33-9938-041929530020}" srcId="{724D7C96-FE71-46E7-8A00-5321E8294705}" destId="{62D59561-6348-4279-BE19-E7C32C118CA1}" srcOrd="0" destOrd="0" parTransId="{47E404DF-9613-45D2-B47F-AF51595434A4}" sibTransId="{25D5E4CC-02F8-4E54-A559-949132F6E4AC}"/>
    <dgm:cxn modelId="{A1BEC09A-39CE-455B-B7C4-08E16E9EEB4E}" type="presOf" srcId="{62D59561-6348-4279-BE19-E7C32C118CA1}" destId="{09D56115-5904-4460-B20B-9F40540D88B4}" srcOrd="0" destOrd="0" presId="urn:microsoft.com/office/officeart/2005/8/layout/chevron2"/>
    <dgm:cxn modelId="{1EC7B8CC-AD67-4E50-B8C5-9C2B5C9E517B}" srcId="{F82916BA-D3CE-45C6-BD3C-E1EA70ED37BC}" destId="{724D7C96-FE71-46E7-8A00-5321E8294705}" srcOrd="0" destOrd="0" parTransId="{D20F8C1E-FC86-40DD-AED2-BB3731B744B0}" sibTransId="{6D1D7073-C071-40C5-BFFC-57C103669E2F}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219EB275-227F-403F-AC6B-BC7EE9BFE415}" type="presParOf" srcId="{E7FB7F68-6FC0-4593-8F47-C1CE44C5032E}" destId="{7EFF57B4-CB9F-47EC-A34E-C05421C3079A}" srcOrd="0" destOrd="0" presId="urn:microsoft.com/office/officeart/2005/8/layout/chevron2"/>
    <dgm:cxn modelId="{1CDCF10D-2F35-4EA0-8736-54E239EA2FA1}" type="presParOf" srcId="{7EFF57B4-CB9F-47EC-A34E-C05421C3079A}" destId="{2DFA9B13-2BC5-4FD8-A530-5D7C436BD76D}" srcOrd="0" destOrd="0" presId="urn:microsoft.com/office/officeart/2005/8/layout/chevron2"/>
    <dgm:cxn modelId="{49465A79-6E35-4E20-A161-B6CC7EC9A48F}" type="presParOf" srcId="{7EFF57B4-CB9F-47EC-A34E-C05421C3079A}" destId="{09D56115-5904-4460-B20B-9F40540D88B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4D7C96-FE71-46E7-8A00-5321E8294705}">
      <dgm:prSet phldrT="[Text]"/>
      <dgm:spPr/>
      <dgm:t>
        <a:bodyPr/>
        <a:lstStyle/>
        <a:p>
          <a:r>
            <a:rPr lang="ar-SA" b="1" dirty="0"/>
            <a:t>2</a:t>
          </a:r>
          <a:endParaRPr lang="en-US" b="1" dirty="0"/>
        </a:p>
      </dgm:t>
    </dgm:pt>
    <dgm:pt modelId="{D20F8C1E-FC86-40DD-AED2-BB3731B744B0}" type="parTrans" cxnId="{1EC7B8CC-AD67-4E50-B8C5-9C2B5C9E517B}">
      <dgm:prSet/>
      <dgm:spPr/>
      <dgm:t>
        <a:bodyPr/>
        <a:lstStyle/>
        <a:p>
          <a:endParaRPr lang="en-US"/>
        </a:p>
      </dgm:t>
    </dgm:pt>
    <dgm:pt modelId="{6D1D7073-C071-40C5-BFFC-57C103669E2F}" type="sibTrans" cxnId="{1EC7B8CC-AD67-4E50-B8C5-9C2B5C9E517B}">
      <dgm:prSet/>
      <dgm:spPr/>
      <dgm:t>
        <a:bodyPr/>
        <a:lstStyle/>
        <a:p>
          <a:endParaRPr lang="en-US"/>
        </a:p>
      </dgm:t>
    </dgm:pt>
    <dgm:pt modelId="{62D59561-6348-4279-BE19-E7C32C118CA1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en-US" sz="2400" b="1" dirty="0"/>
            <a:t>Madd </a:t>
          </a:r>
          <a:r>
            <a:rPr lang="en-US" sz="2400" b="1" dirty="0" err="1"/>
            <a:t>Munfasil</a:t>
          </a:r>
          <a:r>
            <a:rPr lang="en-US" sz="2400" b="1" dirty="0"/>
            <a:t> (Separated)</a:t>
          </a:r>
          <a:r>
            <a:rPr lang="en-US" sz="2400" b="1" dirty="0">
              <a:solidFill>
                <a:srgbClr val="FF0000"/>
              </a:solidFill>
            </a:rPr>
            <a:t> </a:t>
          </a:r>
          <a:r>
            <a:rPr lang="ar-SA" sz="2400" b="1" dirty="0">
              <a:latin typeface="Calibri" panose="020F0502020204030204" pitchFamily="34" charset="0"/>
              <a:cs typeface="Calibri" panose="020F0502020204030204" pitchFamily="34" charset="0"/>
            </a:rPr>
            <a:t>المد المنفصل</a:t>
          </a:r>
          <a:r>
            <a:rPr lang="ar-SA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7E404DF-9613-45D2-B47F-AF51595434A4}" type="parTrans" cxnId="{B09F1C7F-BCF5-4F33-9938-041929530020}">
      <dgm:prSet/>
      <dgm:spPr/>
      <dgm:t>
        <a:bodyPr/>
        <a:lstStyle/>
        <a:p>
          <a:endParaRPr lang="en-US"/>
        </a:p>
      </dgm:t>
    </dgm:pt>
    <dgm:pt modelId="{25D5E4CC-02F8-4E54-A559-949132F6E4AC}" type="sibTrans" cxnId="{B09F1C7F-BCF5-4F33-9938-041929530020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7EFF57B4-CB9F-47EC-A34E-C05421C3079A}" type="pres">
      <dgm:prSet presAssocID="{724D7C96-FE71-46E7-8A00-5321E8294705}" presName="composite" presStyleCnt="0"/>
      <dgm:spPr/>
    </dgm:pt>
    <dgm:pt modelId="{2DFA9B13-2BC5-4FD8-A530-5D7C436BD76D}" type="pres">
      <dgm:prSet presAssocID="{724D7C96-FE71-46E7-8A00-5321E8294705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09D56115-5904-4460-B20B-9F40540D88B4}" type="pres">
      <dgm:prSet presAssocID="{724D7C96-FE71-46E7-8A00-5321E8294705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7A8A6224-2F02-4B57-B67C-2961CF54E4CE}" type="presOf" srcId="{724D7C96-FE71-46E7-8A00-5321E8294705}" destId="{2DFA9B13-2BC5-4FD8-A530-5D7C436BD76D}" srcOrd="0" destOrd="0" presId="urn:microsoft.com/office/officeart/2005/8/layout/chevron2"/>
    <dgm:cxn modelId="{B09F1C7F-BCF5-4F33-9938-041929530020}" srcId="{724D7C96-FE71-46E7-8A00-5321E8294705}" destId="{62D59561-6348-4279-BE19-E7C32C118CA1}" srcOrd="0" destOrd="0" parTransId="{47E404DF-9613-45D2-B47F-AF51595434A4}" sibTransId="{25D5E4CC-02F8-4E54-A559-949132F6E4AC}"/>
    <dgm:cxn modelId="{A1BEC09A-39CE-455B-B7C4-08E16E9EEB4E}" type="presOf" srcId="{62D59561-6348-4279-BE19-E7C32C118CA1}" destId="{09D56115-5904-4460-B20B-9F40540D88B4}" srcOrd="0" destOrd="0" presId="urn:microsoft.com/office/officeart/2005/8/layout/chevron2"/>
    <dgm:cxn modelId="{1EC7B8CC-AD67-4E50-B8C5-9C2B5C9E517B}" srcId="{F82916BA-D3CE-45C6-BD3C-E1EA70ED37BC}" destId="{724D7C96-FE71-46E7-8A00-5321E8294705}" srcOrd="0" destOrd="0" parTransId="{D20F8C1E-FC86-40DD-AED2-BB3731B744B0}" sibTransId="{6D1D7073-C071-40C5-BFFC-57C103669E2F}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219EB275-227F-403F-AC6B-BC7EE9BFE415}" type="presParOf" srcId="{E7FB7F68-6FC0-4593-8F47-C1CE44C5032E}" destId="{7EFF57B4-CB9F-47EC-A34E-C05421C3079A}" srcOrd="0" destOrd="0" presId="urn:microsoft.com/office/officeart/2005/8/layout/chevron2"/>
    <dgm:cxn modelId="{1CDCF10D-2F35-4EA0-8736-54E239EA2FA1}" type="presParOf" srcId="{7EFF57B4-CB9F-47EC-A34E-C05421C3079A}" destId="{2DFA9B13-2BC5-4FD8-A530-5D7C436BD76D}" srcOrd="0" destOrd="0" presId="urn:microsoft.com/office/officeart/2005/8/layout/chevron2"/>
    <dgm:cxn modelId="{49465A79-6E35-4E20-A161-B6CC7EC9A48F}" type="presParOf" srcId="{7EFF57B4-CB9F-47EC-A34E-C05421C3079A}" destId="{09D56115-5904-4460-B20B-9F40540D88B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4D7C96-FE71-46E7-8A00-5321E8294705}">
      <dgm:prSet phldrT="[Text]"/>
      <dgm:spPr/>
      <dgm:t>
        <a:bodyPr/>
        <a:lstStyle/>
        <a:p>
          <a:r>
            <a:rPr lang="ar-SA" b="1" dirty="0"/>
            <a:t>2</a:t>
          </a:r>
          <a:endParaRPr lang="en-US" b="1" dirty="0"/>
        </a:p>
      </dgm:t>
    </dgm:pt>
    <dgm:pt modelId="{D20F8C1E-FC86-40DD-AED2-BB3731B744B0}" type="parTrans" cxnId="{1EC7B8CC-AD67-4E50-B8C5-9C2B5C9E517B}">
      <dgm:prSet/>
      <dgm:spPr/>
      <dgm:t>
        <a:bodyPr/>
        <a:lstStyle/>
        <a:p>
          <a:endParaRPr lang="en-US"/>
        </a:p>
      </dgm:t>
    </dgm:pt>
    <dgm:pt modelId="{6D1D7073-C071-40C5-BFFC-57C103669E2F}" type="sibTrans" cxnId="{1EC7B8CC-AD67-4E50-B8C5-9C2B5C9E517B}">
      <dgm:prSet/>
      <dgm:spPr/>
      <dgm:t>
        <a:bodyPr/>
        <a:lstStyle/>
        <a:p>
          <a:endParaRPr lang="en-US"/>
        </a:p>
      </dgm:t>
    </dgm:pt>
    <dgm:pt modelId="{62D59561-6348-4279-BE19-E7C32C118CA1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en-US" sz="2400" b="1" dirty="0"/>
            <a:t>Madd </a:t>
          </a:r>
          <a:r>
            <a:rPr lang="en-US" sz="2400" b="1" dirty="0" err="1"/>
            <a:t>Munfasil</a:t>
          </a:r>
          <a:r>
            <a:rPr lang="en-US" sz="2400" b="1" dirty="0"/>
            <a:t> (Separated)</a:t>
          </a:r>
          <a:r>
            <a:rPr lang="en-US" sz="2400" b="1" dirty="0">
              <a:solidFill>
                <a:srgbClr val="FF0000"/>
              </a:solidFill>
            </a:rPr>
            <a:t> </a:t>
          </a:r>
          <a:r>
            <a:rPr lang="ar-SA" sz="2400" b="1" dirty="0">
              <a:latin typeface="Calibri" panose="020F0502020204030204" pitchFamily="34" charset="0"/>
              <a:cs typeface="Calibri" panose="020F0502020204030204" pitchFamily="34" charset="0"/>
            </a:rPr>
            <a:t>المد المنفصل</a:t>
          </a:r>
          <a:r>
            <a:rPr lang="ar-SA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7E404DF-9613-45D2-B47F-AF51595434A4}" type="parTrans" cxnId="{B09F1C7F-BCF5-4F33-9938-041929530020}">
      <dgm:prSet/>
      <dgm:spPr/>
      <dgm:t>
        <a:bodyPr/>
        <a:lstStyle/>
        <a:p>
          <a:endParaRPr lang="en-US"/>
        </a:p>
      </dgm:t>
    </dgm:pt>
    <dgm:pt modelId="{25D5E4CC-02F8-4E54-A559-949132F6E4AC}" type="sibTrans" cxnId="{B09F1C7F-BCF5-4F33-9938-041929530020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7EFF57B4-CB9F-47EC-A34E-C05421C3079A}" type="pres">
      <dgm:prSet presAssocID="{724D7C96-FE71-46E7-8A00-5321E8294705}" presName="composite" presStyleCnt="0"/>
      <dgm:spPr/>
    </dgm:pt>
    <dgm:pt modelId="{2DFA9B13-2BC5-4FD8-A530-5D7C436BD76D}" type="pres">
      <dgm:prSet presAssocID="{724D7C96-FE71-46E7-8A00-5321E8294705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09D56115-5904-4460-B20B-9F40540D88B4}" type="pres">
      <dgm:prSet presAssocID="{724D7C96-FE71-46E7-8A00-5321E8294705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7A8A6224-2F02-4B57-B67C-2961CF54E4CE}" type="presOf" srcId="{724D7C96-FE71-46E7-8A00-5321E8294705}" destId="{2DFA9B13-2BC5-4FD8-A530-5D7C436BD76D}" srcOrd="0" destOrd="0" presId="urn:microsoft.com/office/officeart/2005/8/layout/chevron2"/>
    <dgm:cxn modelId="{B09F1C7F-BCF5-4F33-9938-041929530020}" srcId="{724D7C96-FE71-46E7-8A00-5321E8294705}" destId="{62D59561-6348-4279-BE19-E7C32C118CA1}" srcOrd="0" destOrd="0" parTransId="{47E404DF-9613-45D2-B47F-AF51595434A4}" sibTransId="{25D5E4CC-02F8-4E54-A559-949132F6E4AC}"/>
    <dgm:cxn modelId="{A1BEC09A-39CE-455B-B7C4-08E16E9EEB4E}" type="presOf" srcId="{62D59561-6348-4279-BE19-E7C32C118CA1}" destId="{09D56115-5904-4460-B20B-9F40540D88B4}" srcOrd="0" destOrd="0" presId="urn:microsoft.com/office/officeart/2005/8/layout/chevron2"/>
    <dgm:cxn modelId="{1EC7B8CC-AD67-4E50-B8C5-9C2B5C9E517B}" srcId="{F82916BA-D3CE-45C6-BD3C-E1EA70ED37BC}" destId="{724D7C96-FE71-46E7-8A00-5321E8294705}" srcOrd="0" destOrd="0" parTransId="{D20F8C1E-FC86-40DD-AED2-BB3731B744B0}" sibTransId="{6D1D7073-C071-40C5-BFFC-57C103669E2F}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219EB275-227F-403F-AC6B-BC7EE9BFE415}" type="presParOf" srcId="{E7FB7F68-6FC0-4593-8F47-C1CE44C5032E}" destId="{7EFF57B4-CB9F-47EC-A34E-C05421C3079A}" srcOrd="0" destOrd="0" presId="urn:microsoft.com/office/officeart/2005/8/layout/chevron2"/>
    <dgm:cxn modelId="{1CDCF10D-2F35-4EA0-8736-54E239EA2FA1}" type="presParOf" srcId="{7EFF57B4-CB9F-47EC-A34E-C05421C3079A}" destId="{2DFA9B13-2BC5-4FD8-A530-5D7C436BD76D}" srcOrd="0" destOrd="0" presId="urn:microsoft.com/office/officeart/2005/8/layout/chevron2"/>
    <dgm:cxn modelId="{49465A79-6E35-4E20-A161-B6CC7EC9A48F}" type="presParOf" srcId="{7EFF57B4-CB9F-47EC-A34E-C05421C3079A}" destId="{09D56115-5904-4460-B20B-9F40540D88B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4D7C96-FE71-46E7-8A00-5321E8294705}">
      <dgm:prSet phldrT="[Text]"/>
      <dgm:spPr/>
      <dgm:t>
        <a:bodyPr/>
        <a:lstStyle/>
        <a:p>
          <a:r>
            <a:rPr lang="ar-SA" b="1" dirty="0"/>
            <a:t>2</a:t>
          </a:r>
          <a:endParaRPr lang="en-US" b="1" dirty="0"/>
        </a:p>
      </dgm:t>
    </dgm:pt>
    <dgm:pt modelId="{D20F8C1E-FC86-40DD-AED2-BB3731B744B0}" type="parTrans" cxnId="{1EC7B8CC-AD67-4E50-B8C5-9C2B5C9E517B}">
      <dgm:prSet/>
      <dgm:spPr/>
      <dgm:t>
        <a:bodyPr/>
        <a:lstStyle/>
        <a:p>
          <a:endParaRPr lang="en-US"/>
        </a:p>
      </dgm:t>
    </dgm:pt>
    <dgm:pt modelId="{6D1D7073-C071-40C5-BFFC-57C103669E2F}" type="sibTrans" cxnId="{1EC7B8CC-AD67-4E50-B8C5-9C2B5C9E517B}">
      <dgm:prSet/>
      <dgm:spPr/>
      <dgm:t>
        <a:bodyPr/>
        <a:lstStyle/>
        <a:p>
          <a:endParaRPr lang="en-US"/>
        </a:p>
      </dgm:t>
    </dgm:pt>
    <dgm:pt modelId="{62D59561-6348-4279-BE19-E7C32C118CA1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en-US" sz="2400" b="1" dirty="0"/>
            <a:t>Madd </a:t>
          </a:r>
          <a:r>
            <a:rPr lang="en-US" sz="2400" b="1" dirty="0" err="1"/>
            <a:t>Munfasil</a:t>
          </a:r>
          <a:r>
            <a:rPr lang="en-US" sz="2400" b="1" dirty="0"/>
            <a:t> (Separated)</a:t>
          </a:r>
          <a:r>
            <a:rPr lang="en-US" sz="2400" b="1" dirty="0">
              <a:solidFill>
                <a:srgbClr val="FF0000"/>
              </a:solidFill>
            </a:rPr>
            <a:t> </a:t>
          </a:r>
          <a:r>
            <a:rPr lang="ar-SA" sz="2400" b="1" dirty="0">
              <a:latin typeface="Calibri" panose="020F0502020204030204" pitchFamily="34" charset="0"/>
              <a:cs typeface="Calibri" panose="020F0502020204030204" pitchFamily="34" charset="0"/>
            </a:rPr>
            <a:t>المد المنفصل</a:t>
          </a:r>
          <a:r>
            <a:rPr lang="ar-SA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7E404DF-9613-45D2-B47F-AF51595434A4}" type="parTrans" cxnId="{B09F1C7F-BCF5-4F33-9938-041929530020}">
      <dgm:prSet/>
      <dgm:spPr/>
      <dgm:t>
        <a:bodyPr/>
        <a:lstStyle/>
        <a:p>
          <a:endParaRPr lang="en-US"/>
        </a:p>
      </dgm:t>
    </dgm:pt>
    <dgm:pt modelId="{25D5E4CC-02F8-4E54-A559-949132F6E4AC}" type="sibTrans" cxnId="{B09F1C7F-BCF5-4F33-9938-041929530020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7EFF57B4-CB9F-47EC-A34E-C05421C3079A}" type="pres">
      <dgm:prSet presAssocID="{724D7C96-FE71-46E7-8A00-5321E8294705}" presName="composite" presStyleCnt="0"/>
      <dgm:spPr/>
    </dgm:pt>
    <dgm:pt modelId="{2DFA9B13-2BC5-4FD8-A530-5D7C436BD76D}" type="pres">
      <dgm:prSet presAssocID="{724D7C96-FE71-46E7-8A00-5321E8294705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09D56115-5904-4460-B20B-9F40540D88B4}" type="pres">
      <dgm:prSet presAssocID="{724D7C96-FE71-46E7-8A00-5321E8294705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7A8A6224-2F02-4B57-B67C-2961CF54E4CE}" type="presOf" srcId="{724D7C96-FE71-46E7-8A00-5321E8294705}" destId="{2DFA9B13-2BC5-4FD8-A530-5D7C436BD76D}" srcOrd="0" destOrd="0" presId="urn:microsoft.com/office/officeart/2005/8/layout/chevron2"/>
    <dgm:cxn modelId="{B09F1C7F-BCF5-4F33-9938-041929530020}" srcId="{724D7C96-FE71-46E7-8A00-5321E8294705}" destId="{62D59561-6348-4279-BE19-E7C32C118CA1}" srcOrd="0" destOrd="0" parTransId="{47E404DF-9613-45D2-B47F-AF51595434A4}" sibTransId="{25D5E4CC-02F8-4E54-A559-949132F6E4AC}"/>
    <dgm:cxn modelId="{A1BEC09A-39CE-455B-B7C4-08E16E9EEB4E}" type="presOf" srcId="{62D59561-6348-4279-BE19-E7C32C118CA1}" destId="{09D56115-5904-4460-B20B-9F40540D88B4}" srcOrd="0" destOrd="0" presId="urn:microsoft.com/office/officeart/2005/8/layout/chevron2"/>
    <dgm:cxn modelId="{1EC7B8CC-AD67-4E50-B8C5-9C2B5C9E517B}" srcId="{F82916BA-D3CE-45C6-BD3C-E1EA70ED37BC}" destId="{724D7C96-FE71-46E7-8A00-5321E8294705}" srcOrd="0" destOrd="0" parTransId="{D20F8C1E-FC86-40DD-AED2-BB3731B744B0}" sibTransId="{6D1D7073-C071-40C5-BFFC-57C103669E2F}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219EB275-227F-403F-AC6B-BC7EE9BFE415}" type="presParOf" srcId="{E7FB7F68-6FC0-4593-8F47-C1CE44C5032E}" destId="{7EFF57B4-CB9F-47EC-A34E-C05421C3079A}" srcOrd="0" destOrd="0" presId="urn:microsoft.com/office/officeart/2005/8/layout/chevron2"/>
    <dgm:cxn modelId="{1CDCF10D-2F35-4EA0-8736-54E239EA2FA1}" type="presParOf" srcId="{7EFF57B4-CB9F-47EC-A34E-C05421C3079A}" destId="{2DFA9B13-2BC5-4FD8-A530-5D7C436BD76D}" srcOrd="0" destOrd="0" presId="urn:microsoft.com/office/officeart/2005/8/layout/chevron2"/>
    <dgm:cxn modelId="{49465A79-6E35-4E20-A161-B6CC7EC9A48F}" type="presParOf" srcId="{7EFF57B4-CB9F-47EC-A34E-C05421C3079A}" destId="{09D56115-5904-4460-B20B-9F40540D88B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4D7C96-FE71-46E7-8A00-5321E8294705}">
      <dgm:prSet phldrT="[Text]"/>
      <dgm:spPr/>
      <dgm:t>
        <a:bodyPr/>
        <a:lstStyle/>
        <a:p>
          <a:r>
            <a:rPr lang="ar-SA" b="1" dirty="0"/>
            <a:t>2</a:t>
          </a:r>
          <a:endParaRPr lang="en-US" b="1" dirty="0"/>
        </a:p>
      </dgm:t>
    </dgm:pt>
    <dgm:pt modelId="{D20F8C1E-FC86-40DD-AED2-BB3731B744B0}" type="parTrans" cxnId="{1EC7B8CC-AD67-4E50-B8C5-9C2B5C9E517B}">
      <dgm:prSet/>
      <dgm:spPr/>
      <dgm:t>
        <a:bodyPr/>
        <a:lstStyle/>
        <a:p>
          <a:endParaRPr lang="en-US"/>
        </a:p>
      </dgm:t>
    </dgm:pt>
    <dgm:pt modelId="{6D1D7073-C071-40C5-BFFC-57C103669E2F}" type="sibTrans" cxnId="{1EC7B8CC-AD67-4E50-B8C5-9C2B5C9E517B}">
      <dgm:prSet/>
      <dgm:spPr/>
      <dgm:t>
        <a:bodyPr/>
        <a:lstStyle/>
        <a:p>
          <a:endParaRPr lang="en-US"/>
        </a:p>
      </dgm:t>
    </dgm:pt>
    <dgm:pt modelId="{62D59561-6348-4279-BE19-E7C32C118CA1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en-US" sz="2400" b="1" dirty="0"/>
            <a:t>Madd </a:t>
          </a:r>
          <a:r>
            <a:rPr lang="en-US" sz="2400" b="1" dirty="0" err="1"/>
            <a:t>Munfasil</a:t>
          </a:r>
          <a:r>
            <a:rPr lang="en-US" sz="2400" b="1" dirty="0"/>
            <a:t> (Separated)</a:t>
          </a:r>
          <a:r>
            <a:rPr lang="en-US" sz="2400" b="1" dirty="0">
              <a:solidFill>
                <a:srgbClr val="FF0000"/>
              </a:solidFill>
            </a:rPr>
            <a:t> </a:t>
          </a:r>
          <a:r>
            <a:rPr lang="ar-SA" sz="2400" b="1" dirty="0">
              <a:latin typeface="Calibri" panose="020F0502020204030204" pitchFamily="34" charset="0"/>
              <a:cs typeface="Calibri" panose="020F0502020204030204" pitchFamily="34" charset="0"/>
            </a:rPr>
            <a:t>المد المنفصل</a:t>
          </a:r>
          <a:r>
            <a:rPr lang="ar-SA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7E404DF-9613-45D2-B47F-AF51595434A4}" type="parTrans" cxnId="{B09F1C7F-BCF5-4F33-9938-041929530020}">
      <dgm:prSet/>
      <dgm:spPr/>
      <dgm:t>
        <a:bodyPr/>
        <a:lstStyle/>
        <a:p>
          <a:endParaRPr lang="en-US"/>
        </a:p>
      </dgm:t>
    </dgm:pt>
    <dgm:pt modelId="{25D5E4CC-02F8-4E54-A559-949132F6E4AC}" type="sibTrans" cxnId="{B09F1C7F-BCF5-4F33-9938-041929530020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7EFF57B4-CB9F-47EC-A34E-C05421C3079A}" type="pres">
      <dgm:prSet presAssocID="{724D7C96-FE71-46E7-8A00-5321E8294705}" presName="composite" presStyleCnt="0"/>
      <dgm:spPr/>
    </dgm:pt>
    <dgm:pt modelId="{2DFA9B13-2BC5-4FD8-A530-5D7C436BD76D}" type="pres">
      <dgm:prSet presAssocID="{724D7C96-FE71-46E7-8A00-5321E8294705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09D56115-5904-4460-B20B-9F40540D88B4}" type="pres">
      <dgm:prSet presAssocID="{724D7C96-FE71-46E7-8A00-5321E8294705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7A8A6224-2F02-4B57-B67C-2961CF54E4CE}" type="presOf" srcId="{724D7C96-FE71-46E7-8A00-5321E8294705}" destId="{2DFA9B13-2BC5-4FD8-A530-5D7C436BD76D}" srcOrd="0" destOrd="0" presId="urn:microsoft.com/office/officeart/2005/8/layout/chevron2"/>
    <dgm:cxn modelId="{B09F1C7F-BCF5-4F33-9938-041929530020}" srcId="{724D7C96-FE71-46E7-8A00-5321E8294705}" destId="{62D59561-6348-4279-BE19-E7C32C118CA1}" srcOrd="0" destOrd="0" parTransId="{47E404DF-9613-45D2-B47F-AF51595434A4}" sibTransId="{25D5E4CC-02F8-4E54-A559-949132F6E4AC}"/>
    <dgm:cxn modelId="{A1BEC09A-39CE-455B-B7C4-08E16E9EEB4E}" type="presOf" srcId="{62D59561-6348-4279-BE19-E7C32C118CA1}" destId="{09D56115-5904-4460-B20B-9F40540D88B4}" srcOrd="0" destOrd="0" presId="urn:microsoft.com/office/officeart/2005/8/layout/chevron2"/>
    <dgm:cxn modelId="{1EC7B8CC-AD67-4E50-B8C5-9C2B5C9E517B}" srcId="{F82916BA-D3CE-45C6-BD3C-E1EA70ED37BC}" destId="{724D7C96-FE71-46E7-8A00-5321E8294705}" srcOrd="0" destOrd="0" parTransId="{D20F8C1E-FC86-40DD-AED2-BB3731B744B0}" sibTransId="{6D1D7073-C071-40C5-BFFC-57C103669E2F}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219EB275-227F-403F-AC6B-BC7EE9BFE415}" type="presParOf" srcId="{E7FB7F68-6FC0-4593-8F47-C1CE44C5032E}" destId="{7EFF57B4-CB9F-47EC-A34E-C05421C3079A}" srcOrd="0" destOrd="0" presId="urn:microsoft.com/office/officeart/2005/8/layout/chevron2"/>
    <dgm:cxn modelId="{1CDCF10D-2F35-4EA0-8736-54E239EA2FA1}" type="presParOf" srcId="{7EFF57B4-CB9F-47EC-A34E-C05421C3079A}" destId="{2DFA9B13-2BC5-4FD8-A530-5D7C436BD76D}" srcOrd="0" destOrd="0" presId="urn:microsoft.com/office/officeart/2005/8/layout/chevron2"/>
    <dgm:cxn modelId="{49465A79-6E35-4E20-A161-B6CC7EC9A48F}" type="presParOf" srcId="{7EFF57B4-CB9F-47EC-A34E-C05421C3079A}" destId="{09D56115-5904-4460-B20B-9F40540D88B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5.xml><?xml version="1.0" encoding="utf-8"?>
<dgm:dataModel xmlns:dgm="http://schemas.openxmlformats.org/drawingml/2006/diagram" xmlns:a="http://schemas.openxmlformats.org/drawingml/2006/main">
  <dgm:ptLst>
    <dgm:pt modelId="{1FA0E469-E16F-4F1F-8401-3CD027F51F42}" type="doc">
      <dgm:prSet loTypeId="urn:microsoft.com/office/officeart/2005/8/layout/orgChart1" loCatId="hierarchy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CA"/>
        </a:p>
      </dgm:t>
    </dgm:pt>
    <dgm:pt modelId="{025B4D34-4287-4951-9F0D-9ECD9E39D10D}">
      <dgm:prSet phldrT="[Text]" custT="1"/>
      <dgm:spPr/>
      <dgm:t>
        <a:bodyPr/>
        <a:lstStyle/>
        <a:p>
          <a:pPr>
            <a:buNone/>
          </a:pPr>
          <a:r>
            <a:rPr lang="en-CA" sz="1400" b="1" i="0" u="none" strike="noStrike" cap="none">
              <a:latin typeface="+mn-lt"/>
              <a:ea typeface="Calibri"/>
              <a:cs typeface="Calibri"/>
              <a:sym typeface="Calibri"/>
            </a:rPr>
            <a:t>Madd</a:t>
          </a:r>
          <a:br>
            <a:rPr lang="en-CA" sz="1400" b="1" i="0" u="none" strike="noStrike" cap="none" dirty="0">
              <a:latin typeface="+mn-lt"/>
              <a:ea typeface="Calibri"/>
              <a:cs typeface="Calibri"/>
              <a:sym typeface="Calibri"/>
            </a:rPr>
          </a:br>
          <a:r>
            <a:rPr lang="ar-KW" sz="1400" b="0" i="0" u="none" strike="noStrike" cap="none" dirty="0">
              <a:solidFill>
                <a:schemeClr val="tx1"/>
              </a:solidFill>
              <a:latin typeface="+mn-lt"/>
              <a:cs typeface="Calibri"/>
              <a:sym typeface="Calibri"/>
            </a:rPr>
            <a:t>المد</a:t>
          </a:r>
          <a:endParaRPr lang="en-CA" sz="1400" dirty="0">
            <a:solidFill>
              <a:schemeClr val="tx1"/>
            </a:solidFill>
            <a:latin typeface="+mn-lt"/>
          </a:endParaRPr>
        </a:p>
      </dgm:t>
    </dgm:pt>
    <dgm:pt modelId="{AAD80E4E-9493-474F-9AE1-DA101DAD4BB3}" type="parTrans" cxnId="{11434DFB-E491-48A0-BC07-7D4BE03DDCD0}">
      <dgm:prSet/>
      <dgm:spPr/>
      <dgm:t>
        <a:bodyPr/>
        <a:lstStyle/>
        <a:p>
          <a:endParaRPr lang="en-CA"/>
        </a:p>
      </dgm:t>
    </dgm:pt>
    <dgm:pt modelId="{900578D9-1A61-4A87-962F-EEB0AB7B9043}" type="sibTrans" cxnId="{11434DFB-E491-48A0-BC07-7D4BE03DDCD0}">
      <dgm:prSet/>
      <dgm:spPr/>
      <dgm:t>
        <a:bodyPr/>
        <a:lstStyle/>
        <a:p>
          <a:endParaRPr lang="en-CA"/>
        </a:p>
      </dgm:t>
    </dgm:pt>
    <dgm:pt modelId="{96F15514-0324-48F7-8870-369F1B0CD7AF}">
      <dgm:prSet phldrT="[Text]" custT="1"/>
      <dgm:spPr>
        <a:solidFill>
          <a:schemeClr val="tx2"/>
        </a:solidFill>
      </dgm:spPr>
      <dgm:t>
        <a:bodyPr/>
        <a:lstStyle/>
        <a:p>
          <a:r>
            <a:rPr lang="en-CA" sz="1400" b="1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Al-Madd Al-</a:t>
          </a:r>
          <a:r>
            <a:rPr lang="en-CA" sz="1400" b="1" dirty="0" err="1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Tabee’ee</a:t>
          </a:r>
          <a:br>
            <a:rPr lang="en-CA" sz="1400" b="1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</a:br>
          <a:r>
            <a:rPr lang="en-CA" sz="14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(Madd of Origin)</a:t>
          </a:r>
          <a:br>
            <a:rPr lang="en-CA" sz="14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</a:br>
          <a:r>
            <a:rPr lang="ar-KW" sz="1400" b="0" i="0" dirty="0">
              <a:solidFill>
                <a:schemeClr val="bg1"/>
              </a:solidFill>
              <a:latin typeface="+mn-lt"/>
              <a:cs typeface="Calibri" panose="020F0502020204030204" pitchFamily="34" charset="0"/>
            </a:rPr>
            <a:t>المد الطبيعي</a:t>
          </a:r>
          <a:endParaRPr lang="en-CA" sz="1400" dirty="0">
            <a:solidFill>
              <a:schemeClr val="bg1"/>
            </a:solidFill>
            <a:latin typeface="+mn-lt"/>
            <a:cs typeface="Calibri" panose="020F0502020204030204" pitchFamily="34" charset="0"/>
          </a:endParaRPr>
        </a:p>
      </dgm:t>
    </dgm:pt>
    <dgm:pt modelId="{ACB6D3F8-0D7A-4E3A-951A-5EA6B9D94E92}" type="parTrans" cxnId="{CD8EA857-8C84-440E-A470-EFC61D568BF5}">
      <dgm:prSet/>
      <dgm:spPr/>
      <dgm:t>
        <a:bodyPr/>
        <a:lstStyle/>
        <a:p>
          <a:endParaRPr lang="en-CA" sz="1600"/>
        </a:p>
      </dgm:t>
    </dgm:pt>
    <dgm:pt modelId="{B54F6550-9A4C-4EEF-9EE9-523B4690B751}" type="sibTrans" cxnId="{CD8EA857-8C84-440E-A470-EFC61D568BF5}">
      <dgm:prSet/>
      <dgm:spPr/>
      <dgm:t>
        <a:bodyPr/>
        <a:lstStyle/>
        <a:p>
          <a:endParaRPr lang="en-CA"/>
        </a:p>
      </dgm:t>
    </dgm:pt>
    <dgm:pt modelId="{25519B2B-E749-4A44-BAB6-EEB485C2A545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buNone/>
          </a:pPr>
          <a:r>
            <a:rPr lang="en-US" sz="1400" b="1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Kalimi (</a:t>
          </a:r>
          <a:r>
            <a:rPr lang="en-US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word)</a:t>
          </a:r>
          <a:br>
            <a:rPr lang="en-US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kern="1200" dirty="0">
            <a:solidFill>
              <a:schemeClr val="bg1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EEAA4052-0D1E-420D-9F6F-A845F983D6E8}" type="parTrans" cxnId="{51590B00-7EAB-4AB2-9CC1-52095C2D2365}">
      <dgm:prSet/>
      <dgm:spPr/>
      <dgm:t>
        <a:bodyPr/>
        <a:lstStyle/>
        <a:p>
          <a:endParaRPr lang="en-CA" sz="1600"/>
        </a:p>
      </dgm:t>
    </dgm:pt>
    <dgm:pt modelId="{E2F573B0-195D-4ACB-8E90-D1BF1E3F052A}" type="sibTrans" cxnId="{51590B00-7EAB-4AB2-9CC1-52095C2D2365}">
      <dgm:prSet/>
      <dgm:spPr/>
      <dgm:t>
        <a:bodyPr/>
        <a:lstStyle/>
        <a:p>
          <a:endParaRPr lang="en-CA"/>
        </a:p>
      </dgm:t>
    </dgm:pt>
    <dgm:pt modelId="{522FC380-9F64-4A72-BB36-4E4AEB6F39CA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buNone/>
          </a:pPr>
          <a:r>
            <a:rPr lang="en-US" sz="1400" b="1" kern="1200" dirty="0" err="1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Thuna’ee</a:t>
          </a:r>
          <a:r>
            <a:rPr lang="en-US" sz="1400" b="1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r>
            <a:rPr lang="en-US" sz="1400" b="0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(Dual)</a:t>
          </a:r>
          <a:br>
            <a:rPr lang="en-US" sz="1400" b="1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ثنائي</a:t>
          </a:r>
          <a:endParaRPr lang="en-CA" sz="1400" kern="1200" dirty="0">
            <a:solidFill>
              <a:schemeClr val="bg2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231E2305-6DF2-4224-8C7D-B50B251594E3}" type="parTrans" cxnId="{A6E68350-7FC1-4D05-A751-969344C2BF5E}">
      <dgm:prSet/>
      <dgm:spPr/>
      <dgm:t>
        <a:bodyPr/>
        <a:lstStyle/>
        <a:p>
          <a:endParaRPr lang="en-CA" sz="1600"/>
        </a:p>
      </dgm:t>
    </dgm:pt>
    <dgm:pt modelId="{361DBA5E-9B6E-4FBC-88AD-891783362E13}" type="sibTrans" cxnId="{A6E68350-7FC1-4D05-A751-969344C2BF5E}">
      <dgm:prSet/>
      <dgm:spPr/>
      <dgm:t>
        <a:bodyPr/>
        <a:lstStyle/>
        <a:p>
          <a:endParaRPr lang="en-CA"/>
        </a:p>
      </dgm:t>
    </dgm:pt>
    <dgm:pt modelId="{14C15FC4-6436-4BB3-AC9D-26EE57EEB5EE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ar-SA" sz="1100" b="1" kern="1200" dirty="0" err="1">
              <a:latin typeface="+mn-lt"/>
            </a:rPr>
            <a:t>ح</a:t>
          </a:r>
          <a:r>
            <a:rPr lang="ar-SA" sz="1100" b="1" kern="1200" dirty="0" err="1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ي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</a:t>
          </a:r>
          <a:r>
            <a:rPr lang="ar-SA" sz="1100" b="1" kern="1200" dirty="0" err="1">
              <a:latin typeface="+mn-lt"/>
            </a:rPr>
            <a:t>ط</a:t>
          </a:r>
          <a:r>
            <a:rPr lang="ar-SA" sz="1100" b="1" kern="1200" dirty="0" err="1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ه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ر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92097B33-13FD-407D-B744-E77767C331F5}" type="parTrans" cxnId="{465044AF-6D76-40F2-A2A8-6C4A7E85F781}">
      <dgm:prSet/>
      <dgm:spPr/>
      <dgm:t>
        <a:bodyPr/>
        <a:lstStyle/>
        <a:p>
          <a:endParaRPr lang="en-CA" sz="1600"/>
        </a:p>
      </dgm:t>
    </dgm:pt>
    <dgm:pt modelId="{B1185BE0-30B0-400D-A7A4-B1E68304ABEE}" type="sibTrans" cxnId="{465044AF-6D76-40F2-A2A8-6C4A7E85F781}">
      <dgm:prSet/>
      <dgm:spPr/>
      <dgm:t>
        <a:bodyPr/>
        <a:lstStyle/>
        <a:p>
          <a:endParaRPr lang="en-CA"/>
        </a:p>
      </dgm:t>
    </dgm:pt>
    <dgm:pt modelId="{F4696291-C991-407F-B0C3-6A8F2CE0841A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400" b="1" kern="1200" dirty="0">
              <a:solidFill>
                <a:srgbClr val="C00000"/>
              </a:solidFill>
              <a:latin typeface="+mn-lt"/>
            </a:rPr>
            <a:t>Stopping &amp; Continuing</a:t>
          </a:r>
          <a:r>
            <a:rPr lang="ar-SA" sz="1400" b="1" kern="1200" dirty="0">
              <a:solidFill>
                <a:srgbClr val="C00000"/>
              </a:solidFill>
              <a:latin typeface="+mn-lt"/>
            </a:rPr>
            <a:t> وقفاً ووصلاً 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6D0D24C9-BCD3-436A-BF12-ED2A11CFC72C}" type="parTrans" cxnId="{1831AABA-73AA-4AE6-9DE1-D9A908E0D578}">
      <dgm:prSet/>
      <dgm:spPr/>
      <dgm:t>
        <a:bodyPr/>
        <a:lstStyle/>
        <a:p>
          <a:endParaRPr lang="en-CA" sz="1600"/>
        </a:p>
      </dgm:t>
    </dgm:pt>
    <dgm:pt modelId="{C88D5B41-C980-4417-A968-99EF866D41D6}" type="sibTrans" cxnId="{1831AABA-73AA-4AE6-9DE1-D9A908E0D578}">
      <dgm:prSet/>
      <dgm:spPr/>
      <dgm:t>
        <a:bodyPr/>
        <a:lstStyle/>
        <a:p>
          <a:endParaRPr lang="en-CA"/>
        </a:p>
      </dgm:t>
    </dgm:pt>
    <dgm:pt modelId="{75FFB165-A58D-4E03-9E51-8E0FD120D629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400" b="1" kern="1200" dirty="0">
              <a:solidFill>
                <a:srgbClr val="C00000"/>
              </a:solidFill>
              <a:latin typeface="+mn-lt"/>
            </a:rPr>
            <a:t>Stopping</a:t>
          </a:r>
          <a:br>
            <a:rPr lang="en-US" sz="1400" b="1" kern="1200" dirty="0">
              <a:solidFill>
                <a:srgbClr val="C00000"/>
              </a:solidFill>
              <a:latin typeface="+mn-lt"/>
            </a:rPr>
          </a:br>
          <a:r>
            <a:rPr lang="ar-SA" sz="1400" b="1" kern="1200" dirty="0">
              <a:solidFill>
                <a:srgbClr val="C00000"/>
              </a:solidFill>
              <a:latin typeface="+mn-lt"/>
            </a:rPr>
            <a:t>وقفاً فقط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BB408977-236C-4D41-B7D5-57809A1D7648}" type="parTrans" cxnId="{87C56607-E024-48FD-8109-A2C29BAA81EC}">
      <dgm:prSet/>
      <dgm:spPr/>
      <dgm:t>
        <a:bodyPr/>
        <a:lstStyle/>
        <a:p>
          <a:endParaRPr lang="en-CA" sz="1600"/>
        </a:p>
      </dgm:t>
    </dgm:pt>
    <dgm:pt modelId="{A2B14FB8-AE29-4B23-A7AD-3EB5BAA80ED7}" type="sibTrans" cxnId="{87C56607-E024-48FD-8109-A2C29BAA81EC}">
      <dgm:prSet/>
      <dgm:spPr/>
      <dgm:t>
        <a:bodyPr/>
        <a:lstStyle/>
        <a:p>
          <a:endParaRPr lang="en-CA"/>
        </a:p>
      </dgm:t>
    </dgm:pt>
    <dgm:pt modelId="{8A1650A6-2143-462E-B222-E9371ECE0380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400" b="1" kern="1200" dirty="0">
              <a:solidFill>
                <a:srgbClr val="C00000"/>
              </a:solidFill>
              <a:latin typeface="+mn-lt"/>
            </a:rPr>
            <a:t>Continuing</a:t>
          </a:r>
          <a:r>
            <a:rPr lang="ar-SA" sz="1400" b="1" kern="1200" dirty="0">
              <a:solidFill>
                <a:srgbClr val="C00000"/>
              </a:solidFill>
              <a:latin typeface="+mn-lt"/>
            </a:rPr>
            <a:t> </a:t>
          </a:r>
          <a:br>
            <a:rPr lang="en-CA" sz="1400" b="1" kern="1200" dirty="0">
              <a:solidFill>
                <a:srgbClr val="C00000"/>
              </a:solidFill>
              <a:latin typeface="+mn-lt"/>
            </a:rPr>
          </a:br>
          <a:r>
            <a:rPr lang="ar-SA" sz="1400" b="1" kern="1200" dirty="0">
              <a:solidFill>
                <a:srgbClr val="C00000"/>
              </a:solidFill>
              <a:latin typeface="+mn-lt"/>
            </a:rPr>
            <a:t>وصلاً فقط 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A9B9BF6E-C539-402D-8CCA-452D408E5D00}" type="parTrans" cxnId="{8F8E7573-1951-4C31-A7E6-E1C56614B6FE}">
      <dgm:prSet/>
      <dgm:spPr/>
      <dgm:t>
        <a:bodyPr/>
        <a:lstStyle/>
        <a:p>
          <a:endParaRPr lang="en-CA" sz="1600"/>
        </a:p>
      </dgm:t>
    </dgm:pt>
    <dgm:pt modelId="{F7DE8BC5-9621-474C-ABA8-4B7B2C7F7B00}" type="sibTrans" cxnId="{8F8E7573-1951-4C31-A7E6-E1C56614B6FE}">
      <dgm:prSet/>
      <dgm:spPr/>
      <dgm:t>
        <a:bodyPr/>
        <a:lstStyle/>
        <a:p>
          <a:endParaRPr lang="en-CA"/>
        </a:p>
      </dgm:t>
    </dgm:pt>
    <dgm:pt modelId="{47EA173C-EDC6-4FDA-8261-83843715ED6C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ar-SA" sz="1400" b="1" kern="1200" dirty="0">
              <a:latin typeface="+mn-lt"/>
            </a:rPr>
            <a:t>بلغ</a:t>
          </a:r>
          <a:r>
            <a:rPr lang="ar-SA" sz="14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400" b="1" kern="1200" dirty="0">
              <a:latin typeface="+mn-lt"/>
            </a:rPr>
            <a:t> مجمع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AFAB40C3-3ECA-4751-A055-953F7D84CBB9}" type="parTrans" cxnId="{06CA0FFD-1336-4E57-932C-7EA71CA94115}">
      <dgm:prSet/>
      <dgm:spPr/>
      <dgm:t>
        <a:bodyPr/>
        <a:lstStyle/>
        <a:p>
          <a:endParaRPr lang="en-CA" sz="1600"/>
        </a:p>
      </dgm:t>
    </dgm:pt>
    <dgm:pt modelId="{382B0A81-43DB-4C6B-AFD7-63A9B74EEE35}" type="sibTrans" cxnId="{06CA0FFD-1336-4E57-932C-7EA71CA94115}">
      <dgm:prSet/>
      <dgm:spPr/>
      <dgm:t>
        <a:bodyPr/>
        <a:lstStyle/>
        <a:p>
          <a:endParaRPr lang="en-CA"/>
        </a:p>
      </dgm:t>
    </dgm:pt>
    <dgm:pt modelId="{5DF74B4C-73D8-4633-8FD8-1D0ECCCDEE6A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CA" sz="1400" b="1" kern="1200" dirty="0">
              <a:latin typeface="+mn-lt"/>
            </a:rPr>
            <a:t>Iwad</a:t>
          </a:r>
          <a:br>
            <a:rPr lang="en-CA" sz="1400" b="1" kern="1200" dirty="0">
              <a:latin typeface="+mn-lt"/>
            </a:rPr>
          </a:br>
          <a:r>
            <a:rPr lang="en-US" sz="1400" b="0" kern="1200" dirty="0">
              <a:latin typeface="+mn-lt"/>
            </a:rPr>
            <a:t> (substitute)</a:t>
          </a:r>
          <a:r>
            <a:rPr lang="en-CA" sz="1400" b="0" kern="1200" dirty="0">
              <a:latin typeface="+mn-lt"/>
            </a:rPr>
            <a:t> </a:t>
          </a:r>
          <a:r>
            <a:rPr lang="ar-SA" sz="1400" b="0" kern="1200" dirty="0">
              <a:latin typeface="+mn-lt"/>
            </a:rPr>
            <a:t>العوض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A2649A69-30D0-4DB1-904F-2E18AB34B3D4}" type="parTrans" cxnId="{B8D4206D-3BDA-46FB-B929-C04D9CA35253}">
      <dgm:prSet/>
      <dgm:spPr/>
      <dgm:t>
        <a:bodyPr/>
        <a:lstStyle/>
        <a:p>
          <a:endParaRPr lang="en-CA" sz="1600"/>
        </a:p>
      </dgm:t>
    </dgm:pt>
    <dgm:pt modelId="{5A73E587-6648-4F9E-B2BE-EA47041B4EA0}" type="sibTrans" cxnId="{B8D4206D-3BDA-46FB-B929-C04D9CA35253}">
      <dgm:prSet/>
      <dgm:spPr/>
      <dgm:t>
        <a:bodyPr/>
        <a:lstStyle/>
        <a:p>
          <a:endParaRPr lang="en-CA"/>
        </a:p>
      </dgm:t>
    </dgm:pt>
    <dgm:pt modelId="{5DA1F43E-71CC-4013-B77C-1DF45E9AFCFE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1400" b="1" kern="1200" dirty="0">
              <a:latin typeface="+mn-lt"/>
            </a:rPr>
            <a:t>The 7 Alifs</a:t>
          </a:r>
          <a:br>
            <a:rPr lang="en-US" sz="1400" b="0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الألفات السبعة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FC72D416-D328-4D2D-B4BE-92D4CE63A083}" type="parTrans" cxnId="{5BEF3C53-D957-474E-AD7F-7463004284C8}">
      <dgm:prSet/>
      <dgm:spPr/>
      <dgm:t>
        <a:bodyPr/>
        <a:lstStyle/>
        <a:p>
          <a:endParaRPr lang="en-CA" sz="1600"/>
        </a:p>
      </dgm:t>
    </dgm:pt>
    <dgm:pt modelId="{F1ED7E29-FDB0-4F78-AE8F-D168D79D8A92}" type="sibTrans" cxnId="{5BEF3C53-D957-474E-AD7F-7463004284C8}">
      <dgm:prSet/>
      <dgm:spPr/>
      <dgm:t>
        <a:bodyPr/>
        <a:lstStyle/>
        <a:p>
          <a:endParaRPr lang="en-CA"/>
        </a:p>
      </dgm:t>
    </dgm:pt>
    <dgm:pt modelId="{7639FAF6-9E1C-4F42-BFA4-3335F1E0FFD9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CA" sz="1400" b="1" kern="1200" dirty="0">
              <a:latin typeface="+mn-lt"/>
            </a:rPr>
            <a:t>Silah Sughra</a:t>
          </a:r>
          <a:br>
            <a:rPr lang="en-CA" sz="1400" b="1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الصلة الصغرى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828A35BB-CB16-4D9B-A183-2951B0441068}" type="parTrans" cxnId="{5AE32637-FF28-4FCF-8109-B61453AC6857}">
      <dgm:prSet/>
      <dgm:spPr/>
      <dgm:t>
        <a:bodyPr/>
        <a:lstStyle/>
        <a:p>
          <a:endParaRPr lang="en-CA" sz="1600"/>
        </a:p>
      </dgm:t>
    </dgm:pt>
    <dgm:pt modelId="{A3D36A38-3B92-4B46-B3AA-54953985E34A}" type="sibTrans" cxnId="{5AE32637-FF28-4FCF-8109-B61453AC6857}">
      <dgm:prSet/>
      <dgm:spPr/>
      <dgm:t>
        <a:bodyPr/>
        <a:lstStyle/>
        <a:p>
          <a:endParaRPr lang="en-CA"/>
        </a:p>
      </dgm:t>
    </dgm:pt>
    <dgm:pt modelId="{4D299C0D-9AAA-438F-B698-48F5C22E5F69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CA" sz="1200" b="1" kern="1200" dirty="0">
              <a:latin typeface="+mn-lt"/>
            </a:rPr>
            <a:t>‘Ared Lil </a:t>
          </a:r>
          <a:r>
            <a:rPr lang="en-CA" sz="1200" b="1" kern="1200" dirty="0" err="1">
              <a:latin typeface="+mn-lt"/>
            </a:rPr>
            <a:t>Sukoun</a:t>
          </a:r>
          <a:br>
            <a:rPr lang="en-CA" sz="1200" b="0" kern="1200" dirty="0">
              <a:latin typeface="+mn-lt"/>
            </a:rPr>
          </a:br>
          <a:r>
            <a:rPr lang="ar-SA" sz="1200" b="0" kern="1200" dirty="0">
              <a:latin typeface="+mn-lt"/>
            </a:rPr>
            <a:t>العارض للسكون</a:t>
          </a:r>
          <a:endParaRPr lang="en-CA" sz="12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A51A0556-E045-4C46-A9F0-E236A91960A7}" type="parTrans" cxnId="{FD89EE2D-A6CE-4654-8E0C-545C94A537BA}">
      <dgm:prSet/>
      <dgm:spPr/>
      <dgm:t>
        <a:bodyPr/>
        <a:lstStyle/>
        <a:p>
          <a:endParaRPr lang="en-CA" sz="1600"/>
        </a:p>
      </dgm:t>
    </dgm:pt>
    <dgm:pt modelId="{37F01A06-CDE1-4E23-A8FE-4802929881A5}" type="sibTrans" cxnId="{FD89EE2D-A6CE-4654-8E0C-545C94A537BA}">
      <dgm:prSet/>
      <dgm:spPr/>
      <dgm:t>
        <a:bodyPr/>
        <a:lstStyle/>
        <a:p>
          <a:endParaRPr lang="en-CA"/>
        </a:p>
      </dgm:t>
    </dgm:pt>
    <dgm:pt modelId="{BFFE29C3-114F-47ED-92E3-329584D0276E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1400" b="1" kern="1200" dirty="0">
              <a:latin typeface="+mn-lt"/>
            </a:rPr>
            <a:t>Meeting of 2 </a:t>
          </a:r>
          <a:r>
            <a:rPr lang="en-US" sz="1400" b="1" kern="1200" dirty="0" err="1">
              <a:latin typeface="+mn-lt"/>
            </a:rPr>
            <a:t>sakin</a:t>
          </a:r>
          <a:br>
            <a:rPr lang="en-US" sz="1400" b="1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التقاء الساكنين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F3DF1207-922D-493A-B1E7-FF8D361A86A0}" type="parTrans" cxnId="{253492CC-BF7F-4AE3-99AF-73767986DD29}">
      <dgm:prSet/>
      <dgm:spPr/>
      <dgm:t>
        <a:bodyPr/>
        <a:lstStyle/>
        <a:p>
          <a:endParaRPr lang="en-CA" sz="1600"/>
        </a:p>
      </dgm:t>
    </dgm:pt>
    <dgm:pt modelId="{A61F4075-3653-42C4-B48C-79A907293C10}" type="sibTrans" cxnId="{253492CC-BF7F-4AE3-99AF-73767986DD29}">
      <dgm:prSet/>
      <dgm:spPr/>
      <dgm:t>
        <a:bodyPr/>
        <a:lstStyle/>
        <a:p>
          <a:endParaRPr lang="en-CA"/>
        </a:p>
      </dgm:t>
    </dgm:pt>
    <dgm:pt modelId="{DA7B1ED1-0138-E744-BBCC-FE86B08F6643}">
      <dgm:prSet phldrT="[Text]" phldr="0" custT="1"/>
      <dgm:spPr>
        <a:solidFill>
          <a:schemeClr val="accent5"/>
        </a:solidFill>
      </dgm:spPr>
      <dgm:t>
        <a:bodyPr/>
        <a:lstStyle/>
        <a:p>
          <a:r>
            <a:rPr lang="en-CA" sz="1200" dirty="0">
              <a:solidFill>
                <a:schemeClr val="bg2"/>
              </a:solidFill>
              <a:latin typeface="+mn-lt"/>
            </a:rPr>
            <a:t>Caused by</a:t>
          </a:r>
          <a:br>
            <a:rPr lang="en-CA" sz="1400" dirty="0">
              <a:solidFill>
                <a:schemeClr val="bg2"/>
              </a:solidFill>
              <a:latin typeface="+mn-lt"/>
            </a:rPr>
          </a:br>
          <a:r>
            <a:rPr lang="en-CA" sz="1400" dirty="0">
              <a:solidFill>
                <a:schemeClr val="bg2"/>
              </a:solidFill>
              <a:latin typeface="+mn-lt"/>
            </a:rPr>
            <a:t> </a:t>
          </a:r>
          <a:r>
            <a:rPr lang="en-CA" sz="1400" b="1" i="1" dirty="0">
              <a:solidFill>
                <a:schemeClr val="bg2"/>
              </a:solidFill>
              <a:latin typeface="+mn-lt"/>
            </a:rPr>
            <a:t>Hamzah</a:t>
          </a:r>
          <a:br>
            <a:rPr lang="en-CA" sz="1400" dirty="0">
              <a:solidFill>
                <a:schemeClr val="bg2"/>
              </a:solidFill>
              <a:latin typeface="+mn-lt"/>
            </a:rPr>
          </a:br>
          <a:r>
            <a:rPr lang="ar-SA" sz="1400" dirty="0">
              <a:solidFill>
                <a:schemeClr val="bg2"/>
              </a:solidFill>
              <a:latin typeface="+mn-lt"/>
            </a:rPr>
            <a:t>بسبب الهمزة</a:t>
          </a:r>
          <a:endParaRPr lang="en-CA" sz="1400" dirty="0">
            <a:solidFill>
              <a:schemeClr val="bg2"/>
            </a:solidFill>
            <a:latin typeface="+mn-lt"/>
          </a:endParaRPr>
        </a:p>
      </dgm:t>
    </dgm:pt>
    <dgm:pt modelId="{6AF9989B-6B3C-914E-9A86-B691635C2F66}" type="parTrans" cxnId="{D3396FAA-40F3-C544-8ED5-43C8DCFAB7D0}">
      <dgm:prSet/>
      <dgm:spPr/>
      <dgm:t>
        <a:bodyPr/>
        <a:lstStyle/>
        <a:p>
          <a:endParaRPr lang="en-US" sz="1600"/>
        </a:p>
      </dgm:t>
    </dgm:pt>
    <dgm:pt modelId="{AD4FB2B9-3709-0546-AAB6-BB4EC9BC7E85}" type="sibTrans" cxnId="{D3396FAA-40F3-C544-8ED5-43C8DCFAB7D0}">
      <dgm:prSet/>
      <dgm:spPr/>
      <dgm:t>
        <a:bodyPr/>
        <a:lstStyle/>
        <a:p>
          <a:endParaRPr lang="en-US"/>
        </a:p>
      </dgm:t>
    </dgm:pt>
    <dgm:pt modelId="{06CA7D94-ED48-004E-91E5-8793B8B96EF8}">
      <dgm:prSet phldrT="[Text]" phldr="0" custT="1"/>
      <dgm:spPr>
        <a:solidFill>
          <a:schemeClr val="accent3"/>
        </a:solidFill>
      </dgm:spPr>
      <dgm:t>
        <a:bodyPr/>
        <a:lstStyle/>
        <a:p>
          <a:r>
            <a:rPr lang="en-CA" sz="1200" dirty="0">
              <a:latin typeface="+mn-lt"/>
            </a:rPr>
            <a:t>Caused by</a:t>
          </a:r>
          <a:br>
            <a:rPr lang="en-CA" sz="1400" dirty="0">
              <a:latin typeface="+mn-lt"/>
            </a:rPr>
          </a:br>
          <a:r>
            <a:rPr lang="en-CA" sz="1400" dirty="0">
              <a:latin typeface="+mn-lt"/>
            </a:rPr>
            <a:t> </a:t>
          </a:r>
          <a:r>
            <a:rPr lang="en-CA" sz="1400" b="1" i="1" dirty="0">
              <a:latin typeface="+mn-lt"/>
            </a:rPr>
            <a:t>Sokun</a:t>
          </a:r>
          <a:br>
            <a:rPr lang="en-CA" sz="1400" dirty="0">
              <a:latin typeface="+mn-lt"/>
            </a:rPr>
          </a:br>
          <a:r>
            <a:rPr lang="ar-SA" sz="1400" dirty="0">
              <a:latin typeface="+mn-lt"/>
            </a:rPr>
            <a:t>بسبب السكون</a:t>
          </a:r>
          <a:endParaRPr lang="en-CA" sz="1400" dirty="0">
            <a:latin typeface="+mn-lt"/>
          </a:endParaRPr>
        </a:p>
      </dgm:t>
    </dgm:pt>
    <dgm:pt modelId="{ACA409F7-7A08-B24A-975A-DFE210ACF276}" type="parTrans" cxnId="{B4F284B3-F7D6-6049-B6BD-5DF861FA4319}">
      <dgm:prSet/>
      <dgm:spPr/>
      <dgm:t>
        <a:bodyPr/>
        <a:lstStyle/>
        <a:p>
          <a:endParaRPr lang="en-US" sz="1600"/>
        </a:p>
      </dgm:t>
    </dgm:pt>
    <dgm:pt modelId="{3DB8B9F7-DABF-FA45-9553-FE0422FBA63D}" type="sibTrans" cxnId="{B4F284B3-F7D6-6049-B6BD-5DF861FA4319}">
      <dgm:prSet/>
      <dgm:spPr/>
      <dgm:t>
        <a:bodyPr/>
        <a:lstStyle/>
        <a:p>
          <a:endParaRPr lang="en-US"/>
        </a:p>
      </dgm:t>
    </dgm:pt>
    <dgm:pt modelId="{A27D550F-4043-8F4B-A8E2-843978DB8499}">
      <dgm:prSet phldrT="[Text]" phldr="0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Muttasil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(Connected)</a:t>
          </a:r>
          <a:r>
            <a:rPr lang="en-CA" sz="1400" dirty="0">
              <a:latin typeface="+mn-lt"/>
            </a:rPr>
            <a:t> </a:t>
          </a:r>
          <a:r>
            <a:rPr lang="ar-SA" sz="1400" dirty="0">
              <a:latin typeface="+mn-lt"/>
            </a:rPr>
            <a:t>المتصل</a:t>
          </a:r>
          <a:endParaRPr lang="en-CA" sz="1400" dirty="0">
            <a:latin typeface="+mn-lt"/>
          </a:endParaRPr>
        </a:p>
      </dgm:t>
    </dgm:pt>
    <dgm:pt modelId="{8BF0E8E1-1AFA-B54E-8024-D2A3A9255C02}" type="parTrans" cxnId="{4906880A-CB83-EA43-BDED-A88045854640}">
      <dgm:prSet/>
      <dgm:spPr/>
      <dgm:t>
        <a:bodyPr/>
        <a:lstStyle/>
        <a:p>
          <a:endParaRPr lang="en-US" sz="1600"/>
        </a:p>
      </dgm:t>
    </dgm:pt>
    <dgm:pt modelId="{B909C038-7779-C646-872C-20F85225459A}" type="sibTrans" cxnId="{4906880A-CB83-EA43-BDED-A88045854640}">
      <dgm:prSet/>
      <dgm:spPr/>
      <dgm:t>
        <a:bodyPr/>
        <a:lstStyle/>
        <a:p>
          <a:endParaRPr lang="en-US"/>
        </a:p>
      </dgm:t>
    </dgm:pt>
    <dgm:pt modelId="{9B4CBFF0-6A6D-0540-A436-773ABAB14F90}">
      <dgm:prSet phldrT="[Text]" phldr="0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Munfasil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(Separated)</a:t>
          </a:r>
          <a:r>
            <a:rPr lang="ar-SA" sz="1400" dirty="0">
              <a:latin typeface="+mn-lt"/>
            </a:rPr>
            <a:t> المنفصل</a:t>
          </a:r>
          <a:endParaRPr lang="en-CA" sz="1400" dirty="0">
            <a:latin typeface="+mn-lt"/>
          </a:endParaRPr>
        </a:p>
      </dgm:t>
    </dgm:pt>
    <dgm:pt modelId="{3BF5C778-DDC0-3641-8620-54A30F37A6AC}" type="parTrans" cxnId="{91B5C5AD-E5BD-AC49-B63C-373C62CB9181}">
      <dgm:prSet/>
      <dgm:spPr/>
      <dgm:t>
        <a:bodyPr/>
        <a:lstStyle/>
        <a:p>
          <a:endParaRPr lang="en-US" sz="1600"/>
        </a:p>
      </dgm:t>
    </dgm:pt>
    <dgm:pt modelId="{506EFF06-BE73-C440-990D-DAF7CB9A6D93}" type="sibTrans" cxnId="{91B5C5AD-E5BD-AC49-B63C-373C62CB9181}">
      <dgm:prSet/>
      <dgm:spPr/>
      <dgm:t>
        <a:bodyPr/>
        <a:lstStyle/>
        <a:p>
          <a:endParaRPr lang="en-US"/>
        </a:p>
      </dgm:t>
    </dgm:pt>
    <dgm:pt modelId="{E75CE78D-4FBF-F84E-B9B2-790AFA4B1350}">
      <dgm:prSet phldrT="[Text]" phldr="0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>
              <a:latin typeface="+mn-lt"/>
            </a:rPr>
            <a:t>Badal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(Switched)</a:t>
          </a:r>
          <a:br>
            <a:rPr lang="en-CA" sz="1200" dirty="0">
              <a:latin typeface="+mn-lt"/>
            </a:rPr>
          </a:br>
          <a:r>
            <a:rPr lang="ar-SA" sz="1400" dirty="0">
              <a:latin typeface="+mn-lt"/>
            </a:rPr>
            <a:t>البدل </a:t>
          </a:r>
          <a:endParaRPr lang="en-CA" sz="1400" dirty="0">
            <a:latin typeface="+mn-lt"/>
          </a:endParaRPr>
        </a:p>
      </dgm:t>
    </dgm:pt>
    <dgm:pt modelId="{0AE00B84-57DF-0140-917A-4C3573609811}" type="parTrans" cxnId="{49210F67-2128-7740-AEE1-995552EA29D6}">
      <dgm:prSet/>
      <dgm:spPr/>
      <dgm:t>
        <a:bodyPr/>
        <a:lstStyle/>
        <a:p>
          <a:endParaRPr lang="en-US" sz="1600"/>
        </a:p>
      </dgm:t>
    </dgm:pt>
    <dgm:pt modelId="{F4A4077B-D568-BF45-8183-F8A3D7E3C2FA}" type="sibTrans" cxnId="{49210F67-2128-7740-AEE1-995552EA29D6}">
      <dgm:prSet/>
      <dgm:spPr/>
      <dgm:t>
        <a:bodyPr/>
        <a:lstStyle/>
        <a:p>
          <a:endParaRPr lang="en-US"/>
        </a:p>
      </dgm:t>
    </dgm:pt>
    <dgm:pt modelId="{905AC9A5-6A8F-FF45-A552-432A0AE4F2AD}">
      <dgm:prSet phldrT="[Text]" phldr="0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>
              <a:latin typeface="+mn-lt"/>
            </a:rPr>
            <a:t>Lazim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(Compulsory)</a:t>
          </a:r>
          <a:br>
            <a:rPr lang="en-CA" sz="1400" dirty="0">
              <a:latin typeface="+mn-lt"/>
            </a:rPr>
          </a:br>
          <a:r>
            <a:rPr lang="ar-SA" sz="1400" dirty="0">
              <a:latin typeface="+mn-lt"/>
            </a:rPr>
            <a:t>اللازم</a:t>
          </a:r>
          <a:endParaRPr lang="en-CA" sz="1400" dirty="0">
            <a:latin typeface="+mn-lt"/>
          </a:endParaRPr>
        </a:p>
      </dgm:t>
    </dgm:pt>
    <dgm:pt modelId="{B5EE2DC1-836E-D240-BED9-2D1C422EDF97}" type="parTrans" cxnId="{90263938-16AA-804B-B601-B696E4D32A32}">
      <dgm:prSet/>
      <dgm:spPr/>
      <dgm:t>
        <a:bodyPr/>
        <a:lstStyle/>
        <a:p>
          <a:endParaRPr lang="en-US" sz="1600"/>
        </a:p>
      </dgm:t>
    </dgm:pt>
    <dgm:pt modelId="{97ABC63F-50C0-EC40-9480-85D3EA46C366}" type="sibTrans" cxnId="{90263938-16AA-804B-B601-B696E4D32A32}">
      <dgm:prSet/>
      <dgm:spPr/>
      <dgm:t>
        <a:bodyPr/>
        <a:lstStyle/>
        <a:p>
          <a:endParaRPr lang="en-US"/>
        </a:p>
      </dgm:t>
    </dgm:pt>
    <dgm:pt modelId="{44E16BE2-87EE-6145-B91F-DB0AF60AB0D9}">
      <dgm:prSet phldrT="[Text]" phldr="0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rtl="0"/>
          <a:r>
            <a:rPr lang="en-CA" sz="1400" b="1" dirty="0">
              <a:latin typeface="+mn-lt"/>
            </a:rPr>
            <a:t>Silah Kubra</a:t>
          </a:r>
          <a:br>
            <a:rPr lang="en-CA" sz="1400" dirty="0">
              <a:latin typeface="+mn-lt"/>
            </a:rPr>
          </a:br>
          <a:r>
            <a:rPr lang="ar-SA" sz="1400" dirty="0" err="1">
              <a:latin typeface="+mn-lt"/>
            </a:rPr>
            <a:t>الصله</a:t>
          </a:r>
          <a:r>
            <a:rPr lang="ar-SA" sz="1400" dirty="0">
              <a:latin typeface="+mn-lt"/>
            </a:rPr>
            <a:t> الكبرى</a:t>
          </a:r>
          <a:endParaRPr lang="en-CA" sz="1400" dirty="0">
            <a:latin typeface="+mn-lt"/>
          </a:endParaRPr>
        </a:p>
      </dgm:t>
    </dgm:pt>
    <dgm:pt modelId="{53E1CFFC-A567-D84A-ABDE-E6CEF6CB8E45}" type="parTrans" cxnId="{E9E430AA-1F8C-8E41-B66B-09ECDF021A0B}">
      <dgm:prSet/>
      <dgm:spPr/>
      <dgm:t>
        <a:bodyPr/>
        <a:lstStyle/>
        <a:p>
          <a:endParaRPr lang="en-US" sz="1600"/>
        </a:p>
      </dgm:t>
    </dgm:pt>
    <dgm:pt modelId="{1498A9E9-F11D-B24D-9330-A832336BF49A}" type="sibTrans" cxnId="{E9E430AA-1F8C-8E41-B66B-09ECDF021A0B}">
      <dgm:prSet/>
      <dgm:spPr/>
      <dgm:t>
        <a:bodyPr/>
        <a:lstStyle/>
        <a:p>
          <a:endParaRPr lang="en-US"/>
        </a:p>
      </dgm:t>
    </dgm:pt>
    <dgm:pt modelId="{363906CC-730E-499C-9848-942D5B2F5603}">
      <dgm:prSet phldrT="[Text]" phldr="0" custT="1"/>
      <dgm:spPr>
        <a:solidFill>
          <a:schemeClr val="accent6"/>
        </a:solidFill>
      </dgm:spPr>
      <dgm:t>
        <a:bodyPr/>
        <a:lstStyle/>
        <a:p>
          <a:r>
            <a:rPr lang="en-CA" sz="1400" b="1" dirty="0">
              <a:latin typeface="+mn-lt"/>
              <a:ea typeface="Calibri"/>
              <a:cs typeface="Calibri"/>
              <a:sym typeface="Calibri"/>
            </a:rPr>
            <a:t>Al-Madd Al-</a:t>
          </a:r>
          <a:r>
            <a:rPr lang="en-CA" sz="1400" b="1" dirty="0" err="1">
              <a:latin typeface="+mn-lt"/>
              <a:ea typeface="Calibri"/>
              <a:cs typeface="Calibri"/>
              <a:sym typeface="Calibri"/>
            </a:rPr>
            <a:t>Far’ee</a:t>
          </a:r>
          <a:br>
            <a:rPr lang="en-CA" sz="1400" dirty="0">
              <a:latin typeface="+mn-lt"/>
              <a:ea typeface="Calibri"/>
              <a:cs typeface="Calibri"/>
              <a:sym typeface="Calibri"/>
            </a:rPr>
          </a:br>
          <a:r>
            <a:rPr lang="en-CA" sz="1400" dirty="0">
              <a:latin typeface="+mn-lt"/>
              <a:ea typeface="Calibri"/>
              <a:cs typeface="Calibri"/>
              <a:sym typeface="Calibri"/>
            </a:rPr>
            <a:t>(Secondary Madd)</a:t>
          </a:r>
          <a:br>
            <a:rPr lang="en-CA" sz="1400" dirty="0">
              <a:latin typeface="+mn-lt"/>
              <a:ea typeface="Calibri"/>
              <a:cs typeface="Calibri"/>
              <a:sym typeface="Calibri"/>
            </a:rPr>
          </a:br>
          <a:r>
            <a:rPr lang="ar-KW" sz="1400" b="0" i="0" dirty="0">
              <a:latin typeface="+mn-lt"/>
            </a:rPr>
            <a:t>المد الفرعي</a:t>
          </a:r>
          <a:endParaRPr lang="en-CA" sz="1400" dirty="0">
            <a:latin typeface="+mn-lt"/>
          </a:endParaRPr>
        </a:p>
      </dgm:t>
    </dgm:pt>
    <dgm:pt modelId="{EE7D7E0F-8705-46F5-81BD-11CF5D7F6649}" type="sibTrans" cxnId="{D50BA939-98EA-48DD-9FB2-B437A5C917D2}">
      <dgm:prSet/>
      <dgm:spPr/>
      <dgm:t>
        <a:bodyPr/>
        <a:lstStyle/>
        <a:p>
          <a:endParaRPr lang="en-CA"/>
        </a:p>
      </dgm:t>
    </dgm:pt>
    <dgm:pt modelId="{9634D334-9342-45E0-B2D0-CD4150AE9CA1}" type="parTrans" cxnId="{D50BA939-98EA-48DD-9FB2-B437A5C917D2}">
      <dgm:prSet/>
      <dgm:spPr/>
      <dgm:t>
        <a:bodyPr/>
        <a:lstStyle/>
        <a:p>
          <a:endParaRPr lang="en-CA" sz="1600"/>
        </a:p>
      </dgm:t>
    </dgm:pt>
    <dgm:pt modelId="{0EA9B01D-929E-8A49-B7A7-E1CCBD388FA3}">
      <dgm:prSet phldrT="[Text]" phldr="0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>
              <a:latin typeface="+mn-lt"/>
            </a:rPr>
            <a:t>‘Ared Lil </a:t>
          </a:r>
          <a:r>
            <a:rPr lang="en-CA" sz="1400" b="1" dirty="0" err="1">
              <a:latin typeface="+mn-lt"/>
            </a:rPr>
            <a:t>Sukoun</a:t>
          </a:r>
          <a:br>
            <a:rPr lang="en-CA" sz="1400" b="0" dirty="0">
              <a:latin typeface="+mn-lt"/>
            </a:rPr>
          </a:br>
          <a:r>
            <a:rPr lang="ar-SA" sz="1400" b="0" dirty="0">
              <a:latin typeface="+mn-lt"/>
            </a:rPr>
            <a:t>العارض للسكون</a:t>
          </a:r>
          <a:endParaRPr lang="en-CA" sz="1400" dirty="0">
            <a:latin typeface="+mn-lt"/>
          </a:endParaRPr>
        </a:p>
      </dgm:t>
    </dgm:pt>
    <dgm:pt modelId="{F4899F38-B031-A743-BD12-703925234F06}" type="parTrans" cxnId="{93D8673C-17A2-4441-91D1-8B5DD826E897}">
      <dgm:prSet/>
      <dgm:spPr/>
      <dgm:t>
        <a:bodyPr/>
        <a:lstStyle/>
        <a:p>
          <a:endParaRPr lang="en-US" sz="1600"/>
        </a:p>
      </dgm:t>
    </dgm:pt>
    <dgm:pt modelId="{B387F484-2576-994B-9A89-72E6777F18F1}" type="sibTrans" cxnId="{93D8673C-17A2-4441-91D1-8B5DD826E897}">
      <dgm:prSet/>
      <dgm:spPr/>
      <dgm:t>
        <a:bodyPr/>
        <a:lstStyle/>
        <a:p>
          <a:endParaRPr lang="en-US"/>
        </a:p>
      </dgm:t>
    </dgm:pt>
    <dgm:pt modelId="{9D3711E1-91ED-3D4D-ABC7-4C7995CA9816}">
      <dgm:prSet phldrT="[Text]" phldr="0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US" sz="1400" b="1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Kalimi</a:t>
          </a:r>
          <a:r>
            <a:rPr lang="en-US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br>
            <a:rPr lang="ar-SA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en-US" sz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(word)</a:t>
          </a:r>
          <a:br>
            <a:rPr lang="en-US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dirty="0">
            <a:solidFill>
              <a:schemeClr val="tx1"/>
            </a:solidFill>
            <a:latin typeface="+mn-lt"/>
          </a:endParaRPr>
        </a:p>
      </dgm:t>
    </dgm:pt>
    <dgm:pt modelId="{F3FD6E49-A834-C14A-962B-C0497259CEF6}" type="parTrans" cxnId="{B62D5CD5-E89A-084C-8524-872B82685C35}">
      <dgm:prSet/>
      <dgm:spPr/>
      <dgm:t>
        <a:bodyPr/>
        <a:lstStyle/>
        <a:p>
          <a:endParaRPr lang="en-US" sz="1600"/>
        </a:p>
      </dgm:t>
    </dgm:pt>
    <dgm:pt modelId="{2E9F61C8-1BF6-9046-A9B0-2C4B14CC2F56}" type="sibTrans" cxnId="{B62D5CD5-E89A-084C-8524-872B82685C35}">
      <dgm:prSet/>
      <dgm:spPr/>
      <dgm:t>
        <a:bodyPr/>
        <a:lstStyle/>
        <a:p>
          <a:endParaRPr lang="en-US"/>
        </a:p>
      </dgm:t>
    </dgm:pt>
    <dgm:pt modelId="{4E37D83F-E09E-DC4E-9318-250A962193C9}">
      <dgm:prSet phldrT="[Text]" phldr="0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Harfi</a:t>
          </a:r>
          <a:r>
            <a:rPr lang="en-CA" sz="1400" dirty="0">
              <a:latin typeface="+mn-lt"/>
            </a:rPr>
            <a:t> </a:t>
          </a:r>
          <a:br>
            <a:rPr lang="ar-SA" sz="1400" dirty="0">
              <a:latin typeface="+mn-lt"/>
            </a:rPr>
          </a:br>
          <a:r>
            <a:rPr lang="en-CA" sz="1200" dirty="0">
              <a:latin typeface="+mn-lt"/>
            </a:rPr>
            <a:t>(letter)</a:t>
          </a:r>
          <a:br>
            <a:rPr lang="en-CA" sz="1200" dirty="0">
              <a:latin typeface="+mn-lt"/>
            </a:rPr>
          </a:br>
          <a:r>
            <a:rPr lang="ar-SA" sz="1400" dirty="0">
              <a:latin typeface="+mn-lt"/>
            </a:rPr>
            <a:t>حرفي</a:t>
          </a:r>
          <a:endParaRPr lang="en-CA" sz="1400" dirty="0">
            <a:latin typeface="+mn-lt"/>
          </a:endParaRPr>
        </a:p>
      </dgm:t>
    </dgm:pt>
    <dgm:pt modelId="{046EB6FE-19D2-D347-87DB-4227F8C53031}" type="parTrans" cxnId="{9DFAEC6C-276B-8D4A-824C-25FA8B463B8F}">
      <dgm:prSet/>
      <dgm:spPr/>
      <dgm:t>
        <a:bodyPr/>
        <a:lstStyle/>
        <a:p>
          <a:endParaRPr lang="en-US" sz="1600"/>
        </a:p>
      </dgm:t>
    </dgm:pt>
    <dgm:pt modelId="{B73F3430-613A-8C45-8EF7-7B19BC5D0E16}" type="sibTrans" cxnId="{9DFAEC6C-276B-8D4A-824C-25FA8B463B8F}">
      <dgm:prSet/>
      <dgm:spPr/>
      <dgm:t>
        <a:bodyPr/>
        <a:lstStyle/>
        <a:p>
          <a:endParaRPr lang="en-US"/>
        </a:p>
      </dgm:t>
    </dgm:pt>
    <dgm:pt modelId="{FC239151-5FD8-BC41-BA57-ED6CD4B9E133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Muthaqqal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(Heavy)</a:t>
          </a:r>
          <a:br>
            <a:rPr lang="en-CA" sz="1400" dirty="0">
              <a:latin typeface="+mn-lt"/>
            </a:rPr>
          </a:br>
          <a:r>
            <a:rPr lang="ar-SA" sz="1400" dirty="0">
              <a:latin typeface="+mn-lt"/>
            </a:rPr>
            <a:t>مثقل</a:t>
          </a:r>
          <a:endParaRPr lang="en-CA" sz="1400" dirty="0">
            <a:latin typeface="+mn-lt"/>
          </a:endParaRPr>
        </a:p>
      </dgm:t>
    </dgm:pt>
    <dgm:pt modelId="{91E972B9-4679-924D-9ACD-6FF1CD59DA7D}" type="parTrans" cxnId="{02487590-8293-CE44-AC32-18E46C913DD9}">
      <dgm:prSet/>
      <dgm:spPr/>
      <dgm:t>
        <a:bodyPr/>
        <a:lstStyle/>
        <a:p>
          <a:endParaRPr lang="en-US" sz="1600"/>
        </a:p>
      </dgm:t>
    </dgm:pt>
    <dgm:pt modelId="{B0F4E6A2-584D-9548-A251-AD626F95821E}" type="sibTrans" cxnId="{02487590-8293-CE44-AC32-18E46C913DD9}">
      <dgm:prSet/>
      <dgm:spPr/>
      <dgm:t>
        <a:bodyPr/>
        <a:lstStyle/>
        <a:p>
          <a:endParaRPr lang="en-US"/>
        </a:p>
      </dgm:t>
    </dgm:pt>
    <dgm:pt modelId="{D64C1AA2-F31E-CD45-A018-56D0CB9D9F68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Mukhaffaf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(Light)</a:t>
          </a:r>
          <a:br>
            <a:rPr lang="ar-SA" sz="1400" dirty="0">
              <a:latin typeface="+mn-lt"/>
            </a:rPr>
          </a:br>
          <a:r>
            <a:rPr lang="ar-SA" sz="1400" dirty="0">
              <a:latin typeface="+mn-lt"/>
            </a:rPr>
            <a:t>مخفف</a:t>
          </a:r>
          <a:endParaRPr lang="en-CA" sz="1400" dirty="0">
            <a:latin typeface="+mn-lt"/>
          </a:endParaRPr>
        </a:p>
      </dgm:t>
    </dgm:pt>
    <dgm:pt modelId="{076ABC8F-1444-984A-A06D-6D5B833B2A3E}" type="parTrans" cxnId="{FEBF242D-62C5-3E4F-AADA-BD38615F4BE3}">
      <dgm:prSet/>
      <dgm:spPr/>
      <dgm:t>
        <a:bodyPr/>
        <a:lstStyle/>
        <a:p>
          <a:endParaRPr lang="en-US" sz="1600"/>
        </a:p>
      </dgm:t>
    </dgm:pt>
    <dgm:pt modelId="{8146B518-A5C3-9547-9027-FF0C0FCA5D5E}" type="sibTrans" cxnId="{FEBF242D-62C5-3E4F-AADA-BD38615F4BE3}">
      <dgm:prSet/>
      <dgm:spPr/>
      <dgm:t>
        <a:bodyPr/>
        <a:lstStyle/>
        <a:p>
          <a:endParaRPr lang="en-US"/>
        </a:p>
      </dgm:t>
    </dgm:pt>
    <dgm:pt modelId="{4C202421-D094-A34D-B2F1-25D4273AC589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>
              <a:latin typeface="+mn-lt"/>
            </a:rPr>
            <a:t>Muthaqqal</a:t>
          </a:r>
          <a:br>
            <a:rPr lang="en-CA" sz="1400">
              <a:latin typeface="+mn-lt"/>
            </a:rPr>
          </a:br>
          <a:r>
            <a:rPr lang="en-CA" sz="1400">
              <a:latin typeface="+mn-lt"/>
            </a:rPr>
            <a:t>(Heavy)</a:t>
          </a:r>
          <a:br>
            <a:rPr lang="en-CA" sz="1400">
              <a:latin typeface="+mn-lt"/>
            </a:rPr>
          </a:br>
          <a:r>
            <a:rPr lang="ar-SA" sz="1400">
              <a:latin typeface="+mn-lt"/>
            </a:rPr>
            <a:t>مثقل</a:t>
          </a:r>
          <a:endParaRPr lang="en-CA" sz="1400" dirty="0">
            <a:latin typeface="+mn-lt"/>
          </a:endParaRPr>
        </a:p>
      </dgm:t>
    </dgm:pt>
    <dgm:pt modelId="{40B74ED9-6391-3C46-B9F5-FE678977108A}" type="parTrans" cxnId="{FE673BB0-3D0C-F14F-A381-CFE8132E80D8}">
      <dgm:prSet/>
      <dgm:spPr/>
      <dgm:t>
        <a:bodyPr/>
        <a:lstStyle/>
        <a:p>
          <a:endParaRPr lang="en-US" sz="1600"/>
        </a:p>
      </dgm:t>
    </dgm:pt>
    <dgm:pt modelId="{A7B1A6A5-AF27-6A4A-8A4B-6B719B3B732F}" type="sibTrans" cxnId="{FE673BB0-3D0C-F14F-A381-CFE8132E80D8}">
      <dgm:prSet/>
      <dgm:spPr/>
      <dgm:t>
        <a:bodyPr/>
        <a:lstStyle/>
        <a:p>
          <a:endParaRPr lang="en-US"/>
        </a:p>
      </dgm:t>
    </dgm:pt>
    <dgm:pt modelId="{82C6D79A-0596-E446-8AB0-EB8FA4B2B36F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Mukhaffaf</a:t>
          </a:r>
          <a:br>
            <a:rPr lang="en-CA" sz="1400" dirty="0">
              <a:latin typeface="+mn-lt"/>
            </a:rPr>
          </a:br>
          <a:r>
            <a:rPr lang="en-CA" sz="1400" dirty="0">
              <a:latin typeface="+mn-lt"/>
            </a:rPr>
            <a:t>(Light)</a:t>
          </a:r>
          <a:br>
            <a:rPr lang="ar-SA" sz="1400" dirty="0">
              <a:latin typeface="+mn-lt"/>
            </a:rPr>
          </a:br>
          <a:r>
            <a:rPr lang="ar-SA" sz="1400" dirty="0">
              <a:latin typeface="+mn-lt"/>
            </a:rPr>
            <a:t>مخفف</a:t>
          </a:r>
          <a:endParaRPr lang="en-US" sz="1400" dirty="0"/>
        </a:p>
      </dgm:t>
    </dgm:pt>
    <dgm:pt modelId="{139DEFD6-80BF-FA41-9691-E40A7122A297}" type="parTrans" cxnId="{5DFF1A26-C0D9-4245-924C-CDA8E6B15775}">
      <dgm:prSet/>
      <dgm:spPr/>
      <dgm:t>
        <a:bodyPr/>
        <a:lstStyle/>
        <a:p>
          <a:endParaRPr lang="en-US" sz="1600"/>
        </a:p>
      </dgm:t>
    </dgm:pt>
    <dgm:pt modelId="{EE2EBA02-936D-4C49-8153-72EEAA825A2C}" type="sibTrans" cxnId="{5DFF1A26-C0D9-4245-924C-CDA8E6B15775}">
      <dgm:prSet/>
      <dgm:spPr/>
      <dgm:t>
        <a:bodyPr/>
        <a:lstStyle/>
        <a:p>
          <a:endParaRPr lang="en-US"/>
        </a:p>
      </dgm:t>
    </dgm:pt>
    <dgm:pt modelId="{7962B020-9644-4E42-B602-679C60E09917}" type="pres">
      <dgm:prSet presAssocID="{1FA0E469-E16F-4F1F-8401-3CD027F51F4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66B241A-3F58-49D1-B3EB-0D176338D21E}" type="pres">
      <dgm:prSet presAssocID="{025B4D34-4287-4951-9F0D-9ECD9E39D10D}" presName="hierRoot1" presStyleCnt="0">
        <dgm:presLayoutVars>
          <dgm:hierBranch val="init"/>
        </dgm:presLayoutVars>
      </dgm:prSet>
      <dgm:spPr/>
    </dgm:pt>
    <dgm:pt modelId="{AAA9743F-8B80-4B7B-839C-512283950D45}" type="pres">
      <dgm:prSet presAssocID="{025B4D34-4287-4951-9F0D-9ECD9E39D10D}" presName="rootComposite1" presStyleCnt="0"/>
      <dgm:spPr/>
    </dgm:pt>
    <dgm:pt modelId="{1DA08752-DBDB-4521-9D5A-4FEA32F88E8C}" type="pres">
      <dgm:prSet presAssocID="{025B4D34-4287-4951-9F0D-9ECD9E39D10D}" presName="rootText1" presStyleLbl="node0" presStyleIdx="0" presStyleCnt="1">
        <dgm:presLayoutVars>
          <dgm:chPref val="3"/>
        </dgm:presLayoutVars>
      </dgm:prSet>
      <dgm:spPr>
        <a:prstGeom prst="roundRect">
          <a:avLst/>
        </a:prstGeom>
      </dgm:spPr>
    </dgm:pt>
    <dgm:pt modelId="{B599172F-5419-47BB-819A-B7FAEE33EA7E}" type="pres">
      <dgm:prSet presAssocID="{025B4D34-4287-4951-9F0D-9ECD9E39D10D}" presName="rootConnector1" presStyleLbl="node1" presStyleIdx="0" presStyleCnt="0"/>
      <dgm:spPr/>
    </dgm:pt>
    <dgm:pt modelId="{5BAA9067-095B-4898-80EA-1D98998FCB27}" type="pres">
      <dgm:prSet presAssocID="{025B4D34-4287-4951-9F0D-9ECD9E39D10D}" presName="hierChild2" presStyleCnt="0"/>
      <dgm:spPr/>
    </dgm:pt>
    <dgm:pt modelId="{8D0D5CFB-2617-4590-B872-8E2C478B495F}" type="pres">
      <dgm:prSet presAssocID="{ACB6D3F8-0D7A-4E3A-951A-5EA6B9D94E92}" presName="Name37" presStyleLbl="parChTrans1D2" presStyleIdx="0" presStyleCnt="2"/>
      <dgm:spPr/>
    </dgm:pt>
    <dgm:pt modelId="{30D999B1-CE89-447F-AD3A-E304323F4619}" type="pres">
      <dgm:prSet presAssocID="{96F15514-0324-48F7-8870-369F1B0CD7AF}" presName="hierRoot2" presStyleCnt="0">
        <dgm:presLayoutVars>
          <dgm:hierBranch/>
        </dgm:presLayoutVars>
      </dgm:prSet>
      <dgm:spPr/>
    </dgm:pt>
    <dgm:pt modelId="{AF5B351D-52EA-4840-A048-897E11341F05}" type="pres">
      <dgm:prSet presAssocID="{96F15514-0324-48F7-8870-369F1B0CD7AF}" presName="rootComposite" presStyleCnt="0"/>
      <dgm:spPr/>
    </dgm:pt>
    <dgm:pt modelId="{80352BA0-3522-4E85-B679-025F665B3325}" type="pres">
      <dgm:prSet presAssocID="{96F15514-0324-48F7-8870-369F1B0CD7AF}" presName="rootText" presStyleLbl="node2" presStyleIdx="0" presStyleCnt="2" custScaleX="295249" custLinFactX="-4894" custLinFactNeighborX="-100000" custLinFactNeighborY="41">
        <dgm:presLayoutVars>
          <dgm:chPref val="3"/>
        </dgm:presLayoutVars>
      </dgm:prSet>
      <dgm:spPr>
        <a:prstGeom prst="roundRect">
          <a:avLst/>
        </a:prstGeom>
      </dgm:spPr>
    </dgm:pt>
    <dgm:pt modelId="{0EEFD0AD-0403-489B-9279-D19C631FC6EF}" type="pres">
      <dgm:prSet presAssocID="{96F15514-0324-48F7-8870-369F1B0CD7AF}" presName="rootConnector" presStyleLbl="node2" presStyleIdx="0" presStyleCnt="2"/>
      <dgm:spPr/>
    </dgm:pt>
    <dgm:pt modelId="{C08B7E7B-3666-4AD7-8259-526D3B95E9AC}" type="pres">
      <dgm:prSet presAssocID="{96F15514-0324-48F7-8870-369F1B0CD7AF}" presName="hierChild4" presStyleCnt="0"/>
      <dgm:spPr/>
    </dgm:pt>
    <dgm:pt modelId="{D884700F-6098-4749-BD26-394E3276E35E}" type="pres">
      <dgm:prSet presAssocID="{EEAA4052-0D1E-420D-9F6F-A845F983D6E8}" presName="Name35" presStyleLbl="parChTrans1D3" presStyleIdx="0" presStyleCnt="4"/>
      <dgm:spPr/>
    </dgm:pt>
    <dgm:pt modelId="{F2C1B11A-41F0-4AC3-B195-488B2656AAF5}" type="pres">
      <dgm:prSet presAssocID="{25519B2B-E749-4A44-BAB6-EEB485C2A545}" presName="hierRoot2" presStyleCnt="0">
        <dgm:presLayoutVars>
          <dgm:hierBranch/>
        </dgm:presLayoutVars>
      </dgm:prSet>
      <dgm:spPr/>
    </dgm:pt>
    <dgm:pt modelId="{767EDA32-53B1-41A2-A3F0-974B99A0F554}" type="pres">
      <dgm:prSet presAssocID="{25519B2B-E749-4A44-BAB6-EEB485C2A545}" presName="rootComposite" presStyleCnt="0"/>
      <dgm:spPr/>
    </dgm:pt>
    <dgm:pt modelId="{B3C570EB-761F-4DF2-840A-0BE33F51CA09}" type="pres">
      <dgm:prSet presAssocID="{25519B2B-E749-4A44-BAB6-EEB485C2A545}" presName="rootText" presStyleLbl="node3" presStyleIdx="0" presStyleCnt="4" custLinFactNeighborX="-99313" custLinFactNeighborY="-5854">
        <dgm:presLayoutVars>
          <dgm:chPref val="3"/>
        </dgm:presLayoutVars>
      </dgm:prSet>
      <dgm:spPr>
        <a:prstGeom prst="roundRect">
          <a:avLst/>
        </a:prstGeom>
      </dgm:spPr>
    </dgm:pt>
    <dgm:pt modelId="{AA1224E5-9D19-4A1D-818F-061BE6E9BD47}" type="pres">
      <dgm:prSet presAssocID="{25519B2B-E749-4A44-BAB6-EEB485C2A545}" presName="rootConnector" presStyleLbl="node3" presStyleIdx="0" presStyleCnt="4"/>
      <dgm:spPr/>
    </dgm:pt>
    <dgm:pt modelId="{8BCEA8EF-0661-46D5-A633-AE39A25F80D0}" type="pres">
      <dgm:prSet presAssocID="{25519B2B-E749-4A44-BAB6-EEB485C2A545}" presName="hierChild4" presStyleCnt="0"/>
      <dgm:spPr/>
    </dgm:pt>
    <dgm:pt modelId="{BAB8BA20-6E42-46DB-AA75-52C07BFD8628}" type="pres">
      <dgm:prSet presAssocID="{6D0D24C9-BCD3-436A-BF12-ED2A11CFC72C}" presName="Name35" presStyleLbl="parChTrans1D4" presStyleIdx="0" presStyleCnt="22"/>
      <dgm:spPr/>
    </dgm:pt>
    <dgm:pt modelId="{1AFA7ADB-E346-43CF-8E2B-E6AF84145F59}" type="pres">
      <dgm:prSet presAssocID="{F4696291-C991-407F-B0C3-6A8F2CE0841A}" presName="hierRoot2" presStyleCnt="0">
        <dgm:presLayoutVars>
          <dgm:hierBranch val="init"/>
        </dgm:presLayoutVars>
      </dgm:prSet>
      <dgm:spPr/>
    </dgm:pt>
    <dgm:pt modelId="{484B0738-0473-489A-A639-C41BB8C2FA64}" type="pres">
      <dgm:prSet presAssocID="{F4696291-C991-407F-B0C3-6A8F2CE0841A}" presName="rootComposite" presStyleCnt="0"/>
      <dgm:spPr/>
    </dgm:pt>
    <dgm:pt modelId="{0D88FE23-8758-4A6D-81FE-BEC5AE1BB7F4}" type="pres">
      <dgm:prSet presAssocID="{F4696291-C991-407F-B0C3-6A8F2CE0841A}" presName="rootText" presStyleLbl="node4" presStyleIdx="0" presStyleCnt="22" custLinFactNeighborX="8534" custLinFactNeighborY="30640">
        <dgm:presLayoutVars>
          <dgm:chPref val="3"/>
        </dgm:presLayoutVars>
      </dgm:prSet>
      <dgm:spPr>
        <a:prstGeom prst="roundRect">
          <a:avLst/>
        </a:prstGeom>
      </dgm:spPr>
    </dgm:pt>
    <dgm:pt modelId="{7B1EDCE2-2E38-4FFF-BDFA-964E3AA97BCB}" type="pres">
      <dgm:prSet presAssocID="{F4696291-C991-407F-B0C3-6A8F2CE0841A}" presName="rootConnector" presStyleLbl="node4" presStyleIdx="0" presStyleCnt="22"/>
      <dgm:spPr/>
    </dgm:pt>
    <dgm:pt modelId="{03AD6F7F-9FF5-40F8-9828-863D2FEEA87E}" type="pres">
      <dgm:prSet presAssocID="{F4696291-C991-407F-B0C3-6A8F2CE0841A}" presName="hierChild4" presStyleCnt="0"/>
      <dgm:spPr/>
    </dgm:pt>
    <dgm:pt modelId="{AA22B2F9-539D-4A79-8A8D-EB4CCBC07323}" type="pres">
      <dgm:prSet presAssocID="{AFAB40C3-3ECA-4751-A055-953F7D84CBB9}" presName="Name37" presStyleLbl="parChTrans1D4" presStyleIdx="1" presStyleCnt="22"/>
      <dgm:spPr/>
    </dgm:pt>
    <dgm:pt modelId="{F52A2972-4B36-419F-9063-120E613614B8}" type="pres">
      <dgm:prSet presAssocID="{47EA173C-EDC6-4FDA-8261-83843715ED6C}" presName="hierRoot2" presStyleCnt="0">
        <dgm:presLayoutVars>
          <dgm:hierBranch val="r"/>
        </dgm:presLayoutVars>
      </dgm:prSet>
      <dgm:spPr/>
    </dgm:pt>
    <dgm:pt modelId="{A255A861-7B33-417F-A10C-F297A4A8D382}" type="pres">
      <dgm:prSet presAssocID="{47EA173C-EDC6-4FDA-8261-83843715ED6C}" presName="rootComposite" presStyleCnt="0"/>
      <dgm:spPr/>
    </dgm:pt>
    <dgm:pt modelId="{476443CA-C80E-495A-A67B-7D050FCD583F}" type="pres">
      <dgm:prSet presAssocID="{47EA173C-EDC6-4FDA-8261-83843715ED6C}" presName="rootText" presStyleLbl="node4" presStyleIdx="1" presStyleCnt="22" custLinFactNeighborX="-1542" custLinFactNeighborY="20272">
        <dgm:presLayoutVars>
          <dgm:chPref val="3"/>
        </dgm:presLayoutVars>
      </dgm:prSet>
      <dgm:spPr>
        <a:prstGeom prst="roundRect">
          <a:avLst/>
        </a:prstGeom>
      </dgm:spPr>
    </dgm:pt>
    <dgm:pt modelId="{C3F4B18B-83A8-4321-8A24-803A0F4AD38B}" type="pres">
      <dgm:prSet presAssocID="{47EA173C-EDC6-4FDA-8261-83843715ED6C}" presName="rootConnector" presStyleLbl="node4" presStyleIdx="1" presStyleCnt="22"/>
      <dgm:spPr/>
    </dgm:pt>
    <dgm:pt modelId="{F0CAE8AB-4DCF-4A43-86A7-E8DA30C5C65E}" type="pres">
      <dgm:prSet presAssocID="{47EA173C-EDC6-4FDA-8261-83843715ED6C}" presName="hierChild4" presStyleCnt="0"/>
      <dgm:spPr/>
    </dgm:pt>
    <dgm:pt modelId="{2A7DEFA2-70F0-4C57-A7F6-E282A46FC72A}" type="pres">
      <dgm:prSet presAssocID="{47EA173C-EDC6-4FDA-8261-83843715ED6C}" presName="hierChild5" presStyleCnt="0"/>
      <dgm:spPr/>
    </dgm:pt>
    <dgm:pt modelId="{2D46B4FA-5BBD-4ECE-B1F9-8FBAF3C3574F}" type="pres">
      <dgm:prSet presAssocID="{F4696291-C991-407F-B0C3-6A8F2CE0841A}" presName="hierChild5" presStyleCnt="0"/>
      <dgm:spPr/>
    </dgm:pt>
    <dgm:pt modelId="{65E52AD9-0770-47DE-AC77-DB0169E7F276}" type="pres">
      <dgm:prSet presAssocID="{BB408977-236C-4D41-B7D5-57809A1D7648}" presName="Name35" presStyleLbl="parChTrans1D4" presStyleIdx="2" presStyleCnt="22"/>
      <dgm:spPr/>
    </dgm:pt>
    <dgm:pt modelId="{7BBE6926-5CBE-48C2-8B02-BDCB3CAD33FC}" type="pres">
      <dgm:prSet presAssocID="{75FFB165-A58D-4E03-9E51-8E0FD120D629}" presName="hierRoot2" presStyleCnt="0">
        <dgm:presLayoutVars>
          <dgm:hierBranch val="init"/>
        </dgm:presLayoutVars>
      </dgm:prSet>
      <dgm:spPr/>
    </dgm:pt>
    <dgm:pt modelId="{AB47DD15-A5F2-49D3-8EEE-23A082183625}" type="pres">
      <dgm:prSet presAssocID="{75FFB165-A58D-4E03-9E51-8E0FD120D629}" presName="rootComposite" presStyleCnt="0"/>
      <dgm:spPr/>
    </dgm:pt>
    <dgm:pt modelId="{9AA2D2B3-2912-464F-9B7B-9963A918BA5A}" type="pres">
      <dgm:prSet presAssocID="{75FFB165-A58D-4E03-9E51-8E0FD120D629}" presName="rootText" presStyleLbl="node4" presStyleIdx="2" presStyleCnt="22" custLinFactNeighborX="15584" custLinFactNeighborY="30858">
        <dgm:presLayoutVars>
          <dgm:chPref val="3"/>
        </dgm:presLayoutVars>
      </dgm:prSet>
      <dgm:spPr>
        <a:prstGeom prst="roundRect">
          <a:avLst/>
        </a:prstGeom>
      </dgm:spPr>
    </dgm:pt>
    <dgm:pt modelId="{BDD006FC-7FBE-4690-AD0A-0854CA483EF2}" type="pres">
      <dgm:prSet presAssocID="{75FFB165-A58D-4E03-9E51-8E0FD120D629}" presName="rootConnector" presStyleLbl="node4" presStyleIdx="2" presStyleCnt="22"/>
      <dgm:spPr/>
    </dgm:pt>
    <dgm:pt modelId="{9A19FB33-077C-437B-8054-F3243068003D}" type="pres">
      <dgm:prSet presAssocID="{75FFB165-A58D-4E03-9E51-8E0FD120D629}" presName="hierChild4" presStyleCnt="0"/>
      <dgm:spPr/>
    </dgm:pt>
    <dgm:pt modelId="{727CB3DB-D620-43C4-A2A8-A0C9A1916D1A}" type="pres">
      <dgm:prSet presAssocID="{A2649A69-30D0-4DB1-904F-2E18AB34B3D4}" presName="Name37" presStyleLbl="parChTrans1D4" presStyleIdx="3" presStyleCnt="22"/>
      <dgm:spPr/>
    </dgm:pt>
    <dgm:pt modelId="{678481D3-3F44-4238-BC91-D73056845EE7}" type="pres">
      <dgm:prSet presAssocID="{5DF74B4C-73D8-4633-8FD8-1D0ECCCDEE6A}" presName="hierRoot2" presStyleCnt="0">
        <dgm:presLayoutVars>
          <dgm:hierBranch val="init"/>
        </dgm:presLayoutVars>
      </dgm:prSet>
      <dgm:spPr/>
    </dgm:pt>
    <dgm:pt modelId="{29B51F40-1994-4414-BE6C-29DCAC57961F}" type="pres">
      <dgm:prSet presAssocID="{5DF74B4C-73D8-4633-8FD8-1D0ECCCDEE6A}" presName="rootComposite" presStyleCnt="0"/>
      <dgm:spPr/>
    </dgm:pt>
    <dgm:pt modelId="{FD424917-6B45-4290-A810-E13D0472D485}" type="pres">
      <dgm:prSet presAssocID="{5DF74B4C-73D8-4633-8FD8-1D0ECCCDEE6A}" presName="rootText" presStyleLbl="node4" presStyleIdx="3" presStyleCnt="22" custLinFactNeighborX="15584" custLinFactNeighborY="8808">
        <dgm:presLayoutVars>
          <dgm:chPref val="3"/>
        </dgm:presLayoutVars>
      </dgm:prSet>
      <dgm:spPr>
        <a:prstGeom prst="roundRect">
          <a:avLst/>
        </a:prstGeom>
      </dgm:spPr>
    </dgm:pt>
    <dgm:pt modelId="{B2A765D3-2AF1-4501-B379-6926915A735B}" type="pres">
      <dgm:prSet presAssocID="{5DF74B4C-73D8-4633-8FD8-1D0ECCCDEE6A}" presName="rootConnector" presStyleLbl="node4" presStyleIdx="3" presStyleCnt="22"/>
      <dgm:spPr/>
    </dgm:pt>
    <dgm:pt modelId="{C8DF2FF2-5533-4201-953E-EFC5D123F3B8}" type="pres">
      <dgm:prSet presAssocID="{5DF74B4C-73D8-4633-8FD8-1D0ECCCDEE6A}" presName="hierChild4" presStyleCnt="0"/>
      <dgm:spPr/>
    </dgm:pt>
    <dgm:pt modelId="{37B5A8AD-2629-4867-8591-3972F80AA969}" type="pres">
      <dgm:prSet presAssocID="{5DF74B4C-73D8-4633-8FD8-1D0ECCCDEE6A}" presName="hierChild5" presStyleCnt="0"/>
      <dgm:spPr/>
    </dgm:pt>
    <dgm:pt modelId="{D74222A8-E580-4B12-B3D5-D2ADC202B68E}" type="pres">
      <dgm:prSet presAssocID="{F3DF1207-922D-493A-B1E7-FF8D361A86A0}" presName="Name37" presStyleLbl="parChTrans1D4" presStyleIdx="4" presStyleCnt="22"/>
      <dgm:spPr/>
    </dgm:pt>
    <dgm:pt modelId="{D8F39045-1D04-4FB8-A3E1-9C798CC69AD1}" type="pres">
      <dgm:prSet presAssocID="{BFFE29C3-114F-47ED-92E3-329584D0276E}" presName="hierRoot2" presStyleCnt="0">
        <dgm:presLayoutVars>
          <dgm:hierBranch val="init"/>
        </dgm:presLayoutVars>
      </dgm:prSet>
      <dgm:spPr/>
    </dgm:pt>
    <dgm:pt modelId="{11D13FC9-55FA-436E-90BD-D4F11D744F3C}" type="pres">
      <dgm:prSet presAssocID="{BFFE29C3-114F-47ED-92E3-329584D0276E}" presName="rootComposite" presStyleCnt="0"/>
      <dgm:spPr/>
    </dgm:pt>
    <dgm:pt modelId="{FE2DB67C-4C26-4FA0-937E-4BE37BEFFBC2}" type="pres">
      <dgm:prSet presAssocID="{BFFE29C3-114F-47ED-92E3-329584D0276E}" presName="rootText" presStyleLbl="node4" presStyleIdx="4" presStyleCnt="22" custLinFactNeighborX="15584" custLinFactNeighborY="19833">
        <dgm:presLayoutVars>
          <dgm:chPref val="3"/>
        </dgm:presLayoutVars>
      </dgm:prSet>
      <dgm:spPr>
        <a:prstGeom prst="roundRect">
          <a:avLst/>
        </a:prstGeom>
      </dgm:spPr>
    </dgm:pt>
    <dgm:pt modelId="{0AA74D1E-3AE3-47C4-BCB2-F28BE9A67EE2}" type="pres">
      <dgm:prSet presAssocID="{BFFE29C3-114F-47ED-92E3-329584D0276E}" presName="rootConnector" presStyleLbl="node4" presStyleIdx="4" presStyleCnt="22"/>
      <dgm:spPr/>
    </dgm:pt>
    <dgm:pt modelId="{7AC706A8-9F5A-408C-8686-A15B7A592E00}" type="pres">
      <dgm:prSet presAssocID="{BFFE29C3-114F-47ED-92E3-329584D0276E}" presName="hierChild4" presStyleCnt="0"/>
      <dgm:spPr/>
    </dgm:pt>
    <dgm:pt modelId="{CB2C6B22-8DF2-4511-B0BA-5705BF049F89}" type="pres">
      <dgm:prSet presAssocID="{BFFE29C3-114F-47ED-92E3-329584D0276E}" presName="hierChild5" presStyleCnt="0"/>
      <dgm:spPr/>
    </dgm:pt>
    <dgm:pt modelId="{2F97739A-30CB-46BF-B44E-3466567D2595}" type="pres">
      <dgm:prSet presAssocID="{FC72D416-D328-4D2D-B4BE-92D4CE63A083}" presName="Name37" presStyleLbl="parChTrans1D4" presStyleIdx="5" presStyleCnt="22"/>
      <dgm:spPr/>
    </dgm:pt>
    <dgm:pt modelId="{3284289E-A19E-4E77-BC17-1740C9078E91}" type="pres">
      <dgm:prSet presAssocID="{5DA1F43E-71CC-4013-B77C-1DF45E9AFCFE}" presName="hierRoot2" presStyleCnt="0">
        <dgm:presLayoutVars>
          <dgm:hierBranch val="init"/>
        </dgm:presLayoutVars>
      </dgm:prSet>
      <dgm:spPr/>
    </dgm:pt>
    <dgm:pt modelId="{63EF0660-1C1B-41FF-AEEE-A0CCF5E57C1E}" type="pres">
      <dgm:prSet presAssocID="{5DA1F43E-71CC-4013-B77C-1DF45E9AFCFE}" presName="rootComposite" presStyleCnt="0"/>
      <dgm:spPr/>
    </dgm:pt>
    <dgm:pt modelId="{95508A89-9607-4824-9661-443880E5D946}" type="pres">
      <dgm:prSet presAssocID="{5DA1F43E-71CC-4013-B77C-1DF45E9AFCFE}" presName="rootText" presStyleLbl="node4" presStyleIdx="5" presStyleCnt="22" custLinFactNeighborX="15584" custLinFactNeighborY="33290">
        <dgm:presLayoutVars>
          <dgm:chPref val="3"/>
        </dgm:presLayoutVars>
      </dgm:prSet>
      <dgm:spPr>
        <a:prstGeom prst="roundRect">
          <a:avLst/>
        </a:prstGeom>
      </dgm:spPr>
    </dgm:pt>
    <dgm:pt modelId="{CBC7572D-98FF-4F35-A460-1DB067791633}" type="pres">
      <dgm:prSet presAssocID="{5DA1F43E-71CC-4013-B77C-1DF45E9AFCFE}" presName="rootConnector" presStyleLbl="node4" presStyleIdx="5" presStyleCnt="22"/>
      <dgm:spPr/>
    </dgm:pt>
    <dgm:pt modelId="{89191B7D-8845-43C8-B3BB-3350C1E76EB5}" type="pres">
      <dgm:prSet presAssocID="{5DA1F43E-71CC-4013-B77C-1DF45E9AFCFE}" presName="hierChild4" presStyleCnt="0"/>
      <dgm:spPr/>
    </dgm:pt>
    <dgm:pt modelId="{D269A370-CE50-435D-9A3E-709D1A75215F}" type="pres">
      <dgm:prSet presAssocID="{5DA1F43E-71CC-4013-B77C-1DF45E9AFCFE}" presName="hierChild5" presStyleCnt="0"/>
      <dgm:spPr/>
    </dgm:pt>
    <dgm:pt modelId="{F552F510-321A-4F4F-8DBA-E03B68ADA7AF}" type="pres">
      <dgm:prSet presAssocID="{75FFB165-A58D-4E03-9E51-8E0FD120D629}" presName="hierChild5" presStyleCnt="0"/>
      <dgm:spPr/>
    </dgm:pt>
    <dgm:pt modelId="{89499FE0-E7FC-4E8B-B25E-9B3F8A475E02}" type="pres">
      <dgm:prSet presAssocID="{A9B9BF6E-C539-402D-8CCA-452D408E5D00}" presName="Name35" presStyleLbl="parChTrans1D4" presStyleIdx="6" presStyleCnt="22"/>
      <dgm:spPr/>
    </dgm:pt>
    <dgm:pt modelId="{305595A7-23BC-44E8-A03C-1A9A4F47A20F}" type="pres">
      <dgm:prSet presAssocID="{8A1650A6-2143-462E-B222-E9371ECE0380}" presName="hierRoot2" presStyleCnt="0">
        <dgm:presLayoutVars>
          <dgm:hierBranch val="init"/>
        </dgm:presLayoutVars>
      </dgm:prSet>
      <dgm:spPr/>
    </dgm:pt>
    <dgm:pt modelId="{DCD2AB30-6F3B-4617-B510-359069B6DFBB}" type="pres">
      <dgm:prSet presAssocID="{8A1650A6-2143-462E-B222-E9371ECE0380}" presName="rootComposite" presStyleCnt="0"/>
      <dgm:spPr/>
    </dgm:pt>
    <dgm:pt modelId="{16BA64E7-47CA-4051-8160-48E056F028DE}" type="pres">
      <dgm:prSet presAssocID="{8A1650A6-2143-462E-B222-E9371ECE0380}" presName="rootText" presStyleLbl="node4" presStyleIdx="6" presStyleCnt="22" custLinFactNeighborX="54188" custLinFactNeighborY="30858">
        <dgm:presLayoutVars>
          <dgm:chPref val="3"/>
        </dgm:presLayoutVars>
      </dgm:prSet>
      <dgm:spPr>
        <a:prstGeom prst="roundRect">
          <a:avLst/>
        </a:prstGeom>
      </dgm:spPr>
    </dgm:pt>
    <dgm:pt modelId="{4B7FB032-BF70-45D6-B1EB-0FB2EF199F45}" type="pres">
      <dgm:prSet presAssocID="{8A1650A6-2143-462E-B222-E9371ECE0380}" presName="rootConnector" presStyleLbl="node4" presStyleIdx="6" presStyleCnt="22"/>
      <dgm:spPr/>
    </dgm:pt>
    <dgm:pt modelId="{4C623835-6276-4ABA-B35F-C393E3673126}" type="pres">
      <dgm:prSet presAssocID="{8A1650A6-2143-462E-B222-E9371ECE0380}" presName="hierChild4" presStyleCnt="0"/>
      <dgm:spPr/>
    </dgm:pt>
    <dgm:pt modelId="{548871E3-F23D-41F1-8199-F652E4A76D40}" type="pres">
      <dgm:prSet presAssocID="{828A35BB-CB16-4D9B-A183-2951B0441068}" presName="Name37" presStyleLbl="parChTrans1D4" presStyleIdx="7" presStyleCnt="22"/>
      <dgm:spPr/>
    </dgm:pt>
    <dgm:pt modelId="{ACA889EF-E0E8-46FA-B422-9F61858B99F4}" type="pres">
      <dgm:prSet presAssocID="{7639FAF6-9E1C-4F42-BFA4-3335F1E0FFD9}" presName="hierRoot2" presStyleCnt="0">
        <dgm:presLayoutVars>
          <dgm:hierBranch val="init"/>
        </dgm:presLayoutVars>
      </dgm:prSet>
      <dgm:spPr/>
    </dgm:pt>
    <dgm:pt modelId="{480689FC-6D78-4C6D-81FB-05ADDBE186B5}" type="pres">
      <dgm:prSet presAssocID="{7639FAF6-9E1C-4F42-BFA4-3335F1E0FFD9}" presName="rootComposite" presStyleCnt="0"/>
      <dgm:spPr/>
    </dgm:pt>
    <dgm:pt modelId="{D9AD7E2B-4BCA-44C8-A1CC-001F9ADA21DF}" type="pres">
      <dgm:prSet presAssocID="{7639FAF6-9E1C-4F42-BFA4-3335F1E0FFD9}" presName="rootText" presStyleLbl="node4" presStyleIdx="7" presStyleCnt="22" custLinFactNeighborX="54188" custLinFactNeighborY="8808">
        <dgm:presLayoutVars>
          <dgm:chPref val="3"/>
        </dgm:presLayoutVars>
      </dgm:prSet>
      <dgm:spPr>
        <a:prstGeom prst="roundRect">
          <a:avLst/>
        </a:prstGeom>
      </dgm:spPr>
    </dgm:pt>
    <dgm:pt modelId="{CF8DD596-3104-49DE-8E2B-77860E56372D}" type="pres">
      <dgm:prSet presAssocID="{7639FAF6-9E1C-4F42-BFA4-3335F1E0FFD9}" presName="rootConnector" presStyleLbl="node4" presStyleIdx="7" presStyleCnt="22"/>
      <dgm:spPr/>
    </dgm:pt>
    <dgm:pt modelId="{1ED1CC47-A76D-4910-899B-90B6A0A46B2B}" type="pres">
      <dgm:prSet presAssocID="{7639FAF6-9E1C-4F42-BFA4-3335F1E0FFD9}" presName="hierChild4" presStyleCnt="0"/>
      <dgm:spPr/>
    </dgm:pt>
    <dgm:pt modelId="{F756E76B-6625-4F8B-8CC4-A41D31305114}" type="pres">
      <dgm:prSet presAssocID="{7639FAF6-9E1C-4F42-BFA4-3335F1E0FFD9}" presName="hierChild5" presStyleCnt="0"/>
      <dgm:spPr/>
    </dgm:pt>
    <dgm:pt modelId="{579476AD-1AD0-42D2-A1F4-EB39AD5EA1C1}" type="pres">
      <dgm:prSet presAssocID="{A51A0556-E045-4C46-A9F0-E236A91960A7}" presName="Name37" presStyleLbl="parChTrans1D4" presStyleIdx="8" presStyleCnt="22"/>
      <dgm:spPr/>
    </dgm:pt>
    <dgm:pt modelId="{DFF4E875-DCDD-4B3C-B47E-79DF1809162F}" type="pres">
      <dgm:prSet presAssocID="{4D299C0D-9AAA-438F-B698-48F5C22E5F69}" presName="hierRoot2" presStyleCnt="0">
        <dgm:presLayoutVars>
          <dgm:hierBranch val="init"/>
        </dgm:presLayoutVars>
      </dgm:prSet>
      <dgm:spPr/>
    </dgm:pt>
    <dgm:pt modelId="{7F189A01-5036-4FA2-9E54-0661DA0F2419}" type="pres">
      <dgm:prSet presAssocID="{4D299C0D-9AAA-438F-B698-48F5C22E5F69}" presName="rootComposite" presStyleCnt="0"/>
      <dgm:spPr/>
    </dgm:pt>
    <dgm:pt modelId="{9609A133-F0ED-48A9-B246-3CF25CA29719}" type="pres">
      <dgm:prSet presAssocID="{4D299C0D-9AAA-438F-B698-48F5C22E5F69}" presName="rootText" presStyleLbl="node4" presStyleIdx="8" presStyleCnt="22" custLinFactNeighborX="54188" custLinFactNeighborY="44088">
        <dgm:presLayoutVars>
          <dgm:chPref val="3"/>
        </dgm:presLayoutVars>
      </dgm:prSet>
      <dgm:spPr>
        <a:prstGeom prst="roundRect">
          <a:avLst/>
        </a:prstGeom>
      </dgm:spPr>
    </dgm:pt>
    <dgm:pt modelId="{52A6F129-A789-4184-AC45-42567030A393}" type="pres">
      <dgm:prSet presAssocID="{4D299C0D-9AAA-438F-B698-48F5C22E5F69}" presName="rootConnector" presStyleLbl="node4" presStyleIdx="8" presStyleCnt="22"/>
      <dgm:spPr/>
    </dgm:pt>
    <dgm:pt modelId="{23CA6F13-9096-4DD0-9E87-9AE992BE776F}" type="pres">
      <dgm:prSet presAssocID="{4D299C0D-9AAA-438F-B698-48F5C22E5F69}" presName="hierChild4" presStyleCnt="0"/>
      <dgm:spPr/>
    </dgm:pt>
    <dgm:pt modelId="{F547DCB4-2599-4FA4-B58E-D3C08D084726}" type="pres">
      <dgm:prSet presAssocID="{4D299C0D-9AAA-438F-B698-48F5C22E5F69}" presName="hierChild5" presStyleCnt="0"/>
      <dgm:spPr/>
    </dgm:pt>
    <dgm:pt modelId="{1D63DA78-DFDB-4E75-A585-CC1E6E1A6D7D}" type="pres">
      <dgm:prSet presAssocID="{8A1650A6-2143-462E-B222-E9371ECE0380}" presName="hierChild5" presStyleCnt="0"/>
      <dgm:spPr/>
    </dgm:pt>
    <dgm:pt modelId="{57AA3E5C-7151-4589-86AD-DBE792E78D1A}" type="pres">
      <dgm:prSet presAssocID="{25519B2B-E749-4A44-BAB6-EEB485C2A545}" presName="hierChild5" presStyleCnt="0"/>
      <dgm:spPr/>
    </dgm:pt>
    <dgm:pt modelId="{ECCC3D99-0931-4025-8534-CA952F7D9369}" type="pres">
      <dgm:prSet presAssocID="{231E2305-6DF2-4224-8C7D-B50B251594E3}" presName="Name35" presStyleLbl="parChTrans1D3" presStyleIdx="1" presStyleCnt="4"/>
      <dgm:spPr/>
    </dgm:pt>
    <dgm:pt modelId="{877CEE7F-057A-49AD-AD74-793D4B4CEF90}" type="pres">
      <dgm:prSet presAssocID="{522FC380-9F64-4A72-BB36-4E4AEB6F39CA}" presName="hierRoot2" presStyleCnt="0">
        <dgm:presLayoutVars>
          <dgm:hierBranch/>
        </dgm:presLayoutVars>
      </dgm:prSet>
      <dgm:spPr/>
    </dgm:pt>
    <dgm:pt modelId="{1656CEE7-F215-4726-9470-A3E40774E17D}" type="pres">
      <dgm:prSet presAssocID="{522FC380-9F64-4A72-BB36-4E4AEB6F39CA}" presName="rootComposite" presStyleCnt="0"/>
      <dgm:spPr/>
    </dgm:pt>
    <dgm:pt modelId="{85AF74FC-F459-409E-965E-D6BDD3AF4BA0}" type="pres">
      <dgm:prSet presAssocID="{522FC380-9F64-4A72-BB36-4E4AEB6F39CA}" presName="rootText" presStyleLbl="node3" presStyleIdx="1" presStyleCnt="4" custLinFactX="-53878" custLinFactNeighborX="-100000" custLinFactNeighborY="-7148">
        <dgm:presLayoutVars>
          <dgm:chPref val="3"/>
        </dgm:presLayoutVars>
      </dgm:prSet>
      <dgm:spPr>
        <a:prstGeom prst="roundRect">
          <a:avLst/>
        </a:prstGeom>
      </dgm:spPr>
    </dgm:pt>
    <dgm:pt modelId="{73AFB45B-B76A-48FD-AEEF-2FB2FE9F7647}" type="pres">
      <dgm:prSet presAssocID="{522FC380-9F64-4A72-BB36-4E4AEB6F39CA}" presName="rootConnector" presStyleLbl="node3" presStyleIdx="1" presStyleCnt="4"/>
      <dgm:spPr/>
    </dgm:pt>
    <dgm:pt modelId="{717AE85B-AEFE-48F9-B944-B4454CF8804D}" type="pres">
      <dgm:prSet presAssocID="{522FC380-9F64-4A72-BB36-4E4AEB6F39CA}" presName="hierChild4" presStyleCnt="0"/>
      <dgm:spPr/>
    </dgm:pt>
    <dgm:pt modelId="{AB85DDED-BB5D-4B20-A31F-56CB86C5F9CC}" type="pres">
      <dgm:prSet presAssocID="{92097B33-13FD-407D-B744-E77767C331F5}" presName="Name35" presStyleLbl="parChTrans1D4" presStyleIdx="9" presStyleCnt="22"/>
      <dgm:spPr/>
    </dgm:pt>
    <dgm:pt modelId="{E5485D80-9D97-4C75-8AE3-D752B1775DA7}" type="pres">
      <dgm:prSet presAssocID="{14C15FC4-6436-4BB3-AC9D-26EE57EEB5EE}" presName="hierRoot2" presStyleCnt="0">
        <dgm:presLayoutVars>
          <dgm:hierBranch val="init"/>
        </dgm:presLayoutVars>
      </dgm:prSet>
      <dgm:spPr/>
    </dgm:pt>
    <dgm:pt modelId="{A88C72D7-F0FB-42E9-9590-E6107380A5E2}" type="pres">
      <dgm:prSet presAssocID="{14C15FC4-6436-4BB3-AC9D-26EE57EEB5EE}" presName="rootComposite" presStyleCnt="0"/>
      <dgm:spPr/>
    </dgm:pt>
    <dgm:pt modelId="{2E6D1DDD-EBC5-4DE6-B3DA-5FF0821D8C25}" type="pres">
      <dgm:prSet presAssocID="{14C15FC4-6436-4BB3-AC9D-26EE57EEB5EE}" presName="rootText" presStyleLbl="node4" presStyleIdx="9" presStyleCnt="22" custScaleX="50838" custScaleY="101407" custLinFactY="-6424" custLinFactNeighborX="-95167" custLinFactNeighborY="-100000">
        <dgm:presLayoutVars>
          <dgm:chPref val="3"/>
        </dgm:presLayoutVars>
      </dgm:prSet>
      <dgm:spPr>
        <a:prstGeom prst="roundRect">
          <a:avLst/>
        </a:prstGeom>
      </dgm:spPr>
    </dgm:pt>
    <dgm:pt modelId="{DB91559A-EE0B-4550-AA05-29078EFABEC9}" type="pres">
      <dgm:prSet presAssocID="{14C15FC4-6436-4BB3-AC9D-26EE57EEB5EE}" presName="rootConnector" presStyleLbl="node4" presStyleIdx="9" presStyleCnt="22"/>
      <dgm:spPr/>
    </dgm:pt>
    <dgm:pt modelId="{BC1E9FC2-9942-4092-8E1D-FB4E212CE967}" type="pres">
      <dgm:prSet presAssocID="{14C15FC4-6436-4BB3-AC9D-26EE57EEB5EE}" presName="hierChild4" presStyleCnt="0"/>
      <dgm:spPr/>
    </dgm:pt>
    <dgm:pt modelId="{A745F9BC-A29D-45C5-981B-70F7EC99CCA7}" type="pres">
      <dgm:prSet presAssocID="{14C15FC4-6436-4BB3-AC9D-26EE57EEB5EE}" presName="hierChild5" presStyleCnt="0"/>
      <dgm:spPr/>
    </dgm:pt>
    <dgm:pt modelId="{906104D6-48D4-4A99-8730-00AE13C60572}" type="pres">
      <dgm:prSet presAssocID="{522FC380-9F64-4A72-BB36-4E4AEB6F39CA}" presName="hierChild5" presStyleCnt="0"/>
      <dgm:spPr/>
    </dgm:pt>
    <dgm:pt modelId="{1940224C-5D9B-44EC-AC07-F233E2946FDF}" type="pres">
      <dgm:prSet presAssocID="{96F15514-0324-48F7-8870-369F1B0CD7AF}" presName="hierChild5" presStyleCnt="0"/>
      <dgm:spPr/>
    </dgm:pt>
    <dgm:pt modelId="{C74862B0-F874-4447-B107-DB6DD838950A}" type="pres">
      <dgm:prSet presAssocID="{9634D334-9342-45E0-B2D0-CD4150AE9CA1}" presName="Name37" presStyleLbl="parChTrans1D2" presStyleIdx="1" presStyleCnt="2"/>
      <dgm:spPr/>
    </dgm:pt>
    <dgm:pt modelId="{7977836E-FA2B-4B09-AB2E-4774B5264DBB}" type="pres">
      <dgm:prSet presAssocID="{363906CC-730E-499C-9848-942D5B2F5603}" presName="hierRoot2" presStyleCnt="0">
        <dgm:presLayoutVars>
          <dgm:hierBranch/>
        </dgm:presLayoutVars>
      </dgm:prSet>
      <dgm:spPr/>
    </dgm:pt>
    <dgm:pt modelId="{2DE0DABF-E14C-4DDE-8295-A2EC34F31C0F}" type="pres">
      <dgm:prSet presAssocID="{363906CC-730E-499C-9848-942D5B2F5603}" presName="rootComposite" presStyleCnt="0"/>
      <dgm:spPr/>
    </dgm:pt>
    <dgm:pt modelId="{B03DEEBE-8D6A-4D34-A3DA-17FB6B68BDE7}" type="pres">
      <dgm:prSet presAssocID="{363906CC-730E-499C-9848-942D5B2F5603}" presName="rootText" presStyleLbl="node2" presStyleIdx="1" presStyleCnt="2" custScaleX="192722" custLinFactNeighborX="98440" custLinFactNeighborY="41">
        <dgm:presLayoutVars>
          <dgm:chPref val="3"/>
        </dgm:presLayoutVars>
      </dgm:prSet>
      <dgm:spPr>
        <a:prstGeom prst="roundRect">
          <a:avLst/>
        </a:prstGeom>
      </dgm:spPr>
    </dgm:pt>
    <dgm:pt modelId="{F0D3E6AB-2E5D-4979-AE05-84BDF00F3E57}" type="pres">
      <dgm:prSet presAssocID="{363906CC-730E-499C-9848-942D5B2F5603}" presName="rootConnector" presStyleLbl="node2" presStyleIdx="1" presStyleCnt="2"/>
      <dgm:spPr/>
    </dgm:pt>
    <dgm:pt modelId="{73B364B1-8E33-4ADC-9E3D-F33B6A17022E}" type="pres">
      <dgm:prSet presAssocID="{363906CC-730E-499C-9848-942D5B2F5603}" presName="hierChild4" presStyleCnt="0"/>
      <dgm:spPr/>
    </dgm:pt>
    <dgm:pt modelId="{3CEF933D-A3AC-2640-90B9-779EE298603D}" type="pres">
      <dgm:prSet presAssocID="{6AF9989B-6B3C-914E-9A86-B691635C2F66}" presName="Name35" presStyleLbl="parChTrans1D3" presStyleIdx="2" presStyleCnt="4"/>
      <dgm:spPr/>
    </dgm:pt>
    <dgm:pt modelId="{ED8D97EE-7E3F-024D-99E6-02CEDEC8A2B7}" type="pres">
      <dgm:prSet presAssocID="{DA7B1ED1-0138-E744-BBCC-FE86B08F6643}" presName="hierRoot2" presStyleCnt="0">
        <dgm:presLayoutVars>
          <dgm:hierBranch/>
        </dgm:presLayoutVars>
      </dgm:prSet>
      <dgm:spPr/>
    </dgm:pt>
    <dgm:pt modelId="{485FC0D9-F549-B44D-9D2A-214D993A7DD4}" type="pres">
      <dgm:prSet presAssocID="{DA7B1ED1-0138-E744-BBCC-FE86B08F6643}" presName="rootComposite" presStyleCnt="0"/>
      <dgm:spPr/>
    </dgm:pt>
    <dgm:pt modelId="{E670587C-8103-0443-9C22-BE39B479CE67}" type="pres">
      <dgm:prSet presAssocID="{DA7B1ED1-0138-E744-BBCC-FE86B08F6643}" presName="rootText" presStyleLbl="node3" presStyleIdx="2" presStyleCnt="4">
        <dgm:presLayoutVars>
          <dgm:chPref val="3"/>
        </dgm:presLayoutVars>
      </dgm:prSet>
      <dgm:spPr>
        <a:prstGeom prst="roundRect">
          <a:avLst/>
        </a:prstGeom>
      </dgm:spPr>
    </dgm:pt>
    <dgm:pt modelId="{9BBF8C2A-3C5C-3247-8443-706FBFE470A9}" type="pres">
      <dgm:prSet presAssocID="{DA7B1ED1-0138-E744-BBCC-FE86B08F6643}" presName="rootConnector" presStyleLbl="node3" presStyleIdx="2" presStyleCnt="4"/>
      <dgm:spPr/>
    </dgm:pt>
    <dgm:pt modelId="{194C501D-D08D-A448-98DE-C51CF2F3543C}" type="pres">
      <dgm:prSet presAssocID="{DA7B1ED1-0138-E744-BBCC-FE86B08F6643}" presName="hierChild4" presStyleCnt="0"/>
      <dgm:spPr/>
    </dgm:pt>
    <dgm:pt modelId="{1190B346-2523-544B-BC6F-C836F06FCF4C}" type="pres">
      <dgm:prSet presAssocID="{8BF0E8E1-1AFA-B54E-8024-D2A3A9255C02}" presName="Name35" presStyleLbl="parChTrans1D4" presStyleIdx="10" presStyleCnt="22"/>
      <dgm:spPr/>
    </dgm:pt>
    <dgm:pt modelId="{74068888-90DD-3C4E-808D-7A696AD0E874}" type="pres">
      <dgm:prSet presAssocID="{A27D550F-4043-8F4B-A8E2-843978DB8499}" presName="hierRoot2" presStyleCnt="0">
        <dgm:presLayoutVars>
          <dgm:hierBranch val="init"/>
        </dgm:presLayoutVars>
      </dgm:prSet>
      <dgm:spPr/>
    </dgm:pt>
    <dgm:pt modelId="{C5095111-CCED-C54B-A6F8-BBADA59AE861}" type="pres">
      <dgm:prSet presAssocID="{A27D550F-4043-8F4B-A8E2-843978DB8499}" presName="rootComposite" presStyleCnt="0"/>
      <dgm:spPr/>
    </dgm:pt>
    <dgm:pt modelId="{D84305E1-BA37-304B-A784-6CFAA8A6C331}" type="pres">
      <dgm:prSet presAssocID="{A27D550F-4043-8F4B-A8E2-843978DB8499}" presName="rootText" presStyleLbl="node4" presStyleIdx="10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DB2C852E-DB64-8848-9444-3F381CA5B433}" type="pres">
      <dgm:prSet presAssocID="{A27D550F-4043-8F4B-A8E2-843978DB8499}" presName="rootConnector" presStyleLbl="node4" presStyleIdx="10" presStyleCnt="22"/>
      <dgm:spPr/>
    </dgm:pt>
    <dgm:pt modelId="{EAF39ADF-503F-B346-8DDC-BD8CD9BA547B}" type="pres">
      <dgm:prSet presAssocID="{A27D550F-4043-8F4B-A8E2-843978DB8499}" presName="hierChild4" presStyleCnt="0"/>
      <dgm:spPr/>
    </dgm:pt>
    <dgm:pt modelId="{EC12CC14-B909-8449-A7CC-D06F7202470E}" type="pres">
      <dgm:prSet presAssocID="{A27D550F-4043-8F4B-A8E2-843978DB8499}" presName="hierChild5" presStyleCnt="0"/>
      <dgm:spPr/>
    </dgm:pt>
    <dgm:pt modelId="{56BD5C49-7934-9342-81C7-E2B5F5CB8AB0}" type="pres">
      <dgm:prSet presAssocID="{3BF5C778-DDC0-3641-8620-54A30F37A6AC}" presName="Name35" presStyleLbl="parChTrans1D4" presStyleIdx="11" presStyleCnt="22"/>
      <dgm:spPr/>
    </dgm:pt>
    <dgm:pt modelId="{44189552-6D5D-0E49-83DA-A174CEA33B5E}" type="pres">
      <dgm:prSet presAssocID="{9B4CBFF0-6A6D-0540-A436-773ABAB14F90}" presName="hierRoot2" presStyleCnt="0">
        <dgm:presLayoutVars>
          <dgm:hierBranch val="init"/>
        </dgm:presLayoutVars>
      </dgm:prSet>
      <dgm:spPr/>
    </dgm:pt>
    <dgm:pt modelId="{C1CF4923-1B11-4A47-B9FA-86DE717DC81A}" type="pres">
      <dgm:prSet presAssocID="{9B4CBFF0-6A6D-0540-A436-773ABAB14F90}" presName="rootComposite" presStyleCnt="0"/>
      <dgm:spPr/>
    </dgm:pt>
    <dgm:pt modelId="{F136958E-13D4-4847-B22C-2B29EDCF9391}" type="pres">
      <dgm:prSet presAssocID="{9B4CBFF0-6A6D-0540-A436-773ABAB14F90}" presName="rootText" presStyleLbl="node4" presStyleIdx="11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1F4C6502-BB18-9742-ADAA-275579FE2BA3}" type="pres">
      <dgm:prSet presAssocID="{9B4CBFF0-6A6D-0540-A436-773ABAB14F90}" presName="rootConnector" presStyleLbl="node4" presStyleIdx="11" presStyleCnt="22"/>
      <dgm:spPr/>
    </dgm:pt>
    <dgm:pt modelId="{9F8B6956-743D-A442-B099-A7FFD8D50CC5}" type="pres">
      <dgm:prSet presAssocID="{9B4CBFF0-6A6D-0540-A436-773ABAB14F90}" presName="hierChild4" presStyleCnt="0"/>
      <dgm:spPr/>
    </dgm:pt>
    <dgm:pt modelId="{5FF793EE-D770-FD4D-9D18-A99EC8D7C866}" type="pres">
      <dgm:prSet presAssocID="{53E1CFFC-A567-D84A-ABDE-E6CEF6CB8E45}" presName="Name37" presStyleLbl="parChTrans1D4" presStyleIdx="12" presStyleCnt="22"/>
      <dgm:spPr/>
    </dgm:pt>
    <dgm:pt modelId="{29EFB745-CA0D-C940-ACD2-C5E15B2877D3}" type="pres">
      <dgm:prSet presAssocID="{44E16BE2-87EE-6145-B91F-DB0AF60AB0D9}" presName="hierRoot2" presStyleCnt="0">
        <dgm:presLayoutVars>
          <dgm:hierBranch val="init"/>
        </dgm:presLayoutVars>
      </dgm:prSet>
      <dgm:spPr/>
    </dgm:pt>
    <dgm:pt modelId="{9366799E-0C83-3742-98CF-3A7AADF00C68}" type="pres">
      <dgm:prSet presAssocID="{44E16BE2-87EE-6145-B91F-DB0AF60AB0D9}" presName="rootComposite" presStyleCnt="0"/>
      <dgm:spPr/>
    </dgm:pt>
    <dgm:pt modelId="{05E74234-4102-CF40-8107-3B5E494BBF5B}" type="pres">
      <dgm:prSet presAssocID="{44E16BE2-87EE-6145-B91F-DB0AF60AB0D9}" presName="rootText" presStyleLbl="node4" presStyleIdx="12" presStyleCnt="22" custLinFactNeighborX="-6116" custLinFactNeighborY="65682">
        <dgm:presLayoutVars>
          <dgm:chPref val="3"/>
        </dgm:presLayoutVars>
      </dgm:prSet>
      <dgm:spPr>
        <a:prstGeom prst="roundRect">
          <a:avLst/>
        </a:prstGeom>
      </dgm:spPr>
    </dgm:pt>
    <dgm:pt modelId="{7E8ED830-FB5C-0F4A-B846-57B4206645E9}" type="pres">
      <dgm:prSet presAssocID="{44E16BE2-87EE-6145-B91F-DB0AF60AB0D9}" presName="rootConnector" presStyleLbl="node4" presStyleIdx="12" presStyleCnt="22"/>
      <dgm:spPr/>
    </dgm:pt>
    <dgm:pt modelId="{738E77A5-5E2D-2346-B002-AD03786B713D}" type="pres">
      <dgm:prSet presAssocID="{44E16BE2-87EE-6145-B91F-DB0AF60AB0D9}" presName="hierChild4" presStyleCnt="0"/>
      <dgm:spPr/>
    </dgm:pt>
    <dgm:pt modelId="{60C1DE21-D24A-9741-9471-0372CD0CD2B1}" type="pres">
      <dgm:prSet presAssocID="{44E16BE2-87EE-6145-B91F-DB0AF60AB0D9}" presName="hierChild5" presStyleCnt="0"/>
      <dgm:spPr/>
    </dgm:pt>
    <dgm:pt modelId="{45284F62-AD7F-854C-B86D-FD89DC66B1ED}" type="pres">
      <dgm:prSet presAssocID="{9B4CBFF0-6A6D-0540-A436-773ABAB14F90}" presName="hierChild5" presStyleCnt="0"/>
      <dgm:spPr/>
    </dgm:pt>
    <dgm:pt modelId="{8AD9957E-4E23-9F4B-89B1-36C3A71EC6E5}" type="pres">
      <dgm:prSet presAssocID="{0AE00B84-57DF-0140-917A-4C3573609811}" presName="Name35" presStyleLbl="parChTrans1D4" presStyleIdx="13" presStyleCnt="22"/>
      <dgm:spPr/>
    </dgm:pt>
    <dgm:pt modelId="{0CBC1268-A553-674C-A481-E736A206958A}" type="pres">
      <dgm:prSet presAssocID="{E75CE78D-4FBF-F84E-B9B2-790AFA4B1350}" presName="hierRoot2" presStyleCnt="0">
        <dgm:presLayoutVars>
          <dgm:hierBranch val="init"/>
        </dgm:presLayoutVars>
      </dgm:prSet>
      <dgm:spPr/>
    </dgm:pt>
    <dgm:pt modelId="{3E4F16FF-DC15-3249-99A1-DEFA483F7933}" type="pres">
      <dgm:prSet presAssocID="{E75CE78D-4FBF-F84E-B9B2-790AFA4B1350}" presName="rootComposite" presStyleCnt="0"/>
      <dgm:spPr/>
    </dgm:pt>
    <dgm:pt modelId="{419FA2A6-83F7-964B-850B-2700EEE7AA57}" type="pres">
      <dgm:prSet presAssocID="{E75CE78D-4FBF-F84E-B9B2-790AFA4B1350}" presName="rootText" presStyleLbl="node4" presStyleIdx="13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5798BE4B-F6D3-A64A-8F54-60A359C3D75C}" type="pres">
      <dgm:prSet presAssocID="{E75CE78D-4FBF-F84E-B9B2-790AFA4B1350}" presName="rootConnector" presStyleLbl="node4" presStyleIdx="13" presStyleCnt="22"/>
      <dgm:spPr/>
    </dgm:pt>
    <dgm:pt modelId="{78C57504-AE9D-084C-AA25-3E1D2BF24579}" type="pres">
      <dgm:prSet presAssocID="{E75CE78D-4FBF-F84E-B9B2-790AFA4B1350}" presName="hierChild4" presStyleCnt="0"/>
      <dgm:spPr/>
    </dgm:pt>
    <dgm:pt modelId="{A6238E96-0942-2C47-9053-28BC5F1B995D}" type="pres">
      <dgm:prSet presAssocID="{E75CE78D-4FBF-F84E-B9B2-790AFA4B1350}" presName="hierChild5" presStyleCnt="0"/>
      <dgm:spPr/>
    </dgm:pt>
    <dgm:pt modelId="{99597EB9-F9E3-5846-BF64-7A5FD601E1E0}" type="pres">
      <dgm:prSet presAssocID="{DA7B1ED1-0138-E744-BBCC-FE86B08F6643}" presName="hierChild5" presStyleCnt="0"/>
      <dgm:spPr/>
    </dgm:pt>
    <dgm:pt modelId="{E66AE51E-78EF-B24E-8C08-41A4686429A3}" type="pres">
      <dgm:prSet presAssocID="{ACA409F7-7A08-B24A-975A-DFE210ACF276}" presName="Name35" presStyleLbl="parChTrans1D3" presStyleIdx="3" presStyleCnt="4"/>
      <dgm:spPr/>
    </dgm:pt>
    <dgm:pt modelId="{AD66E2A7-57E9-AE4F-AC95-B9C51ECF3B99}" type="pres">
      <dgm:prSet presAssocID="{06CA7D94-ED48-004E-91E5-8793B8B96EF8}" presName="hierRoot2" presStyleCnt="0">
        <dgm:presLayoutVars>
          <dgm:hierBranch/>
        </dgm:presLayoutVars>
      </dgm:prSet>
      <dgm:spPr/>
    </dgm:pt>
    <dgm:pt modelId="{E94A1301-BD91-C048-B16F-D45183D05B51}" type="pres">
      <dgm:prSet presAssocID="{06CA7D94-ED48-004E-91E5-8793B8B96EF8}" presName="rootComposite" presStyleCnt="0"/>
      <dgm:spPr/>
    </dgm:pt>
    <dgm:pt modelId="{031CA4F7-B8AA-A14F-8375-3F5207435063}" type="pres">
      <dgm:prSet presAssocID="{06CA7D94-ED48-004E-91E5-8793B8B96EF8}" presName="rootText" presStyleLbl="node3" presStyleIdx="3" presStyleCnt="4" custLinFactNeighborX="65382" custLinFactNeighborY="0">
        <dgm:presLayoutVars>
          <dgm:chPref val="3"/>
        </dgm:presLayoutVars>
      </dgm:prSet>
      <dgm:spPr>
        <a:prstGeom prst="roundRect">
          <a:avLst/>
        </a:prstGeom>
      </dgm:spPr>
    </dgm:pt>
    <dgm:pt modelId="{EEC4F07A-837E-7C44-A369-6A6FF7F108F4}" type="pres">
      <dgm:prSet presAssocID="{06CA7D94-ED48-004E-91E5-8793B8B96EF8}" presName="rootConnector" presStyleLbl="node3" presStyleIdx="3" presStyleCnt="4"/>
      <dgm:spPr/>
    </dgm:pt>
    <dgm:pt modelId="{3C346082-6EAB-CE4E-A365-79860E0AF213}" type="pres">
      <dgm:prSet presAssocID="{06CA7D94-ED48-004E-91E5-8793B8B96EF8}" presName="hierChild4" presStyleCnt="0"/>
      <dgm:spPr/>
    </dgm:pt>
    <dgm:pt modelId="{BC77F831-0A20-CE4F-BCD6-FAD78AE944EC}" type="pres">
      <dgm:prSet presAssocID="{B5EE2DC1-836E-D240-BED9-2D1C422EDF97}" presName="Name35" presStyleLbl="parChTrans1D4" presStyleIdx="14" presStyleCnt="22"/>
      <dgm:spPr/>
    </dgm:pt>
    <dgm:pt modelId="{376BD738-7A81-1D4D-99FA-41C87AFFDA37}" type="pres">
      <dgm:prSet presAssocID="{905AC9A5-6A8F-FF45-A552-432A0AE4F2AD}" presName="hierRoot2" presStyleCnt="0">
        <dgm:presLayoutVars>
          <dgm:hierBranch val="init"/>
        </dgm:presLayoutVars>
      </dgm:prSet>
      <dgm:spPr/>
    </dgm:pt>
    <dgm:pt modelId="{89218803-1EDE-F647-A37D-88BAB5265290}" type="pres">
      <dgm:prSet presAssocID="{905AC9A5-6A8F-FF45-A552-432A0AE4F2AD}" presName="rootComposite" presStyleCnt="0"/>
      <dgm:spPr/>
    </dgm:pt>
    <dgm:pt modelId="{6028A916-807A-C64B-ADC0-F0FB1A8264C9}" type="pres">
      <dgm:prSet presAssocID="{905AC9A5-6A8F-FF45-A552-432A0AE4F2AD}" presName="rootText" presStyleLbl="node4" presStyleIdx="14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D7861FB2-082F-9848-B50C-83A61BD7B850}" type="pres">
      <dgm:prSet presAssocID="{905AC9A5-6A8F-FF45-A552-432A0AE4F2AD}" presName="rootConnector" presStyleLbl="node4" presStyleIdx="14" presStyleCnt="22"/>
      <dgm:spPr/>
    </dgm:pt>
    <dgm:pt modelId="{EE29EB03-6CA2-A444-B1DB-1B75EE1E1F1A}" type="pres">
      <dgm:prSet presAssocID="{905AC9A5-6A8F-FF45-A552-432A0AE4F2AD}" presName="hierChild4" presStyleCnt="0"/>
      <dgm:spPr/>
    </dgm:pt>
    <dgm:pt modelId="{B82242E9-E98C-BF4A-BEE0-9AAB68459C92}" type="pres">
      <dgm:prSet presAssocID="{F3FD6E49-A834-C14A-962B-C0497259CEF6}" presName="Name37" presStyleLbl="parChTrans1D4" presStyleIdx="15" presStyleCnt="22"/>
      <dgm:spPr/>
    </dgm:pt>
    <dgm:pt modelId="{4C2CE63C-AD84-9840-B04D-EB9748E2F818}" type="pres">
      <dgm:prSet presAssocID="{9D3711E1-91ED-3D4D-ABC7-4C7995CA9816}" presName="hierRoot2" presStyleCnt="0">
        <dgm:presLayoutVars>
          <dgm:hierBranch val="init"/>
        </dgm:presLayoutVars>
      </dgm:prSet>
      <dgm:spPr/>
    </dgm:pt>
    <dgm:pt modelId="{0A3FCFA7-D7AB-124E-8E7B-F5AB01F91124}" type="pres">
      <dgm:prSet presAssocID="{9D3711E1-91ED-3D4D-ABC7-4C7995CA9816}" presName="rootComposite" presStyleCnt="0"/>
      <dgm:spPr/>
    </dgm:pt>
    <dgm:pt modelId="{56631885-E12A-EA4E-B819-91490DFB6D5F}" type="pres">
      <dgm:prSet presAssocID="{9D3711E1-91ED-3D4D-ABC7-4C7995CA9816}" presName="rootText" presStyleLbl="node4" presStyleIdx="15" presStyleCnt="22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3EC681E7-2D17-134D-85EB-4DE73C73A47F}" type="pres">
      <dgm:prSet presAssocID="{9D3711E1-91ED-3D4D-ABC7-4C7995CA9816}" presName="rootConnector" presStyleLbl="node4" presStyleIdx="15" presStyleCnt="22"/>
      <dgm:spPr/>
    </dgm:pt>
    <dgm:pt modelId="{0A7D330E-5BC7-8845-867C-6E70C1FF5E9C}" type="pres">
      <dgm:prSet presAssocID="{9D3711E1-91ED-3D4D-ABC7-4C7995CA9816}" presName="hierChild4" presStyleCnt="0"/>
      <dgm:spPr/>
    </dgm:pt>
    <dgm:pt modelId="{BB52AE45-8D12-8243-B1DF-6BB0D954AEBB}" type="pres">
      <dgm:prSet presAssocID="{91E972B9-4679-924D-9ACD-6FF1CD59DA7D}" presName="Name37" presStyleLbl="parChTrans1D4" presStyleIdx="16" presStyleCnt="22"/>
      <dgm:spPr/>
    </dgm:pt>
    <dgm:pt modelId="{C081DC68-89A3-A940-8B3C-2547513CC4FB}" type="pres">
      <dgm:prSet presAssocID="{FC239151-5FD8-BC41-BA57-ED6CD4B9E133}" presName="hierRoot2" presStyleCnt="0">
        <dgm:presLayoutVars>
          <dgm:hierBranch val="init"/>
        </dgm:presLayoutVars>
      </dgm:prSet>
      <dgm:spPr/>
    </dgm:pt>
    <dgm:pt modelId="{36B92D1B-C47F-E446-951E-2CD000F241B9}" type="pres">
      <dgm:prSet presAssocID="{FC239151-5FD8-BC41-BA57-ED6CD4B9E133}" presName="rootComposite" presStyleCnt="0"/>
      <dgm:spPr/>
    </dgm:pt>
    <dgm:pt modelId="{1DFE80F7-7D13-8E4C-98F9-FDA733D2A3A7}" type="pres">
      <dgm:prSet presAssocID="{FC239151-5FD8-BC41-BA57-ED6CD4B9E133}" presName="rootText" presStyleLbl="node4" presStyleIdx="16" presStyleCnt="22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045E67CA-DC6D-F848-B09E-EC83E00504BE}" type="pres">
      <dgm:prSet presAssocID="{FC239151-5FD8-BC41-BA57-ED6CD4B9E133}" presName="rootConnector" presStyleLbl="node4" presStyleIdx="16" presStyleCnt="22"/>
      <dgm:spPr/>
    </dgm:pt>
    <dgm:pt modelId="{60DB01EC-D332-AA49-B7AA-019C612EFF4C}" type="pres">
      <dgm:prSet presAssocID="{FC239151-5FD8-BC41-BA57-ED6CD4B9E133}" presName="hierChild4" presStyleCnt="0"/>
      <dgm:spPr/>
    </dgm:pt>
    <dgm:pt modelId="{F226A758-DB85-CB44-B1E4-55FFC1AF2536}" type="pres">
      <dgm:prSet presAssocID="{FC239151-5FD8-BC41-BA57-ED6CD4B9E133}" presName="hierChild5" presStyleCnt="0"/>
      <dgm:spPr/>
    </dgm:pt>
    <dgm:pt modelId="{4FA6CFFA-C517-504E-9670-D3488249CEC9}" type="pres">
      <dgm:prSet presAssocID="{076ABC8F-1444-984A-A06D-6D5B833B2A3E}" presName="Name37" presStyleLbl="parChTrans1D4" presStyleIdx="17" presStyleCnt="22"/>
      <dgm:spPr/>
    </dgm:pt>
    <dgm:pt modelId="{6FDED64A-1F7F-CF48-8125-D45262E51E64}" type="pres">
      <dgm:prSet presAssocID="{D64C1AA2-F31E-CD45-A018-56D0CB9D9F68}" presName="hierRoot2" presStyleCnt="0">
        <dgm:presLayoutVars>
          <dgm:hierBranch val="init"/>
        </dgm:presLayoutVars>
      </dgm:prSet>
      <dgm:spPr/>
    </dgm:pt>
    <dgm:pt modelId="{6277E0D7-FB7E-C74F-B436-539732831C6C}" type="pres">
      <dgm:prSet presAssocID="{D64C1AA2-F31E-CD45-A018-56D0CB9D9F68}" presName="rootComposite" presStyleCnt="0"/>
      <dgm:spPr/>
    </dgm:pt>
    <dgm:pt modelId="{E1053A9F-4B47-AA45-BFBA-CB94E6DAED0E}" type="pres">
      <dgm:prSet presAssocID="{D64C1AA2-F31E-CD45-A018-56D0CB9D9F68}" presName="rootText" presStyleLbl="node4" presStyleIdx="17" presStyleCnt="22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EC881B37-4A93-DD41-884A-8216D22A4BF8}" type="pres">
      <dgm:prSet presAssocID="{D64C1AA2-F31E-CD45-A018-56D0CB9D9F68}" presName="rootConnector" presStyleLbl="node4" presStyleIdx="17" presStyleCnt="22"/>
      <dgm:spPr/>
    </dgm:pt>
    <dgm:pt modelId="{FF019027-628C-1B41-B65B-2AC1E1CF2E8E}" type="pres">
      <dgm:prSet presAssocID="{D64C1AA2-F31E-CD45-A018-56D0CB9D9F68}" presName="hierChild4" presStyleCnt="0"/>
      <dgm:spPr/>
    </dgm:pt>
    <dgm:pt modelId="{D8EA9729-D023-314D-B343-53D16FCBACED}" type="pres">
      <dgm:prSet presAssocID="{D64C1AA2-F31E-CD45-A018-56D0CB9D9F68}" presName="hierChild5" presStyleCnt="0"/>
      <dgm:spPr/>
    </dgm:pt>
    <dgm:pt modelId="{FBEB0D64-B393-E94E-BDD0-8B1DEEC71C52}" type="pres">
      <dgm:prSet presAssocID="{9D3711E1-91ED-3D4D-ABC7-4C7995CA9816}" presName="hierChild5" presStyleCnt="0"/>
      <dgm:spPr/>
    </dgm:pt>
    <dgm:pt modelId="{CB6D2611-2774-3E45-BB0D-D63F0059B486}" type="pres">
      <dgm:prSet presAssocID="{046EB6FE-19D2-D347-87DB-4227F8C53031}" presName="Name37" presStyleLbl="parChTrans1D4" presStyleIdx="18" presStyleCnt="22"/>
      <dgm:spPr/>
    </dgm:pt>
    <dgm:pt modelId="{DCE846E4-7247-0647-8C6A-F1D1B41664C8}" type="pres">
      <dgm:prSet presAssocID="{4E37D83F-E09E-DC4E-9318-250A962193C9}" presName="hierRoot2" presStyleCnt="0">
        <dgm:presLayoutVars>
          <dgm:hierBranch val="init"/>
        </dgm:presLayoutVars>
      </dgm:prSet>
      <dgm:spPr/>
    </dgm:pt>
    <dgm:pt modelId="{CFA005F4-6988-7847-8DAE-1906B32BAFB7}" type="pres">
      <dgm:prSet presAssocID="{4E37D83F-E09E-DC4E-9318-250A962193C9}" presName="rootComposite" presStyleCnt="0"/>
      <dgm:spPr/>
    </dgm:pt>
    <dgm:pt modelId="{07DF70A2-F207-4C49-8D88-11093927A77C}" type="pres">
      <dgm:prSet presAssocID="{4E37D83F-E09E-DC4E-9318-250A962193C9}" presName="rootText" presStyleLbl="node4" presStyleIdx="18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085C77FA-7FD9-7741-A6FC-2C8AA6B1FAF7}" type="pres">
      <dgm:prSet presAssocID="{4E37D83F-E09E-DC4E-9318-250A962193C9}" presName="rootConnector" presStyleLbl="node4" presStyleIdx="18" presStyleCnt="22"/>
      <dgm:spPr/>
    </dgm:pt>
    <dgm:pt modelId="{AA71C646-7C12-1C4C-AE77-642BF6CCA0E6}" type="pres">
      <dgm:prSet presAssocID="{4E37D83F-E09E-DC4E-9318-250A962193C9}" presName="hierChild4" presStyleCnt="0"/>
      <dgm:spPr/>
    </dgm:pt>
    <dgm:pt modelId="{5949991A-4DDC-7049-8533-5601F53D59B7}" type="pres">
      <dgm:prSet presAssocID="{40B74ED9-6391-3C46-B9F5-FE678977108A}" presName="Name37" presStyleLbl="parChTrans1D4" presStyleIdx="19" presStyleCnt="22"/>
      <dgm:spPr/>
    </dgm:pt>
    <dgm:pt modelId="{79798600-0892-3342-963A-22A385BC8FED}" type="pres">
      <dgm:prSet presAssocID="{4C202421-D094-A34D-B2F1-25D4273AC589}" presName="hierRoot2" presStyleCnt="0">
        <dgm:presLayoutVars>
          <dgm:hierBranch val="init"/>
        </dgm:presLayoutVars>
      </dgm:prSet>
      <dgm:spPr/>
    </dgm:pt>
    <dgm:pt modelId="{5875F882-35ED-4843-96C6-18E21E6A5B84}" type="pres">
      <dgm:prSet presAssocID="{4C202421-D094-A34D-B2F1-25D4273AC589}" presName="rootComposite" presStyleCnt="0"/>
      <dgm:spPr/>
    </dgm:pt>
    <dgm:pt modelId="{864C587B-D834-1244-89A5-C85D2BEAA7F0}" type="pres">
      <dgm:prSet presAssocID="{4C202421-D094-A34D-B2F1-25D4273AC589}" presName="rootText" presStyleLbl="node4" presStyleIdx="19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BC941DA9-71C0-8E4E-AF93-2617ECAAD94A}" type="pres">
      <dgm:prSet presAssocID="{4C202421-D094-A34D-B2F1-25D4273AC589}" presName="rootConnector" presStyleLbl="node4" presStyleIdx="19" presStyleCnt="22"/>
      <dgm:spPr/>
    </dgm:pt>
    <dgm:pt modelId="{00B54EBB-F794-9E45-92D6-5CCF3661A1A5}" type="pres">
      <dgm:prSet presAssocID="{4C202421-D094-A34D-B2F1-25D4273AC589}" presName="hierChild4" presStyleCnt="0"/>
      <dgm:spPr/>
    </dgm:pt>
    <dgm:pt modelId="{40AB4366-21AC-1241-8BF0-91D247B19778}" type="pres">
      <dgm:prSet presAssocID="{4C202421-D094-A34D-B2F1-25D4273AC589}" presName="hierChild5" presStyleCnt="0"/>
      <dgm:spPr/>
    </dgm:pt>
    <dgm:pt modelId="{F947031F-71F3-1541-B08E-11A19CD467A8}" type="pres">
      <dgm:prSet presAssocID="{139DEFD6-80BF-FA41-9691-E40A7122A297}" presName="Name37" presStyleLbl="parChTrans1D4" presStyleIdx="20" presStyleCnt="22"/>
      <dgm:spPr/>
    </dgm:pt>
    <dgm:pt modelId="{5E659379-499C-8246-96BD-B206BC8EEB3C}" type="pres">
      <dgm:prSet presAssocID="{82C6D79A-0596-E446-8AB0-EB8FA4B2B36F}" presName="hierRoot2" presStyleCnt="0">
        <dgm:presLayoutVars>
          <dgm:hierBranch val="init"/>
        </dgm:presLayoutVars>
      </dgm:prSet>
      <dgm:spPr/>
    </dgm:pt>
    <dgm:pt modelId="{C582E6C4-3C6B-964D-AC33-EBE1F704DB7A}" type="pres">
      <dgm:prSet presAssocID="{82C6D79A-0596-E446-8AB0-EB8FA4B2B36F}" presName="rootComposite" presStyleCnt="0"/>
      <dgm:spPr/>
    </dgm:pt>
    <dgm:pt modelId="{03F99A12-2112-C042-8AA0-033290933644}" type="pres">
      <dgm:prSet presAssocID="{82C6D79A-0596-E446-8AB0-EB8FA4B2B36F}" presName="rootText" presStyleLbl="node4" presStyleIdx="20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BE223501-1C00-9A41-987D-7B5D23B7126D}" type="pres">
      <dgm:prSet presAssocID="{82C6D79A-0596-E446-8AB0-EB8FA4B2B36F}" presName="rootConnector" presStyleLbl="node4" presStyleIdx="20" presStyleCnt="22"/>
      <dgm:spPr/>
    </dgm:pt>
    <dgm:pt modelId="{86ADD079-5655-7448-B095-409A56D5346B}" type="pres">
      <dgm:prSet presAssocID="{82C6D79A-0596-E446-8AB0-EB8FA4B2B36F}" presName="hierChild4" presStyleCnt="0"/>
      <dgm:spPr/>
    </dgm:pt>
    <dgm:pt modelId="{80422A9F-A9C8-3A45-88B0-E0BBB95D983B}" type="pres">
      <dgm:prSet presAssocID="{82C6D79A-0596-E446-8AB0-EB8FA4B2B36F}" presName="hierChild5" presStyleCnt="0"/>
      <dgm:spPr/>
    </dgm:pt>
    <dgm:pt modelId="{67D65A74-3DC8-EB42-9359-A686378F83E2}" type="pres">
      <dgm:prSet presAssocID="{4E37D83F-E09E-DC4E-9318-250A962193C9}" presName="hierChild5" presStyleCnt="0"/>
      <dgm:spPr/>
    </dgm:pt>
    <dgm:pt modelId="{08DF860C-1E5F-424D-A61F-38D11D5BAE55}" type="pres">
      <dgm:prSet presAssocID="{905AC9A5-6A8F-FF45-A552-432A0AE4F2AD}" presName="hierChild5" presStyleCnt="0"/>
      <dgm:spPr/>
    </dgm:pt>
    <dgm:pt modelId="{A941675B-4B53-ED4A-B9BB-737C8387401B}" type="pres">
      <dgm:prSet presAssocID="{F4899F38-B031-A743-BD12-703925234F06}" presName="Name35" presStyleLbl="parChTrans1D4" presStyleIdx="21" presStyleCnt="22"/>
      <dgm:spPr/>
    </dgm:pt>
    <dgm:pt modelId="{E71F4183-784D-CB42-9C32-A3A58A19DF22}" type="pres">
      <dgm:prSet presAssocID="{0EA9B01D-929E-8A49-B7A7-E1CCBD388FA3}" presName="hierRoot2" presStyleCnt="0">
        <dgm:presLayoutVars>
          <dgm:hierBranch val="init"/>
        </dgm:presLayoutVars>
      </dgm:prSet>
      <dgm:spPr/>
    </dgm:pt>
    <dgm:pt modelId="{3732DBC7-6651-CF46-8F34-B1FBD99B57D6}" type="pres">
      <dgm:prSet presAssocID="{0EA9B01D-929E-8A49-B7A7-E1CCBD388FA3}" presName="rootComposite" presStyleCnt="0"/>
      <dgm:spPr/>
    </dgm:pt>
    <dgm:pt modelId="{355656ED-0420-FF42-9E10-0556A01EE55E}" type="pres">
      <dgm:prSet presAssocID="{0EA9B01D-929E-8A49-B7A7-E1CCBD388FA3}" presName="rootText" presStyleLbl="node4" presStyleIdx="21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8EF7E134-C26F-D44E-8699-1867D44D9B6F}" type="pres">
      <dgm:prSet presAssocID="{0EA9B01D-929E-8A49-B7A7-E1CCBD388FA3}" presName="rootConnector" presStyleLbl="node4" presStyleIdx="21" presStyleCnt="22"/>
      <dgm:spPr/>
    </dgm:pt>
    <dgm:pt modelId="{AC34225E-DB15-3A45-90F4-0A202C72C7C0}" type="pres">
      <dgm:prSet presAssocID="{0EA9B01D-929E-8A49-B7A7-E1CCBD388FA3}" presName="hierChild4" presStyleCnt="0"/>
      <dgm:spPr/>
    </dgm:pt>
    <dgm:pt modelId="{8E4755BB-8BEB-B147-BD2B-4516152AA020}" type="pres">
      <dgm:prSet presAssocID="{0EA9B01D-929E-8A49-B7A7-E1CCBD388FA3}" presName="hierChild5" presStyleCnt="0"/>
      <dgm:spPr/>
    </dgm:pt>
    <dgm:pt modelId="{56D70C4E-812E-3249-BE4D-47D83145983A}" type="pres">
      <dgm:prSet presAssocID="{06CA7D94-ED48-004E-91E5-8793B8B96EF8}" presName="hierChild5" presStyleCnt="0"/>
      <dgm:spPr/>
    </dgm:pt>
    <dgm:pt modelId="{00EC4865-51B1-414F-BFB1-A64D99E417BE}" type="pres">
      <dgm:prSet presAssocID="{363906CC-730E-499C-9848-942D5B2F5603}" presName="hierChild5" presStyleCnt="0"/>
      <dgm:spPr/>
    </dgm:pt>
    <dgm:pt modelId="{91289912-9AC0-4C05-92F8-552C9272DD29}" type="pres">
      <dgm:prSet presAssocID="{025B4D34-4287-4951-9F0D-9ECD9E39D10D}" presName="hierChild3" presStyleCnt="0"/>
      <dgm:spPr/>
    </dgm:pt>
  </dgm:ptLst>
  <dgm:cxnLst>
    <dgm:cxn modelId="{51590B00-7EAB-4AB2-9CC1-52095C2D2365}" srcId="{96F15514-0324-48F7-8870-369F1B0CD7AF}" destId="{25519B2B-E749-4A44-BAB6-EEB485C2A545}" srcOrd="0" destOrd="0" parTransId="{EEAA4052-0D1E-420D-9F6F-A845F983D6E8}" sibTransId="{E2F573B0-195D-4ACB-8E90-D1BF1E3F052A}"/>
    <dgm:cxn modelId="{A30AB100-B368-4043-AAC5-C743DE1CA3D2}" type="presOf" srcId="{231E2305-6DF2-4224-8C7D-B50B251594E3}" destId="{ECCC3D99-0931-4025-8534-CA952F7D9369}" srcOrd="0" destOrd="0" presId="urn:microsoft.com/office/officeart/2005/8/layout/orgChart1"/>
    <dgm:cxn modelId="{2B489403-EDAC-1D42-8ED0-18F54AFA2C0A}" type="presOf" srcId="{0EA9B01D-929E-8A49-B7A7-E1CCBD388FA3}" destId="{355656ED-0420-FF42-9E10-0556A01EE55E}" srcOrd="0" destOrd="0" presId="urn:microsoft.com/office/officeart/2005/8/layout/orgChart1"/>
    <dgm:cxn modelId="{729BF306-0246-6943-AAE1-7B0CA11FD540}" type="presOf" srcId="{A51A0556-E045-4C46-A9F0-E236A91960A7}" destId="{579476AD-1AD0-42D2-A1F4-EB39AD5EA1C1}" srcOrd="0" destOrd="0" presId="urn:microsoft.com/office/officeart/2005/8/layout/orgChart1"/>
    <dgm:cxn modelId="{87C56607-E024-48FD-8109-A2C29BAA81EC}" srcId="{25519B2B-E749-4A44-BAB6-EEB485C2A545}" destId="{75FFB165-A58D-4E03-9E51-8E0FD120D629}" srcOrd="1" destOrd="0" parTransId="{BB408977-236C-4D41-B7D5-57809A1D7648}" sibTransId="{A2B14FB8-AE29-4B23-A7AD-3EB5BAA80ED7}"/>
    <dgm:cxn modelId="{4906880A-CB83-EA43-BDED-A88045854640}" srcId="{DA7B1ED1-0138-E744-BBCC-FE86B08F6643}" destId="{A27D550F-4043-8F4B-A8E2-843978DB8499}" srcOrd="0" destOrd="0" parTransId="{8BF0E8E1-1AFA-B54E-8024-D2A3A9255C02}" sibTransId="{B909C038-7779-C646-872C-20F85225459A}"/>
    <dgm:cxn modelId="{1D01020D-5D77-994A-8DF4-4C9F4C2CF335}" type="presOf" srcId="{BFFE29C3-114F-47ED-92E3-329584D0276E}" destId="{0AA74D1E-3AE3-47C4-BCB2-F28BE9A67EE2}" srcOrd="1" destOrd="0" presId="urn:microsoft.com/office/officeart/2005/8/layout/orgChart1"/>
    <dgm:cxn modelId="{9B1EBD0D-2EEC-F846-96AE-B9E3A73308F8}" type="presOf" srcId="{9B4CBFF0-6A6D-0540-A436-773ABAB14F90}" destId="{F136958E-13D4-4847-B22C-2B29EDCF9391}" srcOrd="0" destOrd="0" presId="urn:microsoft.com/office/officeart/2005/8/layout/orgChart1"/>
    <dgm:cxn modelId="{3F335E0E-12B9-CF42-B777-BBC76673F772}" type="presOf" srcId="{FC239151-5FD8-BC41-BA57-ED6CD4B9E133}" destId="{045E67CA-DC6D-F848-B09E-EC83E00504BE}" srcOrd="1" destOrd="0" presId="urn:microsoft.com/office/officeart/2005/8/layout/orgChart1"/>
    <dgm:cxn modelId="{7558B421-1160-D74A-976C-E044FB28A1DF}" type="presOf" srcId="{AFAB40C3-3ECA-4751-A055-953F7D84CBB9}" destId="{AA22B2F9-539D-4A79-8A8D-EB4CCBC07323}" srcOrd="0" destOrd="0" presId="urn:microsoft.com/office/officeart/2005/8/layout/orgChart1"/>
    <dgm:cxn modelId="{585B7423-4438-7F4B-9FF0-84C21F332D8C}" type="presOf" srcId="{8BF0E8E1-1AFA-B54E-8024-D2A3A9255C02}" destId="{1190B346-2523-544B-BC6F-C836F06FCF4C}" srcOrd="0" destOrd="0" presId="urn:microsoft.com/office/officeart/2005/8/layout/orgChart1"/>
    <dgm:cxn modelId="{8910DF24-1CD7-8D46-9BAA-3E6358F593B4}" type="presOf" srcId="{363906CC-730E-499C-9848-942D5B2F5603}" destId="{B03DEEBE-8D6A-4D34-A3DA-17FB6B68BDE7}" srcOrd="0" destOrd="0" presId="urn:microsoft.com/office/officeart/2005/8/layout/orgChart1"/>
    <dgm:cxn modelId="{5DFF1A26-C0D9-4245-924C-CDA8E6B15775}" srcId="{4E37D83F-E09E-DC4E-9318-250A962193C9}" destId="{82C6D79A-0596-E446-8AB0-EB8FA4B2B36F}" srcOrd="1" destOrd="0" parTransId="{139DEFD6-80BF-FA41-9691-E40A7122A297}" sibTransId="{EE2EBA02-936D-4C49-8153-72EEAA825A2C}"/>
    <dgm:cxn modelId="{21503C29-930A-9940-B8CF-ACA4D3FCE35D}" type="presOf" srcId="{96F15514-0324-48F7-8870-369F1B0CD7AF}" destId="{80352BA0-3522-4E85-B679-025F665B3325}" srcOrd="0" destOrd="0" presId="urn:microsoft.com/office/officeart/2005/8/layout/orgChart1"/>
    <dgm:cxn modelId="{4296012A-41FA-A642-9EE0-EF3F56571E8F}" type="presOf" srcId="{6AF9989B-6B3C-914E-9A86-B691635C2F66}" destId="{3CEF933D-A3AC-2640-90B9-779EE298603D}" srcOrd="0" destOrd="0" presId="urn:microsoft.com/office/officeart/2005/8/layout/orgChart1"/>
    <dgm:cxn modelId="{8DAEDB2C-C959-2D4C-AD7B-67A099292C8F}" type="presOf" srcId="{046EB6FE-19D2-D347-87DB-4227F8C53031}" destId="{CB6D2611-2774-3E45-BB0D-D63F0059B486}" srcOrd="0" destOrd="0" presId="urn:microsoft.com/office/officeart/2005/8/layout/orgChart1"/>
    <dgm:cxn modelId="{FEBF242D-62C5-3E4F-AADA-BD38615F4BE3}" srcId="{9D3711E1-91ED-3D4D-ABC7-4C7995CA9816}" destId="{D64C1AA2-F31E-CD45-A018-56D0CB9D9F68}" srcOrd="1" destOrd="0" parTransId="{076ABC8F-1444-984A-A06D-6D5B833B2A3E}" sibTransId="{8146B518-A5C3-9547-9027-FF0C0FCA5D5E}"/>
    <dgm:cxn modelId="{4FE77E2D-6B02-9F4A-8659-68D5FDA57725}" type="presOf" srcId="{14C15FC4-6436-4BB3-AC9D-26EE57EEB5EE}" destId="{DB91559A-EE0B-4550-AA05-29078EFABEC9}" srcOrd="1" destOrd="0" presId="urn:microsoft.com/office/officeart/2005/8/layout/orgChart1"/>
    <dgm:cxn modelId="{FD89EE2D-A6CE-4654-8E0C-545C94A537BA}" srcId="{8A1650A6-2143-462E-B222-E9371ECE0380}" destId="{4D299C0D-9AAA-438F-B698-48F5C22E5F69}" srcOrd="1" destOrd="0" parTransId="{A51A0556-E045-4C46-A9F0-E236A91960A7}" sibTransId="{37F01A06-CDE1-4E23-A8FE-4802929881A5}"/>
    <dgm:cxn modelId="{48474534-27DA-AA4C-A655-4AA536ED6E79}" type="presOf" srcId="{A27D550F-4043-8F4B-A8E2-843978DB8499}" destId="{D84305E1-BA37-304B-A784-6CFAA8A6C331}" srcOrd="0" destOrd="0" presId="urn:microsoft.com/office/officeart/2005/8/layout/orgChart1"/>
    <dgm:cxn modelId="{DEBA6036-9167-5E40-9C98-702D3D3B5D4C}" type="presOf" srcId="{4D299C0D-9AAA-438F-B698-48F5C22E5F69}" destId="{52A6F129-A789-4184-AC45-42567030A393}" srcOrd="1" destOrd="0" presId="urn:microsoft.com/office/officeart/2005/8/layout/orgChart1"/>
    <dgm:cxn modelId="{2B47E736-BC0F-0A45-AD9D-6262F747B4E5}" type="presOf" srcId="{BB408977-236C-4D41-B7D5-57809A1D7648}" destId="{65E52AD9-0770-47DE-AC77-DB0169E7F276}" srcOrd="0" destOrd="0" presId="urn:microsoft.com/office/officeart/2005/8/layout/orgChart1"/>
    <dgm:cxn modelId="{5AE32637-FF28-4FCF-8109-B61453AC6857}" srcId="{8A1650A6-2143-462E-B222-E9371ECE0380}" destId="{7639FAF6-9E1C-4F42-BFA4-3335F1E0FFD9}" srcOrd="0" destOrd="0" parTransId="{828A35BB-CB16-4D9B-A183-2951B0441068}" sibTransId="{A3D36A38-3B92-4B46-B3AA-54953985E34A}"/>
    <dgm:cxn modelId="{90263938-16AA-804B-B601-B696E4D32A32}" srcId="{06CA7D94-ED48-004E-91E5-8793B8B96EF8}" destId="{905AC9A5-6A8F-FF45-A552-432A0AE4F2AD}" srcOrd="0" destOrd="0" parTransId="{B5EE2DC1-836E-D240-BED9-2D1C422EDF97}" sibTransId="{97ABC63F-50C0-EC40-9480-85D3EA46C366}"/>
    <dgm:cxn modelId="{1B31B038-49FD-B841-8BC4-B1CF38FBD1E5}" type="presOf" srcId="{905AC9A5-6A8F-FF45-A552-432A0AE4F2AD}" destId="{D7861FB2-082F-9848-B50C-83A61BD7B850}" srcOrd="1" destOrd="0" presId="urn:microsoft.com/office/officeart/2005/8/layout/orgChart1"/>
    <dgm:cxn modelId="{D50BA939-98EA-48DD-9FB2-B437A5C917D2}" srcId="{025B4D34-4287-4951-9F0D-9ECD9E39D10D}" destId="{363906CC-730E-499C-9848-942D5B2F5603}" srcOrd="1" destOrd="0" parTransId="{9634D334-9342-45E0-B2D0-CD4150AE9CA1}" sibTransId="{EE7D7E0F-8705-46F5-81BD-11CF5D7F6649}"/>
    <dgm:cxn modelId="{93D8673C-17A2-4441-91D1-8B5DD826E897}" srcId="{06CA7D94-ED48-004E-91E5-8793B8B96EF8}" destId="{0EA9B01D-929E-8A49-B7A7-E1CCBD388FA3}" srcOrd="1" destOrd="0" parTransId="{F4899F38-B031-A743-BD12-703925234F06}" sibTransId="{B387F484-2576-994B-9A89-72E6777F18F1}"/>
    <dgm:cxn modelId="{9182723D-0171-2D47-B5F3-C00A50AEE03F}" type="presOf" srcId="{44E16BE2-87EE-6145-B91F-DB0AF60AB0D9}" destId="{05E74234-4102-CF40-8107-3B5E494BBF5B}" srcOrd="0" destOrd="0" presId="urn:microsoft.com/office/officeart/2005/8/layout/orgChart1"/>
    <dgm:cxn modelId="{F25F2A3E-4AD5-7C48-A135-3A58B918840D}" type="presOf" srcId="{8A1650A6-2143-462E-B222-E9371ECE0380}" destId="{4B7FB032-BF70-45D6-B1EB-0FB2EF199F45}" srcOrd="1" destOrd="0" presId="urn:microsoft.com/office/officeart/2005/8/layout/orgChart1"/>
    <dgm:cxn modelId="{7D04B43E-06B9-4545-ADD3-40A449565644}" type="presOf" srcId="{DA7B1ED1-0138-E744-BBCC-FE86B08F6643}" destId="{9BBF8C2A-3C5C-3247-8443-706FBFE470A9}" srcOrd="1" destOrd="0" presId="urn:microsoft.com/office/officeart/2005/8/layout/orgChart1"/>
    <dgm:cxn modelId="{A3F7C95D-321C-4540-AB30-CD70D0BB831E}" type="presOf" srcId="{363906CC-730E-499C-9848-942D5B2F5603}" destId="{F0D3E6AB-2E5D-4979-AE05-84BDF00F3E57}" srcOrd="1" destOrd="0" presId="urn:microsoft.com/office/officeart/2005/8/layout/orgChart1"/>
    <dgm:cxn modelId="{7B91D166-41FF-F04A-A387-87FFF21890F6}" type="presOf" srcId="{D64C1AA2-F31E-CD45-A018-56D0CB9D9F68}" destId="{E1053A9F-4B47-AA45-BFBA-CB94E6DAED0E}" srcOrd="0" destOrd="0" presId="urn:microsoft.com/office/officeart/2005/8/layout/orgChart1"/>
    <dgm:cxn modelId="{6EA8F966-77FF-1443-B0A6-F781CED4B79A}" type="presOf" srcId="{139DEFD6-80BF-FA41-9691-E40A7122A297}" destId="{F947031F-71F3-1541-B08E-11A19CD467A8}" srcOrd="0" destOrd="0" presId="urn:microsoft.com/office/officeart/2005/8/layout/orgChart1"/>
    <dgm:cxn modelId="{49210F67-2128-7740-AEE1-995552EA29D6}" srcId="{DA7B1ED1-0138-E744-BBCC-FE86B08F6643}" destId="{E75CE78D-4FBF-F84E-B9B2-790AFA4B1350}" srcOrd="2" destOrd="0" parTransId="{0AE00B84-57DF-0140-917A-4C3573609811}" sibTransId="{F4A4077B-D568-BF45-8183-F8A3D7E3C2FA}"/>
    <dgm:cxn modelId="{7C7B8F69-FBCC-6D4E-81D8-2F5ECA099AF6}" type="presOf" srcId="{ACA409F7-7A08-B24A-975A-DFE210ACF276}" destId="{E66AE51E-78EF-B24E-8C08-41A4686429A3}" srcOrd="0" destOrd="0" presId="urn:microsoft.com/office/officeart/2005/8/layout/orgChart1"/>
    <dgm:cxn modelId="{5A48FC4A-D83E-804E-A160-BC6A5B40FEC2}" type="presOf" srcId="{D64C1AA2-F31E-CD45-A018-56D0CB9D9F68}" destId="{EC881B37-4A93-DD41-884A-8216D22A4BF8}" srcOrd="1" destOrd="0" presId="urn:microsoft.com/office/officeart/2005/8/layout/orgChart1"/>
    <dgm:cxn modelId="{FFFDA24B-4BB8-BA43-A4A6-B27C84AB7816}" type="presOf" srcId="{EEAA4052-0D1E-420D-9F6F-A845F983D6E8}" destId="{D884700F-6098-4749-BD26-394E3276E35E}" srcOrd="0" destOrd="0" presId="urn:microsoft.com/office/officeart/2005/8/layout/orgChart1"/>
    <dgm:cxn modelId="{B4100E6C-D170-0247-A5A7-C7A4EB51EB9B}" type="presOf" srcId="{82C6D79A-0596-E446-8AB0-EB8FA4B2B36F}" destId="{BE223501-1C00-9A41-987D-7B5D23B7126D}" srcOrd="1" destOrd="0" presId="urn:microsoft.com/office/officeart/2005/8/layout/orgChart1"/>
    <dgm:cxn modelId="{7870726C-4A88-2D41-8C79-580B85E31AF7}" type="presOf" srcId="{9B4CBFF0-6A6D-0540-A436-773ABAB14F90}" destId="{1F4C6502-BB18-9742-ADAA-275579FE2BA3}" srcOrd="1" destOrd="0" presId="urn:microsoft.com/office/officeart/2005/8/layout/orgChart1"/>
    <dgm:cxn modelId="{9DFAEC6C-276B-8D4A-824C-25FA8B463B8F}" srcId="{905AC9A5-6A8F-FF45-A552-432A0AE4F2AD}" destId="{4E37D83F-E09E-DC4E-9318-250A962193C9}" srcOrd="1" destOrd="0" parTransId="{046EB6FE-19D2-D347-87DB-4227F8C53031}" sibTransId="{B73F3430-613A-8C45-8EF7-7B19BC5D0E16}"/>
    <dgm:cxn modelId="{B8D4206D-3BDA-46FB-B929-C04D9CA35253}" srcId="{75FFB165-A58D-4E03-9E51-8E0FD120D629}" destId="{5DF74B4C-73D8-4633-8FD8-1D0ECCCDEE6A}" srcOrd="0" destOrd="0" parTransId="{A2649A69-30D0-4DB1-904F-2E18AB34B3D4}" sibTransId="{5A73E587-6648-4F9E-B2BE-EA47041B4EA0}"/>
    <dgm:cxn modelId="{36299C6D-731E-A140-84F6-65679C71E62C}" type="presOf" srcId="{25519B2B-E749-4A44-BAB6-EEB485C2A545}" destId="{AA1224E5-9D19-4A1D-818F-061BE6E9BD47}" srcOrd="1" destOrd="0" presId="urn:microsoft.com/office/officeart/2005/8/layout/orgChart1"/>
    <dgm:cxn modelId="{68B1416E-5AB4-0242-BF38-4A0588A18E70}" type="presOf" srcId="{75FFB165-A58D-4E03-9E51-8E0FD120D629}" destId="{9AA2D2B3-2912-464F-9B7B-9963A918BA5A}" srcOrd="0" destOrd="0" presId="urn:microsoft.com/office/officeart/2005/8/layout/orgChart1"/>
    <dgm:cxn modelId="{FA31766E-1CF1-7544-94DC-9D01AEEB9156}" type="presOf" srcId="{A27D550F-4043-8F4B-A8E2-843978DB8499}" destId="{DB2C852E-DB64-8848-9444-3F381CA5B433}" srcOrd="1" destOrd="0" presId="urn:microsoft.com/office/officeart/2005/8/layout/orgChart1"/>
    <dgm:cxn modelId="{38351350-5899-154F-B289-89B58255C495}" type="presOf" srcId="{7639FAF6-9E1C-4F42-BFA4-3335F1E0FFD9}" destId="{D9AD7E2B-4BCA-44C8-A1CC-001F9ADA21DF}" srcOrd="0" destOrd="0" presId="urn:microsoft.com/office/officeart/2005/8/layout/orgChart1"/>
    <dgm:cxn modelId="{AA622650-B443-B749-B1EC-3958AEDB1A00}" type="presOf" srcId="{F4696291-C991-407F-B0C3-6A8F2CE0841A}" destId="{7B1EDCE2-2E38-4FFF-BDFA-964E3AA97BCB}" srcOrd="1" destOrd="0" presId="urn:microsoft.com/office/officeart/2005/8/layout/orgChart1"/>
    <dgm:cxn modelId="{8A143D70-72D8-D54A-857A-960C421BCF18}" type="presOf" srcId="{47EA173C-EDC6-4FDA-8261-83843715ED6C}" destId="{476443CA-C80E-495A-A67B-7D050FCD583F}" srcOrd="0" destOrd="0" presId="urn:microsoft.com/office/officeart/2005/8/layout/orgChart1"/>
    <dgm:cxn modelId="{A6E68350-7FC1-4D05-A751-969344C2BF5E}" srcId="{96F15514-0324-48F7-8870-369F1B0CD7AF}" destId="{522FC380-9F64-4A72-BB36-4E4AEB6F39CA}" srcOrd="1" destOrd="0" parTransId="{231E2305-6DF2-4224-8C7D-B50B251594E3}" sibTransId="{361DBA5E-9B6E-4FBC-88AD-891783362E13}"/>
    <dgm:cxn modelId="{5BEF3C53-D957-474E-AD7F-7463004284C8}" srcId="{75FFB165-A58D-4E03-9E51-8E0FD120D629}" destId="{5DA1F43E-71CC-4013-B77C-1DF45E9AFCFE}" srcOrd="2" destOrd="0" parTransId="{FC72D416-D328-4D2D-B4BE-92D4CE63A083}" sibTransId="{F1ED7E29-FDB0-4F78-AE8F-D168D79D8A92}"/>
    <dgm:cxn modelId="{8F8E7573-1951-4C31-A7E6-E1C56614B6FE}" srcId="{25519B2B-E749-4A44-BAB6-EEB485C2A545}" destId="{8A1650A6-2143-462E-B222-E9371ECE0380}" srcOrd="2" destOrd="0" parTransId="{A9B9BF6E-C539-402D-8CCA-452D408E5D00}" sibTransId="{F7DE8BC5-9621-474C-ABA8-4B7B2C7F7B00}"/>
    <dgm:cxn modelId="{DF251476-AA37-F847-9867-74AD2C916530}" type="presOf" srcId="{0EA9B01D-929E-8A49-B7A7-E1CCBD388FA3}" destId="{8EF7E134-C26F-D44E-8699-1867D44D9B6F}" srcOrd="1" destOrd="0" presId="urn:microsoft.com/office/officeart/2005/8/layout/orgChart1"/>
    <dgm:cxn modelId="{5FAE4276-A384-8F44-9356-C1CADA7F15EA}" type="presOf" srcId="{7639FAF6-9E1C-4F42-BFA4-3335F1E0FFD9}" destId="{CF8DD596-3104-49DE-8E2B-77860E56372D}" srcOrd="1" destOrd="0" presId="urn:microsoft.com/office/officeart/2005/8/layout/orgChart1"/>
    <dgm:cxn modelId="{CD8EA857-8C84-440E-A470-EFC61D568BF5}" srcId="{025B4D34-4287-4951-9F0D-9ECD9E39D10D}" destId="{96F15514-0324-48F7-8870-369F1B0CD7AF}" srcOrd="0" destOrd="0" parTransId="{ACB6D3F8-0D7A-4E3A-951A-5EA6B9D94E92}" sibTransId="{B54F6550-9A4C-4EEF-9EE9-523B4690B751}"/>
    <dgm:cxn modelId="{C527FA77-7AA3-8944-8600-E2A7306359C5}" type="presOf" srcId="{025B4D34-4287-4951-9F0D-9ECD9E39D10D}" destId="{1DA08752-DBDB-4521-9D5A-4FEA32F88E8C}" srcOrd="0" destOrd="0" presId="urn:microsoft.com/office/officeart/2005/8/layout/orgChart1"/>
    <dgm:cxn modelId="{CD6A105A-E1BB-2445-ABC4-7FD99F39F3AC}" type="presOf" srcId="{6D0D24C9-BCD3-436A-BF12-ED2A11CFC72C}" destId="{BAB8BA20-6E42-46DB-AA75-52C07BFD8628}" srcOrd="0" destOrd="0" presId="urn:microsoft.com/office/officeart/2005/8/layout/orgChart1"/>
    <dgm:cxn modelId="{9079345A-059D-804A-896F-B9A79B578B0F}" type="presOf" srcId="{F3FD6E49-A834-C14A-962B-C0497259CEF6}" destId="{B82242E9-E98C-BF4A-BEE0-9AAB68459C92}" srcOrd="0" destOrd="0" presId="urn:microsoft.com/office/officeart/2005/8/layout/orgChart1"/>
    <dgm:cxn modelId="{89DAE17B-189B-8641-A834-DA56E1572A79}" type="presOf" srcId="{4D299C0D-9AAA-438F-B698-48F5C22E5F69}" destId="{9609A133-F0ED-48A9-B246-3CF25CA29719}" srcOrd="0" destOrd="0" presId="urn:microsoft.com/office/officeart/2005/8/layout/orgChart1"/>
    <dgm:cxn modelId="{BC3D5581-83BA-F445-9A55-45FEF63182D5}" type="presOf" srcId="{A9B9BF6E-C539-402D-8CCA-452D408E5D00}" destId="{89499FE0-E7FC-4E8B-B25E-9B3F8A475E02}" srcOrd="0" destOrd="0" presId="urn:microsoft.com/office/officeart/2005/8/layout/orgChart1"/>
    <dgm:cxn modelId="{DED6E585-5545-0F4B-A3E2-6F8F075FA1CE}" type="presOf" srcId="{9D3711E1-91ED-3D4D-ABC7-4C7995CA9816}" destId="{3EC681E7-2D17-134D-85EB-4DE73C73A47F}" srcOrd="1" destOrd="0" presId="urn:microsoft.com/office/officeart/2005/8/layout/orgChart1"/>
    <dgm:cxn modelId="{2359FB85-910B-254D-80C2-E4EB9A9B3FAE}" type="presOf" srcId="{40B74ED9-6391-3C46-B9F5-FE678977108A}" destId="{5949991A-4DDC-7049-8533-5601F53D59B7}" srcOrd="0" destOrd="0" presId="urn:microsoft.com/office/officeart/2005/8/layout/orgChart1"/>
    <dgm:cxn modelId="{2AE44F86-8892-5844-9285-8C79B062CBB6}" type="presOf" srcId="{8A1650A6-2143-462E-B222-E9371ECE0380}" destId="{16BA64E7-47CA-4051-8160-48E056F028DE}" srcOrd="0" destOrd="0" presId="urn:microsoft.com/office/officeart/2005/8/layout/orgChart1"/>
    <dgm:cxn modelId="{8A87C08A-2057-F948-B64F-838BB7F8037E}" type="presOf" srcId="{FC72D416-D328-4D2D-B4BE-92D4CE63A083}" destId="{2F97739A-30CB-46BF-B44E-3466567D2595}" srcOrd="0" destOrd="0" presId="urn:microsoft.com/office/officeart/2005/8/layout/orgChart1"/>
    <dgm:cxn modelId="{B76BEA8D-929A-6542-AB3B-DF5C988F3DE6}" type="presOf" srcId="{3BF5C778-DDC0-3641-8620-54A30F37A6AC}" destId="{56BD5C49-7934-9342-81C7-E2B5F5CB8AB0}" srcOrd="0" destOrd="0" presId="urn:microsoft.com/office/officeart/2005/8/layout/orgChart1"/>
    <dgm:cxn modelId="{AAA07C8E-4E76-A940-96E1-FAA9CACA3F15}" type="presOf" srcId="{92097B33-13FD-407D-B744-E77767C331F5}" destId="{AB85DDED-BB5D-4B20-A31F-56CB86C5F9CC}" srcOrd="0" destOrd="0" presId="urn:microsoft.com/office/officeart/2005/8/layout/orgChart1"/>
    <dgm:cxn modelId="{02487590-8293-CE44-AC32-18E46C913DD9}" srcId="{9D3711E1-91ED-3D4D-ABC7-4C7995CA9816}" destId="{FC239151-5FD8-BC41-BA57-ED6CD4B9E133}" srcOrd="0" destOrd="0" parTransId="{91E972B9-4679-924D-9ACD-6FF1CD59DA7D}" sibTransId="{B0F4E6A2-584D-9548-A251-AD626F95821E}"/>
    <dgm:cxn modelId="{DC89B790-07C3-1246-856A-9300E1892C37}" type="presOf" srcId="{5DA1F43E-71CC-4013-B77C-1DF45E9AFCFE}" destId="{95508A89-9607-4824-9661-443880E5D946}" srcOrd="0" destOrd="0" presId="urn:microsoft.com/office/officeart/2005/8/layout/orgChart1"/>
    <dgm:cxn modelId="{AF930992-A1FD-8341-B38F-27827D37D674}" type="presOf" srcId="{47EA173C-EDC6-4FDA-8261-83843715ED6C}" destId="{C3F4B18B-83A8-4321-8A24-803A0F4AD38B}" srcOrd="1" destOrd="0" presId="urn:microsoft.com/office/officeart/2005/8/layout/orgChart1"/>
    <dgm:cxn modelId="{03247C95-8552-4946-9CDA-96E5D8E53B9F}" type="presOf" srcId="{5DA1F43E-71CC-4013-B77C-1DF45E9AFCFE}" destId="{CBC7572D-98FF-4F35-A460-1DB067791633}" srcOrd="1" destOrd="0" presId="urn:microsoft.com/office/officeart/2005/8/layout/orgChart1"/>
    <dgm:cxn modelId="{24859195-2C5E-5D4B-92BE-9291C43F033B}" type="presOf" srcId="{522FC380-9F64-4A72-BB36-4E4AEB6F39CA}" destId="{85AF74FC-F459-409E-965E-D6BDD3AF4BA0}" srcOrd="0" destOrd="0" presId="urn:microsoft.com/office/officeart/2005/8/layout/orgChart1"/>
    <dgm:cxn modelId="{C1219B9E-D422-9245-ACB9-853F1E170BD3}" type="presOf" srcId="{75FFB165-A58D-4E03-9E51-8E0FD120D629}" destId="{BDD006FC-7FBE-4690-AD0A-0854CA483EF2}" srcOrd="1" destOrd="0" presId="urn:microsoft.com/office/officeart/2005/8/layout/orgChart1"/>
    <dgm:cxn modelId="{930CF69E-7A89-B14E-8FEE-B0BA9DC9B427}" type="presOf" srcId="{A2649A69-30D0-4DB1-904F-2E18AB34B3D4}" destId="{727CB3DB-D620-43C4-A2A8-A0C9A1916D1A}" srcOrd="0" destOrd="0" presId="urn:microsoft.com/office/officeart/2005/8/layout/orgChart1"/>
    <dgm:cxn modelId="{D1FCB5A3-C51B-434C-AF47-2682AB7E7DD3}" type="presOf" srcId="{F4899F38-B031-A743-BD12-703925234F06}" destId="{A941675B-4B53-ED4A-B9BB-737C8387401B}" srcOrd="0" destOrd="0" presId="urn:microsoft.com/office/officeart/2005/8/layout/orgChart1"/>
    <dgm:cxn modelId="{4E9432A4-3A8C-1544-9C9A-C24BD625056E}" type="presOf" srcId="{06CA7D94-ED48-004E-91E5-8793B8B96EF8}" destId="{031CA4F7-B8AA-A14F-8375-3F5207435063}" srcOrd="0" destOrd="0" presId="urn:microsoft.com/office/officeart/2005/8/layout/orgChart1"/>
    <dgm:cxn modelId="{8E4295A9-55C0-D94A-9798-AAEA24E274DC}" type="presOf" srcId="{44E16BE2-87EE-6145-B91F-DB0AF60AB0D9}" destId="{7E8ED830-FB5C-0F4A-B846-57B4206645E9}" srcOrd="1" destOrd="0" presId="urn:microsoft.com/office/officeart/2005/8/layout/orgChart1"/>
    <dgm:cxn modelId="{E9E430AA-1F8C-8E41-B66B-09ECDF021A0B}" srcId="{9B4CBFF0-6A6D-0540-A436-773ABAB14F90}" destId="{44E16BE2-87EE-6145-B91F-DB0AF60AB0D9}" srcOrd="0" destOrd="0" parTransId="{53E1CFFC-A567-D84A-ABDE-E6CEF6CB8E45}" sibTransId="{1498A9E9-F11D-B24D-9330-A832336BF49A}"/>
    <dgm:cxn modelId="{D3396FAA-40F3-C544-8ED5-43C8DCFAB7D0}" srcId="{363906CC-730E-499C-9848-942D5B2F5603}" destId="{DA7B1ED1-0138-E744-BBCC-FE86B08F6643}" srcOrd="0" destOrd="0" parTransId="{6AF9989B-6B3C-914E-9A86-B691635C2F66}" sibTransId="{AD4FB2B9-3709-0546-AAB6-BB4EC9BC7E85}"/>
    <dgm:cxn modelId="{91B5C5AD-E5BD-AC49-B63C-373C62CB9181}" srcId="{DA7B1ED1-0138-E744-BBCC-FE86B08F6643}" destId="{9B4CBFF0-6A6D-0540-A436-773ABAB14F90}" srcOrd="1" destOrd="0" parTransId="{3BF5C778-DDC0-3641-8620-54A30F37A6AC}" sibTransId="{506EFF06-BE73-C440-990D-DAF7CB9A6D93}"/>
    <dgm:cxn modelId="{F6F7E2AD-D77A-1F4A-9278-83B44AE1E00B}" type="presOf" srcId="{E75CE78D-4FBF-F84E-B9B2-790AFA4B1350}" destId="{5798BE4B-F6D3-A64A-8F54-60A359C3D75C}" srcOrd="1" destOrd="0" presId="urn:microsoft.com/office/officeart/2005/8/layout/orgChart1"/>
    <dgm:cxn modelId="{465044AF-6D76-40F2-A2A8-6C4A7E85F781}" srcId="{522FC380-9F64-4A72-BB36-4E4AEB6F39CA}" destId="{14C15FC4-6436-4BB3-AC9D-26EE57EEB5EE}" srcOrd="0" destOrd="0" parTransId="{92097B33-13FD-407D-B744-E77767C331F5}" sibTransId="{B1185BE0-30B0-400D-A7A4-B1E68304ABEE}"/>
    <dgm:cxn modelId="{FE673BB0-3D0C-F14F-A381-CFE8132E80D8}" srcId="{4E37D83F-E09E-DC4E-9318-250A962193C9}" destId="{4C202421-D094-A34D-B2F1-25D4273AC589}" srcOrd="0" destOrd="0" parTransId="{40B74ED9-6391-3C46-B9F5-FE678977108A}" sibTransId="{A7B1A6A5-AF27-6A4A-8A4B-6B719B3B732F}"/>
    <dgm:cxn modelId="{660ACBB1-2BAA-E44F-82AB-6064F7E341C7}" type="presOf" srcId="{F3DF1207-922D-493A-B1E7-FF8D361A86A0}" destId="{D74222A8-E580-4B12-B3D5-D2ADC202B68E}" srcOrd="0" destOrd="0" presId="urn:microsoft.com/office/officeart/2005/8/layout/orgChart1"/>
    <dgm:cxn modelId="{B4F284B3-F7D6-6049-B6BD-5DF861FA4319}" srcId="{363906CC-730E-499C-9848-942D5B2F5603}" destId="{06CA7D94-ED48-004E-91E5-8793B8B96EF8}" srcOrd="1" destOrd="0" parTransId="{ACA409F7-7A08-B24A-975A-DFE210ACF276}" sibTransId="{3DB8B9F7-DABF-FA45-9553-FE0422FBA63D}"/>
    <dgm:cxn modelId="{0B6A2BB6-AA72-564B-92A4-2400528D1390}" type="presOf" srcId="{91E972B9-4679-924D-9ACD-6FF1CD59DA7D}" destId="{BB52AE45-8D12-8243-B1DF-6BB0D954AEBB}" srcOrd="0" destOrd="0" presId="urn:microsoft.com/office/officeart/2005/8/layout/orgChart1"/>
    <dgm:cxn modelId="{4E06A4B6-6D43-5F45-B868-1C88FA57889F}" type="presOf" srcId="{E75CE78D-4FBF-F84E-B9B2-790AFA4B1350}" destId="{419FA2A6-83F7-964B-850B-2700EEE7AA57}" srcOrd="0" destOrd="0" presId="urn:microsoft.com/office/officeart/2005/8/layout/orgChart1"/>
    <dgm:cxn modelId="{C60914BA-A3D8-FF45-AD1E-7707A6C5EF2F}" type="presOf" srcId="{025B4D34-4287-4951-9F0D-9ECD9E39D10D}" destId="{B599172F-5419-47BB-819A-B7FAEE33EA7E}" srcOrd="1" destOrd="0" presId="urn:microsoft.com/office/officeart/2005/8/layout/orgChart1"/>
    <dgm:cxn modelId="{1831AABA-73AA-4AE6-9DE1-D9A908E0D578}" srcId="{25519B2B-E749-4A44-BAB6-EEB485C2A545}" destId="{F4696291-C991-407F-B0C3-6A8F2CE0841A}" srcOrd="0" destOrd="0" parTransId="{6D0D24C9-BCD3-436A-BF12-ED2A11CFC72C}" sibTransId="{C88D5B41-C980-4417-A968-99EF866D41D6}"/>
    <dgm:cxn modelId="{376611BB-62A7-D844-B2B4-138C2E9E0743}" type="presOf" srcId="{828A35BB-CB16-4D9B-A183-2951B0441068}" destId="{548871E3-F23D-41F1-8199-F652E4A76D40}" srcOrd="0" destOrd="0" presId="urn:microsoft.com/office/officeart/2005/8/layout/orgChart1"/>
    <dgm:cxn modelId="{7F42E3BD-3EA9-9244-BB01-9D1DA6A94871}" type="presOf" srcId="{5DF74B4C-73D8-4633-8FD8-1D0ECCCDEE6A}" destId="{FD424917-6B45-4290-A810-E13D0472D485}" srcOrd="0" destOrd="0" presId="urn:microsoft.com/office/officeart/2005/8/layout/orgChart1"/>
    <dgm:cxn modelId="{8D7910BE-2B57-D841-8D03-7A029D3ED538}" type="presOf" srcId="{0AE00B84-57DF-0140-917A-4C3573609811}" destId="{8AD9957E-4E23-9F4B-89B1-36C3A71EC6E5}" srcOrd="0" destOrd="0" presId="urn:microsoft.com/office/officeart/2005/8/layout/orgChart1"/>
    <dgm:cxn modelId="{34F6FCBE-31DD-574F-81EB-7B340713E51C}" type="presOf" srcId="{25519B2B-E749-4A44-BAB6-EEB485C2A545}" destId="{B3C570EB-761F-4DF2-840A-0BE33F51CA09}" srcOrd="0" destOrd="0" presId="urn:microsoft.com/office/officeart/2005/8/layout/orgChart1"/>
    <dgm:cxn modelId="{FFBCC7C0-FEE6-FC4B-8D1B-B9ED6B193702}" type="presOf" srcId="{076ABC8F-1444-984A-A06D-6D5B833B2A3E}" destId="{4FA6CFFA-C517-504E-9670-D3488249CEC9}" srcOrd="0" destOrd="0" presId="urn:microsoft.com/office/officeart/2005/8/layout/orgChart1"/>
    <dgm:cxn modelId="{D039D4C8-7D61-0B41-AA68-4E37AE9419F4}" type="presOf" srcId="{DA7B1ED1-0138-E744-BBCC-FE86B08F6643}" destId="{E670587C-8103-0443-9C22-BE39B479CE67}" srcOrd="0" destOrd="0" presId="urn:microsoft.com/office/officeart/2005/8/layout/orgChart1"/>
    <dgm:cxn modelId="{4D9798C9-AC41-8F4F-BE38-DC9004B1DB21}" type="presOf" srcId="{4E37D83F-E09E-DC4E-9318-250A962193C9}" destId="{07DF70A2-F207-4C49-8D88-11093927A77C}" srcOrd="0" destOrd="0" presId="urn:microsoft.com/office/officeart/2005/8/layout/orgChart1"/>
    <dgm:cxn modelId="{E54E3BCA-4698-A543-A8C4-74A66053163D}" type="presOf" srcId="{BFFE29C3-114F-47ED-92E3-329584D0276E}" destId="{FE2DB67C-4C26-4FA0-937E-4BE37BEFFBC2}" srcOrd="0" destOrd="0" presId="urn:microsoft.com/office/officeart/2005/8/layout/orgChart1"/>
    <dgm:cxn modelId="{AEDF71CA-251F-D04A-8C86-B076C568E679}" type="presOf" srcId="{5DF74B4C-73D8-4633-8FD8-1D0ECCCDEE6A}" destId="{B2A765D3-2AF1-4501-B379-6926915A735B}" srcOrd="1" destOrd="0" presId="urn:microsoft.com/office/officeart/2005/8/layout/orgChart1"/>
    <dgm:cxn modelId="{253492CC-BF7F-4AE3-99AF-73767986DD29}" srcId="{75FFB165-A58D-4E03-9E51-8E0FD120D629}" destId="{BFFE29C3-114F-47ED-92E3-329584D0276E}" srcOrd="1" destOrd="0" parTransId="{F3DF1207-922D-493A-B1E7-FF8D361A86A0}" sibTransId="{A61F4075-3653-42C4-B48C-79A907293C10}"/>
    <dgm:cxn modelId="{ACD6BBD0-9D6F-8D4D-89DE-A78CFEEA24EB}" type="presOf" srcId="{FC239151-5FD8-BC41-BA57-ED6CD4B9E133}" destId="{1DFE80F7-7D13-8E4C-98F9-FDA733D2A3A7}" srcOrd="0" destOrd="0" presId="urn:microsoft.com/office/officeart/2005/8/layout/orgChart1"/>
    <dgm:cxn modelId="{A70910D1-384A-034D-B977-0A5C7E7A2E1A}" type="presOf" srcId="{53E1CFFC-A567-D84A-ABDE-E6CEF6CB8E45}" destId="{5FF793EE-D770-FD4D-9D18-A99EC8D7C866}" srcOrd="0" destOrd="0" presId="urn:microsoft.com/office/officeart/2005/8/layout/orgChart1"/>
    <dgm:cxn modelId="{2CEA91D2-F4AA-5346-B88B-A6C002C02315}" type="presOf" srcId="{B5EE2DC1-836E-D240-BED9-2D1C422EDF97}" destId="{BC77F831-0A20-CE4F-BCD6-FAD78AE944EC}" srcOrd="0" destOrd="0" presId="urn:microsoft.com/office/officeart/2005/8/layout/orgChart1"/>
    <dgm:cxn modelId="{33EFD8D2-5E20-4E48-8515-8D1F18CD3138}" type="presOf" srcId="{4E37D83F-E09E-DC4E-9318-250A962193C9}" destId="{085C77FA-7FD9-7741-A6FC-2C8AA6B1FAF7}" srcOrd="1" destOrd="0" presId="urn:microsoft.com/office/officeart/2005/8/layout/orgChart1"/>
    <dgm:cxn modelId="{E00919D5-1813-3840-A2EB-5B9A53F0DE6E}" type="presOf" srcId="{522FC380-9F64-4A72-BB36-4E4AEB6F39CA}" destId="{73AFB45B-B76A-48FD-AEEF-2FB2FE9F7647}" srcOrd="1" destOrd="0" presId="urn:microsoft.com/office/officeart/2005/8/layout/orgChart1"/>
    <dgm:cxn modelId="{08555BD5-CFF1-2C4D-B193-7C295632FDF8}" type="presOf" srcId="{F4696291-C991-407F-B0C3-6A8F2CE0841A}" destId="{0D88FE23-8758-4A6D-81FE-BEC5AE1BB7F4}" srcOrd="0" destOrd="0" presId="urn:microsoft.com/office/officeart/2005/8/layout/orgChart1"/>
    <dgm:cxn modelId="{B62D5CD5-E89A-084C-8524-872B82685C35}" srcId="{905AC9A5-6A8F-FF45-A552-432A0AE4F2AD}" destId="{9D3711E1-91ED-3D4D-ABC7-4C7995CA9816}" srcOrd="0" destOrd="0" parTransId="{F3FD6E49-A834-C14A-962B-C0497259CEF6}" sibTransId="{2E9F61C8-1BF6-9046-A9B0-2C4B14CC2F56}"/>
    <dgm:cxn modelId="{228DC7D6-A5CA-164B-B578-8312A4198BA7}" type="presOf" srcId="{06CA7D94-ED48-004E-91E5-8793B8B96EF8}" destId="{EEC4F07A-837E-7C44-A369-6A6FF7F108F4}" srcOrd="1" destOrd="0" presId="urn:microsoft.com/office/officeart/2005/8/layout/orgChart1"/>
    <dgm:cxn modelId="{0F840ADE-9D0D-E04D-8331-F00B69053DC0}" type="presOf" srcId="{4C202421-D094-A34D-B2F1-25D4273AC589}" destId="{864C587B-D834-1244-89A5-C85D2BEAA7F0}" srcOrd="0" destOrd="0" presId="urn:microsoft.com/office/officeart/2005/8/layout/orgChart1"/>
    <dgm:cxn modelId="{DB9CD1DF-8D68-CE4D-8D0D-A568828A8FA2}" type="presOf" srcId="{14C15FC4-6436-4BB3-AC9D-26EE57EEB5EE}" destId="{2E6D1DDD-EBC5-4DE6-B3DA-5FF0821D8C25}" srcOrd="0" destOrd="0" presId="urn:microsoft.com/office/officeart/2005/8/layout/orgChart1"/>
    <dgm:cxn modelId="{D2570BE0-2D77-E542-9A32-DFA9C1FAF8C7}" type="presOf" srcId="{ACB6D3F8-0D7A-4E3A-951A-5EA6B9D94E92}" destId="{8D0D5CFB-2617-4590-B872-8E2C478B495F}" srcOrd="0" destOrd="0" presId="urn:microsoft.com/office/officeart/2005/8/layout/orgChart1"/>
    <dgm:cxn modelId="{727688E6-D535-8F48-B96F-AC8F52312D03}" type="presOf" srcId="{9634D334-9342-45E0-B2D0-CD4150AE9CA1}" destId="{C74862B0-F874-4447-B107-DB6DD838950A}" srcOrd="0" destOrd="0" presId="urn:microsoft.com/office/officeart/2005/8/layout/orgChart1"/>
    <dgm:cxn modelId="{D7993CE7-F445-0849-90C7-15119B2C5BAE}" type="presOf" srcId="{905AC9A5-6A8F-FF45-A552-432A0AE4F2AD}" destId="{6028A916-807A-C64B-ADC0-F0FB1A8264C9}" srcOrd="0" destOrd="0" presId="urn:microsoft.com/office/officeart/2005/8/layout/orgChart1"/>
    <dgm:cxn modelId="{5C04D0EC-DCD9-E24C-A0CA-FD653A9CAE6E}" type="presOf" srcId="{4C202421-D094-A34D-B2F1-25D4273AC589}" destId="{BC941DA9-71C0-8E4E-AF93-2617ECAAD94A}" srcOrd="1" destOrd="0" presId="urn:microsoft.com/office/officeart/2005/8/layout/orgChart1"/>
    <dgm:cxn modelId="{AADF4EEF-A15C-43E3-B2C0-AF1AC52B06A1}" type="presOf" srcId="{1FA0E469-E16F-4F1F-8401-3CD027F51F42}" destId="{7962B020-9644-4E42-B602-679C60E09917}" srcOrd="0" destOrd="0" presId="urn:microsoft.com/office/officeart/2005/8/layout/orgChart1"/>
    <dgm:cxn modelId="{6F8877F3-0070-3743-9A4B-88F91157991E}" type="presOf" srcId="{9D3711E1-91ED-3D4D-ABC7-4C7995CA9816}" destId="{56631885-E12A-EA4E-B819-91490DFB6D5F}" srcOrd="0" destOrd="0" presId="urn:microsoft.com/office/officeart/2005/8/layout/orgChart1"/>
    <dgm:cxn modelId="{927224FB-395C-E246-B997-ECEE6D3166BD}" type="presOf" srcId="{82C6D79A-0596-E446-8AB0-EB8FA4B2B36F}" destId="{03F99A12-2112-C042-8AA0-033290933644}" srcOrd="0" destOrd="0" presId="urn:microsoft.com/office/officeart/2005/8/layout/orgChart1"/>
    <dgm:cxn modelId="{11434DFB-E491-48A0-BC07-7D4BE03DDCD0}" srcId="{1FA0E469-E16F-4F1F-8401-3CD027F51F42}" destId="{025B4D34-4287-4951-9F0D-9ECD9E39D10D}" srcOrd="0" destOrd="0" parTransId="{AAD80E4E-9493-474F-9AE1-DA101DAD4BB3}" sibTransId="{900578D9-1A61-4A87-962F-EEB0AB7B9043}"/>
    <dgm:cxn modelId="{0CD9F3FB-AC65-B84E-B5AB-446F1A992BEE}" type="presOf" srcId="{96F15514-0324-48F7-8870-369F1B0CD7AF}" destId="{0EEFD0AD-0403-489B-9279-D19C631FC6EF}" srcOrd="1" destOrd="0" presId="urn:microsoft.com/office/officeart/2005/8/layout/orgChart1"/>
    <dgm:cxn modelId="{06CA0FFD-1336-4E57-932C-7EA71CA94115}" srcId="{F4696291-C991-407F-B0C3-6A8F2CE0841A}" destId="{47EA173C-EDC6-4FDA-8261-83843715ED6C}" srcOrd="0" destOrd="0" parTransId="{AFAB40C3-3ECA-4751-A055-953F7D84CBB9}" sibTransId="{382B0A81-43DB-4C6B-AFD7-63A9B74EEE35}"/>
    <dgm:cxn modelId="{20CB4FE4-8A79-0047-BC66-1D1706467F38}" type="presParOf" srcId="{7962B020-9644-4E42-B602-679C60E09917}" destId="{B66B241A-3F58-49D1-B3EB-0D176338D21E}" srcOrd="0" destOrd="0" presId="urn:microsoft.com/office/officeart/2005/8/layout/orgChart1"/>
    <dgm:cxn modelId="{9DD55748-C439-9647-B2F3-76C7EF416AEB}" type="presParOf" srcId="{B66B241A-3F58-49D1-B3EB-0D176338D21E}" destId="{AAA9743F-8B80-4B7B-839C-512283950D45}" srcOrd="0" destOrd="0" presId="urn:microsoft.com/office/officeart/2005/8/layout/orgChart1"/>
    <dgm:cxn modelId="{44964A8F-5FD1-3D49-8FE3-46C0594A5DC8}" type="presParOf" srcId="{AAA9743F-8B80-4B7B-839C-512283950D45}" destId="{1DA08752-DBDB-4521-9D5A-4FEA32F88E8C}" srcOrd="0" destOrd="0" presId="urn:microsoft.com/office/officeart/2005/8/layout/orgChart1"/>
    <dgm:cxn modelId="{BF40A443-20ED-F544-8F5A-2076A3E20315}" type="presParOf" srcId="{AAA9743F-8B80-4B7B-839C-512283950D45}" destId="{B599172F-5419-47BB-819A-B7FAEE33EA7E}" srcOrd="1" destOrd="0" presId="urn:microsoft.com/office/officeart/2005/8/layout/orgChart1"/>
    <dgm:cxn modelId="{2175AD0F-09D1-A444-B368-83D7520E3952}" type="presParOf" srcId="{B66B241A-3F58-49D1-B3EB-0D176338D21E}" destId="{5BAA9067-095B-4898-80EA-1D98998FCB27}" srcOrd="1" destOrd="0" presId="urn:microsoft.com/office/officeart/2005/8/layout/orgChart1"/>
    <dgm:cxn modelId="{F3B07168-D14E-1142-9EAB-0444198820C8}" type="presParOf" srcId="{5BAA9067-095B-4898-80EA-1D98998FCB27}" destId="{8D0D5CFB-2617-4590-B872-8E2C478B495F}" srcOrd="0" destOrd="0" presId="urn:microsoft.com/office/officeart/2005/8/layout/orgChart1"/>
    <dgm:cxn modelId="{39DB8F49-336C-FC46-BE99-CCDF3E68DE33}" type="presParOf" srcId="{5BAA9067-095B-4898-80EA-1D98998FCB27}" destId="{30D999B1-CE89-447F-AD3A-E304323F4619}" srcOrd="1" destOrd="0" presId="urn:microsoft.com/office/officeart/2005/8/layout/orgChart1"/>
    <dgm:cxn modelId="{DF81BACE-3235-3243-99B6-BB7AA9961F40}" type="presParOf" srcId="{30D999B1-CE89-447F-AD3A-E304323F4619}" destId="{AF5B351D-52EA-4840-A048-897E11341F05}" srcOrd="0" destOrd="0" presId="urn:microsoft.com/office/officeart/2005/8/layout/orgChart1"/>
    <dgm:cxn modelId="{25D1A33E-05A1-114C-A56A-9A4CA034B8F4}" type="presParOf" srcId="{AF5B351D-52EA-4840-A048-897E11341F05}" destId="{80352BA0-3522-4E85-B679-025F665B3325}" srcOrd="0" destOrd="0" presId="urn:microsoft.com/office/officeart/2005/8/layout/orgChart1"/>
    <dgm:cxn modelId="{DD3F6C03-AE3E-A64C-9462-550301773E5C}" type="presParOf" srcId="{AF5B351D-52EA-4840-A048-897E11341F05}" destId="{0EEFD0AD-0403-489B-9279-D19C631FC6EF}" srcOrd="1" destOrd="0" presId="urn:microsoft.com/office/officeart/2005/8/layout/orgChart1"/>
    <dgm:cxn modelId="{7461B405-2112-FD48-A280-3063D90DE57C}" type="presParOf" srcId="{30D999B1-CE89-447F-AD3A-E304323F4619}" destId="{C08B7E7B-3666-4AD7-8259-526D3B95E9AC}" srcOrd="1" destOrd="0" presId="urn:microsoft.com/office/officeart/2005/8/layout/orgChart1"/>
    <dgm:cxn modelId="{F9D682E6-1340-1E4C-9C3E-1399B21B24A8}" type="presParOf" srcId="{C08B7E7B-3666-4AD7-8259-526D3B95E9AC}" destId="{D884700F-6098-4749-BD26-394E3276E35E}" srcOrd="0" destOrd="0" presId="urn:microsoft.com/office/officeart/2005/8/layout/orgChart1"/>
    <dgm:cxn modelId="{6140278B-1EF7-784E-B94C-A2D0D6151314}" type="presParOf" srcId="{C08B7E7B-3666-4AD7-8259-526D3B95E9AC}" destId="{F2C1B11A-41F0-4AC3-B195-488B2656AAF5}" srcOrd="1" destOrd="0" presId="urn:microsoft.com/office/officeart/2005/8/layout/orgChart1"/>
    <dgm:cxn modelId="{2DCE8FAD-834A-744D-8EEA-ACF6A3E61FF7}" type="presParOf" srcId="{F2C1B11A-41F0-4AC3-B195-488B2656AAF5}" destId="{767EDA32-53B1-41A2-A3F0-974B99A0F554}" srcOrd="0" destOrd="0" presId="urn:microsoft.com/office/officeart/2005/8/layout/orgChart1"/>
    <dgm:cxn modelId="{A4A6DCF1-9381-464B-9623-FA6522CAB4E8}" type="presParOf" srcId="{767EDA32-53B1-41A2-A3F0-974B99A0F554}" destId="{B3C570EB-761F-4DF2-840A-0BE33F51CA09}" srcOrd="0" destOrd="0" presId="urn:microsoft.com/office/officeart/2005/8/layout/orgChart1"/>
    <dgm:cxn modelId="{23FCD5E8-CDAA-B741-8480-8B74EE4D909A}" type="presParOf" srcId="{767EDA32-53B1-41A2-A3F0-974B99A0F554}" destId="{AA1224E5-9D19-4A1D-818F-061BE6E9BD47}" srcOrd="1" destOrd="0" presId="urn:microsoft.com/office/officeart/2005/8/layout/orgChart1"/>
    <dgm:cxn modelId="{1C14F856-08D4-FE40-85ED-4E0DAF7046F3}" type="presParOf" srcId="{F2C1B11A-41F0-4AC3-B195-488B2656AAF5}" destId="{8BCEA8EF-0661-46D5-A633-AE39A25F80D0}" srcOrd="1" destOrd="0" presId="urn:microsoft.com/office/officeart/2005/8/layout/orgChart1"/>
    <dgm:cxn modelId="{E50CE9D5-D7F2-E442-BF51-855639D2489E}" type="presParOf" srcId="{8BCEA8EF-0661-46D5-A633-AE39A25F80D0}" destId="{BAB8BA20-6E42-46DB-AA75-52C07BFD8628}" srcOrd="0" destOrd="0" presId="urn:microsoft.com/office/officeart/2005/8/layout/orgChart1"/>
    <dgm:cxn modelId="{BD03A1EB-5AC9-4C40-A33F-FC891CBDCA5D}" type="presParOf" srcId="{8BCEA8EF-0661-46D5-A633-AE39A25F80D0}" destId="{1AFA7ADB-E346-43CF-8E2B-E6AF84145F59}" srcOrd="1" destOrd="0" presId="urn:microsoft.com/office/officeart/2005/8/layout/orgChart1"/>
    <dgm:cxn modelId="{F4550BE9-CB5A-6F4B-8B7C-65389B644674}" type="presParOf" srcId="{1AFA7ADB-E346-43CF-8E2B-E6AF84145F59}" destId="{484B0738-0473-489A-A639-C41BB8C2FA64}" srcOrd="0" destOrd="0" presId="urn:microsoft.com/office/officeart/2005/8/layout/orgChart1"/>
    <dgm:cxn modelId="{BBBBDFA5-47F8-BD49-AAA6-9BEC6A6305C6}" type="presParOf" srcId="{484B0738-0473-489A-A639-C41BB8C2FA64}" destId="{0D88FE23-8758-4A6D-81FE-BEC5AE1BB7F4}" srcOrd="0" destOrd="0" presId="urn:microsoft.com/office/officeart/2005/8/layout/orgChart1"/>
    <dgm:cxn modelId="{5EC9BD3F-CBDA-AA40-ADB8-583E8C864709}" type="presParOf" srcId="{484B0738-0473-489A-A639-C41BB8C2FA64}" destId="{7B1EDCE2-2E38-4FFF-BDFA-964E3AA97BCB}" srcOrd="1" destOrd="0" presId="urn:microsoft.com/office/officeart/2005/8/layout/orgChart1"/>
    <dgm:cxn modelId="{AC6334F4-BF4B-D34F-A204-D1A90CEB6A76}" type="presParOf" srcId="{1AFA7ADB-E346-43CF-8E2B-E6AF84145F59}" destId="{03AD6F7F-9FF5-40F8-9828-863D2FEEA87E}" srcOrd="1" destOrd="0" presId="urn:microsoft.com/office/officeart/2005/8/layout/orgChart1"/>
    <dgm:cxn modelId="{5C7FC2D5-C27E-0F4F-A3D0-1B7DA7AE638E}" type="presParOf" srcId="{03AD6F7F-9FF5-40F8-9828-863D2FEEA87E}" destId="{AA22B2F9-539D-4A79-8A8D-EB4CCBC07323}" srcOrd="0" destOrd="0" presId="urn:microsoft.com/office/officeart/2005/8/layout/orgChart1"/>
    <dgm:cxn modelId="{64C4646E-6363-6D40-9457-869A92BBDD35}" type="presParOf" srcId="{03AD6F7F-9FF5-40F8-9828-863D2FEEA87E}" destId="{F52A2972-4B36-419F-9063-120E613614B8}" srcOrd="1" destOrd="0" presId="urn:microsoft.com/office/officeart/2005/8/layout/orgChart1"/>
    <dgm:cxn modelId="{1404D1D5-38F3-3346-BA8D-FB2092256528}" type="presParOf" srcId="{F52A2972-4B36-419F-9063-120E613614B8}" destId="{A255A861-7B33-417F-A10C-F297A4A8D382}" srcOrd="0" destOrd="0" presId="urn:microsoft.com/office/officeart/2005/8/layout/orgChart1"/>
    <dgm:cxn modelId="{216FE61B-8C3B-9C4C-9396-D1E361710D3B}" type="presParOf" srcId="{A255A861-7B33-417F-A10C-F297A4A8D382}" destId="{476443CA-C80E-495A-A67B-7D050FCD583F}" srcOrd="0" destOrd="0" presId="urn:microsoft.com/office/officeart/2005/8/layout/orgChart1"/>
    <dgm:cxn modelId="{B56B4E8D-027E-B34C-B1D8-00E0BBFA8B91}" type="presParOf" srcId="{A255A861-7B33-417F-A10C-F297A4A8D382}" destId="{C3F4B18B-83A8-4321-8A24-803A0F4AD38B}" srcOrd="1" destOrd="0" presId="urn:microsoft.com/office/officeart/2005/8/layout/orgChart1"/>
    <dgm:cxn modelId="{4347CC8C-A6A7-C049-8E56-607A95D7548E}" type="presParOf" srcId="{F52A2972-4B36-419F-9063-120E613614B8}" destId="{F0CAE8AB-4DCF-4A43-86A7-E8DA30C5C65E}" srcOrd="1" destOrd="0" presId="urn:microsoft.com/office/officeart/2005/8/layout/orgChart1"/>
    <dgm:cxn modelId="{CB5F672F-EB26-9642-964F-4A405F9625EE}" type="presParOf" srcId="{F52A2972-4B36-419F-9063-120E613614B8}" destId="{2A7DEFA2-70F0-4C57-A7F6-E282A46FC72A}" srcOrd="2" destOrd="0" presId="urn:microsoft.com/office/officeart/2005/8/layout/orgChart1"/>
    <dgm:cxn modelId="{5104B4FE-F9BC-534F-8127-A6D80216A3B5}" type="presParOf" srcId="{1AFA7ADB-E346-43CF-8E2B-E6AF84145F59}" destId="{2D46B4FA-5BBD-4ECE-B1F9-8FBAF3C3574F}" srcOrd="2" destOrd="0" presId="urn:microsoft.com/office/officeart/2005/8/layout/orgChart1"/>
    <dgm:cxn modelId="{70C8956D-F9D6-FF4D-B1A3-B1C207C56105}" type="presParOf" srcId="{8BCEA8EF-0661-46D5-A633-AE39A25F80D0}" destId="{65E52AD9-0770-47DE-AC77-DB0169E7F276}" srcOrd="2" destOrd="0" presId="urn:microsoft.com/office/officeart/2005/8/layout/orgChart1"/>
    <dgm:cxn modelId="{8D056750-1659-5C42-9576-B3B6B8D1D69E}" type="presParOf" srcId="{8BCEA8EF-0661-46D5-A633-AE39A25F80D0}" destId="{7BBE6926-5CBE-48C2-8B02-BDCB3CAD33FC}" srcOrd="3" destOrd="0" presId="urn:microsoft.com/office/officeart/2005/8/layout/orgChart1"/>
    <dgm:cxn modelId="{FC5628F9-91F4-2845-A272-314C0ECC0DFA}" type="presParOf" srcId="{7BBE6926-5CBE-48C2-8B02-BDCB3CAD33FC}" destId="{AB47DD15-A5F2-49D3-8EEE-23A082183625}" srcOrd="0" destOrd="0" presId="urn:microsoft.com/office/officeart/2005/8/layout/orgChart1"/>
    <dgm:cxn modelId="{8BB0FBAD-F6C8-784A-BDB4-9E51A61A1635}" type="presParOf" srcId="{AB47DD15-A5F2-49D3-8EEE-23A082183625}" destId="{9AA2D2B3-2912-464F-9B7B-9963A918BA5A}" srcOrd="0" destOrd="0" presId="urn:microsoft.com/office/officeart/2005/8/layout/orgChart1"/>
    <dgm:cxn modelId="{14A3218E-DC10-7F4D-B383-C88391B8AAD7}" type="presParOf" srcId="{AB47DD15-A5F2-49D3-8EEE-23A082183625}" destId="{BDD006FC-7FBE-4690-AD0A-0854CA483EF2}" srcOrd="1" destOrd="0" presId="urn:microsoft.com/office/officeart/2005/8/layout/orgChart1"/>
    <dgm:cxn modelId="{7BA71F17-46E4-A241-96D4-35E9F4C695B0}" type="presParOf" srcId="{7BBE6926-5CBE-48C2-8B02-BDCB3CAD33FC}" destId="{9A19FB33-077C-437B-8054-F3243068003D}" srcOrd="1" destOrd="0" presId="urn:microsoft.com/office/officeart/2005/8/layout/orgChart1"/>
    <dgm:cxn modelId="{8B5713A7-DF41-E14B-9B41-6A20DAC60A1C}" type="presParOf" srcId="{9A19FB33-077C-437B-8054-F3243068003D}" destId="{727CB3DB-D620-43C4-A2A8-A0C9A1916D1A}" srcOrd="0" destOrd="0" presId="urn:microsoft.com/office/officeart/2005/8/layout/orgChart1"/>
    <dgm:cxn modelId="{9E756BDF-3048-6C49-A993-AFD39B63BF83}" type="presParOf" srcId="{9A19FB33-077C-437B-8054-F3243068003D}" destId="{678481D3-3F44-4238-BC91-D73056845EE7}" srcOrd="1" destOrd="0" presId="urn:microsoft.com/office/officeart/2005/8/layout/orgChart1"/>
    <dgm:cxn modelId="{4F615095-DCF7-E34F-876F-9096156FEE6D}" type="presParOf" srcId="{678481D3-3F44-4238-BC91-D73056845EE7}" destId="{29B51F40-1994-4414-BE6C-29DCAC57961F}" srcOrd="0" destOrd="0" presId="urn:microsoft.com/office/officeart/2005/8/layout/orgChart1"/>
    <dgm:cxn modelId="{2EC0FE93-3BBC-4640-B19B-8FF02B8A7B94}" type="presParOf" srcId="{29B51F40-1994-4414-BE6C-29DCAC57961F}" destId="{FD424917-6B45-4290-A810-E13D0472D485}" srcOrd="0" destOrd="0" presId="urn:microsoft.com/office/officeart/2005/8/layout/orgChart1"/>
    <dgm:cxn modelId="{B78E2DEB-A75E-DE4C-9FFD-FB0B7EAAF258}" type="presParOf" srcId="{29B51F40-1994-4414-BE6C-29DCAC57961F}" destId="{B2A765D3-2AF1-4501-B379-6926915A735B}" srcOrd="1" destOrd="0" presId="urn:microsoft.com/office/officeart/2005/8/layout/orgChart1"/>
    <dgm:cxn modelId="{2C7952C1-0E7E-5B4E-8F0E-263F4816CA96}" type="presParOf" srcId="{678481D3-3F44-4238-BC91-D73056845EE7}" destId="{C8DF2FF2-5533-4201-953E-EFC5D123F3B8}" srcOrd="1" destOrd="0" presId="urn:microsoft.com/office/officeart/2005/8/layout/orgChart1"/>
    <dgm:cxn modelId="{3676FAA4-8BBF-4A41-91B8-B6AB621F17B0}" type="presParOf" srcId="{678481D3-3F44-4238-BC91-D73056845EE7}" destId="{37B5A8AD-2629-4867-8591-3972F80AA969}" srcOrd="2" destOrd="0" presId="urn:microsoft.com/office/officeart/2005/8/layout/orgChart1"/>
    <dgm:cxn modelId="{A434CC57-984B-A843-8722-843E403BF35F}" type="presParOf" srcId="{9A19FB33-077C-437B-8054-F3243068003D}" destId="{D74222A8-E580-4B12-B3D5-D2ADC202B68E}" srcOrd="2" destOrd="0" presId="urn:microsoft.com/office/officeart/2005/8/layout/orgChart1"/>
    <dgm:cxn modelId="{C8EDC33B-9B19-A24A-8DDE-BBFB5404411D}" type="presParOf" srcId="{9A19FB33-077C-437B-8054-F3243068003D}" destId="{D8F39045-1D04-4FB8-A3E1-9C798CC69AD1}" srcOrd="3" destOrd="0" presId="urn:microsoft.com/office/officeart/2005/8/layout/orgChart1"/>
    <dgm:cxn modelId="{87FE3054-EBC6-A34C-9FCF-6EDE55383D7C}" type="presParOf" srcId="{D8F39045-1D04-4FB8-A3E1-9C798CC69AD1}" destId="{11D13FC9-55FA-436E-90BD-D4F11D744F3C}" srcOrd="0" destOrd="0" presId="urn:microsoft.com/office/officeart/2005/8/layout/orgChart1"/>
    <dgm:cxn modelId="{2C441568-597E-014F-9259-F008EB565907}" type="presParOf" srcId="{11D13FC9-55FA-436E-90BD-D4F11D744F3C}" destId="{FE2DB67C-4C26-4FA0-937E-4BE37BEFFBC2}" srcOrd="0" destOrd="0" presId="urn:microsoft.com/office/officeart/2005/8/layout/orgChart1"/>
    <dgm:cxn modelId="{6209EAB2-4DA2-4241-948C-5B6DEE3336B9}" type="presParOf" srcId="{11D13FC9-55FA-436E-90BD-D4F11D744F3C}" destId="{0AA74D1E-3AE3-47C4-BCB2-F28BE9A67EE2}" srcOrd="1" destOrd="0" presId="urn:microsoft.com/office/officeart/2005/8/layout/orgChart1"/>
    <dgm:cxn modelId="{C77CE9CE-52DB-FF48-8676-7A0ECED217D7}" type="presParOf" srcId="{D8F39045-1D04-4FB8-A3E1-9C798CC69AD1}" destId="{7AC706A8-9F5A-408C-8686-A15B7A592E00}" srcOrd="1" destOrd="0" presId="urn:microsoft.com/office/officeart/2005/8/layout/orgChart1"/>
    <dgm:cxn modelId="{CEB3243B-4AAB-DE4B-874B-577B5FB55B6C}" type="presParOf" srcId="{D8F39045-1D04-4FB8-A3E1-9C798CC69AD1}" destId="{CB2C6B22-8DF2-4511-B0BA-5705BF049F89}" srcOrd="2" destOrd="0" presId="urn:microsoft.com/office/officeart/2005/8/layout/orgChart1"/>
    <dgm:cxn modelId="{1A69904B-BA3C-924C-BB01-F05EB4BC4F55}" type="presParOf" srcId="{9A19FB33-077C-437B-8054-F3243068003D}" destId="{2F97739A-30CB-46BF-B44E-3466567D2595}" srcOrd="4" destOrd="0" presId="urn:microsoft.com/office/officeart/2005/8/layout/orgChart1"/>
    <dgm:cxn modelId="{18C7E6D9-58FA-3040-A9E4-1FC101288792}" type="presParOf" srcId="{9A19FB33-077C-437B-8054-F3243068003D}" destId="{3284289E-A19E-4E77-BC17-1740C9078E91}" srcOrd="5" destOrd="0" presId="urn:microsoft.com/office/officeart/2005/8/layout/orgChart1"/>
    <dgm:cxn modelId="{485938D1-1FFF-FE43-8D13-0A74E0B442EF}" type="presParOf" srcId="{3284289E-A19E-4E77-BC17-1740C9078E91}" destId="{63EF0660-1C1B-41FF-AEEE-A0CCF5E57C1E}" srcOrd="0" destOrd="0" presId="urn:microsoft.com/office/officeart/2005/8/layout/orgChart1"/>
    <dgm:cxn modelId="{2AF6F355-83B6-5446-BAF4-69BFEACCD07D}" type="presParOf" srcId="{63EF0660-1C1B-41FF-AEEE-A0CCF5E57C1E}" destId="{95508A89-9607-4824-9661-443880E5D946}" srcOrd="0" destOrd="0" presId="urn:microsoft.com/office/officeart/2005/8/layout/orgChart1"/>
    <dgm:cxn modelId="{7FFA082B-4522-294F-A01E-3A10E9DDBB4F}" type="presParOf" srcId="{63EF0660-1C1B-41FF-AEEE-A0CCF5E57C1E}" destId="{CBC7572D-98FF-4F35-A460-1DB067791633}" srcOrd="1" destOrd="0" presId="urn:microsoft.com/office/officeart/2005/8/layout/orgChart1"/>
    <dgm:cxn modelId="{F501E2EF-087C-B147-B2A1-10D4C4A9EAC2}" type="presParOf" srcId="{3284289E-A19E-4E77-BC17-1740C9078E91}" destId="{89191B7D-8845-43C8-B3BB-3350C1E76EB5}" srcOrd="1" destOrd="0" presId="urn:microsoft.com/office/officeart/2005/8/layout/orgChart1"/>
    <dgm:cxn modelId="{CC03A1AD-2E69-A643-9EC2-0123142BC201}" type="presParOf" srcId="{3284289E-A19E-4E77-BC17-1740C9078E91}" destId="{D269A370-CE50-435D-9A3E-709D1A75215F}" srcOrd="2" destOrd="0" presId="urn:microsoft.com/office/officeart/2005/8/layout/orgChart1"/>
    <dgm:cxn modelId="{D455FF3E-2755-EB4B-80CD-9B004D591AD3}" type="presParOf" srcId="{7BBE6926-5CBE-48C2-8B02-BDCB3CAD33FC}" destId="{F552F510-321A-4F4F-8DBA-E03B68ADA7AF}" srcOrd="2" destOrd="0" presId="urn:microsoft.com/office/officeart/2005/8/layout/orgChart1"/>
    <dgm:cxn modelId="{D78E69BB-5BB4-9642-8116-60E436DFFBFD}" type="presParOf" srcId="{8BCEA8EF-0661-46D5-A633-AE39A25F80D0}" destId="{89499FE0-E7FC-4E8B-B25E-9B3F8A475E02}" srcOrd="4" destOrd="0" presId="urn:microsoft.com/office/officeart/2005/8/layout/orgChart1"/>
    <dgm:cxn modelId="{071E0CDC-4934-2044-A3DA-119CBAEFFC12}" type="presParOf" srcId="{8BCEA8EF-0661-46D5-A633-AE39A25F80D0}" destId="{305595A7-23BC-44E8-A03C-1A9A4F47A20F}" srcOrd="5" destOrd="0" presId="urn:microsoft.com/office/officeart/2005/8/layout/orgChart1"/>
    <dgm:cxn modelId="{9F6329D7-2B7E-FC41-94F2-327C46146DA4}" type="presParOf" srcId="{305595A7-23BC-44E8-A03C-1A9A4F47A20F}" destId="{DCD2AB30-6F3B-4617-B510-359069B6DFBB}" srcOrd="0" destOrd="0" presId="urn:microsoft.com/office/officeart/2005/8/layout/orgChart1"/>
    <dgm:cxn modelId="{54819F6C-20D6-8241-AA8D-CD3C55198FAD}" type="presParOf" srcId="{DCD2AB30-6F3B-4617-B510-359069B6DFBB}" destId="{16BA64E7-47CA-4051-8160-48E056F028DE}" srcOrd="0" destOrd="0" presId="urn:microsoft.com/office/officeart/2005/8/layout/orgChart1"/>
    <dgm:cxn modelId="{71158658-54E5-5A41-9C3B-DAA7B6F57E90}" type="presParOf" srcId="{DCD2AB30-6F3B-4617-B510-359069B6DFBB}" destId="{4B7FB032-BF70-45D6-B1EB-0FB2EF199F45}" srcOrd="1" destOrd="0" presId="urn:microsoft.com/office/officeart/2005/8/layout/orgChart1"/>
    <dgm:cxn modelId="{02A2C339-9194-5D42-A189-D2BC8CE7BD0E}" type="presParOf" srcId="{305595A7-23BC-44E8-A03C-1A9A4F47A20F}" destId="{4C623835-6276-4ABA-B35F-C393E3673126}" srcOrd="1" destOrd="0" presId="urn:microsoft.com/office/officeart/2005/8/layout/orgChart1"/>
    <dgm:cxn modelId="{8CCA9B90-3159-1844-9C64-168EBAB37527}" type="presParOf" srcId="{4C623835-6276-4ABA-B35F-C393E3673126}" destId="{548871E3-F23D-41F1-8199-F652E4A76D40}" srcOrd="0" destOrd="0" presId="urn:microsoft.com/office/officeart/2005/8/layout/orgChart1"/>
    <dgm:cxn modelId="{926DA43B-0820-7F41-B147-672A5FD6CF76}" type="presParOf" srcId="{4C623835-6276-4ABA-B35F-C393E3673126}" destId="{ACA889EF-E0E8-46FA-B422-9F61858B99F4}" srcOrd="1" destOrd="0" presId="urn:microsoft.com/office/officeart/2005/8/layout/orgChart1"/>
    <dgm:cxn modelId="{B1F731A0-4A0A-6947-AF00-12162D982606}" type="presParOf" srcId="{ACA889EF-E0E8-46FA-B422-9F61858B99F4}" destId="{480689FC-6D78-4C6D-81FB-05ADDBE186B5}" srcOrd="0" destOrd="0" presId="urn:microsoft.com/office/officeart/2005/8/layout/orgChart1"/>
    <dgm:cxn modelId="{70A7BABF-E398-B142-A3EA-A3AC3B628338}" type="presParOf" srcId="{480689FC-6D78-4C6D-81FB-05ADDBE186B5}" destId="{D9AD7E2B-4BCA-44C8-A1CC-001F9ADA21DF}" srcOrd="0" destOrd="0" presId="urn:microsoft.com/office/officeart/2005/8/layout/orgChart1"/>
    <dgm:cxn modelId="{F0624DC3-E70B-AE41-AAA7-DE82A0CDD308}" type="presParOf" srcId="{480689FC-6D78-4C6D-81FB-05ADDBE186B5}" destId="{CF8DD596-3104-49DE-8E2B-77860E56372D}" srcOrd="1" destOrd="0" presId="urn:microsoft.com/office/officeart/2005/8/layout/orgChart1"/>
    <dgm:cxn modelId="{585A749B-E962-BB49-B56F-437C0B882594}" type="presParOf" srcId="{ACA889EF-E0E8-46FA-B422-9F61858B99F4}" destId="{1ED1CC47-A76D-4910-899B-90B6A0A46B2B}" srcOrd="1" destOrd="0" presId="urn:microsoft.com/office/officeart/2005/8/layout/orgChart1"/>
    <dgm:cxn modelId="{7547B7F5-2994-9A44-8032-914287543770}" type="presParOf" srcId="{ACA889EF-E0E8-46FA-B422-9F61858B99F4}" destId="{F756E76B-6625-4F8B-8CC4-A41D31305114}" srcOrd="2" destOrd="0" presId="urn:microsoft.com/office/officeart/2005/8/layout/orgChart1"/>
    <dgm:cxn modelId="{AEDB7FF1-782B-6C42-AC69-4DB5838E9FFA}" type="presParOf" srcId="{4C623835-6276-4ABA-B35F-C393E3673126}" destId="{579476AD-1AD0-42D2-A1F4-EB39AD5EA1C1}" srcOrd="2" destOrd="0" presId="urn:microsoft.com/office/officeart/2005/8/layout/orgChart1"/>
    <dgm:cxn modelId="{34E3C00F-8019-BF40-B46C-B539F98F23D5}" type="presParOf" srcId="{4C623835-6276-4ABA-B35F-C393E3673126}" destId="{DFF4E875-DCDD-4B3C-B47E-79DF1809162F}" srcOrd="3" destOrd="0" presId="urn:microsoft.com/office/officeart/2005/8/layout/orgChart1"/>
    <dgm:cxn modelId="{27026726-96E1-214E-898F-2CCE74F30EA5}" type="presParOf" srcId="{DFF4E875-DCDD-4B3C-B47E-79DF1809162F}" destId="{7F189A01-5036-4FA2-9E54-0661DA0F2419}" srcOrd="0" destOrd="0" presId="urn:microsoft.com/office/officeart/2005/8/layout/orgChart1"/>
    <dgm:cxn modelId="{FADF79E0-4836-DA4C-8608-4D9582D9D111}" type="presParOf" srcId="{7F189A01-5036-4FA2-9E54-0661DA0F2419}" destId="{9609A133-F0ED-48A9-B246-3CF25CA29719}" srcOrd="0" destOrd="0" presId="urn:microsoft.com/office/officeart/2005/8/layout/orgChart1"/>
    <dgm:cxn modelId="{7CBEAFF9-B429-354E-8412-3B4B8C67DDA3}" type="presParOf" srcId="{7F189A01-5036-4FA2-9E54-0661DA0F2419}" destId="{52A6F129-A789-4184-AC45-42567030A393}" srcOrd="1" destOrd="0" presId="urn:microsoft.com/office/officeart/2005/8/layout/orgChart1"/>
    <dgm:cxn modelId="{0E391F77-A0DA-AC4F-B98D-E35D5D168A2C}" type="presParOf" srcId="{DFF4E875-DCDD-4B3C-B47E-79DF1809162F}" destId="{23CA6F13-9096-4DD0-9E87-9AE992BE776F}" srcOrd="1" destOrd="0" presId="urn:microsoft.com/office/officeart/2005/8/layout/orgChart1"/>
    <dgm:cxn modelId="{BBA066BE-0D88-EA40-B321-17E74ED815BA}" type="presParOf" srcId="{DFF4E875-DCDD-4B3C-B47E-79DF1809162F}" destId="{F547DCB4-2599-4FA4-B58E-D3C08D084726}" srcOrd="2" destOrd="0" presId="urn:microsoft.com/office/officeart/2005/8/layout/orgChart1"/>
    <dgm:cxn modelId="{AA586207-5693-A844-A868-E7CEBA5AEB81}" type="presParOf" srcId="{305595A7-23BC-44E8-A03C-1A9A4F47A20F}" destId="{1D63DA78-DFDB-4E75-A585-CC1E6E1A6D7D}" srcOrd="2" destOrd="0" presId="urn:microsoft.com/office/officeart/2005/8/layout/orgChart1"/>
    <dgm:cxn modelId="{F5FA4B64-3395-7944-9821-1CB3D04894A8}" type="presParOf" srcId="{F2C1B11A-41F0-4AC3-B195-488B2656AAF5}" destId="{57AA3E5C-7151-4589-86AD-DBE792E78D1A}" srcOrd="2" destOrd="0" presId="urn:microsoft.com/office/officeart/2005/8/layout/orgChart1"/>
    <dgm:cxn modelId="{2FE29E36-1964-2644-AD81-7057AD551C63}" type="presParOf" srcId="{C08B7E7B-3666-4AD7-8259-526D3B95E9AC}" destId="{ECCC3D99-0931-4025-8534-CA952F7D9369}" srcOrd="2" destOrd="0" presId="urn:microsoft.com/office/officeart/2005/8/layout/orgChart1"/>
    <dgm:cxn modelId="{E28F712E-3C0B-E545-BF9B-528C02CD717D}" type="presParOf" srcId="{C08B7E7B-3666-4AD7-8259-526D3B95E9AC}" destId="{877CEE7F-057A-49AD-AD74-793D4B4CEF90}" srcOrd="3" destOrd="0" presId="urn:microsoft.com/office/officeart/2005/8/layout/orgChart1"/>
    <dgm:cxn modelId="{9655E4B2-A86A-2C48-AEE7-E32B8A3DE2CE}" type="presParOf" srcId="{877CEE7F-057A-49AD-AD74-793D4B4CEF90}" destId="{1656CEE7-F215-4726-9470-A3E40774E17D}" srcOrd="0" destOrd="0" presId="urn:microsoft.com/office/officeart/2005/8/layout/orgChart1"/>
    <dgm:cxn modelId="{D2118BA8-04A1-DE4A-8380-D2A1D370AAFF}" type="presParOf" srcId="{1656CEE7-F215-4726-9470-A3E40774E17D}" destId="{85AF74FC-F459-409E-965E-D6BDD3AF4BA0}" srcOrd="0" destOrd="0" presId="urn:microsoft.com/office/officeart/2005/8/layout/orgChart1"/>
    <dgm:cxn modelId="{41A03BF3-94FB-C74F-9234-C83BF0BD5D28}" type="presParOf" srcId="{1656CEE7-F215-4726-9470-A3E40774E17D}" destId="{73AFB45B-B76A-48FD-AEEF-2FB2FE9F7647}" srcOrd="1" destOrd="0" presId="urn:microsoft.com/office/officeart/2005/8/layout/orgChart1"/>
    <dgm:cxn modelId="{D9CEF09C-DB46-2346-9E93-893E5740F442}" type="presParOf" srcId="{877CEE7F-057A-49AD-AD74-793D4B4CEF90}" destId="{717AE85B-AEFE-48F9-B944-B4454CF8804D}" srcOrd="1" destOrd="0" presId="urn:microsoft.com/office/officeart/2005/8/layout/orgChart1"/>
    <dgm:cxn modelId="{6C9BA66F-AD56-9745-8F42-30D8EB517499}" type="presParOf" srcId="{717AE85B-AEFE-48F9-B944-B4454CF8804D}" destId="{AB85DDED-BB5D-4B20-A31F-56CB86C5F9CC}" srcOrd="0" destOrd="0" presId="urn:microsoft.com/office/officeart/2005/8/layout/orgChart1"/>
    <dgm:cxn modelId="{7F401968-8949-A943-A865-11535ABF9D56}" type="presParOf" srcId="{717AE85B-AEFE-48F9-B944-B4454CF8804D}" destId="{E5485D80-9D97-4C75-8AE3-D752B1775DA7}" srcOrd="1" destOrd="0" presId="urn:microsoft.com/office/officeart/2005/8/layout/orgChart1"/>
    <dgm:cxn modelId="{C25D03AF-563E-2144-A853-C8237082F9F4}" type="presParOf" srcId="{E5485D80-9D97-4C75-8AE3-D752B1775DA7}" destId="{A88C72D7-F0FB-42E9-9590-E6107380A5E2}" srcOrd="0" destOrd="0" presId="urn:microsoft.com/office/officeart/2005/8/layout/orgChart1"/>
    <dgm:cxn modelId="{5B181157-527F-B64C-A599-FBA21E704163}" type="presParOf" srcId="{A88C72D7-F0FB-42E9-9590-E6107380A5E2}" destId="{2E6D1DDD-EBC5-4DE6-B3DA-5FF0821D8C25}" srcOrd="0" destOrd="0" presId="urn:microsoft.com/office/officeart/2005/8/layout/orgChart1"/>
    <dgm:cxn modelId="{1011EDED-E2C1-A74D-A8DE-F347F7C8A94E}" type="presParOf" srcId="{A88C72D7-F0FB-42E9-9590-E6107380A5E2}" destId="{DB91559A-EE0B-4550-AA05-29078EFABEC9}" srcOrd="1" destOrd="0" presId="urn:microsoft.com/office/officeart/2005/8/layout/orgChart1"/>
    <dgm:cxn modelId="{82823784-3A09-E440-B7A6-67AB8AD3284A}" type="presParOf" srcId="{E5485D80-9D97-4C75-8AE3-D752B1775DA7}" destId="{BC1E9FC2-9942-4092-8E1D-FB4E212CE967}" srcOrd="1" destOrd="0" presId="urn:microsoft.com/office/officeart/2005/8/layout/orgChart1"/>
    <dgm:cxn modelId="{66B61649-6B5C-374E-B882-137CAAEF381D}" type="presParOf" srcId="{E5485D80-9D97-4C75-8AE3-D752B1775DA7}" destId="{A745F9BC-A29D-45C5-981B-70F7EC99CCA7}" srcOrd="2" destOrd="0" presId="urn:microsoft.com/office/officeart/2005/8/layout/orgChart1"/>
    <dgm:cxn modelId="{7C308280-ABEF-5C40-8B6D-2270B91CBAF2}" type="presParOf" srcId="{877CEE7F-057A-49AD-AD74-793D4B4CEF90}" destId="{906104D6-48D4-4A99-8730-00AE13C60572}" srcOrd="2" destOrd="0" presId="urn:microsoft.com/office/officeart/2005/8/layout/orgChart1"/>
    <dgm:cxn modelId="{EDB0058D-438E-CC49-A411-79A75B7D687B}" type="presParOf" srcId="{30D999B1-CE89-447F-AD3A-E304323F4619}" destId="{1940224C-5D9B-44EC-AC07-F233E2946FDF}" srcOrd="2" destOrd="0" presId="urn:microsoft.com/office/officeart/2005/8/layout/orgChart1"/>
    <dgm:cxn modelId="{38F3519E-E718-0B4D-8320-F59C119DAB74}" type="presParOf" srcId="{5BAA9067-095B-4898-80EA-1D98998FCB27}" destId="{C74862B0-F874-4447-B107-DB6DD838950A}" srcOrd="2" destOrd="0" presId="urn:microsoft.com/office/officeart/2005/8/layout/orgChart1"/>
    <dgm:cxn modelId="{AC9CB733-6C1F-3643-B25C-8ED7562498CE}" type="presParOf" srcId="{5BAA9067-095B-4898-80EA-1D98998FCB27}" destId="{7977836E-FA2B-4B09-AB2E-4774B5264DBB}" srcOrd="3" destOrd="0" presId="urn:microsoft.com/office/officeart/2005/8/layout/orgChart1"/>
    <dgm:cxn modelId="{7420C3BB-AEE6-844A-96B0-DE431E1D85FA}" type="presParOf" srcId="{7977836E-FA2B-4B09-AB2E-4774B5264DBB}" destId="{2DE0DABF-E14C-4DDE-8295-A2EC34F31C0F}" srcOrd="0" destOrd="0" presId="urn:microsoft.com/office/officeart/2005/8/layout/orgChart1"/>
    <dgm:cxn modelId="{C4A362F3-471D-F743-A636-D2635D93A44C}" type="presParOf" srcId="{2DE0DABF-E14C-4DDE-8295-A2EC34F31C0F}" destId="{B03DEEBE-8D6A-4D34-A3DA-17FB6B68BDE7}" srcOrd="0" destOrd="0" presId="urn:microsoft.com/office/officeart/2005/8/layout/orgChart1"/>
    <dgm:cxn modelId="{F4708DF2-5954-C140-B05A-D091D9F92688}" type="presParOf" srcId="{2DE0DABF-E14C-4DDE-8295-A2EC34F31C0F}" destId="{F0D3E6AB-2E5D-4979-AE05-84BDF00F3E57}" srcOrd="1" destOrd="0" presId="urn:microsoft.com/office/officeart/2005/8/layout/orgChart1"/>
    <dgm:cxn modelId="{6A0B73D6-0693-1B4A-BA7F-5E01BD6AE4E6}" type="presParOf" srcId="{7977836E-FA2B-4B09-AB2E-4774B5264DBB}" destId="{73B364B1-8E33-4ADC-9E3D-F33B6A17022E}" srcOrd="1" destOrd="0" presId="urn:microsoft.com/office/officeart/2005/8/layout/orgChart1"/>
    <dgm:cxn modelId="{2CB91CEA-10D5-5F4F-8034-A3A5858E7E3E}" type="presParOf" srcId="{73B364B1-8E33-4ADC-9E3D-F33B6A17022E}" destId="{3CEF933D-A3AC-2640-90B9-779EE298603D}" srcOrd="0" destOrd="0" presId="urn:microsoft.com/office/officeart/2005/8/layout/orgChart1"/>
    <dgm:cxn modelId="{2E21677F-EE96-0441-AC51-0E95C83018B4}" type="presParOf" srcId="{73B364B1-8E33-4ADC-9E3D-F33B6A17022E}" destId="{ED8D97EE-7E3F-024D-99E6-02CEDEC8A2B7}" srcOrd="1" destOrd="0" presId="urn:microsoft.com/office/officeart/2005/8/layout/orgChart1"/>
    <dgm:cxn modelId="{01B0B10A-97FB-BC45-B9A5-27F6563E77E6}" type="presParOf" srcId="{ED8D97EE-7E3F-024D-99E6-02CEDEC8A2B7}" destId="{485FC0D9-F549-B44D-9D2A-214D993A7DD4}" srcOrd="0" destOrd="0" presId="urn:microsoft.com/office/officeart/2005/8/layout/orgChart1"/>
    <dgm:cxn modelId="{16ED832E-B713-9A41-AC13-7F9C0355F54D}" type="presParOf" srcId="{485FC0D9-F549-B44D-9D2A-214D993A7DD4}" destId="{E670587C-8103-0443-9C22-BE39B479CE67}" srcOrd="0" destOrd="0" presId="urn:microsoft.com/office/officeart/2005/8/layout/orgChart1"/>
    <dgm:cxn modelId="{0CBCB074-7E17-4C43-988E-0E6DC796D046}" type="presParOf" srcId="{485FC0D9-F549-B44D-9D2A-214D993A7DD4}" destId="{9BBF8C2A-3C5C-3247-8443-706FBFE470A9}" srcOrd="1" destOrd="0" presId="urn:microsoft.com/office/officeart/2005/8/layout/orgChart1"/>
    <dgm:cxn modelId="{CB72F703-A10E-4847-A97D-78D9EEC4CAE3}" type="presParOf" srcId="{ED8D97EE-7E3F-024D-99E6-02CEDEC8A2B7}" destId="{194C501D-D08D-A448-98DE-C51CF2F3543C}" srcOrd="1" destOrd="0" presId="urn:microsoft.com/office/officeart/2005/8/layout/orgChart1"/>
    <dgm:cxn modelId="{F5CA0DA0-F2EC-3648-9FF8-8EC8DD766D5C}" type="presParOf" srcId="{194C501D-D08D-A448-98DE-C51CF2F3543C}" destId="{1190B346-2523-544B-BC6F-C836F06FCF4C}" srcOrd="0" destOrd="0" presId="urn:microsoft.com/office/officeart/2005/8/layout/orgChart1"/>
    <dgm:cxn modelId="{0A77BB03-06A9-7B44-9351-48A43CE3D3F3}" type="presParOf" srcId="{194C501D-D08D-A448-98DE-C51CF2F3543C}" destId="{74068888-90DD-3C4E-808D-7A696AD0E874}" srcOrd="1" destOrd="0" presId="urn:microsoft.com/office/officeart/2005/8/layout/orgChart1"/>
    <dgm:cxn modelId="{DF11CDA6-D0D6-CA40-86CD-31B9BCE21B83}" type="presParOf" srcId="{74068888-90DD-3C4E-808D-7A696AD0E874}" destId="{C5095111-CCED-C54B-A6F8-BBADA59AE861}" srcOrd="0" destOrd="0" presId="urn:microsoft.com/office/officeart/2005/8/layout/orgChart1"/>
    <dgm:cxn modelId="{D8B94498-0623-4046-97D2-E274875D3CFE}" type="presParOf" srcId="{C5095111-CCED-C54B-A6F8-BBADA59AE861}" destId="{D84305E1-BA37-304B-A784-6CFAA8A6C331}" srcOrd="0" destOrd="0" presId="urn:microsoft.com/office/officeart/2005/8/layout/orgChart1"/>
    <dgm:cxn modelId="{9982F6E5-143B-5140-858C-1206F7337BDC}" type="presParOf" srcId="{C5095111-CCED-C54B-A6F8-BBADA59AE861}" destId="{DB2C852E-DB64-8848-9444-3F381CA5B433}" srcOrd="1" destOrd="0" presId="urn:microsoft.com/office/officeart/2005/8/layout/orgChart1"/>
    <dgm:cxn modelId="{7218F66A-FA01-D74C-AC18-49AFEC75B205}" type="presParOf" srcId="{74068888-90DD-3C4E-808D-7A696AD0E874}" destId="{EAF39ADF-503F-B346-8DDC-BD8CD9BA547B}" srcOrd="1" destOrd="0" presId="urn:microsoft.com/office/officeart/2005/8/layout/orgChart1"/>
    <dgm:cxn modelId="{97A1583F-D9B0-A24B-B51D-624F5BA7889D}" type="presParOf" srcId="{74068888-90DD-3C4E-808D-7A696AD0E874}" destId="{EC12CC14-B909-8449-A7CC-D06F7202470E}" srcOrd="2" destOrd="0" presId="urn:microsoft.com/office/officeart/2005/8/layout/orgChart1"/>
    <dgm:cxn modelId="{380F43FF-3DC5-6843-A1E2-A0C8CAD55956}" type="presParOf" srcId="{194C501D-D08D-A448-98DE-C51CF2F3543C}" destId="{56BD5C49-7934-9342-81C7-E2B5F5CB8AB0}" srcOrd="2" destOrd="0" presId="urn:microsoft.com/office/officeart/2005/8/layout/orgChart1"/>
    <dgm:cxn modelId="{DDB23FE5-3260-9D4C-848B-86BA630E7BB4}" type="presParOf" srcId="{194C501D-D08D-A448-98DE-C51CF2F3543C}" destId="{44189552-6D5D-0E49-83DA-A174CEA33B5E}" srcOrd="3" destOrd="0" presId="urn:microsoft.com/office/officeart/2005/8/layout/orgChart1"/>
    <dgm:cxn modelId="{F78AFD92-2613-814C-B563-DE0E4FD15FAF}" type="presParOf" srcId="{44189552-6D5D-0E49-83DA-A174CEA33B5E}" destId="{C1CF4923-1B11-4A47-B9FA-86DE717DC81A}" srcOrd="0" destOrd="0" presId="urn:microsoft.com/office/officeart/2005/8/layout/orgChart1"/>
    <dgm:cxn modelId="{289A92A6-9D09-1D43-A0DE-D66C23CF380B}" type="presParOf" srcId="{C1CF4923-1B11-4A47-B9FA-86DE717DC81A}" destId="{F136958E-13D4-4847-B22C-2B29EDCF9391}" srcOrd="0" destOrd="0" presId="urn:microsoft.com/office/officeart/2005/8/layout/orgChart1"/>
    <dgm:cxn modelId="{7C2D13EA-4B61-6F41-9440-2790B8725BF8}" type="presParOf" srcId="{C1CF4923-1B11-4A47-B9FA-86DE717DC81A}" destId="{1F4C6502-BB18-9742-ADAA-275579FE2BA3}" srcOrd="1" destOrd="0" presId="urn:microsoft.com/office/officeart/2005/8/layout/orgChart1"/>
    <dgm:cxn modelId="{05F23CF4-A8A9-5543-A4C5-165D48A56DAC}" type="presParOf" srcId="{44189552-6D5D-0E49-83DA-A174CEA33B5E}" destId="{9F8B6956-743D-A442-B099-A7FFD8D50CC5}" srcOrd="1" destOrd="0" presId="urn:microsoft.com/office/officeart/2005/8/layout/orgChart1"/>
    <dgm:cxn modelId="{B617FE7C-D648-D34E-ADE0-E73B18BCE3A9}" type="presParOf" srcId="{9F8B6956-743D-A442-B099-A7FFD8D50CC5}" destId="{5FF793EE-D770-FD4D-9D18-A99EC8D7C866}" srcOrd="0" destOrd="0" presId="urn:microsoft.com/office/officeart/2005/8/layout/orgChart1"/>
    <dgm:cxn modelId="{3FF2F3E9-A090-D24A-966D-10FA4A6B8E4F}" type="presParOf" srcId="{9F8B6956-743D-A442-B099-A7FFD8D50CC5}" destId="{29EFB745-CA0D-C940-ACD2-C5E15B2877D3}" srcOrd="1" destOrd="0" presId="urn:microsoft.com/office/officeart/2005/8/layout/orgChart1"/>
    <dgm:cxn modelId="{5F0A8922-B7EB-A544-90C0-0E87BF8738B1}" type="presParOf" srcId="{29EFB745-CA0D-C940-ACD2-C5E15B2877D3}" destId="{9366799E-0C83-3742-98CF-3A7AADF00C68}" srcOrd="0" destOrd="0" presId="urn:microsoft.com/office/officeart/2005/8/layout/orgChart1"/>
    <dgm:cxn modelId="{A40298F5-6E22-7C4E-A6C5-2935973BF708}" type="presParOf" srcId="{9366799E-0C83-3742-98CF-3A7AADF00C68}" destId="{05E74234-4102-CF40-8107-3B5E494BBF5B}" srcOrd="0" destOrd="0" presId="urn:microsoft.com/office/officeart/2005/8/layout/orgChart1"/>
    <dgm:cxn modelId="{707AD4EC-6394-FA42-B4CC-2478653939B5}" type="presParOf" srcId="{9366799E-0C83-3742-98CF-3A7AADF00C68}" destId="{7E8ED830-FB5C-0F4A-B846-57B4206645E9}" srcOrd="1" destOrd="0" presId="urn:microsoft.com/office/officeart/2005/8/layout/orgChart1"/>
    <dgm:cxn modelId="{D6ABC4E8-0628-C74F-9217-F28C9F3C7C9C}" type="presParOf" srcId="{29EFB745-CA0D-C940-ACD2-C5E15B2877D3}" destId="{738E77A5-5E2D-2346-B002-AD03786B713D}" srcOrd="1" destOrd="0" presId="urn:microsoft.com/office/officeart/2005/8/layout/orgChart1"/>
    <dgm:cxn modelId="{F30C3BFB-F562-6345-A9DD-DD33AE5EF4F4}" type="presParOf" srcId="{29EFB745-CA0D-C940-ACD2-C5E15B2877D3}" destId="{60C1DE21-D24A-9741-9471-0372CD0CD2B1}" srcOrd="2" destOrd="0" presId="urn:microsoft.com/office/officeart/2005/8/layout/orgChart1"/>
    <dgm:cxn modelId="{6DFD4020-5BAE-0B47-8C11-CAFB69602764}" type="presParOf" srcId="{44189552-6D5D-0E49-83DA-A174CEA33B5E}" destId="{45284F62-AD7F-854C-B86D-FD89DC66B1ED}" srcOrd="2" destOrd="0" presId="urn:microsoft.com/office/officeart/2005/8/layout/orgChart1"/>
    <dgm:cxn modelId="{91D9321B-4D98-6E47-B054-A291794F859E}" type="presParOf" srcId="{194C501D-D08D-A448-98DE-C51CF2F3543C}" destId="{8AD9957E-4E23-9F4B-89B1-36C3A71EC6E5}" srcOrd="4" destOrd="0" presId="urn:microsoft.com/office/officeart/2005/8/layout/orgChart1"/>
    <dgm:cxn modelId="{70B1A36C-6985-564E-916C-73FA38597D00}" type="presParOf" srcId="{194C501D-D08D-A448-98DE-C51CF2F3543C}" destId="{0CBC1268-A553-674C-A481-E736A206958A}" srcOrd="5" destOrd="0" presId="urn:microsoft.com/office/officeart/2005/8/layout/orgChart1"/>
    <dgm:cxn modelId="{EB1B7E7F-6A01-C04B-A549-568614004E36}" type="presParOf" srcId="{0CBC1268-A553-674C-A481-E736A206958A}" destId="{3E4F16FF-DC15-3249-99A1-DEFA483F7933}" srcOrd="0" destOrd="0" presId="urn:microsoft.com/office/officeart/2005/8/layout/orgChart1"/>
    <dgm:cxn modelId="{1EBFA423-B0D4-C04D-88F3-61C44CCF4302}" type="presParOf" srcId="{3E4F16FF-DC15-3249-99A1-DEFA483F7933}" destId="{419FA2A6-83F7-964B-850B-2700EEE7AA57}" srcOrd="0" destOrd="0" presId="urn:microsoft.com/office/officeart/2005/8/layout/orgChart1"/>
    <dgm:cxn modelId="{018AB3CB-9F59-E24F-928B-CB272C672585}" type="presParOf" srcId="{3E4F16FF-DC15-3249-99A1-DEFA483F7933}" destId="{5798BE4B-F6D3-A64A-8F54-60A359C3D75C}" srcOrd="1" destOrd="0" presId="urn:microsoft.com/office/officeart/2005/8/layout/orgChart1"/>
    <dgm:cxn modelId="{7882A4D7-F42F-0E48-BC05-95E72F0170B5}" type="presParOf" srcId="{0CBC1268-A553-674C-A481-E736A206958A}" destId="{78C57504-AE9D-084C-AA25-3E1D2BF24579}" srcOrd="1" destOrd="0" presId="urn:microsoft.com/office/officeart/2005/8/layout/orgChart1"/>
    <dgm:cxn modelId="{6138CCF9-CB1A-6343-B44A-8871552C19F2}" type="presParOf" srcId="{0CBC1268-A553-674C-A481-E736A206958A}" destId="{A6238E96-0942-2C47-9053-28BC5F1B995D}" srcOrd="2" destOrd="0" presId="urn:microsoft.com/office/officeart/2005/8/layout/orgChart1"/>
    <dgm:cxn modelId="{A89E0740-09F0-9042-AC0A-BD8D430BA82B}" type="presParOf" srcId="{ED8D97EE-7E3F-024D-99E6-02CEDEC8A2B7}" destId="{99597EB9-F9E3-5846-BF64-7A5FD601E1E0}" srcOrd="2" destOrd="0" presId="urn:microsoft.com/office/officeart/2005/8/layout/orgChart1"/>
    <dgm:cxn modelId="{60B57AFA-B1C7-694D-9680-42CE33C8318B}" type="presParOf" srcId="{73B364B1-8E33-4ADC-9E3D-F33B6A17022E}" destId="{E66AE51E-78EF-B24E-8C08-41A4686429A3}" srcOrd="2" destOrd="0" presId="urn:microsoft.com/office/officeart/2005/8/layout/orgChart1"/>
    <dgm:cxn modelId="{37735CE5-6881-9948-A6F0-4BDBEC328B02}" type="presParOf" srcId="{73B364B1-8E33-4ADC-9E3D-F33B6A17022E}" destId="{AD66E2A7-57E9-AE4F-AC95-B9C51ECF3B99}" srcOrd="3" destOrd="0" presId="urn:microsoft.com/office/officeart/2005/8/layout/orgChart1"/>
    <dgm:cxn modelId="{748F08C5-AEE0-604A-B832-65BB9ECF8EA0}" type="presParOf" srcId="{AD66E2A7-57E9-AE4F-AC95-B9C51ECF3B99}" destId="{E94A1301-BD91-C048-B16F-D45183D05B51}" srcOrd="0" destOrd="0" presId="urn:microsoft.com/office/officeart/2005/8/layout/orgChart1"/>
    <dgm:cxn modelId="{B86FA873-8125-E44E-BDD5-DA519B19B0EA}" type="presParOf" srcId="{E94A1301-BD91-C048-B16F-D45183D05B51}" destId="{031CA4F7-B8AA-A14F-8375-3F5207435063}" srcOrd="0" destOrd="0" presId="urn:microsoft.com/office/officeart/2005/8/layout/orgChart1"/>
    <dgm:cxn modelId="{6DA8C7A6-DE49-6E40-9CBA-5A70C3B5EAA4}" type="presParOf" srcId="{E94A1301-BD91-C048-B16F-D45183D05B51}" destId="{EEC4F07A-837E-7C44-A369-6A6FF7F108F4}" srcOrd="1" destOrd="0" presId="urn:microsoft.com/office/officeart/2005/8/layout/orgChart1"/>
    <dgm:cxn modelId="{63060B99-130B-8644-A4FC-A028E5EDD7D4}" type="presParOf" srcId="{AD66E2A7-57E9-AE4F-AC95-B9C51ECF3B99}" destId="{3C346082-6EAB-CE4E-A365-79860E0AF213}" srcOrd="1" destOrd="0" presId="urn:microsoft.com/office/officeart/2005/8/layout/orgChart1"/>
    <dgm:cxn modelId="{D8C77A0F-A2D3-6148-94BB-C615DA827582}" type="presParOf" srcId="{3C346082-6EAB-CE4E-A365-79860E0AF213}" destId="{BC77F831-0A20-CE4F-BCD6-FAD78AE944EC}" srcOrd="0" destOrd="0" presId="urn:microsoft.com/office/officeart/2005/8/layout/orgChart1"/>
    <dgm:cxn modelId="{07A4F823-5A43-3748-A5DC-24D0B1B3A9BA}" type="presParOf" srcId="{3C346082-6EAB-CE4E-A365-79860E0AF213}" destId="{376BD738-7A81-1D4D-99FA-41C87AFFDA37}" srcOrd="1" destOrd="0" presId="urn:microsoft.com/office/officeart/2005/8/layout/orgChart1"/>
    <dgm:cxn modelId="{635F4BBF-0BCD-2244-86C6-A2A2127A6182}" type="presParOf" srcId="{376BD738-7A81-1D4D-99FA-41C87AFFDA37}" destId="{89218803-1EDE-F647-A37D-88BAB5265290}" srcOrd="0" destOrd="0" presId="urn:microsoft.com/office/officeart/2005/8/layout/orgChart1"/>
    <dgm:cxn modelId="{C8435359-15A0-444E-9C4A-6A586D3E7845}" type="presParOf" srcId="{89218803-1EDE-F647-A37D-88BAB5265290}" destId="{6028A916-807A-C64B-ADC0-F0FB1A8264C9}" srcOrd="0" destOrd="0" presId="urn:microsoft.com/office/officeart/2005/8/layout/orgChart1"/>
    <dgm:cxn modelId="{D9E54D47-6888-8F42-99F0-7990F96B0A99}" type="presParOf" srcId="{89218803-1EDE-F647-A37D-88BAB5265290}" destId="{D7861FB2-082F-9848-B50C-83A61BD7B850}" srcOrd="1" destOrd="0" presId="urn:microsoft.com/office/officeart/2005/8/layout/orgChart1"/>
    <dgm:cxn modelId="{3C5E9CC5-826E-3E4A-A8AD-FF9400E7568C}" type="presParOf" srcId="{376BD738-7A81-1D4D-99FA-41C87AFFDA37}" destId="{EE29EB03-6CA2-A444-B1DB-1B75EE1E1F1A}" srcOrd="1" destOrd="0" presId="urn:microsoft.com/office/officeart/2005/8/layout/orgChart1"/>
    <dgm:cxn modelId="{DEBABCF7-91F7-7E43-99BD-195E821B2173}" type="presParOf" srcId="{EE29EB03-6CA2-A444-B1DB-1B75EE1E1F1A}" destId="{B82242E9-E98C-BF4A-BEE0-9AAB68459C92}" srcOrd="0" destOrd="0" presId="urn:microsoft.com/office/officeart/2005/8/layout/orgChart1"/>
    <dgm:cxn modelId="{40D9B171-48B2-044E-994C-A3388B7DCC35}" type="presParOf" srcId="{EE29EB03-6CA2-A444-B1DB-1B75EE1E1F1A}" destId="{4C2CE63C-AD84-9840-B04D-EB9748E2F818}" srcOrd="1" destOrd="0" presId="urn:microsoft.com/office/officeart/2005/8/layout/orgChart1"/>
    <dgm:cxn modelId="{806EA147-6C45-1643-A5F5-20C1C3DFB762}" type="presParOf" srcId="{4C2CE63C-AD84-9840-B04D-EB9748E2F818}" destId="{0A3FCFA7-D7AB-124E-8E7B-F5AB01F91124}" srcOrd="0" destOrd="0" presId="urn:microsoft.com/office/officeart/2005/8/layout/orgChart1"/>
    <dgm:cxn modelId="{F03AEB99-43C2-354A-9358-985A08E450F7}" type="presParOf" srcId="{0A3FCFA7-D7AB-124E-8E7B-F5AB01F91124}" destId="{56631885-E12A-EA4E-B819-91490DFB6D5F}" srcOrd="0" destOrd="0" presId="urn:microsoft.com/office/officeart/2005/8/layout/orgChart1"/>
    <dgm:cxn modelId="{FB6EFABE-1C0D-694D-8F4E-03350CC65432}" type="presParOf" srcId="{0A3FCFA7-D7AB-124E-8E7B-F5AB01F91124}" destId="{3EC681E7-2D17-134D-85EB-4DE73C73A47F}" srcOrd="1" destOrd="0" presId="urn:microsoft.com/office/officeart/2005/8/layout/orgChart1"/>
    <dgm:cxn modelId="{8763FCE7-865B-7248-B7BC-7BE9622AE8A1}" type="presParOf" srcId="{4C2CE63C-AD84-9840-B04D-EB9748E2F818}" destId="{0A7D330E-5BC7-8845-867C-6E70C1FF5E9C}" srcOrd="1" destOrd="0" presId="urn:microsoft.com/office/officeart/2005/8/layout/orgChart1"/>
    <dgm:cxn modelId="{6C2908E1-05EE-CF4F-989E-7174AFC294FF}" type="presParOf" srcId="{0A7D330E-5BC7-8845-867C-6E70C1FF5E9C}" destId="{BB52AE45-8D12-8243-B1DF-6BB0D954AEBB}" srcOrd="0" destOrd="0" presId="urn:microsoft.com/office/officeart/2005/8/layout/orgChart1"/>
    <dgm:cxn modelId="{4EA9C80B-974E-EF42-90B4-AEAD45297B94}" type="presParOf" srcId="{0A7D330E-5BC7-8845-867C-6E70C1FF5E9C}" destId="{C081DC68-89A3-A940-8B3C-2547513CC4FB}" srcOrd="1" destOrd="0" presId="urn:microsoft.com/office/officeart/2005/8/layout/orgChart1"/>
    <dgm:cxn modelId="{C0B06F7B-44AE-0D4F-9C4F-28F78A0C218A}" type="presParOf" srcId="{C081DC68-89A3-A940-8B3C-2547513CC4FB}" destId="{36B92D1B-C47F-E446-951E-2CD000F241B9}" srcOrd="0" destOrd="0" presId="urn:microsoft.com/office/officeart/2005/8/layout/orgChart1"/>
    <dgm:cxn modelId="{E8BB0FC3-F2D9-0549-8FF7-B05E698C8C8B}" type="presParOf" srcId="{36B92D1B-C47F-E446-951E-2CD000F241B9}" destId="{1DFE80F7-7D13-8E4C-98F9-FDA733D2A3A7}" srcOrd="0" destOrd="0" presId="urn:microsoft.com/office/officeart/2005/8/layout/orgChart1"/>
    <dgm:cxn modelId="{560C9F05-52BF-864B-939B-2E6FE862280B}" type="presParOf" srcId="{36B92D1B-C47F-E446-951E-2CD000F241B9}" destId="{045E67CA-DC6D-F848-B09E-EC83E00504BE}" srcOrd="1" destOrd="0" presId="urn:microsoft.com/office/officeart/2005/8/layout/orgChart1"/>
    <dgm:cxn modelId="{91963D5B-014C-784B-B84F-F6F68D756117}" type="presParOf" srcId="{C081DC68-89A3-A940-8B3C-2547513CC4FB}" destId="{60DB01EC-D332-AA49-B7AA-019C612EFF4C}" srcOrd="1" destOrd="0" presId="urn:microsoft.com/office/officeart/2005/8/layout/orgChart1"/>
    <dgm:cxn modelId="{64D0603D-EA87-F447-9B49-BBC3720507F6}" type="presParOf" srcId="{C081DC68-89A3-A940-8B3C-2547513CC4FB}" destId="{F226A758-DB85-CB44-B1E4-55FFC1AF2536}" srcOrd="2" destOrd="0" presId="urn:microsoft.com/office/officeart/2005/8/layout/orgChart1"/>
    <dgm:cxn modelId="{C37516AF-CE8D-8345-96FC-DAD7F886A90C}" type="presParOf" srcId="{0A7D330E-5BC7-8845-867C-6E70C1FF5E9C}" destId="{4FA6CFFA-C517-504E-9670-D3488249CEC9}" srcOrd="2" destOrd="0" presId="urn:microsoft.com/office/officeart/2005/8/layout/orgChart1"/>
    <dgm:cxn modelId="{146050B4-C241-8141-A59C-848ADCD6F70D}" type="presParOf" srcId="{0A7D330E-5BC7-8845-867C-6E70C1FF5E9C}" destId="{6FDED64A-1F7F-CF48-8125-D45262E51E64}" srcOrd="3" destOrd="0" presId="urn:microsoft.com/office/officeart/2005/8/layout/orgChart1"/>
    <dgm:cxn modelId="{1C8BB719-F8AF-4D45-97F1-B0DFF151EC4C}" type="presParOf" srcId="{6FDED64A-1F7F-CF48-8125-D45262E51E64}" destId="{6277E0D7-FB7E-C74F-B436-539732831C6C}" srcOrd="0" destOrd="0" presId="urn:microsoft.com/office/officeart/2005/8/layout/orgChart1"/>
    <dgm:cxn modelId="{3F0F8AA7-99C1-4F4D-BBA1-A8EEA5D60126}" type="presParOf" srcId="{6277E0D7-FB7E-C74F-B436-539732831C6C}" destId="{E1053A9F-4B47-AA45-BFBA-CB94E6DAED0E}" srcOrd="0" destOrd="0" presId="urn:microsoft.com/office/officeart/2005/8/layout/orgChart1"/>
    <dgm:cxn modelId="{40C7FC12-F75C-F04D-AA0E-087CC8949F59}" type="presParOf" srcId="{6277E0D7-FB7E-C74F-B436-539732831C6C}" destId="{EC881B37-4A93-DD41-884A-8216D22A4BF8}" srcOrd="1" destOrd="0" presId="urn:microsoft.com/office/officeart/2005/8/layout/orgChart1"/>
    <dgm:cxn modelId="{D23CA410-B67E-8440-AD36-3D0D4BA79600}" type="presParOf" srcId="{6FDED64A-1F7F-CF48-8125-D45262E51E64}" destId="{FF019027-628C-1B41-B65B-2AC1E1CF2E8E}" srcOrd="1" destOrd="0" presId="urn:microsoft.com/office/officeart/2005/8/layout/orgChart1"/>
    <dgm:cxn modelId="{A06AC45E-325C-DD4A-8609-F728080502A3}" type="presParOf" srcId="{6FDED64A-1F7F-CF48-8125-D45262E51E64}" destId="{D8EA9729-D023-314D-B343-53D16FCBACED}" srcOrd="2" destOrd="0" presId="urn:microsoft.com/office/officeart/2005/8/layout/orgChart1"/>
    <dgm:cxn modelId="{F319EF01-8FA5-CE47-8D90-2EA28E1D5D9A}" type="presParOf" srcId="{4C2CE63C-AD84-9840-B04D-EB9748E2F818}" destId="{FBEB0D64-B393-E94E-BDD0-8B1DEEC71C52}" srcOrd="2" destOrd="0" presId="urn:microsoft.com/office/officeart/2005/8/layout/orgChart1"/>
    <dgm:cxn modelId="{33498C32-6D17-0B44-A07E-2626B43D3C01}" type="presParOf" srcId="{EE29EB03-6CA2-A444-B1DB-1B75EE1E1F1A}" destId="{CB6D2611-2774-3E45-BB0D-D63F0059B486}" srcOrd="2" destOrd="0" presId="urn:microsoft.com/office/officeart/2005/8/layout/orgChart1"/>
    <dgm:cxn modelId="{83523DC3-9954-AD40-B9D7-42EC3DACF376}" type="presParOf" srcId="{EE29EB03-6CA2-A444-B1DB-1B75EE1E1F1A}" destId="{DCE846E4-7247-0647-8C6A-F1D1B41664C8}" srcOrd="3" destOrd="0" presId="urn:microsoft.com/office/officeart/2005/8/layout/orgChart1"/>
    <dgm:cxn modelId="{41A39DEA-92DF-4246-AFA6-F6329BFA46A5}" type="presParOf" srcId="{DCE846E4-7247-0647-8C6A-F1D1B41664C8}" destId="{CFA005F4-6988-7847-8DAE-1906B32BAFB7}" srcOrd="0" destOrd="0" presId="urn:microsoft.com/office/officeart/2005/8/layout/orgChart1"/>
    <dgm:cxn modelId="{397A5E20-8884-504A-B7E1-F59D6191E861}" type="presParOf" srcId="{CFA005F4-6988-7847-8DAE-1906B32BAFB7}" destId="{07DF70A2-F207-4C49-8D88-11093927A77C}" srcOrd="0" destOrd="0" presId="urn:microsoft.com/office/officeart/2005/8/layout/orgChart1"/>
    <dgm:cxn modelId="{9CE234DF-1332-9E44-A43C-9A0F919D13B6}" type="presParOf" srcId="{CFA005F4-6988-7847-8DAE-1906B32BAFB7}" destId="{085C77FA-7FD9-7741-A6FC-2C8AA6B1FAF7}" srcOrd="1" destOrd="0" presId="urn:microsoft.com/office/officeart/2005/8/layout/orgChart1"/>
    <dgm:cxn modelId="{3F41C891-883C-9F4E-BE70-1217D52FBA30}" type="presParOf" srcId="{DCE846E4-7247-0647-8C6A-F1D1B41664C8}" destId="{AA71C646-7C12-1C4C-AE77-642BF6CCA0E6}" srcOrd="1" destOrd="0" presId="urn:microsoft.com/office/officeart/2005/8/layout/orgChart1"/>
    <dgm:cxn modelId="{DCDB1E31-1A4E-6C4D-B878-AF8A3665531A}" type="presParOf" srcId="{AA71C646-7C12-1C4C-AE77-642BF6CCA0E6}" destId="{5949991A-4DDC-7049-8533-5601F53D59B7}" srcOrd="0" destOrd="0" presId="urn:microsoft.com/office/officeart/2005/8/layout/orgChart1"/>
    <dgm:cxn modelId="{DBD8E628-281F-C94C-9DA5-ADC66FD375E1}" type="presParOf" srcId="{AA71C646-7C12-1C4C-AE77-642BF6CCA0E6}" destId="{79798600-0892-3342-963A-22A385BC8FED}" srcOrd="1" destOrd="0" presId="urn:microsoft.com/office/officeart/2005/8/layout/orgChart1"/>
    <dgm:cxn modelId="{2F7FDEB1-BE66-024C-9F4F-5B7278BE2026}" type="presParOf" srcId="{79798600-0892-3342-963A-22A385BC8FED}" destId="{5875F882-35ED-4843-96C6-18E21E6A5B84}" srcOrd="0" destOrd="0" presId="urn:microsoft.com/office/officeart/2005/8/layout/orgChart1"/>
    <dgm:cxn modelId="{9DF5ACED-B929-9B44-B51B-26A8B8D612CE}" type="presParOf" srcId="{5875F882-35ED-4843-96C6-18E21E6A5B84}" destId="{864C587B-D834-1244-89A5-C85D2BEAA7F0}" srcOrd="0" destOrd="0" presId="urn:microsoft.com/office/officeart/2005/8/layout/orgChart1"/>
    <dgm:cxn modelId="{161DD857-9626-9A43-A9CB-AB0FE4C4EA7A}" type="presParOf" srcId="{5875F882-35ED-4843-96C6-18E21E6A5B84}" destId="{BC941DA9-71C0-8E4E-AF93-2617ECAAD94A}" srcOrd="1" destOrd="0" presId="urn:microsoft.com/office/officeart/2005/8/layout/orgChart1"/>
    <dgm:cxn modelId="{BBB3673C-E9A6-EF49-A2AE-330F53D2B684}" type="presParOf" srcId="{79798600-0892-3342-963A-22A385BC8FED}" destId="{00B54EBB-F794-9E45-92D6-5CCF3661A1A5}" srcOrd="1" destOrd="0" presId="urn:microsoft.com/office/officeart/2005/8/layout/orgChart1"/>
    <dgm:cxn modelId="{F437E9E3-556D-A446-A870-A63100CA2291}" type="presParOf" srcId="{79798600-0892-3342-963A-22A385BC8FED}" destId="{40AB4366-21AC-1241-8BF0-91D247B19778}" srcOrd="2" destOrd="0" presId="urn:microsoft.com/office/officeart/2005/8/layout/orgChart1"/>
    <dgm:cxn modelId="{FF664CD2-7DA6-344E-B4B6-457EFC8A44A8}" type="presParOf" srcId="{AA71C646-7C12-1C4C-AE77-642BF6CCA0E6}" destId="{F947031F-71F3-1541-B08E-11A19CD467A8}" srcOrd="2" destOrd="0" presId="urn:microsoft.com/office/officeart/2005/8/layout/orgChart1"/>
    <dgm:cxn modelId="{6EBCEF61-5634-2A42-8025-AD2BB494E897}" type="presParOf" srcId="{AA71C646-7C12-1C4C-AE77-642BF6CCA0E6}" destId="{5E659379-499C-8246-96BD-B206BC8EEB3C}" srcOrd="3" destOrd="0" presId="urn:microsoft.com/office/officeart/2005/8/layout/orgChart1"/>
    <dgm:cxn modelId="{349488FD-F815-CE4E-9418-32033F9AFAE1}" type="presParOf" srcId="{5E659379-499C-8246-96BD-B206BC8EEB3C}" destId="{C582E6C4-3C6B-964D-AC33-EBE1F704DB7A}" srcOrd="0" destOrd="0" presId="urn:microsoft.com/office/officeart/2005/8/layout/orgChart1"/>
    <dgm:cxn modelId="{246A29D2-CC11-3244-A7FC-B848955A0E03}" type="presParOf" srcId="{C582E6C4-3C6B-964D-AC33-EBE1F704DB7A}" destId="{03F99A12-2112-C042-8AA0-033290933644}" srcOrd="0" destOrd="0" presId="urn:microsoft.com/office/officeart/2005/8/layout/orgChart1"/>
    <dgm:cxn modelId="{10332059-C503-1C44-9243-5AB640FF592B}" type="presParOf" srcId="{C582E6C4-3C6B-964D-AC33-EBE1F704DB7A}" destId="{BE223501-1C00-9A41-987D-7B5D23B7126D}" srcOrd="1" destOrd="0" presId="urn:microsoft.com/office/officeart/2005/8/layout/orgChart1"/>
    <dgm:cxn modelId="{9204375A-303F-6A4D-807F-7EDF974881E9}" type="presParOf" srcId="{5E659379-499C-8246-96BD-B206BC8EEB3C}" destId="{86ADD079-5655-7448-B095-409A56D5346B}" srcOrd="1" destOrd="0" presId="urn:microsoft.com/office/officeart/2005/8/layout/orgChart1"/>
    <dgm:cxn modelId="{FBCA4EA5-73D3-C748-9463-41F5E78A02EC}" type="presParOf" srcId="{5E659379-499C-8246-96BD-B206BC8EEB3C}" destId="{80422A9F-A9C8-3A45-88B0-E0BBB95D983B}" srcOrd="2" destOrd="0" presId="urn:microsoft.com/office/officeart/2005/8/layout/orgChart1"/>
    <dgm:cxn modelId="{E2B31D85-E112-024C-A2A9-2004266A7233}" type="presParOf" srcId="{DCE846E4-7247-0647-8C6A-F1D1B41664C8}" destId="{67D65A74-3DC8-EB42-9359-A686378F83E2}" srcOrd="2" destOrd="0" presId="urn:microsoft.com/office/officeart/2005/8/layout/orgChart1"/>
    <dgm:cxn modelId="{34FAA53C-4C7C-3F4B-9100-4991356FD32D}" type="presParOf" srcId="{376BD738-7A81-1D4D-99FA-41C87AFFDA37}" destId="{08DF860C-1E5F-424D-A61F-38D11D5BAE55}" srcOrd="2" destOrd="0" presId="urn:microsoft.com/office/officeart/2005/8/layout/orgChart1"/>
    <dgm:cxn modelId="{557E1283-FB43-EE4C-BFDE-4FF87E41E089}" type="presParOf" srcId="{3C346082-6EAB-CE4E-A365-79860E0AF213}" destId="{A941675B-4B53-ED4A-B9BB-737C8387401B}" srcOrd="2" destOrd="0" presId="urn:microsoft.com/office/officeart/2005/8/layout/orgChart1"/>
    <dgm:cxn modelId="{DCF57F44-7A09-0440-B5C7-F9A6A159EC72}" type="presParOf" srcId="{3C346082-6EAB-CE4E-A365-79860E0AF213}" destId="{E71F4183-784D-CB42-9C32-A3A58A19DF22}" srcOrd="3" destOrd="0" presId="urn:microsoft.com/office/officeart/2005/8/layout/orgChart1"/>
    <dgm:cxn modelId="{F939138E-6416-DF49-B1D5-8C560B53C6A3}" type="presParOf" srcId="{E71F4183-784D-CB42-9C32-A3A58A19DF22}" destId="{3732DBC7-6651-CF46-8F34-B1FBD99B57D6}" srcOrd="0" destOrd="0" presId="urn:microsoft.com/office/officeart/2005/8/layout/orgChart1"/>
    <dgm:cxn modelId="{3BA5A255-8877-B74E-BECD-637A86DB460B}" type="presParOf" srcId="{3732DBC7-6651-CF46-8F34-B1FBD99B57D6}" destId="{355656ED-0420-FF42-9E10-0556A01EE55E}" srcOrd="0" destOrd="0" presId="urn:microsoft.com/office/officeart/2005/8/layout/orgChart1"/>
    <dgm:cxn modelId="{23394E0F-4599-874C-ACD7-F2BA87133DFD}" type="presParOf" srcId="{3732DBC7-6651-CF46-8F34-B1FBD99B57D6}" destId="{8EF7E134-C26F-D44E-8699-1867D44D9B6F}" srcOrd="1" destOrd="0" presId="urn:microsoft.com/office/officeart/2005/8/layout/orgChart1"/>
    <dgm:cxn modelId="{F944B4D6-2773-8C4F-9D71-E624BFDB81A7}" type="presParOf" srcId="{E71F4183-784D-CB42-9C32-A3A58A19DF22}" destId="{AC34225E-DB15-3A45-90F4-0A202C72C7C0}" srcOrd="1" destOrd="0" presId="urn:microsoft.com/office/officeart/2005/8/layout/orgChart1"/>
    <dgm:cxn modelId="{9D38DDC9-61C3-5F48-A4EC-4328F7924A03}" type="presParOf" srcId="{E71F4183-784D-CB42-9C32-A3A58A19DF22}" destId="{8E4755BB-8BEB-B147-BD2B-4516152AA020}" srcOrd="2" destOrd="0" presId="urn:microsoft.com/office/officeart/2005/8/layout/orgChart1"/>
    <dgm:cxn modelId="{7C2F0C6F-6C46-434A-9A60-4CC71B9DC52D}" type="presParOf" srcId="{AD66E2A7-57E9-AE4F-AC95-B9C51ECF3B99}" destId="{56D70C4E-812E-3249-BE4D-47D83145983A}" srcOrd="2" destOrd="0" presId="urn:microsoft.com/office/officeart/2005/8/layout/orgChart1"/>
    <dgm:cxn modelId="{21DAB8EF-C5A3-6344-BB82-E8965BDBAAA6}" type="presParOf" srcId="{7977836E-FA2B-4B09-AB2E-4774B5264DBB}" destId="{00EC4865-51B1-414F-BFB1-A64D99E417BE}" srcOrd="2" destOrd="0" presId="urn:microsoft.com/office/officeart/2005/8/layout/orgChart1"/>
    <dgm:cxn modelId="{89F0840B-B981-5846-A68B-953717CED398}" type="presParOf" srcId="{B66B241A-3F58-49D1-B3EB-0D176338D21E}" destId="{91289912-9AC0-4C05-92F8-552C9272DD2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6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F15CAB-EEA3-4F65-97BC-F8EF31BEAFBC}">
      <dgm:prSet phldrT="[Text]"/>
      <dgm:spPr/>
      <dgm:t>
        <a:bodyPr/>
        <a:lstStyle/>
        <a:p>
          <a:r>
            <a:rPr lang="ar-SA" b="1" dirty="0"/>
            <a:t>3</a:t>
          </a:r>
          <a:endParaRPr lang="en-US" b="1" dirty="0"/>
        </a:p>
      </dgm:t>
    </dgm:pt>
    <dgm:pt modelId="{847349A0-D512-4A29-A081-4EA909BB42F9}" type="parTrans" cxnId="{B7F62972-55B7-4C2A-BF81-76F11036860B}">
      <dgm:prSet/>
      <dgm:spPr/>
      <dgm:t>
        <a:bodyPr/>
        <a:lstStyle/>
        <a:p>
          <a:endParaRPr lang="en-US"/>
        </a:p>
      </dgm:t>
    </dgm:pt>
    <dgm:pt modelId="{E01F9DBA-91F6-4709-97A0-8BDA71DB1C30}" type="sibTrans" cxnId="{B7F62972-55B7-4C2A-BF81-76F11036860B}">
      <dgm:prSet/>
      <dgm:spPr/>
      <dgm:t>
        <a:bodyPr/>
        <a:lstStyle/>
        <a:p>
          <a:endParaRPr lang="en-US"/>
        </a:p>
      </dgm:t>
    </dgm:pt>
    <dgm:pt modelId="{8C03A9B5-EF37-45B8-89C8-815F7A727990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en-US" sz="2400" b="1" dirty="0"/>
            <a:t>Al-Madd Al-Badal (Madd of Switching)</a:t>
          </a:r>
          <a:r>
            <a:rPr lang="ar-SA" sz="2400" b="1" dirty="0">
              <a:latin typeface="Calibri" panose="020F0502020204030204" pitchFamily="34" charset="0"/>
              <a:cs typeface="Calibri" panose="020F0502020204030204" pitchFamily="34" charset="0"/>
            </a:rPr>
            <a:t>المد البدل</a:t>
          </a:r>
          <a:r>
            <a:rPr lang="ar-SA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dirty="0">
            <a:solidFill>
              <a:schemeClr val="tx2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5CD3C9B-2A74-431F-9D6E-CE7E7A478BC6}" type="parTrans" cxnId="{43C6B7A5-5036-4B6D-A764-989AE49F3394}">
      <dgm:prSet/>
      <dgm:spPr/>
      <dgm:t>
        <a:bodyPr/>
        <a:lstStyle/>
        <a:p>
          <a:endParaRPr lang="en-US"/>
        </a:p>
      </dgm:t>
    </dgm:pt>
    <dgm:pt modelId="{5260DB8C-8814-44C2-BC63-6F99B320CE0D}" type="sibTrans" cxnId="{43C6B7A5-5036-4B6D-A764-989AE49F3394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595477AE-E366-48E6-97FC-340F70C919DD}" type="pres">
      <dgm:prSet presAssocID="{17F15CAB-EEA3-4F65-97BC-F8EF31BEAFBC}" presName="composite" presStyleCnt="0"/>
      <dgm:spPr/>
    </dgm:pt>
    <dgm:pt modelId="{E3C5BFBD-E0BF-4C4E-9D18-FC3CFC57AAC9}" type="pres">
      <dgm:prSet presAssocID="{17F15CAB-EEA3-4F65-97BC-F8EF31BEAFBC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31A982B9-97E6-4E95-8FCC-E7BC0D9DE387}" type="pres">
      <dgm:prSet presAssocID="{17F15CAB-EEA3-4F65-97BC-F8EF31BEAFBC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9972FB1A-F6A1-4BE6-BD24-AFD2E2718AD9}" type="presOf" srcId="{8C03A9B5-EF37-45B8-89C8-815F7A727990}" destId="{31A982B9-97E6-4E95-8FCC-E7BC0D9DE387}" srcOrd="0" destOrd="0" presId="urn:microsoft.com/office/officeart/2005/8/layout/chevron2"/>
    <dgm:cxn modelId="{B7F62972-55B7-4C2A-BF81-76F11036860B}" srcId="{F82916BA-D3CE-45C6-BD3C-E1EA70ED37BC}" destId="{17F15CAB-EEA3-4F65-97BC-F8EF31BEAFBC}" srcOrd="0" destOrd="0" parTransId="{847349A0-D512-4A29-A081-4EA909BB42F9}" sibTransId="{E01F9DBA-91F6-4709-97A0-8BDA71DB1C30}"/>
    <dgm:cxn modelId="{43C6B7A5-5036-4B6D-A764-989AE49F3394}" srcId="{17F15CAB-EEA3-4F65-97BC-F8EF31BEAFBC}" destId="{8C03A9B5-EF37-45B8-89C8-815F7A727990}" srcOrd="0" destOrd="0" parTransId="{45CD3C9B-2A74-431F-9D6E-CE7E7A478BC6}" sibTransId="{5260DB8C-8814-44C2-BC63-6F99B320CE0D}"/>
    <dgm:cxn modelId="{8EE0BCBC-487E-4CE0-A7BF-8F767D81331F}" type="presOf" srcId="{17F15CAB-EEA3-4F65-97BC-F8EF31BEAFBC}" destId="{E3C5BFBD-E0BF-4C4E-9D18-FC3CFC57AAC9}" srcOrd="0" destOrd="0" presId="urn:microsoft.com/office/officeart/2005/8/layout/chevron2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92BCE5DD-BB0E-4B61-A058-CA62E9B70C2C}" type="presParOf" srcId="{E7FB7F68-6FC0-4593-8F47-C1CE44C5032E}" destId="{595477AE-E366-48E6-97FC-340F70C919DD}" srcOrd="0" destOrd="0" presId="urn:microsoft.com/office/officeart/2005/8/layout/chevron2"/>
    <dgm:cxn modelId="{1DDF7D9F-0B51-4898-87D8-13CFCA989634}" type="presParOf" srcId="{595477AE-E366-48E6-97FC-340F70C919DD}" destId="{E3C5BFBD-E0BF-4C4E-9D18-FC3CFC57AAC9}" srcOrd="0" destOrd="0" presId="urn:microsoft.com/office/officeart/2005/8/layout/chevron2"/>
    <dgm:cxn modelId="{0063D120-F205-4780-AE71-B63E3E3AC886}" type="presParOf" srcId="{595477AE-E366-48E6-97FC-340F70C919DD}" destId="{31A982B9-97E6-4E95-8FCC-E7BC0D9DE38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7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F15CAB-EEA3-4F65-97BC-F8EF31BEAFBC}">
      <dgm:prSet phldrT="[Text]"/>
      <dgm:spPr/>
      <dgm:t>
        <a:bodyPr/>
        <a:lstStyle/>
        <a:p>
          <a:r>
            <a:rPr lang="ar-SA" b="1" dirty="0"/>
            <a:t>3</a:t>
          </a:r>
          <a:endParaRPr lang="en-US" b="1" dirty="0"/>
        </a:p>
      </dgm:t>
    </dgm:pt>
    <dgm:pt modelId="{847349A0-D512-4A29-A081-4EA909BB42F9}" type="parTrans" cxnId="{B7F62972-55B7-4C2A-BF81-76F11036860B}">
      <dgm:prSet/>
      <dgm:spPr/>
      <dgm:t>
        <a:bodyPr/>
        <a:lstStyle/>
        <a:p>
          <a:endParaRPr lang="en-US"/>
        </a:p>
      </dgm:t>
    </dgm:pt>
    <dgm:pt modelId="{E01F9DBA-91F6-4709-97A0-8BDA71DB1C30}" type="sibTrans" cxnId="{B7F62972-55B7-4C2A-BF81-76F11036860B}">
      <dgm:prSet/>
      <dgm:spPr/>
      <dgm:t>
        <a:bodyPr/>
        <a:lstStyle/>
        <a:p>
          <a:endParaRPr lang="en-US"/>
        </a:p>
      </dgm:t>
    </dgm:pt>
    <dgm:pt modelId="{8C03A9B5-EF37-45B8-89C8-815F7A727990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en-US" sz="2400" b="1" dirty="0"/>
            <a:t>Al-Madd Al-Badal (Madd of Switching)</a:t>
          </a:r>
          <a:r>
            <a:rPr lang="ar-SA" sz="2400" b="1" dirty="0">
              <a:latin typeface="Calibri" panose="020F0502020204030204" pitchFamily="34" charset="0"/>
              <a:cs typeface="Calibri" panose="020F0502020204030204" pitchFamily="34" charset="0"/>
            </a:rPr>
            <a:t>المد البدل</a:t>
          </a:r>
          <a:r>
            <a:rPr lang="ar-SA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dirty="0">
            <a:solidFill>
              <a:schemeClr val="tx2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5CD3C9B-2A74-431F-9D6E-CE7E7A478BC6}" type="parTrans" cxnId="{43C6B7A5-5036-4B6D-A764-989AE49F3394}">
      <dgm:prSet/>
      <dgm:spPr/>
      <dgm:t>
        <a:bodyPr/>
        <a:lstStyle/>
        <a:p>
          <a:endParaRPr lang="en-US"/>
        </a:p>
      </dgm:t>
    </dgm:pt>
    <dgm:pt modelId="{5260DB8C-8814-44C2-BC63-6F99B320CE0D}" type="sibTrans" cxnId="{43C6B7A5-5036-4B6D-A764-989AE49F3394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595477AE-E366-48E6-97FC-340F70C919DD}" type="pres">
      <dgm:prSet presAssocID="{17F15CAB-EEA3-4F65-97BC-F8EF31BEAFBC}" presName="composite" presStyleCnt="0"/>
      <dgm:spPr/>
    </dgm:pt>
    <dgm:pt modelId="{E3C5BFBD-E0BF-4C4E-9D18-FC3CFC57AAC9}" type="pres">
      <dgm:prSet presAssocID="{17F15CAB-EEA3-4F65-97BC-F8EF31BEAFBC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31A982B9-97E6-4E95-8FCC-E7BC0D9DE387}" type="pres">
      <dgm:prSet presAssocID="{17F15CAB-EEA3-4F65-97BC-F8EF31BEAFBC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9972FB1A-F6A1-4BE6-BD24-AFD2E2718AD9}" type="presOf" srcId="{8C03A9B5-EF37-45B8-89C8-815F7A727990}" destId="{31A982B9-97E6-4E95-8FCC-E7BC0D9DE387}" srcOrd="0" destOrd="0" presId="urn:microsoft.com/office/officeart/2005/8/layout/chevron2"/>
    <dgm:cxn modelId="{B7F62972-55B7-4C2A-BF81-76F11036860B}" srcId="{F82916BA-D3CE-45C6-BD3C-E1EA70ED37BC}" destId="{17F15CAB-EEA3-4F65-97BC-F8EF31BEAFBC}" srcOrd="0" destOrd="0" parTransId="{847349A0-D512-4A29-A081-4EA909BB42F9}" sibTransId="{E01F9DBA-91F6-4709-97A0-8BDA71DB1C30}"/>
    <dgm:cxn modelId="{43C6B7A5-5036-4B6D-A764-989AE49F3394}" srcId="{17F15CAB-EEA3-4F65-97BC-F8EF31BEAFBC}" destId="{8C03A9B5-EF37-45B8-89C8-815F7A727990}" srcOrd="0" destOrd="0" parTransId="{45CD3C9B-2A74-431F-9D6E-CE7E7A478BC6}" sibTransId="{5260DB8C-8814-44C2-BC63-6F99B320CE0D}"/>
    <dgm:cxn modelId="{8EE0BCBC-487E-4CE0-A7BF-8F767D81331F}" type="presOf" srcId="{17F15CAB-EEA3-4F65-97BC-F8EF31BEAFBC}" destId="{E3C5BFBD-E0BF-4C4E-9D18-FC3CFC57AAC9}" srcOrd="0" destOrd="0" presId="urn:microsoft.com/office/officeart/2005/8/layout/chevron2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92BCE5DD-BB0E-4B61-A058-CA62E9B70C2C}" type="presParOf" srcId="{E7FB7F68-6FC0-4593-8F47-C1CE44C5032E}" destId="{595477AE-E366-48E6-97FC-340F70C919DD}" srcOrd="0" destOrd="0" presId="urn:microsoft.com/office/officeart/2005/8/layout/chevron2"/>
    <dgm:cxn modelId="{1DDF7D9F-0B51-4898-87D8-13CFCA989634}" type="presParOf" srcId="{595477AE-E366-48E6-97FC-340F70C919DD}" destId="{E3C5BFBD-E0BF-4C4E-9D18-FC3CFC57AAC9}" srcOrd="0" destOrd="0" presId="urn:microsoft.com/office/officeart/2005/8/layout/chevron2"/>
    <dgm:cxn modelId="{0063D120-F205-4780-AE71-B63E3E3AC886}" type="presParOf" srcId="{595477AE-E366-48E6-97FC-340F70C919DD}" destId="{31A982B9-97E6-4E95-8FCC-E7BC0D9DE38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8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F15CAB-EEA3-4F65-97BC-F8EF31BEAFBC}">
      <dgm:prSet phldrT="[Text]"/>
      <dgm:spPr/>
      <dgm:t>
        <a:bodyPr/>
        <a:lstStyle/>
        <a:p>
          <a:r>
            <a:rPr lang="ar-SA" b="1" dirty="0"/>
            <a:t>3</a:t>
          </a:r>
          <a:endParaRPr lang="en-US" b="1" dirty="0"/>
        </a:p>
      </dgm:t>
    </dgm:pt>
    <dgm:pt modelId="{847349A0-D512-4A29-A081-4EA909BB42F9}" type="parTrans" cxnId="{B7F62972-55B7-4C2A-BF81-76F11036860B}">
      <dgm:prSet/>
      <dgm:spPr/>
      <dgm:t>
        <a:bodyPr/>
        <a:lstStyle/>
        <a:p>
          <a:endParaRPr lang="en-US"/>
        </a:p>
      </dgm:t>
    </dgm:pt>
    <dgm:pt modelId="{E01F9DBA-91F6-4709-97A0-8BDA71DB1C30}" type="sibTrans" cxnId="{B7F62972-55B7-4C2A-BF81-76F11036860B}">
      <dgm:prSet/>
      <dgm:spPr/>
      <dgm:t>
        <a:bodyPr/>
        <a:lstStyle/>
        <a:p>
          <a:endParaRPr lang="en-US"/>
        </a:p>
      </dgm:t>
    </dgm:pt>
    <dgm:pt modelId="{8C03A9B5-EF37-45B8-89C8-815F7A727990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en-US" sz="2400" b="1" dirty="0"/>
            <a:t>Al-Madd Al-Badal (Madd of Switching)</a:t>
          </a:r>
          <a:r>
            <a:rPr lang="ar-SA" sz="2400" b="1" dirty="0">
              <a:latin typeface="Calibri" panose="020F0502020204030204" pitchFamily="34" charset="0"/>
              <a:cs typeface="Calibri" panose="020F0502020204030204" pitchFamily="34" charset="0"/>
            </a:rPr>
            <a:t>المد البدل</a:t>
          </a:r>
          <a:r>
            <a:rPr lang="ar-SA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dirty="0">
            <a:solidFill>
              <a:schemeClr val="tx2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5CD3C9B-2A74-431F-9D6E-CE7E7A478BC6}" type="parTrans" cxnId="{43C6B7A5-5036-4B6D-A764-989AE49F3394}">
      <dgm:prSet/>
      <dgm:spPr/>
      <dgm:t>
        <a:bodyPr/>
        <a:lstStyle/>
        <a:p>
          <a:endParaRPr lang="en-US"/>
        </a:p>
      </dgm:t>
    </dgm:pt>
    <dgm:pt modelId="{5260DB8C-8814-44C2-BC63-6F99B320CE0D}" type="sibTrans" cxnId="{43C6B7A5-5036-4B6D-A764-989AE49F3394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595477AE-E366-48E6-97FC-340F70C919DD}" type="pres">
      <dgm:prSet presAssocID="{17F15CAB-EEA3-4F65-97BC-F8EF31BEAFBC}" presName="composite" presStyleCnt="0"/>
      <dgm:spPr/>
    </dgm:pt>
    <dgm:pt modelId="{E3C5BFBD-E0BF-4C4E-9D18-FC3CFC57AAC9}" type="pres">
      <dgm:prSet presAssocID="{17F15CAB-EEA3-4F65-97BC-F8EF31BEAFBC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31A982B9-97E6-4E95-8FCC-E7BC0D9DE387}" type="pres">
      <dgm:prSet presAssocID="{17F15CAB-EEA3-4F65-97BC-F8EF31BEAFBC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9972FB1A-F6A1-4BE6-BD24-AFD2E2718AD9}" type="presOf" srcId="{8C03A9B5-EF37-45B8-89C8-815F7A727990}" destId="{31A982B9-97E6-4E95-8FCC-E7BC0D9DE387}" srcOrd="0" destOrd="0" presId="urn:microsoft.com/office/officeart/2005/8/layout/chevron2"/>
    <dgm:cxn modelId="{B7F62972-55B7-4C2A-BF81-76F11036860B}" srcId="{F82916BA-D3CE-45C6-BD3C-E1EA70ED37BC}" destId="{17F15CAB-EEA3-4F65-97BC-F8EF31BEAFBC}" srcOrd="0" destOrd="0" parTransId="{847349A0-D512-4A29-A081-4EA909BB42F9}" sibTransId="{E01F9DBA-91F6-4709-97A0-8BDA71DB1C30}"/>
    <dgm:cxn modelId="{43C6B7A5-5036-4B6D-A764-989AE49F3394}" srcId="{17F15CAB-EEA3-4F65-97BC-F8EF31BEAFBC}" destId="{8C03A9B5-EF37-45B8-89C8-815F7A727990}" srcOrd="0" destOrd="0" parTransId="{45CD3C9B-2A74-431F-9D6E-CE7E7A478BC6}" sibTransId="{5260DB8C-8814-44C2-BC63-6F99B320CE0D}"/>
    <dgm:cxn modelId="{8EE0BCBC-487E-4CE0-A7BF-8F767D81331F}" type="presOf" srcId="{17F15CAB-EEA3-4F65-97BC-F8EF31BEAFBC}" destId="{E3C5BFBD-E0BF-4C4E-9D18-FC3CFC57AAC9}" srcOrd="0" destOrd="0" presId="urn:microsoft.com/office/officeart/2005/8/layout/chevron2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92BCE5DD-BB0E-4B61-A058-CA62E9B70C2C}" type="presParOf" srcId="{E7FB7F68-6FC0-4593-8F47-C1CE44C5032E}" destId="{595477AE-E366-48E6-97FC-340F70C919DD}" srcOrd="0" destOrd="0" presId="urn:microsoft.com/office/officeart/2005/8/layout/chevron2"/>
    <dgm:cxn modelId="{1DDF7D9F-0B51-4898-87D8-13CFCA989634}" type="presParOf" srcId="{595477AE-E366-48E6-97FC-340F70C919DD}" destId="{E3C5BFBD-E0BF-4C4E-9D18-FC3CFC57AAC9}" srcOrd="0" destOrd="0" presId="urn:microsoft.com/office/officeart/2005/8/layout/chevron2"/>
    <dgm:cxn modelId="{0063D120-F205-4780-AE71-B63E3E3AC886}" type="presParOf" srcId="{595477AE-E366-48E6-97FC-340F70C919DD}" destId="{31A982B9-97E6-4E95-8FCC-E7BC0D9DE38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9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F15CAB-EEA3-4F65-97BC-F8EF31BEAFBC}">
      <dgm:prSet phldrT="[Text]"/>
      <dgm:spPr/>
      <dgm:t>
        <a:bodyPr/>
        <a:lstStyle/>
        <a:p>
          <a:r>
            <a:rPr lang="ar-SA" b="1" dirty="0"/>
            <a:t>3</a:t>
          </a:r>
          <a:endParaRPr lang="en-US" b="1" dirty="0"/>
        </a:p>
      </dgm:t>
    </dgm:pt>
    <dgm:pt modelId="{847349A0-D512-4A29-A081-4EA909BB42F9}" type="parTrans" cxnId="{B7F62972-55B7-4C2A-BF81-76F11036860B}">
      <dgm:prSet/>
      <dgm:spPr/>
      <dgm:t>
        <a:bodyPr/>
        <a:lstStyle/>
        <a:p>
          <a:endParaRPr lang="en-US"/>
        </a:p>
      </dgm:t>
    </dgm:pt>
    <dgm:pt modelId="{E01F9DBA-91F6-4709-97A0-8BDA71DB1C30}" type="sibTrans" cxnId="{B7F62972-55B7-4C2A-BF81-76F11036860B}">
      <dgm:prSet/>
      <dgm:spPr/>
      <dgm:t>
        <a:bodyPr/>
        <a:lstStyle/>
        <a:p>
          <a:endParaRPr lang="en-US"/>
        </a:p>
      </dgm:t>
    </dgm:pt>
    <dgm:pt modelId="{8C03A9B5-EF37-45B8-89C8-815F7A727990}">
      <dgm:prSet custT="1"/>
      <dgm:spPr>
        <a:solidFill>
          <a:schemeClr val="tx2">
            <a:lumMod val="20000"/>
            <a:lumOff val="80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en-US" sz="2400" b="1" dirty="0"/>
            <a:t>Al-Madd Al-Badal (Madd of Switching)</a:t>
          </a:r>
          <a:r>
            <a:rPr lang="ar-SA" sz="2400" b="1" dirty="0">
              <a:latin typeface="Calibri" panose="020F0502020204030204" pitchFamily="34" charset="0"/>
              <a:cs typeface="Calibri" panose="020F0502020204030204" pitchFamily="34" charset="0"/>
            </a:rPr>
            <a:t>المد البدل</a:t>
          </a:r>
          <a:r>
            <a:rPr lang="ar-SA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dirty="0">
            <a:solidFill>
              <a:schemeClr val="tx2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5CD3C9B-2A74-431F-9D6E-CE7E7A478BC6}" type="parTrans" cxnId="{43C6B7A5-5036-4B6D-A764-989AE49F3394}">
      <dgm:prSet/>
      <dgm:spPr/>
      <dgm:t>
        <a:bodyPr/>
        <a:lstStyle/>
        <a:p>
          <a:endParaRPr lang="en-US"/>
        </a:p>
      </dgm:t>
    </dgm:pt>
    <dgm:pt modelId="{5260DB8C-8814-44C2-BC63-6F99B320CE0D}" type="sibTrans" cxnId="{43C6B7A5-5036-4B6D-A764-989AE49F3394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595477AE-E366-48E6-97FC-340F70C919DD}" type="pres">
      <dgm:prSet presAssocID="{17F15CAB-EEA3-4F65-97BC-F8EF31BEAFBC}" presName="composite" presStyleCnt="0"/>
      <dgm:spPr/>
    </dgm:pt>
    <dgm:pt modelId="{E3C5BFBD-E0BF-4C4E-9D18-FC3CFC57AAC9}" type="pres">
      <dgm:prSet presAssocID="{17F15CAB-EEA3-4F65-97BC-F8EF31BEAFBC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31A982B9-97E6-4E95-8FCC-E7BC0D9DE387}" type="pres">
      <dgm:prSet presAssocID="{17F15CAB-EEA3-4F65-97BC-F8EF31BEAFBC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9972FB1A-F6A1-4BE6-BD24-AFD2E2718AD9}" type="presOf" srcId="{8C03A9B5-EF37-45B8-89C8-815F7A727990}" destId="{31A982B9-97E6-4E95-8FCC-E7BC0D9DE387}" srcOrd="0" destOrd="0" presId="urn:microsoft.com/office/officeart/2005/8/layout/chevron2"/>
    <dgm:cxn modelId="{B7F62972-55B7-4C2A-BF81-76F11036860B}" srcId="{F82916BA-D3CE-45C6-BD3C-E1EA70ED37BC}" destId="{17F15CAB-EEA3-4F65-97BC-F8EF31BEAFBC}" srcOrd="0" destOrd="0" parTransId="{847349A0-D512-4A29-A081-4EA909BB42F9}" sibTransId="{E01F9DBA-91F6-4709-97A0-8BDA71DB1C30}"/>
    <dgm:cxn modelId="{43C6B7A5-5036-4B6D-A764-989AE49F3394}" srcId="{17F15CAB-EEA3-4F65-97BC-F8EF31BEAFBC}" destId="{8C03A9B5-EF37-45B8-89C8-815F7A727990}" srcOrd="0" destOrd="0" parTransId="{45CD3C9B-2A74-431F-9D6E-CE7E7A478BC6}" sibTransId="{5260DB8C-8814-44C2-BC63-6F99B320CE0D}"/>
    <dgm:cxn modelId="{8EE0BCBC-487E-4CE0-A7BF-8F767D81331F}" type="presOf" srcId="{17F15CAB-EEA3-4F65-97BC-F8EF31BEAFBC}" destId="{E3C5BFBD-E0BF-4C4E-9D18-FC3CFC57AAC9}" srcOrd="0" destOrd="0" presId="urn:microsoft.com/office/officeart/2005/8/layout/chevron2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92BCE5DD-BB0E-4B61-A058-CA62E9B70C2C}" type="presParOf" srcId="{E7FB7F68-6FC0-4593-8F47-C1CE44C5032E}" destId="{595477AE-E366-48E6-97FC-340F70C919DD}" srcOrd="0" destOrd="0" presId="urn:microsoft.com/office/officeart/2005/8/layout/chevron2"/>
    <dgm:cxn modelId="{1DDF7D9F-0B51-4898-87D8-13CFCA989634}" type="presParOf" srcId="{595477AE-E366-48E6-97FC-340F70C919DD}" destId="{E3C5BFBD-E0BF-4C4E-9D18-FC3CFC57AAC9}" srcOrd="0" destOrd="0" presId="urn:microsoft.com/office/officeart/2005/8/layout/chevron2"/>
    <dgm:cxn modelId="{0063D120-F205-4780-AE71-B63E3E3AC886}" type="presParOf" srcId="{595477AE-E366-48E6-97FC-340F70C919DD}" destId="{31A982B9-97E6-4E95-8FCC-E7BC0D9DE38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0.xml><?xml version="1.0" encoding="utf-8"?>
<dgm:dataModel xmlns:dgm="http://schemas.openxmlformats.org/drawingml/2006/diagram" xmlns:a="http://schemas.openxmlformats.org/drawingml/2006/main">
  <dgm:ptLst>
    <dgm:pt modelId="{1FA0E469-E16F-4F1F-8401-3CD027F51F42}" type="doc">
      <dgm:prSet loTypeId="urn:microsoft.com/office/officeart/2005/8/layout/orgChart1" loCatId="hierarchy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CA"/>
        </a:p>
      </dgm:t>
    </dgm:pt>
    <dgm:pt modelId="{025B4D34-4287-4951-9F0D-9ECD9E39D10D}">
      <dgm:prSet phldrT="[Text]" custT="1"/>
      <dgm:spPr/>
      <dgm:t>
        <a:bodyPr/>
        <a:lstStyle/>
        <a:p>
          <a:pPr>
            <a:buNone/>
          </a:pPr>
          <a:r>
            <a:rPr lang="en-CA" sz="1400" b="1" i="0" u="none" strike="noStrike" cap="none">
              <a:latin typeface="+mn-lt"/>
              <a:ea typeface="Calibri"/>
              <a:cs typeface="Calibri"/>
              <a:sym typeface="Calibri"/>
            </a:rPr>
            <a:t>Madd</a:t>
          </a:r>
          <a:br>
            <a:rPr lang="en-CA" sz="1400" b="1" i="0" u="none" strike="noStrike" cap="none" dirty="0">
              <a:latin typeface="+mn-lt"/>
              <a:ea typeface="Calibri"/>
              <a:cs typeface="Calibri"/>
              <a:sym typeface="Calibri"/>
            </a:rPr>
          </a:br>
          <a:r>
            <a:rPr lang="ar-KW" sz="1400" b="0" i="0" u="none" strike="noStrike" cap="none" dirty="0">
              <a:solidFill>
                <a:schemeClr val="tx1"/>
              </a:solidFill>
              <a:latin typeface="+mn-lt"/>
              <a:cs typeface="Calibri"/>
              <a:sym typeface="Calibri"/>
            </a:rPr>
            <a:t>المد</a:t>
          </a:r>
          <a:endParaRPr lang="en-CA" sz="1400" dirty="0">
            <a:solidFill>
              <a:schemeClr val="tx1"/>
            </a:solidFill>
            <a:latin typeface="+mn-lt"/>
          </a:endParaRPr>
        </a:p>
      </dgm:t>
    </dgm:pt>
    <dgm:pt modelId="{AAD80E4E-9493-474F-9AE1-DA101DAD4BB3}" type="parTrans" cxnId="{11434DFB-E491-48A0-BC07-7D4BE03DDCD0}">
      <dgm:prSet/>
      <dgm:spPr/>
      <dgm:t>
        <a:bodyPr/>
        <a:lstStyle/>
        <a:p>
          <a:endParaRPr lang="en-CA"/>
        </a:p>
      </dgm:t>
    </dgm:pt>
    <dgm:pt modelId="{900578D9-1A61-4A87-962F-EEB0AB7B9043}" type="sibTrans" cxnId="{11434DFB-E491-48A0-BC07-7D4BE03DDCD0}">
      <dgm:prSet/>
      <dgm:spPr/>
      <dgm:t>
        <a:bodyPr/>
        <a:lstStyle/>
        <a:p>
          <a:endParaRPr lang="en-CA"/>
        </a:p>
      </dgm:t>
    </dgm:pt>
    <dgm:pt modelId="{96F15514-0324-48F7-8870-369F1B0CD7AF}">
      <dgm:prSet phldrT="[Text]" custT="1"/>
      <dgm:spPr>
        <a:solidFill>
          <a:schemeClr val="tx2"/>
        </a:solidFill>
      </dgm:spPr>
      <dgm:t>
        <a:bodyPr/>
        <a:lstStyle/>
        <a:p>
          <a:r>
            <a:rPr lang="en-CA" sz="1400" b="1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Al-Madd Al-</a:t>
          </a:r>
          <a:r>
            <a:rPr lang="en-CA" sz="1400" b="1" dirty="0" err="1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Tabee’ee</a:t>
          </a:r>
          <a:br>
            <a:rPr lang="en-CA" sz="1400" b="1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</a:br>
          <a:r>
            <a:rPr lang="en-CA" sz="14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(Madd of Origin)</a:t>
          </a:r>
          <a:br>
            <a:rPr lang="en-CA" sz="14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</a:br>
          <a:r>
            <a:rPr lang="ar-KW" sz="1400" b="0" i="0" dirty="0">
              <a:solidFill>
                <a:schemeClr val="bg1"/>
              </a:solidFill>
              <a:latin typeface="+mn-lt"/>
              <a:cs typeface="Calibri" panose="020F0502020204030204" pitchFamily="34" charset="0"/>
            </a:rPr>
            <a:t>المد الطبيعي</a:t>
          </a:r>
          <a:endParaRPr lang="en-CA" sz="1400" dirty="0">
            <a:solidFill>
              <a:schemeClr val="bg1"/>
            </a:solidFill>
            <a:latin typeface="+mn-lt"/>
            <a:cs typeface="Calibri" panose="020F0502020204030204" pitchFamily="34" charset="0"/>
          </a:endParaRPr>
        </a:p>
      </dgm:t>
    </dgm:pt>
    <dgm:pt modelId="{ACB6D3F8-0D7A-4E3A-951A-5EA6B9D94E92}" type="parTrans" cxnId="{CD8EA857-8C84-440E-A470-EFC61D568BF5}">
      <dgm:prSet/>
      <dgm:spPr/>
      <dgm:t>
        <a:bodyPr/>
        <a:lstStyle/>
        <a:p>
          <a:endParaRPr lang="en-CA" sz="1600"/>
        </a:p>
      </dgm:t>
    </dgm:pt>
    <dgm:pt modelId="{B54F6550-9A4C-4EEF-9EE9-523B4690B751}" type="sibTrans" cxnId="{CD8EA857-8C84-440E-A470-EFC61D568BF5}">
      <dgm:prSet/>
      <dgm:spPr/>
      <dgm:t>
        <a:bodyPr/>
        <a:lstStyle/>
        <a:p>
          <a:endParaRPr lang="en-CA"/>
        </a:p>
      </dgm:t>
    </dgm:pt>
    <dgm:pt modelId="{25519B2B-E749-4A44-BAB6-EEB485C2A545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buNone/>
          </a:pPr>
          <a:r>
            <a:rPr lang="en-US" sz="1400" b="1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Kalimi (</a:t>
          </a:r>
          <a:r>
            <a:rPr lang="en-US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word)</a:t>
          </a:r>
          <a:br>
            <a:rPr lang="en-US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kern="1200" dirty="0">
            <a:solidFill>
              <a:schemeClr val="bg1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EEAA4052-0D1E-420D-9F6F-A845F983D6E8}" type="parTrans" cxnId="{51590B00-7EAB-4AB2-9CC1-52095C2D2365}">
      <dgm:prSet/>
      <dgm:spPr/>
      <dgm:t>
        <a:bodyPr/>
        <a:lstStyle/>
        <a:p>
          <a:endParaRPr lang="en-CA" sz="1600"/>
        </a:p>
      </dgm:t>
    </dgm:pt>
    <dgm:pt modelId="{E2F573B0-195D-4ACB-8E90-D1BF1E3F052A}" type="sibTrans" cxnId="{51590B00-7EAB-4AB2-9CC1-52095C2D2365}">
      <dgm:prSet/>
      <dgm:spPr/>
      <dgm:t>
        <a:bodyPr/>
        <a:lstStyle/>
        <a:p>
          <a:endParaRPr lang="en-CA"/>
        </a:p>
      </dgm:t>
    </dgm:pt>
    <dgm:pt modelId="{522FC380-9F64-4A72-BB36-4E4AEB6F39CA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buNone/>
          </a:pPr>
          <a:r>
            <a:rPr lang="en-US" sz="1400" b="1" kern="1200" dirty="0" err="1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Thuna’ee</a:t>
          </a:r>
          <a:r>
            <a:rPr lang="en-US" sz="1400" b="1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r>
            <a:rPr lang="en-US" sz="1400" b="0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(Dual)</a:t>
          </a:r>
          <a:br>
            <a:rPr lang="en-US" sz="1400" b="1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ثنائي</a:t>
          </a:r>
          <a:endParaRPr lang="en-CA" sz="1400" kern="1200" dirty="0">
            <a:solidFill>
              <a:schemeClr val="bg2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231E2305-6DF2-4224-8C7D-B50B251594E3}" type="parTrans" cxnId="{A6E68350-7FC1-4D05-A751-969344C2BF5E}">
      <dgm:prSet/>
      <dgm:spPr/>
      <dgm:t>
        <a:bodyPr/>
        <a:lstStyle/>
        <a:p>
          <a:endParaRPr lang="en-CA" sz="1600"/>
        </a:p>
      </dgm:t>
    </dgm:pt>
    <dgm:pt modelId="{361DBA5E-9B6E-4FBC-88AD-891783362E13}" type="sibTrans" cxnId="{A6E68350-7FC1-4D05-A751-969344C2BF5E}">
      <dgm:prSet/>
      <dgm:spPr/>
      <dgm:t>
        <a:bodyPr/>
        <a:lstStyle/>
        <a:p>
          <a:endParaRPr lang="en-CA"/>
        </a:p>
      </dgm:t>
    </dgm:pt>
    <dgm:pt modelId="{14C15FC4-6436-4BB3-AC9D-26EE57EEB5EE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ar-SA" sz="1100" b="1" kern="1200" dirty="0" err="1">
              <a:latin typeface="+mn-lt"/>
            </a:rPr>
            <a:t>ح</a:t>
          </a:r>
          <a:r>
            <a:rPr lang="ar-SA" sz="1100" b="1" kern="1200" dirty="0" err="1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ي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</a:t>
          </a:r>
          <a:r>
            <a:rPr lang="ar-SA" sz="1100" b="1" kern="1200" dirty="0" err="1">
              <a:latin typeface="+mn-lt"/>
            </a:rPr>
            <a:t>ط</a:t>
          </a:r>
          <a:r>
            <a:rPr lang="ar-SA" sz="1100" b="1" kern="1200" dirty="0" err="1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ه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ر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92097B33-13FD-407D-B744-E77767C331F5}" type="parTrans" cxnId="{465044AF-6D76-40F2-A2A8-6C4A7E85F781}">
      <dgm:prSet/>
      <dgm:spPr/>
      <dgm:t>
        <a:bodyPr/>
        <a:lstStyle/>
        <a:p>
          <a:endParaRPr lang="en-CA" sz="1600"/>
        </a:p>
      </dgm:t>
    </dgm:pt>
    <dgm:pt modelId="{B1185BE0-30B0-400D-A7A4-B1E68304ABEE}" type="sibTrans" cxnId="{465044AF-6D76-40F2-A2A8-6C4A7E85F781}">
      <dgm:prSet/>
      <dgm:spPr/>
      <dgm:t>
        <a:bodyPr/>
        <a:lstStyle/>
        <a:p>
          <a:endParaRPr lang="en-CA"/>
        </a:p>
      </dgm:t>
    </dgm:pt>
    <dgm:pt modelId="{F4696291-C991-407F-B0C3-6A8F2CE0841A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400" b="1" kern="1200" dirty="0">
              <a:solidFill>
                <a:srgbClr val="C00000"/>
              </a:solidFill>
              <a:latin typeface="+mn-lt"/>
            </a:rPr>
            <a:t>Stopping &amp; Continuing</a:t>
          </a:r>
          <a:r>
            <a:rPr lang="ar-SA" sz="1400" b="1" kern="1200" dirty="0">
              <a:solidFill>
                <a:srgbClr val="C00000"/>
              </a:solidFill>
              <a:latin typeface="+mn-lt"/>
            </a:rPr>
            <a:t> وقفاً ووصلاً 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6D0D24C9-BCD3-436A-BF12-ED2A11CFC72C}" type="parTrans" cxnId="{1831AABA-73AA-4AE6-9DE1-D9A908E0D578}">
      <dgm:prSet/>
      <dgm:spPr/>
      <dgm:t>
        <a:bodyPr/>
        <a:lstStyle/>
        <a:p>
          <a:endParaRPr lang="en-CA" sz="1600"/>
        </a:p>
      </dgm:t>
    </dgm:pt>
    <dgm:pt modelId="{C88D5B41-C980-4417-A968-99EF866D41D6}" type="sibTrans" cxnId="{1831AABA-73AA-4AE6-9DE1-D9A908E0D578}">
      <dgm:prSet/>
      <dgm:spPr/>
      <dgm:t>
        <a:bodyPr/>
        <a:lstStyle/>
        <a:p>
          <a:endParaRPr lang="en-CA"/>
        </a:p>
      </dgm:t>
    </dgm:pt>
    <dgm:pt modelId="{75FFB165-A58D-4E03-9E51-8E0FD120D629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400" b="1" kern="1200" dirty="0">
              <a:solidFill>
                <a:srgbClr val="C00000"/>
              </a:solidFill>
              <a:latin typeface="+mn-lt"/>
            </a:rPr>
            <a:t>Stopping</a:t>
          </a:r>
          <a:br>
            <a:rPr lang="en-US" sz="1400" b="1" kern="1200" dirty="0">
              <a:solidFill>
                <a:srgbClr val="C00000"/>
              </a:solidFill>
              <a:latin typeface="+mn-lt"/>
            </a:rPr>
          </a:br>
          <a:r>
            <a:rPr lang="ar-SA" sz="1400" b="1" kern="1200" dirty="0">
              <a:solidFill>
                <a:srgbClr val="C00000"/>
              </a:solidFill>
              <a:latin typeface="+mn-lt"/>
            </a:rPr>
            <a:t>وقفاً فقط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BB408977-236C-4D41-B7D5-57809A1D7648}" type="parTrans" cxnId="{87C56607-E024-48FD-8109-A2C29BAA81EC}">
      <dgm:prSet/>
      <dgm:spPr/>
      <dgm:t>
        <a:bodyPr/>
        <a:lstStyle/>
        <a:p>
          <a:endParaRPr lang="en-CA" sz="1600"/>
        </a:p>
      </dgm:t>
    </dgm:pt>
    <dgm:pt modelId="{A2B14FB8-AE29-4B23-A7AD-3EB5BAA80ED7}" type="sibTrans" cxnId="{87C56607-E024-48FD-8109-A2C29BAA81EC}">
      <dgm:prSet/>
      <dgm:spPr/>
      <dgm:t>
        <a:bodyPr/>
        <a:lstStyle/>
        <a:p>
          <a:endParaRPr lang="en-CA"/>
        </a:p>
      </dgm:t>
    </dgm:pt>
    <dgm:pt modelId="{8A1650A6-2143-462E-B222-E9371ECE0380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400" b="1" kern="1200" dirty="0">
              <a:solidFill>
                <a:srgbClr val="C00000"/>
              </a:solidFill>
              <a:latin typeface="+mn-lt"/>
            </a:rPr>
            <a:t>Continuing</a:t>
          </a:r>
          <a:r>
            <a:rPr lang="ar-SA" sz="1400" b="1" kern="1200" dirty="0">
              <a:solidFill>
                <a:srgbClr val="C00000"/>
              </a:solidFill>
              <a:latin typeface="+mn-lt"/>
            </a:rPr>
            <a:t> </a:t>
          </a:r>
          <a:br>
            <a:rPr lang="en-CA" sz="1400" b="1" kern="1200" dirty="0">
              <a:solidFill>
                <a:srgbClr val="C00000"/>
              </a:solidFill>
              <a:latin typeface="+mn-lt"/>
            </a:rPr>
          </a:br>
          <a:r>
            <a:rPr lang="ar-SA" sz="1400" b="1" kern="1200" dirty="0">
              <a:solidFill>
                <a:srgbClr val="C00000"/>
              </a:solidFill>
              <a:latin typeface="+mn-lt"/>
            </a:rPr>
            <a:t>وصلاً فقط 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A9B9BF6E-C539-402D-8CCA-452D408E5D00}" type="parTrans" cxnId="{8F8E7573-1951-4C31-A7E6-E1C56614B6FE}">
      <dgm:prSet/>
      <dgm:spPr/>
      <dgm:t>
        <a:bodyPr/>
        <a:lstStyle/>
        <a:p>
          <a:endParaRPr lang="en-CA" sz="1600"/>
        </a:p>
      </dgm:t>
    </dgm:pt>
    <dgm:pt modelId="{F7DE8BC5-9621-474C-ABA8-4B7B2C7F7B00}" type="sibTrans" cxnId="{8F8E7573-1951-4C31-A7E6-E1C56614B6FE}">
      <dgm:prSet/>
      <dgm:spPr/>
      <dgm:t>
        <a:bodyPr/>
        <a:lstStyle/>
        <a:p>
          <a:endParaRPr lang="en-CA"/>
        </a:p>
      </dgm:t>
    </dgm:pt>
    <dgm:pt modelId="{47EA173C-EDC6-4FDA-8261-83843715ED6C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ar-SA" sz="1400" b="1" kern="1200" dirty="0">
              <a:latin typeface="+mn-lt"/>
            </a:rPr>
            <a:t>بلغ</a:t>
          </a:r>
          <a:r>
            <a:rPr lang="ar-SA" sz="14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400" b="1" kern="1200" dirty="0">
              <a:latin typeface="+mn-lt"/>
            </a:rPr>
            <a:t> مجمع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AFAB40C3-3ECA-4751-A055-953F7D84CBB9}" type="parTrans" cxnId="{06CA0FFD-1336-4E57-932C-7EA71CA94115}">
      <dgm:prSet/>
      <dgm:spPr/>
      <dgm:t>
        <a:bodyPr/>
        <a:lstStyle/>
        <a:p>
          <a:endParaRPr lang="en-CA" sz="1600"/>
        </a:p>
      </dgm:t>
    </dgm:pt>
    <dgm:pt modelId="{382B0A81-43DB-4C6B-AFD7-63A9B74EEE35}" type="sibTrans" cxnId="{06CA0FFD-1336-4E57-932C-7EA71CA94115}">
      <dgm:prSet/>
      <dgm:spPr/>
      <dgm:t>
        <a:bodyPr/>
        <a:lstStyle/>
        <a:p>
          <a:endParaRPr lang="en-CA"/>
        </a:p>
      </dgm:t>
    </dgm:pt>
    <dgm:pt modelId="{5DF74B4C-73D8-4633-8FD8-1D0ECCCDEE6A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CA" sz="1400" b="1" kern="1200" dirty="0">
              <a:latin typeface="+mn-lt"/>
            </a:rPr>
            <a:t>Iwad</a:t>
          </a:r>
          <a:br>
            <a:rPr lang="en-CA" sz="1400" b="1" kern="1200" dirty="0">
              <a:latin typeface="+mn-lt"/>
            </a:rPr>
          </a:br>
          <a:r>
            <a:rPr lang="en-US" sz="1400" b="0" kern="1200" dirty="0">
              <a:latin typeface="+mn-lt"/>
            </a:rPr>
            <a:t> (substitute)</a:t>
          </a:r>
          <a:r>
            <a:rPr lang="en-CA" sz="1400" b="0" kern="1200" dirty="0">
              <a:latin typeface="+mn-lt"/>
            </a:rPr>
            <a:t> </a:t>
          </a:r>
          <a:r>
            <a:rPr lang="ar-SA" sz="1400" b="0" kern="1200" dirty="0">
              <a:latin typeface="+mn-lt"/>
            </a:rPr>
            <a:t>العوض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A2649A69-30D0-4DB1-904F-2E18AB34B3D4}" type="parTrans" cxnId="{B8D4206D-3BDA-46FB-B929-C04D9CA35253}">
      <dgm:prSet/>
      <dgm:spPr/>
      <dgm:t>
        <a:bodyPr/>
        <a:lstStyle/>
        <a:p>
          <a:endParaRPr lang="en-CA" sz="1600"/>
        </a:p>
      </dgm:t>
    </dgm:pt>
    <dgm:pt modelId="{5A73E587-6648-4F9E-B2BE-EA47041B4EA0}" type="sibTrans" cxnId="{B8D4206D-3BDA-46FB-B929-C04D9CA35253}">
      <dgm:prSet/>
      <dgm:spPr/>
      <dgm:t>
        <a:bodyPr/>
        <a:lstStyle/>
        <a:p>
          <a:endParaRPr lang="en-CA"/>
        </a:p>
      </dgm:t>
    </dgm:pt>
    <dgm:pt modelId="{5DA1F43E-71CC-4013-B77C-1DF45E9AFCFE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1400" b="1" kern="1200" dirty="0">
              <a:latin typeface="+mn-lt"/>
            </a:rPr>
            <a:t>The 7 Alifs</a:t>
          </a:r>
          <a:br>
            <a:rPr lang="en-US" sz="1400" b="0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الألفات السبعة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FC72D416-D328-4D2D-B4BE-92D4CE63A083}" type="parTrans" cxnId="{5BEF3C53-D957-474E-AD7F-7463004284C8}">
      <dgm:prSet/>
      <dgm:spPr/>
      <dgm:t>
        <a:bodyPr/>
        <a:lstStyle/>
        <a:p>
          <a:endParaRPr lang="en-CA" sz="1600"/>
        </a:p>
      </dgm:t>
    </dgm:pt>
    <dgm:pt modelId="{F1ED7E29-FDB0-4F78-AE8F-D168D79D8A92}" type="sibTrans" cxnId="{5BEF3C53-D957-474E-AD7F-7463004284C8}">
      <dgm:prSet/>
      <dgm:spPr/>
      <dgm:t>
        <a:bodyPr/>
        <a:lstStyle/>
        <a:p>
          <a:endParaRPr lang="en-CA"/>
        </a:p>
      </dgm:t>
    </dgm:pt>
    <dgm:pt modelId="{7639FAF6-9E1C-4F42-BFA4-3335F1E0FFD9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CA" sz="1400" b="1" kern="1200" dirty="0">
              <a:latin typeface="+mn-lt"/>
            </a:rPr>
            <a:t>Silah Sughra</a:t>
          </a:r>
          <a:br>
            <a:rPr lang="en-CA" sz="1400" b="1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الصلة الصغرى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828A35BB-CB16-4D9B-A183-2951B0441068}" type="parTrans" cxnId="{5AE32637-FF28-4FCF-8109-B61453AC6857}">
      <dgm:prSet/>
      <dgm:spPr/>
      <dgm:t>
        <a:bodyPr/>
        <a:lstStyle/>
        <a:p>
          <a:endParaRPr lang="en-CA" sz="1600"/>
        </a:p>
      </dgm:t>
    </dgm:pt>
    <dgm:pt modelId="{A3D36A38-3B92-4B46-B3AA-54953985E34A}" type="sibTrans" cxnId="{5AE32637-FF28-4FCF-8109-B61453AC6857}">
      <dgm:prSet/>
      <dgm:spPr/>
      <dgm:t>
        <a:bodyPr/>
        <a:lstStyle/>
        <a:p>
          <a:endParaRPr lang="en-CA"/>
        </a:p>
      </dgm:t>
    </dgm:pt>
    <dgm:pt modelId="{4D299C0D-9AAA-438F-B698-48F5C22E5F69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CA" sz="1200" b="1" kern="1200" dirty="0">
              <a:latin typeface="+mn-lt"/>
            </a:rPr>
            <a:t>‘Ared Lil </a:t>
          </a:r>
          <a:r>
            <a:rPr lang="en-CA" sz="1200" b="1" kern="1200" dirty="0" err="1">
              <a:latin typeface="+mn-lt"/>
            </a:rPr>
            <a:t>Sukoun</a:t>
          </a:r>
          <a:br>
            <a:rPr lang="en-CA" sz="1200" b="0" kern="1200" dirty="0">
              <a:latin typeface="+mn-lt"/>
            </a:rPr>
          </a:br>
          <a:r>
            <a:rPr lang="ar-SA" sz="1200" b="0" kern="1200" dirty="0">
              <a:latin typeface="+mn-lt"/>
            </a:rPr>
            <a:t>العارض للسكون</a:t>
          </a:r>
          <a:endParaRPr lang="en-CA" sz="12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A51A0556-E045-4C46-A9F0-E236A91960A7}" type="parTrans" cxnId="{FD89EE2D-A6CE-4654-8E0C-545C94A537BA}">
      <dgm:prSet/>
      <dgm:spPr/>
      <dgm:t>
        <a:bodyPr/>
        <a:lstStyle/>
        <a:p>
          <a:endParaRPr lang="en-CA" sz="1600"/>
        </a:p>
      </dgm:t>
    </dgm:pt>
    <dgm:pt modelId="{37F01A06-CDE1-4E23-A8FE-4802929881A5}" type="sibTrans" cxnId="{FD89EE2D-A6CE-4654-8E0C-545C94A537BA}">
      <dgm:prSet/>
      <dgm:spPr/>
      <dgm:t>
        <a:bodyPr/>
        <a:lstStyle/>
        <a:p>
          <a:endParaRPr lang="en-CA"/>
        </a:p>
      </dgm:t>
    </dgm:pt>
    <dgm:pt modelId="{BFFE29C3-114F-47ED-92E3-329584D0276E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1400" b="1" kern="1200" dirty="0">
              <a:latin typeface="+mn-lt"/>
            </a:rPr>
            <a:t>Meeting of 2 </a:t>
          </a:r>
          <a:r>
            <a:rPr lang="en-US" sz="1400" b="1" kern="1200" dirty="0" err="1">
              <a:latin typeface="+mn-lt"/>
            </a:rPr>
            <a:t>sakin</a:t>
          </a:r>
          <a:br>
            <a:rPr lang="en-US" sz="1400" b="1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التقاء الساكنين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F3DF1207-922D-493A-B1E7-FF8D361A86A0}" type="parTrans" cxnId="{253492CC-BF7F-4AE3-99AF-73767986DD29}">
      <dgm:prSet/>
      <dgm:spPr/>
      <dgm:t>
        <a:bodyPr/>
        <a:lstStyle/>
        <a:p>
          <a:endParaRPr lang="en-CA" sz="1600"/>
        </a:p>
      </dgm:t>
    </dgm:pt>
    <dgm:pt modelId="{A61F4075-3653-42C4-B48C-79A907293C10}" type="sibTrans" cxnId="{253492CC-BF7F-4AE3-99AF-73767986DD29}">
      <dgm:prSet/>
      <dgm:spPr/>
      <dgm:t>
        <a:bodyPr/>
        <a:lstStyle/>
        <a:p>
          <a:endParaRPr lang="en-CA"/>
        </a:p>
      </dgm:t>
    </dgm:pt>
    <dgm:pt modelId="{DA7B1ED1-0138-E744-BBCC-FE86B08F6643}">
      <dgm:prSet phldrT="[Text]" phldr="0" custT="1"/>
      <dgm:spPr>
        <a:solidFill>
          <a:schemeClr val="accent5"/>
        </a:solidFill>
      </dgm:spPr>
      <dgm:t>
        <a:bodyPr/>
        <a:lstStyle/>
        <a:p>
          <a:r>
            <a:rPr lang="en-CA" sz="1200" dirty="0">
              <a:solidFill>
                <a:schemeClr val="bg2"/>
              </a:solidFill>
              <a:latin typeface="+mn-lt"/>
            </a:rPr>
            <a:t>Caused by</a:t>
          </a:r>
          <a:br>
            <a:rPr lang="en-CA" sz="1400" dirty="0">
              <a:solidFill>
                <a:schemeClr val="bg2"/>
              </a:solidFill>
              <a:latin typeface="+mn-lt"/>
            </a:rPr>
          </a:br>
          <a:r>
            <a:rPr lang="en-CA" sz="1400" dirty="0">
              <a:solidFill>
                <a:schemeClr val="bg2"/>
              </a:solidFill>
              <a:latin typeface="+mn-lt"/>
            </a:rPr>
            <a:t> </a:t>
          </a:r>
          <a:r>
            <a:rPr lang="en-CA" sz="1400" b="1" i="1" dirty="0">
              <a:solidFill>
                <a:schemeClr val="bg2"/>
              </a:solidFill>
              <a:latin typeface="+mn-lt"/>
            </a:rPr>
            <a:t>Hamzah</a:t>
          </a:r>
          <a:br>
            <a:rPr lang="en-CA" sz="1400" dirty="0">
              <a:solidFill>
                <a:schemeClr val="bg2"/>
              </a:solidFill>
              <a:latin typeface="+mn-lt"/>
            </a:rPr>
          </a:br>
          <a:r>
            <a:rPr lang="ar-SA" sz="1400" dirty="0">
              <a:solidFill>
                <a:schemeClr val="bg2"/>
              </a:solidFill>
              <a:latin typeface="+mn-lt"/>
            </a:rPr>
            <a:t>بسبب الهمزة</a:t>
          </a:r>
          <a:endParaRPr lang="en-CA" sz="1400" dirty="0">
            <a:solidFill>
              <a:schemeClr val="bg2"/>
            </a:solidFill>
            <a:latin typeface="+mn-lt"/>
          </a:endParaRPr>
        </a:p>
      </dgm:t>
    </dgm:pt>
    <dgm:pt modelId="{6AF9989B-6B3C-914E-9A86-B691635C2F66}" type="parTrans" cxnId="{D3396FAA-40F3-C544-8ED5-43C8DCFAB7D0}">
      <dgm:prSet/>
      <dgm:spPr/>
      <dgm:t>
        <a:bodyPr/>
        <a:lstStyle/>
        <a:p>
          <a:endParaRPr lang="en-US" sz="1600"/>
        </a:p>
      </dgm:t>
    </dgm:pt>
    <dgm:pt modelId="{AD4FB2B9-3709-0546-AAB6-BB4EC9BC7E85}" type="sibTrans" cxnId="{D3396FAA-40F3-C544-8ED5-43C8DCFAB7D0}">
      <dgm:prSet/>
      <dgm:spPr/>
      <dgm:t>
        <a:bodyPr/>
        <a:lstStyle/>
        <a:p>
          <a:endParaRPr lang="en-US"/>
        </a:p>
      </dgm:t>
    </dgm:pt>
    <dgm:pt modelId="{06CA7D94-ED48-004E-91E5-8793B8B96EF8}">
      <dgm:prSet phldrT="[Text]" phldr="0" custT="1"/>
      <dgm:spPr>
        <a:solidFill>
          <a:schemeClr val="accent3"/>
        </a:solidFill>
      </dgm:spPr>
      <dgm:t>
        <a:bodyPr/>
        <a:lstStyle/>
        <a:p>
          <a:r>
            <a:rPr lang="en-CA" sz="1200" dirty="0">
              <a:latin typeface="+mn-lt"/>
            </a:rPr>
            <a:t>Caused by</a:t>
          </a:r>
          <a:br>
            <a:rPr lang="en-CA" sz="1400" dirty="0">
              <a:latin typeface="+mn-lt"/>
            </a:rPr>
          </a:br>
          <a:r>
            <a:rPr lang="en-CA" sz="1400" dirty="0">
              <a:latin typeface="+mn-lt"/>
            </a:rPr>
            <a:t> </a:t>
          </a:r>
          <a:r>
            <a:rPr lang="en-CA" sz="1400" b="1" i="1" dirty="0">
              <a:latin typeface="+mn-lt"/>
            </a:rPr>
            <a:t>Sokun</a:t>
          </a:r>
          <a:br>
            <a:rPr lang="en-CA" sz="1400" dirty="0">
              <a:latin typeface="+mn-lt"/>
            </a:rPr>
          </a:br>
          <a:r>
            <a:rPr lang="ar-SA" sz="1400" dirty="0">
              <a:latin typeface="+mn-lt"/>
            </a:rPr>
            <a:t>بسبب السكون</a:t>
          </a:r>
          <a:endParaRPr lang="en-CA" sz="1400" dirty="0">
            <a:latin typeface="+mn-lt"/>
          </a:endParaRPr>
        </a:p>
      </dgm:t>
    </dgm:pt>
    <dgm:pt modelId="{ACA409F7-7A08-B24A-975A-DFE210ACF276}" type="parTrans" cxnId="{B4F284B3-F7D6-6049-B6BD-5DF861FA4319}">
      <dgm:prSet/>
      <dgm:spPr/>
      <dgm:t>
        <a:bodyPr/>
        <a:lstStyle/>
        <a:p>
          <a:endParaRPr lang="en-US" sz="1600"/>
        </a:p>
      </dgm:t>
    </dgm:pt>
    <dgm:pt modelId="{3DB8B9F7-DABF-FA45-9553-FE0422FBA63D}" type="sibTrans" cxnId="{B4F284B3-F7D6-6049-B6BD-5DF861FA4319}">
      <dgm:prSet/>
      <dgm:spPr/>
      <dgm:t>
        <a:bodyPr/>
        <a:lstStyle/>
        <a:p>
          <a:endParaRPr lang="en-US"/>
        </a:p>
      </dgm:t>
    </dgm:pt>
    <dgm:pt modelId="{A27D550F-4043-8F4B-A8E2-843978DB8499}">
      <dgm:prSet phldrT="[Text]" phldr="0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Muttasil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(Connected)</a:t>
          </a:r>
          <a:r>
            <a:rPr lang="en-CA" sz="1400" dirty="0">
              <a:latin typeface="+mn-lt"/>
            </a:rPr>
            <a:t> </a:t>
          </a:r>
          <a:r>
            <a:rPr lang="ar-SA" sz="1400" dirty="0">
              <a:latin typeface="+mn-lt"/>
            </a:rPr>
            <a:t>المتصل</a:t>
          </a:r>
          <a:endParaRPr lang="en-CA" sz="1400" dirty="0">
            <a:latin typeface="+mn-lt"/>
          </a:endParaRPr>
        </a:p>
      </dgm:t>
    </dgm:pt>
    <dgm:pt modelId="{8BF0E8E1-1AFA-B54E-8024-D2A3A9255C02}" type="parTrans" cxnId="{4906880A-CB83-EA43-BDED-A88045854640}">
      <dgm:prSet/>
      <dgm:spPr/>
      <dgm:t>
        <a:bodyPr/>
        <a:lstStyle/>
        <a:p>
          <a:endParaRPr lang="en-US" sz="1600"/>
        </a:p>
      </dgm:t>
    </dgm:pt>
    <dgm:pt modelId="{B909C038-7779-C646-872C-20F85225459A}" type="sibTrans" cxnId="{4906880A-CB83-EA43-BDED-A88045854640}">
      <dgm:prSet/>
      <dgm:spPr/>
      <dgm:t>
        <a:bodyPr/>
        <a:lstStyle/>
        <a:p>
          <a:endParaRPr lang="en-US"/>
        </a:p>
      </dgm:t>
    </dgm:pt>
    <dgm:pt modelId="{9B4CBFF0-6A6D-0540-A436-773ABAB14F90}">
      <dgm:prSet phldrT="[Text]" phldr="0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Munfasil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(Separated)</a:t>
          </a:r>
          <a:r>
            <a:rPr lang="ar-SA" sz="1400" dirty="0">
              <a:latin typeface="+mn-lt"/>
            </a:rPr>
            <a:t> المنفصل</a:t>
          </a:r>
          <a:endParaRPr lang="en-CA" sz="1400" dirty="0">
            <a:latin typeface="+mn-lt"/>
          </a:endParaRPr>
        </a:p>
      </dgm:t>
    </dgm:pt>
    <dgm:pt modelId="{3BF5C778-DDC0-3641-8620-54A30F37A6AC}" type="parTrans" cxnId="{91B5C5AD-E5BD-AC49-B63C-373C62CB9181}">
      <dgm:prSet/>
      <dgm:spPr/>
      <dgm:t>
        <a:bodyPr/>
        <a:lstStyle/>
        <a:p>
          <a:endParaRPr lang="en-US" sz="1600"/>
        </a:p>
      </dgm:t>
    </dgm:pt>
    <dgm:pt modelId="{506EFF06-BE73-C440-990D-DAF7CB9A6D93}" type="sibTrans" cxnId="{91B5C5AD-E5BD-AC49-B63C-373C62CB9181}">
      <dgm:prSet/>
      <dgm:spPr/>
      <dgm:t>
        <a:bodyPr/>
        <a:lstStyle/>
        <a:p>
          <a:endParaRPr lang="en-US"/>
        </a:p>
      </dgm:t>
    </dgm:pt>
    <dgm:pt modelId="{E75CE78D-4FBF-F84E-B9B2-790AFA4B1350}">
      <dgm:prSet phldrT="[Text]" phldr="0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>
              <a:latin typeface="+mn-lt"/>
            </a:rPr>
            <a:t>Badal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(Switched)</a:t>
          </a:r>
          <a:br>
            <a:rPr lang="en-CA" sz="1200" dirty="0">
              <a:latin typeface="+mn-lt"/>
            </a:rPr>
          </a:br>
          <a:r>
            <a:rPr lang="ar-SA" sz="1400" dirty="0">
              <a:latin typeface="+mn-lt"/>
            </a:rPr>
            <a:t>البدل </a:t>
          </a:r>
          <a:endParaRPr lang="en-CA" sz="1400" dirty="0">
            <a:latin typeface="+mn-lt"/>
          </a:endParaRPr>
        </a:p>
      </dgm:t>
    </dgm:pt>
    <dgm:pt modelId="{0AE00B84-57DF-0140-917A-4C3573609811}" type="parTrans" cxnId="{49210F67-2128-7740-AEE1-995552EA29D6}">
      <dgm:prSet/>
      <dgm:spPr/>
      <dgm:t>
        <a:bodyPr/>
        <a:lstStyle/>
        <a:p>
          <a:endParaRPr lang="en-US" sz="1600"/>
        </a:p>
      </dgm:t>
    </dgm:pt>
    <dgm:pt modelId="{F4A4077B-D568-BF45-8183-F8A3D7E3C2FA}" type="sibTrans" cxnId="{49210F67-2128-7740-AEE1-995552EA29D6}">
      <dgm:prSet/>
      <dgm:spPr/>
      <dgm:t>
        <a:bodyPr/>
        <a:lstStyle/>
        <a:p>
          <a:endParaRPr lang="en-US"/>
        </a:p>
      </dgm:t>
    </dgm:pt>
    <dgm:pt modelId="{905AC9A5-6A8F-FF45-A552-432A0AE4F2AD}">
      <dgm:prSet phldrT="[Text]" phldr="0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>
              <a:latin typeface="+mn-lt"/>
            </a:rPr>
            <a:t>Lazim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(Compulsory)</a:t>
          </a:r>
          <a:br>
            <a:rPr lang="en-CA" sz="1400" dirty="0">
              <a:latin typeface="+mn-lt"/>
            </a:rPr>
          </a:br>
          <a:r>
            <a:rPr lang="ar-SA" sz="1400" dirty="0">
              <a:latin typeface="+mn-lt"/>
            </a:rPr>
            <a:t>اللازم</a:t>
          </a:r>
          <a:endParaRPr lang="en-CA" sz="1400" dirty="0">
            <a:latin typeface="+mn-lt"/>
          </a:endParaRPr>
        </a:p>
      </dgm:t>
    </dgm:pt>
    <dgm:pt modelId="{B5EE2DC1-836E-D240-BED9-2D1C422EDF97}" type="parTrans" cxnId="{90263938-16AA-804B-B601-B696E4D32A32}">
      <dgm:prSet/>
      <dgm:spPr/>
      <dgm:t>
        <a:bodyPr/>
        <a:lstStyle/>
        <a:p>
          <a:endParaRPr lang="en-US" sz="1600"/>
        </a:p>
      </dgm:t>
    </dgm:pt>
    <dgm:pt modelId="{97ABC63F-50C0-EC40-9480-85D3EA46C366}" type="sibTrans" cxnId="{90263938-16AA-804B-B601-B696E4D32A32}">
      <dgm:prSet/>
      <dgm:spPr/>
      <dgm:t>
        <a:bodyPr/>
        <a:lstStyle/>
        <a:p>
          <a:endParaRPr lang="en-US"/>
        </a:p>
      </dgm:t>
    </dgm:pt>
    <dgm:pt modelId="{44E16BE2-87EE-6145-B91F-DB0AF60AB0D9}">
      <dgm:prSet phldrT="[Text]" phldr="0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rtl="0"/>
          <a:r>
            <a:rPr lang="en-CA" sz="1400" b="1" dirty="0">
              <a:latin typeface="+mn-lt"/>
            </a:rPr>
            <a:t>Silah Kubra</a:t>
          </a:r>
          <a:br>
            <a:rPr lang="en-CA" sz="1400" dirty="0">
              <a:latin typeface="+mn-lt"/>
            </a:rPr>
          </a:br>
          <a:r>
            <a:rPr lang="ar-SA" sz="1400" dirty="0" err="1">
              <a:latin typeface="+mn-lt"/>
            </a:rPr>
            <a:t>الصله</a:t>
          </a:r>
          <a:r>
            <a:rPr lang="ar-SA" sz="1400" dirty="0">
              <a:latin typeface="+mn-lt"/>
            </a:rPr>
            <a:t> الكبرى</a:t>
          </a:r>
          <a:endParaRPr lang="en-CA" sz="1400" dirty="0">
            <a:latin typeface="+mn-lt"/>
          </a:endParaRPr>
        </a:p>
      </dgm:t>
    </dgm:pt>
    <dgm:pt modelId="{53E1CFFC-A567-D84A-ABDE-E6CEF6CB8E45}" type="parTrans" cxnId="{E9E430AA-1F8C-8E41-B66B-09ECDF021A0B}">
      <dgm:prSet/>
      <dgm:spPr/>
      <dgm:t>
        <a:bodyPr/>
        <a:lstStyle/>
        <a:p>
          <a:endParaRPr lang="en-US" sz="1600"/>
        </a:p>
      </dgm:t>
    </dgm:pt>
    <dgm:pt modelId="{1498A9E9-F11D-B24D-9330-A832336BF49A}" type="sibTrans" cxnId="{E9E430AA-1F8C-8E41-B66B-09ECDF021A0B}">
      <dgm:prSet/>
      <dgm:spPr/>
      <dgm:t>
        <a:bodyPr/>
        <a:lstStyle/>
        <a:p>
          <a:endParaRPr lang="en-US"/>
        </a:p>
      </dgm:t>
    </dgm:pt>
    <dgm:pt modelId="{363906CC-730E-499C-9848-942D5B2F5603}">
      <dgm:prSet phldrT="[Text]" phldr="0" custT="1"/>
      <dgm:spPr>
        <a:solidFill>
          <a:schemeClr val="accent6"/>
        </a:solidFill>
      </dgm:spPr>
      <dgm:t>
        <a:bodyPr/>
        <a:lstStyle/>
        <a:p>
          <a:r>
            <a:rPr lang="en-CA" sz="1400" b="1" dirty="0">
              <a:latin typeface="+mn-lt"/>
              <a:ea typeface="Calibri"/>
              <a:cs typeface="Calibri"/>
              <a:sym typeface="Calibri"/>
            </a:rPr>
            <a:t>Al-Madd Al-</a:t>
          </a:r>
          <a:r>
            <a:rPr lang="en-CA" sz="1400" b="1" dirty="0" err="1">
              <a:latin typeface="+mn-lt"/>
              <a:ea typeface="Calibri"/>
              <a:cs typeface="Calibri"/>
              <a:sym typeface="Calibri"/>
            </a:rPr>
            <a:t>Far’ee</a:t>
          </a:r>
          <a:br>
            <a:rPr lang="en-CA" sz="1400" dirty="0">
              <a:latin typeface="+mn-lt"/>
              <a:ea typeface="Calibri"/>
              <a:cs typeface="Calibri"/>
              <a:sym typeface="Calibri"/>
            </a:rPr>
          </a:br>
          <a:r>
            <a:rPr lang="en-CA" sz="1400" dirty="0">
              <a:latin typeface="+mn-lt"/>
              <a:ea typeface="Calibri"/>
              <a:cs typeface="Calibri"/>
              <a:sym typeface="Calibri"/>
            </a:rPr>
            <a:t>(Secondary Madd)</a:t>
          </a:r>
          <a:br>
            <a:rPr lang="en-CA" sz="1400" dirty="0">
              <a:latin typeface="+mn-lt"/>
              <a:ea typeface="Calibri"/>
              <a:cs typeface="Calibri"/>
              <a:sym typeface="Calibri"/>
            </a:rPr>
          </a:br>
          <a:r>
            <a:rPr lang="ar-KW" sz="1400" b="0" i="0" dirty="0">
              <a:latin typeface="+mn-lt"/>
            </a:rPr>
            <a:t>المد الفرعي</a:t>
          </a:r>
          <a:endParaRPr lang="en-CA" sz="1400" dirty="0">
            <a:latin typeface="+mn-lt"/>
          </a:endParaRPr>
        </a:p>
      </dgm:t>
    </dgm:pt>
    <dgm:pt modelId="{EE7D7E0F-8705-46F5-81BD-11CF5D7F6649}" type="sibTrans" cxnId="{D50BA939-98EA-48DD-9FB2-B437A5C917D2}">
      <dgm:prSet/>
      <dgm:spPr/>
      <dgm:t>
        <a:bodyPr/>
        <a:lstStyle/>
        <a:p>
          <a:endParaRPr lang="en-CA"/>
        </a:p>
      </dgm:t>
    </dgm:pt>
    <dgm:pt modelId="{9634D334-9342-45E0-B2D0-CD4150AE9CA1}" type="parTrans" cxnId="{D50BA939-98EA-48DD-9FB2-B437A5C917D2}">
      <dgm:prSet/>
      <dgm:spPr/>
      <dgm:t>
        <a:bodyPr/>
        <a:lstStyle/>
        <a:p>
          <a:endParaRPr lang="en-CA" sz="1600"/>
        </a:p>
      </dgm:t>
    </dgm:pt>
    <dgm:pt modelId="{0EA9B01D-929E-8A49-B7A7-E1CCBD388FA3}">
      <dgm:prSet phldrT="[Text]" phldr="0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>
              <a:latin typeface="+mn-lt"/>
            </a:rPr>
            <a:t>‘Ared Lil </a:t>
          </a:r>
          <a:r>
            <a:rPr lang="en-CA" sz="1400" b="1" dirty="0" err="1">
              <a:latin typeface="+mn-lt"/>
            </a:rPr>
            <a:t>Sukoun</a:t>
          </a:r>
          <a:br>
            <a:rPr lang="en-CA" sz="1400" b="0" dirty="0">
              <a:latin typeface="+mn-lt"/>
            </a:rPr>
          </a:br>
          <a:r>
            <a:rPr lang="ar-SA" sz="1400" b="0" dirty="0">
              <a:latin typeface="+mn-lt"/>
            </a:rPr>
            <a:t>العارض للسكون</a:t>
          </a:r>
          <a:endParaRPr lang="en-CA" sz="1400" dirty="0">
            <a:latin typeface="+mn-lt"/>
          </a:endParaRPr>
        </a:p>
      </dgm:t>
    </dgm:pt>
    <dgm:pt modelId="{F4899F38-B031-A743-BD12-703925234F06}" type="parTrans" cxnId="{93D8673C-17A2-4441-91D1-8B5DD826E897}">
      <dgm:prSet/>
      <dgm:spPr/>
      <dgm:t>
        <a:bodyPr/>
        <a:lstStyle/>
        <a:p>
          <a:endParaRPr lang="en-US" sz="1600"/>
        </a:p>
      </dgm:t>
    </dgm:pt>
    <dgm:pt modelId="{B387F484-2576-994B-9A89-72E6777F18F1}" type="sibTrans" cxnId="{93D8673C-17A2-4441-91D1-8B5DD826E897}">
      <dgm:prSet/>
      <dgm:spPr/>
      <dgm:t>
        <a:bodyPr/>
        <a:lstStyle/>
        <a:p>
          <a:endParaRPr lang="en-US"/>
        </a:p>
      </dgm:t>
    </dgm:pt>
    <dgm:pt modelId="{9D3711E1-91ED-3D4D-ABC7-4C7995CA9816}">
      <dgm:prSet phldrT="[Text]" phldr="0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US" sz="1400" b="1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Kalimi</a:t>
          </a:r>
          <a:r>
            <a:rPr lang="en-US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br>
            <a:rPr lang="ar-SA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en-US" sz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(word)</a:t>
          </a:r>
          <a:br>
            <a:rPr lang="en-US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dirty="0">
            <a:solidFill>
              <a:schemeClr val="tx1"/>
            </a:solidFill>
            <a:latin typeface="+mn-lt"/>
          </a:endParaRPr>
        </a:p>
      </dgm:t>
    </dgm:pt>
    <dgm:pt modelId="{F3FD6E49-A834-C14A-962B-C0497259CEF6}" type="parTrans" cxnId="{B62D5CD5-E89A-084C-8524-872B82685C35}">
      <dgm:prSet/>
      <dgm:spPr/>
      <dgm:t>
        <a:bodyPr/>
        <a:lstStyle/>
        <a:p>
          <a:endParaRPr lang="en-US" sz="1600"/>
        </a:p>
      </dgm:t>
    </dgm:pt>
    <dgm:pt modelId="{2E9F61C8-1BF6-9046-A9B0-2C4B14CC2F56}" type="sibTrans" cxnId="{B62D5CD5-E89A-084C-8524-872B82685C35}">
      <dgm:prSet/>
      <dgm:spPr/>
      <dgm:t>
        <a:bodyPr/>
        <a:lstStyle/>
        <a:p>
          <a:endParaRPr lang="en-US"/>
        </a:p>
      </dgm:t>
    </dgm:pt>
    <dgm:pt modelId="{4E37D83F-E09E-DC4E-9318-250A962193C9}">
      <dgm:prSet phldrT="[Text]" phldr="0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Harfi</a:t>
          </a:r>
          <a:r>
            <a:rPr lang="en-CA" sz="1400" dirty="0">
              <a:latin typeface="+mn-lt"/>
            </a:rPr>
            <a:t> </a:t>
          </a:r>
          <a:br>
            <a:rPr lang="ar-SA" sz="1400" dirty="0">
              <a:latin typeface="+mn-lt"/>
            </a:rPr>
          </a:br>
          <a:r>
            <a:rPr lang="en-CA" sz="1200" dirty="0">
              <a:latin typeface="+mn-lt"/>
            </a:rPr>
            <a:t>(letter)</a:t>
          </a:r>
          <a:br>
            <a:rPr lang="en-CA" sz="1200" dirty="0">
              <a:latin typeface="+mn-lt"/>
            </a:rPr>
          </a:br>
          <a:r>
            <a:rPr lang="ar-SA" sz="1400" dirty="0">
              <a:latin typeface="+mn-lt"/>
            </a:rPr>
            <a:t>حرفي</a:t>
          </a:r>
          <a:endParaRPr lang="en-CA" sz="1400" dirty="0">
            <a:latin typeface="+mn-lt"/>
          </a:endParaRPr>
        </a:p>
      </dgm:t>
    </dgm:pt>
    <dgm:pt modelId="{046EB6FE-19D2-D347-87DB-4227F8C53031}" type="parTrans" cxnId="{9DFAEC6C-276B-8D4A-824C-25FA8B463B8F}">
      <dgm:prSet/>
      <dgm:spPr/>
      <dgm:t>
        <a:bodyPr/>
        <a:lstStyle/>
        <a:p>
          <a:endParaRPr lang="en-US" sz="1600"/>
        </a:p>
      </dgm:t>
    </dgm:pt>
    <dgm:pt modelId="{B73F3430-613A-8C45-8EF7-7B19BC5D0E16}" type="sibTrans" cxnId="{9DFAEC6C-276B-8D4A-824C-25FA8B463B8F}">
      <dgm:prSet/>
      <dgm:spPr/>
      <dgm:t>
        <a:bodyPr/>
        <a:lstStyle/>
        <a:p>
          <a:endParaRPr lang="en-US"/>
        </a:p>
      </dgm:t>
    </dgm:pt>
    <dgm:pt modelId="{FC239151-5FD8-BC41-BA57-ED6CD4B9E133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Muthaqqal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(Heavy)</a:t>
          </a:r>
          <a:br>
            <a:rPr lang="en-CA" sz="1400" dirty="0">
              <a:latin typeface="+mn-lt"/>
            </a:rPr>
          </a:br>
          <a:r>
            <a:rPr lang="ar-SA" sz="1400" dirty="0">
              <a:latin typeface="+mn-lt"/>
            </a:rPr>
            <a:t>مثقل</a:t>
          </a:r>
          <a:endParaRPr lang="en-CA" sz="1400" dirty="0">
            <a:latin typeface="+mn-lt"/>
          </a:endParaRPr>
        </a:p>
      </dgm:t>
    </dgm:pt>
    <dgm:pt modelId="{91E972B9-4679-924D-9ACD-6FF1CD59DA7D}" type="parTrans" cxnId="{02487590-8293-CE44-AC32-18E46C913DD9}">
      <dgm:prSet/>
      <dgm:spPr/>
      <dgm:t>
        <a:bodyPr/>
        <a:lstStyle/>
        <a:p>
          <a:endParaRPr lang="en-US" sz="1600"/>
        </a:p>
      </dgm:t>
    </dgm:pt>
    <dgm:pt modelId="{B0F4E6A2-584D-9548-A251-AD626F95821E}" type="sibTrans" cxnId="{02487590-8293-CE44-AC32-18E46C913DD9}">
      <dgm:prSet/>
      <dgm:spPr/>
      <dgm:t>
        <a:bodyPr/>
        <a:lstStyle/>
        <a:p>
          <a:endParaRPr lang="en-US"/>
        </a:p>
      </dgm:t>
    </dgm:pt>
    <dgm:pt modelId="{D64C1AA2-F31E-CD45-A018-56D0CB9D9F68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Mukhaffaf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(Light)</a:t>
          </a:r>
          <a:br>
            <a:rPr lang="ar-SA" sz="1400" dirty="0">
              <a:latin typeface="+mn-lt"/>
            </a:rPr>
          </a:br>
          <a:r>
            <a:rPr lang="ar-SA" sz="1400" dirty="0">
              <a:latin typeface="+mn-lt"/>
            </a:rPr>
            <a:t>مخفف</a:t>
          </a:r>
          <a:endParaRPr lang="en-CA" sz="1400" dirty="0">
            <a:latin typeface="+mn-lt"/>
          </a:endParaRPr>
        </a:p>
      </dgm:t>
    </dgm:pt>
    <dgm:pt modelId="{076ABC8F-1444-984A-A06D-6D5B833B2A3E}" type="parTrans" cxnId="{FEBF242D-62C5-3E4F-AADA-BD38615F4BE3}">
      <dgm:prSet/>
      <dgm:spPr/>
      <dgm:t>
        <a:bodyPr/>
        <a:lstStyle/>
        <a:p>
          <a:endParaRPr lang="en-US" sz="1600"/>
        </a:p>
      </dgm:t>
    </dgm:pt>
    <dgm:pt modelId="{8146B518-A5C3-9547-9027-FF0C0FCA5D5E}" type="sibTrans" cxnId="{FEBF242D-62C5-3E4F-AADA-BD38615F4BE3}">
      <dgm:prSet/>
      <dgm:spPr/>
      <dgm:t>
        <a:bodyPr/>
        <a:lstStyle/>
        <a:p>
          <a:endParaRPr lang="en-US"/>
        </a:p>
      </dgm:t>
    </dgm:pt>
    <dgm:pt modelId="{4C202421-D094-A34D-B2F1-25D4273AC589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>
              <a:latin typeface="+mn-lt"/>
            </a:rPr>
            <a:t>Muthaqqal</a:t>
          </a:r>
          <a:br>
            <a:rPr lang="en-CA" sz="1400">
              <a:latin typeface="+mn-lt"/>
            </a:rPr>
          </a:br>
          <a:r>
            <a:rPr lang="en-CA" sz="1400">
              <a:latin typeface="+mn-lt"/>
            </a:rPr>
            <a:t>(Heavy)</a:t>
          </a:r>
          <a:br>
            <a:rPr lang="en-CA" sz="1400">
              <a:latin typeface="+mn-lt"/>
            </a:rPr>
          </a:br>
          <a:r>
            <a:rPr lang="ar-SA" sz="1400">
              <a:latin typeface="+mn-lt"/>
            </a:rPr>
            <a:t>مثقل</a:t>
          </a:r>
          <a:endParaRPr lang="en-CA" sz="1400" dirty="0">
            <a:latin typeface="+mn-lt"/>
          </a:endParaRPr>
        </a:p>
      </dgm:t>
    </dgm:pt>
    <dgm:pt modelId="{40B74ED9-6391-3C46-B9F5-FE678977108A}" type="parTrans" cxnId="{FE673BB0-3D0C-F14F-A381-CFE8132E80D8}">
      <dgm:prSet/>
      <dgm:spPr/>
      <dgm:t>
        <a:bodyPr/>
        <a:lstStyle/>
        <a:p>
          <a:endParaRPr lang="en-US" sz="1600"/>
        </a:p>
      </dgm:t>
    </dgm:pt>
    <dgm:pt modelId="{A7B1A6A5-AF27-6A4A-8A4B-6B719B3B732F}" type="sibTrans" cxnId="{FE673BB0-3D0C-F14F-A381-CFE8132E80D8}">
      <dgm:prSet/>
      <dgm:spPr/>
      <dgm:t>
        <a:bodyPr/>
        <a:lstStyle/>
        <a:p>
          <a:endParaRPr lang="en-US"/>
        </a:p>
      </dgm:t>
    </dgm:pt>
    <dgm:pt modelId="{82C6D79A-0596-E446-8AB0-EB8FA4B2B36F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Mukhaffaf</a:t>
          </a:r>
          <a:br>
            <a:rPr lang="en-CA" sz="1400" dirty="0">
              <a:latin typeface="+mn-lt"/>
            </a:rPr>
          </a:br>
          <a:r>
            <a:rPr lang="en-CA" sz="1400" dirty="0">
              <a:latin typeface="+mn-lt"/>
            </a:rPr>
            <a:t>(Light)</a:t>
          </a:r>
          <a:br>
            <a:rPr lang="ar-SA" sz="1400" dirty="0">
              <a:latin typeface="+mn-lt"/>
            </a:rPr>
          </a:br>
          <a:r>
            <a:rPr lang="ar-SA" sz="1400" dirty="0">
              <a:latin typeface="+mn-lt"/>
            </a:rPr>
            <a:t>مخفف</a:t>
          </a:r>
          <a:endParaRPr lang="en-US" sz="1400" dirty="0"/>
        </a:p>
      </dgm:t>
    </dgm:pt>
    <dgm:pt modelId="{139DEFD6-80BF-FA41-9691-E40A7122A297}" type="parTrans" cxnId="{5DFF1A26-C0D9-4245-924C-CDA8E6B15775}">
      <dgm:prSet/>
      <dgm:spPr/>
      <dgm:t>
        <a:bodyPr/>
        <a:lstStyle/>
        <a:p>
          <a:endParaRPr lang="en-US" sz="1600"/>
        </a:p>
      </dgm:t>
    </dgm:pt>
    <dgm:pt modelId="{EE2EBA02-936D-4C49-8153-72EEAA825A2C}" type="sibTrans" cxnId="{5DFF1A26-C0D9-4245-924C-CDA8E6B15775}">
      <dgm:prSet/>
      <dgm:spPr/>
      <dgm:t>
        <a:bodyPr/>
        <a:lstStyle/>
        <a:p>
          <a:endParaRPr lang="en-US"/>
        </a:p>
      </dgm:t>
    </dgm:pt>
    <dgm:pt modelId="{7962B020-9644-4E42-B602-679C60E09917}" type="pres">
      <dgm:prSet presAssocID="{1FA0E469-E16F-4F1F-8401-3CD027F51F4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66B241A-3F58-49D1-B3EB-0D176338D21E}" type="pres">
      <dgm:prSet presAssocID="{025B4D34-4287-4951-9F0D-9ECD9E39D10D}" presName="hierRoot1" presStyleCnt="0">
        <dgm:presLayoutVars>
          <dgm:hierBranch val="init"/>
        </dgm:presLayoutVars>
      </dgm:prSet>
      <dgm:spPr/>
    </dgm:pt>
    <dgm:pt modelId="{AAA9743F-8B80-4B7B-839C-512283950D45}" type="pres">
      <dgm:prSet presAssocID="{025B4D34-4287-4951-9F0D-9ECD9E39D10D}" presName="rootComposite1" presStyleCnt="0"/>
      <dgm:spPr/>
    </dgm:pt>
    <dgm:pt modelId="{1DA08752-DBDB-4521-9D5A-4FEA32F88E8C}" type="pres">
      <dgm:prSet presAssocID="{025B4D34-4287-4951-9F0D-9ECD9E39D10D}" presName="rootText1" presStyleLbl="node0" presStyleIdx="0" presStyleCnt="1">
        <dgm:presLayoutVars>
          <dgm:chPref val="3"/>
        </dgm:presLayoutVars>
      </dgm:prSet>
      <dgm:spPr>
        <a:prstGeom prst="roundRect">
          <a:avLst/>
        </a:prstGeom>
      </dgm:spPr>
    </dgm:pt>
    <dgm:pt modelId="{B599172F-5419-47BB-819A-B7FAEE33EA7E}" type="pres">
      <dgm:prSet presAssocID="{025B4D34-4287-4951-9F0D-9ECD9E39D10D}" presName="rootConnector1" presStyleLbl="node1" presStyleIdx="0" presStyleCnt="0"/>
      <dgm:spPr/>
    </dgm:pt>
    <dgm:pt modelId="{5BAA9067-095B-4898-80EA-1D98998FCB27}" type="pres">
      <dgm:prSet presAssocID="{025B4D34-4287-4951-9F0D-9ECD9E39D10D}" presName="hierChild2" presStyleCnt="0"/>
      <dgm:spPr/>
    </dgm:pt>
    <dgm:pt modelId="{8D0D5CFB-2617-4590-B872-8E2C478B495F}" type="pres">
      <dgm:prSet presAssocID="{ACB6D3F8-0D7A-4E3A-951A-5EA6B9D94E92}" presName="Name37" presStyleLbl="parChTrans1D2" presStyleIdx="0" presStyleCnt="2"/>
      <dgm:spPr/>
    </dgm:pt>
    <dgm:pt modelId="{30D999B1-CE89-447F-AD3A-E304323F4619}" type="pres">
      <dgm:prSet presAssocID="{96F15514-0324-48F7-8870-369F1B0CD7AF}" presName="hierRoot2" presStyleCnt="0">
        <dgm:presLayoutVars>
          <dgm:hierBranch/>
        </dgm:presLayoutVars>
      </dgm:prSet>
      <dgm:spPr/>
    </dgm:pt>
    <dgm:pt modelId="{AF5B351D-52EA-4840-A048-897E11341F05}" type="pres">
      <dgm:prSet presAssocID="{96F15514-0324-48F7-8870-369F1B0CD7AF}" presName="rootComposite" presStyleCnt="0"/>
      <dgm:spPr/>
    </dgm:pt>
    <dgm:pt modelId="{80352BA0-3522-4E85-B679-025F665B3325}" type="pres">
      <dgm:prSet presAssocID="{96F15514-0324-48F7-8870-369F1B0CD7AF}" presName="rootText" presStyleLbl="node2" presStyleIdx="0" presStyleCnt="2" custScaleX="295249" custLinFactX="-4894" custLinFactNeighborX="-100000" custLinFactNeighborY="41">
        <dgm:presLayoutVars>
          <dgm:chPref val="3"/>
        </dgm:presLayoutVars>
      </dgm:prSet>
      <dgm:spPr>
        <a:prstGeom prst="roundRect">
          <a:avLst/>
        </a:prstGeom>
      </dgm:spPr>
    </dgm:pt>
    <dgm:pt modelId="{0EEFD0AD-0403-489B-9279-D19C631FC6EF}" type="pres">
      <dgm:prSet presAssocID="{96F15514-0324-48F7-8870-369F1B0CD7AF}" presName="rootConnector" presStyleLbl="node2" presStyleIdx="0" presStyleCnt="2"/>
      <dgm:spPr/>
    </dgm:pt>
    <dgm:pt modelId="{C08B7E7B-3666-4AD7-8259-526D3B95E9AC}" type="pres">
      <dgm:prSet presAssocID="{96F15514-0324-48F7-8870-369F1B0CD7AF}" presName="hierChild4" presStyleCnt="0"/>
      <dgm:spPr/>
    </dgm:pt>
    <dgm:pt modelId="{D884700F-6098-4749-BD26-394E3276E35E}" type="pres">
      <dgm:prSet presAssocID="{EEAA4052-0D1E-420D-9F6F-A845F983D6E8}" presName="Name35" presStyleLbl="parChTrans1D3" presStyleIdx="0" presStyleCnt="4"/>
      <dgm:spPr/>
    </dgm:pt>
    <dgm:pt modelId="{F2C1B11A-41F0-4AC3-B195-488B2656AAF5}" type="pres">
      <dgm:prSet presAssocID="{25519B2B-E749-4A44-BAB6-EEB485C2A545}" presName="hierRoot2" presStyleCnt="0">
        <dgm:presLayoutVars>
          <dgm:hierBranch/>
        </dgm:presLayoutVars>
      </dgm:prSet>
      <dgm:spPr/>
    </dgm:pt>
    <dgm:pt modelId="{767EDA32-53B1-41A2-A3F0-974B99A0F554}" type="pres">
      <dgm:prSet presAssocID="{25519B2B-E749-4A44-BAB6-EEB485C2A545}" presName="rootComposite" presStyleCnt="0"/>
      <dgm:spPr/>
    </dgm:pt>
    <dgm:pt modelId="{B3C570EB-761F-4DF2-840A-0BE33F51CA09}" type="pres">
      <dgm:prSet presAssocID="{25519B2B-E749-4A44-BAB6-EEB485C2A545}" presName="rootText" presStyleLbl="node3" presStyleIdx="0" presStyleCnt="4" custLinFactNeighborX="-99313" custLinFactNeighborY="-5854">
        <dgm:presLayoutVars>
          <dgm:chPref val="3"/>
        </dgm:presLayoutVars>
      </dgm:prSet>
      <dgm:spPr>
        <a:prstGeom prst="roundRect">
          <a:avLst/>
        </a:prstGeom>
      </dgm:spPr>
    </dgm:pt>
    <dgm:pt modelId="{AA1224E5-9D19-4A1D-818F-061BE6E9BD47}" type="pres">
      <dgm:prSet presAssocID="{25519B2B-E749-4A44-BAB6-EEB485C2A545}" presName="rootConnector" presStyleLbl="node3" presStyleIdx="0" presStyleCnt="4"/>
      <dgm:spPr/>
    </dgm:pt>
    <dgm:pt modelId="{8BCEA8EF-0661-46D5-A633-AE39A25F80D0}" type="pres">
      <dgm:prSet presAssocID="{25519B2B-E749-4A44-BAB6-EEB485C2A545}" presName="hierChild4" presStyleCnt="0"/>
      <dgm:spPr/>
    </dgm:pt>
    <dgm:pt modelId="{BAB8BA20-6E42-46DB-AA75-52C07BFD8628}" type="pres">
      <dgm:prSet presAssocID="{6D0D24C9-BCD3-436A-BF12-ED2A11CFC72C}" presName="Name35" presStyleLbl="parChTrans1D4" presStyleIdx="0" presStyleCnt="22"/>
      <dgm:spPr/>
    </dgm:pt>
    <dgm:pt modelId="{1AFA7ADB-E346-43CF-8E2B-E6AF84145F59}" type="pres">
      <dgm:prSet presAssocID="{F4696291-C991-407F-B0C3-6A8F2CE0841A}" presName="hierRoot2" presStyleCnt="0">
        <dgm:presLayoutVars>
          <dgm:hierBranch val="init"/>
        </dgm:presLayoutVars>
      </dgm:prSet>
      <dgm:spPr/>
    </dgm:pt>
    <dgm:pt modelId="{484B0738-0473-489A-A639-C41BB8C2FA64}" type="pres">
      <dgm:prSet presAssocID="{F4696291-C991-407F-B0C3-6A8F2CE0841A}" presName="rootComposite" presStyleCnt="0"/>
      <dgm:spPr/>
    </dgm:pt>
    <dgm:pt modelId="{0D88FE23-8758-4A6D-81FE-BEC5AE1BB7F4}" type="pres">
      <dgm:prSet presAssocID="{F4696291-C991-407F-B0C3-6A8F2CE0841A}" presName="rootText" presStyleLbl="node4" presStyleIdx="0" presStyleCnt="22" custLinFactNeighborX="8534" custLinFactNeighborY="30640">
        <dgm:presLayoutVars>
          <dgm:chPref val="3"/>
        </dgm:presLayoutVars>
      </dgm:prSet>
      <dgm:spPr>
        <a:prstGeom prst="roundRect">
          <a:avLst/>
        </a:prstGeom>
      </dgm:spPr>
    </dgm:pt>
    <dgm:pt modelId="{7B1EDCE2-2E38-4FFF-BDFA-964E3AA97BCB}" type="pres">
      <dgm:prSet presAssocID="{F4696291-C991-407F-B0C3-6A8F2CE0841A}" presName="rootConnector" presStyleLbl="node4" presStyleIdx="0" presStyleCnt="22"/>
      <dgm:spPr/>
    </dgm:pt>
    <dgm:pt modelId="{03AD6F7F-9FF5-40F8-9828-863D2FEEA87E}" type="pres">
      <dgm:prSet presAssocID="{F4696291-C991-407F-B0C3-6A8F2CE0841A}" presName="hierChild4" presStyleCnt="0"/>
      <dgm:spPr/>
    </dgm:pt>
    <dgm:pt modelId="{AA22B2F9-539D-4A79-8A8D-EB4CCBC07323}" type="pres">
      <dgm:prSet presAssocID="{AFAB40C3-3ECA-4751-A055-953F7D84CBB9}" presName="Name37" presStyleLbl="parChTrans1D4" presStyleIdx="1" presStyleCnt="22"/>
      <dgm:spPr/>
    </dgm:pt>
    <dgm:pt modelId="{F52A2972-4B36-419F-9063-120E613614B8}" type="pres">
      <dgm:prSet presAssocID="{47EA173C-EDC6-4FDA-8261-83843715ED6C}" presName="hierRoot2" presStyleCnt="0">
        <dgm:presLayoutVars>
          <dgm:hierBranch val="r"/>
        </dgm:presLayoutVars>
      </dgm:prSet>
      <dgm:spPr/>
    </dgm:pt>
    <dgm:pt modelId="{A255A861-7B33-417F-A10C-F297A4A8D382}" type="pres">
      <dgm:prSet presAssocID="{47EA173C-EDC6-4FDA-8261-83843715ED6C}" presName="rootComposite" presStyleCnt="0"/>
      <dgm:spPr/>
    </dgm:pt>
    <dgm:pt modelId="{476443CA-C80E-495A-A67B-7D050FCD583F}" type="pres">
      <dgm:prSet presAssocID="{47EA173C-EDC6-4FDA-8261-83843715ED6C}" presName="rootText" presStyleLbl="node4" presStyleIdx="1" presStyleCnt="22" custLinFactNeighborX="-1542" custLinFactNeighborY="20272">
        <dgm:presLayoutVars>
          <dgm:chPref val="3"/>
        </dgm:presLayoutVars>
      </dgm:prSet>
      <dgm:spPr>
        <a:prstGeom prst="roundRect">
          <a:avLst/>
        </a:prstGeom>
      </dgm:spPr>
    </dgm:pt>
    <dgm:pt modelId="{C3F4B18B-83A8-4321-8A24-803A0F4AD38B}" type="pres">
      <dgm:prSet presAssocID="{47EA173C-EDC6-4FDA-8261-83843715ED6C}" presName="rootConnector" presStyleLbl="node4" presStyleIdx="1" presStyleCnt="22"/>
      <dgm:spPr/>
    </dgm:pt>
    <dgm:pt modelId="{F0CAE8AB-4DCF-4A43-86A7-E8DA30C5C65E}" type="pres">
      <dgm:prSet presAssocID="{47EA173C-EDC6-4FDA-8261-83843715ED6C}" presName="hierChild4" presStyleCnt="0"/>
      <dgm:spPr/>
    </dgm:pt>
    <dgm:pt modelId="{2A7DEFA2-70F0-4C57-A7F6-E282A46FC72A}" type="pres">
      <dgm:prSet presAssocID="{47EA173C-EDC6-4FDA-8261-83843715ED6C}" presName="hierChild5" presStyleCnt="0"/>
      <dgm:spPr/>
    </dgm:pt>
    <dgm:pt modelId="{2D46B4FA-5BBD-4ECE-B1F9-8FBAF3C3574F}" type="pres">
      <dgm:prSet presAssocID="{F4696291-C991-407F-B0C3-6A8F2CE0841A}" presName="hierChild5" presStyleCnt="0"/>
      <dgm:spPr/>
    </dgm:pt>
    <dgm:pt modelId="{65E52AD9-0770-47DE-AC77-DB0169E7F276}" type="pres">
      <dgm:prSet presAssocID="{BB408977-236C-4D41-B7D5-57809A1D7648}" presName="Name35" presStyleLbl="parChTrans1D4" presStyleIdx="2" presStyleCnt="22"/>
      <dgm:spPr/>
    </dgm:pt>
    <dgm:pt modelId="{7BBE6926-5CBE-48C2-8B02-BDCB3CAD33FC}" type="pres">
      <dgm:prSet presAssocID="{75FFB165-A58D-4E03-9E51-8E0FD120D629}" presName="hierRoot2" presStyleCnt="0">
        <dgm:presLayoutVars>
          <dgm:hierBranch val="init"/>
        </dgm:presLayoutVars>
      </dgm:prSet>
      <dgm:spPr/>
    </dgm:pt>
    <dgm:pt modelId="{AB47DD15-A5F2-49D3-8EEE-23A082183625}" type="pres">
      <dgm:prSet presAssocID="{75FFB165-A58D-4E03-9E51-8E0FD120D629}" presName="rootComposite" presStyleCnt="0"/>
      <dgm:spPr/>
    </dgm:pt>
    <dgm:pt modelId="{9AA2D2B3-2912-464F-9B7B-9963A918BA5A}" type="pres">
      <dgm:prSet presAssocID="{75FFB165-A58D-4E03-9E51-8E0FD120D629}" presName="rootText" presStyleLbl="node4" presStyleIdx="2" presStyleCnt="22" custLinFactNeighborX="15584" custLinFactNeighborY="30858">
        <dgm:presLayoutVars>
          <dgm:chPref val="3"/>
        </dgm:presLayoutVars>
      </dgm:prSet>
      <dgm:spPr>
        <a:prstGeom prst="roundRect">
          <a:avLst/>
        </a:prstGeom>
      </dgm:spPr>
    </dgm:pt>
    <dgm:pt modelId="{BDD006FC-7FBE-4690-AD0A-0854CA483EF2}" type="pres">
      <dgm:prSet presAssocID="{75FFB165-A58D-4E03-9E51-8E0FD120D629}" presName="rootConnector" presStyleLbl="node4" presStyleIdx="2" presStyleCnt="22"/>
      <dgm:spPr/>
    </dgm:pt>
    <dgm:pt modelId="{9A19FB33-077C-437B-8054-F3243068003D}" type="pres">
      <dgm:prSet presAssocID="{75FFB165-A58D-4E03-9E51-8E0FD120D629}" presName="hierChild4" presStyleCnt="0"/>
      <dgm:spPr/>
    </dgm:pt>
    <dgm:pt modelId="{727CB3DB-D620-43C4-A2A8-A0C9A1916D1A}" type="pres">
      <dgm:prSet presAssocID="{A2649A69-30D0-4DB1-904F-2E18AB34B3D4}" presName="Name37" presStyleLbl="parChTrans1D4" presStyleIdx="3" presStyleCnt="22"/>
      <dgm:spPr/>
    </dgm:pt>
    <dgm:pt modelId="{678481D3-3F44-4238-BC91-D73056845EE7}" type="pres">
      <dgm:prSet presAssocID="{5DF74B4C-73D8-4633-8FD8-1D0ECCCDEE6A}" presName="hierRoot2" presStyleCnt="0">
        <dgm:presLayoutVars>
          <dgm:hierBranch val="init"/>
        </dgm:presLayoutVars>
      </dgm:prSet>
      <dgm:spPr/>
    </dgm:pt>
    <dgm:pt modelId="{29B51F40-1994-4414-BE6C-29DCAC57961F}" type="pres">
      <dgm:prSet presAssocID="{5DF74B4C-73D8-4633-8FD8-1D0ECCCDEE6A}" presName="rootComposite" presStyleCnt="0"/>
      <dgm:spPr/>
    </dgm:pt>
    <dgm:pt modelId="{FD424917-6B45-4290-A810-E13D0472D485}" type="pres">
      <dgm:prSet presAssocID="{5DF74B4C-73D8-4633-8FD8-1D0ECCCDEE6A}" presName="rootText" presStyleLbl="node4" presStyleIdx="3" presStyleCnt="22" custLinFactNeighborX="15584" custLinFactNeighborY="8808">
        <dgm:presLayoutVars>
          <dgm:chPref val="3"/>
        </dgm:presLayoutVars>
      </dgm:prSet>
      <dgm:spPr>
        <a:prstGeom prst="roundRect">
          <a:avLst/>
        </a:prstGeom>
      </dgm:spPr>
    </dgm:pt>
    <dgm:pt modelId="{B2A765D3-2AF1-4501-B379-6926915A735B}" type="pres">
      <dgm:prSet presAssocID="{5DF74B4C-73D8-4633-8FD8-1D0ECCCDEE6A}" presName="rootConnector" presStyleLbl="node4" presStyleIdx="3" presStyleCnt="22"/>
      <dgm:spPr/>
    </dgm:pt>
    <dgm:pt modelId="{C8DF2FF2-5533-4201-953E-EFC5D123F3B8}" type="pres">
      <dgm:prSet presAssocID="{5DF74B4C-73D8-4633-8FD8-1D0ECCCDEE6A}" presName="hierChild4" presStyleCnt="0"/>
      <dgm:spPr/>
    </dgm:pt>
    <dgm:pt modelId="{37B5A8AD-2629-4867-8591-3972F80AA969}" type="pres">
      <dgm:prSet presAssocID="{5DF74B4C-73D8-4633-8FD8-1D0ECCCDEE6A}" presName="hierChild5" presStyleCnt="0"/>
      <dgm:spPr/>
    </dgm:pt>
    <dgm:pt modelId="{D74222A8-E580-4B12-B3D5-D2ADC202B68E}" type="pres">
      <dgm:prSet presAssocID="{F3DF1207-922D-493A-B1E7-FF8D361A86A0}" presName="Name37" presStyleLbl="parChTrans1D4" presStyleIdx="4" presStyleCnt="22"/>
      <dgm:spPr/>
    </dgm:pt>
    <dgm:pt modelId="{D8F39045-1D04-4FB8-A3E1-9C798CC69AD1}" type="pres">
      <dgm:prSet presAssocID="{BFFE29C3-114F-47ED-92E3-329584D0276E}" presName="hierRoot2" presStyleCnt="0">
        <dgm:presLayoutVars>
          <dgm:hierBranch val="init"/>
        </dgm:presLayoutVars>
      </dgm:prSet>
      <dgm:spPr/>
    </dgm:pt>
    <dgm:pt modelId="{11D13FC9-55FA-436E-90BD-D4F11D744F3C}" type="pres">
      <dgm:prSet presAssocID="{BFFE29C3-114F-47ED-92E3-329584D0276E}" presName="rootComposite" presStyleCnt="0"/>
      <dgm:spPr/>
    </dgm:pt>
    <dgm:pt modelId="{FE2DB67C-4C26-4FA0-937E-4BE37BEFFBC2}" type="pres">
      <dgm:prSet presAssocID="{BFFE29C3-114F-47ED-92E3-329584D0276E}" presName="rootText" presStyleLbl="node4" presStyleIdx="4" presStyleCnt="22" custLinFactNeighborX="15584" custLinFactNeighborY="19833">
        <dgm:presLayoutVars>
          <dgm:chPref val="3"/>
        </dgm:presLayoutVars>
      </dgm:prSet>
      <dgm:spPr>
        <a:prstGeom prst="roundRect">
          <a:avLst/>
        </a:prstGeom>
      </dgm:spPr>
    </dgm:pt>
    <dgm:pt modelId="{0AA74D1E-3AE3-47C4-BCB2-F28BE9A67EE2}" type="pres">
      <dgm:prSet presAssocID="{BFFE29C3-114F-47ED-92E3-329584D0276E}" presName="rootConnector" presStyleLbl="node4" presStyleIdx="4" presStyleCnt="22"/>
      <dgm:spPr/>
    </dgm:pt>
    <dgm:pt modelId="{7AC706A8-9F5A-408C-8686-A15B7A592E00}" type="pres">
      <dgm:prSet presAssocID="{BFFE29C3-114F-47ED-92E3-329584D0276E}" presName="hierChild4" presStyleCnt="0"/>
      <dgm:spPr/>
    </dgm:pt>
    <dgm:pt modelId="{CB2C6B22-8DF2-4511-B0BA-5705BF049F89}" type="pres">
      <dgm:prSet presAssocID="{BFFE29C3-114F-47ED-92E3-329584D0276E}" presName="hierChild5" presStyleCnt="0"/>
      <dgm:spPr/>
    </dgm:pt>
    <dgm:pt modelId="{2F97739A-30CB-46BF-B44E-3466567D2595}" type="pres">
      <dgm:prSet presAssocID="{FC72D416-D328-4D2D-B4BE-92D4CE63A083}" presName="Name37" presStyleLbl="parChTrans1D4" presStyleIdx="5" presStyleCnt="22"/>
      <dgm:spPr/>
    </dgm:pt>
    <dgm:pt modelId="{3284289E-A19E-4E77-BC17-1740C9078E91}" type="pres">
      <dgm:prSet presAssocID="{5DA1F43E-71CC-4013-B77C-1DF45E9AFCFE}" presName="hierRoot2" presStyleCnt="0">
        <dgm:presLayoutVars>
          <dgm:hierBranch val="init"/>
        </dgm:presLayoutVars>
      </dgm:prSet>
      <dgm:spPr/>
    </dgm:pt>
    <dgm:pt modelId="{63EF0660-1C1B-41FF-AEEE-A0CCF5E57C1E}" type="pres">
      <dgm:prSet presAssocID="{5DA1F43E-71CC-4013-B77C-1DF45E9AFCFE}" presName="rootComposite" presStyleCnt="0"/>
      <dgm:spPr/>
    </dgm:pt>
    <dgm:pt modelId="{95508A89-9607-4824-9661-443880E5D946}" type="pres">
      <dgm:prSet presAssocID="{5DA1F43E-71CC-4013-B77C-1DF45E9AFCFE}" presName="rootText" presStyleLbl="node4" presStyleIdx="5" presStyleCnt="22" custLinFactNeighborX="15584" custLinFactNeighborY="33290">
        <dgm:presLayoutVars>
          <dgm:chPref val="3"/>
        </dgm:presLayoutVars>
      </dgm:prSet>
      <dgm:spPr>
        <a:prstGeom prst="roundRect">
          <a:avLst/>
        </a:prstGeom>
      </dgm:spPr>
    </dgm:pt>
    <dgm:pt modelId="{CBC7572D-98FF-4F35-A460-1DB067791633}" type="pres">
      <dgm:prSet presAssocID="{5DA1F43E-71CC-4013-B77C-1DF45E9AFCFE}" presName="rootConnector" presStyleLbl="node4" presStyleIdx="5" presStyleCnt="22"/>
      <dgm:spPr/>
    </dgm:pt>
    <dgm:pt modelId="{89191B7D-8845-43C8-B3BB-3350C1E76EB5}" type="pres">
      <dgm:prSet presAssocID="{5DA1F43E-71CC-4013-B77C-1DF45E9AFCFE}" presName="hierChild4" presStyleCnt="0"/>
      <dgm:spPr/>
    </dgm:pt>
    <dgm:pt modelId="{D269A370-CE50-435D-9A3E-709D1A75215F}" type="pres">
      <dgm:prSet presAssocID="{5DA1F43E-71CC-4013-B77C-1DF45E9AFCFE}" presName="hierChild5" presStyleCnt="0"/>
      <dgm:spPr/>
    </dgm:pt>
    <dgm:pt modelId="{F552F510-321A-4F4F-8DBA-E03B68ADA7AF}" type="pres">
      <dgm:prSet presAssocID="{75FFB165-A58D-4E03-9E51-8E0FD120D629}" presName="hierChild5" presStyleCnt="0"/>
      <dgm:spPr/>
    </dgm:pt>
    <dgm:pt modelId="{89499FE0-E7FC-4E8B-B25E-9B3F8A475E02}" type="pres">
      <dgm:prSet presAssocID="{A9B9BF6E-C539-402D-8CCA-452D408E5D00}" presName="Name35" presStyleLbl="parChTrans1D4" presStyleIdx="6" presStyleCnt="22"/>
      <dgm:spPr/>
    </dgm:pt>
    <dgm:pt modelId="{305595A7-23BC-44E8-A03C-1A9A4F47A20F}" type="pres">
      <dgm:prSet presAssocID="{8A1650A6-2143-462E-B222-E9371ECE0380}" presName="hierRoot2" presStyleCnt="0">
        <dgm:presLayoutVars>
          <dgm:hierBranch val="init"/>
        </dgm:presLayoutVars>
      </dgm:prSet>
      <dgm:spPr/>
    </dgm:pt>
    <dgm:pt modelId="{DCD2AB30-6F3B-4617-B510-359069B6DFBB}" type="pres">
      <dgm:prSet presAssocID="{8A1650A6-2143-462E-B222-E9371ECE0380}" presName="rootComposite" presStyleCnt="0"/>
      <dgm:spPr/>
    </dgm:pt>
    <dgm:pt modelId="{16BA64E7-47CA-4051-8160-48E056F028DE}" type="pres">
      <dgm:prSet presAssocID="{8A1650A6-2143-462E-B222-E9371ECE0380}" presName="rootText" presStyleLbl="node4" presStyleIdx="6" presStyleCnt="22" custLinFactNeighborX="54188" custLinFactNeighborY="30858">
        <dgm:presLayoutVars>
          <dgm:chPref val="3"/>
        </dgm:presLayoutVars>
      </dgm:prSet>
      <dgm:spPr>
        <a:prstGeom prst="roundRect">
          <a:avLst/>
        </a:prstGeom>
      </dgm:spPr>
    </dgm:pt>
    <dgm:pt modelId="{4B7FB032-BF70-45D6-B1EB-0FB2EF199F45}" type="pres">
      <dgm:prSet presAssocID="{8A1650A6-2143-462E-B222-E9371ECE0380}" presName="rootConnector" presStyleLbl="node4" presStyleIdx="6" presStyleCnt="22"/>
      <dgm:spPr/>
    </dgm:pt>
    <dgm:pt modelId="{4C623835-6276-4ABA-B35F-C393E3673126}" type="pres">
      <dgm:prSet presAssocID="{8A1650A6-2143-462E-B222-E9371ECE0380}" presName="hierChild4" presStyleCnt="0"/>
      <dgm:spPr/>
    </dgm:pt>
    <dgm:pt modelId="{548871E3-F23D-41F1-8199-F652E4A76D40}" type="pres">
      <dgm:prSet presAssocID="{828A35BB-CB16-4D9B-A183-2951B0441068}" presName="Name37" presStyleLbl="parChTrans1D4" presStyleIdx="7" presStyleCnt="22"/>
      <dgm:spPr/>
    </dgm:pt>
    <dgm:pt modelId="{ACA889EF-E0E8-46FA-B422-9F61858B99F4}" type="pres">
      <dgm:prSet presAssocID="{7639FAF6-9E1C-4F42-BFA4-3335F1E0FFD9}" presName="hierRoot2" presStyleCnt="0">
        <dgm:presLayoutVars>
          <dgm:hierBranch val="init"/>
        </dgm:presLayoutVars>
      </dgm:prSet>
      <dgm:spPr/>
    </dgm:pt>
    <dgm:pt modelId="{480689FC-6D78-4C6D-81FB-05ADDBE186B5}" type="pres">
      <dgm:prSet presAssocID="{7639FAF6-9E1C-4F42-BFA4-3335F1E0FFD9}" presName="rootComposite" presStyleCnt="0"/>
      <dgm:spPr/>
    </dgm:pt>
    <dgm:pt modelId="{D9AD7E2B-4BCA-44C8-A1CC-001F9ADA21DF}" type="pres">
      <dgm:prSet presAssocID="{7639FAF6-9E1C-4F42-BFA4-3335F1E0FFD9}" presName="rootText" presStyleLbl="node4" presStyleIdx="7" presStyleCnt="22" custLinFactNeighborX="54188" custLinFactNeighborY="8808">
        <dgm:presLayoutVars>
          <dgm:chPref val="3"/>
        </dgm:presLayoutVars>
      </dgm:prSet>
      <dgm:spPr>
        <a:prstGeom prst="roundRect">
          <a:avLst/>
        </a:prstGeom>
      </dgm:spPr>
    </dgm:pt>
    <dgm:pt modelId="{CF8DD596-3104-49DE-8E2B-77860E56372D}" type="pres">
      <dgm:prSet presAssocID="{7639FAF6-9E1C-4F42-BFA4-3335F1E0FFD9}" presName="rootConnector" presStyleLbl="node4" presStyleIdx="7" presStyleCnt="22"/>
      <dgm:spPr/>
    </dgm:pt>
    <dgm:pt modelId="{1ED1CC47-A76D-4910-899B-90B6A0A46B2B}" type="pres">
      <dgm:prSet presAssocID="{7639FAF6-9E1C-4F42-BFA4-3335F1E0FFD9}" presName="hierChild4" presStyleCnt="0"/>
      <dgm:spPr/>
    </dgm:pt>
    <dgm:pt modelId="{F756E76B-6625-4F8B-8CC4-A41D31305114}" type="pres">
      <dgm:prSet presAssocID="{7639FAF6-9E1C-4F42-BFA4-3335F1E0FFD9}" presName="hierChild5" presStyleCnt="0"/>
      <dgm:spPr/>
    </dgm:pt>
    <dgm:pt modelId="{579476AD-1AD0-42D2-A1F4-EB39AD5EA1C1}" type="pres">
      <dgm:prSet presAssocID="{A51A0556-E045-4C46-A9F0-E236A91960A7}" presName="Name37" presStyleLbl="parChTrans1D4" presStyleIdx="8" presStyleCnt="22"/>
      <dgm:spPr/>
    </dgm:pt>
    <dgm:pt modelId="{DFF4E875-DCDD-4B3C-B47E-79DF1809162F}" type="pres">
      <dgm:prSet presAssocID="{4D299C0D-9AAA-438F-B698-48F5C22E5F69}" presName="hierRoot2" presStyleCnt="0">
        <dgm:presLayoutVars>
          <dgm:hierBranch val="init"/>
        </dgm:presLayoutVars>
      </dgm:prSet>
      <dgm:spPr/>
    </dgm:pt>
    <dgm:pt modelId="{7F189A01-5036-4FA2-9E54-0661DA0F2419}" type="pres">
      <dgm:prSet presAssocID="{4D299C0D-9AAA-438F-B698-48F5C22E5F69}" presName="rootComposite" presStyleCnt="0"/>
      <dgm:spPr/>
    </dgm:pt>
    <dgm:pt modelId="{9609A133-F0ED-48A9-B246-3CF25CA29719}" type="pres">
      <dgm:prSet presAssocID="{4D299C0D-9AAA-438F-B698-48F5C22E5F69}" presName="rootText" presStyleLbl="node4" presStyleIdx="8" presStyleCnt="22" custLinFactNeighborX="54188" custLinFactNeighborY="44088">
        <dgm:presLayoutVars>
          <dgm:chPref val="3"/>
        </dgm:presLayoutVars>
      </dgm:prSet>
      <dgm:spPr>
        <a:prstGeom prst="roundRect">
          <a:avLst/>
        </a:prstGeom>
      </dgm:spPr>
    </dgm:pt>
    <dgm:pt modelId="{52A6F129-A789-4184-AC45-42567030A393}" type="pres">
      <dgm:prSet presAssocID="{4D299C0D-9AAA-438F-B698-48F5C22E5F69}" presName="rootConnector" presStyleLbl="node4" presStyleIdx="8" presStyleCnt="22"/>
      <dgm:spPr/>
    </dgm:pt>
    <dgm:pt modelId="{23CA6F13-9096-4DD0-9E87-9AE992BE776F}" type="pres">
      <dgm:prSet presAssocID="{4D299C0D-9AAA-438F-B698-48F5C22E5F69}" presName="hierChild4" presStyleCnt="0"/>
      <dgm:spPr/>
    </dgm:pt>
    <dgm:pt modelId="{F547DCB4-2599-4FA4-B58E-D3C08D084726}" type="pres">
      <dgm:prSet presAssocID="{4D299C0D-9AAA-438F-B698-48F5C22E5F69}" presName="hierChild5" presStyleCnt="0"/>
      <dgm:spPr/>
    </dgm:pt>
    <dgm:pt modelId="{1D63DA78-DFDB-4E75-A585-CC1E6E1A6D7D}" type="pres">
      <dgm:prSet presAssocID="{8A1650A6-2143-462E-B222-E9371ECE0380}" presName="hierChild5" presStyleCnt="0"/>
      <dgm:spPr/>
    </dgm:pt>
    <dgm:pt modelId="{57AA3E5C-7151-4589-86AD-DBE792E78D1A}" type="pres">
      <dgm:prSet presAssocID="{25519B2B-E749-4A44-BAB6-EEB485C2A545}" presName="hierChild5" presStyleCnt="0"/>
      <dgm:spPr/>
    </dgm:pt>
    <dgm:pt modelId="{ECCC3D99-0931-4025-8534-CA952F7D9369}" type="pres">
      <dgm:prSet presAssocID="{231E2305-6DF2-4224-8C7D-B50B251594E3}" presName="Name35" presStyleLbl="parChTrans1D3" presStyleIdx="1" presStyleCnt="4"/>
      <dgm:spPr/>
    </dgm:pt>
    <dgm:pt modelId="{877CEE7F-057A-49AD-AD74-793D4B4CEF90}" type="pres">
      <dgm:prSet presAssocID="{522FC380-9F64-4A72-BB36-4E4AEB6F39CA}" presName="hierRoot2" presStyleCnt="0">
        <dgm:presLayoutVars>
          <dgm:hierBranch/>
        </dgm:presLayoutVars>
      </dgm:prSet>
      <dgm:spPr/>
    </dgm:pt>
    <dgm:pt modelId="{1656CEE7-F215-4726-9470-A3E40774E17D}" type="pres">
      <dgm:prSet presAssocID="{522FC380-9F64-4A72-BB36-4E4AEB6F39CA}" presName="rootComposite" presStyleCnt="0"/>
      <dgm:spPr/>
    </dgm:pt>
    <dgm:pt modelId="{85AF74FC-F459-409E-965E-D6BDD3AF4BA0}" type="pres">
      <dgm:prSet presAssocID="{522FC380-9F64-4A72-BB36-4E4AEB6F39CA}" presName="rootText" presStyleLbl="node3" presStyleIdx="1" presStyleCnt="4" custLinFactX="-53878" custLinFactNeighborX="-100000" custLinFactNeighborY="-7148">
        <dgm:presLayoutVars>
          <dgm:chPref val="3"/>
        </dgm:presLayoutVars>
      </dgm:prSet>
      <dgm:spPr>
        <a:prstGeom prst="roundRect">
          <a:avLst/>
        </a:prstGeom>
      </dgm:spPr>
    </dgm:pt>
    <dgm:pt modelId="{73AFB45B-B76A-48FD-AEEF-2FB2FE9F7647}" type="pres">
      <dgm:prSet presAssocID="{522FC380-9F64-4A72-BB36-4E4AEB6F39CA}" presName="rootConnector" presStyleLbl="node3" presStyleIdx="1" presStyleCnt="4"/>
      <dgm:spPr/>
    </dgm:pt>
    <dgm:pt modelId="{717AE85B-AEFE-48F9-B944-B4454CF8804D}" type="pres">
      <dgm:prSet presAssocID="{522FC380-9F64-4A72-BB36-4E4AEB6F39CA}" presName="hierChild4" presStyleCnt="0"/>
      <dgm:spPr/>
    </dgm:pt>
    <dgm:pt modelId="{AB85DDED-BB5D-4B20-A31F-56CB86C5F9CC}" type="pres">
      <dgm:prSet presAssocID="{92097B33-13FD-407D-B744-E77767C331F5}" presName="Name35" presStyleLbl="parChTrans1D4" presStyleIdx="9" presStyleCnt="22"/>
      <dgm:spPr/>
    </dgm:pt>
    <dgm:pt modelId="{E5485D80-9D97-4C75-8AE3-D752B1775DA7}" type="pres">
      <dgm:prSet presAssocID="{14C15FC4-6436-4BB3-AC9D-26EE57EEB5EE}" presName="hierRoot2" presStyleCnt="0">
        <dgm:presLayoutVars>
          <dgm:hierBranch val="init"/>
        </dgm:presLayoutVars>
      </dgm:prSet>
      <dgm:spPr/>
    </dgm:pt>
    <dgm:pt modelId="{A88C72D7-F0FB-42E9-9590-E6107380A5E2}" type="pres">
      <dgm:prSet presAssocID="{14C15FC4-6436-4BB3-AC9D-26EE57EEB5EE}" presName="rootComposite" presStyleCnt="0"/>
      <dgm:spPr/>
    </dgm:pt>
    <dgm:pt modelId="{2E6D1DDD-EBC5-4DE6-B3DA-5FF0821D8C25}" type="pres">
      <dgm:prSet presAssocID="{14C15FC4-6436-4BB3-AC9D-26EE57EEB5EE}" presName="rootText" presStyleLbl="node4" presStyleIdx="9" presStyleCnt="22" custScaleX="50838" custScaleY="101407" custLinFactY="-6424" custLinFactNeighborX="-95167" custLinFactNeighborY="-100000">
        <dgm:presLayoutVars>
          <dgm:chPref val="3"/>
        </dgm:presLayoutVars>
      </dgm:prSet>
      <dgm:spPr>
        <a:prstGeom prst="roundRect">
          <a:avLst/>
        </a:prstGeom>
      </dgm:spPr>
    </dgm:pt>
    <dgm:pt modelId="{DB91559A-EE0B-4550-AA05-29078EFABEC9}" type="pres">
      <dgm:prSet presAssocID="{14C15FC4-6436-4BB3-AC9D-26EE57EEB5EE}" presName="rootConnector" presStyleLbl="node4" presStyleIdx="9" presStyleCnt="22"/>
      <dgm:spPr/>
    </dgm:pt>
    <dgm:pt modelId="{BC1E9FC2-9942-4092-8E1D-FB4E212CE967}" type="pres">
      <dgm:prSet presAssocID="{14C15FC4-6436-4BB3-AC9D-26EE57EEB5EE}" presName="hierChild4" presStyleCnt="0"/>
      <dgm:spPr/>
    </dgm:pt>
    <dgm:pt modelId="{A745F9BC-A29D-45C5-981B-70F7EC99CCA7}" type="pres">
      <dgm:prSet presAssocID="{14C15FC4-6436-4BB3-AC9D-26EE57EEB5EE}" presName="hierChild5" presStyleCnt="0"/>
      <dgm:spPr/>
    </dgm:pt>
    <dgm:pt modelId="{906104D6-48D4-4A99-8730-00AE13C60572}" type="pres">
      <dgm:prSet presAssocID="{522FC380-9F64-4A72-BB36-4E4AEB6F39CA}" presName="hierChild5" presStyleCnt="0"/>
      <dgm:spPr/>
    </dgm:pt>
    <dgm:pt modelId="{1940224C-5D9B-44EC-AC07-F233E2946FDF}" type="pres">
      <dgm:prSet presAssocID="{96F15514-0324-48F7-8870-369F1B0CD7AF}" presName="hierChild5" presStyleCnt="0"/>
      <dgm:spPr/>
    </dgm:pt>
    <dgm:pt modelId="{C74862B0-F874-4447-B107-DB6DD838950A}" type="pres">
      <dgm:prSet presAssocID="{9634D334-9342-45E0-B2D0-CD4150AE9CA1}" presName="Name37" presStyleLbl="parChTrans1D2" presStyleIdx="1" presStyleCnt="2"/>
      <dgm:spPr/>
    </dgm:pt>
    <dgm:pt modelId="{7977836E-FA2B-4B09-AB2E-4774B5264DBB}" type="pres">
      <dgm:prSet presAssocID="{363906CC-730E-499C-9848-942D5B2F5603}" presName="hierRoot2" presStyleCnt="0">
        <dgm:presLayoutVars>
          <dgm:hierBranch/>
        </dgm:presLayoutVars>
      </dgm:prSet>
      <dgm:spPr/>
    </dgm:pt>
    <dgm:pt modelId="{2DE0DABF-E14C-4DDE-8295-A2EC34F31C0F}" type="pres">
      <dgm:prSet presAssocID="{363906CC-730E-499C-9848-942D5B2F5603}" presName="rootComposite" presStyleCnt="0"/>
      <dgm:spPr/>
    </dgm:pt>
    <dgm:pt modelId="{B03DEEBE-8D6A-4D34-A3DA-17FB6B68BDE7}" type="pres">
      <dgm:prSet presAssocID="{363906CC-730E-499C-9848-942D5B2F5603}" presName="rootText" presStyleLbl="node2" presStyleIdx="1" presStyleCnt="2" custScaleX="192722" custLinFactNeighborX="98440" custLinFactNeighborY="41">
        <dgm:presLayoutVars>
          <dgm:chPref val="3"/>
        </dgm:presLayoutVars>
      </dgm:prSet>
      <dgm:spPr>
        <a:prstGeom prst="roundRect">
          <a:avLst/>
        </a:prstGeom>
      </dgm:spPr>
    </dgm:pt>
    <dgm:pt modelId="{F0D3E6AB-2E5D-4979-AE05-84BDF00F3E57}" type="pres">
      <dgm:prSet presAssocID="{363906CC-730E-499C-9848-942D5B2F5603}" presName="rootConnector" presStyleLbl="node2" presStyleIdx="1" presStyleCnt="2"/>
      <dgm:spPr/>
    </dgm:pt>
    <dgm:pt modelId="{73B364B1-8E33-4ADC-9E3D-F33B6A17022E}" type="pres">
      <dgm:prSet presAssocID="{363906CC-730E-499C-9848-942D5B2F5603}" presName="hierChild4" presStyleCnt="0"/>
      <dgm:spPr/>
    </dgm:pt>
    <dgm:pt modelId="{3CEF933D-A3AC-2640-90B9-779EE298603D}" type="pres">
      <dgm:prSet presAssocID="{6AF9989B-6B3C-914E-9A86-B691635C2F66}" presName="Name35" presStyleLbl="parChTrans1D3" presStyleIdx="2" presStyleCnt="4"/>
      <dgm:spPr/>
    </dgm:pt>
    <dgm:pt modelId="{ED8D97EE-7E3F-024D-99E6-02CEDEC8A2B7}" type="pres">
      <dgm:prSet presAssocID="{DA7B1ED1-0138-E744-BBCC-FE86B08F6643}" presName="hierRoot2" presStyleCnt="0">
        <dgm:presLayoutVars>
          <dgm:hierBranch/>
        </dgm:presLayoutVars>
      </dgm:prSet>
      <dgm:spPr/>
    </dgm:pt>
    <dgm:pt modelId="{485FC0D9-F549-B44D-9D2A-214D993A7DD4}" type="pres">
      <dgm:prSet presAssocID="{DA7B1ED1-0138-E744-BBCC-FE86B08F6643}" presName="rootComposite" presStyleCnt="0"/>
      <dgm:spPr/>
    </dgm:pt>
    <dgm:pt modelId="{E670587C-8103-0443-9C22-BE39B479CE67}" type="pres">
      <dgm:prSet presAssocID="{DA7B1ED1-0138-E744-BBCC-FE86B08F6643}" presName="rootText" presStyleLbl="node3" presStyleIdx="2" presStyleCnt="4">
        <dgm:presLayoutVars>
          <dgm:chPref val="3"/>
        </dgm:presLayoutVars>
      </dgm:prSet>
      <dgm:spPr>
        <a:prstGeom prst="roundRect">
          <a:avLst/>
        </a:prstGeom>
      </dgm:spPr>
    </dgm:pt>
    <dgm:pt modelId="{9BBF8C2A-3C5C-3247-8443-706FBFE470A9}" type="pres">
      <dgm:prSet presAssocID="{DA7B1ED1-0138-E744-BBCC-FE86B08F6643}" presName="rootConnector" presStyleLbl="node3" presStyleIdx="2" presStyleCnt="4"/>
      <dgm:spPr/>
    </dgm:pt>
    <dgm:pt modelId="{194C501D-D08D-A448-98DE-C51CF2F3543C}" type="pres">
      <dgm:prSet presAssocID="{DA7B1ED1-0138-E744-BBCC-FE86B08F6643}" presName="hierChild4" presStyleCnt="0"/>
      <dgm:spPr/>
    </dgm:pt>
    <dgm:pt modelId="{1190B346-2523-544B-BC6F-C836F06FCF4C}" type="pres">
      <dgm:prSet presAssocID="{8BF0E8E1-1AFA-B54E-8024-D2A3A9255C02}" presName="Name35" presStyleLbl="parChTrans1D4" presStyleIdx="10" presStyleCnt="22"/>
      <dgm:spPr/>
    </dgm:pt>
    <dgm:pt modelId="{74068888-90DD-3C4E-808D-7A696AD0E874}" type="pres">
      <dgm:prSet presAssocID="{A27D550F-4043-8F4B-A8E2-843978DB8499}" presName="hierRoot2" presStyleCnt="0">
        <dgm:presLayoutVars>
          <dgm:hierBranch val="init"/>
        </dgm:presLayoutVars>
      </dgm:prSet>
      <dgm:spPr/>
    </dgm:pt>
    <dgm:pt modelId="{C5095111-CCED-C54B-A6F8-BBADA59AE861}" type="pres">
      <dgm:prSet presAssocID="{A27D550F-4043-8F4B-A8E2-843978DB8499}" presName="rootComposite" presStyleCnt="0"/>
      <dgm:spPr/>
    </dgm:pt>
    <dgm:pt modelId="{D84305E1-BA37-304B-A784-6CFAA8A6C331}" type="pres">
      <dgm:prSet presAssocID="{A27D550F-4043-8F4B-A8E2-843978DB8499}" presName="rootText" presStyleLbl="node4" presStyleIdx="10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DB2C852E-DB64-8848-9444-3F381CA5B433}" type="pres">
      <dgm:prSet presAssocID="{A27D550F-4043-8F4B-A8E2-843978DB8499}" presName="rootConnector" presStyleLbl="node4" presStyleIdx="10" presStyleCnt="22"/>
      <dgm:spPr/>
    </dgm:pt>
    <dgm:pt modelId="{EAF39ADF-503F-B346-8DDC-BD8CD9BA547B}" type="pres">
      <dgm:prSet presAssocID="{A27D550F-4043-8F4B-A8E2-843978DB8499}" presName="hierChild4" presStyleCnt="0"/>
      <dgm:spPr/>
    </dgm:pt>
    <dgm:pt modelId="{EC12CC14-B909-8449-A7CC-D06F7202470E}" type="pres">
      <dgm:prSet presAssocID="{A27D550F-4043-8F4B-A8E2-843978DB8499}" presName="hierChild5" presStyleCnt="0"/>
      <dgm:spPr/>
    </dgm:pt>
    <dgm:pt modelId="{56BD5C49-7934-9342-81C7-E2B5F5CB8AB0}" type="pres">
      <dgm:prSet presAssocID="{3BF5C778-DDC0-3641-8620-54A30F37A6AC}" presName="Name35" presStyleLbl="parChTrans1D4" presStyleIdx="11" presStyleCnt="22"/>
      <dgm:spPr/>
    </dgm:pt>
    <dgm:pt modelId="{44189552-6D5D-0E49-83DA-A174CEA33B5E}" type="pres">
      <dgm:prSet presAssocID="{9B4CBFF0-6A6D-0540-A436-773ABAB14F90}" presName="hierRoot2" presStyleCnt="0">
        <dgm:presLayoutVars>
          <dgm:hierBranch val="init"/>
        </dgm:presLayoutVars>
      </dgm:prSet>
      <dgm:spPr/>
    </dgm:pt>
    <dgm:pt modelId="{C1CF4923-1B11-4A47-B9FA-86DE717DC81A}" type="pres">
      <dgm:prSet presAssocID="{9B4CBFF0-6A6D-0540-A436-773ABAB14F90}" presName="rootComposite" presStyleCnt="0"/>
      <dgm:spPr/>
    </dgm:pt>
    <dgm:pt modelId="{F136958E-13D4-4847-B22C-2B29EDCF9391}" type="pres">
      <dgm:prSet presAssocID="{9B4CBFF0-6A6D-0540-A436-773ABAB14F90}" presName="rootText" presStyleLbl="node4" presStyleIdx="11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1F4C6502-BB18-9742-ADAA-275579FE2BA3}" type="pres">
      <dgm:prSet presAssocID="{9B4CBFF0-6A6D-0540-A436-773ABAB14F90}" presName="rootConnector" presStyleLbl="node4" presStyleIdx="11" presStyleCnt="22"/>
      <dgm:spPr/>
    </dgm:pt>
    <dgm:pt modelId="{9F8B6956-743D-A442-B099-A7FFD8D50CC5}" type="pres">
      <dgm:prSet presAssocID="{9B4CBFF0-6A6D-0540-A436-773ABAB14F90}" presName="hierChild4" presStyleCnt="0"/>
      <dgm:spPr/>
    </dgm:pt>
    <dgm:pt modelId="{5FF793EE-D770-FD4D-9D18-A99EC8D7C866}" type="pres">
      <dgm:prSet presAssocID="{53E1CFFC-A567-D84A-ABDE-E6CEF6CB8E45}" presName="Name37" presStyleLbl="parChTrans1D4" presStyleIdx="12" presStyleCnt="22"/>
      <dgm:spPr/>
    </dgm:pt>
    <dgm:pt modelId="{29EFB745-CA0D-C940-ACD2-C5E15B2877D3}" type="pres">
      <dgm:prSet presAssocID="{44E16BE2-87EE-6145-B91F-DB0AF60AB0D9}" presName="hierRoot2" presStyleCnt="0">
        <dgm:presLayoutVars>
          <dgm:hierBranch val="init"/>
        </dgm:presLayoutVars>
      </dgm:prSet>
      <dgm:spPr/>
    </dgm:pt>
    <dgm:pt modelId="{9366799E-0C83-3742-98CF-3A7AADF00C68}" type="pres">
      <dgm:prSet presAssocID="{44E16BE2-87EE-6145-B91F-DB0AF60AB0D9}" presName="rootComposite" presStyleCnt="0"/>
      <dgm:spPr/>
    </dgm:pt>
    <dgm:pt modelId="{05E74234-4102-CF40-8107-3B5E494BBF5B}" type="pres">
      <dgm:prSet presAssocID="{44E16BE2-87EE-6145-B91F-DB0AF60AB0D9}" presName="rootText" presStyleLbl="node4" presStyleIdx="12" presStyleCnt="22" custLinFactNeighborX="-6116" custLinFactNeighborY="65682">
        <dgm:presLayoutVars>
          <dgm:chPref val="3"/>
        </dgm:presLayoutVars>
      </dgm:prSet>
      <dgm:spPr>
        <a:prstGeom prst="roundRect">
          <a:avLst/>
        </a:prstGeom>
      </dgm:spPr>
    </dgm:pt>
    <dgm:pt modelId="{7E8ED830-FB5C-0F4A-B846-57B4206645E9}" type="pres">
      <dgm:prSet presAssocID="{44E16BE2-87EE-6145-B91F-DB0AF60AB0D9}" presName="rootConnector" presStyleLbl="node4" presStyleIdx="12" presStyleCnt="22"/>
      <dgm:spPr/>
    </dgm:pt>
    <dgm:pt modelId="{738E77A5-5E2D-2346-B002-AD03786B713D}" type="pres">
      <dgm:prSet presAssocID="{44E16BE2-87EE-6145-B91F-DB0AF60AB0D9}" presName="hierChild4" presStyleCnt="0"/>
      <dgm:spPr/>
    </dgm:pt>
    <dgm:pt modelId="{60C1DE21-D24A-9741-9471-0372CD0CD2B1}" type="pres">
      <dgm:prSet presAssocID="{44E16BE2-87EE-6145-B91F-DB0AF60AB0D9}" presName="hierChild5" presStyleCnt="0"/>
      <dgm:spPr/>
    </dgm:pt>
    <dgm:pt modelId="{45284F62-AD7F-854C-B86D-FD89DC66B1ED}" type="pres">
      <dgm:prSet presAssocID="{9B4CBFF0-6A6D-0540-A436-773ABAB14F90}" presName="hierChild5" presStyleCnt="0"/>
      <dgm:spPr/>
    </dgm:pt>
    <dgm:pt modelId="{8AD9957E-4E23-9F4B-89B1-36C3A71EC6E5}" type="pres">
      <dgm:prSet presAssocID="{0AE00B84-57DF-0140-917A-4C3573609811}" presName="Name35" presStyleLbl="parChTrans1D4" presStyleIdx="13" presStyleCnt="22"/>
      <dgm:spPr/>
    </dgm:pt>
    <dgm:pt modelId="{0CBC1268-A553-674C-A481-E736A206958A}" type="pres">
      <dgm:prSet presAssocID="{E75CE78D-4FBF-F84E-B9B2-790AFA4B1350}" presName="hierRoot2" presStyleCnt="0">
        <dgm:presLayoutVars>
          <dgm:hierBranch val="init"/>
        </dgm:presLayoutVars>
      </dgm:prSet>
      <dgm:spPr/>
    </dgm:pt>
    <dgm:pt modelId="{3E4F16FF-DC15-3249-99A1-DEFA483F7933}" type="pres">
      <dgm:prSet presAssocID="{E75CE78D-4FBF-F84E-B9B2-790AFA4B1350}" presName="rootComposite" presStyleCnt="0"/>
      <dgm:spPr/>
    </dgm:pt>
    <dgm:pt modelId="{419FA2A6-83F7-964B-850B-2700EEE7AA57}" type="pres">
      <dgm:prSet presAssocID="{E75CE78D-4FBF-F84E-B9B2-790AFA4B1350}" presName="rootText" presStyleLbl="node4" presStyleIdx="13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5798BE4B-F6D3-A64A-8F54-60A359C3D75C}" type="pres">
      <dgm:prSet presAssocID="{E75CE78D-4FBF-F84E-B9B2-790AFA4B1350}" presName="rootConnector" presStyleLbl="node4" presStyleIdx="13" presStyleCnt="22"/>
      <dgm:spPr/>
    </dgm:pt>
    <dgm:pt modelId="{78C57504-AE9D-084C-AA25-3E1D2BF24579}" type="pres">
      <dgm:prSet presAssocID="{E75CE78D-4FBF-F84E-B9B2-790AFA4B1350}" presName="hierChild4" presStyleCnt="0"/>
      <dgm:spPr/>
    </dgm:pt>
    <dgm:pt modelId="{A6238E96-0942-2C47-9053-28BC5F1B995D}" type="pres">
      <dgm:prSet presAssocID="{E75CE78D-4FBF-F84E-B9B2-790AFA4B1350}" presName="hierChild5" presStyleCnt="0"/>
      <dgm:spPr/>
    </dgm:pt>
    <dgm:pt modelId="{99597EB9-F9E3-5846-BF64-7A5FD601E1E0}" type="pres">
      <dgm:prSet presAssocID="{DA7B1ED1-0138-E744-BBCC-FE86B08F6643}" presName="hierChild5" presStyleCnt="0"/>
      <dgm:spPr/>
    </dgm:pt>
    <dgm:pt modelId="{E66AE51E-78EF-B24E-8C08-41A4686429A3}" type="pres">
      <dgm:prSet presAssocID="{ACA409F7-7A08-B24A-975A-DFE210ACF276}" presName="Name35" presStyleLbl="parChTrans1D3" presStyleIdx="3" presStyleCnt="4"/>
      <dgm:spPr/>
    </dgm:pt>
    <dgm:pt modelId="{AD66E2A7-57E9-AE4F-AC95-B9C51ECF3B99}" type="pres">
      <dgm:prSet presAssocID="{06CA7D94-ED48-004E-91E5-8793B8B96EF8}" presName="hierRoot2" presStyleCnt="0">
        <dgm:presLayoutVars>
          <dgm:hierBranch/>
        </dgm:presLayoutVars>
      </dgm:prSet>
      <dgm:spPr/>
    </dgm:pt>
    <dgm:pt modelId="{E94A1301-BD91-C048-B16F-D45183D05B51}" type="pres">
      <dgm:prSet presAssocID="{06CA7D94-ED48-004E-91E5-8793B8B96EF8}" presName="rootComposite" presStyleCnt="0"/>
      <dgm:spPr/>
    </dgm:pt>
    <dgm:pt modelId="{031CA4F7-B8AA-A14F-8375-3F5207435063}" type="pres">
      <dgm:prSet presAssocID="{06CA7D94-ED48-004E-91E5-8793B8B96EF8}" presName="rootText" presStyleLbl="node3" presStyleIdx="3" presStyleCnt="4" custLinFactNeighborX="65382" custLinFactNeighborY="0">
        <dgm:presLayoutVars>
          <dgm:chPref val="3"/>
        </dgm:presLayoutVars>
      </dgm:prSet>
      <dgm:spPr>
        <a:prstGeom prst="roundRect">
          <a:avLst/>
        </a:prstGeom>
      </dgm:spPr>
    </dgm:pt>
    <dgm:pt modelId="{EEC4F07A-837E-7C44-A369-6A6FF7F108F4}" type="pres">
      <dgm:prSet presAssocID="{06CA7D94-ED48-004E-91E5-8793B8B96EF8}" presName="rootConnector" presStyleLbl="node3" presStyleIdx="3" presStyleCnt="4"/>
      <dgm:spPr/>
    </dgm:pt>
    <dgm:pt modelId="{3C346082-6EAB-CE4E-A365-79860E0AF213}" type="pres">
      <dgm:prSet presAssocID="{06CA7D94-ED48-004E-91E5-8793B8B96EF8}" presName="hierChild4" presStyleCnt="0"/>
      <dgm:spPr/>
    </dgm:pt>
    <dgm:pt modelId="{BC77F831-0A20-CE4F-BCD6-FAD78AE944EC}" type="pres">
      <dgm:prSet presAssocID="{B5EE2DC1-836E-D240-BED9-2D1C422EDF97}" presName="Name35" presStyleLbl="parChTrans1D4" presStyleIdx="14" presStyleCnt="22"/>
      <dgm:spPr/>
    </dgm:pt>
    <dgm:pt modelId="{376BD738-7A81-1D4D-99FA-41C87AFFDA37}" type="pres">
      <dgm:prSet presAssocID="{905AC9A5-6A8F-FF45-A552-432A0AE4F2AD}" presName="hierRoot2" presStyleCnt="0">
        <dgm:presLayoutVars>
          <dgm:hierBranch val="init"/>
        </dgm:presLayoutVars>
      </dgm:prSet>
      <dgm:spPr/>
    </dgm:pt>
    <dgm:pt modelId="{89218803-1EDE-F647-A37D-88BAB5265290}" type="pres">
      <dgm:prSet presAssocID="{905AC9A5-6A8F-FF45-A552-432A0AE4F2AD}" presName="rootComposite" presStyleCnt="0"/>
      <dgm:spPr/>
    </dgm:pt>
    <dgm:pt modelId="{6028A916-807A-C64B-ADC0-F0FB1A8264C9}" type="pres">
      <dgm:prSet presAssocID="{905AC9A5-6A8F-FF45-A552-432A0AE4F2AD}" presName="rootText" presStyleLbl="node4" presStyleIdx="14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D7861FB2-082F-9848-B50C-83A61BD7B850}" type="pres">
      <dgm:prSet presAssocID="{905AC9A5-6A8F-FF45-A552-432A0AE4F2AD}" presName="rootConnector" presStyleLbl="node4" presStyleIdx="14" presStyleCnt="22"/>
      <dgm:spPr/>
    </dgm:pt>
    <dgm:pt modelId="{EE29EB03-6CA2-A444-B1DB-1B75EE1E1F1A}" type="pres">
      <dgm:prSet presAssocID="{905AC9A5-6A8F-FF45-A552-432A0AE4F2AD}" presName="hierChild4" presStyleCnt="0"/>
      <dgm:spPr/>
    </dgm:pt>
    <dgm:pt modelId="{B82242E9-E98C-BF4A-BEE0-9AAB68459C92}" type="pres">
      <dgm:prSet presAssocID="{F3FD6E49-A834-C14A-962B-C0497259CEF6}" presName="Name37" presStyleLbl="parChTrans1D4" presStyleIdx="15" presStyleCnt="22"/>
      <dgm:spPr/>
    </dgm:pt>
    <dgm:pt modelId="{4C2CE63C-AD84-9840-B04D-EB9748E2F818}" type="pres">
      <dgm:prSet presAssocID="{9D3711E1-91ED-3D4D-ABC7-4C7995CA9816}" presName="hierRoot2" presStyleCnt="0">
        <dgm:presLayoutVars>
          <dgm:hierBranch val="init"/>
        </dgm:presLayoutVars>
      </dgm:prSet>
      <dgm:spPr/>
    </dgm:pt>
    <dgm:pt modelId="{0A3FCFA7-D7AB-124E-8E7B-F5AB01F91124}" type="pres">
      <dgm:prSet presAssocID="{9D3711E1-91ED-3D4D-ABC7-4C7995CA9816}" presName="rootComposite" presStyleCnt="0"/>
      <dgm:spPr/>
    </dgm:pt>
    <dgm:pt modelId="{56631885-E12A-EA4E-B819-91490DFB6D5F}" type="pres">
      <dgm:prSet presAssocID="{9D3711E1-91ED-3D4D-ABC7-4C7995CA9816}" presName="rootText" presStyleLbl="node4" presStyleIdx="15" presStyleCnt="22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3EC681E7-2D17-134D-85EB-4DE73C73A47F}" type="pres">
      <dgm:prSet presAssocID="{9D3711E1-91ED-3D4D-ABC7-4C7995CA9816}" presName="rootConnector" presStyleLbl="node4" presStyleIdx="15" presStyleCnt="22"/>
      <dgm:spPr/>
    </dgm:pt>
    <dgm:pt modelId="{0A7D330E-5BC7-8845-867C-6E70C1FF5E9C}" type="pres">
      <dgm:prSet presAssocID="{9D3711E1-91ED-3D4D-ABC7-4C7995CA9816}" presName="hierChild4" presStyleCnt="0"/>
      <dgm:spPr/>
    </dgm:pt>
    <dgm:pt modelId="{BB52AE45-8D12-8243-B1DF-6BB0D954AEBB}" type="pres">
      <dgm:prSet presAssocID="{91E972B9-4679-924D-9ACD-6FF1CD59DA7D}" presName="Name37" presStyleLbl="parChTrans1D4" presStyleIdx="16" presStyleCnt="22"/>
      <dgm:spPr/>
    </dgm:pt>
    <dgm:pt modelId="{C081DC68-89A3-A940-8B3C-2547513CC4FB}" type="pres">
      <dgm:prSet presAssocID="{FC239151-5FD8-BC41-BA57-ED6CD4B9E133}" presName="hierRoot2" presStyleCnt="0">
        <dgm:presLayoutVars>
          <dgm:hierBranch val="init"/>
        </dgm:presLayoutVars>
      </dgm:prSet>
      <dgm:spPr/>
    </dgm:pt>
    <dgm:pt modelId="{36B92D1B-C47F-E446-951E-2CD000F241B9}" type="pres">
      <dgm:prSet presAssocID="{FC239151-5FD8-BC41-BA57-ED6CD4B9E133}" presName="rootComposite" presStyleCnt="0"/>
      <dgm:spPr/>
    </dgm:pt>
    <dgm:pt modelId="{1DFE80F7-7D13-8E4C-98F9-FDA733D2A3A7}" type="pres">
      <dgm:prSet presAssocID="{FC239151-5FD8-BC41-BA57-ED6CD4B9E133}" presName="rootText" presStyleLbl="node4" presStyleIdx="16" presStyleCnt="22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045E67CA-DC6D-F848-B09E-EC83E00504BE}" type="pres">
      <dgm:prSet presAssocID="{FC239151-5FD8-BC41-BA57-ED6CD4B9E133}" presName="rootConnector" presStyleLbl="node4" presStyleIdx="16" presStyleCnt="22"/>
      <dgm:spPr/>
    </dgm:pt>
    <dgm:pt modelId="{60DB01EC-D332-AA49-B7AA-019C612EFF4C}" type="pres">
      <dgm:prSet presAssocID="{FC239151-5FD8-BC41-BA57-ED6CD4B9E133}" presName="hierChild4" presStyleCnt="0"/>
      <dgm:spPr/>
    </dgm:pt>
    <dgm:pt modelId="{F226A758-DB85-CB44-B1E4-55FFC1AF2536}" type="pres">
      <dgm:prSet presAssocID="{FC239151-5FD8-BC41-BA57-ED6CD4B9E133}" presName="hierChild5" presStyleCnt="0"/>
      <dgm:spPr/>
    </dgm:pt>
    <dgm:pt modelId="{4FA6CFFA-C517-504E-9670-D3488249CEC9}" type="pres">
      <dgm:prSet presAssocID="{076ABC8F-1444-984A-A06D-6D5B833B2A3E}" presName="Name37" presStyleLbl="parChTrans1D4" presStyleIdx="17" presStyleCnt="22"/>
      <dgm:spPr/>
    </dgm:pt>
    <dgm:pt modelId="{6FDED64A-1F7F-CF48-8125-D45262E51E64}" type="pres">
      <dgm:prSet presAssocID="{D64C1AA2-F31E-CD45-A018-56D0CB9D9F68}" presName="hierRoot2" presStyleCnt="0">
        <dgm:presLayoutVars>
          <dgm:hierBranch val="init"/>
        </dgm:presLayoutVars>
      </dgm:prSet>
      <dgm:spPr/>
    </dgm:pt>
    <dgm:pt modelId="{6277E0D7-FB7E-C74F-B436-539732831C6C}" type="pres">
      <dgm:prSet presAssocID="{D64C1AA2-F31E-CD45-A018-56D0CB9D9F68}" presName="rootComposite" presStyleCnt="0"/>
      <dgm:spPr/>
    </dgm:pt>
    <dgm:pt modelId="{E1053A9F-4B47-AA45-BFBA-CB94E6DAED0E}" type="pres">
      <dgm:prSet presAssocID="{D64C1AA2-F31E-CD45-A018-56D0CB9D9F68}" presName="rootText" presStyleLbl="node4" presStyleIdx="17" presStyleCnt="22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EC881B37-4A93-DD41-884A-8216D22A4BF8}" type="pres">
      <dgm:prSet presAssocID="{D64C1AA2-F31E-CD45-A018-56D0CB9D9F68}" presName="rootConnector" presStyleLbl="node4" presStyleIdx="17" presStyleCnt="22"/>
      <dgm:spPr/>
    </dgm:pt>
    <dgm:pt modelId="{FF019027-628C-1B41-B65B-2AC1E1CF2E8E}" type="pres">
      <dgm:prSet presAssocID="{D64C1AA2-F31E-CD45-A018-56D0CB9D9F68}" presName="hierChild4" presStyleCnt="0"/>
      <dgm:spPr/>
    </dgm:pt>
    <dgm:pt modelId="{D8EA9729-D023-314D-B343-53D16FCBACED}" type="pres">
      <dgm:prSet presAssocID="{D64C1AA2-F31E-CD45-A018-56D0CB9D9F68}" presName="hierChild5" presStyleCnt="0"/>
      <dgm:spPr/>
    </dgm:pt>
    <dgm:pt modelId="{FBEB0D64-B393-E94E-BDD0-8B1DEEC71C52}" type="pres">
      <dgm:prSet presAssocID="{9D3711E1-91ED-3D4D-ABC7-4C7995CA9816}" presName="hierChild5" presStyleCnt="0"/>
      <dgm:spPr/>
    </dgm:pt>
    <dgm:pt modelId="{CB6D2611-2774-3E45-BB0D-D63F0059B486}" type="pres">
      <dgm:prSet presAssocID="{046EB6FE-19D2-D347-87DB-4227F8C53031}" presName="Name37" presStyleLbl="parChTrans1D4" presStyleIdx="18" presStyleCnt="22"/>
      <dgm:spPr/>
    </dgm:pt>
    <dgm:pt modelId="{DCE846E4-7247-0647-8C6A-F1D1B41664C8}" type="pres">
      <dgm:prSet presAssocID="{4E37D83F-E09E-DC4E-9318-250A962193C9}" presName="hierRoot2" presStyleCnt="0">
        <dgm:presLayoutVars>
          <dgm:hierBranch val="init"/>
        </dgm:presLayoutVars>
      </dgm:prSet>
      <dgm:spPr/>
    </dgm:pt>
    <dgm:pt modelId="{CFA005F4-6988-7847-8DAE-1906B32BAFB7}" type="pres">
      <dgm:prSet presAssocID="{4E37D83F-E09E-DC4E-9318-250A962193C9}" presName="rootComposite" presStyleCnt="0"/>
      <dgm:spPr/>
    </dgm:pt>
    <dgm:pt modelId="{07DF70A2-F207-4C49-8D88-11093927A77C}" type="pres">
      <dgm:prSet presAssocID="{4E37D83F-E09E-DC4E-9318-250A962193C9}" presName="rootText" presStyleLbl="node4" presStyleIdx="18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085C77FA-7FD9-7741-A6FC-2C8AA6B1FAF7}" type="pres">
      <dgm:prSet presAssocID="{4E37D83F-E09E-DC4E-9318-250A962193C9}" presName="rootConnector" presStyleLbl="node4" presStyleIdx="18" presStyleCnt="22"/>
      <dgm:spPr/>
    </dgm:pt>
    <dgm:pt modelId="{AA71C646-7C12-1C4C-AE77-642BF6CCA0E6}" type="pres">
      <dgm:prSet presAssocID="{4E37D83F-E09E-DC4E-9318-250A962193C9}" presName="hierChild4" presStyleCnt="0"/>
      <dgm:spPr/>
    </dgm:pt>
    <dgm:pt modelId="{5949991A-4DDC-7049-8533-5601F53D59B7}" type="pres">
      <dgm:prSet presAssocID="{40B74ED9-6391-3C46-B9F5-FE678977108A}" presName="Name37" presStyleLbl="parChTrans1D4" presStyleIdx="19" presStyleCnt="22"/>
      <dgm:spPr/>
    </dgm:pt>
    <dgm:pt modelId="{79798600-0892-3342-963A-22A385BC8FED}" type="pres">
      <dgm:prSet presAssocID="{4C202421-D094-A34D-B2F1-25D4273AC589}" presName="hierRoot2" presStyleCnt="0">
        <dgm:presLayoutVars>
          <dgm:hierBranch val="init"/>
        </dgm:presLayoutVars>
      </dgm:prSet>
      <dgm:spPr/>
    </dgm:pt>
    <dgm:pt modelId="{5875F882-35ED-4843-96C6-18E21E6A5B84}" type="pres">
      <dgm:prSet presAssocID="{4C202421-D094-A34D-B2F1-25D4273AC589}" presName="rootComposite" presStyleCnt="0"/>
      <dgm:spPr/>
    </dgm:pt>
    <dgm:pt modelId="{864C587B-D834-1244-89A5-C85D2BEAA7F0}" type="pres">
      <dgm:prSet presAssocID="{4C202421-D094-A34D-B2F1-25D4273AC589}" presName="rootText" presStyleLbl="node4" presStyleIdx="19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BC941DA9-71C0-8E4E-AF93-2617ECAAD94A}" type="pres">
      <dgm:prSet presAssocID="{4C202421-D094-A34D-B2F1-25D4273AC589}" presName="rootConnector" presStyleLbl="node4" presStyleIdx="19" presStyleCnt="22"/>
      <dgm:spPr/>
    </dgm:pt>
    <dgm:pt modelId="{00B54EBB-F794-9E45-92D6-5CCF3661A1A5}" type="pres">
      <dgm:prSet presAssocID="{4C202421-D094-A34D-B2F1-25D4273AC589}" presName="hierChild4" presStyleCnt="0"/>
      <dgm:spPr/>
    </dgm:pt>
    <dgm:pt modelId="{40AB4366-21AC-1241-8BF0-91D247B19778}" type="pres">
      <dgm:prSet presAssocID="{4C202421-D094-A34D-B2F1-25D4273AC589}" presName="hierChild5" presStyleCnt="0"/>
      <dgm:spPr/>
    </dgm:pt>
    <dgm:pt modelId="{F947031F-71F3-1541-B08E-11A19CD467A8}" type="pres">
      <dgm:prSet presAssocID="{139DEFD6-80BF-FA41-9691-E40A7122A297}" presName="Name37" presStyleLbl="parChTrans1D4" presStyleIdx="20" presStyleCnt="22"/>
      <dgm:spPr/>
    </dgm:pt>
    <dgm:pt modelId="{5E659379-499C-8246-96BD-B206BC8EEB3C}" type="pres">
      <dgm:prSet presAssocID="{82C6D79A-0596-E446-8AB0-EB8FA4B2B36F}" presName="hierRoot2" presStyleCnt="0">
        <dgm:presLayoutVars>
          <dgm:hierBranch val="init"/>
        </dgm:presLayoutVars>
      </dgm:prSet>
      <dgm:spPr/>
    </dgm:pt>
    <dgm:pt modelId="{C582E6C4-3C6B-964D-AC33-EBE1F704DB7A}" type="pres">
      <dgm:prSet presAssocID="{82C6D79A-0596-E446-8AB0-EB8FA4B2B36F}" presName="rootComposite" presStyleCnt="0"/>
      <dgm:spPr/>
    </dgm:pt>
    <dgm:pt modelId="{03F99A12-2112-C042-8AA0-033290933644}" type="pres">
      <dgm:prSet presAssocID="{82C6D79A-0596-E446-8AB0-EB8FA4B2B36F}" presName="rootText" presStyleLbl="node4" presStyleIdx="20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BE223501-1C00-9A41-987D-7B5D23B7126D}" type="pres">
      <dgm:prSet presAssocID="{82C6D79A-0596-E446-8AB0-EB8FA4B2B36F}" presName="rootConnector" presStyleLbl="node4" presStyleIdx="20" presStyleCnt="22"/>
      <dgm:spPr/>
    </dgm:pt>
    <dgm:pt modelId="{86ADD079-5655-7448-B095-409A56D5346B}" type="pres">
      <dgm:prSet presAssocID="{82C6D79A-0596-E446-8AB0-EB8FA4B2B36F}" presName="hierChild4" presStyleCnt="0"/>
      <dgm:spPr/>
    </dgm:pt>
    <dgm:pt modelId="{80422A9F-A9C8-3A45-88B0-E0BBB95D983B}" type="pres">
      <dgm:prSet presAssocID="{82C6D79A-0596-E446-8AB0-EB8FA4B2B36F}" presName="hierChild5" presStyleCnt="0"/>
      <dgm:spPr/>
    </dgm:pt>
    <dgm:pt modelId="{67D65A74-3DC8-EB42-9359-A686378F83E2}" type="pres">
      <dgm:prSet presAssocID="{4E37D83F-E09E-DC4E-9318-250A962193C9}" presName="hierChild5" presStyleCnt="0"/>
      <dgm:spPr/>
    </dgm:pt>
    <dgm:pt modelId="{08DF860C-1E5F-424D-A61F-38D11D5BAE55}" type="pres">
      <dgm:prSet presAssocID="{905AC9A5-6A8F-FF45-A552-432A0AE4F2AD}" presName="hierChild5" presStyleCnt="0"/>
      <dgm:spPr/>
    </dgm:pt>
    <dgm:pt modelId="{A941675B-4B53-ED4A-B9BB-737C8387401B}" type="pres">
      <dgm:prSet presAssocID="{F4899F38-B031-A743-BD12-703925234F06}" presName="Name35" presStyleLbl="parChTrans1D4" presStyleIdx="21" presStyleCnt="22"/>
      <dgm:spPr/>
    </dgm:pt>
    <dgm:pt modelId="{E71F4183-784D-CB42-9C32-A3A58A19DF22}" type="pres">
      <dgm:prSet presAssocID="{0EA9B01D-929E-8A49-B7A7-E1CCBD388FA3}" presName="hierRoot2" presStyleCnt="0">
        <dgm:presLayoutVars>
          <dgm:hierBranch val="init"/>
        </dgm:presLayoutVars>
      </dgm:prSet>
      <dgm:spPr/>
    </dgm:pt>
    <dgm:pt modelId="{3732DBC7-6651-CF46-8F34-B1FBD99B57D6}" type="pres">
      <dgm:prSet presAssocID="{0EA9B01D-929E-8A49-B7A7-E1CCBD388FA3}" presName="rootComposite" presStyleCnt="0"/>
      <dgm:spPr/>
    </dgm:pt>
    <dgm:pt modelId="{355656ED-0420-FF42-9E10-0556A01EE55E}" type="pres">
      <dgm:prSet presAssocID="{0EA9B01D-929E-8A49-B7A7-E1CCBD388FA3}" presName="rootText" presStyleLbl="node4" presStyleIdx="21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8EF7E134-C26F-D44E-8699-1867D44D9B6F}" type="pres">
      <dgm:prSet presAssocID="{0EA9B01D-929E-8A49-B7A7-E1CCBD388FA3}" presName="rootConnector" presStyleLbl="node4" presStyleIdx="21" presStyleCnt="22"/>
      <dgm:spPr/>
    </dgm:pt>
    <dgm:pt modelId="{AC34225E-DB15-3A45-90F4-0A202C72C7C0}" type="pres">
      <dgm:prSet presAssocID="{0EA9B01D-929E-8A49-B7A7-E1CCBD388FA3}" presName="hierChild4" presStyleCnt="0"/>
      <dgm:spPr/>
    </dgm:pt>
    <dgm:pt modelId="{8E4755BB-8BEB-B147-BD2B-4516152AA020}" type="pres">
      <dgm:prSet presAssocID="{0EA9B01D-929E-8A49-B7A7-E1CCBD388FA3}" presName="hierChild5" presStyleCnt="0"/>
      <dgm:spPr/>
    </dgm:pt>
    <dgm:pt modelId="{56D70C4E-812E-3249-BE4D-47D83145983A}" type="pres">
      <dgm:prSet presAssocID="{06CA7D94-ED48-004E-91E5-8793B8B96EF8}" presName="hierChild5" presStyleCnt="0"/>
      <dgm:spPr/>
    </dgm:pt>
    <dgm:pt modelId="{00EC4865-51B1-414F-BFB1-A64D99E417BE}" type="pres">
      <dgm:prSet presAssocID="{363906CC-730E-499C-9848-942D5B2F5603}" presName="hierChild5" presStyleCnt="0"/>
      <dgm:spPr/>
    </dgm:pt>
    <dgm:pt modelId="{91289912-9AC0-4C05-92F8-552C9272DD29}" type="pres">
      <dgm:prSet presAssocID="{025B4D34-4287-4951-9F0D-9ECD9E39D10D}" presName="hierChild3" presStyleCnt="0"/>
      <dgm:spPr/>
    </dgm:pt>
  </dgm:ptLst>
  <dgm:cxnLst>
    <dgm:cxn modelId="{51590B00-7EAB-4AB2-9CC1-52095C2D2365}" srcId="{96F15514-0324-48F7-8870-369F1B0CD7AF}" destId="{25519B2B-E749-4A44-BAB6-EEB485C2A545}" srcOrd="0" destOrd="0" parTransId="{EEAA4052-0D1E-420D-9F6F-A845F983D6E8}" sibTransId="{E2F573B0-195D-4ACB-8E90-D1BF1E3F052A}"/>
    <dgm:cxn modelId="{A30AB100-B368-4043-AAC5-C743DE1CA3D2}" type="presOf" srcId="{231E2305-6DF2-4224-8C7D-B50B251594E3}" destId="{ECCC3D99-0931-4025-8534-CA952F7D9369}" srcOrd="0" destOrd="0" presId="urn:microsoft.com/office/officeart/2005/8/layout/orgChart1"/>
    <dgm:cxn modelId="{2B489403-EDAC-1D42-8ED0-18F54AFA2C0A}" type="presOf" srcId="{0EA9B01D-929E-8A49-B7A7-E1CCBD388FA3}" destId="{355656ED-0420-FF42-9E10-0556A01EE55E}" srcOrd="0" destOrd="0" presId="urn:microsoft.com/office/officeart/2005/8/layout/orgChart1"/>
    <dgm:cxn modelId="{729BF306-0246-6943-AAE1-7B0CA11FD540}" type="presOf" srcId="{A51A0556-E045-4C46-A9F0-E236A91960A7}" destId="{579476AD-1AD0-42D2-A1F4-EB39AD5EA1C1}" srcOrd="0" destOrd="0" presId="urn:microsoft.com/office/officeart/2005/8/layout/orgChart1"/>
    <dgm:cxn modelId="{87C56607-E024-48FD-8109-A2C29BAA81EC}" srcId="{25519B2B-E749-4A44-BAB6-EEB485C2A545}" destId="{75FFB165-A58D-4E03-9E51-8E0FD120D629}" srcOrd="1" destOrd="0" parTransId="{BB408977-236C-4D41-B7D5-57809A1D7648}" sibTransId="{A2B14FB8-AE29-4B23-A7AD-3EB5BAA80ED7}"/>
    <dgm:cxn modelId="{4906880A-CB83-EA43-BDED-A88045854640}" srcId="{DA7B1ED1-0138-E744-BBCC-FE86B08F6643}" destId="{A27D550F-4043-8F4B-A8E2-843978DB8499}" srcOrd="0" destOrd="0" parTransId="{8BF0E8E1-1AFA-B54E-8024-D2A3A9255C02}" sibTransId="{B909C038-7779-C646-872C-20F85225459A}"/>
    <dgm:cxn modelId="{1D01020D-5D77-994A-8DF4-4C9F4C2CF335}" type="presOf" srcId="{BFFE29C3-114F-47ED-92E3-329584D0276E}" destId="{0AA74D1E-3AE3-47C4-BCB2-F28BE9A67EE2}" srcOrd="1" destOrd="0" presId="urn:microsoft.com/office/officeart/2005/8/layout/orgChart1"/>
    <dgm:cxn modelId="{9B1EBD0D-2EEC-F846-96AE-B9E3A73308F8}" type="presOf" srcId="{9B4CBFF0-6A6D-0540-A436-773ABAB14F90}" destId="{F136958E-13D4-4847-B22C-2B29EDCF9391}" srcOrd="0" destOrd="0" presId="urn:microsoft.com/office/officeart/2005/8/layout/orgChart1"/>
    <dgm:cxn modelId="{3F335E0E-12B9-CF42-B777-BBC76673F772}" type="presOf" srcId="{FC239151-5FD8-BC41-BA57-ED6CD4B9E133}" destId="{045E67CA-DC6D-F848-B09E-EC83E00504BE}" srcOrd="1" destOrd="0" presId="urn:microsoft.com/office/officeart/2005/8/layout/orgChart1"/>
    <dgm:cxn modelId="{7558B421-1160-D74A-976C-E044FB28A1DF}" type="presOf" srcId="{AFAB40C3-3ECA-4751-A055-953F7D84CBB9}" destId="{AA22B2F9-539D-4A79-8A8D-EB4CCBC07323}" srcOrd="0" destOrd="0" presId="urn:microsoft.com/office/officeart/2005/8/layout/orgChart1"/>
    <dgm:cxn modelId="{585B7423-4438-7F4B-9FF0-84C21F332D8C}" type="presOf" srcId="{8BF0E8E1-1AFA-B54E-8024-D2A3A9255C02}" destId="{1190B346-2523-544B-BC6F-C836F06FCF4C}" srcOrd="0" destOrd="0" presId="urn:microsoft.com/office/officeart/2005/8/layout/orgChart1"/>
    <dgm:cxn modelId="{8910DF24-1CD7-8D46-9BAA-3E6358F593B4}" type="presOf" srcId="{363906CC-730E-499C-9848-942D5B2F5603}" destId="{B03DEEBE-8D6A-4D34-A3DA-17FB6B68BDE7}" srcOrd="0" destOrd="0" presId="urn:microsoft.com/office/officeart/2005/8/layout/orgChart1"/>
    <dgm:cxn modelId="{5DFF1A26-C0D9-4245-924C-CDA8E6B15775}" srcId="{4E37D83F-E09E-DC4E-9318-250A962193C9}" destId="{82C6D79A-0596-E446-8AB0-EB8FA4B2B36F}" srcOrd="1" destOrd="0" parTransId="{139DEFD6-80BF-FA41-9691-E40A7122A297}" sibTransId="{EE2EBA02-936D-4C49-8153-72EEAA825A2C}"/>
    <dgm:cxn modelId="{21503C29-930A-9940-B8CF-ACA4D3FCE35D}" type="presOf" srcId="{96F15514-0324-48F7-8870-369F1B0CD7AF}" destId="{80352BA0-3522-4E85-B679-025F665B3325}" srcOrd="0" destOrd="0" presId="urn:microsoft.com/office/officeart/2005/8/layout/orgChart1"/>
    <dgm:cxn modelId="{4296012A-41FA-A642-9EE0-EF3F56571E8F}" type="presOf" srcId="{6AF9989B-6B3C-914E-9A86-B691635C2F66}" destId="{3CEF933D-A3AC-2640-90B9-779EE298603D}" srcOrd="0" destOrd="0" presId="urn:microsoft.com/office/officeart/2005/8/layout/orgChart1"/>
    <dgm:cxn modelId="{8DAEDB2C-C959-2D4C-AD7B-67A099292C8F}" type="presOf" srcId="{046EB6FE-19D2-D347-87DB-4227F8C53031}" destId="{CB6D2611-2774-3E45-BB0D-D63F0059B486}" srcOrd="0" destOrd="0" presId="urn:microsoft.com/office/officeart/2005/8/layout/orgChart1"/>
    <dgm:cxn modelId="{FEBF242D-62C5-3E4F-AADA-BD38615F4BE3}" srcId="{9D3711E1-91ED-3D4D-ABC7-4C7995CA9816}" destId="{D64C1AA2-F31E-CD45-A018-56D0CB9D9F68}" srcOrd="1" destOrd="0" parTransId="{076ABC8F-1444-984A-A06D-6D5B833B2A3E}" sibTransId="{8146B518-A5C3-9547-9027-FF0C0FCA5D5E}"/>
    <dgm:cxn modelId="{4FE77E2D-6B02-9F4A-8659-68D5FDA57725}" type="presOf" srcId="{14C15FC4-6436-4BB3-AC9D-26EE57EEB5EE}" destId="{DB91559A-EE0B-4550-AA05-29078EFABEC9}" srcOrd="1" destOrd="0" presId="urn:microsoft.com/office/officeart/2005/8/layout/orgChart1"/>
    <dgm:cxn modelId="{FD89EE2D-A6CE-4654-8E0C-545C94A537BA}" srcId="{8A1650A6-2143-462E-B222-E9371ECE0380}" destId="{4D299C0D-9AAA-438F-B698-48F5C22E5F69}" srcOrd="1" destOrd="0" parTransId="{A51A0556-E045-4C46-A9F0-E236A91960A7}" sibTransId="{37F01A06-CDE1-4E23-A8FE-4802929881A5}"/>
    <dgm:cxn modelId="{48474534-27DA-AA4C-A655-4AA536ED6E79}" type="presOf" srcId="{A27D550F-4043-8F4B-A8E2-843978DB8499}" destId="{D84305E1-BA37-304B-A784-6CFAA8A6C331}" srcOrd="0" destOrd="0" presId="urn:microsoft.com/office/officeart/2005/8/layout/orgChart1"/>
    <dgm:cxn modelId="{DEBA6036-9167-5E40-9C98-702D3D3B5D4C}" type="presOf" srcId="{4D299C0D-9AAA-438F-B698-48F5C22E5F69}" destId="{52A6F129-A789-4184-AC45-42567030A393}" srcOrd="1" destOrd="0" presId="urn:microsoft.com/office/officeart/2005/8/layout/orgChart1"/>
    <dgm:cxn modelId="{2B47E736-BC0F-0A45-AD9D-6262F747B4E5}" type="presOf" srcId="{BB408977-236C-4D41-B7D5-57809A1D7648}" destId="{65E52AD9-0770-47DE-AC77-DB0169E7F276}" srcOrd="0" destOrd="0" presId="urn:microsoft.com/office/officeart/2005/8/layout/orgChart1"/>
    <dgm:cxn modelId="{5AE32637-FF28-4FCF-8109-B61453AC6857}" srcId="{8A1650A6-2143-462E-B222-E9371ECE0380}" destId="{7639FAF6-9E1C-4F42-BFA4-3335F1E0FFD9}" srcOrd="0" destOrd="0" parTransId="{828A35BB-CB16-4D9B-A183-2951B0441068}" sibTransId="{A3D36A38-3B92-4B46-B3AA-54953985E34A}"/>
    <dgm:cxn modelId="{90263938-16AA-804B-B601-B696E4D32A32}" srcId="{06CA7D94-ED48-004E-91E5-8793B8B96EF8}" destId="{905AC9A5-6A8F-FF45-A552-432A0AE4F2AD}" srcOrd="0" destOrd="0" parTransId="{B5EE2DC1-836E-D240-BED9-2D1C422EDF97}" sibTransId="{97ABC63F-50C0-EC40-9480-85D3EA46C366}"/>
    <dgm:cxn modelId="{1B31B038-49FD-B841-8BC4-B1CF38FBD1E5}" type="presOf" srcId="{905AC9A5-6A8F-FF45-A552-432A0AE4F2AD}" destId="{D7861FB2-082F-9848-B50C-83A61BD7B850}" srcOrd="1" destOrd="0" presId="urn:microsoft.com/office/officeart/2005/8/layout/orgChart1"/>
    <dgm:cxn modelId="{D50BA939-98EA-48DD-9FB2-B437A5C917D2}" srcId="{025B4D34-4287-4951-9F0D-9ECD9E39D10D}" destId="{363906CC-730E-499C-9848-942D5B2F5603}" srcOrd="1" destOrd="0" parTransId="{9634D334-9342-45E0-B2D0-CD4150AE9CA1}" sibTransId="{EE7D7E0F-8705-46F5-81BD-11CF5D7F6649}"/>
    <dgm:cxn modelId="{93D8673C-17A2-4441-91D1-8B5DD826E897}" srcId="{06CA7D94-ED48-004E-91E5-8793B8B96EF8}" destId="{0EA9B01D-929E-8A49-B7A7-E1CCBD388FA3}" srcOrd="1" destOrd="0" parTransId="{F4899F38-B031-A743-BD12-703925234F06}" sibTransId="{B387F484-2576-994B-9A89-72E6777F18F1}"/>
    <dgm:cxn modelId="{9182723D-0171-2D47-B5F3-C00A50AEE03F}" type="presOf" srcId="{44E16BE2-87EE-6145-B91F-DB0AF60AB0D9}" destId="{05E74234-4102-CF40-8107-3B5E494BBF5B}" srcOrd="0" destOrd="0" presId="urn:microsoft.com/office/officeart/2005/8/layout/orgChart1"/>
    <dgm:cxn modelId="{F25F2A3E-4AD5-7C48-A135-3A58B918840D}" type="presOf" srcId="{8A1650A6-2143-462E-B222-E9371ECE0380}" destId="{4B7FB032-BF70-45D6-B1EB-0FB2EF199F45}" srcOrd="1" destOrd="0" presId="urn:microsoft.com/office/officeart/2005/8/layout/orgChart1"/>
    <dgm:cxn modelId="{7D04B43E-06B9-4545-ADD3-40A449565644}" type="presOf" srcId="{DA7B1ED1-0138-E744-BBCC-FE86B08F6643}" destId="{9BBF8C2A-3C5C-3247-8443-706FBFE470A9}" srcOrd="1" destOrd="0" presId="urn:microsoft.com/office/officeart/2005/8/layout/orgChart1"/>
    <dgm:cxn modelId="{A3F7C95D-321C-4540-AB30-CD70D0BB831E}" type="presOf" srcId="{363906CC-730E-499C-9848-942D5B2F5603}" destId="{F0D3E6AB-2E5D-4979-AE05-84BDF00F3E57}" srcOrd="1" destOrd="0" presId="urn:microsoft.com/office/officeart/2005/8/layout/orgChart1"/>
    <dgm:cxn modelId="{7B91D166-41FF-F04A-A387-87FFF21890F6}" type="presOf" srcId="{D64C1AA2-F31E-CD45-A018-56D0CB9D9F68}" destId="{E1053A9F-4B47-AA45-BFBA-CB94E6DAED0E}" srcOrd="0" destOrd="0" presId="urn:microsoft.com/office/officeart/2005/8/layout/orgChart1"/>
    <dgm:cxn modelId="{6EA8F966-77FF-1443-B0A6-F781CED4B79A}" type="presOf" srcId="{139DEFD6-80BF-FA41-9691-E40A7122A297}" destId="{F947031F-71F3-1541-B08E-11A19CD467A8}" srcOrd="0" destOrd="0" presId="urn:microsoft.com/office/officeart/2005/8/layout/orgChart1"/>
    <dgm:cxn modelId="{49210F67-2128-7740-AEE1-995552EA29D6}" srcId="{DA7B1ED1-0138-E744-BBCC-FE86B08F6643}" destId="{E75CE78D-4FBF-F84E-B9B2-790AFA4B1350}" srcOrd="2" destOrd="0" parTransId="{0AE00B84-57DF-0140-917A-4C3573609811}" sibTransId="{F4A4077B-D568-BF45-8183-F8A3D7E3C2FA}"/>
    <dgm:cxn modelId="{7C7B8F69-FBCC-6D4E-81D8-2F5ECA099AF6}" type="presOf" srcId="{ACA409F7-7A08-B24A-975A-DFE210ACF276}" destId="{E66AE51E-78EF-B24E-8C08-41A4686429A3}" srcOrd="0" destOrd="0" presId="urn:microsoft.com/office/officeart/2005/8/layout/orgChart1"/>
    <dgm:cxn modelId="{5A48FC4A-D83E-804E-A160-BC6A5B40FEC2}" type="presOf" srcId="{D64C1AA2-F31E-CD45-A018-56D0CB9D9F68}" destId="{EC881B37-4A93-DD41-884A-8216D22A4BF8}" srcOrd="1" destOrd="0" presId="urn:microsoft.com/office/officeart/2005/8/layout/orgChart1"/>
    <dgm:cxn modelId="{FFFDA24B-4BB8-BA43-A4A6-B27C84AB7816}" type="presOf" srcId="{EEAA4052-0D1E-420D-9F6F-A845F983D6E8}" destId="{D884700F-6098-4749-BD26-394E3276E35E}" srcOrd="0" destOrd="0" presId="urn:microsoft.com/office/officeart/2005/8/layout/orgChart1"/>
    <dgm:cxn modelId="{B4100E6C-D170-0247-A5A7-C7A4EB51EB9B}" type="presOf" srcId="{82C6D79A-0596-E446-8AB0-EB8FA4B2B36F}" destId="{BE223501-1C00-9A41-987D-7B5D23B7126D}" srcOrd="1" destOrd="0" presId="urn:microsoft.com/office/officeart/2005/8/layout/orgChart1"/>
    <dgm:cxn modelId="{7870726C-4A88-2D41-8C79-580B85E31AF7}" type="presOf" srcId="{9B4CBFF0-6A6D-0540-A436-773ABAB14F90}" destId="{1F4C6502-BB18-9742-ADAA-275579FE2BA3}" srcOrd="1" destOrd="0" presId="urn:microsoft.com/office/officeart/2005/8/layout/orgChart1"/>
    <dgm:cxn modelId="{9DFAEC6C-276B-8D4A-824C-25FA8B463B8F}" srcId="{905AC9A5-6A8F-FF45-A552-432A0AE4F2AD}" destId="{4E37D83F-E09E-DC4E-9318-250A962193C9}" srcOrd="1" destOrd="0" parTransId="{046EB6FE-19D2-D347-87DB-4227F8C53031}" sibTransId="{B73F3430-613A-8C45-8EF7-7B19BC5D0E16}"/>
    <dgm:cxn modelId="{B8D4206D-3BDA-46FB-B929-C04D9CA35253}" srcId="{75FFB165-A58D-4E03-9E51-8E0FD120D629}" destId="{5DF74B4C-73D8-4633-8FD8-1D0ECCCDEE6A}" srcOrd="0" destOrd="0" parTransId="{A2649A69-30D0-4DB1-904F-2E18AB34B3D4}" sibTransId="{5A73E587-6648-4F9E-B2BE-EA47041B4EA0}"/>
    <dgm:cxn modelId="{36299C6D-731E-A140-84F6-65679C71E62C}" type="presOf" srcId="{25519B2B-E749-4A44-BAB6-EEB485C2A545}" destId="{AA1224E5-9D19-4A1D-818F-061BE6E9BD47}" srcOrd="1" destOrd="0" presId="urn:microsoft.com/office/officeart/2005/8/layout/orgChart1"/>
    <dgm:cxn modelId="{68B1416E-5AB4-0242-BF38-4A0588A18E70}" type="presOf" srcId="{75FFB165-A58D-4E03-9E51-8E0FD120D629}" destId="{9AA2D2B3-2912-464F-9B7B-9963A918BA5A}" srcOrd="0" destOrd="0" presId="urn:microsoft.com/office/officeart/2005/8/layout/orgChart1"/>
    <dgm:cxn modelId="{FA31766E-1CF1-7544-94DC-9D01AEEB9156}" type="presOf" srcId="{A27D550F-4043-8F4B-A8E2-843978DB8499}" destId="{DB2C852E-DB64-8848-9444-3F381CA5B433}" srcOrd="1" destOrd="0" presId="urn:microsoft.com/office/officeart/2005/8/layout/orgChart1"/>
    <dgm:cxn modelId="{38351350-5899-154F-B289-89B58255C495}" type="presOf" srcId="{7639FAF6-9E1C-4F42-BFA4-3335F1E0FFD9}" destId="{D9AD7E2B-4BCA-44C8-A1CC-001F9ADA21DF}" srcOrd="0" destOrd="0" presId="urn:microsoft.com/office/officeart/2005/8/layout/orgChart1"/>
    <dgm:cxn modelId="{AA622650-B443-B749-B1EC-3958AEDB1A00}" type="presOf" srcId="{F4696291-C991-407F-B0C3-6A8F2CE0841A}" destId="{7B1EDCE2-2E38-4FFF-BDFA-964E3AA97BCB}" srcOrd="1" destOrd="0" presId="urn:microsoft.com/office/officeart/2005/8/layout/orgChart1"/>
    <dgm:cxn modelId="{8A143D70-72D8-D54A-857A-960C421BCF18}" type="presOf" srcId="{47EA173C-EDC6-4FDA-8261-83843715ED6C}" destId="{476443CA-C80E-495A-A67B-7D050FCD583F}" srcOrd="0" destOrd="0" presId="urn:microsoft.com/office/officeart/2005/8/layout/orgChart1"/>
    <dgm:cxn modelId="{A6E68350-7FC1-4D05-A751-969344C2BF5E}" srcId="{96F15514-0324-48F7-8870-369F1B0CD7AF}" destId="{522FC380-9F64-4A72-BB36-4E4AEB6F39CA}" srcOrd="1" destOrd="0" parTransId="{231E2305-6DF2-4224-8C7D-B50B251594E3}" sibTransId="{361DBA5E-9B6E-4FBC-88AD-891783362E13}"/>
    <dgm:cxn modelId="{5BEF3C53-D957-474E-AD7F-7463004284C8}" srcId="{75FFB165-A58D-4E03-9E51-8E0FD120D629}" destId="{5DA1F43E-71CC-4013-B77C-1DF45E9AFCFE}" srcOrd="2" destOrd="0" parTransId="{FC72D416-D328-4D2D-B4BE-92D4CE63A083}" sibTransId="{F1ED7E29-FDB0-4F78-AE8F-D168D79D8A92}"/>
    <dgm:cxn modelId="{8F8E7573-1951-4C31-A7E6-E1C56614B6FE}" srcId="{25519B2B-E749-4A44-BAB6-EEB485C2A545}" destId="{8A1650A6-2143-462E-B222-E9371ECE0380}" srcOrd="2" destOrd="0" parTransId="{A9B9BF6E-C539-402D-8CCA-452D408E5D00}" sibTransId="{F7DE8BC5-9621-474C-ABA8-4B7B2C7F7B00}"/>
    <dgm:cxn modelId="{DF251476-AA37-F847-9867-74AD2C916530}" type="presOf" srcId="{0EA9B01D-929E-8A49-B7A7-E1CCBD388FA3}" destId="{8EF7E134-C26F-D44E-8699-1867D44D9B6F}" srcOrd="1" destOrd="0" presId="urn:microsoft.com/office/officeart/2005/8/layout/orgChart1"/>
    <dgm:cxn modelId="{5FAE4276-A384-8F44-9356-C1CADA7F15EA}" type="presOf" srcId="{7639FAF6-9E1C-4F42-BFA4-3335F1E0FFD9}" destId="{CF8DD596-3104-49DE-8E2B-77860E56372D}" srcOrd="1" destOrd="0" presId="urn:microsoft.com/office/officeart/2005/8/layout/orgChart1"/>
    <dgm:cxn modelId="{CD8EA857-8C84-440E-A470-EFC61D568BF5}" srcId="{025B4D34-4287-4951-9F0D-9ECD9E39D10D}" destId="{96F15514-0324-48F7-8870-369F1B0CD7AF}" srcOrd="0" destOrd="0" parTransId="{ACB6D3F8-0D7A-4E3A-951A-5EA6B9D94E92}" sibTransId="{B54F6550-9A4C-4EEF-9EE9-523B4690B751}"/>
    <dgm:cxn modelId="{C527FA77-7AA3-8944-8600-E2A7306359C5}" type="presOf" srcId="{025B4D34-4287-4951-9F0D-9ECD9E39D10D}" destId="{1DA08752-DBDB-4521-9D5A-4FEA32F88E8C}" srcOrd="0" destOrd="0" presId="urn:microsoft.com/office/officeart/2005/8/layout/orgChart1"/>
    <dgm:cxn modelId="{CD6A105A-E1BB-2445-ABC4-7FD99F39F3AC}" type="presOf" srcId="{6D0D24C9-BCD3-436A-BF12-ED2A11CFC72C}" destId="{BAB8BA20-6E42-46DB-AA75-52C07BFD8628}" srcOrd="0" destOrd="0" presId="urn:microsoft.com/office/officeart/2005/8/layout/orgChart1"/>
    <dgm:cxn modelId="{9079345A-059D-804A-896F-B9A79B578B0F}" type="presOf" srcId="{F3FD6E49-A834-C14A-962B-C0497259CEF6}" destId="{B82242E9-E98C-BF4A-BEE0-9AAB68459C92}" srcOrd="0" destOrd="0" presId="urn:microsoft.com/office/officeart/2005/8/layout/orgChart1"/>
    <dgm:cxn modelId="{89DAE17B-189B-8641-A834-DA56E1572A79}" type="presOf" srcId="{4D299C0D-9AAA-438F-B698-48F5C22E5F69}" destId="{9609A133-F0ED-48A9-B246-3CF25CA29719}" srcOrd="0" destOrd="0" presId="urn:microsoft.com/office/officeart/2005/8/layout/orgChart1"/>
    <dgm:cxn modelId="{BC3D5581-83BA-F445-9A55-45FEF63182D5}" type="presOf" srcId="{A9B9BF6E-C539-402D-8CCA-452D408E5D00}" destId="{89499FE0-E7FC-4E8B-B25E-9B3F8A475E02}" srcOrd="0" destOrd="0" presId="urn:microsoft.com/office/officeart/2005/8/layout/orgChart1"/>
    <dgm:cxn modelId="{DED6E585-5545-0F4B-A3E2-6F8F075FA1CE}" type="presOf" srcId="{9D3711E1-91ED-3D4D-ABC7-4C7995CA9816}" destId="{3EC681E7-2D17-134D-85EB-4DE73C73A47F}" srcOrd="1" destOrd="0" presId="urn:microsoft.com/office/officeart/2005/8/layout/orgChart1"/>
    <dgm:cxn modelId="{2359FB85-910B-254D-80C2-E4EB9A9B3FAE}" type="presOf" srcId="{40B74ED9-6391-3C46-B9F5-FE678977108A}" destId="{5949991A-4DDC-7049-8533-5601F53D59B7}" srcOrd="0" destOrd="0" presId="urn:microsoft.com/office/officeart/2005/8/layout/orgChart1"/>
    <dgm:cxn modelId="{2AE44F86-8892-5844-9285-8C79B062CBB6}" type="presOf" srcId="{8A1650A6-2143-462E-B222-E9371ECE0380}" destId="{16BA64E7-47CA-4051-8160-48E056F028DE}" srcOrd="0" destOrd="0" presId="urn:microsoft.com/office/officeart/2005/8/layout/orgChart1"/>
    <dgm:cxn modelId="{8A87C08A-2057-F948-B64F-838BB7F8037E}" type="presOf" srcId="{FC72D416-D328-4D2D-B4BE-92D4CE63A083}" destId="{2F97739A-30CB-46BF-B44E-3466567D2595}" srcOrd="0" destOrd="0" presId="urn:microsoft.com/office/officeart/2005/8/layout/orgChart1"/>
    <dgm:cxn modelId="{B76BEA8D-929A-6542-AB3B-DF5C988F3DE6}" type="presOf" srcId="{3BF5C778-DDC0-3641-8620-54A30F37A6AC}" destId="{56BD5C49-7934-9342-81C7-E2B5F5CB8AB0}" srcOrd="0" destOrd="0" presId="urn:microsoft.com/office/officeart/2005/8/layout/orgChart1"/>
    <dgm:cxn modelId="{AAA07C8E-4E76-A940-96E1-FAA9CACA3F15}" type="presOf" srcId="{92097B33-13FD-407D-B744-E77767C331F5}" destId="{AB85DDED-BB5D-4B20-A31F-56CB86C5F9CC}" srcOrd="0" destOrd="0" presId="urn:microsoft.com/office/officeart/2005/8/layout/orgChart1"/>
    <dgm:cxn modelId="{02487590-8293-CE44-AC32-18E46C913DD9}" srcId="{9D3711E1-91ED-3D4D-ABC7-4C7995CA9816}" destId="{FC239151-5FD8-BC41-BA57-ED6CD4B9E133}" srcOrd="0" destOrd="0" parTransId="{91E972B9-4679-924D-9ACD-6FF1CD59DA7D}" sibTransId="{B0F4E6A2-584D-9548-A251-AD626F95821E}"/>
    <dgm:cxn modelId="{DC89B790-07C3-1246-856A-9300E1892C37}" type="presOf" srcId="{5DA1F43E-71CC-4013-B77C-1DF45E9AFCFE}" destId="{95508A89-9607-4824-9661-443880E5D946}" srcOrd="0" destOrd="0" presId="urn:microsoft.com/office/officeart/2005/8/layout/orgChart1"/>
    <dgm:cxn modelId="{AF930992-A1FD-8341-B38F-27827D37D674}" type="presOf" srcId="{47EA173C-EDC6-4FDA-8261-83843715ED6C}" destId="{C3F4B18B-83A8-4321-8A24-803A0F4AD38B}" srcOrd="1" destOrd="0" presId="urn:microsoft.com/office/officeart/2005/8/layout/orgChart1"/>
    <dgm:cxn modelId="{03247C95-8552-4946-9CDA-96E5D8E53B9F}" type="presOf" srcId="{5DA1F43E-71CC-4013-B77C-1DF45E9AFCFE}" destId="{CBC7572D-98FF-4F35-A460-1DB067791633}" srcOrd="1" destOrd="0" presId="urn:microsoft.com/office/officeart/2005/8/layout/orgChart1"/>
    <dgm:cxn modelId="{24859195-2C5E-5D4B-92BE-9291C43F033B}" type="presOf" srcId="{522FC380-9F64-4A72-BB36-4E4AEB6F39CA}" destId="{85AF74FC-F459-409E-965E-D6BDD3AF4BA0}" srcOrd="0" destOrd="0" presId="urn:microsoft.com/office/officeart/2005/8/layout/orgChart1"/>
    <dgm:cxn modelId="{C1219B9E-D422-9245-ACB9-853F1E170BD3}" type="presOf" srcId="{75FFB165-A58D-4E03-9E51-8E0FD120D629}" destId="{BDD006FC-7FBE-4690-AD0A-0854CA483EF2}" srcOrd="1" destOrd="0" presId="urn:microsoft.com/office/officeart/2005/8/layout/orgChart1"/>
    <dgm:cxn modelId="{930CF69E-7A89-B14E-8FEE-B0BA9DC9B427}" type="presOf" srcId="{A2649A69-30D0-4DB1-904F-2E18AB34B3D4}" destId="{727CB3DB-D620-43C4-A2A8-A0C9A1916D1A}" srcOrd="0" destOrd="0" presId="urn:microsoft.com/office/officeart/2005/8/layout/orgChart1"/>
    <dgm:cxn modelId="{D1FCB5A3-C51B-434C-AF47-2682AB7E7DD3}" type="presOf" srcId="{F4899F38-B031-A743-BD12-703925234F06}" destId="{A941675B-4B53-ED4A-B9BB-737C8387401B}" srcOrd="0" destOrd="0" presId="urn:microsoft.com/office/officeart/2005/8/layout/orgChart1"/>
    <dgm:cxn modelId="{4E9432A4-3A8C-1544-9C9A-C24BD625056E}" type="presOf" srcId="{06CA7D94-ED48-004E-91E5-8793B8B96EF8}" destId="{031CA4F7-B8AA-A14F-8375-3F5207435063}" srcOrd="0" destOrd="0" presId="urn:microsoft.com/office/officeart/2005/8/layout/orgChart1"/>
    <dgm:cxn modelId="{8E4295A9-55C0-D94A-9798-AAEA24E274DC}" type="presOf" srcId="{44E16BE2-87EE-6145-B91F-DB0AF60AB0D9}" destId="{7E8ED830-FB5C-0F4A-B846-57B4206645E9}" srcOrd="1" destOrd="0" presId="urn:microsoft.com/office/officeart/2005/8/layout/orgChart1"/>
    <dgm:cxn modelId="{E9E430AA-1F8C-8E41-B66B-09ECDF021A0B}" srcId="{9B4CBFF0-6A6D-0540-A436-773ABAB14F90}" destId="{44E16BE2-87EE-6145-B91F-DB0AF60AB0D9}" srcOrd="0" destOrd="0" parTransId="{53E1CFFC-A567-D84A-ABDE-E6CEF6CB8E45}" sibTransId="{1498A9E9-F11D-B24D-9330-A832336BF49A}"/>
    <dgm:cxn modelId="{D3396FAA-40F3-C544-8ED5-43C8DCFAB7D0}" srcId="{363906CC-730E-499C-9848-942D5B2F5603}" destId="{DA7B1ED1-0138-E744-BBCC-FE86B08F6643}" srcOrd="0" destOrd="0" parTransId="{6AF9989B-6B3C-914E-9A86-B691635C2F66}" sibTransId="{AD4FB2B9-3709-0546-AAB6-BB4EC9BC7E85}"/>
    <dgm:cxn modelId="{91B5C5AD-E5BD-AC49-B63C-373C62CB9181}" srcId="{DA7B1ED1-0138-E744-BBCC-FE86B08F6643}" destId="{9B4CBFF0-6A6D-0540-A436-773ABAB14F90}" srcOrd="1" destOrd="0" parTransId="{3BF5C778-DDC0-3641-8620-54A30F37A6AC}" sibTransId="{506EFF06-BE73-C440-990D-DAF7CB9A6D93}"/>
    <dgm:cxn modelId="{F6F7E2AD-D77A-1F4A-9278-83B44AE1E00B}" type="presOf" srcId="{E75CE78D-4FBF-F84E-B9B2-790AFA4B1350}" destId="{5798BE4B-F6D3-A64A-8F54-60A359C3D75C}" srcOrd="1" destOrd="0" presId="urn:microsoft.com/office/officeart/2005/8/layout/orgChart1"/>
    <dgm:cxn modelId="{465044AF-6D76-40F2-A2A8-6C4A7E85F781}" srcId="{522FC380-9F64-4A72-BB36-4E4AEB6F39CA}" destId="{14C15FC4-6436-4BB3-AC9D-26EE57EEB5EE}" srcOrd="0" destOrd="0" parTransId="{92097B33-13FD-407D-B744-E77767C331F5}" sibTransId="{B1185BE0-30B0-400D-A7A4-B1E68304ABEE}"/>
    <dgm:cxn modelId="{FE673BB0-3D0C-F14F-A381-CFE8132E80D8}" srcId="{4E37D83F-E09E-DC4E-9318-250A962193C9}" destId="{4C202421-D094-A34D-B2F1-25D4273AC589}" srcOrd="0" destOrd="0" parTransId="{40B74ED9-6391-3C46-B9F5-FE678977108A}" sibTransId="{A7B1A6A5-AF27-6A4A-8A4B-6B719B3B732F}"/>
    <dgm:cxn modelId="{660ACBB1-2BAA-E44F-82AB-6064F7E341C7}" type="presOf" srcId="{F3DF1207-922D-493A-B1E7-FF8D361A86A0}" destId="{D74222A8-E580-4B12-B3D5-D2ADC202B68E}" srcOrd="0" destOrd="0" presId="urn:microsoft.com/office/officeart/2005/8/layout/orgChart1"/>
    <dgm:cxn modelId="{B4F284B3-F7D6-6049-B6BD-5DF861FA4319}" srcId="{363906CC-730E-499C-9848-942D5B2F5603}" destId="{06CA7D94-ED48-004E-91E5-8793B8B96EF8}" srcOrd="1" destOrd="0" parTransId="{ACA409F7-7A08-B24A-975A-DFE210ACF276}" sibTransId="{3DB8B9F7-DABF-FA45-9553-FE0422FBA63D}"/>
    <dgm:cxn modelId="{0B6A2BB6-AA72-564B-92A4-2400528D1390}" type="presOf" srcId="{91E972B9-4679-924D-9ACD-6FF1CD59DA7D}" destId="{BB52AE45-8D12-8243-B1DF-6BB0D954AEBB}" srcOrd="0" destOrd="0" presId="urn:microsoft.com/office/officeart/2005/8/layout/orgChart1"/>
    <dgm:cxn modelId="{4E06A4B6-6D43-5F45-B868-1C88FA57889F}" type="presOf" srcId="{E75CE78D-4FBF-F84E-B9B2-790AFA4B1350}" destId="{419FA2A6-83F7-964B-850B-2700EEE7AA57}" srcOrd="0" destOrd="0" presId="urn:microsoft.com/office/officeart/2005/8/layout/orgChart1"/>
    <dgm:cxn modelId="{C60914BA-A3D8-FF45-AD1E-7707A6C5EF2F}" type="presOf" srcId="{025B4D34-4287-4951-9F0D-9ECD9E39D10D}" destId="{B599172F-5419-47BB-819A-B7FAEE33EA7E}" srcOrd="1" destOrd="0" presId="urn:microsoft.com/office/officeart/2005/8/layout/orgChart1"/>
    <dgm:cxn modelId="{1831AABA-73AA-4AE6-9DE1-D9A908E0D578}" srcId="{25519B2B-E749-4A44-BAB6-EEB485C2A545}" destId="{F4696291-C991-407F-B0C3-6A8F2CE0841A}" srcOrd="0" destOrd="0" parTransId="{6D0D24C9-BCD3-436A-BF12-ED2A11CFC72C}" sibTransId="{C88D5B41-C980-4417-A968-99EF866D41D6}"/>
    <dgm:cxn modelId="{376611BB-62A7-D844-B2B4-138C2E9E0743}" type="presOf" srcId="{828A35BB-CB16-4D9B-A183-2951B0441068}" destId="{548871E3-F23D-41F1-8199-F652E4A76D40}" srcOrd="0" destOrd="0" presId="urn:microsoft.com/office/officeart/2005/8/layout/orgChart1"/>
    <dgm:cxn modelId="{7F42E3BD-3EA9-9244-BB01-9D1DA6A94871}" type="presOf" srcId="{5DF74B4C-73D8-4633-8FD8-1D0ECCCDEE6A}" destId="{FD424917-6B45-4290-A810-E13D0472D485}" srcOrd="0" destOrd="0" presId="urn:microsoft.com/office/officeart/2005/8/layout/orgChart1"/>
    <dgm:cxn modelId="{8D7910BE-2B57-D841-8D03-7A029D3ED538}" type="presOf" srcId="{0AE00B84-57DF-0140-917A-4C3573609811}" destId="{8AD9957E-4E23-9F4B-89B1-36C3A71EC6E5}" srcOrd="0" destOrd="0" presId="urn:microsoft.com/office/officeart/2005/8/layout/orgChart1"/>
    <dgm:cxn modelId="{34F6FCBE-31DD-574F-81EB-7B340713E51C}" type="presOf" srcId="{25519B2B-E749-4A44-BAB6-EEB485C2A545}" destId="{B3C570EB-761F-4DF2-840A-0BE33F51CA09}" srcOrd="0" destOrd="0" presId="urn:microsoft.com/office/officeart/2005/8/layout/orgChart1"/>
    <dgm:cxn modelId="{FFBCC7C0-FEE6-FC4B-8D1B-B9ED6B193702}" type="presOf" srcId="{076ABC8F-1444-984A-A06D-6D5B833B2A3E}" destId="{4FA6CFFA-C517-504E-9670-D3488249CEC9}" srcOrd="0" destOrd="0" presId="urn:microsoft.com/office/officeart/2005/8/layout/orgChart1"/>
    <dgm:cxn modelId="{D039D4C8-7D61-0B41-AA68-4E37AE9419F4}" type="presOf" srcId="{DA7B1ED1-0138-E744-BBCC-FE86B08F6643}" destId="{E670587C-8103-0443-9C22-BE39B479CE67}" srcOrd="0" destOrd="0" presId="urn:microsoft.com/office/officeart/2005/8/layout/orgChart1"/>
    <dgm:cxn modelId="{4D9798C9-AC41-8F4F-BE38-DC9004B1DB21}" type="presOf" srcId="{4E37D83F-E09E-DC4E-9318-250A962193C9}" destId="{07DF70A2-F207-4C49-8D88-11093927A77C}" srcOrd="0" destOrd="0" presId="urn:microsoft.com/office/officeart/2005/8/layout/orgChart1"/>
    <dgm:cxn modelId="{E54E3BCA-4698-A543-A8C4-74A66053163D}" type="presOf" srcId="{BFFE29C3-114F-47ED-92E3-329584D0276E}" destId="{FE2DB67C-4C26-4FA0-937E-4BE37BEFFBC2}" srcOrd="0" destOrd="0" presId="urn:microsoft.com/office/officeart/2005/8/layout/orgChart1"/>
    <dgm:cxn modelId="{AEDF71CA-251F-D04A-8C86-B076C568E679}" type="presOf" srcId="{5DF74B4C-73D8-4633-8FD8-1D0ECCCDEE6A}" destId="{B2A765D3-2AF1-4501-B379-6926915A735B}" srcOrd="1" destOrd="0" presId="urn:microsoft.com/office/officeart/2005/8/layout/orgChart1"/>
    <dgm:cxn modelId="{253492CC-BF7F-4AE3-99AF-73767986DD29}" srcId="{75FFB165-A58D-4E03-9E51-8E0FD120D629}" destId="{BFFE29C3-114F-47ED-92E3-329584D0276E}" srcOrd="1" destOrd="0" parTransId="{F3DF1207-922D-493A-B1E7-FF8D361A86A0}" sibTransId="{A61F4075-3653-42C4-B48C-79A907293C10}"/>
    <dgm:cxn modelId="{ACD6BBD0-9D6F-8D4D-89DE-A78CFEEA24EB}" type="presOf" srcId="{FC239151-5FD8-BC41-BA57-ED6CD4B9E133}" destId="{1DFE80F7-7D13-8E4C-98F9-FDA733D2A3A7}" srcOrd="0" destOrd="0" presId="urn:microsoft.com/office/officeart/2005/8/layout/orgChart1"/>
    <dgm:cxn modelId="{A70910D1-384A-034D-B977-0A5C7E7A2E1A}" type="presOf" srcId="{53E1CFFC-A567-D84A-ABDE-E6CEF6CB8E45}" destId="{5FF793EE-D770-FD4D-9D18-A99EC8D7C866}" srcOrd="0" destOrd="0" presId="urn:microsoft.com/office/officeart/2005/8/layout/orgChart1"/>
    <dgm:cxn modelId="{2CEA91D2-F4AA-5346-B88B-A6C002C02315}" type="presOf" srcId="{B5EE2DC1-836E-D240-BED9-2D1C422EDF97}" destId="{BC77F831-0A20-CE4F-BCD6-FAD78AE944EC}" srcOrd="0" destOrd="0" presId="urn:microsoft.com/office/officeart/2005/8/layout/orgChart1"/>
    <dgm:cxn modelId="{33EFD8D2-5E20-4E48-8515-8D1F18CD3138}" type="presOf" srcId="{4E37D83F-E09E-DC4E-9318-250A962193C9}" destId="{085C77FA-7FD9-7741-A6FC-2C8AA6B1FAF7}" srcOrd="1" destOrd="0" presId="urn:microsoft.com/office/officeart/2005/8/layout/orgChart1"/>
    <dgm:cxn modelId="{E00919D5-1813-3840-A2EB-5B9A53F0DE6E}" type="presOf" srcId="{522FC380-9F64-4A72-BB36-4E4AEB6F39CA}" destId="{73AFB45B-B76A-48FD-AEEF-2FB2FE9F7647}" srcOrd="1" destOrd="0" presId="urn:microsoft.com/office/officeart/2005/8/layout/orgChart1"/>
    <dgm:cxn modelId="{08555BD5-CFF1-2C4D-B193-7C295632FDF8}" type="presOf" srcId="{F4696291-C991-407F-B0C3-6A8F2CE0841A}" destId="{0D88FE23-8758-4A6D-81FE-BEC5AE1BB7F4}" srcOrd="0" destOrd="0" presId="urn:microsoft.com/office/officeart/2005/8/layout/orgChart1"/>
    <dgm:cxn modelId="{B62D5CD5-E89A-084C-8524-872B82685C35}" srcId="{905AC9A5-6A8F-FF45-A552-432A0AE4F2AD}" destId="{9D3711E1-91ED-3D4D-ABC7-4C7995CA9816}" srcOrd="0" destOrd="0" parTransId="{F3FD6E49-A834-C14A-962B-C0497259CEF6}" sibTransId="{2E9F61C8-1BF6-9046-A9B0-2C4B14CC2F56}"/>
    <dgm:cxn modelId="{228DC7D6-A5CA-164B-B578-8312A4198BA7}" type="presOf" srcId="{06CA7D94-ED48-004E-91E5-8793B8B96EF8}" destId="{EEC4F07A-837E-7C44-A369-6A6FF7F108F4}" srcOrd="1" destOrd="0" presId="urn:microsoft.com/office/officeart/2005/8/layout/orgChart1"/>
    <dgm:cxn modelId="{0F840ADE-9D0D-E04D-8331-F00B69053DC0}" type="presOf" srcId="{4C202421-D094-A34D-B2F1-25D4273AC589}" destId="{864C587B-D834-1244-89A5-C85D2BEAA7F0}" srcOrd="0" destOrd="0" presId="urn:microsoft.com/office/officeart/2005/8/layout/orgChart1"/>
    <dgm:cxn modelId="{DB9CD1DF-8D68-CE4D-8D0D-A568828A8FA2}" type="presOf" srcId="{14C15FC4-6436-4BB3-AC9D-26EE57EEB5EE}" destId="{2E6D1DDD-EBC5-4DE6-B3DA-5FF0821D8C25}" srcOrd="0" destOrd="0" presId="urn:microsoft.com/office/officeart/2005/8/layout/orgChart1"/>
    <dgm:cxn modelId="{D2570BE0-2D77-E542-9A32-DFA9C1FAF8C7}" type="presOf" srcId="{ACB6D3F8-0D7A-4E3A-951A-5EA6B9D94E92}" destId="{8D0D5CFB-2617-4590-B872-8E2C478B495F}" srcOrd="0" destOrd="0" presId="urn:microsoft.com/office/officeart/2005/8/layout/orgChart1"/>
    <dgm:cxn modelId="{727688E6-D535-8F48-B96F-AC8F52312D03}" type="presOf" srcId="{9634D334-9342-45E0-B2D0-CD4150AE9CA1}" destId="{C74862B0-F874-4447-B107-DB6DD838950A}" srcOrd="0" destOrd="0" presId="urn:microsoft.com/office/officeart/2005/8/layout/orgChart1"/>
    <dgm:cxn modelId="{D7993CE7-F445-0849-90C7-15119B2C5BAE}" type="presOf" srcId="{905AC9A5-6A8F-FF45-A552-432A0AE4F2AD}" destId="{6028A916-807A-C64B-ADC0-F0FB1A8264C9}" srcOrd="0" destOrd="0" presId="urn:microsoft.com/office/officeart/2005/8/layout/orgChart1"/>
    <dgm:cxn modelId="{5C04D0EC-DCD9-E24C-A0CA-FD653A9CAE6E}" type="presOf" srcId="{4C202421-D094-A34D-B2F1-25D4273AC589}" destId="{BC941DA9-71C0-8E4E-AF93-2617ECAAD94A}" srcOrd="1" destOrd="0" presId="urn:microsoft.com/office/officeart/2005/8/layout/orgChart1"/>
    <dgm:cxn modelId="{AADF4EEF-A15C-43E3-B2C0-AF1AC52B06A1}" type="presOf" srcId="{1FA0E469-E16F-4F1F-8401-3CD027F51F42}" destId="{7962B020-9644-4E42-B602-679C60E09917}" srcOrd="0" destOrd="0" presId="urn:microsoft.com/office/officeart/2005/8/layout/orgChart1"/>
    <dgm:cxn modelId="{6F8877F3-0070-3743-9A4B-88F91157991E}" type="presOf" srcId="{9D3711E1-91ED-3D4D-ABC7-4C7995CA9816}" destId="{56631885-E12A-EA4E-B819-91490DFB6D5F}" srcOrd="0" destOrd="0" presId="urn:microsoft.com/office/officeart/2005/8/layout/orgChart1"/>
    <dgm:cxn modelId="{927224FB-395C-E246-B997-ECEE6D3166BD}" type="presOf" srcId="{82C6D79A-0596-E446-8AB0-EB8FA4B2B36F}" destId="{03F99A12-2112-C042-8AA0-033290933644}" srcOrd="0" destOrd="0" presId="urn:microsoft.com/office/officeart/2005/8/layout/orgChart1"/>
    <dgm:cxn modelId="{11434DFB-E491-48A0-BC07-7D4BE03DDCD0}" srcId="{1FA0E469-E16F-4F1F-8401-3CD027F51F42}" destId="{025B4D34-4287-4951-9F0D-9ECD9E39D10D}" srcOrd="0" destOrd="0" parTransId="{AAD80E4E-9493-474F-9AE1-DA101DAD4BB3}" sibTransId="{900578D9-1A61-4A87-962F-EEB0AB7B9043}"/>
    <dgm:cxn modelId="{0CD9F3FB-AC65-B84E-B5AB-446F1A992BEE}" type="presOf" srcId="{96F15514-0324-48F7-8870-369F1B0CD7AF}" destId="{0EEFD0AD-0403-489B-9279-D19C631FC6EF}" srcOrd="1" destOrd="0" presId="urn:microsoft.com/office/officeart/2005/8/layout/orgChart1"/>
    <dgm:cxn modelId="{06CA0FFD-1336-4E57-932C-7EA71CA94115}" srcId="{F4696291-C991-407F-B0C3-6A8F2CE0841A}" destId="{47EA173C-EDC6-4FDA-8261-83843715ED6C}" srcOrd="0" destOrd="0" parTransId="{AFAB40C3-3ECA-4751-A055-953F7D84CBB9}" sibTransId="{382B0A81-43DB-4C6B-AFD7-63A9B74EEE35}"/>
    <dgm:cxn modelId="{20CB4FE4-8A79-0047-BC66-1D1706467F38}" type="presParOf" srcId="{7962B020-9644-4E42-B602-679C60E09917}" destId="{B66B241A-3F58-49D1-B3EB-0D176338D21E}" srcOrd="0" destOrd="0" presId="urn:microsoft.com/office/officeart/2005/8/layout/orgChart1"/>
    <dgm:cxn modelId="{9DD55748-C439-9647-B2F3-76C7EF416AEB}" type="presParOf" srcId="{B66B241A-3F58-49D1-B3EB-0D176338D21E}" destId="{AAA9743F-8B80-4B7B-839C-512283950D45}" srcOrd="0" destOrd="0" presId="urn:microsoft.com/office/officeart/2005/8/layout/orgChart1"/>
    <dgm:cxn modelId="{44964A8F-5FD1-3D49-8FE3-46C0594A5DC8}" type="presParOf" srcId="{AAA9743F-8B80-4B7B-839C-512283950D45}" destId="{1DA08752-DBDB-4521-9D5A-4FEA32F88E8C}" srcOrd="0" destOrd="0" presId="urn:microsoft.com/office/officeart/2005/8/layout/orgChart1"/>
    <dgm:cxn modelId="{BF40A443-20ED-F544-8F5A-2076A3E20315}" type="presParOf" srcId="{AAA9743F-8B80-4B7B-839C-512283950D45}" destId="{B599172F-5419-47BB-819A-B7FAEE33EA7E}" srcOrd="1" destOrd="0" presId="urn:microsoft.com/office/officeart/2005/8/layout/orgChart1"/>
    <dgm:cxn modelId="{2175AD0F-09D1-A444-B368-83D7520E3952}" type="presParOf" srcId="{B66B241A-3F58-49D1-B3EB-0D176338D21E}" destId="{5BAA9067-095B-4898-80EA-1D98998FCB27}" srcOrd="1" destOrd="0" presId="urn:microsoft.com/office/officeart/2005/8/layout/orgChart1"/>
    <dgm:cxn modelId="{F3B07168-D14E-1142-9EAB-0444198820C8}" type="presParOf" srcId="{5BAA9067-095B-4898-80EA-1D98998FCB27}" destId="{8D0D5CFB-2617-4590-B872-8E2C478B495F}" srcOrd="0" destOrd="0" presId="urn:microsoft.com/office/officeart/2005/8/layout/orgChart1"/>
    <dgm:cxn modelId="{39DB8F49-336C-FC46-BE99-CCDF3E68DE33}" type="presParOf" srcId="{5BAA9067-095B-4898-80EA-1D98998FCB27}" destId="{30D999B1-CE89-447F-AD3A-E304323F4619}" srcOrd="1" destOrd="0" presId="urn:microsoft.com/office/officeart/2005/8/layout/orgChart1"/>
    <dgm:cxn modelId="{DF81BACE-3235-3243-99B6-BB7AA9961F40}" type="presParOf" srcId="{30D999B1-CE89-447F-AD3A-E304323F4619}" destId="{AF5B351D-52EA-4840-A048-897E11341F05}" srcOrd="0" destOrd="0" presId="urn:microsoft.com/office/officeart/2005/8/layout/orgChart1"/>
    <dgm:cxn modelId="{25D1A33E-05A1-114C-A56A-9A4CA034B8F4}" type="presParOf" srcId="{AF5B351D-52EA-4840-A048-897E11341F05}" destId="{80352BA0-3522-4E85-B679-025F665B3325}" srcOrd="0" destOrd="0" presId="urn:microsoft.com/office/officeart/2005/8/layout/orgChart1"/>
    <dgm:cxn modelId="{DD3F6C03-AE3E-A64C-9462-550301773E5C}" type="presParOf" srcId="{AF5B351D-52EA-4840-A048-897E11341F05}" destId="{0EEFD0AD-0403-489B-9279-D19C631FC6EF}" srcOrd="1" destOrd="0" presId="urn:microsoft.com/office/officeart/2005/8/layout/orgChart1"/>
    <dgm:cxn modelId="{7461B405-2112-FD48-A280-3063D90DE57C}" type="presParOf" srcId="{30D999B1-CE89-447F-AD3A-E304323F4619}" destId="{C08B7E7B-3666-4AD7-8259-526D3B95E9AC}" srcOrd="1" destOrd="0" presId="urn:microsoft.com/office/officeart/2005/8/layout/orgChart1"/>
    <dgm:cxn modelId="{F9D682E6-1340-1E4C-9C3E-1399B21B24A8}" type="presParOf" srcId="{C08B7E7B-3666-4AD7-8259-526D3B95E9AC}" destId="{D884700F-6098-4749-BD26-394E3276E35E}" srcOrd="0" destOrd="0" presId="urn:microsoft.com/office/officeart/2005/8/layout/orgChart1"/>
    <dgm:cxn modelId="{6140278B-1EF7-784E-B94C-A2D0D6151314}" type="presParOf" srcId="{C08B7E7B-3666-4AD7-8259-526D3B95E9AC}" destId="{F2C1B11A-41F0-4AC3-B195-488B2656AAF5}" srcOrd="1" destOrd="0" presId="urn:microsoft.com/office/officeart/2005/8/layout/orgChart1"/>
    <dgm:cxn modelId="{2DCE8FAD-834A-744D-8EEA-ACF6A3E61FF7}" type="presParOf" srcId="{F2C1B11A-41F0-4AC3-B195-488B2656AAF5}" destId="{767EDA32-53B1-41A2-A3F0-974B99A0F554}" srcOrd="0" destOrd="0" presId="urn:microsoft.com/office/officeart/2005/8/layout/orgChart1"/>
    <dgm:cxn modelId="{A4A6DCF1-9381-464B-9623-FA6522CAB4E8}" type="presParOf" srcId="{767EDA32-53B1-41A2-A3F0-974B99A0F554}" destId="{B3C570EB-761F-4DF2-840A-0BE33F51CA09}" srcOrd="0" destOrd="0" presId="urn:microsoft.com/office/officeart/2005/8/layout/orgChart1"/>
    <dgm:cxn modelId="{23FCD5E8-CDAA-B741-8480-8B74EE4D909A}" type="presParOf" srcId="{767EDA32-53B1-41A2-A3F0-974B99A0F554}" destId="{AA1224E5-9D19-4A1D-818F-061BE6E9BD47}" srcOrd="1" destOrd="0" presId="urn:microsoft.com/office/officeart/2005/8/layout/orgChart1"/>
    <dgm:cxn modelId="{1C14F856-08D4-FE40-85ED-4E0DAF7046F3}" type="presParOf" srcId="{F2C1B11A-41F0-4AC3-B195-488B2656AAF5}" destId="{8BCEA8EF-0661-46D5-A633-AE39A25F80D0}" srcOrd="1" destOrd="0" presId="urn:microsoft.com/office/officeart/2005/8/layout/orgChart1"/>
    <dgm:cxn modelId="{E50CE9D5-D7F2-E442-BF51-855639D2489E}" type="presParOf" srcId="{8BCEA8EF-0661-46D5-A633-AE39A25F80D0}" destId="{BAB8BA20-6E42-46DB-AA75-52C07BFD8628}" srcOrd="0" destOrd="0" presId="urn:microsoft.com/office/officeart/2005/8/layout/orgChart1"/>
    <dgm:cxn modelId="{BD03A1EB-5AC9-4C40-A33F-FC891CBDCA5D}" type="presParOf" srcId="{8BCEA8EF-0661-46D5-A633-AE39A25F80D0}" destId="{1AFA7ADB-E346-43CF-8E2B-E6AF84145F59}" srcOrd="1" destOrd="0" presId="urn:microsoft.com/office/officeart/2005/8/layout/orgChart1"/>
    <dgm:cxn modelId="{F4550BE9-CB5A-6F4B-8B7C-65389B644674}" type="presParOf" srcId="{1AFA7ADB-E346-43CF-8E2B-E6AF84145F59}" destId="{484B0738-0473-489A-A639-C41BB8C2FA64}" srcOrd="0" destOrd="0" presId="urn:microsoft.com/office/officeart/2005/8/layout/orgChart1"/>
    <dgm:cxn modelId="{BBBBDFA5-47F8-BD49-AAA6-9BEC6A6305C6}" type="presParOf" srcId="{484B0738-0473-489A-A639-C41BB8C2FA64}" destId="{0D88FE23-8758-4A6D-81FE-BEC5AE1BB7F4}" srcOrd="0" destOrd="0" presId="urn:microsoft.com/office/officeart/2005/8/layout/orgChart1"/>
    <dgm:cxn modelId="{5EC9BD3F-CBDA-AA40-ADB8-583E8C864709}" type="presParOf" srcId="{484B0738-0473-489A-A639-C41BB8C2FA64}" destId="{7B1EDCE2-2E38-4FFF-BDFA-964E3AA97BCB}" srcOrd="1" destOrd="0" presId="urn:microsoft.com/office/officeart/2005/8/layout/orgChart1"/>
    <dgm:cxn modelId="{AC6334F4-BF4B-D34F-A204-D1A90CEB6A76}" type="presParOf" srcId="{1AFA7ADB-E346-43CF-8E2B-E6AF84145F59}" destId="{03AD6F7F-9FF5-40F8-9828-863D2FEEA87E}" srcOrd="1" destOrd="0" presId="urn:microsoft.com/office/officeart/2005/8/layout/orgChart1"/>
    <dgm:cxn modelId="{5C7FC2D5-C27E-0F4F-A3D0-1B7DA7AE638E}" type="presParOf" srcId="{03AD6F7F-9FF5-40F8-9828-863D2FEEA87E}" destId="{AA22B2F9-539D-4A79-8A8D-EB4CCBC07323}" srcOrd="0" destOrd="0" presId="urn:microsoft.com/office/officeart/2005/8/layout/orgChart1"/>
    <dgm:cxn modelId="{64C4646E-6363-6D40-9457-869A92BBDD35}" type="presParOf" srcId="{03AD6F7F-9FF5-40F8-9828-863D2FEEA87E}" destId="{F52A2972-4B36-419F-9063-120E613614B8}" srcOrd="1" destOrd="0" presId="urn:microsoft.com/office/officeart/2005/8/layout/orgChart1"/>
    <dgm:cxn modelId="{1404D1D5-38F3-3346-BA8D-FB2092256528}" type="presParOf" srcId="{F52A2972-4B36-419F-9063-120E613614B8}" destId="{A255A861-7B33-417F-A10C-F297A4A8D382}" srcOrd="0" destOrd="0" presId="urn:microsoft.com/office/officeart/2005/8/layout/orgChart1"/>
    <dgm:cxn modelId="{216FE61B-8C3B-9C4C-9396-D1E361710D3B}" type="presParOf" srcId="{A255A861-7B33-417F-A10C-F297A4A8D382}" destId="{476443CA-C80E-495A-A67B-7D050FCD583F}" srcOrd="0" destOrd="0" presId="urn:microsoft.com/office/officeart/2005/8/layout/orgChart1"/>
    <dgm:cxn modelId="{B56B4E8D-027E-B34C-B1D8-00E0BBFA8B91}" type="presParOf" srcId="{A255A861-7B33-417F-A10C-F297A4A8D382}" destId="{C3F4B18B-83A8-4321-8A24-803A0F4AD38B}" srcOrd="1" destOrd="0" presId="urn:microsoft.com/office/officeart/2005/8/layout/orgChart1"/>
    <dgm:cxn modelId="{4347CC8C-A6A7-C049-8E56-607A95D7548E}" type="presParOf" srcId="{F52A2972-4B36-419F-9063-120E613614B8}" destId="{F0CAE8AB-4DCF-4A43-86A7-E8DA30C5C65E}" srcOrd="1" destOrd="0" presId="urn:microsoft.com/office/officeart/2005/8/layout/orgChart1"/>
    <dgm:cxn modelId="{CB5F672F-EB26-9642-964F-4A405F9625EE}" type="presParOf" srcId="{F52A2972-4B36-419F-9063-120E613614B8}" destId="{2A7DEFA2-70F0-4C57-A7F6-E282A46FC72A}" srcOrd="2" destOrd="0" presId="urn:microsoft.com/office/officeart/2005/8/layout/orgChart1"/>
    <dgm:cxn modelId="{5104B4FE-F9BC-534F-8127-A6D80216A3B5}" type="presParOf" srcId="{1AFA7ADB-E346-43CF-8E2B-E6AF84145F59}" destId="{2D46B4FA-5BBD-4ECE-B1F9-8FBAF3C3574F}" srcOrd="2" destOrd="0" presId="urn:microsoft.com/office/officeart/2005/8/layout/orgChart1"/>
    <dgm:cxn modelId="{70C8956D-F9D6-FF4D-B1A3-B1C207C56105}" type="presParOf" srcId="{8BCEA8EF-0661-46D5-A633-AE39A25F80D0}" destId="{65E52AD9-0770-47DE-AC77-DB0169E7F276}" srcOrd="2" destOrd="0" presId="urn:microsoft.com/office/officeart/2005/8/layout/orgChart1"/>
    <dgm:cxn modelId="{8D056750-1659-5C42-9576-B3B6B8D1D69E}" type="presParOf" srcId="{8BCEA8EF-0661-46D5-A633-AE39A25F80D0}" destId="{7BBE6926-5CBE-48C2-8B02-BDCB3CAD33FC}" srcOrd="3" destOrd="0" presId="urn:microsoft.com/office/officeart/2005/8/layout/orgChart1"/>
    <dgm:cxn modelId="{FC5628F9-91F4-2845-A272-314C0ECC0DFA}" type="presParOf" srcId="{7BBE6926-5CBE-48C2-8B02-BDCB3CAD33FC}" destId="{AB47DD15-A5F2-49D3-8EEE-23A082183625}" srcOrd="0" destOrd="0" presId="urn:microsoft.com/office/officeart/2005/8/layout/orgChart1"/>
    <dgm:cxn modelId="{8BB0FBAD-F6C8-784A-BDB4-9E51A61A1635}" type="presParOf" srcId="{AB47DD15-A5F2-49D3-8EEE-23A082183625}" destId="{9AA2D2B3-2912-464F-9B7B-9963A918BA5A}" srcOrd="0" destOrd="0" presId="urn:microsoft.com/office/officeart/2005/8/layout/orgChart1"/>
    <dgm:cxn modelId="{14A3218E-DC10-7F4D-B383-C88391B8AAD7}" type="presParOf" srcId="{AB47DD15-A5F2-49D3-8EEE-23A082183625}" destId="{BDD006FC-7FBE-4690-AD0A-0854CA483EF2}" srcOrd="1" destOrd="0" presId="urn:microsoft.com/office/officeart/2005/8/layout/orgChart1"/>
    <dgm:cxn modelId="{7BA71F17-46E4-A241-96D4-35E9F4C695B0}" type="presParOf" srcId="{7BBE6926-5CBE-48C2-8B02-BDCB3CAD33FC}" destId="{9A19FB33-077C-437B-8054-F3243068003D}" srcOrd="1" destOrd="0" presId="urn:microsoft.com/office/officeart/2005/8/layout/orgChart1"/>
    <dgm:cxn modelId="{8B5713A7-DF41-E14B-9B41-6A20DAC60A1C}" type="presParOf" srcId="{9A19FB33-077C-437B-8054-F3243068003D}" destId="{727CB3DB-D620-43C4-A2A8-A0C9A1916D1A}" srcOrd="0" destOrd="0" presId="urn:microsoft.com/office/officeart/2005/8/layout/orgChart1"/>
    <dgm:cxn modelId="{9E756BDF-3048-6C49-A993-AFD39B63BF83}" type="presParOf" srcId="{9A19FB33-077C-437B-8054-F3243068003D}" destId="{678481D3-3F44-4238-BC91-D73056845EE7}" srcOrd="1" destOrd="0" presId="urn:microsoft.com/office/officeart/2005/8/layout/orgChart1"/>
    <dgm:cxn modelId="{4F615095-DCF7-E34F-876F-9096156FEE6D}" type="presParOf" srcId="{678481D3-3F44-4238-BC91-D73056845EE7}" destId="{29B51F40-1994-4414-BE6C-29DCAC57961F}" srcOrd="0" destOrd="0" presId="urn:microsoft.com/office/officeart/2005/8/layout/orgChart1"/>
    <dgm:cxn modelId="{2EC0FE93-3BBC-4640-B19B-8FF02B8A7B94}" type="presParOf" srcId="{29B51F40-1994-4414-BE6C-29DCAC57961F}" destId="{FD424917-6B45-4290-A810-E13D0472D485}" srcOrd="0" destOrd="0" presId="urn:microsoft.com/office/officeart/2005/8/layout/orgChart1"/>
    <dgm:cxn modelId="{B78E2DEB-A75E-DE4C-9FFD-FB0B7EAAF258}" type="presParOf" srcId="{29B51F40-1994-4414-BE6C-29DCAC57961F}" destId="{B2A765D3-2AF1-4501-B379-6926915A735B}" srcOrd="1" destOrd="0" presId="urn:microsoft.com/office/officeart/2005/8/layout/orgChart1"/>
    <dgm:cxn modelId="{2C7952C1-0E7E-5B4E-8F0E-263F4816CA96}" type="presParOf" srcId="{678481D3-3F44-4238-BC91-D73056845EE7}" destId="{C8DF2FF2-5533-4201-953E-EFC5D123F3B8}" srcOrd="1" destOrd="0" presId="urn:microsoft.com/office/officeart/2005/8/layout/orgChart1"/>
    <dgm:cxn modelId="{3676FAA4-8BBF-4A41-91B8-B6AB621F17B0}" type="presParOf" srcId="{678481D3-3F44-4238-BC91-D73056845EE7}" destId="{37B5A8AD-2629-4867-8591-3972F80AA969}" srcOrd="2" destOrd="0" presId="urn:microsoft.com/office/officeart/2005/8/layout/orgChart1"/>
    <dgm:cxn modelId="{A434CC57-984B-A843-8722-843E403BF35F}" type="presParOf" srcId="{9A19FB33-077C-437B-8054-F3243068003D}" destId="{D74222A8-E580-4B12-B3D5-D2ADC202B68E}" srcOrd="2" destOrd="0" presId="urn:microsoft.com/office/officeart/2005/8/layout/orgChart1"/>
    <dgm:cxn modelId="{C8EDC33B-9B19-A24A-8DDE-BBFB5404411D}" type="presParOf" srcId="{9A19FB33-077C-437B-8054-F3243068003D}" destId="{D8F39045-1D04-4FB8-A3E1-9C798CC69AD1}" srcOrd="3" destOrd="0" presId="urn:microsoft.com/office/officeart/2005/8/layout/orgChart1"/>
    <dgm:cxn modelId="{87FE3054-EBC6-A34C-9FCF-6EDE55383D7C}" type="presParOf" srcId="{D8F39045-1D04-4FB8-A3E1-9C798CC69AD1}" destId="{11D13FC9-55FA-436E-90BD-D4F11D744F3C}" srcOrd="0" destOrd="0" presId="urn:microsoft.com/office/officeart/2005/8/layout/orgChart1"/>
    <dgm:cxn modelId="{2C441568-597E-014F-9259-F008EB565907}" type="presParOf" srcId="{11D13FC9-55FA-436E-90BD-D4F11D744F3C}" destId="{FE2DB67C-4C26-4FA0-937E-4BE37BEFFBC2}" srcOrd="0" destOrd="0" presId="urn:microsoft.com/office/officeart/2005/8/layout/orgChart1"/>
    <dgm:cxn modelId="{6209EAB2-4DA2-4241-948C-5B6DEE3336B9}" type="presParOf" srcId="{11D13FC9-55FA-436E-90BD-D4F11D744F3C}" destId="{0AA74D1E-3AE3-47C4-BCB2-F28BE9A67EE2}" srcOrd="1" destOrd="0" presId="urn:microsoft.com/office/officeart/2005/8/layout/orgChart1"/>
    <dgm:cxn modelId="{C77CE9CE-52DB-FF48-8676-7A0ECED217D7}" type="presParOf" srcId="{D8F39045-1D04-4FB8-A3E1-9C798CC69AD1}" destId="{7AC706A8-9F5A-408C-8686-A15B7A592E00}" srcOrd="1" destOrd="0" presId="urn:microsoft.com/office/officeart/2005/8/layout/orgChart1"/>
    <dgm:cxn modelId="{CEB3243B-4AAB-DE4B-874B-577B5FB55B6C}" type="presParOf" srcId="{D8F39045-1D04-4FB8-A3E1-9C798CC69AD1}" destId="{CB2C6B22-8DF2-4511-B0BA-5705BF049F89}" srcOrd="2" destOrd="0" presId="urn:microsoft.com/office/officeart/2005/8/layout/orgChart1"/>
    <dgm:cxn modelId="{1A69904B-BA3C-924C-BB01-F05EB4BC4F55}" type="presParOf" srcId="{9A19FB33-077C-437B-8054-F3243068003D}" destId="{2F97739A-30CB-46BF-B44E-3466567D2595}" srcOrd="4" destOrd="0" presId="urn:microsoft.com/office/officeart/2005/8/layout/orgChart1"/>
    <dgm:cxn modelId="{18C7E6D9-58FA-3040-A9E4-1FC101288792}" type="presParOf" srcId="{9A19FB33-077C-437B-8054-F3243068003D}" destId="{3284289E-A19E-4E77-BC17-1740C9078E91}" srcOrd="5" destOrd="0" presId="urn:microsoft.com/office/officeart/2005/8/layout/orgChart1"/>
    <dgm:cxn modelId="{485938D1-1FFF-FE43-8D13-0A74E0B442EF}" type="presParOf" srcId="{3284289E-A19E-4E77-BC17-1740C9078E91}" destId="{63EF0660-1C1B-41FF-AEEE-A0CCF5E57C1E}" srcOrd="0" destOrd="0" presId="urn:microsoft.com/office/officeart/2005/8/layout/orgChart1"/>
    <dgm:cxn modelId="{2AF6F355-83B6-5446-BAF4-69BFEACCD07D}" type="presParOf" srcId="{63EF0660-1C1B-41FF-AEEE-A0CCF5E57C1E}" destId="{95508A89-9607-4824-9661-443880E5D946}" srcOrd="0" destOrd="0" presId="urn:microsoft.com/office/officeart/2005/8/layout/orgChart1"/>
    <dgm:cxn modelId="{7FFA082B-4522-294F-A01E-3A10E9DDBB4F}" type="presParOf" srcId="{63EF0660-1C1B-41FF-AEEE-A0CCF5E57C1E}" destId="{CBC7572D-98FF-4F35-A460-1DB067791633}" srcOrd="1" destOrd="0" presId="urn:microsoft.com/office/officeart/2005/8/layout/orgChart1"/>
    <dgm:cxn modelId="{F501E2EF-087C-B147-B2A1-10D4C4A9EAC2}" type="presParOf" srcId="{3284289E-A19E-4E77-BC17-1740C9078E91}" destId="{89191B7D-8845-43C8-B3BB-3350C1E76EB5}" srcOrd="1" destOrd="0" presId="urn:microsoft.com/office/officeart/2005/8/layout/orgChart1"/>
    <dgm:cxn modelId="{CC03A1AD-2E69-A643-9EC2-0123142BC201}" type="presParOf" srcId="{3284289E-A19E-4E77-BC17-1740C9078E91}" destId="{D269A370-CE50-435D-9A3E-709D1A75215F}" srcOrd="2" destOrd="0" presId="urn:microsoft.com/office/officeart/2005/8/layout/orgChart1"/>
    <dgm:cxn modelId="{D455FF3E-2755-EB4B-80CD-9B004D591AD3}" type="presParOf" srcId="{7BBE6926-5CBE-48C2-8B02-BDCB3CAD33FC}" destId="{F552F510-321A-4F4F-8DBA-E03B68ADA7AF}" srcOrd="2" destOrd="0" presId="urn:microsoft.com/office/officeart/2005/8/layout/orgChart1"/>
    <dgm:cxn modelId="{D78E69BB-5BB4-9642-8116-60E436DFFBFD}" type="presParOf" srcId="{8BCEA8EF-0661-46D5-A633-AE39A25F80D0}" destId="{89499FE0-E7FC-4E8B-B25E-9B3F8A475E02}" srcOrd="4" destOrd="0" presId="urn:microsoft.com/office/officeart/2005/8/layout/orgChart1"/>
    <dgm:cxn modelId="{071E0CDC-4934-2044-A3DA-119CBAEFFC12}" type="presParOf" srcId="{8BCEA8EF-0661-46D5-A633-AE39A25F80D0}" destId="{305595A7-23BC-44E8-A03C-1A9A4F47A20F}" srcOrd="5" destOrd="0" presId="urn:microsoft.com/office/officeart/2005/8/layout/orgChart1"/>
    <dgm:cxn modelId="{9F6329D7-2B7E-FC41-94F2-327C46146DA4}" type="presParOf" srcId="{305595A7-23BC-44E8-A03C-1A9A4F47A20F}" destId="{DCD2AB30-6F3B-4617-B510-359069B6DFBB}" srcOrd="0" destOrd="0" presId="urn:microsoft.com/office/officeart/2005/8/layout/orgChart1"/>
    <dgm:cxn modelId="{54819F6C-20D6-8241-AA8D-CD3C55198FAD}" type="presParOf" srcId="{DCD2AB30-6F3B-4617-B510-359069B6DFBB}" destId="{16BA64E7-47CA-4051-8160-48E056F028DE}" srcOrd="0" destOrd="0" presId="urn:microsoft.com/office/officeart/2005/8/layout/orgChart1"/>
    <dgm:cxn modelId="{71158658-54E5-5A41-9C3B-DAA7B6F57E90}" type="presParOf" srcId="{DCD2AB30-6F3B-4617-B510-359069B6DFBB}" destId="{4B7FB032-BF70-45D6-B1EB-0FB2EF199F45}" srcOrd="1" destOrd="0" presId="urn:microsoft.com/office/officeart/2005/8/layout/orgChart1"/>
    <dgm:cxn modelId="{02A2C339-9194-5D42-A189-D2BC8CE7BD0E}" type="presParOf" srcId="{305595A7-23BC-44E8-A03C-1A9A4F47A20F}" destId="{4C623835-6276-4ABA-B35F-C393E3673126}" srcOrd="1" destOrd="0" presId="urn:microsoft.com/office/officeart/2005/8/layout/orgChart1"/>
    <dgm:cxn modelId="{8CCA9B90-3159-1844-9C64-168EBAB37527}" type="presParOf" srcId="{4C623835-6276-4ABA-B35F-C393E3673126}" destId="{548871E3-F23D-41F1-8199-F652E4A76D40}" srcOrd="0" destOrd="0" presId="urn:microsoft.com/office/officeart/2005/8/layout/orgChart1"/>
    <dgm:cxn modelId="{926DA43B-0820-7F41-B147-672A5FD6CF76}" type="presParOf" srcId="{4C623835-6276-4ABA-B35F-C393E3673126}" destId="{ACA889EF-E0E8-46FA-B422-9F61858B99F4}" srcOrd="1" destOrd="0" presId="urn:microsoft.com/office/officeart/2005/8/layout/orgChart1"/>
    <dgm:cxn modelId="{B1F731A0-4A0A-6947-AF00-12162D982606}" type="presParOf" srcId="{ACA889EF-E0E8-46FA-B422-9F61858B99F4}" destId="{480689FC-6D78-4C6D-81FB-05ADDBE186B5}" srcOrd="0" destOrd="0" presId="urn:microsoft.com/office/officeart/2005/8/layout/orgChart1"/>
    <dgm:cxn modelId="{70A7BABF-E398-B142-A3EA-A3AC3B628338}" type="presParOf" srcId="{480689FC-6D78-4C6D-81FB-05ADDBE186B5}" destId="{D9AD7E2B-4BCA-44C8-A1CC-001F9ADA21DF}" srcOrd="0" destOrd="0" presId="urn:microsoft.com/office/officeart/2005/8/layout/orgChart1"/>
    <dgm:cxn modelId="{F0624DC3-E70B-AE41-AAA7-DE82A0CDD308}" type="presParOf" srcId="{480689FC-6D78-4C6D-81FB-05ADDBE186B5}" destId="{CF8DD596-3104-49DE-8E2B-77860E56372D}" srcOrd="1" destOrd="0" presId="urn:microsoft.com/office/officeart/2005/8/layout/orgChart1"/>
    <dgm:cxn modelId="{585A749B-E962-BB49-B56F-437C0B882594}" type="presParOf" srcId="{ACA889EF-E0E8-46FA-B422-9F61858B99F4}" destId="{1ED1CC47-A76D-4910-899B-90B6A0A46B2B}" srcOrd="1" destOrd="0" presId="urn:microsoft.com/office/officeart/2005/8/layout/orgChart1"/>
    <dgm:cxn modelId="{7547B7F5-2994-9A44-8032-914287543770}" type="presParOf" srcId="{ACA889EF-E0E8-46FA-B422-9F61858B99F4}" destId="{F756E76B-6625-4F8B-8CC4-A41D31305114}" srcOrd="2" destOrd="0" presId="urn:microsoft.com/office/officeart/2005/8/layout/orgChart1"/>
    <dgm:cxn modelId="{AEDB7FF1-782B-6C42-AC69-4DB5838E9FFA}" type="presParOf" srcId="{4C623835-6276-4ABA-B35F-C393E3673126}" destId="{579476AD-1AD0-42D2-A1F4-EB39AD5EA1C1}" srcOrd="2" destOrd="0" presId="urn:microsoft.com/office/officeart/2005/8/layout/orgChart1"/>
    <dgm:cxn modelId="{34E3C00F-8019-BF40-B46C-B539F98F23D5}" type="presParOf" srcId="{4C623835-6276-4ABA-B35F-C393E3673126}" destId="{DFF4E875-DCDD-4B3C-B47E-79DF1809162F}" srcOrd="3" destOrd="0" presId="urn:microsoft.com/office/officeart/2005/8/layout/orgChart1"/>
    <dgm:cxn modelId="{27026726-96E1-214E-898F-2CCE74F30EA5}" type="presParOf" srcId="{DFF4E875-DCDD-4B3C-B47E-79DF1809162F}" destId="{7F189A01-5036-4FA2-9E54-0661DA0F2419}" srcOrd="0" destOrd="0" presId="urn:microsoft.com/office/officeart/2005/8/layout/orgChart1"/>
    <dgm:cxn modelId="{FADF79E0-4836-DA4C-8608-4D9582D9D111}" type="presParOf" srcId="{7F189A01-5036-4FA2-9E54-0661DA0F2419}" destId="{9609A133-F0ED-48A9-B246-3CF25CA29719}" srcOrd="0" destOrd="0" presId="urn:microsoft.com/office/officeart/2005/8/layout/orgChart1"/>
    <dgm:cxn modelId="{7CBEAFF9-B429-354E-8412-3B4B8C67DDA3}" type="presParOf" srcId="{7F189A01-5036-4FA2-9E54-0661DA0F2419}" destId="{52A6F129-A789-4184-AC45-42567030A393}" srcOrd="1" destOrd="0" presId="urn:microsoft.com/office/officeart/2005/8/layout/orgChart1"/>
    <dgm:cxn modelId="{0E391F77-A0DA-AC4F-B98D-E35D5D168A2C}" type="presParOf" srcId="{DFF4E875-DCDD-4B3C-B47E-79DF1809162F}" destId="{23CA6F13-9096-4DD0-9E87-9AE992BE776F}" srcOrd="1" destOrd="0" presId="urn:microsoft.com/office/officeart/2005/8/layout/orgChart1"/>
    <dgm:cxn modelId="{BBA066BE-0D88-EA40-B321-17E74ED815BA}" type="presParOf" srcId="{DFF4E875-DCDD-4B3C-B47E-79DF1809162F}" destId="{F547DCB4-2599-4FA4-B58E-D3C08D084726}" srcOrd="2" destOrd="0" presId="urn:microsoft.com/office/officeart/2005/8/layout/orgChart1"/>
    <dgm:cxn modelId="{AA586207-5693-A844-A868-E7CEBA5AEB81}" type="presParOf" srcId="{305595A7-23BC-44E8-A03C-1A9A4F47A20F}" destId="{1D63DA78-DFDB-4E75-A585-CC1E6E1A6D7D}" srcOrd="2" destOrd="0" presId="urn:microsoft.com/office/officeart/2005/8/layout/orgChart1"/>
    <dgm:cxn modelId="{F5FA4B64-3395-7944-9821-1CB3D04894A8}" type="presParOf" srcId="{F2C1B11A-41F0-4AC3-B195-488B2656AAF5}" destId="{57AA3E5C-7151-4589-86AD-DBE792E78D1A}" srcOrd="2" destOrd="0" presId="urn:microsoft.com/office/officeart/2005/8/layout/orgChart1"/>
    <dgm:cxn modelId="{2FE29E36-1964-2644-AD81-7057AD551C63}" type="presParOf" srcId="{C08B7E7B-3666-4AD7-8259-526D3B95E9AC}" destId="{ECCC3D99-0931-4025-8534-CA952F7D9369}" srcOrd="2" destOrd="0" presId="urn:microsoft.com/office/officeart/2005/8/layout/orgChart1"/>
    <dgm:cxn modelId="{E28F712E-3C0B-E545-BF9B-528C02CD717D}" type="presParOf" srcId="{C08B7E7B-3666-4AD7-8259-526D3B95E9AC}" destId="{877CEE7F-057A-49AD-AD74-793D4B4CEF90}" srcOrd="3" destOrd="0" presId="urn:microsoft.com/office/officeart/2005/8/layout/orgChart1"/>
    <dgm:cxn modelId="{9655E4B2-A86A-2C48-AEE7-E32B8A3DE2CE}" type="presParOf" srcId="{877CEE7F-057A-49AD-AD74-793D4B4CEF90}" destId="{1656CEE7-F215-4726-9470-A3E40774E17D}" srcOrd="0" destOrd="0" presId="urn:microsoft.com/office/officeart/2005/8/layout/orgChart1"/>
    <dgm:cxn modelId="{D2118BA8-04A1-DE4A-8380-D2A1D370AAFF}" type="presParOf" srcId="{1656CEE7-F215-4726-9470-A3E40774E17D}" destId="{85AF74FC-F459-409E-965E-D6BDD3AF4BA0}" srcOrd="0" destOrd="0" presId="urn:microsoft.com/office/officeart/2005/8/layout/orgChart1"/>
    <dgm:cxn modelId="{41A03BF3-94FB-C74F-9234-C83BF0BD5D28}" type="presParOf" srcId="{1656CEE7-F215-4726-9470-A3E40774E17D}" destId="{73AFB45B-B76A-48FD-AEEF-2FB2FE9F7647}" srcOrd="1" destOrd="0" presId="urn:microsoft.com/office/officeart/2005/8/layout/orgChart1"/>
    <dgm:cxn modelId="{D9CEF09C-DB46-2346-9E93-893E5740F442}" type="presParOf" srcId="{877CEE7F-057A-49AD-AD74-793D4B4CEF90}" destId="{717AE85B-AEFE-48F9-B944-B4454CF8804D}" srcOrd="1" destOrd="0" presId="urn:microsoft.com/office/officeart/2005/8/layout/orgChart1"/>
    <dgm:cxn modelId="{6C9BA66F-AD56-9745-8F42-30D8EB517499}" type="presParOf" srcId="{717AE85B-AEFE-48F9-B944-B4454CF8804D}" destId="{AB85DDED-BB5D-4B20-A31F-56CB86C5F9CC}" srcOrd="0" destOrd="0" presId="urn:microsoft.com/office/officeart/2005/8/layout/orgChart1"/>
    <dgm:cxn modelId="{7F401968-8949-A943-A865-11535ABF9D56}" type="presParOf" srcId="{717AE85B-AEFE-48F9-B944-B4454CF8804D}" destId="{E5485D80-9D97-4C75-8AE3-D752B1775DA7}" srcOrd="1" destOrd="0" presId="urn:microsoft.com/office/officeart/2005/8/layout/orgChart1"/>
    <dgm:cxn modelId="{C25D03AF-563E-2144-A853-C8237082F9F4}" type="presParOf" srcId="{E5485D80-9D97-4C75-8AE3-D752B1775DA7}" destId="{A88C72D7-F0FB-42E9-9590-E6107380A5E2}" srcOrd="0" destOrd="0" presId="urn:microsoft.com/office/officeart/2005/8/layout/orgChart1"/>
    <dgm:cxn modelId="{5B181157-527F-B64C-A599-FBA21E704163}" type="presParOf" srcId="{A88C72D7-F0FB-42E9-9590-E6107380A5E2}" destId="{2E6D1DDD-EBC5-4DE6-B3DA-5FF0821D8C25}" srcOrd="0" destOrd="0" presId="urn:microsoft.com/office/officeart/2005/8/layout/orgChart1"/>
    <dgm:cxn modelId="{1011EDED-E2C1-A74D-A8DE-F347F7C8A94E}" type="presParOf" srcId="{A88C72D7-F0FB-42E9-9590-E6107380A5E2}" destId="{DB91559A-EE0B-4550-AA05-29078EFABEC9}" srcOrd="1" destOrd="0" presId="urn:microsoft.com/office/officeart/2005/8/layout/orgChart1"/>
    <dgm:cxn modelId="{82823784-3A09-E440-B7A6-67AB8AD3284A}" type="presParOf" srcId="{E5485D80-9D97-4C75-8AE3-D752B1775DA7}" destId="{BC1E9FC2-9942-4092-8E1D-FB4E212CE967}" srcOrd="1" destOrd="0" presId="urn:microsoft.com/office/officeart/2005/8/layout/orgChart1"/>
    <dgm:cxn modelId="{66B61649-6B5C-374E-B882-137CAAEF381D}" type="presParOf" srcId="{E5485D80-9D97-4C75-8AE3-D752B1775DA7}" destId="{A745F9BC-A29D-45C5-981B-70F7EC99CCA7}" srcOrd="2" destOrd="0" presId="urn:microsoft.com/office/officeart/2005/8/layout/orgChart1"/>
    <dgm:cxn modelId="{7C308280-ABEF-5C40-8B6D-2270B91CBAF2}" type="presParOf" srcId="{877CEE7F-057A-49AD-AD74-793D4B4CEF90}" destId="{906104D6-48D4-4A99-8730-00AE13C60572}" srcOrd="2" destOrd="0" presId="urn:microsoft.com/office/officeart/2005/8/layout/orgChart1"/>
    <dgm:cxn modelId="{EDB0058D-438E-CC49-A411-79A75B7D687B}" type="presParOf" srcId="{30D999B1-CE89-447F-AD3A-E304323F4619}" destId="{1940224C-5D9B-44EC-AC07-F233E2946FDF}" srcOrd="2" destOrd="0" presId="urn:microsoft.com/office/officeart/2005/8/layout/orgChart1"/>
    <dgm:cxn modelId="{38F3519E-E718-0B4D-8320-F59C119DAB74}" type="presParOf" srcId="{5BAA9067-095B-4898-80EA-1D98998FCB27}" destId="{C74862B0-F874-4447-B107-DB6DD838950A}" srcOrd="2" destOrd="0" presId="urn:microsoft.com/office/officeart/2005/8/layout/orgChart1"/>
    <dgm:cxn modelId="{AC9CB733-6C1F-3643-B25C-8ED7562498CE}" type="presParOf" srcId="{5BAA9067-095B-4898-80EA-1D98998FCB27}" destId="{7977836E-FA2B-4B09-AB2E-4774B5264DBB}" srcOrd="3" destOrd="0" presId="urn:microsoft.com/office/officeart/2005/8/layout/orgChart1"/>
    <dgm:cxn modelId="{7420C3BB-AEE6-844A-96B0-DE431E1D85FA}" type="presParOf" srcId="{7977836E-FA2B-4B09-AB2E-4774B5264DBB}" destId="{2DE0DABF-E14C-4DDE-8295-A2EC34F31C0F}" srcOrd="0" destOrd="0" presId="urn:microsoft.com/office/officeart/2005/8/layout/orgChart1"/>
    <dgm:cxn modelId="{C4A362F3-471D-F743-A636-D2635D93A44C}" type="presParOf" srcId="{2DE0DABF-E14C-4DDE-8295-A2EC34F31C0F}" destId="{B03DEEBE-8D6A-4D34-A3DA-17FB6B68BDE7}" srcOrd="0" destOrd="0" presId="urn:microsoft.com/office/officeart/2005/8/layout/orgChart1"/>
    <dgm:cxn modelId="{F4708DF2-5954-C140-B05A-D091D9F92688}" type="presParOf" srcId="{2DE0DABF-E14C-4DDE-8295-A2EC34F31C0F}" destId="{F0D3E6AB-2E5D-4979-AE05-84BDF00F3E57}" srcOrd="1" destOrd="0" presId="urn:microsoft.com/office/officeart/2005/8/layout/orgChart1"/>
    <dgm:cxn modelId="{6A0B73D6-0693-1B4A-BA7F-5E01BD6AE4E6}" type="presParOf" srcId="{7977836E-FA2B-4B09-AB2E-4774B5264DBB}" destId="{73B364B1-8E33-4ADC-9E3D-F33B6A17022E}" srcOrd="1" destOrd="0" presId="urn:microsoft.com/office/officeart/2005/8/layout/orgChart1"/>
    <dgm:cxn modelId="{2CB91CEA-10D5-5F4F-8034-A3A5858E7E3E}" type="presParOf" srcId="{73B364B1-8E33-4ADC-9E3D-F33B6A17022E}" destId="{3CEF933D-A3AC-2640-90B9-779EE298603D}" srcOrd="0" destOrd="0" presId="urn:microsoft.com/office/officeart/2005/8/layout/orgChart1"/>
    <dgm:cxn modelId="{2E21677F-EE96-0441-AC51-0E95C83018B4}" type="presParOf" srcId="{73B364B1-8E33-4ADC-9E3D-F33B6A17022E}" destId="{ED8D97EE-7E3F-024D-99E6-02CEDEC8A2B7}" srcOrd="1" destOrd="0" presId="urn:microsoft.com/office/officeart/2005/8/layout/orgChart1"/>
    <dgm:cxn modelId="{01B0B10A-97FB-BC45-B9A5-27F6563E77E6}" type="presParOf" srcId="{ED8D97EE-7E3F-024D-99E6-02CEDEC8A2B7}" destId="{485FC0D9-F549-B44D-9D2A-214D993A7DD4}" srcOrd="0" destOrd="0" presId="urn:microsoft.com/office/officeart/2005/8/layout/orgChart1"/>
    <dgm:cxn modelId="{16ED832E-B713-9A41-AC13-7F9C0355F54D}" type="presParOf" srcId="{485FC0D9-F549-B44D-9D2A-214D993A7DD4}" destId="{E670587C-8103-0443-9C22-BE39B479CE67}" srcOrd="0" destOrd="0" presId="urn:microsoft.com/office/officeart/2005/8/layout/orgChart1"/>
    <dgm:cxn modelId="{0CBCB074-7E17-4C43-988E-0E6DC796D046}" type="presParOf" srcId="{485FC0D9-F549-B44D-9D2A-214D993A7DD4}" destId="{9BBF8C2A-3C5C-3247-8443-706FBFE470A9}" srcOrd="1" destOrd="0" presId="urn:microsoft.com/office/officeart/2005/8/layout/orgChart1"/>
    <dgm:cxn modelId="{CB72F703-A10E-4847-A97D-78D9EEC4CAE3}" type="presParOf" srcId="{ED8D97EE-7E3F-024D-99E6-02CEDEC8A2B7}" destId="{194C501D-D08D-A448-98DE-C51CF2F3543C}" srcOrd="1" destOrd="0" presId="urn:microsoft.com/office/officeart/2005/8/layout/orgChart1"/>
    <dgm:cxn modelId="{F5CA0DA0-F2EC-3648-9FF8-8EC8DD766D5C}" type="presParOf" srcId="{194C501D-D08D-A448-98DE-C51CF2F3543C}" destId="{1190B346-2523-544B-BC6F-C836F06FCF4C}" srcOrd="0" destOrd="0" presId="urn:microsoft.com/office/officeart/2005/8/layout/orgChart1"/>
    <dgm:cxn modelId="{0A77BB03-06A9-7B44-9351-48A43CE3D3F3}" type="presParOf" srcId="{194C501D-D08D-A448-98DE-C51CF2F3543C}" destId="{74068888-90DD-3C4E-808D-7A696AD0E874}" srcOrd="1" destOrd="0" presId="urn:microsoft.com/office/officeart/2005/8/layout/orgChart1"/>
    <dgm:cxn modelId="{DF11CDA6-D0D6-CA40-86CD-31B9BCE21B83}" type="presParOf" srcId="{74068888-90DD-3C4E-808D-7A696AD0E874}" destId="{C5095111-CCED-C54B-A6F8-BBADA59AE861}" srcOrd="0" destOrd="0" presId="urn:microsoft.com/office/officeart/2005/8/layout/orgChart1"/>
    <dgm:cxn modelId="{D8B94498-0623-4046-97D2-E274875D3CFE}" type="presParOf" srcId="{C5095111-CCED-C54B-A6F8-BBADA59AE861}" destId="{D84305E1-BA37-304B-A784-6CFAA8A6C331}" srcOrd="0" destOrd="0" presId="urn:microsoft.com/office/officeart/2005/8/layout/orgChart1"/>
    <dgm:cxn modelId="{9982F6E5-143B-5140-858C-1206F7337BDC}" type="presParOf" srcId="{C5095111-CCED-C54B-A6F8-BBADA59AE861}" destId="{DB2C852E-DB64-8848-9444-3F381CA5B433}" srcOrd="1" destOrd="0" presId="urn:microsoft.com/office/officeart/2005/8/layout/orgChart1"/>
    <dgm:cxn modelId="{7218F66A-FA01-D74C-AC18-49AFEC75B205}" type="presParOf" srcId="{74068888-90DD-3C4E-808D-7A696AD0E874}" destId="{EAF39ADF-503F-B346-8DDC-BD8CD9BA547B}" srcOrd="1" destOrd="0" presId="urn:microsoft.com/office/officeart/2005/8/layout/orgChart1"/>
    <dgm:cxn modelId="{97A1583F-D9B0-A24B-B51D-624F5BA7889D}" type="presParOf" srcId="{74068888-90DD-3C4E-808D-7A696AD0E874}" destId="{EC12CC14-B909-8449-A7CC-D06F7202470E}" srcOrd="2" destOrd="0" presId="urn:microsoft.com/office/officeart/2005/8/layout/orgChart1"/>
    <dgm:cxn modelId="{380F43FF-3DC5-6843-A1E2-A0C8CAD55956}" type="presParOf" srcId="{194C501D-D08D-A448-98DE-C51CF2F3543C}" destId="{56BD5C49-7934-9342-81C7-E2B5F5CB8AB0}" srcOrd="2" destOrd="0" presId="urn:microsoft.com/office/officeart/2005/8/layout/orgChart1"/>
    <dgm:cxn modelId="{DDB23FE5-3260-9D4C-848B-86BA630E7BB4}" type="presParOf" srcId="{194C501D-D08D-A448-98DE-C51CF2F3543C}" destId="{44189552-6D5D-0E49-83DA-A174CEA33B5E}" srcOrd="3" destOrd="0" presId="urn:microsoft.com/office/officeart/2005/8/layout/orgChart1"/>
    <dgm:cxn modelId="{F78AFD92-2613-814C-B563-DE0E4FD15FAF}" type="presParOf" srcId="{44189552-6D5D-0E49-83DA-A174CEA33B5E}" destId="{C1CF4923-1B11-4A47-B9FA-86DE717DC81A}" srcOrd="0" destOrd="0" presId="urn:microsoft.com/office/officeart/2005/8/layout/orgChart1"/>
    <dgm:cxn modelId="{289A92A6-9D09-1D43-A0DE-D66C23CF380B}" type="presParOf" srcId="{C1CF4923-1B11-4A47-B9FA-86DE717DC81A}" destId="{F136958E-13D4-4847-B22C-2B29EDCF9391}" srcOrd="0" destOrd="0" presId="urn:microsoft.com/office/officeart/2005/8/layout/orgChart1"/>
    <dgm:cxn modelId="{7C2D13EA-4B61-6F41-9440-2790B8725BF8}" type="presParOf" srcId="{C1CF4923-1B11-4A47-B9FA-86DE717DC81A}" destId="{1F4C6502-BB18-9742-ADAA-275579FE2BA3}" srcOrd="1" destOrd="0" presId="urn:microsoft.com/office/officeart/2005/8/layout/orgChart1"/>
    <dgm:cxn modelId="{05F23CF4-A8A9-5543-A4C5-165D48A56DAC}" type="presParOf" srcId="{44189552-6D5D-0E49-83DA-A174CEA33B5E}" destId="{9F8B6956-743D-A442-B099-A7FFD8D50CC5}" srcOrd="1" destOrd="0" presId="urn:microsoft.com/office/officeart/2005/8/layout/orgChart1"/>
    <dgm:cxn modelId="{B617FE7C-D648-D34E-ADE0-E73B18BCE3A9}" type="presParOf" srcId="{9F8B6956-743D-A442-B099-A7FFD8D50CC5}" destId="{5FF793EE-D770-FD4D-9D18-A99EC8D7C866}" srcOrd="0" destOrd="0" presId="urn:microsoft.com/office/officeart/2005/8/layout/orgChart1"/>
    <dgm:cxn modelId="{3FF2F3E9-A090-D24A-966D-10FA4A6B8E4F}" type="presParOf" srcId="{9F8B6956-743D-A442-B099-A7FFD8D50CC5}" destId="{29EFB745-CA0D-C940-ACD2-C5E15B2877D3}" srcOrd="1" destOrd="0" presId="urn:microsoft.com/office/officeart/2005/8/layout/orgChart1"/>
    <dgm:cxn modelId="{5F0A8922-B7EB-A544-90C0-0E87BF8738B1}" type="presParOf" srcId="{29EFB745-CA0D-C940-ACD2-C5E15B2877D3}" destId="{9366799E-0C83-3742-98CF-3A7AADF00C68}" srcOrd="0" destOrd="0" presId="urn:microsoft.com/office/officeart/2005/8/layout/orgChart1"/>
    <dgm:cxn modelId="{A40298F5-6E22-7C4E-A6C5-2935973BF708}" type="presParOf" srcId="{9366799E-0C83-3742-98CF-3A7AADF00C68}" destId="{05E74234-4102-CF40-8107-3B5E494BBF5B}" srcOrd="0" destOrd="0" presId="urn:microsoft.com/office/officeart/2005/8/layout/orgChart1"/>
    <dgm:cxn modelId="{707AD4EC-6394-FA42-B4CC-2478653939B5}" type="presParOf" srcId="{9366799E-0C83-3742-98CF-3A7AADF00C68}" destId="{7E8ED830-FB5C-0F4A-B846-57B4206645E9}" srcOrd="1" destOrd="0" presId="urn:microsoft.com/office/officeart/2005/8/layout/orgChart1"/>
    <dgm:cxn modelId="{D6ABC4E8-0628-C74F-9217-F28C9F3C7C9C}" type="presParOf" srcId="{29EFB745-CA0D-C940-ACD2-C5E15B2877D3}" destId="{738E77A5-5E2D-2346-B002-AD03786B713D}" srcOrd="1" destOrd="0" presId="urn:microsoft.com/office/officeart/2005/8/layout/orgChart1"/>
    <dgm:cxn modelId="{F30C3BFB-F562-6345-A9DD-DD33AE5EF4F4}" type="presParOf" srcId="{29EFB745-CA0D-C940-ACD2-C5E15B2877D3}" destId="{60C1DE21-D24A-9741-9471-0372CD0CD2B1}" srcOrd="2" destOrd="0" presId="urn:microsoft.com/office/officeart/2005/8/layout/orgChart1"/>
    <dgm:cxn modelId="{6DFD4020-5BAE-0B47-8C11-CAFB69602764}" type="presParOf" srcId="{44189552-6D5D-0E49-83DA-A174CEA33B5E}" destId="{45284F62-AD7F-854C-B86D-FD89DC66B1ED}" srcOrd="2" destOrd="0" presId="urn:microsoft.com/office/officeart/2005/8/layout/orgChart1"/>
    <dgm:cxn modelId="{91D9321B-4D98-6E47-B054-A291794F859E}" type="presParOf" srcId="{194C501D-D08D-A448-98DE-C51CF2F3543C}" destId="{8AD9957E-4E23-9F4B-89B1-36C3A71EC6E5}" srcOrd="4" destOrd="0" presId="urn:microsoft.com/office/officeart/2005/8/layout/orgChart1"/>
    <dgm:cxn modelId="{70B1A36C-6985-564E-916C-73FA38597D00}" type="presParOf" srcId="{194C501D-D08D-A448-98DE-C51CF2F3543C}" destId="{0CBC1268-A553-674C-A481-E736A206958A}" srcOrd="5" destOrd="0" presId="urn:microsoft.com/office/officeart/2005/8/layout/orgChart1"/>
    <dgm:cxn modelId="{EB1B7E7F-6A01-C04B-A549-568614004E36}" type="presParOf" srcId="{0CBC1268-A553-674C-A481-E736A206958A}" destId="{3E4F16FF-DC15-3249-99A1-DEFA483F7933}" srcOrd="0" destOrd="0" presId="urn:microsoft.com/office/officeart/2005/8/layout/orgChart1"/>
    <dgm:cxn modelId="{1EBFA423-B0D4-C04D-88F3-61C44CCF4302}" type="presParOf" srcId="{3E4F16FF-DC15-3249-99A1-DEFA483F7933}" destId="{419FA2A6-83F7-964B-850B-2700EEE7AA57}" srcOrd="0" destOrd="0" presId="urn:microsoft.com/office/officeart/2005/8/layout/orgChart1"/>
    <dgm:cxn modelId="{018AB3CB-9F59-E24F-928B-CB272C672585}" type="presParOf" srcId="{3E4F16FF-DC15-3249-99A1-DEFA483F7933}" destId="{5798BE4B-F6D3-A64A-8F54-60A359C3D75C}" srcOrd="1" destOrd="0" presId="urn:microsoft.com/office/officeart/2005/8/layout/orgChart1"/>
    <dgm:cxn modelId="{7882A4D7-F42F-0E48-BC05-95E72F0170B5}" type="presParOf" srcId="{0CBC1268-A553-674C-A481-E736A206958A}" destId="{78C57504-AE9D-084C-AA25-3E1D2BF24579}" srcOrd="1" destOrd="0" presId="urn:microsoft.com/office/officeart/2005/8/layout/orgChart1"/>
    <dgm:cxn modelId="{6138CCF9-CB1A-6343-B44A-8871552C19F2}" type="presParOf" srcId="{0CBC1268-A553-674C-A481-E736A206958A}" destId="{A6238E96-0942-2C47-9053-28BC5F1B995D}" srcOrd="2" destOrd="0" presId="urn:microsoft.com/office/officeart/2005/8/layout/orgChart1"/>
    <dgm:cxn modelId="{A89E0740-09F0-9042-AC0A-BD8D430BA82B}" type="presParOf" srcId="{ED8D97EE-7E3F-024D-99E6-02CEDEC8A2B7}" destId="{99597EB9-F9E3-5846-BF64-7A5FD601E1E0}" srcOrd="2" destOrd="0" presId="urn:microsoft.com/office/officeart/2005/8/layout/orgChart1"/>
    <dgm:cxn modelId="{60B57AFA-B1C7-694D-9680-42CE33C8318B}" type="presParOf" srcId="{73B364B1-8E33-4ADC-9E3D-F33B6A17022E}" destId="{E66AE51E-78EF-B24E-8C08-41A4686429A3}" srcOrd="2" destOrd="0" presId="urn:microsoft.com/office/officeart/2005/8/layout/orgChart1"/>
    <dgm:cxn modelId="{37735CE5-6881-9948-A6F0-4BDBEC328B02}" type="presParOf" srcId="{73B364B1-8E33-4ADC-9E3D-F33B6A17022E}" destId="{AD66E2A7-57E9-AE4F-AC95-B9C51ECF3B99}" srcOrd="3" destOrd="0" presId="urn:microsoft.com/office/officeart/2005/8/layout/orgChart1"/>
    <dgm:cxn modelId="{748F08C5-AEE0-604A-B832-65BB9ECF8EA0}" type="presParOf" srcId="{AD66E2A7-57E9-AE4F-AC95-B9C51ECF3B99}" destId="{E94A1301-BD91-C048-B16F-D45183D05B51}" srcOrd="0" destOrd="0" presId="urn:microsoft.com/office/officeart/2005/8/layout/orgChart1"/>
    <dgm:cxn modelId="{B86FA873-8125-E44E-BDD5-DA519B19B0EA}" type="presParOf" srcId="{E94A1301-BD91-C048-B16F-D45183D05B51}" destId="{031CA4F7-B8AA-A14F-8375-3F5207435063}" srcOrd="0" destOrd="0" presId="urn:microsoft.com/office/officeart/2005/8/layout/orgChart1"/>
    <dgm:cxn modelId="{6DA8C7A6-DE49-6E40-9CBA-5A70C3B5EAA4}" type="presParOf" srcId="{E94A1301-BD91-C048-B16F-D45183D05B51}" destId="{EEC4F07A-837E-7C44-A369-6A6FF7F108F4}" srcOrd="1" destOrd="0" presId="urn:microsoft.com/office/officeart/2005/8/layout/orgChart1"/>
    <dgm:cxn modelId="{63060B99-130B-8644-A4FC-A028E5EDD7D4}" type="presParOf" srcId="{AD66E2A7-57E9-AE4F-AC95-B9C51ECF3B99}" destId="{3C346082-6EAB-CE4E-A365-79860E0AF213}" srcOrd="1" destOrd="0" presId="urn:microsoft.com/office/officeart/2005/8/layout/orgChart1"/>
    <dgm:cxn modelId="{D8C77A0F-A2D3-6148-94BB-C615DA827582}" type="presParOf" srcId="{3C346082-6EAB-CE4E-A365-79860E0AF213}" destId="{BC77F831-0A20-CE4F-BCD6-FAD78AE944EC}" srcOrd="0" destOrd="0" presId="urn:microsoft.com/office/officeart/2005/8/layout/orgChart1"/>
    <dgm:cxn modelId="{07A4F823-5A43-3748-A5DC-24D0B1B3A9BA}" type="presParOf" srcId="{3C346082-6EAB-CE4E-A365-79860E0AF213}" destId="{376BD738-7A81-1D4D-99FA-41C87AFFDA37}" srcOrd="1" destOrd="0" presId="urn:microsoft.com/office/officeart/2005/8/layout/orgChart1"/>
    <dgm:cxn modelId="{635F4BBF-0BCD-2244-86C6-A2A2127A6182}" type="presParOf" srcId="{376BD738-7A81-1D4D-99FA-41C87AFFDA37}" destId="{89218803-1EDE-F647-A37D-88BAB5265290}" srcOrd="0" destOrd="0" presId="urn:microsoft.com/office/officeart/2005/8/layout/orgChart1"/>
    <dgm:cxn modelId="{C8435359-15A0-444E-9C4A-6A586D3E7845}" type="presParOf" srcId="{89218803-1EDE-F647-A37D-88BAB5265290}" destId="{6028A916-807A-C64B-ADC0-F0FB1A8264C9}" srcOrd="0" destOrd="0" presId="urn:microsoft.com/office/officeart/2005/8/layout/orgChart1"/>
    <dgm:cxn modelId="{D9E54D47-6888-8F42-99F0-7990F96B0A99}" type="presParOf" srcId="{89218803-1EDE-F647-A37D-88BAB5265290}" destId="{D7861FB2-082F-9848-B50C-83A61BD7B850}" srcOrd="1" destOrd="0" presId="urn:microsoft.com/office/officeart/2005/8/layout/orgChart1"/>
    <dgm:cxn modelId="{3C5E9CC5-826E-3E4A-A8AD-FF9400E7568C}" type="presParOf" srcId="{376BD738-7A81-1D4D-99FA-41C87AFFDA37}" destId="{EE29EB03-6CA2-A444-B1DB-1B75EE1E1F1A}" srcOrd="1" destOrd="0" presId="urn:microsoft.com/office/officeart/2005/8/layout/orgChart1"/>
    <dgm:cxn modelId="{DEBABCF7-91F7-7E43-99BD-195E821B2173}" type="presParOf" srcId="{EE29EB03-6CA2-A444-B1DB-1B75EE1E1F1A}" destId="{B82242E9-E98C-BF4A-BEE0-9AAB68459C92}" srcOrd="0" destOrd="0" presId="urn:microsoft.com/office/officeart/2005/8/layout/orgChart1"/>
    <dgm:cxn modelId="{40D9B171-48B2-044E-994C-A3388B7DCC35}" type="presParOf" srcId="{EE29EB03-6CA2-A444-B1DB-1B75EE1E1F1A}" destId="{4C2CE63C-AD84-9840-B04D-EB9748E2F818}" srcOrd="1" destOrd="0" presId="urn:microsoft.com/office/officeart/2005/8/layout/orgChart1"/>
    <dgm:cxn modelId="{806EA147-6C45-1643-A5F5-20C1C3DFB762}" type="presParOf" srcId="{4C2CE63C-AD84-9840-B04D-EB9748E2F818}" destId="{0A3FCFA7-D7AB-124E-8E7B-F5AB01F91124}" srcOrd="0" destOrd="0" presId="urn:microsoft.com/office/officeart/2005/8/layout/orgChart1"/>
    <dgm:cxn modelId="{F03AEB99-43C2-354A-9358-985A08E450F7}" type="presParOf" srcId="{0A3FCFA7-D7AB-124E-8E7B-F5AB01F91124}" destId="{56631885-E12A-EA4E-B819-91490DFB6D5F}" srcOrd="0" destOrd="0" presId="urn:microsoft.com/office/officeart/2005/8/layout/orgChart1"/>
    <dgm:cxn modelId="{FB6EFABE-1C0D-694D-8F4E-03350CC65432}" type="presParOf" srcId="{0A3FCFA7-D7AB-124E-8E7B-F5AB01F91124}" destId="{3EC681E7-2D17-134D-85EB-4DE73C73A47F}" srcOrd="1" destOrd="0" presId="urn:microsoft.com/office/officeart/2005/8/layout/orgChart1"/>
    <dgm:cxn modelId="{8763FCE7-865B-7248-B7BC-7BE9622AE8A1}" type="presParOf" srcId="{4C2CE63C-AD84-9840-B04D-EB9748E2F818}" destId="{0A7D330E-5BC7-8845-867C-6E70C1FF5E9C}" srcOrd="1" destOrd="0" presId="urn:microsoft.com/office/officeart/2005/8/layout/orgChart1"/>
    <dgm:cxn modelId="{6C2908E1-05EE-CF4F-989E-7174AFC294FF}" type="presParOf" srcId="{0A7D330E-5BC7-8845-867C-6E70C1FF5E9C}" destId="{BB52AE45-8D12-8243-B1DF-6BB0D954AEBB}" srcOrd="0" destOrd="0" presId="urn:microsoft.com/office/officeart/2005/8/layout/orgChart1"/>
    <dgm:cxn modelId="{4EA9C80B-974E-EF42-90B4-AEAD45297B94}" type="presParOf" srcId="{0A7D330E-5BC7-8845-867C-6E70C1FF5E9C}" destId="{C081DC68-89A3-A940-8B3C-2547513CC4FB}" srcOrd="1" destOrd="0" presId="urn:microsoft.com/office/officeart/2005/8/layout/orgChart1"/>
    <dgm:cxn modelId="{C0B06F7B-44AE-0D4F-9C4F-28F78A0C218A}" type="presParOf" srcId="{C081DC68-89A3-A940-8B3C-2547513CC4FB}" destId="{36B92D1B-C47F-E446-951E-2CD000F241B9}" srcOrd="0" destOrd="0" presId="urn:microsoft.com/office/officeart/2005/8/layout/orgChart1"/>
    <dgm:cxn modelId="{E8BB0FC3-F2D9-0549-8FF7-B05E698C8C8B}" type="presParOf" srcId="{36B92D1B-C47F-E446-951E-2CD000F241B9}" destId="{1DFE80F7-7D13-8E4C-98F9-FDA733D2A3A7}" srcOrd="0" destOrd="0" presId="urn:microsoft.com/office/officeart/2005/8/layout/orgChart1"/>
    <dgm:cxn modelId="{560C9F05-52BF-864B-939B-2E6FE862280B}" type="presParOf" srcId="{36B92D1B-C47F-E446-951E-2CD000F241B9}" destId="{045E67CA-DC6D-F848-B09E-EC83E00504BE}" srcOrd="1" destOrd="0" presId="urn:microsoft.com/office/officeart/2005/8/layout/orgChart1"/>
    <dgm:cxn modelId="{91963D5B-014C-784B-B84F-F6F68D756117}" type="presParOf" srcId="{C081DC68-89A3-A940-8B3C-2547513CC4FB}" destId="{60DB01EC-D332-AA49-B7AA-019C612EFF4C}" srcOrd="1" destOrd="0" presId="urn:microsoft.com/office/officeart/2005/8/layout/orgChart1"/>
    <dgm:cxn modelId="{64D0603D-EA87-F447-9B49-BBC3720507F6}" type="presParOf" srcId="{C081DC68-89A3-A940-8B3C-2547513CC4FB}" destId="{F226A758-DB85-CB44-B1E4-55FFC1AF2536}" srcOrd="2" destOrd="0" presId="urn:microsoft.com/office/officeart/2005/8/layout/orgChart1"/>
    <dgm:cxn modelId="{C37516AF-CE8D-8345-96FC-DAD7F886A90C}" type="presParOf" srcId="{0A7D330E-5BC7-8845-867C-6E70C1FF5E9C}" destId="{4FA6CFFA-C517-504E-9670-D3488249CEC9}" srcOrd="2" destOrd="0" presId="urn:microsoft.com/office/officeart/2005/8/layout/orgChart1"/>
    <dgm:cxn modelId="{146050B4-C241-8141-A59C-848ADCD6F70D}" type="presParOf" srcId="{0A7D330E-5BC7-8845-867C-6E70C1FF5E9C}" destId="{6FDED64A-1F7F-CF48-8125-D45262E51E64}" srcOrd="3" destOrd="0" presId="urn:microsoft.com/office/officeart/2005/8/layout/orgChart1"/>
    <dgm:cxn modelId="{1C8BB719-F8AF-4D45-97F1-B0DFF151EC4C}" type="presParOf" srcId="{6FDED64A-1F7F-CF48-8125-D45262E51E64}" destId="{6277E0D7-FB7E-C74F-B436-539732831C6C}" srcOrd="0" destOrd="0" presId="urn:microsoft.com/office/officeart/2005/8/layout/orgChart1"/>
    <dgm:cxn modelId="{3F0F8AA7-99C1-4F4D-BBA1-A8EEA5D60126}" type="presParOf" srcId="{6277E0D7-FB7E-C74F-B436-539732831C6C}" destId="{E1053A9F-4B47-AA45-BFBA-CB94E6DAED0E}" srcOrd="0" destOrd="0" presId="urn:microsoft.com/office/officeart/2005/8/layout/orgChart1"/>
    <dgm:cxn modelId="{40C7FC12-F75C-F04D-AA0E-087CC8949F59}" type="presParOf" srcId="{6277E0D7-FB7E-C74F-B436-539732831C6C}" destId="{EC881B37-4A93-DD41-884A-8216D22A4BF8}" srcOrd="1" destOrd="0" presId="urn:microsoft.com/office/officeart/2005/8/layout/orgChart1"/>
    <dgm:cxn modelId="{D23CA410-B67E-8440-AD36-3D0D4BA79600}" type="presParOf" srcId="{6FDED64A-1F7F-CF48-8125-D45262E51E64}" destId="{FF019027-628C-1B41-B65B-2AC1E1CF2E8E}" srcOrd="1" destOrd="0" presId="urn:microsoft.com/office/officeart/2005/8/layout/orgChart1"/>
    <dgm:cxn modelId="{A06AC45E-325C-DD4A-8609-F728080502A3}" type="presParOf" srcId="{6FDED64A-1F7F-CF48-8125-D45262E51E64}" destId="{D8EA9729-D023-314D-B343-53D16FCBACED}" srcOrd="2" destOrd="0" presId="urn:microsoft.com/office/officeart/2005/8/layout/orgChart1"/>
    <dgm:cxn modelId="{F319EF01-8FA5-CE47-8D90-2EA28E1D5D9A}" type="presParOf" srcId="{4C2CE63C-AD84-9840-B04D-EB9748E2F818}" destId="{FBEB0D64-B393-E94E-BDD0-8B1DEEC71C52}" srcOrd="2" destOrd="0" presId="urn:microsoft.com/office/officeart/2005/8/layout/orgChart1"/>
    <dgm:cxn modelId="{33498C32-6D17-0B44-A07E-2626B43D3C01}" type="presParOf" srcId="{EE29EB03-6CA2-A444-B1DB-1B75EE1E1F1A}" destId="{CB6D2611-2774-3E45-BB0D-D63F0059B486}" srcOrd="2" destOrd="0" presId="urn:microsoft.com/office/officeart/2005/8/layout/orgChart1"/>
    <dgm:cxn modelId="{83523DC3-9954-AD40-B9D7-42EC3DACF376}" type="presParOf" srcId="{EE29EB03-6CA2-A444-B1DB-1B75EE1E1F1A}" destId="{DCE846E4-7247-0647-8C6A-F1D1B41664C8}" srcOrd="3" destOrd="0" presId="urn:microsoft.com/office/officeart/2005/8/layout/orgChart1"/>
    <dgm:cxn modelId="{41A39DEA-92DF-4246-AFA6-F6329BFA46A5}" type="presParOf" srcId="{DCE846E4-7247-0647-8C6A-F1D1B41664C8}" destId="{CFA005F4-6988-7847-8DAE-1906B32BAFB7}" srcOrd="0" destOrd="0" presId="urn:microsoft.com/office/officeart/2005/8/layout/orgChart1"/>
    <dgm:cxn modelId="{397A5E20-8884-504A-B7E1-F59D6191E861}" type="presParOf" srcId="{CFA005F4-6988-7847-8DAE-1906B32BAFB7}" destId="{07DF70A2-F207-4C49-8D88-11093927A77C}" srcOrd="0" destOrd="0" presId="urn:microsoft.com/office/officeart/2005/8/layout/orgChart1"/>
    <dgm:cxn modelId="{9CE234DF-1332-9E44-A43C-9A0F919D13B6}" type="presParOf" srcId="{CFA005F4-6988-7847-8DAE-1906B32BAFB7}" destId="{085C77FA-7FD9-7741-A6FC-2C8AA6B1FAF7}" srcOrd="1" destOrd="0" presId="urn:microsoft.com/office/officeart/2005/8/layout/orgChart1"/>
    <dgm:cxn modelId="{3F41C891-883C-9F4E-BE70-1217D52FBA30}" type="presParOf" srcId="{DCE846E4-7247-0647-8C6A-F1D1B41664C8}" destId="{AA71C646-7C12-1C4C-AE77-642BF6CCA0E6}" srcOrd="1" destOrd="0" presId="urn:microsoft.com/office/officeart/2005/8/layout/orgChart1"/>
    <dgm:cxn modelId="{DCDB1E31-1A4E-6C4D-B878-AF8A3665531A}" type="presParOf" srcId="{AA71C646-7C12-1C4C-AE77-642BF6CCA0E6}" destId="{5949991A-4DDC-7049-8533-5601F53D59B7}" srcOrd="0" destOrd="0" presId="urn:microsoft.com/office/officeart/2005/8/layout/orgChart1"/>
    <dgm:cxn modelId="{DBD8E628-281F-C94C-9DA5-ADC66FD375E1}" type="presParOf" srcId="{AA71C646-7C12-1C4C-AE77-642BF6CCA0E6}" destId="{79798600-0892-3342-963A-22A385BC8FED}" srcOrd="1" destOrd="0" presId="urn:microsoft.com/office/officeart/2005/8/layout/orgChart1"/>
    <dgm:cxn modelId="{2F7FDEB1-BE66-024C-9F4F-5B7278BE2026}" type="presParOf" srcId="{79798600-0892-3342-963A-22A385BC8FED}" destId="{5875F882-35ED-4843-96C6-18E21E6A5B84}" srcOrd="0" destOrd="0" presId="urn:microsoft.com/office/officeart/2005/8/layout/orgChart1"/>
    <dgm:cxn modelId="{9DF5ACED-B929-9B44-B51B-26A8B8D612CE}" type="presParOf" srcId="{5875F882-35ED-4843-96C6-18E21E6A5B84}" destId="{864C587B-D834-1244-89A5-C85D2BEAA7F0}" srcOrd="0" destOrd="0" presId="urn:microsoft.com/office/officeart/2005/8/layout/orgChart1"/>
    <dgm:cxn modelId="{161DD857-9626-9A43-A9CB-AB0FE4C4EA7A}" type="presParOf" srcId="{5875F882-35ED-4843-96C6-18E21E6A5B84}" destId="{BC941DA9-71C0-8E4E-AF93-2617ECAAD94A}" srcOrd="1" destOrd="0" presId="urn:microsoft.com/office/officeart/2005/8/layout/orgChart1"/>
    <dgm:cxn modelId="{BBB3673C-E9A6-EF49-A2AE-330F53D2B684}" type="presParOf" srcId="{79798600-0892-3342-963A-22A385BC8FED}" destId="{00B54EBB-F794-9E45-92D6-5CCF3661A1A5}" srcOrd="1" destOrd="0" presId="urn:microsoft.com/office/officeart/2005/8/layout/orgChart1"/>
    <dgm:cxn modelId="{F437E9E3-556D-A446-A870-A63100CA2291}" type="presParOf" srcId="{79798600-0892-3342-963A-22A385BC8FED}" destId="{40AB4366-21AC-1241-8BF0-91D247B19778}" srcOrd="2" destOrd="0" presId="urn:microsoft.com/office/officeart/2005/8/layout/orgChart1"/>
    <dgm:cxn modelId="{FF664CD2-7DA6-344E-B4B6-457EFC8A44A8}" type="presParOf" srcId="{AA71C646-7C12-1C4C-AE77-642BF6CCA0E6}" destId="{F947031F-71F3-1541-B08E-11A19CD467A8}" srcOrd="2" destOrd="0" presId="urn:microsoft.com/office/officeart/2005/8/layout/orgChart1"/>
    <dgm:cxn modelId="{6EBCEF61-5634-2A42-8025-AD2BB494E897}" type="presParOf" srcId="{AA71C646-7C12-1C4C-AE77-642BF6CCA0E6}" destId="{5E659379-499C-8246-96BD-B206BC8EEB3C}" srcOrd="3" destOrd="0" presId="urn:microsoft.com/office/officeart/2005/8/layout/orgChart1"/>
    <dgm:cxn modelId="{349488FD-F815-CE4E-9418-32033F9AFAE1}" type="presParOf" srcId="{5E659379-499C-8246-96BD-B206BC8EEB3C}" destId="{C582E6C4-3C6B-964D-AC33-EBE1F704DB7A}" srcOrd="0" destOrd="0" presId="urn:microsoft.com/office/officeart/2005/8/layout/orgChart1"/>
    <dgm:cxn modelId="{246A29D2-CC11-3244-A7FC-B848955A0E03}" type="presParOf" srcId="{C582E6C4-3C6B-964D-AC33-EBE1F704DB7A}" destId="{03F99A12-2112-C042-8AA0-033290933644}" srcOrd="0" destOrd="0" presId="urn:microsoft.com/office/officeart/2005/8/layout/orgChart1"/>
    <dgm:cxn modelId="{10332059-C503-1C44-9243-5AB640FF592B}" type="presParOf" srcId="{C582E6C4-3C6B-964D-AC33-EBE1F704DB7A}" destId="{BE223501-1C00-9A41-987D-7B5D23B7126D}" srcOrd="1" destOrd="0" presId="urn:microsoft.com/office/officeart/2005/8/layout/orgChart1"/>
    <dgm:cxn modelId="{9204375A-303F-6A4D-807F-7EDF974881E9}" type="presParOf" srcId="{5E659379-499C-8246-96BD-B206BC8EEB3C}" destId="{86ADD079-5655-7448-B095-409A56D5346B}" srcOrd="1" destOrd="0" presId="urn:microsoft.com/office/officeart/2005/8/layout/orgChart1"/>
    <dgm:cxn modelId="{FBCA4EA5-73D3-C748-9463-41F5E78A02EC}" type="presParOf" srcId="{5E659379-499C-8246-96BD-B206BC8EEB3C}" destId="{80422A9F-A9C8-3A45-88B0-E0BBB95D983B}" srcOrd="2" destOrd="0" presId="urn:microsoft.com/office/officeart/2005/8/layout/orgChart1"/>
    <dgm:cxn modelId="{E2B31D85-E112-024C-A2A9-2004266A7233}" type="presParOf" srcId="{DCE846E4-7247-0647-8C6A-F1D1B41664C8}" destId="{67D65A74-3DC8-EB42-9359-A686378F83E2}" srcOrd="2" destOrd="0" presId="urn:microsoft.com/office/officeart/2005/8/layout/orgChart1"/>
    <dgm:cxn modelId="{34FAA53C-4C7C-3F4B-9100-4991356FD32D}" type="presParOf" srcId="{376BD738-7A81-1D4D-99FA-41C87AFFDA37}" destId="{08DF860C-1E5F-424D-A61F-38D11D5BAE55}" srcOrd="2" destOrd="0" presId="urn:microsoft.com/office/officeart/2005/8/layout/orgChart1"/>
    <dgm:cxn modelId="{557E1283-FB43-EE4C-BFDE-4FF87E41E089}" type="presParOf" srcId="{3C346082-6EAB-CE4E-A365-79860E0AF213}" destId="{A941675B-4B53-ED4A-B9BB-737C8387401B}" srcOrd="2" destOrd="0" presId="urn:microsoft.com/office/officeart/2005/8/layout/orgChart1"/>
    <dgm:cxn modelId="{DCF57F44-7A09-0440-B5C7-F9A6A159EC72}" type="presParOf" srcId="{3C346082-6EAB-CE4E-A365-79860E0AF213}" destId="{E71F4183-784D-CB42-9C32-A3A58A19DF22}" srcOrd="3" destOrd="0" presId="urn:microsoft.com/office/officeart/2005/8/layout/orgChart1"/>
    <dgm:cxn modelId="{F939138E-6416-DF49-B1D5-8C560B53C6A3}" type="presParOf" srcId="{E71F4183-784D-CB42-9C32-A3A58A19DF22}" destId="{3732DBC7-6651-CF46-8F34-B1FBD99B57D6}" srcOrd="0" destOrd="0" presId="urn:microsoft.com/office/officeart/2005/8/layout/orgChart1"/>
    <dgm:cxn modelId="{3BA5A255-8877-B74E-BECD-637A86DB460B}" type="presParOf" srcId="{3732DBC7-6651-CF46-8F34-B1FBD99B57D6}" destId="{355656ED-0420-FF42-9E10-0556A01EE55E}" srcOrd="0" destOrd="0" presId="urn:microsoft.com/office/officeart/2005/8/layout/orgChart1"/>
    <dgm:cxn modelId="{23394E0F-4599-874C-ACD7-F2BA87133DFD}" type="presParOf" srcId="{3732DBC7-6651-CF46-8F34-B1FBD99B57D6}" destId="{8EF7E134-C26F-D44E-8699-1867D44D9B6F}" srcOrd="1" destOrd="0" presId="urn:microsoft.com/office/officeart/2005/8/layout/orgChart1"/>
    <dgm:cxn modelId="{F944B4D6-2773-8C4F-9D71-E624BFDB81A7}" type="presParOf" srcId="{E71F4183-784D-CB42-9C32-A3A58A19DF22}" destId="{AC34225E-DB15-3A45-90F4-0A202C72C7C0}" srcOrd="1" destOrd="0" presId="urn:microsoft.com/office/officeart/2005/8/layout/orgChart1"/>
    <dgm:cxn modelId="{9D38DDC9-61C3-5F48-A4EC-4328F7924A03}" type="presParOf" srcId="{E71F4183-784D-CB42-9C32-A3A58A19DF22}" destId="{8E4755BB-8BEB-B147-BD2B-4516152AA020}" srcOrd="2" destOrd="0" presId="urn:microsoft.com/office/officeart/2005/8/layout/orgChart1"/>
    <dgm:cxn modelId="{7C2F0C6F-6C46-434A-9A60-4CC71B9DC52D}" type="presParOf" srcId="{AD66E2A7-57E9-AE4F-AC95-B9C51ECF3B99}" destId="{56D70C4E-812E-3249-BE4D-47D83145983A}" srcOrd="2" destOrd="0" presId="urn:microsoft.com/office/officeart/2005/8/layout/orgChart1"/>
    <dgm:cxn modelId="{21DAB8EF-C5A3-6344-BB82-E8965BDBAAA6}" type="presParOf" srcId="{7977836E-FA2B-4B09-AB2E-4774B5264DBB}" destId="{00EC4865-51B1-414F-BFB1-A64D99E417BE}" srcOrd="2" destOrd="0" presId="urn:microsoft.com/office/officeart/2005/8/layout/orgChart1"/>
    <dgm:cxn modelId="{89F0840B-B981-5846-A68B-953717CED398}" type="presParOf" srcId="{B66B241A-3F58-49D1-B3EB-0D176338D21E}" destId="{91289912-9AC0-4C05-92F8-552C9272DD2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1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D9305D-92ED-464C-871C-4E597F6DC661}">
      <dgm:prSet phldrT="[Text]"/>
      <dgm:spPr/>
      <dgm:t>
        <a:bodyPr/>
        <a:lstStyle/>
        <a:p>
          <a:r>
            <a:rPr lang="en-US" b="1" dirty="0"/>
            <a:t>1</a:t>
          </a:r>
        </a:p>
      </dgm:t>
    </dgm:pt>
    <dgm:pt modelId="{97110D51-6008-4F6F-8FB9-804158B82223}" type="parTrans" cxnId="{40182F2A-CD0D-4E2E-A803-2DBBA76837AA}">
      <dgm:prSet/>
      <dgm:spPr/>
      <dgm:t>
        <a:bodyPr/>
        <a:lstStyle/>
        <a:p>
          <a:endParaRPr lang="en-US"/>
        </a:p>
      </dgm:t>
    </dgm:pt>
    <dgm:pt modelId="{0A1CFB69-6EDD-42AD-8F61-3B88E9DFBDE0}" type="sibTrans" cxnId="{40182F2A-CD0D-4E2E-A803-2DBBA76837AA}">
      <dgm:prSet/>
      <dgm:spPr/>
      <dgm:t>
        <a:bodyPr/>
        <a:lstStyle/>
        <a:p>
          <a:endParaRPr lang="en-US"/>
        </a:p>
      </dgm:t>
    </dgm:pt>
    <dgm:pt modelId="{724D7C96-FE71-46E7-8A00-5321E8294705}">
      <dgm:prSet phldrT="[Text]"/>
      <dgm:spPr/>
      <dgm:t>
        <a:bodyPr/>
        <a:lstStyle/>
        <a:p>
          <a:r>
            <a:rPr lang="ar-SA" b="1" dirty="0"/>
            <a:t>2</a:t>
          </a:r>
          <a:endParaRPr lang="en-US" b="1" dirty="0"/>
        </a:p>
      </dgm:t>
    </dgm:pt>
    <dgm:pt modelId="{D20F8C1E-FC86-40DD-AED2-BB3731B744B0}" type="parTrans" cxnId="{1EC7B8CC-AD67-4E50-B8C5-9C2B5C9E517B}">
      <dgm:prSet/>
      <dgm:spPr/>
      <dgm:t>
        <a:bodyPr/>
        <a:lstStyle/>
        <a:p>
          <a:endParaRPr lang="en-US"/>
        </a:p>
      </dgm:t>
    </dgm:pt>
    <dgm:pt modelId="{6D1D7073-C071-40C5-BFFC-57C103669E2F}" type="sibTrans" cxnId="{1EC7B8CC-AD67-4E50-B8C5-9C2B5C9E517B}">
      <dgm:prSet/>
      <dgm:spPr/>
      <dgm:t>
        <a:bodyPr/>
        <a:lstStyle/>
        <a:p>
          <a:endParaRPr lang="en-US"/>
        </a:p>
      </dgm:t>
    </dgm:pt>
    <dgm:pt modelId="{1B549A81-EF11-4569-B523-5D951F7518E3}">
      <dgm:prSet custT="1"/>
      <dgm:spPr/>
      <dgm:t>
        <a:bodyPr/>
        <a:lstStyle/>
        <a:p>
          <a:pPr algn="l" rtl="0">
            <a:buNone/>
          </a:pPr>
          <a:r>
            <a:rPr lang="en-US" sz="2400" b="1" dirty="0"/>
            <a:t>Madd 'Arid Lil Sokun (conditional </a:t>
          </a:r>
          <a:r>
            <a:rPr lang="en-US" sz="2400" b="1" dirty="0" err="1"/>
            <a:t>sokun</a:t>
          </a:r>
          <a:r>
            <a:rPr lang="en-US" sz="2400" b="1" dirty="0"/>
            <a:t>)</a:t>
          </a:r>
          <a:r>
            <a:rPr lang="ar-SA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المد العارض للسكون </a:t>
          </a:r>
          <a:endParaRPr lang="en-US" sz="24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35A35A2-8850-46D5-9F70-7ECDD93C6163}" type="parTrans" cxnId="{1C805FB7-B614-442F-B550-EBFF172A55A2}">
      <dgm:prSet/>
      <dgm:spPr/>
      <dgm:t>
        <a:bodyPr/>
        <a:lstStyle/>
        <a:p>
          <a:endParaRPr lang="en-US"/>
        </a:p>
      </dgm:t>
    </dgm:pt>
    <dgm:pt modelId="{67728B4A-A176-4EBD-B855-7F1C7F8FEAF1}" type="sibTrans" cxnId="{1C805FB7-B614-442F-B550-EBFF172A55A2}">
      <dgm:prSet/>
      <dgm:spPr/>
      <dgm:t>
        <a:bodyPr/>
        <a:lstStyle/>
        <a:p>
          <a:endParaRPr lang="en-US"/>
        </a:p>
      </dgm:t>
    </dgm:pt>
    <dgm:pt modelId="{62D59561-6348-4279-BE19-E7C32C118CA1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en-US" sz="2400" b="1" dirty="0">
              <a:solidFill>
                <a:schemeClr val="tx1"/>
              </a:solidFill>
            </a:rPr>
            <a:t>Madd Lazim (Obligatory)</a:t>
          </a:r>
          <a:r>
            <a:rPr lang="en-US" sz="2400" b="1" dirty="0">
              <a:solidFill>
                <a:srgbClr val="FF0000"/>
              </a:solidFill>
            </a:rPr>
            <a:t> </a:t>
          </a:r>
          <a:r>
            <a:rPr lang="ar-SA" sz="2400" b="1" dirty="0">
              <a:latin typeface="Calibri" panose="020F0502020204030204" pitchFamily="34" charset="0"/>
              <a:cs typeface="Calibri" panose="020F0502020204030204" pitchFamily="34" charset="0"/>
            </a:rPr>
            <a:t>المد اللازم</a:t>
          </a:r>
          <a:endParaRPr lang="en-US" sz="24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7E404DF-9613-45D2-B47F-AF51595434A4}" type="parTrans" cxnId="{B09F1C7F-BCF5-4F33-9938-041929530020}">
      <dgm:prSet/>
      <dgm:spPr/>
      <dgm:t>
        <a:bodyPr/>
        <a:lstStyle/>
        <a:p>
          <a:endParaRPr lang="en-US"/>
        </a:p>
      </dgm:t>
    </dgm:pt>
    <dgm:pt modelId="{25D5E4CC-02F8-4E54-A559-949132F6E4AC}" type="sibTrans" cxnId="{B09F1C7F-BCF5-4F33-9938-041929530020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38288C33-CBF9-4A67-A7A9-5387B8F7508D}" type="pres">
      <dgm:prSet presAssocID="{C3D9305D-92ED-464C-871C-4E597F6DC661}" presName="composite" presStyleCnt="0"/>
      <dgm:spPr/>
    </dgm:pt>
    <dgm:pt modelId="{BDF8E57C-9B14-4707-B479-351C98455365}" type="pres">
      <dgm:prSet presAssocID="{C3D9305D-92ED-464C-871C-4E597F6DC661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2FF8C006-0654-45DE-B107-92D51277BC4D}" type="pres">
      <dgm:prSet presAssocID="{C3D9305D-92ED-464C-871C-4E597F6DC661}" presName="descendantText" presStyleLbl="alignAcc1" presStyleIdx="0" presStyleCnt="2" custLinFactNeighborX="-484" custLinFactNeighborY="-79911">
        <dgm:presLayoutVars>
          <dgm:bulletEnabled val="1"/>
        </dgm:presLayoutVars>
      </dgm:prSet>
      <dgm:spPr/>
    </dgm:pt>
    <dgm:pt modelId="{3CEBBA29-BAA4-40D7-A73D-D8C419E7B3E0}" type="pres">
      <dgm:prSet presAssocID="{0A1CFB69-6EDD-42AD-8F61-3B88E9DFBDE0}" presName="sp" presStyleCnt="0"/>
      <dgm:spPr/>
    </dgm:pt>
    <dgm:pt modelId="{7EFF57B4-CB9F-47EC-A34E-C05421C3079A}" type="pres">
      <dgm:prSet presAssocID="{724D7C96-FE71-46E7-8A00-5321E8294705}" presName="composite" presStyleCnt="0"/>
      <dgm:spPr/>
    </dgm:pt>
    <dgm:pt modelId="{2DFA9B13-2BC5-4FD8-A530-5D7C436BD76D}" type="pres">
      <dgm:prSet presAssocID="{724D7C96-FE71-46E7-8A00-5321E8294705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09D56115-5904-4460-B20B-9F40540D88B4}" type="pres">
      <dgm:prSet presAssocID="{724D7C96-FE71-46E7-8A00-5321E8294705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7A8A6224-2F02-4B57-B67C-2961CF54E4CE}" type="presOf" srcId="{724D7C96-FE71-46E7-8A00-5321E8294705}" destId="{2DFA9B13-2BC5-4FD8-A530-5D7C436BD76D}" srcOrd="0" destOrd="0" presId="urn:microsoft.com/office/officeart/2005/8/layout/chevron2"/>
    <dgm:cxn modelId="{40182F2A-CD0D-4E2E-A803-2DBBA76837AA}" srcId="{F82916BA-D3CE-45C6-BD3C-E1EA70ED37BC}" destId="{C3D9305D-92ED-464C-871C-4E597F6DC661}" srcOrd="0" destOrd="0" parTransId="{97110D51-6008-4F6F-8FB9-804158B82223}" sibTransId="{0A1CFB69-6EDD-42AD-8F61-3B88E9DFBDE0}"/>
    <dgm:cxn modelId="{B09F1C7F-BCF5-4F33-9938-041929530020}" srcId="{724D7C96-FE71-46E7-8A00-5321E8294705}" destId="{62D59561-6348-4279-BE19-E7C32C118CA1}" srcOrd="0" destOrd="0" parTransId="{47E404DF-9613-45D2-B47F-AF51595434A4}" sibTransId="{25D5E4CC-02F8-4E54-A559-949132F6E4AC}"/>
    <dgm:cxn modelId="{FE270895-3397-4153-AFB4-00617F55EBE0}" type="presOf" srcId="{C3D9305D-92ED-464C-871C-4E597F6DC661}" destId="{BDF8E57C-9B14-4707-B479-351C98455365}" srcOrd="0" destOrd="0" presId="urn:microsoft.com/office/officeart/2005/8/layout/chevron2"/>
    <dgm:cxn modelId="{A1BEC09A-39CE-455B-B7C4-08E16E9EEB4E}" type="presOf" srcId="{62D59561-6348-4279-BE19-E7C32C118CA1}" destId="{09D56115-5904-4460-B20B-9F40540D88B4}" srcOrd="0" destOrd="0" presId="urn:microsoft.com/office/officeart/2005/8/layout/chevron2"/>
    <dgm:cxn modelId="{1C805FB7-B614-442F-B550-EBFF172A55A2}" srcId="{C3D9305D-92ED-464C-871C-4E597F6DC661}" destId="{1B549A81-EF11-4569-B523-5D951F7518E3}" srcOrd="0" destOrd="0" parTransId="{535A35A2-8850-46D5-9F70-7ECDD93C6163}" sibTransId="{67728B4A-A176-4EBD-B855-7F1C7F8FEAF1}"/>
    <dgm:cxn modelId="{129FD1CA-1F36-4789-8BFA-4D6548F032BB}" type="presOf" srcId="{1B549A81-EF11-4569-B523-5D951F7518E3}" destId="{2FF8C006-0654-45DE-B107-92D51277BC4D}" srcOrd="0" destOrd="0" presId="urn:microsoft.com/office/officeart/2005/8/layout/chevron2"/>
    <dgm:cxn modelId="{1EC7B8CC-AD67-4E50-B8C5-9C2B5C9E517B}" srcId="{F82916BA-D3CE-45C6-BD3C-E1EA70ED37BC}" destId="{724D7C96-FE71-46E7-8A00-5321E8294705}" srcOrd="1" destOrd="0" parTransId="{D20F8C1E-FC86-40DD-AED2-BB3731B744B0}" sibTransId="{6D1D7073-C071-40C5-BFFC-57C103669E2F}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AA95B4F6-7D89-4534-89E3-C343B8A9F82F}" type="presParOf" srcId="{E7FB7F68-6FC0-4593-8F47-C1CE44C5032E}" destId="{38288C33-CBF9-4A67-A7A9-5387B8F7508D}" srcOrd="0" destOrd="0" presId="urn:microsoft.com/office/officeart/2005/8/layout/chevron2"/>
    <dgm:cxn modelId="{0D64679E-20E1-4655-8A6D-299765BB3871}" type="presParOf" srcId="{38288C33-CBF9-4A67-A7A9-5387B8F7508D}" destId="{BDF8E57C-9B14-4707-B479-351C98455365}" srcOrd="0" destOrd="0" presId="urn:microsoft.com/office/officeart/2005/8/layout/chevron2"/>
    <dgm:cxn modelId="{ED710518-FD91-460F-8FC3-A73CFDD26A61}" type="presParOf" srcId="{38288C33-CBF9-4A67-A7A9-5387B8F7508D}" destId="{2FF8C006-0654-45DE-B107-92D51277BC4D}" srcOrd="1" destOrd="0" presId="urn:microsoft.com/office/officeart/2005/8/layout/chevron2"/>
    <dgm:cxn modelId="{5A1459B7-2AF1-4E6A-9039-B3E85852E3E4}" type="presParOf" srcId="{E7FB7F68-6FC0-4593-8F47-C1CE44C5032E}" destId="{3CEBBA29-BAA4-40D7-A73D-D8C419E7B3E0}" srcOrd="1" destOrd="0" presId="urn:microsoft.com/office/officeart/2005/8/layout/chevron2"/>
    <dgm:cxn modelId="{219EB275-227F-403F-AC6B-BC7EE9BFE415}" type="presParOf" srcId="{E7FB7F68-6FC0-4593-8F47-C1CE44C5032E}" destId="{7EFF57B4-CB9F-47EC-A34E-C05421C3079A}" srcOrd="2" destOrd="0" presId="urn:microsoft.com/office/officeart/2005/8/layout/chevron2"/>
    <dgm:cxn modelId="{1CDCF10D-2F35-4EA0-8736-54E239EA2FA1}" type="presParOf" srcId="{7EFF57B4-CB9F-47EC-A34E-C05421C3079A}" destId="{2DFA9B13-2BC5-4FD8-A530-5D7C436BD76D}" srcOrd="0" destOrd="0" presId="urn:microsoft.com/office/officeart/2005/8/layout/chevron2"/>
    <dgm:cxn modelId="{49465A79-6E35-4E20-A161-B6CC7EC9A48F}" type="presParOf" srcId="{7EFF57B4-CB9F-47EC-A34E-C05421C3079A}" destId="{09D56115-5904-4460-B20B-9F40540D88B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2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D9305D-92ED-464C-871C-4E597F6DC661}">
      <dgm:prSet phldrT="[Text]"/>
      <dgm:spPr/>
      <dgm:t>
        <a:bodyPr/>
        <a:lstStyle/>
        <a:p>
          <a:r>
            <a:rPr lang="en-US" b="1" dirty="0"/>
            <a:t>1</a:t>
          </a:r>
        </a:p>
      </dgm:t>
    </dgm:pt>
    <dgm:pt modelId="{97110D51-6008-4F6F-8FB9-804158B82223}" type="parTrans" cxnId="{40182F2A-CD0D-4E2E-A803-2DBBA76837AA}">
      <dgm:prSet/>
      <dgm:spPr/>
      <dgm:t>
        <a:bodyPr/>
        <a:lstStyle/>
        <a:p>
          <a:endParaRPr lang="en-US"/>
        </a:p>
      </dgm:t>
    </dgm:pt>
    <dgm:pt modelId="{0A1CFB69-6EDD-42AD-8F61-3B88E9DFBDE0}" type="sibTrans" cxnId="{40182F2A-CD0D-4E2E-A803-2DBBA76837AA}">
      <dgm:prSet/>
      <dgm:spPr/>
      <dgm:t>
        <a:bodyPr/>
        <a:lstStyle/>
        <a:p>
          <a:endParaRPr lang="en-US"/>
        </a:p>
      </dgm:t>
    </dgm:pt>
    <dgm:pt modelId="{1B549A81-EF11-4569-B523-5D951F7518E3}">
      <dgm:prSet custT="1"/>
      <dgm:spPr/>
      <dgm:t>
        <a:bodyPr/>
        <a:lstStyle/>
        <a:p>
          <a:pPr algn="l" rtl="0">
            <a:buNone/>
          </a:pPr>
          <a:r>
            <a:rPr lang="en-US" sz="2400" b="1" dirty="0"/>
            <a:t>Madd 'Arid Lil Sokun (conditional </a:t>
          </a:r>
          <a:r>
            <a:rPr lang="en-US" sz="2400" b="1" dirty="0" err="1"/>
            <a:t>sokun</a:t>
          </a:r>
          <a:r>
            <a:rPr lang="en-US" sz="2400" b="1" dirty="0"/>
            <a:t>)</a:t>
          </a:r>
          <a:r>
            <a:rPr lang="ar-SA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المد العارض للسكون </a:t>
          </a:r>
          <a:endParaRPr lang="en-US" sz="24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35A35A2-8850-46D5-9F70-7ECDD93C6163}" type="parTrans" cxnId="{1C805FB7-B614-442F-B550-EBFF172A55A2}">
      <dgm:prSet/>
      <dgm:spPr/>
      <dgm:t>
        <a:bodyPr/>
        <a:lstStyle/>
        <a:p>
          <a:endParaRPr lang="en-US"/>
        </a:p>
      </dgm:t>
    </dgm:pt>
    <dgm:pt modelId="{67728B4A-A176-4EBD-B855-7F1C7F8FEAF1}" type="sibTrans" cxnId="{1C805FB7-B614-442F-B550-EBFF172A55A2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38288C33-CBF9-4A67-A7A9-5387B8F7508D}" type="pres">
      <dgm:prSet presAssocID="{C3D9305D-92ED-464C-871C-4E597F6DC661}" presName="composite" presStyleCnt="0"/>
      <dgm:spPr/>
    </dgm:pt>
    <dgm:pt modelId="{BDF8E57C-9B14-4707-B479-351C98455365}" type="pres">
      <dgm:prSet presAssocID="{C3D9305D-92ED-464C-871C-4E597F6DC661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2FF8C006-0654-45DE-B107-92D51277BC4D}" type="pres">
      <dgm:prSet presAssocID="{C3D9305D-92ED-464C-871C-4E597F6DC661}" presName="descendantText" presStyleLbl="alignAcc1" presStyleIdx="0" presStyleCnt="1" custLinFactNeighborX="-484" custLinFactNeighborY="-79911">
        <dgm:presLayoutVars>
          <dgm:bulletEnabled val="1"/>
        </dgm:presLayoutVars>
      </dgm:prSet>
      <dgm:spPr/>
    </dgm:pt>
  </dgm:ptLst>
  <dgm:cxnLst>
    <dgm:cxn modelId="{40182F2A-CD0D-4E2E-A803-2DBBA76837AA}" srcId="{F82916BA-D3CE-45C6-BD3C-E1EA70ED37BC}" destId="{C3D9305D-92ED-464C-871C-4E597F6DC661}" srcOrd="0" destOrd="0" parTransId="{97110D51-6008-4F6F-8FB9-804158B82223}" sibTransId="{0A1CFB69-6EDD-42AD-8F61-3B88E9DFBDE0}"/>
    <dgm:cxn modelId="{FE270895-3397-4153-AFB4-00617F55EBE0}" type="presOf" srcId="{C3D9305D-92ED-464C-871C-4E597F6DC661}" destId="{BDF8E57C-9B14-4707-B479-351C98455365}" srcOrd="0" destOrd="0" presId="urn:microsoft.com/office/officeart/2005/8/layout/chevron2"/>
    <dgm:cxn modelId="{1C805FB7-B614-442F-B550-EBFF172A55A2}" srcId="{C3D9305D-92ED-464C-871C-4E597F6DC661}" destId="{1B549A81-EF11-4569-B523-5D951F7518E3}" srcOrd="0" destOrd="0" parTransId="{535A35A2-8850-46D5-9F70-7ECDD93C6163}" sibTransId="{67728B4A-A176-4EBD-B855-7F1C7F8FEAF1}"/>
    <dgm:cxn modelId="{129FD1CA-1F36-4789-8BFA-4D6548F032BB}" type="presOf" srcId="{1B549A81-EF11-4569-B523-5D951F7518E3}" destId="{2FF8C006-0654-45DE-B107-92D51277BC4D}" srcOrd="0" destOrd="0" presId="urn:microsoft.com/office/officeart/2005/8/layout/chevron2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AA95B4F6-7D89-4534-89E3-C343B8A9F82F}" type="presParOf" srcId="{E7FB7F68-6FC0-4593-8F47-C1CE44C5032E}" destId="{38288C33-CBF9-4A67-A7A9-5387B8F7508D}" srcOrd="0" destOrd="0" presId="urn:microsoft.com/office/officeart/2005/8/layout/chevron2"/>
    <dgm:cxn modelId="{0D64679E-20E1-4655-8A6D-299765BB3871}" type="presParOf" srcId="{38288C33-CBF9-4A67-A7A9-5387B8F7508D}" destId="{BDF8E57C-9B14-4707-B479-351C98455365}" srcOrd="0" destOrd="0" presId="urn:microsoft.com/office/officeart/2005/8/layout/chevron2"/>
    <dgm:cxn modelId="{ED710518-FD91-460F-8FC3-A73CFDD26A61}" type="presParOf" srcId="{38288C33-CBF9-4A67-A7A9-5387B8F7508D}" destId="{2FF8C006-0654-45DE-B107-92D51277BC4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3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D9305D-92ED-464C-871C-4E597F6DC661}">
      <dgm:prSet phldrT="[Text]"/>
      <dgm:spPr/>
      <dgm:t>
        <a:bodyPr/>
        <a:lstStyle/>
        <a:p>
          <a:r>
            <a:rPr lang="en-US" b="1" dirty="0"/>
            <a:t>1</a:t>
          </a:r>
        </a:p>
      </dgm:t>
    </dgm:pt>
    <dgm:pt modelId="{97110D51-6008-4F6F-8FB9-804158B82223}" type="parTrans" cxnId="{40182F2A-CD0D-4E2E-A803-2DBBA76837AA}">
      <dgm:prSet/>
      <dgm:spPr/>
      <dgm:t>
        <a:bodyPr/>
        <a:lstStyle/>
        <a:p>
          <a:endParaRPr lang="en-US"/>
        </a:p>
      </dgm:t>
    </dgm:pt>
    <dgm:pt modelId="{0A1CFB69-6EDD-42AD-8F61-3B88E9DFBDE0}" type="sibTrans" cxnId="{40182F2A-CD0D-4E2E-A803-2DBBA76837AA}">
      <dgm:prSet/>
      <dgm:spPr/>
      <dgm:t>
        <a:bodyPr/>
        <a:lstStyle/>
        <a:p>
          <a:endParaRPr lang="en-US"/>
        </a:p>
      </dgm:t>
    </dgm:pt>
    <dgm:pt modelId="{1B549A81-EF11-4569-B523-5D951F7518E3}">
      <dgm:prSet custT="1"/>
      <dgm:spPr/>
      <dgm:t>
        <a:bodyPr/>
        <a:lstStyle/>
        <a:p>
          <a:pPr algn="l" rtl="0">
            <a:buNone/>
          </a:pPr>
          <a:r>
            <a:rPr lang="en-US" sz="2400" b="1" dirty="0"/>
            <a:t>Madd 'Arid Lil Sokun (conditional </a:t>
          </a:r>
          <a:r>
            <a:rPr lang="en-US" sz="2400" b="1" dirty="0" err="1"/>
            <a:t>sokun</a:t>
          </a:r>
          <a:r>
            <a:rPr lang="en-US" sz="2400" b="1" dirty="0"/>
            <a:t>)</a:t>
          </a:r>
          <a:r>
            <a:rPr lang="ar-SA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المد العارض للسكون </a:t>
          </a:r>
          <a:endParaRPr lang="en-US" sz="24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35A35A2-8850-46D5-9F70-7ECDD93C6163}" type="parTrans" cxnId="{1C805FB7-B614-442F-B550-EBFF172A55A2}">
      <dgm:prSet/>
      <dgm:spPr/>
      <dgm:t>
        <a:bodyPr/>
        <a:lstStyle/>
        <a:p>
          <a:endParaRPr lang="en-US"/>
        </a:p>
      </dgm:t>
    </dgm:pt>
    <dgm:pt modelId="{67728B4A-A176-4EBD-B855-7F1C7F8FEAF1}" type="sibTrans" cxnId="{1C805FB7-B614-442F-B550-EBFF172A55A2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38288C33-CBF9-4A67-A7A9-5387B8F7508D}" type="pres">
      <dgm:prSet presAssocID="{C3D9305D-92ED-464C-871C-4E597F6DC661}" presName="composite" presStyleCnt="0"/>
      <dgm:spPr/>
    </dgm:pt>
    <dgm:pt modelId="{BDF8E57C-9B14-4707-B479-351C98455365}" type="pres">
      <dgm:prSet presAssocID="{C3D9305D-92ED-464C-871C-4E597F6DC661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2FF8C006-0654-45DE-B107-92D51277BC4D}" type="pres">
      <dgm:prSet presAssocID="{C3D9305D-92ED-464C-871C-4E597F6DC661}" presName="descendantText" presStyleLbl="alignAcc1" presStyleIdx="0" presStyleCnt="1" custLinFactNeighborX="-484" custLinFactNeighborY="-79911">
        <dgm:presLayoutVars>
          <dgm:bulletEnabled val="1"/>
        </dgm:presLayoutVars>
      </dgm:prSet>
      <dgm:spPr/>
    </dgm:pt>
  </dgm:ptLst>
  <dgm:cxnLst>
    <dgm:cxn modelId="{40182F2A-CD0D-4E2E-A803-2DBBA76837AA}" srcId="{F82916BA-D3CE-45C6-BD3C-E1EA70ED37BC}" destId="{C3D9305D-92ED-464C-871C-4E597F6DC661}" srcOrd="0" destOrd="0" parTransId="{97110D51-6008-4F6F-8FB9-804158B82223}" sibTransId="{0A1CFB69-6EDD-42AD-8F61-3B88E9DFBDE0}"/>
    <dgm:cxn modelId="{FE270895-3397-4153-AFB4-00617F55EBE0}" type="presOf" srcId="{C3D9305D-92ED-464C-871C-4E597F6DC661}" destId="{BDF8E57C-9B14-4707-B479-351C98455365}" srcOrd="0" destOrd="0" presId="urn:microsoft.com/office/officeart/2005/8/layout/chevron2"/>
    <dgm:cxn modelId="{1C805FB7-B614-442F-B550-EBFF172A55A2}" srcId="{C3D9305D-92ED-464C-871C-4E597F6DC661}" destId="{1B549A81-EF11-4569-B523-5D951F7518E3}" srcOrd="0" destOrd="0" parTransId="{535A35A2-8850-46D5-9F70-7ECDD93C6163}" sibTransId="{67728B4A-A176-4EBD-B855-7F1C7F8FEAF1}"/>
    <dgm:cxn modelId="{129FD1CA-1F36-4789-8BFA-4D6548F032BB}" type="presOf" srcId="{1B549A81-EF11-4569-B523-5D951F7518E3}" destId="{2FF8C006-0654-45DE-B107-92D51277BC4D}" srcOrd="0" destOrd="0" presId="urn:microsoft.com/office/officeart/2005/8/layout/chevron2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AA95B4F6-7D89-4534-89E3-C343B8A9F82F}" type="presParOf" srcId="{E7FB7F68-6FC0-4593-8F47-C1CE44C5032E}" destId="{38288C33-CBF9-4A67-A7A9-5387B8F7508D}" srcOrd="0" destOrd="0" presId="urn:microsoft.com/office/officeart/2005/8/layout/chevron2"/>
    <dgm:cxn modelId="{0D64679E-20E1-4655-8A6D-299765BB3871}" type="presParOf" srcId="{38288C33-CBF9-4A67-A7A9-5387B8F7508D}" destId="{BDF8E57C-9B14-4707-B479-351C98455365}" srcOrd="0" destOrd="0" presId="urn:microsoft.com/office/officeart/2005/8/layout/chevron2"/>
    <dgm:cxn modelId="{ED710518-FD91-460F-8FC3-A73CFDD26A61}" type="presParOf" srcId="{38288C33-CBF9-4A67-A7A9-5387B8F7508D}" destId="{2FF8C006-0654-45DE-B107-92D51277BC4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4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D9305D-92ED-464C-871C-4E597F6DC661}">
      <dgm:prSet phldrT="[Text]"/>
      <dgm:spPr/>
      <dgm:t>
        <a:bodyPr/>
        <a:lstStyle/>
        <a:p>
          <a:r>
            <a:rPr lang="en-US" b="1" dirty="0"/>
            <a:t>1</a:t>
          </a:r>
        </a:p>
      </dgm:t>
    </dgm:pt>
    <dgm:pt modelId="{97110D51-6008-4F6F-8FB9-804158B82223}" type="parTrans" cxnId="{40182F2A-CD0D-4E2E-A803-2DBBA76837AA}">
      <dgm:prSet/>
      <dgm:spPr/>
      <dgm:t>
        <a:bodyPr/>
        <a:lstStyle/>
        <a:p>
          <a:endParaRPr lang="en-US"/>
        </a:p>
      </dgm:t>
    </dgm:pt>
    <dgm:pt modelId="{0A1CFB69-6EDD-42AD-8F61-3B88E9DFBDE0}" type="sibTrans" cxnId="{40182F2A-CD0D-4E2E-A803-2DBBA76837AA}">
      <dgm:prSet/>
      <dgm:spPr/>
      <dgm:t>
        <a:bodyPr/>
        <a:lstStyle/>
        <a:p>
          <a:endParaRPr lang="en-US"/>
        </a:p>
      </dgm:t>
    </dgm:pt>
    <dgm:pt modelId="{1B549A81-EF11-4569-B523-5D951F7518E3}">
      <dgm:prSet custT="1"/>
      <dgm:spPr/>
      <dgm:t>
        <a:bodyPr/>
        <a:lstStyle/>
        <a:p>
          <a:pPr algn="l" rtl="0">
            <a:buNone/>
          </a:pPr>
          <a:r>
            <a:rPr lang="en-US" sz="2400" b="1" dirty="0"/>
            <a:t>Madd 'Arid Lil Sokun (conditional </a:t>
          </a:r>
          <a:r>
            <a:rPr lang="en-US" sz="2400" b="1" dirty="0" err="1"/>
            <a:t>sokun</a:t>
          </a:r>
          <a:r>
            <a:rPr lang="en-US" sz="2400" b="1" dirty="0"/>
            <a:t>)</a:t>
          </a:r>
          <a:r>
            <a:rPr lang="ar-SA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المد العارض للسكون </a:t>
          </a:r>
          <a:endParaRPr lang="en-US" sz="24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35A35A2-8850-46D5-9F70-7ECDD93C6163}" type="parTrans" cxnId="{1C805FB7-B614-442F-B550-EBFF172A55A2}">
      <dgm:prSet/>
      <dgm:spPr/>
      <dgm:t>
        <a:bodyPr/>
        <a:lstStyle/>
        <a:p>
          <a:endParaRPr lang="en-US"/>
        </a:p>
      </dgm:t>
    </dgm:pt>
    <dgm:pt modelId="{67728B4A-A176-4EBD-B855-7F1C7F8FEAF1}" type="sibTrans" cxnId="{1C805FB7-B614-442F-B550-EBFF172A55A2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38288C33-CBF9-4A67-A7A9-5387B8F7508D}" type="pres">
      <dgm:prSet presAssocID="{C3D9305D-92ED-464C-871C-4E597F6DC661}" presName="composite" presStyleCnt="0"/>
      <dgm:spPr/>
    </dgm:pt>
    <dgm:pt modelId="{BDF8E57C-9B14-4707-B479-351C98455365}" type="pres">
      <dgm:prSet presAssocID="{C3D9305D-92ED-464C-871C-4E597F6DC661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2FF8C006-0654-45DE-B107-92D51277BC4D}" type="pres">
      <dgm:prSet presAssocID="{C3D9305D-92ED-464C-871C-4E597F6DC661}" presName="descendantText" presStyleLbl="alignAcc1" presStyleIdx="0" presStyleCnt="1" custLinFactNeighborX="-484" custLinFactNeighborY="-79911">
        <dgm:presLayoutVars>
          <dgm:bulletEnabled val="1"/>
        </dgm:presLayoutVars>
      </dgm:prSet>
      <dgm:spPr/>
    </dgm:pt>
  </dgm:ptLst>
  <dgm:cxnLst>
    <dgm:cxn modelId="{40182F2A-CD0D-4E2E-A803-2DBBA76837AA}" srcId="{F82916BA-D3CE-45C6-BD3C-E1EA70ED37BC}" destId="{C3D9305D-92ED-464C-871C-4E597F6DC661}" srcOrd="0" destOrd="0" parTransId="{97110D51-6008-4F6F-8FB9-804158B82223}" sibTransId="{0A1CFB69-6EDD-42AD-8F61-3B88E9DFBDE0}"/>
    <dgm:cxn modelId="{FE270895-3397-4153-AFB4-00617F55EBE0}" type="presOf" srcId="{C3D9305D-92ED-464C-871C-4E597F6DC661}" destId="{BDF8E57C-9B14-4707-B479-351C98455365}" srcOrd="0" destOrd="0" presId="urn:microsoft.com/office/officeart/2005/8/layout/chevron2"/>
    <dgm:cxn modelId="{1C805FB7-B614-442F-B550-EBFF172A55A2}" srcId="{C3D9305D-92ED-464C-871C-4E597F6DC661}" destId="{1B549A81-EF11-4569-B523-5D951F7518E3}" srcOrd="0" destOrd="0" parTransId="{535A35A2-8850-46D5-9F70-7ECDD93C6163}" sibTransId="{67728B4A-A176-4EBD-B855-7F1C7F8FEAF1}"/>
    <dgm:cxn modelId="{129FD1CA-1F36-4789-8BFA-4D6548F032BB}" type="presOf" srcId="{1B549A81-EF11-4569-B523-5D951F7518E3}" destId="{2FF8C006-0654-45DE-B107-92D51277BC4D}" srcOrd="0" destOrd="0" presId="urn:microsoft.com/office/officeart/2005/8/layout/chevron2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AA95B4F6-7D89-4534-89E3-C343B8A9F82F}" type="presParOf" srcId="{E7FB7F68-6FC0-4593-8F47-C1CE44C5032E}" destId="{38288C33-CBF9-4A67-A7A9-5387B8F7508D}" srcOrd="0" destOrd="0" presId="urn:microsoft.com/office/officeart/2005/8/layout/chevron2"/>
    <dgm:cxn modelId="{0D64679E-20E1-4655-8A6D-299765BB3871}" type="presParOf" srcId="{38288C33-CBF9-4A67-A7A9-5387B8F7508D}" destId="{BDF8E57C-9B14-4707-B479-351C98455365}" srcOrd="0" destOrd="0" presId="urn:microsoft.com/office/officeart/2005/8/layout/chevron2"/>
    <dgm:cxn modelId="{ED710518-FD91-460F-8FC3-A73CFDD26A61}" type="presParOf" srcId="{38288C33-CBF9-4A67-A7A9-5387B8F7508D}" destId="{2FF8C006-0654-45DE-B107-92D51277BC4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5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D9305D-92ED-464C-871C-4E597F6DC661}">
      <dgm:prSet phldrT="[Text]"/>
      <dgm:spPr/>
      <dgm:t>
        <a:bodyPr/>
        <a:lstStyle/>
        <a:p>
          <a:r>
            <a:rPr lang="en-US" b="1" dirty="0"/>
            <a:t>1</a:t>
          </a:r>
        </a:p>
      </dgm:t>
    </dgm:pt>
    <dgm:pt modelId="{97110D51-6008-4F6F-8FB9-804158B82223}" type="parTrans" cxnId="{40182F2A-CD0D-4E2E-A803-2DBBA76837AA}">
      <dgm:prSet/>
      <dgm:spPr/>
      <dgm:t>
        <a:bodyPr/>
        <a:lstStyle/>
        <a:p>
          <a:endParaRPr lang="en-US"/>
        </a:p>
      </dgm:t>
    </dgm:pt>
    <dgm:pt modelId="{0A1CFB69-6EDD-42AD-8F61-3B88E9DFBDE0}" type="sibTrans" cxnId="{40182F2A-CD0D-4E2E-A803-2DBBA76837AA}">
      <dgm:prSet/>
      <dgm:spPr/>
      <dgm:t>
        <a:bodyPr/>
        <a:lstStyle/>
        <a:p>
          <a:endParaRPr lang="en-US"/>
        </a:p>
      </dgm:t>
    </dgm:pt>
    <dgm:pt modelId="{1B549A81-EF11-4569-B523-5D951F7518E3}">
      <dgm:prSet custT="1"/>
      <dgm:spPr/>
      <dgm:t>
        <a:bodyPr/>
        <a:lstStyle/>
        <a:p>
          <a:pPr algn="l" rtl="0">
            <a:buNone/>
          </a:pPr>
          <a:r>
            <a:rPr lang="en-US" sz="2400" b="1" dirty="0"/>
            <a:t>Madd 'Arid Lil Sokun (conditional </a:t>
          </a:r>
          <a:r>
            <a:rPr lang="en-US" sz="2400" b="1" dirty="0" err="1"/>
            <a:t>sokun</a:t>
          </a:r>
          <a:r>
            <a:rPr lang="en-US" sz="2400" b="1" dirty="0"/>
            <a:t>)</a:t>
          </a:r>
          <a:r>
            <a:rPr lang="ar-SA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المد العارض للسكون </a:t>
          </a:r>
          <a:endParaRPr lang="en-US" sz="24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35A35A2-8850-46D5-9F70-7ECDD93C6163}" type="parTrans" cxnId="{1C805FB7-B614-442F-B550-EBFF172A55A2}">
      <dgm:prSet/>
      <dgm:spPr/>
      <dgm:t>
        <a:bodyPr/>
        <a:lstStyle/>
        <a:p>
          <a:endParaRPr lang="en-US"/>
        </a:p>
      </dgm:t>
    </dgm:pt>
    <dgm:pt modelId="{67728B4A-A176-4EBD-B855-7F1C7F8FEAF1}" type="sibTrans" cxnId="{1C805FB7-B614-442F-B550-EBFF172A55A2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38288C33-CBF9-4A67-A7A9-5387B8F7508D}" type="pres">
      <dgm:prSet presAssocID="{C3D9305D-92ED-464C-871C-4E597F6DC661}" presName="composite" presStyleCnt="0"/>
      <dgm:spPr/>
    </dgm:pt>
    <dgm:pt modelId="{BDF8E57C-9B14-4707-B479-351C98455365}" type="pres">
      <dgm:prSet presAssocID="{C3D9305D-92ED-464C-871C-4E597F6DC661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2FF8C006-0654-45DE-B107-92D51277BC4D}" type="pres">
      <dgm:prSet presAssocID="{C3D9305D-92ED-464C-871C-4E597F6DC661}" presName="descendantText" presStyleLbl="alignAcc1" presStyleIdx="0" presStyleCnt="1" custLinFactNeighborX="-484" custLinFactNeighborY="-79911">
        <dgm:presLayoutVars>
          <dgm:bulletEnabled val="1"/>
        </dgm:presLayoutVars>
      </dgm:prSet>
      <dgm:spPr/>
    </dgm:pt>
  </dgm:ptLst>
  <dgm:cxnLst>
    <dgm:cxn modelId="{40182F2A-CD0D-4E2E-A803-2DBBA76837AA}" srcId="{F82916BA-D3CE-45C6-BD3C-E1EA70ED37BC}" destId="{C3D9305D-92ED-464C-871C-4E597F6DC661}" srcOrd="0" destOrd="0" parTransId="{97110D51-6008-4F6F-8FB9-804158B82223}" sibTransId="{0A1CFB69-6EDD-42AD-8F61-3B88E9DFBDE0}"/>
    <dgm:cxn modelId="{FE270895-3397-4153-AFB4-00617F55EBE0}" type="presOf" srcId="{C3D9305D-92ED-464C-871C-4E597F6DC661}" destId="{BDF8E57C-9B14-4707-B479-351C98455365}" srcOrd="0" destOrd="0" presId="urn:microsoft.com/office/officeart/2005/8/layout/chevron2"/>
    <dgm:cxn modelId="{1C805FB7-B614-442F-B550-EBFF172A55A2}" srcId="{C3D9305D-92ED-464C-871C-4E597F6DC661}" destId="{1B549A81-EF11-4569-B523-5D951F7518E3}" srcOrd="0" destOrd="0" parTransId="{535A35A2-8850-46D5-9F70-7ECDD93C6163}" sibTransId="{67728B4A-A176-4EBD-B855-7F1C7F8FEAF1}"/>
    <dgm:cxn modelId="{129FD1CA-1F36-4789-8BFA-4D6548F032BB}" type="presOf" srcId="{1B549A81-EF11-4569-B523-5D951F7518E3}" destId="{2FF8C006-0654-45DE-B107-92D51277BC4D}" srcOrd="0" destOrd="0" presId="urn:microsoft.com/office/officeart/2005/8/layout/chevron2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AA95B4F6-7D89-4534-89E3-C343B8A9F82F}" type="presParOf" srcId="{E7FB7F68-6FC0-4593-8F47-C1CE44C5032E}" destId="{38288C33-CBF9-4A67-A7A9-5387B8F7508D}" srcOrd="0" destOrd="0" presId="urn:microsoft.com/office/officeart/2005/8/layout/chevron2"/>
    <dgm:cxn modelId="{0D64679E-20E1-4655-8A6D-299765BB3871}" type="presParOf" srcId="{38288C33-CBF9-4A67-A7A9-5387B8F7508D}" destId="{BDF8E57C-9B14-4707-B479-351C98455365}" srcOrd="0" destOrd="0" presId="urn:microsoft.com/office/officeart/2005/8/layout/chevron2"/>
    <dgm:cxn modelId="{ED710518-FD91-460F-8FC3-A73CFDD26A61}" type="presParOf" srcId="{38288C33-CBF9-4A67-A7A9-5387B8F7508D}" destId="{2FF8C006-0654-45DE-B107-92D51277BC4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6.xml><?xml version="1.0" encoding="utf-8"?>
<dgm:dataModel xmlns:dgm="http://schemas.openxmlformats.org/drawingml/2006/diagram" xmlns:a="http://schemas.openxmlformats.org/drawingml/2006/main">
  <dgm:ptLst>
    <dgm:pt modelId="{1FA0E469-E16F-4F1F-8401-3CD027F51F42}" type="doc">
      <dgm:prSet loTypeId="urn:microsoft.com/office/officeart/2005/8/layout/orgChart1" loCatId="hierarchy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CA"/>
        </a:p>
      </dgm:t>
    </dgm:pt>
    <dgm:pt modelId="{025B4D34-4287-4951-9F0D-9ECD9E39D10D}">
      <dgm:prSet phldrT="[Text]" custT="1"/>
      <dgm:spPr/>
      <dgm:t>
        <a:bodyPr/>
        <a:lstStyle/>
        <a:p>
          <a:pPr>
            <a:buNone/>
          </a:pPr>
          <a:r>
            <a:rPr lang="en-CA" sz="1400" b="1" i="0" u="none" strike="noStrike" cap="none">
              <a:latin typeface="+mn-lt"/>
              <a:ea typeface="Calibri"/>
              <a:cs typeface="Calibri"/>
              <a:sym typeface="Calibri"/>
            </a:rPr>
            <a:t>Madd</a:t>
          </a:r>
          <a:br>
            <a:rPr lang="en-CA" sz="1400" b="1" i="0" u="none" strike="noStrike" cap="none" dirty="0">
              <a:latin typeface="+mn-lt"/>
              <a:ea typeface="Calibri"/>
              <a:cs typeface="Calibri"/>
              <a:sym typeface="Calibri"/>
            </a:rPr>
          </a:br>
          <a:r>
            <a:rPr lang="ar-KW" sz="1400" b="0" i="0" u="none" strike="noStrike" cap="none" dirty="0">
              <a:solidFill>
                <a:schemeClr val="tx1"/>
              </a:solidFill>
              <a:latin typeface="+mn-lt"/>
              <a:cs typeface="Calibri"/>
              <a:sym typeface="Calibri"/>
            </a:rPr>
            <a:t>المد</a:t>
          </a:r>
          <a:endParaRPr lang="en-CA" sz="1400" dirty="0">
            <a:solidFill>
              <a:schemeClr val="tx1"/>
            </a:solidFill>
            <a:latin typeface="+mn-lt"/>
          </a:endParaRPr>
        </a:p>
      </dgm:t>
    </dgm:pt>
    <dgm:pt modelId="{AAD80E4E-9493-474F-9AE1-DA101DAD4BB3}" type="parTrans" cxnId="{11434DFB-E491-48A0-BC07-7D4BE03DDCD0}">
      <dgm:prSet/>
      <dgm:spPr/>
      <dgm:t>
        <a:bodyPr/>
        <a:lstStyle/>
        <a:p>
          <a:endParaRPr lang="en-CA"/>
        </a:p>
      </dgm:t>
    </dgm:pt>
    <dgm:pt modelId="{900578D9-1A61-4A87-962F-EEB0AB7B9043}" type="sibTrans" cxnId="{11434DFB-E491-48A0-BC07-7D4BE03DDCD0}">
      <dgm:prSet/>
      <dgm:spPr/>
      <dgm:t>
        <a:bodyPr/>
        <a:lstStyle/>
        <a:p>
          <a:endParaRPr lang="en-CA"/>
        </a:p>
      </dgm:t>
    </dgm:pt>
    <dgm:pt modelId="{96F15514-0324-48F7-8870-369F1B0CD7AF}">
      <dgm:prSet phldrT="[Text]" custT="1"/>
      <dgm:spPr>
        <a:solidFill>
          <a:schemeClr val="tx2"/>
        </a:solidFill>
      </dgm:spPr>
      <dgm:t>
        <a:bodyPr/>
        <a:lstStyle/>
        <a:p>
          <a:r>
            <a:rPr lang="en-CA" sz="1400" b="1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Al-Madd Al-</a:t>
          </a:r>
          <a:r>
            <a:rPr lang="en-CA" sz="1400" b="1" dirty="0" err="1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Tabee’ee</a:t>
          </a:r>
          <a:br>
            <a:rPr lang="en-CA" sz="1400" b="1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</a:br>
          <a:r>
            <a:rPr lang="en-CA" sz="14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(Madd of Origin)</a:t>
          </a:r>
          <a:br>
            <a:rPr lang="en-CA" sz="14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</a:br>
          <a:r>
            <a:rPr lang="ar-KW" sz="1400" b="0" i="0" dirty="0">
              <a:solidFill>
                <a:schemeClr val="bg1"/>
              </a:solidFill>
              <a:latin typeface="+mn-lt"/>
              <a:cs typeface="Calibri" panose="020F0502020204030204" pitchFamily="34" charset="0"/>
            </a:rPr>
            <a:t>المد الطبيعي</a:t>
          </a:r>
          <a:endParaRPr lang="en-CA" sz="1400" dirty="0">
            <a:solidFill>
              <a:schemeClr val="bg1"/>
            </a:solidFill>
            <a:latin typeface="+mn-lt"/>
            <a:cs typeface="Calibri" panose="020F0502020204030204" pitchFamily="34" charset="0"/>
          </a:endParaRPr>
        </a:p>
      </dgm:t>
    </dgm:pt>
    <dgm:pt modelId="{ACB6D3F8-0D7A-4E3A-951A-5EA6B9D94E92}" type="parTrans" cxnId="{CD8EA857-8C84-440E-A470-EFC61D568BF5}">
      <dgm:prSet/>
      <dgm:spPr/>
      <dgm:t>
        <a:bodyPr/>
        <a:lstStyle/>
        <a:p>
          <a:endParaRPr lang="en-CA" sz="1600"/>
        </a:p>
      </dgm:t>
    </dgm:pt>
    <dgm:pt modelId="{B54F6550-9A4C-4EEF-9EE9-523B4690B751}" type="sibTrans" cxnId="{CD8EA857-8C84-440E-A470-EFC61D568BF5}">
      <dgm:prSet/>
      <dgm:spPr/>
      <dgm:t>
        <a:bodyPr/>
        <a:lstStyle/>
        <a:p>
          <a:endParaRPr lang="en-CA"/>
        </a:p>
      </dgm:t>
    </dgm:pt>
    <dgm:pt modelId="{25519B2B-E749-4A44-BAB6-EEB485C2A545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buNone/>
          </a:pPr>
          <a:r>
            <a:rPr lang="en-US" sz="1400" b="1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Kalimi (</a:t>
          </a:r>
          <a:r>
            <a:rPr lang="en-US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word)</a:t>
          </a:r>
          <a:br>
            <a:rPr lang="en-US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kern="1200" dirty="0">
            <a:solidFill>
              <a:schemeClr val="bg1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EEAA4052-0D1E-420D-9F6F-A845F983D6E8}" type="parTrans" cxnId="{51590B00-7EAB-4AB2-9CC1-52095C2D2365}">
      <dgm:prSet/>
      <dgm:spPr/>
      <dgm:t>
        <a:bodyPr/>
        <a:lstStyle/>
        <a:p>
          <a:endParaRPr lang="en-CA" sz="1600"/>
        </a:p>
      </dgm:t>
    </dgm:pt>
    <dgm:pt modelId="{E2F573B0-195D-4ACB-8E90-D1BF1E3F052A}" type="sibTrans" cxnId="{51590B00-7EAB-4AB2-9CC1-52095C2D2365}">
      <dgm:prSet/>
      <dgm:spPr/>
      <dgm:t>
        <a:bodyPr/>
        <a:lstStyle/>
        <a:p>
          <a:endParaRPr lang="en-CA"/>
        </a:p>
      </dgm:t>
    </dgm:pt>
    <dgm:pt modelId="{522FC380-9F64-4A72-BB36-4E4AEB6F39CA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buNone/>
          </a:pPr>
          <a:r>
            <a:rPr lang="en-US" sz="1400" b="1" kern="1200" dirty="0" err="1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Thuna’ee</a:t>
          </a:r>
          <a:r>
            <a:rPr lang="en-US" sz="1400" b="1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r>
            <a:rPr lang="en-US" sz="1400" b="0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(Dual)</a:t>
          </a:r>
          <a:br>
            <a:rPr lang="en-US" sz="1400" b="1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ثنائي</a:t>
          </a:r>
          <a:endParaRPr lang="en-CA" sz="1400" kern="1200" dirty="0">
            <a:solidFill>
              <a:schemeClr val="bg2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231E2305-6DF2-4224-8C7D-B50B251594E3}" type="parTrans" cxnId="{A6E68350-7FC1-4D05-A751-969344C2BF5E}">
      <dgm:prSet/>
      <dgm:spPr/>
      <dgm:t>
        <a:bodyPr/>
        <a:lstStyle/>
        <a:p>
          <a:endParaRPr lang="en-CA" sz="1600"/>
        </a:p>
      </dgm:t>
    </dgm:pt>
    <dgm:pt modelId="{361DBA5E-9B6E-4FBC-88AD-891783362E13}" type="sibTrans" cxnId="{A6E68350-7FC1-4D05-A751-969344C2BF5E}">
      <dgm:prSet/>
      <dgm:spPr/>
      <dgm:t>
        <a:bodyPr/>
        <a:lstStyle/>
        <a:p>
          <a:endParaRPr lang="en-CA"/>
        </a:p>
      </dgm:t>
    </dgm:pt>
    <dgm:pt modelId="{14C15FC4-6436-4BB3-AC9D-26EE57EEB5EE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ar-SA" sz="1100" b="1" kern="1200" dirty="0" err="1">
              <a:latin typeface="+mn-lt"/>
            </a:rPr>
            <a:t>ح</a:t>
          </a:r>
          <a:r>
            <a:rPr lang="ar-SA" sz="1100" b="1" kern="1200" dirty="0" err="1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ي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</a:t>
          </a:r>
          <a:r>
            <a:rPr lang="ar-SA" sz="1100" b="1" kern="1200" dirty="0" err="1">
              <a:latin typeface="+mn-lt"/>
            </a:rPr>
            <a:t>ط</a:t>
          </a:r>
          <a:r>
            <a:rPr lang="ar-SA" sz="1100" b="1" kern="1200" dirty="0" err="1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ه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ر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92097B33-13FD-407D-B744-E77767C331F5}" type="parTrans" cxnId="{465044AF-6D76-40F2-A2A8-6C4A7E85F781}">
      <dgm:prSet/>
      <dgm:spPr/>
      <dgm:t>
        <a:bodyPr/>
        <a:lstStyle/>
        <a:p>
          <a:endParaRPr lang="en-CA" sz="1600"/>
        </a:p>
      </dgm:t>
    </dgm:pt>
    <dgm:pt modelId="{B1185BE0-30B0-400D-A7A4-B1E68304ABEE}" type="sibTrans" cxnId="{465044AF-6D76-40F2-A2A8-6C4A7E85F781}">
      <dgm:prSet/>
      <dgm:spPr/>
      <dgm:t>
        <a:bodyPr/>
        <a:lstStyle/>
        <a:p>
          <a:endParaRPr lang="en-CA"/>
        </a:p>
      </dgm:t>
    </dgm:pt>
    <dgm:pt modelId="{F4696291-C991-407F-B0C3-6A8F2CE0841A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400" b="1" kern="1200" dirty="0">
              <a:solidFill>
                <a:srgbClr val="C00000"/>
              </a:solidFill>
              <a:latin typeface="+mn-lt"/>
            </a:rPr>
            <a:t>Stopping &amp; Continuing</a:t>
          </a:r>
          <a:r>
            <a:rPr lang="ar-SA" sz="1400" b="1" kern="1200" dirty="0">
              <a:solidFill>
                <a:srgbClr val="C00000"/>
              </a:solidFill>
              <a:latin typeface="+mn-lt"/>
            </a:rPr>
            <a:t> وقفاً ووصلاً 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6D0D24C9-BCD3-436A-BF12-ED2A11CFC72C}" type="parTrans" cxnId="{1831AABA-73AA-4AE6-9DE1-D9A908E0D578}">
      <dgm:prSet/>
      <dgm:spPr/>
      <dgm:t>
        <a:bodyPr/>
        <a:lstStyle/>
        <a:p>
          <a:endParaRPr lang="en-CA" sz="1600"/>
        </a:p>
      </dgm:t>
    </dgm:pt>
    <dgm:pt modelId="{C88D5B41-C980-4417-A968-99EF866D41D6}" type="sibTrans" cxnId="{1831AABA-73AA-4AE6-9DE1-D9A908E0D578}">
      <dgm:prSet/>
      <dgm:spPr/>
      <dgm:t>
        <a:bodyPr/>
        <a:lstStyle/>
        <a:p>
          <a:endParaRPr lang="en-CA"/>
        </a:p>
      </dgm:t>
    </dgm:pt>
    <dgm:pt modelId="{75FFB165-A58D-4E03-9E51-8E0FD120D629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400" b="1" kern="1200" dirty="0">
              <a:solidFill>
                <a:srgbClr val="C00000"/>
              </a:solidFill>
              <a:latin typeface="+mn-lt"/>
            </a:rPr>
            <a:t>Stopping</a:t>
          </a:r>
          <a:br>
            <a:rPr lang="en-US" sz="1400" b="1" kern="1200" dirty="0">
              <a:solidFill>
                <a:srgbClr val="C00000"/>
              </a:solidFill>
              <a:latin typeface="+mn-lt"/>
            </a:rPr>
          </a:br>
          <a:r>
            <a:rPr lang="ar-SA" sz="1400" b="1" kern="1200" dirty="0">
              <a:solidFill>
                <a:srgbClr val="C00000"/>
              </a:solidFill>
              <a:latin typeface="+mn-lt"/>
            </a:rPr>
            <a:t>وقفاً فقط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BB408977-236C-4D41-B7D5-57809A1D7648}" type="parTrans" cxnId="{87C56607-E024-48FD-8109-A2C29BAA81EC}">
      <dgm:prSet/>
      <dgm:spPr/>
      <dgm:t>
        <a:bodyPr/>
        <a:lstStyle/>
        <a:p>
          <a:endParaRPr lang="en-CA" sz="1600"/>
        </a:p>
      </dgm:t>
    </dgm:pt>
    <dgm:pt modelId="{A2B14FB8-AE29-4B23-A7AD-3EB5BAA80ED7}" type="sibTrans" cxnId="{87C56607-E024-48FD-8109-A2C29BAA81EC}">
      <dgm:prSet/>
      <dgm:spPr/>
      <dgm:t>
        <a:bodyPr/>
        <a:lstStyle/>
        <a:p>
          <a:endParaRPr lang="en-CA"/>
        </a:p>
      </dgm:t>
    </dgm:pt>
    <dgm:pt modelId="{8A1650A6-2143-462E-B222-E9371ECE0380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400" b="1" kern="1200" dirty="0">
              <a:solidFill>
                <a:srgbClr val="C00000"/>
              </a:solidFill>
              <a:latin typeface="+mn-lt"/>
            </a:rPr>
            <a:t>Continuing</a:t>
          </a:r>
          <a:r>
            <a:rPr lang="ar-SA" sz="1400" b="1" kern="1200" dirty="0">
              <a:solidFill>
                <a:srgbClr val="C00000"/>
              </a:solidFill>
              <a:latin typeface="+mn-lt"/>
            </a:rPr>
            <a:t> </a:t>
          </a:r>
          <a:br>
            <a:rPr lang="en-CA" sz="1400" b="1" kern="1200" dirty="0">
              <a:solidFill>
                <a:srgbClr val="C00000"/>
              </a:solidFill>
              <a:latin typeface="+mn-lt"/>
            </a:rPr>
          </a:br>
          <a:r>
            <a:rPr lang="ar-SA" sz="1400" b="1" kern="1200" dirty="0">
              <a:solidFill>
                <a:srgbClr val="C00000"/>
              </a:solidFill>
              <a:latin typeface="+mn-lt"/>
            </a:rPr>
            <a:t>وصلاً فقط 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A9B9BF6E-C539-402D-8CCA-452D408E5D00}" type="parTrans" cxnId="{8F8E7573-1951-4C31-A7E6-E1C56614B6FE}">
      <dgm:prSet/>
      <dgm:spPr/>
      <dgm:t>
        <a:bodyPr/>
        <a:lstStyle/>
        <a:p>
          <a:endParaRPr lang="en-CA" sz="1600"/>
        </a:p>
      </dgm:t>
    </dgm:pt>
    <dgm:pt modelId="{F7DE8BC5-9621-474C-ABA8-4B7B2C7F7B00}" type="sibTrans" cxnId="{8F8E7573-1951-4C31-A7E6-E1C56614B6FE}">
      <dgm:prSet/>
      <dgm:spPr/>
      <dgm:t>
        <a:bodyPr/>
        <a:lstStyle/>
        <a:p>
          <a:endParaRPr lang="en-CA"/>
        </a:p>
      </dgm:t>
    </dgm:pt>
    <dgm:pt modelId="{47EA173C-EDC6-4FDA-8261-83843715ED6C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ar-SA" sz="1400" b="1" kern="1200" dirty="0">
              <a:latin typeface="+mn-lt"/>
            </a:rPr>
            <a:t>بلغ</a:t>
          </a:r>
          <a:r>
            <a:rPr lang="ar-SA" sz="14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400" b="1" kern="1200" dirty="0">
              <a:latin typeface="+mn-lt"/>
            </a:rPr>
            <a:t> مجمع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AFAB40C3-3ECA-4751-A055-953F7D84CBB9}" type="parTrans" cxnId="{06CA0FFD-1336-4E57-932C-7EA71CA94115}">
      <dgm:prSet/>
      <dgm:spPr/>
      <dgm:t>
        <a:bodyPr/>
        <a:lstStyle/>
        <a:p>
          <a:endParaRPr lang="en-CA" sz="1600"/>
        </a:p>
      </dgm:t>
    </dgm:pt>
    <dgm:pt modelId="{382B0A81-43DB-4C6B-AFD7-63A9B74EEE35}" type="sibTrans" cxnId="{06CA0FFD-1336-4E57-932C-7EA71CA94115}">
      <dgm:prSet/>
      <dgm:spPr/>
      <dgm:t>
        <a:bodyPr/>
        <a:lstStyle/>
        <a:p>
          <a:endParaRPr lang="en-CA"/>
        </a:p>
      </dgm:t>
    </dgm:pt>
    <dgm:pt modelId="{5DF74B4C-73D8-4633-8FD8-1D0ECCCDEE6A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CA" sz="1400" b="1" kern="1200" dirty="0">
              <a:latin typeface="+mn-lt"/>
            </a:rPr>
            <a:t>Iwad</a:t>
          </a:r>
          <a:br>
            <a:rPr lang="en-CA" sz="1400" b="1" kern="1200" dirty="0">
              <a:latin typeface="+mn-lt"/>
            </a:rPr>
          </a:br>
          <a:r>
            <a:rPr lang="en-US" sz="1400" b="0" kern="1200" dirty="0">
              <a:latin typeface="+mn-lt"/>
            </a:rPr>
            <a:t> (substitute)</a:t>
          </a:r>
          <a:r>
            <a:rPr lang="en-CA" sz="1400" b="0" kern="1200" dirty="0">
              <a:latin typeface="+mn-lt"/>
            </a:rPr>
            <a:t> </a:t>
          </a:r>
          <a:r>
            <a:rPr lang="ar-SA" sz="1400" b="0" kern="1200" dirty="0">
              <a:latin typeface="+mn-lt"/>
            </a:rPr>
            <a:t>العوض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A2649A69-30D0-4DB1-904F-2E18AB34B3D4}" type="parTrans" cxnId="{B8D4206D-3BDA-46FB-B929-C04D9CA35253}">
      <dgm:prSet/>
      <dgm:spPr/>
      <dgm:t>
        <a:bodyPr/>
        <a:lstStyle/>
        <a:p>
          <a:endParaRPr lang="en-CA" sz="1600"/>
        </a:p>
      </dgm:t>
    </dgm:pt>
    <dgm:pt modelId="{5A73E587-6648-4F9E-B2BE-EA47041B4EA0}" type="sibTrans" cxnId="{B8D4206D-3BDA-46FB-B929-C04D9CA35253}">
      <dgm:prSet/>
      <dgm:spPr/>
      <dgm:t>
        <a:bodyPr/>
        <a:lstStyle/>
        <a:p>
          <a:endParaRPr lang="en-CA"/>
        </a:p>
      </dgm:t>
    </dgm:pt>
    <dgm:pt modelId="{5DA1F43E-71CC-4013-B77C-1DF45E9AFCFE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1400" b="1" kern="1200" dirty="0">
              <a:latin typeface="+mn-lt"/>
            </a:rPr>
            <a:t>The 7 Alifs</a:t>
          </a:r>
          <a:br>
            <a:rPr lang="en-US" sz="1400" b="0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الألفات السبعة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FC72D416-D328-4D2D-B4BE-92D4CE63A083}" type="parTrans" cxnId="{5BEF3C53-D957-474E-AD7F-7463004284C8}">
      <dgm:prSet/>
      <dgm:spPr/>
      <dgm:t>
        <a:bodyPr/>
        <a:lstStyle/>
        <a:p>
          <a:endParaRPr lang="en-CA" sz="1600"/>
        </a:p>
      </dgm:t>
    </dgm:pt>
    <dgm:pt modelId="{F1ED7E29-FDB0-4F78-AE8F-D168D79D8A92}" type="sibTrans" cxnId="{5BEF3C53-D957-474E-AD7F-7463004284C8}">
      <dgm:prSet/>
      <dgm:spPr/>
      <dgm:t>
        <a:bodyPr/>
        <a:lstStyle/>
        <a:p>
          <a:endParaRPr lang="en-CA"/>
        </a:p>
      </dgm:t>
    </dgm:pt>
    <dgm:pt modelId="{7639FAF6-9E1C-4F42-BFA4-3335F1E0FFD9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CA" sz="1400" b="1" kern="1200" dirty="0">
              <a:latin typeface="+mn-lt"/>
            </a:rPr>
            <a:t>Silah Sughra</a:t>
          </a:r>
          <a:br>
            <a:rPr lang="en-CA" sz="1400" b="1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الصلة الصغرى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828A35BB-CB16-4D9B-A183-2951B0441068}" type="parTrans" cxnId="{5AE32637-FF28-4FCF-8109-B61453AC6857}">
      <dgm:prSet/>
      <dgm:spPr/>
      <dgm:t>
        <a:bodyPr/>
        <a:lstStyle/>
        <a:p>
          <a:endParaRPr lang="en-CA" sz="1600"/>
        </a:p>
      </dgm:t>
    </dgm:pt>
    <dgm:pt modelId="{A3D36A38-3B92-4B46-B3AA-54953985E34A}" type="sibTrans" cxnId="{5AE32637-FF28-4FCF-8109-B61453AC6857}">
      <dgm:prSet/>
      <dgm:spPr/>
      <dgm:t>
        <a:bodyPr/>
        <a:lstStyle/>
        <a:p>
          <a:endParaRPr lang="en-CA"/>
        </a:p>
      </dgm:t>
    </dgm:pt>
    <dgm:pt modelId="{4D299C0D-9AAA-438F-B698-48F5C22E5F69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CA" sz="1200" b="1" kern="1200" dirty="0">
              <a:latin typeface="+mn-lt"/>
            </a:rPr>
            <a:t>‘Ared Lil </a:t>
          </a:r>
          <a:r>
            <a:rPr lang="en-CA" sz="1200" b="1" kern="1200" dirty="0" err="1">
              <a:latin typeface="+mn-lt"/>
            </a:rPr>
            <a:t>Sukoun</a:t>
          </a:r>
          <a:br>
            <a:rPr lang="en-CA" sz="1200" b="0" kern="1200" dirty="0">
              <a:latin typeface="+mn-lt"/>
            </a:rPr>
          </a:br>
          <a:r>
            <a:rPr lang="ar-SA" sz="1200" b="0" kern="1200" dirty="0">
              <a:latin typeface="+mn-lt"/>
            </a:rPr>
            <a:t>العارض للسكون</a:t>
          </a:r>
          <a:endParaRPr lang="en-CA" sz="12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A51A0556-E045-4C46-A9F0-E236A91960A7}" type="parTrans" cxnId="{FD89EE2D-A6CE-4654-8E0C-545C94A537BA}">
      <dgm:prSet/>
      <dgm:spPr/>
      <dgm:t>
        <a:bodyPr/>
        <a:lstStyle/>
        <a:p>
          <a:endParaRPr lang="en-CA" sz="1600"/>
        </a:p>
      </dgm:t>
    </dgm:pt>
    <dgm:pt modelId="{37F01A06-CDE1-4E23-A8FE-4802929881A5}" type="sibTrans" cxnId="{FD89EE2D-A6CE-4654-8E0C-545C94A537BA}">
      <dgm:prSet/>
      <dgm:spPr/>
      <dgm:t>
        <a:bodyPr/>
        <a:lstStyle/>
        <a:p>
          <a:endParaRPr lang="en-CA"/>
        </a:p>
      </dgm:t>
    </dgm:pt>
    <dgm:pt modelId="{BFFE29C3-114F-47ED-92E3-329584D0276E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1400" b="1" kern="1200" dirty="0">
              <a:latin typeface="+mn-lt"/>
            </a:rPr>
            <a:t>Meeting of 2 </a:t>
          </a:r>
          <a:r>
            <a:rPr lang="en-US" sz="1400" b="1" kern="1200" dirty="0" err="1">
              <a:latin typeface="+mn-lt"/>
            </a:rPr>
            <a:t>sakin</a:t>
          </a:r>
          <a:br>
            <a:rPr lang="en-US" sz="1400" b="1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التقاء الساكنين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F3DF1207-922D-493A-B1E7-FF8D361A86A0}" type="parTrans" cxnId="{253492CC-BF7F-4AE3-99AF-73767986DD29}">
      <dgm:prSet/>
      <dgm:spPr/>
      <dgm:t>
        <a:bodyPr/>
        <a:lstStyle/>
        <a:p>
          <a:endParaRPr lang="en-CA" sz="1600"/>
        </a:p>
      </dgm:t>
    </dgm:pt>
    <dgm:pt modelId="{A61F4075-3653-42C4-B48C-79A907293C10}" type="sibTrans" cxnId="{253492CC-BF7F-4AE3-99AF-73767986DD29}">
      <dgm:prSet/>
      <dgm:spPr/>
      <dgm:t>
        <a:bodyPr/>
        <a:lstStyle/>
        <a:p>
          <a:endParaRPr lang="en-CA"/>
        </a:p>
      </dgm:t>
    </dgm:pt>
    <dgm:pt modelId="{DA7B1ED1-0138-E744-BBCC-FE86B08F6643}">
      <dgm:prSet phldrT="[Text]" phldr="0" custT="1"/>
      <dgm:spPr>
        <a:solidFill>
          <a:schemeClr val="accent5"/>
        </a:solidFill>
      </dgm:spPr>
      <dgm:t>
        <a:bodyPr/>
        <a:lstStyle/>
        <a:p>
          <a:r>
            <a:rPr lang="en-CA" sz="1200" dirty="0">
              <a:solidFill>
                <a:schemeClr val="bg2"/>
              </a:solidFill>
              <a:latin typeface="+mn-lt"/>
            </a:rPr>
            <a:t>Caused by</a:t>
          </a:r>
          <a:br>
            <a:rPr lang="en-CA" sz="1400" dirty="0">
              <a:solidFill>
                <a:schemeClr val="bg2"/>
              </a:solidFill>
              <a:latin typeface="+mn-lt"/>
            </a:rPr>
          </a:br>
          <a:r>
            <a:rPr lang="en-CA" sz="1400" dirty="0">
              <a:solidFill>
                <a:schemeClr val="bg2"/>
              </a:solidFill>
              <a:latin typeface="+mn-lt"/>
            </a:rPr>
            <a:t> </a:t>
          </a:r>
          <a:r>
            <a:rPr lang="en-CA" sz="1400" b="1" i="1" dirty="0">
              <a:solidFill>
                <a:schemeClr val="bg2"/>
              </a:solidFill>
              <a:latin typeface="+mn-lt"/>
            </a:rPr>
            <a:t>Hamzah</a:t>
          </a:r>
          <a:br>
            <a:rPr lang="en-CA" sz="1400" dirty="0">
              <a:solidFill>
                <a:schemeClr val="bg2"/>
              </a:solidFill>
              <a:latin typeface="+mn-lt"/>
            </a:rPr>
          </a:br>
          <a:r>
            <a:rPr lang="ar-SA" sz="1400" dirty="0">
              <a:solidFill>
                <a:schemeClr val="bg2"/>
              </a:solidFill>
              <a:latin typeface="+mn-lt"/>
            </a:rPr>
            <a:t>بسبب الهمزة</a:t>
          </a:r>
          <a:endParaRPr lang="en-CA" sz="1400" dirty="0">
            <a:solidFill>
              <a:schemeClr val="bg2"/>
            </a:solidFill>
            <a:latin typeface="+mn-lt"/>
          </a:endParaRPr>
        </a:p>
      </dgm:t>
    </dgm:pt>
    <dgm:pt modelId="{6AF9989B-6B3C-914E-9A86-B691635C2F66}" type="parTrans" cxnId="{D3396FAA-40F3-C544-8ED5-43C8DCFAB7D0}">
      <dgm:prSet/>
      <dgm:spPr/>
      <dgm:t>
        <a:bodyPr/>
        <a:lstStyle/>
        <a:p>
          <a:endParaRPr lang="en-US" sz="1600"/>
        </a:p>
      </dgm:t>
    </dgm:pt>
    <dgm:pt modelId="{AD4FB2B9-3709-0546-AAB6-BB4EC9BC7E85}" type="sibTrans" cxnId="{D3396FAA-40F3-C544-8ED5-43C8DCFAB7D0}">
      <dgm:prSet/>
      <dgm:spPr/>
      <dgm:t>
        <a:bodyPr/>
        <a:lstStyle/>
        <a:p>
          <a:endParaRPr lang="en-US"/>
        </a:p>
      </dgm:t>
    </dgm:pt>
    <dgm:pt modelId="{06CA7D94-ED48-004E-91E5-8793B8B96EF8}">
      <dgm:prSet phldrT="[Text]" phldr="0" custT="1"/>
      <dgm:spPr>
        <a:solidFill>
          <a:schemeClr val="accent3"/>
        </a:solidFill>
      </dgm:spPr>
      <dgm:t>
        <a:bodyPr/>
        <a:lstStyle/>
        <a:p>
          <a:r>
            <a:rPr lang="en-CA" sz="1200" dirty="0">
              <a:latin typeface="+mn-lt"/>
            </a:rPr>
            <a:t>Caused by</a:t>
          </a:r>
          <a:br>
            <a:rPr lang="en-CA" sz="1400" dirty="0">
              <a:latin typeface="+mn-lt"/>
            </a:rPr>
          </a:br>
          <a:r>
            <a:rPr lang="en-CA" sz="1400" dirty="0">
              <a:latin typeface="+mn-lt"/>
            </a:rPr>
            <a:t> </a:t>
          </a:r>
          <a:r>
            <a:rPr lang="en-CA" sz="1400" b="1" i="1" dirty="0">
              <a:latin typeface="+mn-lt"/>
            </a:rPr>
            <a:t>Sokun</a:t>
          </a:r>
          <a:br>
            <a:rPr lang="en-CA" sz="1400" dirty="0">
              <a:latin typeface="+mn-lt"/>
            </a:rPr>
          </a:br>
          <a:r>
            <a:rPr lang="ar-SA" sz="1400" dirty="0">
              <a:latin typeface="+mn-lt"/>
            </a:rPr>
            <a:t>بسبب السكون</a:t>
          </a:r>
          <a:endParaRPr lang="en-CA" sz="1400" dirty="0">
            <a:latin typeface="+mn-lt"/>
          </a:endParaRPr>
        </a:p>
      </dgm:t>
    </dgm:pt>
    <dgm:pt modelId="{ACA409F7-7A08-B24A-975A-DFE210ACF276}" type="parTrans" cxnId="{B4F284B3-F7D6-6049-B6BD-5DF861FA4319}">
      <dgm:prSet/>
      <dgm:spPr/>
      <dgm:t>
        <a:bodyPr/>
        <a:lstStyle/>
        <a:p>
          <a:endParaRPr lang="en-US" sz="1600"/>
        </a:p>
      </dgm:t>
    </dgm:pt>
    <dgm:pt modelId="{3DB8B9F7-DABF-FA45-9553-FE0422FBA63D}" type="sibTrans" cxnId="{B4F284B3-F7D6-6049-B6BD-5DF861FA4319}">
      <dgm:prSet/>
      <dgm:spPr/>
      <dgm:t>
        <a:bodyPr/>
        <a:lstStyle/>
        <a:p>
          <a:endParaRPr lang="en-US"/>
        </a:p>
      </dgm:t>
    </dgm:pt>
    <dgm:pt modelId="{A27D550F-4043-8F4B-A8E2-843978DB8499}">
      <dgm:prSet phldrT="[Text]" phldr="0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Muttasil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(Connected)</a:t>
          </a:r>
          <a:r>
            <a:rPr lang="en-CA" sz="1400" dirty="0">
              <a:latin typeface="+mn-lt"/>
            </a:rPr>
            <a:t> </a:t>
          </a:r>
          <a:r>
            <a:rPr lang="ar-SA" sz="1400" dirty="0">
              <a:latin typeface="+mn-lt"/>
            </a:rPr>
            <a:t>المتصل</a:t>
          </a:r>
          <a:endParaRPr lang="en-CA" sz="1400" dirty="0">
            <a:latin typeface="+mn-lt"/>
          </a:endParaRPr>
        </a:p>
      </dgm:t>
    </dgm:pt>
    <dgm:pt modelId="{8BF0E8E1-1AFA-B54E-8024-D2A3A9255C02}" type="parTrans" cxnId="{4906880A-CB83-EA43-BDED-A88045854640}">
      <dgm:prSet/>
      <dgm:spPr/>
      <dgm:t>
        <a:bodyPr/>
        <a:lstStyle/>
        <a:p>
          <a:endParaRPr lang="en-US" sz="1600"/>
        </a:p>
      </dgm:t>
    </dgm:pt>
    <dgm:pt modelId="{B909C038-7779-C646-872C-20F85225459A}" type="sibTrans" cxnId="{4906880A-CB83-EA43-BDED-A88045854640}">
      <dgm:prSet/>
      <dgm:spPr/>
      <dgm:t>
        <a:bodyPr/>
        <a:lstStyle/>
        <a:p>
          <a:endParaRPr lang="en-US"/>
        </a:p>
      </dgm:t>
    </dgm:pt>
    <dgm:pt modelId="{9B4CBFF0-6A6D-0540-A436-773ABAB14F90}">
      <dgm:prSet phldrT="[Text]" phldr="0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Munfasil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(Separated)</a:t>
          </a:r>
          <a:r>
            <a:rPr lang="ar-SA" sz="1400" dirty="0">
              <a:latin typeface="+mn-lt"/>
            </a:rPr>
            <a:t> المنفصل</a:t>
          </a:r>
          <a:endParaRPr lang="en-CA" sz="1400" dirty="0">
            <a:latin typeface="+mn-lt"/>
          </a:endParaRPr>
        </a:p>
      </dgm:t>
    </dgm:pt>
    <dgm:pt modelId="{3BF5C778-DDC0-3641-8620-54A30F37A6AC}" type="parTrans" cxnId="{91B5C5AD-E5BD-AC49-B63C-373C62CB9181}">
      <dgm:prSet/>
      <dgm:spPr/>
      <dgm:t>
        <a:bodyPr/>
        <a:lstStyle/>
        <a:p>
          <a:endParaRPr lang="en-US" sz="1600"/>
        </a:p>
      </dgm:t>
    </dgm:pt>
    <dgm:pt modelId="{506EFF06-BE73-C440-990D-DAF7CB9A6D93}" type="sibTrans" cxnId="{91B5C5AD-E5BD-AC49-B63C-373C62CB9181}">
      <dgm:prSet/>
      <dgm:spPr/>
      <dgm:t>
        <a:bodyPr/>
        <a:lstStyle/>
        <a:p>
          <a:endParaRPr lang="en-US"/>
        </a:p>
      </dgm:t>
    </dgm:pt>
    <dgm:pt modelId="{E75CE78D-4FBF-F84E-B9B2-790AFA4B1350}">
      <dgm:prSet phldrT="[Text]" phldr="0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>
              <a:latin typeface="+mn-lt"/>
            </a:rPr>
            <a:t>Badal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(Switched)</a:t>
          </a:r>
          <a:br>
            <a:rPr lang="en-CA" sz="1200" dirty="0">
              <a:latin typeface="+mn-lt"/>
            </a:rPr>
          </a:br>
          <a:r>
            <a:rPr lang="ar-SA" sz="1400" dirty="0">
              <a:latin typeface="+mn-lt"/>
            </a:rPr>
            <a:t>البدل </a:t>
          </a:r>
          <a:endParaRPr lang="en-CA" sz="1400" dirty="0">
            <a:latin typeface="+mn-lt"/>
          </a:endParaRPr>
        </a:p>
      </dgm:t>
    </dgm:pt>
    <dgm:pt modelId="{0AE00B84-57DF-0140-917A-4C3573609811}" type="parTrans" cxnId="{49210F67-2128-7740-AEE1-995552EA29D6}">
      <dgm:prSet/>
      <dgm:spPr/>
      <dgm:t>
        <a:bodyPr/>
        <a:lstStyle/>
        <a:p>
          <a:endParaRPr lang="en-US" sz="1600"/>
        </a:p>
      </dgm:t>
    </dgm:pt>
    <dgm:pt modelId="{F4A4077B-D568-BF45-8183-F8A3D7E3C2FA}" type="sibTrans" cxnId="{49210F67-2128-7740-AEE1-995552EA29D6}">
      <dgm:prSet/>
      <dgm:spPr/>
      <dgm:t>
        <a:bodyPr/>
        <a:lstStyle/>
        <a:p>
          <a:endParaRPr lang="en-US"/>
        </a:p>
      </dgm:t>
    </dgm:pt>
    <dgm:pt modelId="{905AC9A5-6A8F-FF45-A552-432A0AE4F2AD}">
      <dgm:prSet phldrT="[Text]" phldr="0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>
              <a:latin typeface="+mn-lt"/>
            </a:rPr>
            <a:t>Lazim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(Compulsory)</a:t>
          </a:r>
          <a:br>
            <a:rPr lang="en-CA" sz="1400" dirty="0">
              <a:latin typeface="+mn-lt"/>
            </a:rPr>
          </a:br>
          <a:r>
            <a:rPr lang="ar-SA" sz="1400" dirty="0">
              <a:latin typeface="+mn-lt"/>
            </a:rPr>
            <a:t>اللازم</a:t>
          </a:r>
          <a:endParaRPr lang="en-CA" sz="1400" dirty="0">
            <a:latin typeface="+mn-lt"/>
          </a:endParaRPr>
        </a:p>
      </dgm:t>
    </dgm:pt>
    <dgm:pt modelId="{B5EE2DC1-836E-D240-BED9-2D1C422EDF97}" type="parTrans" cxnId="{90263938-16AA-804B-B601-B696E4D32A32}">
      <dgm:prSet/>
      <dgm:spPr/>
      <dgm:t>
        <a:bodyPr/>
        <a:lstStyle/>
        <a:p>
          <a:endParaRPr lang="en-US" sz="1600"/>
        </a:p>
      </dgm:t>
    </dgm:pt>
    <dgm:pt modelId="{97ABC63F-50C0-EC40-9480-85D3EA46C366}" type="sibTrans" cxnId="{90263938-16AA-804B-B601-B696E4D32A32}">
      <dgm:prSet/>
      <dgm:spPr/>
      <dgm:t>
        <a:bodyPr/>
        <a:lstStyle/>
        <a:p>
          <a:endParaRPr lang="en-US"/>
        </a:p>
      </dgm:t>
    </dgm:pt>
    <dgm:pt modelId="{44E16BE2-87EE-6145-B91F-DB0AF60AB0D9}">
      <dgm:prSet phldrT="[Text]" phldr="0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rtl="0"/>
          <a:r>
            <a:rPr lang="en-CA" sz="1400" b="1" dirty="0">
              <a:latin typeface="+mn-lt"/>
            </a:rPr>
            <a:t>Silah Kubra</a:t>
          </a:r>
          <a:br>
            <a:rPr lang="en-CA" sz="1400" dirty="0">
              <a:latin typeface="+mn-lt"/>
            </a:rPr>
          </a:br>
          <a:r>
            <a:rPr lang="ar-SA" sz="1400" dirty="0" err="1">
              <a:latin typeface="+mn-lt"/>
            </a:rPr>
            <a:t>الصله</a:t>
          </a:r>
          <a:r>
            <a:rPr lang="ar-SA" sz="1400" dirty="0">
              <a:latin typeface="+mn-lt"/>
            </a:rPr>
            <a:t> الكبرى</a:t>
          </a:r>
          <a:endParaRPr lang="en-CA" sz="1400" dirty="0">
            <a:latin typeface="+mn-lt"/>
          </a:endParaRPr>
        </a:p>
      </dgm:t>
    </dgm:pt>
    <dgm:pt modelId="{53E1CFFC-A567-D84A-ABDE-E6CEF6CB8E45}" type="parTrans" cxnId="{E9E430AA-1F8C-8E41-B66B-09ECDF021A0B}">
      <dgm:prSet/>
      <dgm:spPr/>
      <dgm:t>
        <a:bodyPr/>
        <a:lstStyle/>
        <a:p>
          <a:endParaRPr lang="en-US" sz="1600"/>
        </a:p>
      </dgm:t>
    </dgm:pt>
    <dgm:pt modelId="{1498A9E9-F11D-B24D-9330-A832336BF49A}" type="sibTrans" cxnId="{E9E430AA-1F8C-8E41-B66B-09ECDF021A0B}">
      <dgm:prSet/>
      <dgm:spPr/>
      <dgm:t>
        <a:bodyPr/>
        <a:lstStyle/>
        <a:p>
          <a:endParaRPr lang="en-US"/>
        </a:p>
      </dgm:t>
    </dgm:pt>
    <dgm:pt modelId="{363906CC-730E-499C-9848-942D5B2F5603}">
      <dgm:prSet phldrT="[Text]" phldr="0" custT="1"/>
      <dgm:spPr>
        <a:solidFill>
          <a:schemeClr val="accent6"/>
        </a:solidFill>
      </dgm:spPr>
      <dgm:t>
        <a:bodyPr/>
        <a:lstStyle/>
        <a:p>
          <a:r>
            <a:rPr lang="en-CA" sz="1400" b="1" dirty="0">
              <a:latin typeface="+mn-lt"/>
              <a:ea typeface="Calibri"/>
              <a:cs typeface="Calibri"/>
              <a:sym typeface="Calibri"/>
            </a:rPr>
            <a:t>Al-Madd Al-</a:t>
          </a:r>
          <a:r>
            <a:rPr lang="en-CA" sz="1400" b="1" dirty="0" err="1">
              <a:latin typeface="+mn-lt"/>
              <a:ea typeface="Calibri"/>
              <a:cs typeface="Calibri"/>
              <a:sym typeface="Calibri"/>
            </a:rPr>
            <a:t>Far’ee</a:t>
          </a:r>
          <a:br>
            <a:rPr lang="en-CA" sz="1400" dirty="0">
              <a:latin typeface="+mn-lt"/>
              <a:ea typeface="Calibri"/>
              <a:cs typeface="Calibri"/>
              <a:sym typeface="Calibri"/>
            </a:rPr>
          </a:br>
          <a:r>
            <a:rPr lang="en-CA" sz="1400" dirty="0">
              <a:latin typeface="+mn-lt"/>
              <a:ea typeface="Calibri"/>
              <a:cs typeface="Calibri"/>
              <a:sym typeface="Calibri"/>
            </a:rPr>
            <a:t>(Secondary Madd)</a:t>
          </a:r>
          <a:br>
            <a:rPr lang="en-CA" sz="1400" dirty="0">
              <a:latin typeface="+mn-lt"/>
              <a:ea typeface="Calibri"/>
              <a:cs typeface="Calibri"/>
              <a:sym typeface="Calibri"/>
            </a:rPr>
          </a:br>
          <a:r>
            <a:rPr lang="ar-KW" sz="1400" b="0" i="0" dirty="0">
              <a:latin typeface="+mn-lt"/>
            </a:rPr>
            <a:t>المد الفرعي</a:t>
          </a:r>
          <a:endParaRPr lang="en-CA" sz="1400" dirty="0">
            <a:latin typeface="+mn-lt"/>
          </a:endParaRPr>
        </a:p>
      </dgm:t>
    </dgm:pt>
    <dgm:pt modelId="{EE7D7E0F-8705-46F5-81BD-11CF5D7F6649}" type="sibTrans" cxnId="{D50BA939-98EA-48DD-9FB2-B437A5C917D2}">
      <dgm:prSet/>
      <dgm:spPr/>
      <dgm:t>
        <a:bodyPr/>
        <a:lstStyle/>
        <a:p>
          <a:endParaRPr lang="en-CA"/>
        </a:p>
      </dgm:t>
    </dgm:pt>
    <dgm:pt modelId="{9634D334-9342-45E0-B2D0-CD4150AE9CA1}" type="parTrans" cxnId="{D50BA939-98EA-48DD-9FB2-B437A5C917D2}">
      <dgm:prSet/>
      <dgm:spPr/>
      <dgm:t>
        <a:bodyPr/>
        <a:lstStyle/>
        <a:p>
          <a:endParaRPr lang="en-CA" sz="1600"/>
        </a:p>
      </dgm:t>
    </dgm:pt>
    <dgm:pt modelId="{0EA9B01D-929E-8A49-B7A7-E1CCBD388FA3}">
      <dgm:prSet phldrT="[Text]" phldr="0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>
              <a:latin typeface="+mn-lt"/>
            </a:rPr>
            <a:t>‘Ared Lil </a:t>
          </a:r>
          <a:r>
            <a:rPr lang="en-CA" sz="1400" b="1" dirty="0" err="1">
              <a:latin typeface="+mn-lt"/>
            </a:rPr>
            <a:t>Sukoun</a:t>
          </a:r>
          <a:br>
            <a:rPr lang="en-CA" sz="1400" b="0" dirty="0">
              <a:latin typeface="+mn-lt"/>
            </a:rPr>
          </a:br>
          <a:r>
            <a:rPr lang="ar-SA" sz="1400" b="0" dirty="0">
              <a:latin typeface="+mn-lt"/>
            </a:rPr>
            <a:t>العارض للسكون</a:t>
          </a:r>
          <a:endParaRPr lang="en-CA" sz="1400" dirty="0">
            <a:latin typeface="+mn-lt"/>
          </a:endParaRPr>
        </a:p>
      </dgm:t>
    </dgm:pt>
    <dgm:pt modelId="{F4899F38-B031-A743-BD12-703925234F06}" type="parTrans" cxnId="{93D8673C-17A2-4441-91D1-8B5DD826E897}">
      <dgm:prSet/>
      <dgm:spPr/>
      <dgm:t>
        <a:bodyPr/>
        <a:lstStyle/>
        <a:p>
          <a:endParaRPr lang="en-US" sz="1600"/>
        </a:p>
      </dgm:t>
    </dgm:pt>
    <dgm:pt modelId="{B387F484-2576-994B-9A89-72E6777F18F1}" type="sibTrans" cxnId="{93D8673C-17A2-4441-91D1-8B5DD826E897}">
      <dgm:prSet/>
      <dgm:spPr/>
      <dgm:t>
        <a:bodyPr/>
        <a:lstStyle/>
        <a:p>
          <a:endParaRPr lang="en-US"/>
        </a:p>
      </dgm:t>
    </dgm:pt>
    <dgm:pt modelId="{9D3711E1-91ED-3D4D-ABC7-4C7995CA9816}">
      <dgm:prSet phldrT="[Text]" phldr="0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US" sz="1400" b="1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Kalimi</a:t>
          </a:r>
          <a:r>
            <a:rPr lang="en-US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br>
            <a:rPr lang="ar-SA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en-US" sz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(word)</a:t>
          </a:r>
          <a:br>
            <a:rPr lang="en-US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dirty="0">
            <a:solidFill>
              <a:schemeClr val="tx1"/>
            </a:solidFill>
            <a:latin typeface="+mn-lt"/>
          </a:endParaRPr>
        </a:p>
      </dgm:t>
    </dgm:pt>
    <dgm:pt modelId="{F3FD6E49-A834-C14A-962B-C0497259CEF6}" type="parTrans" cxnId="{B62D5CD5-E89A-084C-8524-872B82685C35}">
      <dgm:prSet/>
      <dgm:spPr/>
      <dgm:t>
        <a:bodyPr/>
        <a:lstStyle/>
        <a:p>
          <a:endParaRPr lang="en-US" sz="1600"/>
        </a:p>
      </dgm:t>
    </dgm:pt>
    <dgm:pt modelId="{2E9F61C8-1BF6-9046-A9B0-2C4B14CC2F56}" type="sibTrans" cxnId="{B62D5CD5-E89A-084C-8524-872B82685C35}">
      <dgm:prSet/>
      <dgm:spPr/>
      <dgm:t>
        <a:bodyPr/>
        <a:lstStyle/>
        <a:p>
          <a:endParaRPr lang="en-US"/>
        </a:p>
      </dgm:t>
    </dgm:pt>
    <dgm:pt modelId="{4E37D83F-E09E-DC4E-9318-250A962193C9}">
      <dgm:prSet phldrT="[Text]" phldr="0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Harfi</a:t>
          </a:r>
          <a:r>
            <a:rPr lang="en-CA" sz="1400" dirty="0">
              <a:latin typeface="+mn-lt"/>
            </a:rPr>
            <a:t> </a:t>
          </a:r>
          <a:br>
            <a:rPr lang="ar-SA" sz="1400" dirty="0">
              <a:latin typeface="+mn-lt"/>
            </a:rPr>
          </a:br>
          <a:r>
            <a:rPr lang="en-CA" sz="1200" dirty="0">
              <a:latin typeface="+mn-lt"/>
            </a:rPr>
            <a:t>(letter)</a:t>
          </a:r>
          <a:br>
            <a:rPr lang="en-CA" sz="1200" dirty="0">
              <a:latin typeface="+mn-lt"/>
            </a:rPr>
          </a:br>
          <a:r>
            <a:rPr lang="ar-SA" sz="1400" dirty="0">
              <a:latin typeface="+mn-lt"/>
            </a:rPr>
            <a:t>حرفي</a:t>
          </a:r>
          <a:endParaRPr lang="en-CA" sz="1400" dirty="0">
            <a:latin typeface="+mn-lt"/>
          </a:endParaRPr>
        </a:p>
      </dgm:t>
    </dgm:pt>
    <dgm:pt modelId="{046EB6FE-19D2-D347-87DB-4227F8C53031}" type="parTrans" cxnId="{9DFAEC6C-276B-8D4A-824C-25FA8B463B8F}">
      <dgm:prSet/>
      <dgm:spPr/>
      <dgm:t>
        <a:bodyPr/>
        <a:lstStyle/>
        <a:p>
          <a:endParaRPr lang="en-US" sz="1600"/>
        </a:p>
      </dgm:t>
    </dgm:pt>
    <dgm:pt modelId="{B73F3430-613A-8C45-8EF7-7B19BC5D0E16}" type="sibTrans" cxnId="{9DFAEC6C-276B-8D4A-824C-25FA8B463B8F}">
      <dgm:prSet/>
      <dgm:spPr/>
      <dgm:t>
        <a:bodyPr/>
        <a:lstStyle/>
        <a:p>
          <a:endParaRPr lang="en-US"/>
        </a:p>
      </dgm:t>
    </dgm:pt>
    <dgm:pt modelId="{FC239151-5FD8-BC41-BA57-ED6CD4B9E133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Muthaqqal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(Heavy)</a:t>
          </a:r>
          <a:br>
            <a:rPr lang="en-CA" sz="1400" dirty="0">
              <a:latin typeface="+mn-lt"/>
            </a:rPr>
          </a:br>
          <a:r>
            <a:rPr lang="ar-SA" sz="1400" dirty="0">
              <a:latin typeface="+mn-lt"/>
            </a:rPr>
            <a:t>مثقل</a:t>
          </a:r>
          <a:endParaRPr lang="en-CA" sz="1400" dirty="0">
            <a:latin typeface="+mn-lt"/>
          </a:endParaRPr>
        </a:p>
      </dgm:t>
    </dgm:pt>
    <dgm:pt modelId="{91E972B9-4679-924D-9ACD-6FF1CD59DA7D}" type="parTrans" cxnId="{02487590-8293-CE44-AC32-18E46C913DD9}">
      <dgm:prSet/>
      <dgm:spPr/>
      <dgm:t>
        <a:bodyPr/>
        <a:lstStyle/>
        <a:p>
          <a:endParaRPr lang="en-US" sz="1600"/>
        </a:p>
      </dgm:t>
    </dgm:pt>
    <dgm:pt modelId="{B0F4E6A2-584D-9548-A251-AD626F95821E}" type="sibTrans" cxnId="{02487590-8293-CE44-AC32-18E46C913DD9}">
      <dgm:prSet/>
      <dgm:spPr/>
      <dgm:t>
        <a:bodyPr/>
        <a:lstStyle/>
        <a:p>
          <a:endParaRPr lang="en-US"/>
        </a:p>
      </dgm:t>
    </dgm:pt>
    <dgm:pt modelId="{D64C1AA2-F31E-CD45-A018-56D0CB9D9F68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Mukhaffaf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(Light)</a:t>
          </a:r>
          <a:br>
            <a:rPr lang="ar-SA" sz="1400" dirty="0">
              <a:latin typeface="+mn-lt"/>
            </a:rPr>
          </a:br>
          <a:r>
            <a:rPr lang="ar-SA" sz="1400" dirty="0">
              <a:latin typeface="+mn-lt"/>
            </a:rPr>
            <a:t>مخفف</a:t>
          </a:r>
          <a:endParaRPr lang="en-CA" sz="1400" dirty="0">
            <a:latin typeface="+mn-lt"/>
          </a:endParaRPr>
        </a:p>
      </dgm:t>
    </dgm:pt>
    <dgm:pt modelId="{076ABC8F-1444-984A-A06D-6D5B833B2A3E}" type="parTrans" cxnId="{FEBF242D-62C5-3E4F-AADA-BD38615F4BE3}">
      <dgm:prSet/>
      <dgm:spPr/>
      <dgm:t>
        <a:bodyPr/>
        <a:lstStyle/>
        <a:p>
          <a:endParaRPr lang="en-US" sz="1600"/>
        </a:p>
      </dgm:t>
    </dgm:pt>
    <dgm:pt modelId="{8146B518-A5C3-9547-9027-FF0C0FCA5D5E}" type="sibTrans" cxnId="{FEBF242D-62C5-3E4F-AADA-BD38615F4BE3}">
      <dgm:prSet/>
      <dgm:spPr/>
      <dgm:t>
        <a:bodyPr/>
        <a:lstStyle/>
        <a:p>
          <a:endParaRPr lang="en-US"/>
        </a:p>
      </dgm:t>
    </dgm:pt>
    <dgm:pt modelId="{4C202421-D094-A34D-B2F1-25D4273AC589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>
              <a:latin typeface="+mn-lt"/>
            </a:rPr>
            <a:t>Muthaqqal</a:t>
          </a:r>
          <a:br>
            <a:rPr lang="en-CA" sz="1400">
              <a:latin typeface="+mn-lt"/>
            </a:rPr>
          </a:br>
          <a:r>
            <a:rPr lang="en-CA" sz="1400">
              <a:latin typeface="+mn-lt"/>
            </a:rPr>
            <a:t>(Heavy)</a:t>
          </a:r>
          <a:br>
            <a:rPr lang="en-CA" sz="1400">
              <a:latin typeface="+mn-lt"/>
            </a:rPr>
          </a:br>
          <a:r>
            <a:rPr lang="ar-SA" sz="1400">
              <a:latin typeface="+mn-lt"/>
            </a:rPr>
            <a:t>مثقل</a:t>
          </a:r>
          <a:endParaRPr lang="en-CA" sz="1400" dirty="0">
            <a:latin typeface="+mn-lt"/>
          </a:endParaRPr>
        </a:p>
      </dgm:t>
    </dgm:pt>
    <dgm:pt modelId="{40B74ED9-6391-3C46-B9F5-FE678977108A}" type="parTrans" cxnId="{FE673BB0-3D0C-F14F-A381-CFE8132E80D8}">
      <dgm:prSet/>
      <dgm:spPr/>
      <dgm:t>
        <a:bodyPr/>
        <a:lstStyle/>
        <a:p>
          <a:endParaRPr lang="en-US" sz="1600"/>
        </a:p>
      </dgm:t>
    </dgm:pt>
    <dgm:pt modelId="{A7B1A6A5-AF27-6A4A-8A4B-6B719B3B732F}" type="sibTrans" cxnId="{FE673BB0-3D0C-F14F-A381-CFE8132E80D8}">
      <dgm:prSet/>
      <dgm:spPr/>
      <dgm:t>
        <a:bodyPr/>
        <a:lstStyle/>
        <a:p>
          <a:endParaRPr lang="en-US"/>
        </a:p>
      </dgm:t>
    </dgm:pt>
    <dgm:pt modelId="{82C6D79A-0596-E446-8AB0-EB8FA4B2B36F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Mukhaffaf</a:t>
          </a:r>
          <a:br>
            <a:rPr lang="en-CA" sz="1400" dirty="0">
              <a:latin typeface="+mn-lt"/>
            </a:rPr>
          </a:br>
          <a:r>
            <a:rPr lang="en-CA" sz="1400" dirty="0">
              <a:latin typeface="+mn-lt"/>
            </a:rPr>
            <a:t>(Light)</a:t>
          </a:r>
          <a:br>
            <a:rPr lang="ar-SA" sz="1400" dirty="0">
              <a:latin typeface="+mn-lt"/>
            </a:rPr>
          </a:br>
          <a:r>
            <a:rPr lang="ar-SA" sz="1400" dirty="0">
              <a:latin typeface="+mn-lt"/>
            </a:rPr>
            <a:t>مخفف</a:t>
          </a:r>
          <a:endParaRPr lang="en-US" sz="1400" dirty="0"/>
        </a:p>
      </dgm:t>
    </dgm:pt>
    <dgm:pt modelId="{139DEFD6-80BF-FA41-9691-E40A7122A297}" type="parTrans" cxnId="{5DFF1A26-C0D9-4245-924C-CDA8E6B15775}">
      <dgm:prSet/>
      <dgm:spPr/>
      <dgm:t>
        <a:bodyPr/>
        <a:lstStyle/>
        <a:p>
          <a:endParaRPr lang="en-US" sz="1600"/>
        </a:p>
      </dgm:t>
    </dgm:pt>
    <dgm:pt modelId="{EE2EBA02-936D-4C49-8153-72EEAA825A2C}" type="sibTrans" cxnId="{5DFF1A26-C0D9-4245-924C-CDA8E6B15775}">
      <dgm:prSet/>
      <dgm:spPr/>
      <dgm:t>
        <a:bodyPr/>
        <a:lstStyle/>
        <a:p>
          <a:endParaRPr lang="en-US"/>
        </a:p>
      </dgm:t>
    </dgm:pt>
    <dgm:pt modelId="{7962B020-9644-4E42-B602-679C60E09917}" type="pres">
      <dgm:prSet presAssocID="{1FA0E469-E16F-4F1F-8401-3CD027F51F4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66B241A-3F58-49D1-B3EB-0D176338D21E}" type="pres">
      <dgm:prSet presAssocID="{025B4D34-4287-4951-9F0D-9ECD9E39D10D}" presName="hierRoot1" presStyleCnt="0">
        <dgm:presLayoutVars>
          <dgm:hierBranch val="init"/>
        </dgm:presLayoutVars>
      </dgm:prSet>
      <dgm:spPr/>
    </dgm:pt>
    <dgm:pt modelId="{AAA9743F-8B80-4B7B-839C-512283950D45}" type="pres">
      <dgm:prSet presAssocID="{025B4D34-4287-4951-9F0D-9ECD9E39D10D}" presName="rootComposite1" presStyleCnt="0"/>
      <dgm:spPr/>
    </dgm:pt>
    <dgm:pt modelId="{1DA08752-DBDB-4521-9D5A-4FEA32F88E8C}" type="pres">
      <dgm:prSet presAssocID="{025B4D34-4287-4951-9F0D-9ECD9E39D10D}" presName="rootText1" presStyleLbl="node0" presStyleIdx="0" presStyleCnt="1">
        <dgm:presLayoutVars>
          <dgm:chPref val="3"/>
        </dgm:presLayoutVars>
      </dgm:prSet>
      <dgm:spPr>
        <a:prstGeom prst="roundRect">
          <a:avLst/>
        </a:prstGeom>
      </dgm:spPr>
    </dgm:pt>
    <dgm:pt modelId="{B599172F-5419-47BB-819A-B7FAEE33EA7E}" type="pres">
      <dgm:prSet presAssocID="{025B4D34-4287-4951-9F0D-9ECD9E39D10D}" presName="rootConnector1" presStyleLbl="node1" presStyleIdx="0" presStyleCnt="0"/>
      <dgm:spPr/>
    </dgm:pt>
    <dgm:pt modelId="{5BAA9067-095B-4898-80EA-1D98998FCB27}" type="pres">
      <dgm:prSet presAssocID="{025B4D34-4287-4951-9F0D-9ECD9E39D10D}" presName="hierChild2" presStyleCnt="0"/>
      <dgm:spPr/>
    </dgm:pt>
    <dgm:pt modelId="{8D0D5CFB-2617-4590-B872-8E2C478B495F}" type="pres">
      <dgm:prSet presAssocID="{ACB6D3F8-0D7A-4E3A-951A-5EA6B9D94E92}" presName="Name37" presStyleLbl="parChTrans1D2" presStyleIdx="0" presStyleCnt="2"/>
      <dgm:spPr/>
    </dgm:pt>
    <dgm:pt modelId="{30D999B1-CE89-447F-AD3A-E304323F4619}" type="pres">
      <dgm:prSet presAssocID="{96F15514-0324-48F7-8870-369F1B0CD7AF}" presName="hierRoot2" presStyleCnt="0">
        <dgm:presLayoutVars>
          <dgm:hierBranch/>
        </dgm:presLayoutVars>
      </dgm:prSet>
      <dgm:spPr/>
    </dgm:pt>
    <dgm:pt modelId="{AF5B351D-52EA-4840-A048-897E11341F05}" type="pres">
      <dgm:prSet presAssocID="{96F15514-0324-48F7-8870-369F1B0CD7AF}" presName="rootComposite" presStyleCnt="0"/>
      <dgm:spPr/>
    </dgm:pt>
    <dgm:pt modelId="{80352BA0-3522-4E85-B679-025F665B3325}" type="pres">
      <dgm:prSet presAssocID="{96F15514-0324-48F7-8870-369F1B0CD7AF}" presName="rootText" presStyleLbl="node2" presStyleIdx="0" presStyleCnt="2" custScaleX="295249" custLinFactX="-4894" custLinFactNeighborX="-100000" custLinFactNeighborY="41">
        <dgm:presLayoutVars>
          <dgm:chPref val="3"/>
        </dgm:presLayoutVars>
      </dgm:prSet>
      <dgm:spPr>
        <a:prstGeom prst="roundRect">
          <a:avLst/>
        </a:prstGeom>
      </dgm:spPr>
    </dgm:pt>
    <dgm:pt modelId="{0EEFD0AD-0403-489B-9279-D19C631FC6EF}" type="pres">
      <dgm:prSet presAssocID="{96F15514-0324-48F7-8870-369F1B0CD7AF}" presName="rootConnector" presStyleLbl="node2" presStyleIdx="0" presStyleCnt="2"/>
      <dgm:spPr/>
    </dgm:pt>
    <dgm:pt modelId="{C08B7E7B-3666-4AD7-8259-526D3B95E9AC}" type="pres">
      <dgm:prSet presAssocID="{96F15514-0324-48F7-8870-369F1B0CD7AF}" presName="hierChild4" presStyleCnt="0"/>
      <dgm:spPr/>
    </dgm:pt>
    <dgm:pt modelId="{D884700F-6098-4749-BD26-394E3276E35E}" type="pres">
      <dgm:prSet presAssocID="{EEAA4052-0D1E-420D-9F6F-A845F983D6E8}" presName="Name35" presStyleLbl="parChTrans1D3" presStyleIdx="0" presStyleCnt="4"/>
      <dgm:spPr/>
    </dgm:pt>
    <dgm:pt modelId="{F2C1B11A-41F0-4AC3-B195-488B2656AAF5}" type="pres">
      <dgm:prSet presAssocID="{25519B2B-E749-4A44-BAB6-EEB485C2A545}" presName="hierRoot2" presStyleCnt="0">
        <dgm:presLayoutVars>
          <dgm:hierBranch/>
        </dgm:presLayoutVars>
      </dgm:prSet>
      <dgm:spPr/>
    </dgm:pt>
    <dgm:pt modelId="{767EDA32-53B1-41A2-A3F0-974B99A0F554}" type="pres">
      <dgm:prSet presAssocID="{25519B2B-E749-4A44-BAB6-EEB485C2A545}" presName="rootComposite" presStyleCnt="0"/>
      <dgm:spPr/>
    </dgm:pt>
    <dgm:pt modelId="{B3C570EB-761F-4DF2-840A-0BE33F51CA09}" type="pres">
      <dgm:prSet presAssocID="{25519B2B-E749-4A44-BAB6-EEB485C2A545}" presName="rootText" presStyleLbl="node3" presStyleIdx="0" presStyleCnt="4" custLinFactNeighborX="-99313" custLinFactNeighborY="-5854">
        <dgm:presLayoutVars>
          <dgm:chPref val="3"/>
        </dgm:presLayoutVars>
      </dgm:prSet>
      <dgm:spPr>
        <a:prstGeom prst="roundRect">
          <a:avLst/>
        </a:prstGeom>
      </dgm:spPr>
    </dgm:pt>
    <dgm:pt modelId="{AA1224E5-9D19-4A1D-818F-061BE6E9BD47}" type="pres">
      <dgm:prSet presAssocID="{25519B2B-E749-4A44-BAB6-EEB485C2A545}" presName="rootConnector" presStyleLbl="node3" presStyleIdx="0" presStyleCnt="4"/>
      <dgm:spPr/>
    </dgm:pt>
    <dgm:pt modelId="{8BCEA8EF-0661-46D5-A633-AE39A25F80D0}" type="pres">
      <dgm:prSet presAssocID="{25519B2B-E749-4A44-BAB6-EEB485C2A545}" presName="hierChild4" presStyleCnt="0"/>
      <dgm:spPr/>
    </dgm:pt>
    <dgm:pt modelId="{BAB8BA20-6E42-46DB-AA75-52C07BFD8628}" type="pres">
      <dgm:prSet presAssocID="{6D0D24C9-BCD3-436A-BF12-ED2A11CFC72C}" presName="Name35" presStyleLbl="parChTrans1D4" presStyleIdx="0" presStyleCnt="22"/>
      <dgm:spPr/>
    </dgm:pt>
    <dgm:pt modelId="{1AFA7ADB-E346-43CF-8E2B-E6AF84145F59}" type="pres">
      <dgm:prSet presAssocID="{F4696291-C991-407F-B0C3-6A8F2CE0841A}" presName="hierRoot2" presStyleCnt="0">
        <dgm:presLayoutVars>
          <dgm:hierBranch val="init"/>
        </dgm:presLayoutVars>
      </dgm:prSet>
      <dgm:spPr/>
    </dgm:pt>
    <dgm:pt modelId="{484B0738-0473-489A-A639-C41BB8C2FA64}" type="pres">
      <dgm:prSet presAssocID="{F4696291-C991-407F-B0C3-6A8F2CE0841A}" presName="rootComposite" presStyleCnt="0"/>
      <dgm:spPr/>
    </dgm:pt>
    <dgm:pt modelId="{0D88FE23-8758-4A6D-81FE-BEC5AE1BB7F4}" type="pres">
      <dgm:prSet presAssocID="{F4696291-C991-407F-B0C3-6A8F2CE0841A}" presName="rootText" presStyleLbl="node4" presStyleIdx="0" presStyleCnt="22" custLinFactNeighborX="8534" custLinFactNeighborY="30640">
        <dgm:presLayoutVars>
          <dgm:chPref val="3"/>
        </dgm:presLayoutVars>
      </dgm:prSet>
      <dgm:spPr>
        <a:prstGeom prst="roundRect">
          <a:avLst/>
        </a:prstGeom>
      </dgm:spPr>
    </dgm:pt>
    <dgm:pt modelId="{7B1EDCE2-2E38-4FFF-BDFA-964E3AA97BCB}" type="pres">
      <dgm:prSet presAssocID="{F4696291-C991-407F-B0C3-6A8F2CE0841A}" presName="rootConnector" presStyleLbl="node4" presStyleIdx="0" presStyleCnt="22"/>
      <dgm:spPr/>
    </dgm:pt>
    <dgm:pt modelId="{03AD6F7F-9FF5-40F8-9828-863D2FEEA87E}" type="pres">
      <dgm:prSet presAssocID="{F4696291-C991-407F-B0C3-6A8F2CE0841A}" presName="hierChild4" presStyleCnt="0"/>
      <dgm:spPr/>
    </dgm:pt>
    <dgm:pt modelId="{AA22B2F9-539D-4A79-8A8D-EB4CCBC07323}" type="pres">
      <dgm:prSet presAssocID="{AFAB40C3-3ECA-4751-A055-953F7D84CBB9}" presName="Name37" presStyleLbl="parChTrans1D4" presStyleIdx="1" presStyleCnt="22"/>
      <dgm:spPr/>
    </dgm:pt>
    <dgm:pt modelId="{F52A2972-4B36-419F-9063-120E613614B8}" type="pres">
      <dgm:prSet presAssocID="{47EA173C-EDC6-4FDA-8261-83843715ED6C}" presName="hierRoot2" presStyleCnt="0">
        <dgm:presLayoutVars>
          <dgm:hierBranch val="r"/>
        </dgm:presLayoutVars>
      </dgm:prSet>
      <dgm:spPr/>
    </dgm:pt>
    <dgm:pt modelId="{A255A861-7B33-417F-A10C-F297A4A8D382}" type="pres">
      <dgm:prSet presAssocID="{47EA173C-EDC6-4FDA-8261-83843715ED6C}" presName="rootComposite" presStyleCnt="0"/>
      <dgm:spPr/>
    </dgm:pt>
    <dgm:pt modelId="{476443CA-C80E-495A-A67B-7D050FCD583F}" type="pres">
      <dgm:prSet presAssocID="{47EA173C-EDC6-4FDA-8261-83843715ED6C}" presName="rootText" presStyleLbl="node4" presStyleIdx="1" presStyleCnt="22" custLinFactNeighborX="-1542" custLinFactNeighborY="20272">
        <dgm:presLayoutVars>
          <dgm:chPref val="3"/>
        </dgm:presLayoutVars>
      </dgm:prSet>
      <dgm:spPr>
        <a:prstGeom prst="roundRect">
          <a:avLst/>
        </a:prstGeom>
      </dgm:spPr>
    </dgm:pt>
    <dgm:pt modelId="{C3F4B18B-83A8-4321-8A24-803A0F4AD38B}" type="pres">
      <dgm:prSet presAssocID="{47EA173C-EDC6-4FDA-8261-83843715ED6C}" presName="rootConnector" presStyleLbl="node4" presStyleIdx="1" presStyleCnt="22"/>
      <dgm:spPr/>
    </dgm:pt>
    <dgm:pt modelId="{F0CAE8AB-4DCF-4A43-86A7-E8DA30C5C65E}" type="pres">
      <dgm:prSet presAssocID="{47EA173C-EDC6-4FDA-8261-83843715ED6C}" presName="hierChild4" presStyleCnt="0"/>
      <dgm:spPr/>
    </dgm:pt>
    <dgm:pt modelId="{2A7DEFA2-70F0-4C57-A7F6-E282A46FC72A}" type="pres">
      <dgm:prSet presAssocID="{47EA173C-EDC6-4FDA-8261-83843715ED6C}" presName="hierChild5" presStyleCnt="0"/>
      <dgm:spPr/>
    </dgm:pt>
    <dgm:pt modelId="{2D46B4FA-5BBD-4ECE-B1F9-8FBAF3C3574F}" type="pres">
      <dgm:prSet presAssocID="{F4696291-C991-407F-B0C3-6A8F2CE0841A}" presName="hierChild5" presStyleCnt="0"/>
      <dgm:spPr/>
    </dgm:pt>
    <dgm:pt modelId="{65E52AD9-0770-47DE-AC77-DB0169E7F276}" type="pres">
      <dgm:prSet presAssocID="{BB408977-236C-4D41-B7D5-57809A1D7648}" presName="Name35" presStyleLbl="parChTrans1D4" presStyleIdx="2" presStyleCnt="22"/>
      <dgm:spPr/>
    </dgm:pt>
    <dgm:pt modelId="{7BBE6926-5CBE-48C2-8B02-BDCB3CAD33FC}" type="pres">
      <dgm:prSet presAssocID="{75FFB165-A58D-4E03-9E51-8E0FD120D629}" presName="hierRoot2" presStyleCnt="0">
        <dgm:presLayoutVars>
          <dgm:hierBranch val="init"/>
        </dgm:presLayoutVars>
      </dgm:prSet>
      <dgm:spPr/>
    </dgm:pt>
    <dgm:pt modelId="{AB47DD15-A5F2-49D3-8EEE-23A082183625}" type="pres">
      <dgm:prSet presAssocID="{75FFB165-A58D-4E03-9E51-8E0FD120D629}" presName="rootComposite" presStyleCnt="0"/>
      <dgm:spPr/>
    </dgm:pt>
    <dgm:pt modelId="{9AA2D2B3-2912-464F-9B7B-9963A918BA5A}" type="pres">
      <dgm:prSet presAssocID="{75FFB165-A58D-4E03-9E51-8E0FD120D629}" presName="rootText" presStyleLbl="node4" presStyleIdx="2" presStyleCnt="22" custLinFactNeighborX="15584" custLinFactNeighborY="30858">
        <dgm:presLayoutVars>
          <dgm:chPref val="3"/>
        </dgm:presLayoutVars>
      </dgm:prSet>
      <dgm:spPr>
        <a:prstGeom prst="roundRect">
          <a:avLst/>
        </a:prstGeom>
      </dgm:spPr>
    </dgm:pt>
    <dgm:pt modelId="{BDD006FC-7FBE-4690-AD0A-0854CA483EF2}" type="pres">
      <dgm:prSet presAssocID="{75FFB165-A58D-4E03-9E51-8E0FD120D629}" presName="rootConnector" presStyleLbl="node4" presStyleIdx="2" presStyleCnt="22"/>
      <dgm:spPr/>
    </dgm:pt>
    <dgm:pt modelId="{9A19FB33-077C-437B-8054-F3243068003D}" type="pres">
      <dgm:prSet presAssocID="{75FFB165-A58D-4E03-9E51-8E0FD120D629}" presName="hierChild4" presStyleCnt="0"/>
      <dgm:spPr/>
    </dgm:pt>
    <dgm:pt modelId="{727CB3DB-D620-43C4-A2A8-A0C9A1916D1A}" type="pres">
      <dgm:prSet presAssocID="{A2649A69-30D0-4DB1-904F-2E18AB34B3D4}" presName="Name37" presStyleLbl="parChTrans1D4" presStyleIdx="3" presStyleCnt="22"/>
      <dgm:spPr/>
    </dgm:pt>
    <dgm:pt modelId="{678481D3-3F44-4238-BC91-D73056845EE7}" type="pres">
      <dgm:prSet presAssocID="{5DF74B4C-73D8-4633-8FD8-1D0ECCCDEE6A}" presName="hierRoot2" presStyleCnt="0">
        <dgm:presLayoutVars>
          <dgm:hierBranch val="init"/>
        </dgm:presLayoutVars>
      </dgm:prSet>
      <dgm:spPr/>
    </dgm:pt>
    <dgm:pt modelId="{29B51F40-1994-4414-BE6C-29DCAC57961F}" type="pres">
      <dgm:prSet presAssocID="{5DF74B4C-73D8-4633-8FD8-1D0ECCCDEE6A}" presName="rootComposite" presStyleCnt="0"/>
      <dgm:spPr/>
    </dgm:pt>
    <dgm:pt modelId="{FD424917-6B45-4290-A810-E13D0472D485}" type="pres">
      <dgm:prSet presAssocID="{5DF74B4C-73D8-4633-8FD8-1D0ECCCDEE6A}" presName="rootText" presStyleLbl="node4" presStyleIdx="3" presStyleCnt="22" custLinFactNeighborX="15584" custLinFactNeighborY="8808">
        <dgm:presLayoutVars>
          <dgm:chPref val="3"/>
        </dgm:presLayoutVars>
      </dgm:prSet>
      <dgm:spPr>
        <a:prstGeom prst="roundRect">
          <a:avLst/>
        </a:prstGeom>
      </dgm:spPr>
    </dgm:pt>
    <dgm:pt modelId="{B2A765D3-2AF1-4501-B379-6926915A735B}" type="pres">
      <dgm:prSet presAssocID="{5DF74B4C-73D8-4633-8FD8-1D0ECCCDEE6A}" presName="rootConnector" presStyleLbl="node4" presStyleIdx="3" presStyleCnt="22"/>
      <dgm:spPr/>
    </dgm:pt>
    <dgm:pt modelId="{C8DF2FF2-5533-4201-953E-EFC5D123F3B8}" type="pres">
      <dgm:prSet presAssocID="{5DF74B4C-73D8-4633-8FD8-1D0ECCCDEE6A}" presName="hierChild4" presStyleCnt="0"/>
      <dgm:spPr/>
    </dgm:pt>
    <dgm:pt modelId="{37B5A8AD-2629-4867-8591-3972F80AA969}" type="pres">
      <dgm:prSet presAssocID="{5DF74B4C-73D8-4633-8FD8-1D0ECCCDEE6A}" presName="hierChild5" presStyleCnt="0"/>
      <dgm:spPr/>
    </dgm:pt>
    <dgm:pt modelId="{D74222A8-E580-4B12-B3D5-D2ADC202B68E}" type="pres">
      <dgm:prSet presAssocID="{F3DF1207-922D-493A-B1E7-FF8D361A86A0}" presName="Name37" presStyleLbl="parChTrans1D4" presStyleIdx="4" presStyleCnt="22"/>
      <dgm:spPr/>
    </dgm:pt>
    <dgm:pt modelId="{D8F39045-1D04-4FB8-A3E1-9C798CC69AD1}" type="pres">
      <dgm:prSet presAssocID="{BFFE29C3-114F-47ED-92E3-329584D0276E}" presName="hierRoot2" presStyleCnt="0">
        <dgm:presLayoutVars>
          <dgm:hierBranch val="init"/>
        </dgm:presLayoutVars>
      </dgm:prSet>
      <dgm:spPr/>
    </dgm:pt>
    <dgm:pt modelId="{11D13FC9-55FA-436E-90BD-D4F11D744F3C}" type="pres">
      <dgm:prSet presAssocID="{BFFE29C3-114F-47ED-92E3-329584D0276E}" presName="rootComposite" presStyleCnt="0"/>
      <dgm:spPr/>
    </dgm:pt>
    <dgm:pt modelId="{FE2DB67C-4C26-4FA0-937E-4BE37BEFFBC2}" type="pres">
      <dgm:prSet presAssocID="{BFFE29C3-114F-47ED-92E3-329584D0276E}" presName="rootText" presStyleLbl="node4" presStyleIdx="4" presStyleCnt="22" custLinFactNeighborX="15584" custLinFactNeighborY="19833">
        <dgm:presLayoutVars>
          <dgm:chPref val="3"/>
        </dgm:presLayoutVars>
      </dgm:prSet>
      <dgm:spPr>
        <a:prstGeom prst="roundRect">
          <a:avLst/>
        </a:prstGeom>
      </dgm:spPr>
    </dgm:pt>
    <dgm:pt modelId="{0AA74D1E-3AE3-47C4-BCB2-F28BE9A67EE2}" type="pres">
      <dgm:prSet presAssocID="{BFFE29C3-114F-47ED-92E3-329584D0276E}" presName="rootConnector" presStyleLbl="node4" presStyleIdx="4" presStyleCnt="22"/>
      <dgm:spPr/>
    </dgm:pt>
    <dgm:pt modelId="{7AC706A8-9F5A-408C-8686-A15B7A592E00}" type="pres">
      <dgm:prSet presAssocID="{BFFE29C3-114F-47ED-92E3-329584D0276E}" presName="hierChild4" presStyleCnt="0"/>
      <dgm:spPr/>
    </dgm:pt>
    <dgm:pt modelId="{CB2C6B22-8DF2-4511-B0BA-5705BF049F89}" type="pres">
      <dgm:prSet presAssocID="{BFFE29C3-114F-47ED-92E3-329584D0276E}" presName="hierChild5" presStyleCnt="0"/>
      <dgm:spPr/>
    </dgm:pt>
    <dgm:pt modelId="{2F97739A-30CB-46BF-B44E-3466567D2595}" type="pres">
      <dgm:prSet presAssocID="{FC72D416-D328-4D2D-B4BE-92D4CE63A083}" presName="Name37" presStyleLbl="parChTrans1D4" presStyleIdx="5" presStyleCnt="22"/>
      <dgm:spPr/>
    </dgm:pt>
    <dgm:pt modelId="{3284289E-A19E-4E77-BC17-1740C9078E91}" type="pres">
      <dgm:prSet presAssocID="{5DA1F43E-71CC-4013-B77C-1DF45E9AFCFE}" presName="hierRoot2" presStyleCnt="0">
        <dgm:presLayoutVars>
          <dgm:hierBranch val="init"/>
        </dgm:presLayoutVars>
      </dgm:prSet>
      <dgm:spPr/>
    </dgm:pt>
    <dgm:pt modelId="{63EF0660-1C1B-41FF-AEEE-A0CCF5E57C1E}" type="pres">
      <dgm:prSet presAssocID="{5DA1F43E-71CC-4013-B77C-1DF45E9AFCFE}" presName="rootComposite" presStyleCnt="0"/>
      <dgm:spPr/>
    </dgm:pt>
    <dgm:pt modelId="{95508A89-9607-4824-9661-443880E5D946}" type="pres">
      <dgm:prSet presAssocID="{5DA1F43E-71CC-4013-B77C-1DF45E9AFCFE}" presName="rootText" presStyleLbl="node4" presStyleIdx="5" presStyleCnt="22" custLinFactNeighborX="15584" custLinFactNeighborY="33290">
        <dgm:presLayoutVars>
          <dgm:chPref val="3"/>
        </dgm:presLayoutVars>
      </dgm:prSet>
      <dgm:spPr>
        <a:prstGeom prst="roundRect">
          <a:avLst/>
        </a:prstGeom>
      </dgm:spPr>
    </dgm:pt>
    <dgm:pt modelId="{CBC7572D-98FF-4F35-A460-1DB067791633}" type="pres">
      <dgm:prSet presAssocID="{5DA1F43E-71CC-4013-B77C-1DF45E9AFCFE}" presName="rootConnector" presStyleLbl="node4" presStyleIdx="5" presStyleCnt="22"/>
      <dgm:spPr/>
    </dgm:pt>
    <dgm:pt modelId="{89191B7D-8845-43C8-B3BB-3350C1E76EB5}" type="pres">
      <dgm:prSet presAssocID="{5DA1F43E-71CC-4013-B77C-1DF45E9AFCFE}" presName="hierChild4" presStyleCnt="0"/>
      <dgm:spPr/>
    </dgm:pt>
    <dgm:pt modelId="{D269A370-CE50-435D-9A3E-709D1A75215F}" type="pres">
      <dgm:prSet presAssocID="{5DA1F43E-71CC-4013-B77C-1DF45E9AFCFE}" presName="hierChild5" presStyleCnt="0"/>
      <dgm:spPr/>
    </dgm:pt>
    <dgm:pt modelId="{F552F510-321A-4F4F-8DBA-E03B68ADA7AF}" type="pres">
      <dgm:prSet presAssocID="{75FFB165-A58D-4E03-9E51-8E0FD120D629}" presName="hierChild5" presStyleCnt="0"/>
      <dgm:spPr/>
    </dgm:pt>
    <dgm:pt modelId="{89499FE0-E7FC-4E8B-B25E-9B3F8A475E02}" type="pres">
      <dgm:prSet presAssocID="{A9B9BF6E-C539-402D-8CCA-452D408E5D00}" presName="Name35" presStyleLbl="parChTrans1D4" presStyleIdx="6" presStyleCnt="22"/>
      <dgm:spPr/>
    </dgm:pt>
    <dgm:pt modelId="{305595A7-23BC-44E8-A03C-1A9A4F47A20F}" type="pres">
      <dgm:prSet presAssocID="{8A1650A6-2143-462E-B222-E9371ECE0380}" presName="hierRoot2" presStyleCnt="0">
        <dgm:presLayoutVars>
          <dgm:hierBranch val="init"/>
        </dgm:presLayoutVars>
      </dgm:prSet>
      <dgm:spPr/>
    </dgm:pt>
    <dgm:pt modelId="{DCD2AB30-6F3B-4617-B510-359069B6DFBB}" type="pres">
      <dgm:prSet presAssocID="{8A1650A6-2143-462E-B222-E9371ECE0380}" presName="rootComposite" presStyleCnt="0"/>
      <dgm:spPr/>
    </dgm:pt>
    <dgm:pt modelId="{16BA64E7-47CA-4051-8160-48E056F028DE}" type="pres">
      <dgm:prSet presAssocID="{8A1650A6-2143-462E-B222-E9371ECE0380}" presName="rootText" presStyleLbl="node4" presStyleIdx="6" presStyleCnt="22" custLinFactNeighborX="54188" custLinFactNeighborY="30858">
        <dgm:presLayoutVars>
          <dgm:chPref val="3"/>
        </dgm:presLayoutVars>
      </dgm:prSet>
      <dgm:spPr>
        <a:prstGeom prst="roundRect">
          <a:avLst/>
        </a:prstGeom>
      </dgm:spPr>
    </dgm:pt>
    <dgm:pt modelId="{4B7FB032-BF70-45D6-B1EB-0FB2EF199F45}" type="pres">
      <dgm:prSet presAssocID="{8A1650A6-2143-462E-B222-E9371ECE0380}" presName="rootConnector" presStyleLbl="node4" presStyleIdx="6" presStyleCnt="22"/>
      <dgm:spPr/>
    </dgm:pt>
    <dgm:pt modelId="{4C623835-6276-4ABA-B35F-C393E3673126}" type="pres">
      <dgm:prSet presAssocID="{8A1650A6-2143-462E-B222-E9371ECE0380}" presName="hierChild4" presStyleCnt="0"/>
      <dgm:spPr/>
    </dgm:pt>
    <dgm:pt modelId="{548871E3-F23D-41F1-8199-F652E4A76D40}" type="pres">
      <dgm:prSet presAssocID="{828A35BB-CB16-4D9B-A183-2951B0441068}" presName="Name37" presStyleLbl="parChTrans1D4" presStyleIdx="7" presStyleCnt="22"/>
      <dgm:spPr/>
    </dgm:pt>
    <dgm:pt modelId="{ACA889EF-E0E8-46FA-B422-9F61858B99F4}" type="pres">
      <dgm:prSet presAssocID="{7639FAF6-9E1C-4F42-BFA4-3335F1E0FFD9}" presName="hierRoot2" presStyleCnt="0">
        <dgm:presLayoutVars>
          <dgm:hierBranch val="init"/>
        </dgm:presLayoutVars>
      </dgm:prSet>
      <dgm:spPr/>
    </dgm:pt>
    <dgm:pt modelId="{480689FC-6D78-4C6D-81FB-05ADDBE186B5}" type="pres">
      <dgm:prSet presAssocID="{7639FAF6-9E1C-4F42-BFA4-3335F1E0FFD9}" presName="rootComposite" presStyleCnt="0"/>
      <dgm:spPr/>
    </dgm:pt>
    <dgm:pt modelId="{D9AD7E2B-4BCA-44C8-A1CC-001F9ADA21DF}" type="pres">
      <dgm:prSet presAssocID="{7639FAF6-9E1C-4F42-BFA4-3335F1E0FFD9}" presName="rootText" presStyleLbl="node4" presStyleIdx="7" presStyleCnt="22" custLinFactNeighborX="54188" custLinFactNeighborY="8808">
        <dgm:presLayoutVars>
          <dgm:chPref val="3"/>
        </dgm:presLayoutVars>
      </dgm:prSet>
      <dgm:spPr>
        <a:prstGeom prst="roundRect">
          <a:avLst/>
        </a:prstGeom>
      </dgm:spPr>
    </dgm:pt>
    <dgm:pt modelId="{CF8DD596-3104-49DE-8E2B-77860E56372D}" type="pres">
      <dgm:prSet presAssocID="{7639FAF6-9E1C-4F42-BFA4-3335F1E0FFD9}" presName="rootConnector" presStyleLbl="node4" presStyleIdx="7" presStyleCnt="22"/>
      <dgm:spPr/>
    </dgm:pt>
    <dgm:pt modelId="{1ED1CC47-A76D-4910-899B-90B6A0A46B2B}" type="pres">
      <dgm:prSet presAssocID="{7639FAF6-9E1C-4F42-BFA4-3335F1E0FFD9}" presName="hierChild4" presStyleCnt="0"/>
      <dgm:spPr/>
    </dgm:pt>
    <dgm:pt modelId="{F756E76B-6625-4F8B-8CC4-A41D31305114}" type="pres">
      <dgm:prSet presAssocID="{7639FAF6-9E1C-4F42-BFA4-3335F1E0FFD9}" presName="hierChild5" presStyleCnt="0"/>
      <dgm:spPr/>
    </dgm:pt>
    <dgm:pt modelId="{579476AD-1AD0-42D2-A1F4-EB39AD5EA1C1}" type="pres">
      <dgm:prSet presAssocID="{A51A0556-E045-4C46-A9F0-E236A91960A7}" presName="Name37" presStyleLbl="parChTrans1D4" presStyleIdx="8" presStyleCnt="22"/>
      <dgm:spPr/>
    </dgm:pt>
    <dgm:pt modelId="{DFF4E875-DCDD-4B3C-B47E-79DF1809162F}" type="pres">
      <dgm:prSet presAssocID="{4D299C0D-9AAA-438F-B698-48F5C22E5F69}" presName="hierRoot2" presStyleCnt="0">
        <dgm:presLayoutVars>
          <dgm:hierBranch val="init"/>
        </dgm:presLayoutVars>
      </dgm:prSet>
      <dgm:spPr/>
    </dgm:pt>
    <dgm:pt modelId="{7F189A01-5036-4FA2-9E54-0661DA0F2419}" type="pres">
      <dgm:prSet presAssocID="{4D299C0D-9AAA-438F-B698-48F5C22E5F69}" presName="rootComposite" presStyleCnt="0"/>
      <dgm:spPr/>
    </dgm:pt>
    <dgm:pt modelId="{9609A133-F0ED-48A9-B246-3CF25CA29719}" type="pres">
      <dgm:prSet presAssocID="{4D299C0D-9AAA-438F-B698-48F5C22E5F69}" presName="rootText" presStyleLbl="node4" presStyleIdx="8" presStyleCnt="22" custLinFactNeighborX="54188" custLinFactNeighborY="44088">
        <dgm:presLayoutVars>
          <dgm:chPref val="3"/>
        </dgm:presLayoutVars>
      </dgm:prSet>
      <dgm:spPr>
        <a:prstGeom prst="roundRect">
          <a:avLst/>
        </a:prstGeom>
      </dgm:spPr>
    </dgm:pt>
    <dgm:pt modelId="{52A6F129-A789-4184-AC45-42567030A393}" type="pres">
      <dgm:prSet presAssocID="{4D299C0D-9AAA-438F-B698-48F5C22E5F69}" presName="rootConnector" presStyleLbl="node4" presStyleIdx="8" presStyleCnt="22"/>
      <dgm:spPr/>
    </dgm:pt>
    <dgm:pt modelId="{23CA6F13-9096-4DD0-9E87-9AE992BE776F}" type="pres">
      <dgm:prSet presAssocID="{4D299C0D-9AAA-438F-B698-48F5C22E5F69}" presName="hierChild4" presStyleCnt="0"/>
      <dgm:spPr/>
    </dgm:pt>
    <dgm:pt modelId="{F547DCB4-2599-4FA4-B58E-D3C08D084726}" type="pres">
      <dgm:prSet presAssocID="{4D299C0D-9AAA-438F-B698-48F5C22E5F69}" presName="hierChild5" presStyleCnt="0"/>
      <dgm:spPr/>
    </dgm:pt>
    <dgm:pt modelId="{1D63DA78-DFDB-4E75-A585-CC1E6E1A6D7D}" type="pres">
      <dgm:prSet presAssocID="{8A1650A6-2143-462E-B222-E9371ECE0380}" presName="hierChild5" presStyleCnt="0"/>
      <dgm:spPr/>
    </dgm:pt>
    <dgm:pt modelId="{57AA3E5C-7151-4589-86AD-DBE792E78D1A}" type="pres">
      <dgm:prSet presAssocID="{25519B2B-E749-4A44-BAB6-EEB485C2A545}" presName="hierChild5" presStyleCnt="0"/>
      <dgm:spPr/>
    </dgm:pt>
    <dgm:pt modelId="{ECCC3D99-0931-4025-8534-CA952F7D9369}" type="pres">
      <dgm:prSet presAssocID="{231E2305-6DF2-4224-8C7D-B50B251594E3}" presName="Name35" presStyleLbl="parChTrans1D3" presStyleIdx="1" presStyleCnt="4"/>
      <dgm:spPr/>
    </dgm:pt>
    <dgm:pt modelId="{877CEE7F-057A-49AD-AD74-793D4B4CEF90}" type="pres">
      <dgm:prSet presAssocID="{522FC380-9F64-4A72-BB36-4E4AEB6F39CA}" presName="hierRoot2" presStyleCnt="0">
        <dgm:presLayoutVars>
          <dgm:hierBranch/>
        </dgm:presLayoutVars>
      </dgm:prSet>
      <dgm:spPr/>
    </dgm:pt>
    <dgm:pt modelId="{1656CEE7-F215-4726-9470-A3E40774E17D}" type="pres">
      <dgm:prSet presAssocID="{522FC380-9F64-4A72-BB36-4E4AEB6F39CA}" presName="rootComposite" presStyleCnt="0"/>
      <dgm:spPr/>
    </dgm:pt>
    <dgm:pt modelId="{85AF74FC-F459-409E-965E-D6BDD3AF4BA0}" type="pres">
      <dgm:prSet presAssocID="{522FC380-9F64-4A72-BB36-4E4AEB6F39CA}" presName="rootText" presStyleLbl="node3" presStyleIdx="1" presStyleCnt="4" custLinFactX="-53878" custLinFactNeighborX="-100000" custLinFactNeighborY="-7148">
        <dgm:presLayoutVars>
          <dgm:chPref val="3"/>
        </dgm:presLayoutVars>
      </dgm:prSet>
      <dgm:spPr>
        <a:prstGeom prst="roundRect">
          <a:avLst/>
        </a:prstGeom>
      </dgm:spPr>
    </dgm:pt>
    <dgm:pt modelId="{73AFB45B-B76A-48FD-AEEF-2FB2FE9F7647}" type="pres">
      <dgm:prSet presAssocID="{522FC380-9F64-4A72-BB36-4E4AEB6F39CA}" presName="rootConnector" presStyleLbl="node3" presStyleIdx="1" presStyleCnt="4"/>
      <dgm:spPr/>
    </dgm:pt>
    <dgm:pt modelId="{717AE85B-AEFE-48F9-B944-B4454CF8804D}" type="pres">
      <dgm:prSet presAssocID="{522FC380-9F64-4A72-BB36-4E4AEB6F39CA}" presName="hierChild4" presStyleCnt="0"/>
      <dgm:spPr/>
    </dgm:pt>
    <dgm:pt modelId="{AB85DDED-BB5D-4B20-A31F-56CB86C5F9CC}" type="pres">
      <dgm:prSet presAssocID="{92097B33-13FD-407D-B744-E77767C331F5}" presName="Name35" presStyleLbl="parChTrans1D4" presStyleIdx="9" presStyleCnt="22"/>
      <dgm:spPr/>
    </dgm:pt>
    <dgm:pt modelId="{E5485D80-9D97-4C75-8AE3-D752B1775DA7}" type="pres">
      <dgm:prSet presAssocID="{14C15FC4-6436-4BB3-AC9D-26EE57EEB5EE}" presName="hierRoot2" presStyleCnt="0">
        <dgm:presLayoutVars>
          <dgm:hierBranch val="init"/>
        </dgm:presLayoutVars>
      </dgm:prSet>
      <dgm:spPr/>
    </dgm:pt>
    <dgm:pt modelId="{A88C72D7-F0FB-42E9-9590-E6107380A5E2}" type="pres">
      <dgm:prSet presAssocID="{14C15FC4-6436-4BB3-AC9D-26EE57EEB5EE}" presName="rootComposite" presStyleCnt="0"/>
      <dgm:spPr/>
    </dgm:pt>
    <dgm:pt modelId="{2E6D1DDD-EBC5-4DE6-B3DA-5FF0821D8C25}" type="pres">
      <dgm:prSet presAssocID="{14C15FC4-6436-4BB3-AC9D-26EE57EEB5EE}" presName="rootText" presStyleLbl="node4" presStyleIdx="9" presStyleCnt="22" custScaleX="50838" custScaleY="101407" custLinFactY="-6424" custLinFactNeighborX="-95167" custLinFactNeighborY="-100000">
        <dgm:presLayoutVars>
          <dgm:chPref val="3"/>
        </dgm:presLayoutVars>
      </dgm:prSet>
      <dgm:spPr>
        <a:prstGeom prst="roundRect">
          <a:avLst/>
        </a:prstGeom>
      </dgm:spPr>
    </dgm:pt>
    <dgm:pt modelId="{DB91559A-EE0B-4550-AA05-29078EFABEC9}" type="pres">
      <dgm:prSet presAssocID="{14C15FC4-6436-4BB3-AC9D-26EE57EEB5EE}" presName="rootConnector" presStyleLbl="node4" presStyleIdx="9" presStyleCnt="22"/>
      <dgm:spPr/>
    </dgm:pt>
    <dgm:pt modelId="{BC1E9FC2-9942-4092-8E1D-FB4E212CE967}" type="pres">
      <dgm:prSet presAssocID="{14C15FC4-6436-4BB3-AC9D-26EE57EEB5EE}" presName="hierChild4" presStyleCnt="0"/>
      <dgm:spPr/>
    </dgm:pt>
    <dgm:pt modelId="{A745F9BC-A29D-45C5-981B-70F7EC99CCA7}" type="pres">
      <dgm:prSet presAssocID="{14C15FC4-6436-4BB3-AC9D-26EE57EEB5EE}" presName="hierChild5" presStyleCnt="0"/>
      <dgm:spPr/>
    </dgm:pt>
    <dgm:pt modelId="{906104D6-48D4-4A99-8730-00AE13C60572}" type="pres">
      <dgm:prSet presAssocID="{522FC380-9F64-4A72-BB36-4E4AEB6F39CA}" presName="hierChild5" presStyleCnt="0"/>
      <dgm:spPr/>
    </dgm:pt>
    <dgm:pt modelId="{1940224C-5D9B-44EC-AC07-F233E2946FDF}" type="pres">
      <dgm:prSet presAssocID="{96F15514-0324-48F7-8870-369F1B0CD7AF}" presName="hierChild5" presStyleCnt="0"/>
      <dgm:spPr/>
    </dgm:pt>
    <dgm:pt modelId="{C74862B0-F874-4447-B107-DB6DD838950A}" type="pres">
      <dgm:prSet presAssocID="{9634D334-9342-45E0-B2D0-CD4150AE9CA1}" presName="Name37" presStyleLbl="parChTrans1D2" presStyleIdx="1" presStyleCnt="2"/>
      <dgm:spPr/>
    </dgm:pt>
    <dgm:pt modelId="{7977836E-FA2B-4B09-AB2E-4774B5264DBB}" type="pres">
      <dgm:prSet presAssocID="{363906CC-730E-499C-9848-942D5B2F5603}" presName="hierRoot2" presStyleCnt="0">
        <dgm:presLayoutVars>
          <dgm:hierBranch/>
        </dgm:presLayoutVars>
      </dgm:prSet>
      <dgm:spPr/>
    </dgm:pt>
    <dgm:pt modelId="{2DE0DABF-E14C-4DDE-8295-A2EC34F31C0F}" type="pres">
      <dgm:prSet presAssocID="{363906CC-730E-499C-9848-942D5B2F5603}" presName="rootComposite" presStyleCnt="0"/>
      <dgm:spPr/>
    </dgm:pt>
    <dgm:pt modelId="{B03DEEBE-8D6A-4D34-A3DA-17FB6B68BDE7}" type="pres">
      <dgm:prSet presAssocID="{363906CC-730E-499C-9848-942D5B2F5603}" presName="rootText" presStyleLbl="node2" presStyleIdx="1" presStyleCnt="2" custScaleX="192722" custLinFactNeighborX="98440" custLinFactNeighborY="41">
        <dgm:presLayoutVars>
          <dgm:chPref val="3"/>
        </dgm:presLayoutVars>
      </dgm:prSet>
      <dgm:spPr>
        <a:prstGeom prst="roundRect">
          <a:avLst/>
        </a:prstGeom>
      </dgm:spPr>
    </dgm:pt>
    <dgm:pt modelId="{F0D3E6AB-2E5D-4979-AE05-84BDF00F3E57}" type="pres">
      <dgm:prSet presAssocID="{363906CC-730E-499C-9848-942D5B2F5603}" presName="rootConnector" presStyleLbl="node2" presStyleIdx="1" presStyleCnt="2"/>
      <dgm:spPr/>
    </dgm:pt>
    <dgm:pt modelId="{73B364B1-8E33-4ADC-9E3D-F33B6A17022E}" type="pres">
      <dgm:prSet presAssocID="{363906CC-730E-499C-9848-942D5B2F5603}" presName="hierChild4" presStyleCnt="0"/>
      <dgm:spPr/>
    </dgm:pt>
    <dgm:pt modelId="{3CEF933D-A3AC-2640-90B9-779EE298603D}" type="pres">
      <dgm:prSet presAssocID="{6AF9989B-6B3C-914E-9A86-B691635C2F66}" presName="Name35" presStyleLbl="parChTrans1D3" presStyleIdx="2" presStyleCnt="4"/>
      <dgm:spPr/>
    </dgm:pt>
    <dgm:pt modelId="{ED8D97EE-7E3F-024D-99E6-02CEDEC8A2B7}" type="pres">
      <dgm:prSet presAssocID="{DA7B1ED1-0138-E744-BBCC-FE86B08F6643}" presName="hierRoot2" presStyleCnt="0">
        <dgm:presLayoutVars>
          <dgm:hierBranch/>
        </dgm:presLayoutVars>
      </dgm:prSet>
      <dgm:spPr/>
    </dgm:pt>
    <dgm:pt modelId="{485FC0D9-F549-B44D-9D2A-214D993A7DD4}" type="pres">
      <dgm:prSet presAssocID="{DA7B1ED1-0138-E744-BBCC-FE86B08F6643}" presName="rootComposite" presStyleCnt="0"/>
      <dgm:spPr/>
    </dgm:pt>
    <dgm:pt modelId="{E670587C-8103-0443-9C22-BE39B479CE67}" type="pres">
      <dgm:prSet presAssocID="{DA7B1ED1-0138-E744-BBCC-FE86B08F6643}" presName="rootText" presStyleLbl="node3" presStyleIdx="2" presStyleCnt="4">
        <dgm:presLayoutVars>
          <dgm:chPref val="3"/>
        </dgm:presLayoutVars>
      </dgm:prSet>
      <dgm:spPr>
        <a:prstGeom prst="roundRect">
          <a:avLst/>
        </a:prstGeom>
      </dgm:spPr>
    </dgm:pt>
    <dgm:pt modelId="{9BBF8C2A-3C5C-3247-8443-706FBFE470A9}" type="pres">
      <dgm:prSet presAssocID="{DA7B1ED1-0138-E744-BBCC-FE86B08F6643}" presName="rootConnector" presStyleLbl="node3" presStyleIdx="2" presStyleCnt="4"/>
      <dgm:spPr/>
    </dgm:pt>
    <dgm:pt modelId="{194C501D-D08D-A448-98DE-C51CF2F3543C}" type="pres">
      <dgm:prSet presAssocID="{DA7B1ED1-0138-E744-BBCC-FE86B08F6643}" presName="hierChild4" presStyleCnt="0"/>
      <dgm:spPr/>
    </dgm:pt>
    <dgm:pt modelId="{1190B346-2523-544B-BC6F-C836F06FCF4C}" type="pres">
      <dgm:prSet presAssocID="{8BF0E8E1-1AFA-B54E-8024-D2A3A9255C02}" presName="Name35" presStyleLbl="parChTrans1D4" presStyleIdx="10" presStyleCnt="22"/>
      <dgm:spPr/>
    </dgm:pt>
    <dgm:pt modelId="{74068888-90DD-3C4E-808D-7A696AD0E874}" type="pres">
      <dgm:prSet presAssocID="{A27D550F-4043-8F4B-A8E2-843978DB8499}" presName="hierRoot2" presStyleCnt="0">
        <dgm:presLayoutVars>
          <dgm:hierBranch val="init"/>
        </dgm:presLayoutVars>
      </dgm:prSet>
      <dgm:spPr/>
    </dgm:pt>
    <dgm:pt modelId="{C5095111-CCED-C54B-A6F8-BBADA59AE861}" type="pres">
      <dgm:prSet presAssocID="{A27D550F-4043-8F4B-A8E2-843978DB8499}" presName="rootComposite" presStyleCnt="0"/>
      <dgm:spPr/>
    </dgm:pt>
    <dgm:pt modelId="{D84305E1-BA37-304B-A784-6CFAA8A6C331}" type="pres">
      <dgm:prSet presAssocID="{A27D550F-4043-8F4B-A8E2-843978DB8499}" presName="rootText" presStyleLbl="node4" presStyleIdx="10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DB2C852E-DB64-8848-9444-3F381CA5B433}" type="pres">
      <dgm:prSet presAssocID="{A27D550F-4043-8F4B-A8E2-843978DB8499}" presName="rootConnector" presStyleLbl="node4" presStyleIdx="10" presStyleCnt="22"/>
      <dgm:spPr/>
    </dgm:pt>
    <dgm:pt modelId="{EAF39ADF-503F-B346-8DDC-BD8CD9BA547B}" type="pres">
      <dgm:prSet presAssocID="{A27D550F-4043-8F4B-A8E2-843978DB8499}" presName="hierChild4" presStyleCnt="0"/>
      <dgm:spPr/>
    </dgm:pt>
    <dgm:pt modelId="{EC12CC14-B909-8449-A7CC-D06F7202470E}" type="pres">
      <dgm:prSet presAssocID="{A27D550F-4043-8F4B-A8E2-843978DB8499}" presName="hierChild5" presStyleCnt="0"/>
      <dgm:spPr/>
    </dgm:pt>
    <dgm:pt modelId="{56BD5C49-7934-9342-81C7-E2B5F5CB8AB0}" type="pres">
      <dgm:prSet presAssocID="{3BF5C778-DDC0-3641-8620-54A30F37A6AC}" presName="Name35" presStyleLbl="parChTrans1D4" presStyleIdx="11" presStyleCnt="22"/>
      <dgm:spPr/>
    </dgm:pt>
    <dgm:pt modelId="{44189552-6D5D-0E49-83DA-A174CEA33B5E}" type="pres">
      <dgm:prSet presAssocID="{9B4CBFF0-6A6D-0540-A436-773ABAB14F90}" presName="hierRoot2" presStyleCnt="0">
        <dgm:presLayoutVars>
          <dgm:hierBranch val="init"/>
        </dgm:presLayoutVars>
      </dgm:prSet>
      <dgm:spPr/>
    </dgm:pt>
    <dgm:pt modelId="{C1CF4923-1B11-4A47-B9FA-86DE717DC81A}" type="pres">
      <dgm:prSet presAssocID="{9B4CBFF0-6A6D-0540-A436-773ABAB14F90}" presName="rootComposite" presStyleCnt="0"/>
      <dgm:spPr/>
    </dgm:pt>
    <dgm:pt modelId="{F136958E-13D4-4847-B22C-2B29EDCF9391}" type="pres">
      <dgm:prSet presAssocID="{9B4CBFF0-6A6D-0540-A436-773ABAB14F90}" presName="rootText" presStyleLbl="node4" presStyleIdx="11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1F4C6502-BB18-9742-ADAA-275579FE2BA3}" type="pres">
      <dgm:prSet presAssocID="{9B4CBFF0-6A6D-0540-A436-773ABAB14F90}" presName="rootConnector" presStyleLbl="node4" presStyleIdx="11" presStyleCnt="22"/>
      <dgm:spPr/>
    </dgm:pt>
    <dgm:pt modelId="{9F8B6956-743D-A442-B099-A7FFD8D50CC5}" type="pres">
      <dgm:prSet presAssocID="{9B4CBFF0-6A6D-0540-A436-773ABAB14F90}" presName="hierChild4" presStyleCnt="0"/>
      <dgm:spPr/>
    </dgm:pt>
    <dgm:pt modelId="{5FF793EE-D770-FD4D-9D18-A99EC8D7C866}" type="pres">
      <dgm:prSet presAssocID="{53E1CFFC-A567-D84A-ABDE-E6CEF6CB8E45}" presName="Name37" presStyleLbl="parChTrans1D4" presStyleIdx="12" presStyleCnt="22"/>
      <dgm:spPr/>
    </dgm:pt>
    <dgm:pt modelId="{29EFB745-CA0D-C940-ACD2-C5E15B2877D3}" type="pres">
      <dgm:prSet presAssocID="{44E16BE2-87EE-6145-B91F-DB0AF60AB0D9}" presName="hierRoot2" presStyleCnt="0">
        <dgm:presLayoutVars>
          <dgm:hierBranch val="init"/>
        </dgm:presLayoutVars>
      </dgm:prSet>
      <dgm:spPr/>
    </dgm:pt>
    <dgm:pt modelId="{9366799E-0C83-3742-98CF-3A7AADF00C68}" type="pres">
      <dgm:prSet presAssocID="{44E16BE2-87EE-6145-B91F-DB0AF60AB0D9}" presName="rootComposite" presStyleCnt="0"/>
      <dgm:spPr/>
    </dgm:pt>
    <dgm:pt modelId="{05E74234-4102-CF40-8107-3B5E494BBF5B}" type="pres">
      <dgm:prSet presAssocID="{44E16BE2-87EE-6145-B91F-DB0AF60AB0D9}" presName="rootText" presStyleLbl="node4" presStyleIdx="12" presStyleCnt="22" custLinFactNeighborX="-6116" custLinFactNeighborY="65682">
        <dgm:presLayoutVars>
          <dgm:chPref val="3"/>
        </dgm:presLayoutVars>
      </dgm:prSet>
      <dgm:spPr>
        <a:prstGeom prst="roundRect">
          <a:avLst/>
        </a:prstGeom>
      </dgm:spPr>
    </dgm:pt>
    <dgm:pt modelId="{7E8ED830-FB5C-0F4A-B846-57B4206645E9}" type="pres">
      <dgm:prSet presAssocID="{44E16BE2-87EE-6145-B91F-DB0AF60AB0D9}" presName="rootConnector" presStyleLbl="node4" presStyleIdx="12" presStyleCnt="22"/>
      <dgm:spPr/>
    </dgm:pt>
    <dgm:pt modelId="{738E77A5-5E2D-2346-B002-AD03786B713D}" type="pres">
      <dgm:prSet presAssocID="{44E16BE2-87EE-6145-B91F-DB0AF60AB0D9}" presName="hierChild4" presStyleCnt="0"/>
      <dgm:spPr/>
    </dgm:pt>
    <dgm:pt modelId="{60C1DE21-D24A-9741-9471-0372CD0CD2B1}" type="pres">
      <dgm:prSet presAssocID="{44E16BE2-87EE-6145-B91F-DB0AF60AB0D9}" presName="hierChild5" presStyleCnt="0"/>
      <dgm:spPr/>
    </dgm:pt>
    <dgm:pt modelId="{45284F62-AD7F-854C-B86D-FD89DC66B1ED}" type="pres">
      <dgm:prSet presAssocID="{9B4CBFF0-6A6D-0540-A436-773ABAB14F90}" presName="hierChild5" presStyleCnt="0"/>
      <dgm:spPr/>
    </dgm:pt>
    <dgm:pt modelId="{8AD9957E-4E23-9F4B-89B1-36C3A71EC6E5}" type="pres">
      <dgm:prSet presAssocID="{0AE00B84-57DF-0140-917A-4C3573609811}" presName="Name35" presStyleLbl="parChTrans1D4" presStyleIdx="13" presStyleCnt="22"/>
      <dgm:spPr/>
    </dgm:pt>
    <dgm:pt modelId="{0CBC1268-A553-674C-A481-E736A206958A}" type="pres">
      <dgm:prSet presAssocID="{E75CE78D-4FBF-F84E-B9B2-790AFA4B1350}" presName="hierRoot2" presStyleCnt="0">
        <dgm:presLayoutVars>
          <dgm:hierBranch val="init"/>
        </dgm:presLayoutVars>
      </dgm:prSet>
      <dgm:spPr/>
    </dgm:pt>
    <dgm:pt modelId="{3E4F16FF-DC15-3249-99A1-DEFA483F7933}" type="pres">
      <dgm:prSet presAssocID="{E75CE78D-4FBF-F84E-B9B2-790AFA4B1350}" presName="rootComposite" presStyleCnt="0"/>
      <dgm:spPr/>
    </dgm:pt>
    <dgm:pt modelId="{419FA2A6-83F7-964B-850B-2700EEE7AA57}" type="pres">
      <dgm:prSet presAssocID="{E75CE78D-4FBF-F84E-B9B2-790AFA4B1350}" presName="rootText" presStyleLbl="node4" presStyleIdx="13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5798BE4B-F6D3-A64A-8F54-60A359C3D75C}" type="pres">
      <dgm:prSet presAssocID="{E75CE78D-4FBF-F84E-B9B2-790AFA4B1350}" presName="rootConnector" presStyleLbl="node4" presStyleIdx="13" presStyleCnt="22"/>
      <dgm:spPr/>
    </dgm:pt>
    <dgm:pt modelId="{78C57504-AE9D-084C-AA25-3E1D2BF24579}" type="pres">
      <dgm:prSet presAssocID="{E75CE78D-4FBF-F84E-B9B2-790AFA4B1350}" presName="hierChild4" presStyleCnt="0"/>
      <dgm:spPr/>
    </dgm:pt>
    <dgm:pt modelId="{A6238E96-0942-2C47-9053-28BC5F1B995D}" type="pres">
      <dgm:prSet presAssocID="{E75CE78D-4FBF-F84E-B9B2-790AFA4B1350}" presName="hierChild5" presStyleCnt="0"/>
      <dgm:spPr/>
    </dgm:pt>
    <dgm:pt modelId="{99597EB9-F9E3-5846-BF64-7A5FD601E1E0}" type="pres">
      <dgm:prSet presAssocID="{DA7B1ED1-0138-E744-BBCC-FE86B08F6643}" presName="hierChild5" presStyleCnt="0"/>
      <dgm:spPr/>
    </dgm:pt>
    <dgm:pt modelId="{E66AE51E-78EF-B24E-8C08-41A4686429A3}" type="pres">
      <dgm:prSet presAssocID="{ACA409F7-7A08-B24A-975A-DFE210ACF276}" presName="Name35" presStyleLbl="parChTrans1D3" presStyleIdx="3" presStyleCnt="4"/>
      <dgm:spPr/>
    </dgm:pt>
    <dgm:pt modelId="{AD66E2A7-57E9-AE4F-AC95-B9C51ECF3B99}" type="pres">
      <dgm:prSet presAssocID="{06CA7D94-ED48-004E-91E5-8793B8B96EF8}" presName="hierRoot2" presStyleCnt="0">
        <dgm:presLayoutVars>
          <dgm:hierBranch/>
        </dgm:presLayoutVars>
      </dgm:prSet>
      <dgm:spPr/>
    </dgm:pt>
    <dgm:pt modelId="{E94A1301-BD91-C048-B16F-D45183D05B51}" type="pres">
      <dgm:prSet presAssocID="{06CA7D94-ED48-004E-91E5-8793B8B96EF8}" presName="rootComposite" presStyleCnt="0"/>
      <dgm:spPr/>
    </dgm:pt>
    <dgm:pt modelId="{031CA4F7-B8AA-A14F-8375-3F5207435063}" type="pres">
      <dgm:prSet presAssocID="{06CA7D94-ED48-004E-91E5-8793B8B96EF8}" presName="rootText" presStyleLbl="node3" presStyleIdx="3" presStyleCnt="4" custLinFactNeighborX="65382" custLinFactNeighborY="0">
        <dgm:presLayoutVars>
          <dgm:chPref val="3"/>
        </dgm:presLayoutVars>
      </dgm:prSet>
      <dgm:spPr>
        <a:prstGeom prst="roundRect">
          <a:avLst/>
        </a:prstGeom>
      </dgm:spPr>
    </dgm:pt>
    <dgm:pt modelId="{EEC4F07A-837E-7C44-A369-6A6FF7F108F4}" type="pres">
      <dgm:prSet presAssocID="{06CA7D94-ED48-004E-91E5-8793B8B96EF8}" presName="rootConnector" presStyleLbl="node3" presStyleIdx="3" presStyleCnt="4"/>
      <dgm:spPr/>
    </dgm:pt>
    <dgm:pt modelId="{3C346082-6EAB-CE4E-A365-79860E0AF213}" type="pres">
      <dgm:prSet presAssocID="{06CA7D94-ED48-004E-91E5-8793B8B96EF8}" presName="hierChild4" presStyleCnt="0"/>
      <dgm:spPr/>
    </dgm:pt>
    <dgm:pt modelId="{BC77F831-0A20-CE4F-BCD6-FAD78AE944EC}" type="pres">
      <dgm:prSet presAssocID="{B5EE2DC1-836E-D240-BED9-2D1C422EDF97}" presName="Name35" presStyleLbl="parChTrans1D4" presStyleIdx="14" presStyleCnt="22"/>
      <dgm:spPr/>
    </dgm:pt>
    <dgm:pt modelId="{376BD738-7A81-1D4D-99FA-41C87AFFDA37}" type="pres">
      <dgm:prSet presAssocID="{905AC9A5-6A8F-FF45-A552-432A0AE4F2AD}" presName="hierRoot2" presStyleCnt="0">
        <dgm:presLayoutVars>
          <dgm:hierBranch val="init"/>
        </dgm:presLayoutVars>
      </dgm:prSet>
      <dgm:spPr/>
    </dgm:pt>
    <dgm:pt modelId="{89218803-1EDE-F647-A37D-88BAB5265290}" type="pres">
      <dgm:prSet presAssocID="{905AC9A5-6A8F-FF45-A552-432A0AE4F2AD}" presName="rootComposite" presStyleCnt="0"/>
      <dgm:spPr/>
    </dgm:pt>
    <dgm:pt modelId="{6028A916-807A-C64B-ADC0-F0FB1A8264C9}" type="pres">
      <dgm:prSet presAssocID="{905AC9A5-6A8F-FF45-A552-432A0AE4F2AD}" presName="rootText" presStyleLbl="node4" presStyleIdx="14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D7861FB2-082F-9848-B50C-83A61BD7B850}" type="pres">
      <dgm:prSet presAssocID="{905AC9A5-6A8F-FF45-A552-432A0AE4F2AD}" presName="rootConnector" presStyleLbl="node4" presStyleIdx="14" presStyleCnt="22"/>
      <dgm:spPr/>
    </dgm:pt>
    <dgm:pt modelId="{EE29EB03-6CA2-A444-B1DB-1B75EE1E1F1A}" type="pres">
      <dgm:prSet presAssocID="{905AC9A5-6A8F-FF45-A552-432A0AE4F2AD}" presName="hierChild4" presStyleCnt="0"/>
      <dgm:spPr/>
    </dgm:pt>
    <dgm:pt modelId="{B82242E9-E98C-BF4A-BEE0-9AAB68459C92}" type="pres">
      <dgm:prSet presAssocID="{F3FD6E49-A834-C14A-962B-C0497259CEF6}" presName="Name37" presStyleLbl="parChTrans1D4" presStyleIdx="15" presStyleCnt="22"/>
      <dgm:spPr/>
    </dgm:pt>
    <dgm:pt modelId="{4C2CE63C-AD84-9840-B04D-EB9748E2F818}" type="pres">
      <dgm:prSet presAssocID="{9D3711E1-91ED-3D4D-ABC7-4C7995CA9816}" presName="hierRoot2" presStyleCnt="0">
        <dgm:presLayoutVars>
          <dgm:hierBranch val="init"/>
        </dgm:presLayoutVars>
      </dgm:prSet>
      <dgm:spPr/>
    </dgm:pt>
    <dgm:pt modelId="{0A3FCFA7-D7AB-124E-8E7B-F5AB01F91124}" type="pres">
      <dgm:prSet presAssocID="{9D3711E1-91ED-3D4D-ABC7-4C7995CA9816}" presName="rootComposite" presStyleCnt="0"/>
      <dgm:spPr/>
    </dgm:pt>
    <dgm:pt modelId="{56631885-E12A-EA4E-B819-91490DFB6D5F}" type="pres">
      <dgm:prSet presAssocID="{9D3711E1-91ED-3D4D-ABC7-4C7995CA9816}" presName="rootText" presStyleLbl="node4" presStyleIdx="15" presStyleCnt="22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3EC681E7-2D17-134D-85EB-4DE73C73A47F}" type="pres">
      <dgm:prSet presAssocID="{9D3711E1-91ED-3D4D-ABC7-4C7995CA9816}" presName="rootConnector" presStyleLbl="node4" presStyleIdx="15" presStyleCnt="22"/>
      <dgm:spPr/>
    </dgm:pt>
    <dgm:pt modelId="{0A7D330E-5BC7-8845-867C-6E70C1FF5E9C}" type="pres">
      <dgm:prSet presAssocID="{9D3711E1-91ED-3D4D-ABC7-4C7995CA9816}" presName="hierChild4" presStyleCnt="0"/>
      <dgm:spPr/>
    </dgm:pt>
    <dgm:pt modelId="{BB52AE45-8D12-8243-B1DF-6BB0D954AEBB}" type="pres">
      <dgm:prSet presAssocID="{91E972B9-4679-924D-9ACD-6FF1CD59DA7D}" presName="Name37" presStyleLbl="parChTrans1D4" presStyleIdx="16" presStyleCnt="22"/>
      <dgm:spPr/>
    </dgm:pt>
    <dgm:pt modelId="{C081DC68-89A3-A940-8B3C-2547513CC4FB}" type="pres">
      <dgm:prSet presAssocID="{FC239151-5FD8-BC41-BA57-ED6CD4B9E133}" presName="hierRoot2" presStyleCnt="0">
        <dgm:presLayoutVars>
          <dgm:hierBranch val="init"/>
        </dgm:presLayoutVars>
      </dgm:prSet>
      <dgm:spPr/>
    </dgm:pt>
    <dgm:pt modelId="{36B92D1B-C47F-E446-951E-2CD000F241B9}" type="pres">
      <dgm:prSet presAssocID="{FC239151-5FD8-BC41-BA57-ED6CD4B9E133}" presName="rootComposite" presStyleCnt="0"/>
      <dgm:spPr/>
    </dgm:pt>
    <dgm:pt modelId="{1DFE80F7-7D13-8E4C-98F9-FDA733D2A3A7}" type="pres">
      <dgm:prSet presAssocID="{FC239151-5FD8-BC41-BA57-ED6CD4B9E133}" presName="rootText" presStyleLbl="node4" presStyleIdx="16" presStyleCnt="22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045E67CA-DC6D-F848-B09E-EC83E00504BE}" type="pres">
      <dgm:prSet presAssocID="{FC239151-5FD8-BC41-BA57-ED6CD4B9E133}" presName="rootConnector" presStyleLbl="node4" presStyleIdx="16" presStyleCnt="22"/>
      <dgm:spPr/>
    </dgm:pt>
    <dgm:pt modelId="{60DB01EC-D332-AA49-B7AA-019C612EFF4C}" type="pres">
      <dgm:prSet presAssocID="{FC239151-5FD8-BC41-BA57-ED6CD4B9E133}" presName="hierChild4" presStyleCnt="0"/>
      <dgm:spPr/>
    </dgm:pt>
    <dgm:pt modelId="{F226A758-DB85-CB44-B1E4-55FFC1AF2536}" type="pres">
      <dgm:prSet presAssocID="{FC239151-5FD8-BC41-BA57-ED6CD4B9E133}" presName="hierChild5" presStyleCnt="0"/>
      <dgm:spPr/>
    </dgm:pt>
    <dgm:pt modelId="{4FA6CFFA-C517-504E-9670-D3488249CEC9}" type="pres">
      <dgm:prSet presAssocID="{076ABC8F-1444-984A-A06D-6D5B833B2A3E}" presName="Name37" presStyleLbl="parChTrans1D4" presStyleIdx="17" presStyleCnt="22"/>
      <dgm:spPr/>
    </dgm:pt>
    <dgm:pt modelId="{6FDED64A-1F7F-CF48-8125-D45262E51E64}" type="pres">
      <dgm:prSet presAssocID="{D64C1AA2-F31E-CD45-A018-56D0CB9D9F68}" presName="hierRoot2" presStyleCnt="0">
        <dgm:presLayoutVars>
          <dgm:hierBranch val="init"/>
        </dgm:presLayoutVars>
      </dgm:prSet>
      <dgm:spPr/>
    </dgm:pt>
    <dgm:pt modelId="{6277E0D7-FB7E-C74F-B436-539732831C6C}" type="pres">
      <dgm:prSet presAssocID="{D64C1AA2-F31E-CD45-A018-56D0CB9D9F68}" presName="rootComposite" presStyleCnt="0"/>
      <dgm:spPr/>
    </dgm:pt>
    <dgm:pt modelId="{E1053A9F-4B47-AA45-BFBA-CB94E6DAED0E}" type="pres">
      <dgm:prSet presAssocID="{D64C1AA2-F31E-CD45-A018-56D0CB9D9F68}" presName="rootText" presStyleLbl="node4" presStyleIdx="17" presStyleCnt="22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EC881B37-4A93-DD41-884A-8216D22A4BF8}" type="pres">
      <dgm:prSet presAssocID="{D64C1AA2-F31E-CD45-A018-56D0CB9D9F68}" presName="rootConnector" presStyleLbl="node4" presStyleIdx="17" presStyleCnt="22"/>
      <dgm:spPr/>
    </dgm:pt>
    <dgm:pt modelId="{FF019027-628C-1B41-B65B-2AC1E1CF2E8E}" type="pres">
      <dgm:prSet presAssocID="{D64C1AA2-F31E-CD45-A018-56D0CB9D9F68}" presName="hierChild4" presStyleCnt="0"/>
      <dgm:spPr/>
    </dgm:pt>
    <dgm:pt modelId="{D8EA9729-D023-314D-B343-53D16FCBACED}" type="pres">
      <dgm:prSet presAssocID="{D64C1AA2-F31E-CD45-A018-56D0CB9D9F68}" presName="hierChild5" presStyleCnt="0"/>
      <dgm:spPr/>
    </dgm:pt>
    <dgm:pt modelId="{FBEB0D64-B393-E94E-BDD0-8B1DEEC71C52}" type="pres">
      <dgm:prSet presAssocID="{9D3711E1-91ED-3D4D-ABC7-4C7995CA9816}" presName="hierChild5" presStyleCnt="0"/>
      <dgm:spPr/>
    </dgm:pt>
    <dgm:pt modelId="{CB6D2611-2774-3E45-BB0D-D63F0059B486}" type="pres">
      <dgm:prSet presAssocID="{046EB6FE-19D2-D347-87DB-4227F8C53031}" presName="Name37" presStyleLbl="parChTrans1D4" presStyleIdx="18" presStyleCnt="22"/>
      <dgm:spPr/>
    </dgm:pt>
    <dgm:pt modelId="{DCE846E4-7247-0647-8C6A-F1D1B41664C8}" type="pres">
      <dgm:prSet presAssocID="{4E37D83F-E09E-DC4E-9318-250A962193C9}" presName="hierRoot2" presStyleCnt="0">
        <dgm:presLayoutVars>
          <dgm:hierBranch val="init"/>
        </dgm:presLayoutVars>
      </dgm:prSet>
      <dgm:spPr/>
    </dgm:pt>
    <dgm:pt modelId="{CFA005F4-6988-7847-8DAE-1906B32BAFB7}" type="pres">
      <dgm:prSet presAssocID="{4E37D83F-E09E-DC4E-9318-250A962193C9}" presName="rootComposite" presStyleCnt="0"/>
      <dgm:spPr/>
    </dgm:pt>
    <dgm:pt modelId="{07DF70A2-F207-4C49-8D88-11093927A77C}" type="pres">
      <dgm:prSet presAssocID="{4E37D83F-E09E-DC4E-9318-250A962193C9}" presName="rootText" presStyleLbl="node4" presStyleIdx="18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085C77FA-7FD9-7741-A6FC-2C8AA6B1FAF7}" type="pres">
      <dgm:prSet presAssocID="{4E37D83F-E09E-DC4E-9318-250A962193C9}" presName="rootConnector" presStyleLbl="node4" presStyleIdx="18" presStyleCnt="22"/>
      <dgm:spPr/>
    </dgm:pt>
    <dgm:pt modelId="{AA71C646-7C12-1C4C-AE77-642BF6CCA0E6}" type="pres">
      <dgm:prSet presAssocID="{4E37D83F-E09E-DC4E-9318-250A962193C9}" presName="hierChild4" presStyleCnt="0"/>
      <dgm:spPr/>
    </dgm:pt>
    <dgm:pt modelId="{5949991A-4DDC-7049-8533-5601F53D59B7}" type="pres">
      <dgm:prSet presAssocID="{40B74ED9-6391-3C46-B9F5-FE678977108A}" presName="Name37" presStyleLbl="parChTrans1D4" presStyleIdx="19" presStyleCnt="22"/>
      <dgm:spPr/>
    </dgm:pt>
    <dgm:pt modelId="{79798600-0892-3342-963A-22A385BC8FED}" type="pres">
      <dgm:prSet presAssocID="{4C202421-D094-A34D-B2F1-25D4273AC589}" presName="hierRoot2" presStyleCnt="0">
        <dgm:presLayoutVars>
          <dgm:hierBranch val="init"/>
        </dgm:presLayoutVars>
      </dgm:prSet>
      <dgm:spPr/>
    </dgm:pt>
    <dgm:pt modelId="{5875F882-35ED-4843-96C6-18E21E6A5B84}" type="pres">
      <dgm:prSet presAssocID="{4C202421-D094-A34D-B2F1-25D4273AC589}" presName="rootComposite" presStyleCnt="0"/>
      <dgm:spPr/>
    </dgm:pt>
    <dgm:pt modelId="{864C587B-D834-1244-89A5-C85D2BEAA7F0}" type="pres">
      <dgm:prSet presAssocID="{4C202421-D094-A34D-B2F1-25D4273AC589}" presName="rootText" presStyleLbl="node4" presStyleIdx="19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BC941DA9-71C0-8E4E-AF93-2617ECAAD94A}" type="pres">
      <dgm:prSet presAssocID="{4C202421-D094-A34D-B2F1-25D4273AC589}" presName="rootConnector" presStyleLbl="node4" presStyleIdx="19" presStyleCnt="22"/>
      <dgm:spPr/>
    </dgm:pt>
    <dgm:pt modelId="{00B54EBB-F794-9E45-92D6-5CCF3661A1A5}" type="pres">
      <dgm:prSet presAssocID="{4C202421-D094-A34D-B2F1-25D4273AC589}" presName="hierChild4" presStyleCnt="0"/>
      <dgm:spPr/>
    </dgm:pt>
    <dgm:pt modelId="{40AB4366-21AC-1241-8BF0-91D247B19778}" type="pres">
      <dgm:prSet presAssocID="{4C202421-D094-A34D-B2F1-25D4273AC589}" presName="hierChild5" presStyleCnt="0"/>
      <dgm:spPr/>
    </dgm:pt>
    <dgm:pt modelId="{F947031F-71F3-1541-B08E-11A19CD467A8}" type="pres">
      <dgm:prSet presAssocID="{139DEFD6-80BF-FA41-9691-E40A7122A297}" presName="Name37" presStyleLbl="parChTrans1D4" presStyleIdx="20" presStyleCnt="22"/>
      <dgm:spPr/>
    </dgm:pt>
    <dgm:pt modelId="{5E659379-499C-8246-96BD-B206BC8EEB3C}" type="pres">
      <dgm:prSet presAssocID="{82C6D79A-0596-E446-8AB0-EB8FA4B2B36F}" presName="hierRoot2" presStyleCnt="0">
        <dgm:presLayoutVars>
          <dgm:hierBranch val="init"/>
        </dgm:presLayoutVars>
      </dgm:prSet>
      <dgm:spPr/>
    </dgm:pt>
    <dgm:pt modelId="{C582E6C4-3C6B-964D-AC33-EBE1F704DB7A}" type="pres">
      <dgm:prSet presAssocID="{82C6D79A-0596-E446-8AB0-EB8FA4B2B36F}" presName="rootComposite" presStyleCnt="0"/>
      <dgm:spPr/>
    </dgm:pt>
    <dgm:pt modelId="{03F99A12-2112-C042-8AA0-033290933644}" type="pres">
      <dgm:prSet presAssocID="{82C6D79A-0596-E446-8AB0-EB8FA4B2B36F}" presName="rootText" presStyleLbl="node4" presStyleIdx="20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BE223501-1C00-9A41-987D-7B5D23B7126D}" type="pres">
      <dgm:prSet presAssocID="{82C6D79A-0596-E446-8AB0-EB8FA4B2B36F}" presName="rootConnector" presStyleLbl="node4" presStyleIdx="20" presStyleCnt="22"/>
      <dgm:spPr/>
    </dgm:pt>
    <dgm:pt modelId="{86ADD079-5655-7448-B095-409A56D5346B}" type="pres">
      <dgm:prSet presAssocID="{82C6D79A-0596-E446-8AB0-EB8FA4B2B36F}" presName="hierChild4" presStyleCnt="0"/>
      <dgm:spPr/>
    </dgm:pt>
    <dgm:pt modelId="{80422A9F-A9C8-3A45-88B0-E0BBB95D983B}" type="pres">
      <dgm:prSet presAssocID="{82C6D79A-0596-E446-8AB0-EB8FA4B2B36F}" presName="hierChild5" presStyleCnt="0"/>
      <dgm:spPr/>
    </dgm:pt>
    <dgm:pt modelId="{67D65A74-3DC8-EB42-9359-A686378F83E2}" type="pres">
      <dgm:prSet presAssocID="{4E37D83F-E09E-DC4E-9318-250A962193C9}" presName="hierChild5" presStyleCnt="0"/>
      <dgm:spPr/>
    </dgm:pt>
    <dgm:pt modelId="{08DF860C-1E5F-424D-A61F-38D11D5BAE55}" type="pres">
      <dgm:prSet presAssocID="{905AC9A5-6A8F-FF45-A552-432A0AE4F2AD}" presName="hierChild5" presStyleCnt="0"/>
      <dgm:spPr/>
    </dgm:pt>
    <dgm:pt modelId="{A941675B-4B53-ED4A-B9BB-737C8387401B}" type="pres">
      <dgm:prSet presAssocID="{F4899F38-B031-A743-BD12-703925234F06}" presName="Name35" presStyleLbl="parChTrans1D4" presStyleIdx="21" presStyleCnt="22"/>
      <dgm:spPr/>
    </dgm:pt>
    <dgm:pt modelId="{E71F4183-784D-CB42-9C32-A3A58A19DF22}" type="pres">
      <dgm:prSet presAssocID="{0EA9B01D-929E-8A49-B7A7-E1CCBD388FA3}" presName="hierRoot2" presStyleCnt="0">
        <dgm:presLayoutVars>
          <dgm:hierBranch val="init"/>
        </dgm:presLayoutVars>
      </dgm:prSet>
      <dgm:spPr/>
    </dgm:pt>
    <dgm:pt modelId="{3732DBC7-6651-CF46-8F34-B1FBD99B57D6}" type="pres">
      <dgm:prSet presAssocID="{0EA9B01D-929E-8A49-B7A7-E1CCBD388FA3}" presName="rootComposite" presStyleCnt="0"/>
      <dgm:spPr/>
    </dgm:pt>
    <dgm:pt modelId="{355656ED-0420-FF42-9E10-0556A01EE55E}" type="pres">
      <dgm:prSet presAssocID="{0EA9B01D-929E-8A49-B7A7-E1CCBD388FA3}" presName="rootText" presStyleLbl="node4" presStyleIdx="21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8EF7E134-C26F-D44E-8699-1867D44D9B6F}" type="pres">
      <dgm:prSet presAssocID="{0EA9B01D-929E-8A49-B7A7-E1CCBD388FA3}" presName="rootConnector" presStyleLbl="node4" presStyleIdx="21" presStyleCnt="22"/>
      <dgm:spPr/>
    </dgm:pt>
    <dgm:pt modelId="{AC34225E-DB15-3A45-90F4-0A202C72C7C0}" type="pres">
      <dgm:prSet presAssocID="{0EA9B01D-929E-8A49-B7A7-E1CCBD388FA3}" presName="hierChild4" presStyleCnt="0"/>
      <dgm:spPr/>
    </dgm:pt>
    <dgm:pt modelId="{8E4755BB-8BEB-B147-BD2B-4516152AA020}" type="pres">
      <dgm:prSet presAssocID="{0EA9B01D-929E-8A49-B7A7-E1CCBD388FA3}" presName="hierChild5" presStyleCnt="0"/>
      <dgm:spPr/>
    </dgm:pt>
    <dgm:pt modelId="{56D70C4E-812E-3249-BE4D-47D83145983A}" type="pres">
      <dgm:prSet presAssocID="{06CA7D94-ED48-004E-91E5-8793B8B96EF8}" presName="hierChild5" presStyleCnt="0"/>
      <dgm:spPr/>
    </dgm:pt>
    <dgm:pt modelId="{00EC4865-51B1-414F-BFB1-A64D99E417BE}" type="pres">
      <dgm:prSet presAssocID="{363906CC-730E-499C-9848-942D5B2F5603}" presName="hierChild5" presStyleCnt="0"/>
      <dgm:spPr/>
    </dgm:pt>
    <dgm:pt modelId="{91289912-9AC0-4C05-92F8-552C9272DD29}" type="pres">
      <dgm:prSet presAssocID="{025B4D34-4287-4951-9F0D-9ECD9E39D10D}" presName="hierChild3" presStyleCnt="0"/>
      <dgm:spPr/>
    </dgm:pt>
  </dgm:ptLst>
  <dgm:cxnLst>
    <dgm:cxn modelId="{51590B00-7EAB-4AB2-9CC1-52095C2D2365}" srcId="{96F15514-0324-48F7-8870-369F1B0CD7AF}" destId="{25519B2B-E749-4A44-BAB6-EEB485C2A545}" srcOrd="0" destOrd="0" parTransId="{EEAA4052-0D1E-420D-9F6F-A845F983D6E8}" sibTransId="{E2F573B0-195D-4ACB-8E90-D1BF1E3F052A}"/>
    <dgm:cxn modelId="{A30AB100-B368-4043-AAC5-C743DE1CA3D2}" type="presOf" srcId="{231E2305-6DF2-4224-8C7D-B50B251594E3}" destId="{ECCC3D99-0931-4025-8534-CA952F7D9369}" srcOrd="0" destOrd="0" presId="urn:microsoft.com/office/officeart/2005/8/layout/orgChart1"/>
    <dgm:cxn modelId="{2B489403-EDAC-1D42-8ED0-18F54AFA2C0A}" type="presOf" srcId="{0EA9B01D-929E-8A49-B7A7-E1CCBD388FA3}" destId="{355656ED-0420-FF42-9E10-0556A01EE55E}" srcOrd="0" destOrd="0" presId="urn:microsoft.com/office/officeart/2005/8/layout/orgChart1"/>
    <dgm:cxn modelId="{729BF306-0246-6943-AAE1-7B0CA11FD540}" type="presOf" srcId="{A51A0556-E045-4C46-A9F0-E236A91960A7}" destId="{579476AD-1AD0-42D2-A1F4-EB39AD5EA1C1}" srcOrd="0" destOrd="0" presId="urn:microsoft.com/office/officeart/2005/8/layout/orgChart1"/>
    <dgm:cxn modelId="{87C56607-E024-48FD-8109-A2C29BAA81EC}" srcId="{25519B2B-E749-4A44-BAB6-EEB485C2A545}" destId="{75FFB165-A58D-4E03-9E51-8E0FD120D629}" srcOrd="1" destOrd="0" parTransId="{BB408977-236C-4D41-B7D5-57809A1D7648}" sibTransId="{A2B14FB8-AE29-4B23-A7AD-3EB5BAA80ED7}"/>
    <dgm:cxn modelId="{4906880A-CB83-EA43-BDED-A88045854640}" srcId="{DA7B1ED1-0138-E744-BBCC-FE86B08F6643}" destId="{A27D550F-4043-8F4B-A8E2-843978DB8499}" srcOrd="0" destOrd="0" parTransId="{8BF0E8E1-1AFA-B54E-8024-D2A3A9255C02}" sibTransId="{B909C038-7779-C646-872C-20F85225459A}"/>
    <dgm:cxn modelId="{1D01020D-5D77-994A-8DF4-4C9F4C2CF335}" type="presOf" srcId="{BFFE29C3-114F-47ED-92E3-329584D0276E}" destId="{0AA74D1E-3AE3-47C4-BCB2-F28BE9A67EE2}" srcOrd="1" destOrd="0" presId="urn:microsoft.com/office/officeart/2005/8/layout/orgChart1"/>
    <dgm:cxn modelId="{9B1EBD0D-2EEC-F846-96AE-B9E3A73308F8}" type="presOf" srcId="{9B4CBFF0-6A6D-0540-A436-773ABAB14F90}" destId="{F136958E-13D4-4847-B22C-2B29EDCF9391}" srcOrd="0" destOrd="0" presId="urn:microsoft.com/office/officeart/2005/8/layout/orgChart1"/>
    <dgm:cxn modelId="{3F335E0E-12B9-CF42-B777-BBC76673F772}" type="presOf" srcId="{FC239151-5FD8-BC41-BA57-ED6CD4B9E133}" destId="{045E67CA-DC6D-F848-B09E-EC83E00504BE}" srcOrd="1" destOrd="0" presId="urn:microsoft.com/office/officeart/2005/8/layout/orgChart1"/>
    <dgm:cxn modelId="{7558B421-1160-D74A-976C-E044FB28A1DF}" type="presOf" srcId="{AFAB40C3-3ECA-4751-A055-953F7D84CBB9}" destId="{AA22B2F9-539D-4A79-8A8D-EB4CCBC07323}" srcOrd="0" destOrd="0" presId="urn:microsoft.com/office/officeart/2005/8/layout/orgChart1"/>
    <dgm:cxn modelId="{585B7423-4438-7F4B-9FF0-84C21F332D8C}" type="presOf" srcId="{8BF0E8E1-1AFA-B54E-8024-D2A3A9255C02}" destId="{1190B346-2523-544B-BC6F-C836F06FCF4C}" srcOrd="0" destOrd="0" presId="urn:microsoft.com/office/officeart/2005/8/layout/orgChart1"/>
    <dgm:cxn modelId="{8910DF24-1CD7-8D46-9BAA-3E6358F593B4}" type="presOf" srcId="{363906CC-730E-499C-9848-942D5B2F5603}" destId="{B03DEEBE-8D6A-4D34-A3DA-17FB6B68BDE7}" srcOrd="0" destOrd="0" presId="urn:microsoft.com/office/officeart/2005/8/layout/orgChart1"/>
    <dgm:cxn modelId="{5DFF1A26-C0D9-4245-924C-CDA8E6B15775}" srcId="{4E37D83F-E09E-DC4E-9318-250A962193C9}" destId="{82C6D79A-0596-E446-8AB0-EB8FA4B2B36F}" srcOrd="1" destOrd="0" parTransId="{139DEFD6-80BF-FA41-9691-E40A7122A297}" sibTransId="{EE2EBA02-936D-4C49-8153-72EEAA825A2C}"/>
    <dgm:cxn modelId="{21503C29-930A-9940-B8CF-ACA4D3FCE35D}" type="presOf" srcId="{96F15514-0324-48F7-8870-369F1B0CD7AF}" destId="{80352BA0-3522-4E85-B679-025F665B3325}" srcOrd="0" destOrd="0" presId="urn:microsoft.com/office/officeart/2005/8/layout/orgChart1"/>
    <dgm:cxn modelId="{4296012A-41FA-A642-9EE0-EF3F56571E8F}" type="presOf" srcId="{6AF9989B-6B3C-914E-9A86-B691635C2F66}" destId="{3CEF933D-A3AC-2640-90B9-779EE298603D}" srcOrd="0" destOrd="0" presId="urn:microsoft.com/office/officeart/2005/8/layout/orgChart1"/>
    <dgm:cxn modelId="{8DAEDB2C-C959-2D4C-AD7B-67A099292C8F}" type="presOf" srcId="{046EB6FE-19D2-D347-87DB-4227F8C53031}" destId="{CB6D2611-2774-3E45-BB0D-D63F0059B486}" srcOrd="0" destOrd="0" presId="urn:microsoft.com/office/officeart/2005/8/layout/orgChart1"/>
    <dgm:cxn modelId="{FEBF242D-62C5-3E4F-AADA-BD38615F4BE3}" srcId="{9D3711E1-91ED-3D4D-ABC7-4C7995CA9816}" destId="{D64C1AA2-F31E-CD45-A018-56D0CB9D9F68}" srcOrd="1" destOrd="0" parTransId="{076ABC8F-1444-984A-A06D-6D5B833B2A3E}" sibTransId="{8146B518-A5C3-9547-9027-FF0C0FCA5D5E}"/>
    <dgm:cxn modelId="{4FE77E2D-6B02-9F4A-8659-68D5FDA57725}" type="presOf" srcId="{14C15FC4-6436-4BB3-AC9D-26EE57EEB5EE}" destId="{DB91559A-EE0B-4550-AA05-29078EFABEC9}" srcOrd="1" destOrd="0" presId="urn:microsoft.com/office/officeart/2005/8/layout/orgChart1"/>
    <dgm:cxn modelId="{FD89EE2D-A6CE-4654-8E0C-545C94A537BA}" srcId="{8A1650A6-2143-462E-B222-E9371ECE0380}" destId="{4D299C0D-9AAA-438F-B698-48F5C22E5F69}" srcOrd="1" destOrd="0" parTransId="{A51A0556-E045-4C46-A9F0-E236A91960A7}" sibTransId="{37F01A06-CDE1-4E23-A8FE-4802929881A5}"/>
    <dgm:cxn modelId="{48474534-27DA-AA4C-A655-4AA536ED6E79}" type="presOf" srcId="{A27D550F-4043-8F4B-A8E2-843978DB8499}" destId="{D84305E1-BA37-304B-A784-6CFAA8A6C331}" srcOrd="0" destOrd="0" presId="urn:microsoft.com/office/officeart/2005/8/layout/orgChart1"/>
    <dgm:cxn modelId="{DEBA6036-9167-5E40-9C98-702D3D3B5D4C}" type="presOf" srcId="{4D299C0D-9AAA-438F-B698-48F5C22E5F69}" destId="{52A6F129-A789-4184-AC45-42567030A393}" srcOrd="1" destOrd="0" presId="urn:microsoft.com/office/officeart/2005/8/layout/orgChart1"/>
    <dgm:cxn modelId="{2B47E736-BC0F-0A45-AD9D-6262F747B4E5}" type="presOf" srcId="{BB408977-236C-4D41-B7D5-57809A1D7648}" destId="{65E52AD9-0770-47DE-AC77-DB0169E7F276}" srcOrd="0" destOrd="0" presId="urn:microsoft.com/office/officeart/2005/8/layout/orgChart1"/>
    <dgm:cxn modelId="{5AE32637-FF28-4FCF-8109-B61453AC6857}" srcId="{8A1650A6-2143-462E-B222-E9371ECE0380}" destId="{7639FAF6-9E1C-4F42-BFA4-3335F1E0FFD9}" srcOrd="0" destOrd="0" parTransId="{828A35BB-CB16-4D9B-A183-2951B0441068}" sibTransId="{A3D36A38-3B92-4B46-B3AA-54953985E34A}"/>
    <dgm:cxn modelId="{90263938-16AA-804B-B601-B696E4D32A32}" srcId="{06CA7D94-ED48-004E-91E5-8793B8B96EF8}" destId="{905AC9A5-6A8F-FF45-A552-432A0AE4F2AD}" srcOrd="0" destOrd="0" parTransId="{B5EE2DC1-836E-D240-BED9-2D1C422EDF97}" sibTransId="{97ABC63F-50C0-EC40-9480-85D3EA46C366}"/>
    <dgm:cxn modelId="{1B31B038-49FD-B841-8BC4-B1CF38FBD1E5}" type="presOf" srcId="{905AC9A5-6A8F-FF45-A552-432A0AE4F2AD}" destId="{D7861FB2-082F-9848-B50C-83A61BD7B850}" srcOrd="1" destOrd="0" presId="urn:microsoft.com/office/officeart/2005/8/layout/orgChart1"/>
    <dgm:cxn modelId="{D50BA939-98EA-48DD-9FB2-B437A5C917D2}" srcId="{025B4D34-4287-4951-9F0D-9ECD9E39D10D}" destId="{363906CC-730E-499C-9848-942D5B2F5603}" srcOrd="1" destOrd="0" parTransId="{9634D334-9342-45E0-B2D0-CD4150AE9CA1}" sibTransId="{EE7D7E0F-8705-46F5-81BD-11CF5D7F6649}"/>
    <dgm:cxn modelId="{93D8673C-17A2-4441-91D1-8B5DD826E897}" srcId="{06CA7D94-ED48-004E-91E5-8793B8B96EF8}" destId="{0EA9B01D-929E-8A49-B7A7-E1CCBD388FA3}" srcOrd="1" destOrd="0" parTransId="{F4899F38-B031-A743-BD12-703925234F06}" sibTransId="{B387F484-2576-994B-9A89-72E6777F18F1}"/>
    <dgm:cxn modelId="{9182723D-0171-2D47-B5F3-C00A50AEE03F}" type="presOf" srcId="{44E16BE2-87EE-6145-B91F-DB0AF60AB0D9}" destId="{05E74234-4102-CF40-8107-3B5E494BBF5B}" srcOrd="0" destOrd="0" presId="urn:microsoft.com/office/officeart/2005/8/layout/orgChart1"/>
    <dgm:cxn modelId="{F25F2A3E-4AD5-7C48-A135-3A58B918840D}" type="presOf" srcId="{8A1650A6-2143-462E-B222-E9371ECE0380}" destId="{4B7FB032-BF70-45D6-B1EB-0FB2EF199F45}" srcOrd="1" destOrd="0" presId="urn:microsoft.com/office/officeart/2005/8/layout/orgChart1"/>
    <dgm:cxn modelId="{7D04B43E-06B9-4545-ADD3-40A449565644}" type="presOf" srcId="{DA7B1ED1-0138-E744-BBCC-FE86B08F6643}" destId="{9BBF8C2A-3C5C-3247-8443-706FBFE470A9}" srcOrd="1" destOrd="0" presId="urn:microsoft.com/office/officeart/2005/8/layout/orgChart1"/>
    <dgm:cxn modelId="{A3F7C95D-321C-4540-AB30-CD70D0BB831E}" type="presOf" srcId="{363906CC-730E-499C-9848-942D5B2F5603}" destId="{F0D3E6AB-2E5D-4979-AE05-84BDF00F3E57}" srcOrd="1" destOrd="0" presId="urn:microsoft.com/office/officeart/2005/8/layout/orgChart1"/>
    <dgm:cxn modelId="{7B91D166-41FF-F04A-A387-87FFF21890F6}" type="presOf" srcId="{D64C1AA2-F31E-CD45-A018-56D0CB9D9F68}" destId="{E1053A9F-4B47-AA45-BFBA-CB94E6DAED0E}" srcOrd="0" destOrd="0" presId="urn:microsoft.com/office/officeart/2005/8/layout/orgChart1"/>
    <dgm:cxn modelId="{6EA8F966-77FF-1443-B0A6-F781CED4B79A}" type="presOf" srcId="{139DEFD6-80BF-FA41-9691-E40A7122A297}" destId="{F947031F-71F3-1541-B08E-11A19CD467A8}" srcOrd="0" destOrd="0" presId="urn:microsoft.com/office/officeart/2005/8/layout/orgChart1"/>
    <dgm:cxn modelId="{49210F67-2128-7740-AEE1-995552EA29D6}" srcId="{DA7B1ED1-0138-E744-BBCC-FE86B08F6643}" destId="{E75CE78D-4FBF-F84E-B9B2-790AFA4B1350}" srcOrd="2" destOrd="0" parTransId="{0AE00B84-57DF-0140-917A-4C3573609811}" sibTransId="{F4A4077B-D568-BF45-8183-F8A3D7E3C2FA}"/>
    <dgm:cxn modelId="{7C7B8F69-FBCC-6D4E-81D8-2F5ECA099AF6}" type="presOf" srcId="{ACA409F7-7A08-B24A-975A-DFE210ACF276}" destId="{E66AE51E-78EF-B24E-8C08-41A4686429A3}" srcOrd="0" destOrd="0" presId="urn:microsoft.com/office/officeart/2005/8/layout/orgChart1"/>
    <dgm:cxn modelId="{5A48FC4A-D83E-804E-A160-BC6A5B40FEC2}" type="presOf" srcId="{D64C1AA2-F31E-CD45-A018-56D0CB9D9F68}" destId="{EC881B37-4A93-DD41-884A-8216D22A4BF8}" srcOrd="1" destOrd="0" presId="urn:microsoft.com/office/officeart/2005/8/layout/orgChart1"/>
    <dgm:cxn modelId="{FFFDA24B-4BB8-BA43-A4A6-B27C84AB7816}" type="presOf" srcId="{EEAA4052-0D1E-420D-9F6F-A845F983D6E8}" destId="{D884700F-6098-4749-BD26-394E3276E35E}" srcOrd="0" destOrd="0" presId="urn:microsoft.com/office/officeart/2005/8/layout/orgChart1"/>
    <dgm:cxn modelId="{B4100E6C-D170-0247-A5A7-C7A4EB51EB9B}" type="presOf" srcId="{82C6D79A-0596-E446-8AB0-EB8FA4B2B36F}" destId="{BE223501-1C00-9A41-987D-7B5D23B7126D}" srcOrd="1" destOrd="0" presId="urn:microsoft.com/office/officeart/2005/8/layout/orgChart1"/>
    <dgm:cxn modelId="{7870726C-4A88-2D41-8C79-580B85E31AF7}" type="presOf" srcId="{9B4CBFF0-6A6D-0540-A436-773ABAB14F90}" destId="{1F4C6502-BB18-9742-ADAA-275579FE2BA3}" srcOrd="1" destOrd="0" presId="urn:microsoft.com/office/officeart/2005/8/layout/orgChart1"/>
    <dgm:cxn modelId="{9DFAEC6C-276B-8D4A-824C-25FA8B463B8F}" srcId="{905AC9A5-6A8F-FF45-A552-432A0AE4F2AD}" destId="{4E37D83F-E09E-DC4E-9318-250A962193C9}" srcOrd="1" destOrd="0" parTransId="{046EB6FE-19D2-D347-87DB-4227F8C53031}" sibTransId="{B73F3430-613A-8C45-8EF7-7B19BC5D0E16}"/>
    <dgm:cxn modelId="{B8D4206D-3BDA-46FB-B929-C04D9CA35253}" srcId="{75FFB165-A58D-4E03-9E51-8E0FD120D629}" destId="{5DF74B4C-73D8-4633-8FD8-1D0ECCCDEE6A}" srcOrd="0" destOrd="0" parTransId="{A2649A69-30D0-4DB1-904F-2E18AB34B3D4}" sibTransId="{5A73E587-6648-4F9E-B2BE-EA47041B4EA0}"/>
    <dgm:cxn modelId="{36299C6D-731E-A140-84F6-65679C71E62C}" type="presOf" srcId="{25519B2B-E749-4A44-BAB6-EEB485C2A545}" destId="{AA1224E5-9D19-4A1D-818F-061BE6E9BD47}" srcOrd="1" destOrd="0" presId="urn:microsoft.com/office/officeart/2005/8/layout/orgChart1"/>
    <dgm:cxn modelId="{68B1416E-5AB4-0242-BF38-4A0588A18E70}" type="presOf" srcId="{75FFB165-A58D-4E03-9E51-8E0FD120D629}" destId="{9AA2D2B3-2912-464F-9B7B-9963A918BA5A}" srcOrd="0" destOrd="0" presId="urn:microsoft.com/office/officeart/2005/8/layout/orgChart1"/>
    <dgm:cxn modelId="{FA31766E-1CF1-7544-94DC-9D01AEEB9156}" type="presOf" srcId="{A27D550F-4043-8F4B-A8E2-843978DB8499}" destId="{DB2C852E-DB64-8848-9444-3F381CA5B433}" srcOrd="1" destOrd="0" presId="urn:microsoft.com/office/officeart/2005/8/layout/orgChart1"/>
    <dgm:cxn modelId="{38351350-5899-154F-B289-89B58255C495}" type="presOf" srcId="{7639FAF6-9E1C-4F42-BFA4-3335F1E0FFD9}" destId="{D9AD7E2B-4BCA-44C8-A1CC-001F9ADA21DF}" srcOrd="0" destOrd="0" presId="urn:microsoft.com/office/officeart/2005/8/layout/orgChart1"/>
    <dgm:cxn modelId="{AA622650-B443-B749-B1EC-3958AEDB1A00}" type="presOf" srcId="{F4696291-C991-407F-B0C3-6A8F2CE0841A}" destId="{7B1EDCE2-2E38-4FFF-BDFA-964E3AA97BCB}" srcOrd="1" destOrd="0" presId="urn:microsoft.com/office/officeart/2005/8/layout/orgChart1"/>
    <dgm:cxn modelId="{8A143D70-72D8-D54A-857A-960C421BCF18}" type="presOf" srcId="{47EA173C-EDC6-4FDA-8261-83843715ED6C}" destId="{476443CA-C80E-495A-A67B-7D050FCD583F}" srcOrd="0" destOrd="0" presId="urn:microsoft.com/office/officeart/2005/8/layout/orgChart1"/>
    <dgm:cxn modelId="{A6E68350-7FC1-4D05-A751-969344C2BF5E}" srcId="{96F15514-0324-48F7-8870-369F1B0CD7AF}" destId="{522FC380-9F64-4A72-BB36-4E4AEB6F39CA}" srcOrd="1" destOrd="0" parTransId="{231E2305-6DF2-4224-8C7D-B50B251594E3}" sibTransId="{361DBA5E-9B6E-4FBC-88AD-891783362E13}"/>
    <dgm:cxn modelId="{5BEF3C53-D957-474E-AD7F-7463004284C8}" srcId="{75FFB165-A58D-4E03-9E51-8E0FD120D629}" destId="{5DA1F43E-71CC-4013-B77C-1DF45E9AFCFE}" srcOrd="2" destOrd="0" parTransId="{FC72D416-D328-4D2D-B4BE-92D4CE63A083}" sibTransId="{F1ED7E29-FDB0-4F78-AE8F-D168D79D8A92}"/>
    <dgm:cxn modelId="{8F8E7573-1951-4C31-A7E6-E1C56614B6FE}" srcId="{25519B2B-E749-4A44-BAB6-EEB485C2A545}" destId="{8A1650A6-2143-462E-B222-E9371ECE0380}" srcOrd="2" destOrd="0" parTransId="{A9B9BF6E-C539-402D-8CCA-452D408E5D00}" sibTransId="{F7DE8BC5-9621-474C-ABA8-4B7B2C7F7B00}"/>
    <dgm:cxn modelId="{DF251476-AA37-F847-9867-74AD2C916530}" type="presOf" srcId="{0EA9B01D-929E-8A49-B7A7-E1CCBD388FA3}" destId="{8EF7E134-C26F-D44E-8699-1867D44D9B6F}" srcOrd="1" destOrd="0" presId="urn:microsoft.com/office/officeart/2005/8/layout/orgChart1"/>
    <dgm:cxn modelId="{5FAE4276-A384-8F44-9356-C1CADA7F15EA}" type="presOf" srcId="{7639FAF6-9E1C-4F42-BFA4-3335F1E0FFD9}" destId="{CF8DD596-3104-49DE-8E2B-77860E56372D}" srcOrd="1" destOrd="0" presId="urn:microsoft.com/office/officeart/2005/8/layout/orgChart1"/>
    <dgm:cxn modelId="{CD8EA857-8C84-440E-A470-EFC61D568BF5}" srcId="{025B4D34-4287-4951-9F0D-9ECD9E39D10D}" destId="{96F15514-0324-48F7-8870-369F1B0CD7AF}" srcOrd="0" destOrd="0" parTransId="{ACB6D3F8-0D7A-4E3A-951A-5EA6B9D94E92}" sibTransId="{B54F6550-9A4C-4EEF-9EE9-523B4690B751}"/>
    <dgm:cxn modelId="{C527FA77-7AA3-8944-8600-E2A7306359C5}" type="presOf" srcId="{025B4D34-4287-4951-9F0D-9ECD9E39D10D}" destId="{1DA08752-DBDB-4521-9D5A-4FEA32F88E8C}" srcOrd="0" destOrd="0" presId="urn:microsoft.com/office/officeart/2005/8/layout/orgChart1"/>
    <dgm:cxn modelId="{CD6A105A-E1BB-2445-ABC4-7FD99F39F3AC}" type="presOf" srcId="{6D0D24C9-BCD3-436A-BF12-ED2A11CFC72C}" destId="{BAB8BA20-6E42-46DB-AA75-52C07BFD8628}" srcOrd="0" destOrd="0" presId="urn:microsoft.com/office/officeart/2005/8/layout/orgChart1"/>
    <dgm:cxn modelId="{9079345A-059D-804A-896F-B9A79B578B0F}" type="presOf" srcId="{F3FD6E49-A834-C14A-962B-C0497259CEF6}" destId="{B82242E9-E98C-BF4A-BEE0-9AAB68459C92}" srcOrd="0" destOrd="0" presId="urn:microsoft.com/office/officeart/2005/8/layout/orgChart1"/>
    <dgm:cxn modelId="{89DAE17B-189B-8641-A834-DA56E1572A79}" type="presOf" srcId="{4D299C0D-9AAA-438F-B698-48F5C22E5F69}" destId="{9609A133-F0ED-48A9-B246-3CF25CA29719}" srcOrd="0" destOrd="0" presId="urn:microsoft.com/office/officeart/2005/8/layout/orgChart1"/>
    <dgm:cxn modelId="{BC3D5581-83BA-F445-9A55-45FEF63182D5}" type="presOf" srcId="{A9B9BF6E-C539-402D-8CCA-452D408E5D00}" destId="{89499FE0-E7FC-4E8B-B25E-9B3F8A475E02}" srcOrd="0" destOrd="0" presId="urn:microsoft.com/office/officeart/2005/8/layout/orgChart1"/>
    <dgm:cxn modelId="{DED6E585-5545-0F4B-A3E2-6F8F075FA1CE}" type="presOf" srcId="{9D3711E1-91ED-3D4D-ABC7-4C7995CA9816}" destId="{3EC681E7-2D17-134D-85EB-4DE73C73A47F}" srcOrd="1" destOrd="0" presId="urn:microsoft.com/office/officeart/2005/8/layout/orgChart1"/>
    <dgm:cxn modelId="{2359FB85-910B-254D-80C2-E4EB9A9B3FAE}" type="presOf" srcId="{40B74ED9-6391-3C46-B9F5-FE678977108A}" destId="{5949991A-4DDC-7049-8533-5601F53D59B7}" srcOrd="0" destOrd="0" presId="urn:microsoft.com/office/officeart/2005/8/layout/orgChart1"/>
    <dgm:cxn modelId="{2AE44F86-8892-5844-9285-8C79B062CBB6}" type="presOf" srcId="{8A1650A6-2143-462E-B222-E9371ECE0380}" destId="{16BA64E7-47CA-4051-8160-48E056F028DE}" srcOrd="0" destOrd="0" presId="urn:microsoft.com/office/officeart/2005/8/layout/orgChart1"/>
    <dgm:cxn modelId="{8A87C08A-2057-F948-B64F-838BB7F8037E}" type="presOf" srcId="{FC72D416-D328-4D2D-B4BE-92D4CE63A083}" destId="{2F97739A-30CB-46BF-B44E-3466567D2595}" srcOrd="0" destOrd="0" presId="urn:microsoft.com/office/officeart/2005/8/layout/orgChart1"/>
    <dgm:cxn modelId="{B76BEA8D-929A-6542-AB3B-DF5C988F3DE6}" type="presOf" srcId="{3BF5C778-DDC0-3641-8620-54A30F37A6AC}" destId="{56BD5C49-7934-9342-81C7-E2B5F5CB8AB0}" srcOrd="0" destOrd="0" presId="urn:microsoft.com/office/officeart/2005/8/layout/orgChart1"/>
    <dgm:cxn modelId="{AAA07C8E-4E76-A940-96E1-FAA9CACA3F15}" type="presOf" srcId="{92097B33-13FD-407D-B744-E77767C331F5}" destId="{AB85DDED-BB5D-4B20-A31F-56CB86C5F9CC}" srcOrd="0" destOrd="0" presId="urn:microsoft.com/office/officeart/2005/8/layout/orgChart1"/>
    <dgm:cxn modelId="{02487590-8293-CE44-AC32-18E46C913DD9}" srcId="{9D3711E1-91ED-3D4D-ABC7-4C7995CA9816}" destId="{FC239151-5FD8-BC41-BA57-ED6CD4B9E133}" srcOrd="0" destOrd="0" parTransId="{91E972B9-4679-924D-9ACD-6FF1CD59DA7D}" sibTransId="{B0F4E6A2-584D-9548-A251-AD626F95821E}"/>
    <dgm:cxn modelId="{DC89B790-07C3-1246-856A-9300E1892C37}" type="presOf" srcId="{5DA1F43E-71CC-4013-B77C-1DF45E9AFCFE}" destId="{95508A89-9607-4824-9661-443880E5D946}" srcOrd="0" destOrd="0" presId="urn:microsoft.com/office/officeart/2005/8/layout/orgChart1"/>
    <dgm:cxn modelId="{AF930992-A1FD-8341-B38F-27827D37D674}" type="presOf" srcId="{47EA173C-EDC6-4FDA-8261-83843715ED6C}" destId="{C3F4B18B-83A8-4321-8A24-803A0F4AD38B}" srcOrd="1" destOrd="0" presId="urn:microsoft.com/office/officeart/2005/8/layout/orgChart1"/>
    <dgm:cxn modelId="{03247C95-8552-4946-9CDA-96E5D8E53B9F}" type="presOf" srcId="{5DA1F43E-71CC-4013-B77C-1DF45E9AFCFE}" destId="{CBC7572D-98FF-4F35-A460-1DB067791633}" srcOrd="1" destOrd="0" presId="urn:microsoft.com/office/officeart/2005/8/layout/orgChart1"/>
    <dgm:cxn modelId="{24859195-2C5E-5D4B-92BE-9291C43F033B}" type="presOf" srcId="{522FC380-9F64-4A72-BB36-4E4AEB6F39CA}" destId="{85AF74FC-F459-409E-965E-D6BDD3AF4BA0}" srcOrd="0" destOrd="0" presId="urn:microsoft.com/office/officeart/2005/8/layout/orgChart1"/>
    <dgm:cxn modelId="{C1219B9E-D422-9245-ACB9-853F1E170BD3}" type="presOf" srcId="{75FFB165-A58D-4E03-9E51-8E0FD120D629}" destId="{BDD006FC-7FBE-4690-AD0A-0854CA483EF2}" srcOrd="1" destOrd="0" presId="urn:microsoft.com/office/officeart/2005/8/layout/orgChart1"/>
    <dgm:cxn modelId="{930CF69E-7A89-B14E-8FEE-B0BA9DC9B427}" type="presOf" srcId="{A2649A69-30D0-4DB1-904F-2E18AB34B3D4}" destId="{727CB3DB-D620-43C4-A2A8-A0C9A1916D1A}" srcOrd="0" destOrd="0" presId="urn:microsoft.com/office/officeart/2005/8/layout/orgChart1"/>
    <dgm:cxn modelId="{D1FCB5A3-C51B-434C-AF47-2682AB7E7DD3}" type="presOf" srcId="{F4899F38-B031-A743-BD12-703925234F06}" destId="{A941675B-4B53-ED4A-B9BB-737C8387401B}" srcOrd="0" destOrd="0" presId="urn:microsoft.com/office/officeart/2005/8/layout/orgChart1"/>
    <dgm:cxn modelId="{4E9432A4-3A8C-1544-9C9A-C24BD625056E}" type="presOf" srcId="{06CA7D94-ED48-004E-91E5-8793B8B96EF8}" destId="{031CA4F7-B8AA-A14F-8375-3F5207435063}" srcOrd="0" destOrd="0" presId="urn:microsoft.com/office/officeart/2005/8/layout/orgChart1"/>
    <dgm:cxn modelId="{8E4295A9-55C0-D94A-9798-AAEA24E274DC}" type="presOf" srcId="{44E16BE2-87EE-6145-B91F-DB0AF60AB0D9}" destId="{7E8ED830-FB5C-0F4A-B846-57B4206645E9}" srcOrd="1" destOrd="0" presId="urn:microsoft.com/office/officeart/2005/8/layout/orgChart1"/>
    <dgm:cxn modelId="{E9E430AA-1F8C-8E41-B66B-09ECDF021A0B}" srcId="{9B4CBFF0-6A6D-0540-A436-773ABAB14F90}" destId="{44E16BE2-87EE-6145-B91F-DB0AF60AB0D9}" srcOrd="0" destOrd="0" parTransId="{53E1CFFC-A567-D84A-ABDE-E6CEF6CB8E45}" sibTransId="{1498A9E9-F11D-B24D-9330-A832336BF49A}"/>
    <dgm:cxn modelId="{D3396FAA-40F3-C544-8ED5-43C8DCFAB7D0}" srcId="{363906CC-730E-499C-9848-942D5B2F5603}" destId="{DA7B1ED1-0138-E744-BBCC-FE86B08F6643}" srcOrd="0" destOrd="0" parTransId="{6AF9989B-6B3C-914E-9A86-B691635C2F66}" sibTransId="{AD4FB2B9-3709-0546-AAB6-BB4EC9BC7E85}"/>
    <dgm:cxn modelId="{91B5C5AD-E5BD-AC49-B63C-373C62CB9181}" srcId="{DA7B1ED1-0138-E744-BBCC-FE86B08F6643}" destId="{9B4CBFF0-6A6D-0540-A436-773ABAB14F90}" srcOrd="1" destOrd="0" parTransId="{3BF5C778-DDC0-3641-8620-54A30F37A6AC}" sibTransId="{506EFF06-BE73-C440-990D-DAF7CB9A6D93}"/>
    <dgm:cxn modelId="{F6F7E2AD-D77A-1F4A-9278-83B44AE1E00B}" type="presOf" srcId="{E75CE78D-4FBF-F84E-B9B2-790AFA4B1350}" destId="{5798BE4B-F6D3-A64A-8F54-60A359C3D75C}" srcOrd="1" destOrd="0" presId="urn:microsoft.com/office/officeart/2005/8/layout/orgChart1"/>
    <dgm:cxn modelId="{465044AF-6D76-40F2-A2A8-6C4A7E85F781}" srcId="{522FC380-9F64-4A72-BB36-4E4AEB6F39CA}" destId="{14C15FC4-6436-4BB3-AC9D-26EE57EEB5EE}" srcOrd="0" destOrd="0" parTransId="{92097B33-13FD-407D-B744-E77767C331F5}" sibTransId="{B1185BE0-30B0-400D-A7A4-B1E68304ABEE}"/>
    <dgm:cxn modelId="{FE673BB0-3D0C-F14F-A381-CFE8132E80D8}" srcId="{4E37D83F-E09E-DC4E-9318-250A962193C9}" destId="{4C202421-D094-A34D-B2F1-25D4273AC589}" srcOrd="0" destOrd="0" parTransId="{40B74ED9-6391-3C46-B9F5-FE678977108A}" sibTransId="{A7B1A6A5-AF27-6A4A-8A4B-6B719B3B732F}"/>
    <dgm:cxn modelId="{660ACBB1-2BAA-E44F-82AB-6064F7E341C7}" type="presOf" srcId="{F3DF1207-922D-493A-B1E7-FF8D361A86A0}" destId="{D74222A8-E580-4B12-B3D5-D2ADC202B68E}" srcOrd="0" destOrd="0" presId="urn:microsoft.com/office/officeart/2005/8/layout/orgChart1"/>
    <dgm:cxn modelId="{B4F284B3-F7D6-6049-B6BD-5DF861FA4319}" srcId="{363906CC-730E-499C-9848-942D5B2F5603}" destId="{06CA7D94-ED48-004E-91E5-8793B8B96EF8}" srcOrd="1" destOrd="0" parTransId="{ACA409F7-7A08-B24A-975A-DFE210ACF276}" sibTransId="{3DB8B9F7-DABF-FA45-9553-FE0422FBA63D}"/>
    <dgm:cxn modelId="{0B6A2BB6-AA72-564B-92A4-2400528D1390}" type="presOf" srcId="{91E972B9-4679-924D-9ACD-6FF1CD59DA7D}" destId="{BB52AE45-8D12-8243-B1DF-6BB0D954AEBB}" srcOrd="0" destOrd="0" presId="urn:microsoft.com/office/officeart/2005/8/layout/orgChart1"/>
    <dgm:cxn modelId="{4E06A4B6-6D43-5F45-B868-1C88FA57889F}" type="presOf" srcId="{E75CE78D-4FBF-F84E-B9B2-790AFA4B1350}" destId="{419FA2A6-83F7-964B-850B-2700EEE7AA57}" srcOrd="0" destOrd="0" presId="urn:microsoft.com/office/officeart/2005/8/layout/orgChart1"/>
    <dgm:cxn modelId="{C60914BA-A3D8-FF45-AD1E-7707A6C5EF2F}" type="presOf" srcId="{025B4D34-4287-4951-9F0D-9ECD9E39D10D}" destId="{B599172F-5419-47BB-819A-B7FAEE33EA7E}" srcOrd="1" destOrd="0" presId="urn:microsoft.com/office/officeart/2005/8/layout/orgChart1"/>
    <dgm:cxn modelId="{1831AABA-73AA-4AE6-9DE1-D9A908E0D578}" srcId="{25519B2B-E749-4A44-BAB6-EEB485C2A545}" destId="{F4696291-C991-407F-B0C3-6A8F2CE0841A}" srcOrd="0" destOrd="0" parTransId="{6D0D24C9-BCD3-436A-BF12-ED2A11CFC72C}" sibTransId="{C88D5B41-C980-4417-A968-99EF866D41D6}"/>
    <dgm:cxn modelId="{376611BB-62A7-D844-B2B4-138C2E9E0743}" type="presOf" srcId="{828A35BB-CB16-4D9B-A183-2951B0441068}" destId="{548871E3-F23D-41F1-8199-F652E4A76D40}" srcOrd="0" destOrd="0" presId="urn:microsoft.com/office/officeart/2005/8/layout/orgChart1"/>
    <dgm:cxn modelId="{7F42E3BD-3EA9-9244-BB01-9D1DA6A94871}" type="presOf" srcId="{5DF74B4C-73D8-4633-8FD8-1D0ECCCDEE6A}" destId="{FD424917-6B45-4290-A810-E13D0472D485}" srcOrd="0" destOrd="0" presId="urn:microsoft.com/office/officeart/2005/8/layout/orgChart1"/>
    <dgm:cxn modelId="{8D7910BE-2B57-D841-8D03-7A029D3ED538}" type="presOf" srcId="{0AE00B84-57DF-0140-917A-4C3573609811}" destId="{8AD9957E-4E23-9F4B-89B1-36C3A71EC6E5}" srcOrd="0" destOrd="0" presId="urn:microsoft.com/office/officeart/2005/8/layout/orgChart1"/>
    <dgm:cxn modelId="{34F6FCBE-31DD-574F-81EB-7B340713E51C}" type="presOf" srcId="{25519B2B-E749-4A44-BAB6-EEB485C2A545}" destId="{B3C570EB-761F-4DF2-840A-0BE33F51CA09}" srcOrd="0" destOrd="0" presId="urn:microsoft.com/office/officeart/2005/8/layout/orgChart1"/>
    <dgm:cxn modelId="{FFBCC7C0-FEE6-FC4B-8D1B-B9ED6B193702}" type="presOf" srcId="{076ABC8F-1444-984A-A06D-6D5B833B2A3E}" destId="{4FA6CFFA-C517-504E-9670-D3488249CEC9}" srcOrd="0" destOrd="0" presId="urn:microsoft.com/office/officeart/2005/8/layout/orgChart1"/>
    <dgm:cxn modelId="{D039D4C8-7D61-0B41-AA68-4E37AE9419F4}" type="presOf" srcId="{DA7B1ED1-0138-E744-BBCC-FE86B08F6643}" destId="{E670587C-8103-0443-9C22-BE39B479CE67}" srcOrd="0" destOrd="0" presId="urn:microsoft.com/office/officeart/2005/8/layout/orgChart1"/>
    <dgm:cxn modelId="{4D9798C9-AC41-8F4F-BE38-DC9004B1DB21}" type="presOf" srcId="{4E37D83F-E09E-DC4E-9318-250A962193C9}" destId="{07DF70A2-F207-4C49-8D88-11093927A77C}" srcOrd="0" destOrd="0" presId="urn:microsoft.com/office/officeart/2005/8/layout/orgChart1"/>
    <dgm:cxn modelId="{E54E3BCA-4698-A543-A8C4-74A66053163D}" type="presOf" srcId="{BFFE29C3-114F-47ED-92E3-329584D0276E}" destId="{FE2DB67C-4C26-4FA0-937E-4BE37BEFFBC2}" srcOrd="0" destOrd="0" presId="urn:microsoft.com/office/officeart/2005/8/layout/orgChart1"/>
    <dgm:cxn modelId="{AEDF71CA-251F-D04A-8C86-B076C568E679}" type="presOf" srcId="{5DF74B4C-73D8-4633-8FD8-1D0ECCCDEE6A}" destId="{B2A765D3-2AF1-4501-B379-6926915A735B}" srcOrd="1" destOrd="0" presId="urn:microsoft.com/office/officeart/2005/8/layout/orgChart1"/>
    <dgm:cxn modelId="{253492CC-BF7F-4AE3-99AF-73767986DD29}" srcId="{75FFB165-A58D-4E03-9E51-8E0FD120D629}" destId="{BFFE29C3-114F-47ED-92E3-329584D0276E}" srcOrd="1" destOrd="0" parTransId="{F3DF1207-922D-493A-B1E7-FF8D361A86A0}" sibTransId="{A61F4075-3653-42C4-B48C-79A907293C10}"/>
    <dgm:cxn modelId="{ACD6BBD0-9D6F-8D4D-89DE-A78CFEEA24EB}" type="presOf" srcId="{FC239151-5FD8-BC41-BA57-ED6CD4B9E133}" destId="{1DFE80F7-7D13-8E4C-98F9-FDA733D2A3A7}" srcOrd="0" destOrd="0" presId="urn:microsoft.com/office/officeart/2005/8/layout/orgChart1"/>
    <dgm:cxn modelId="{A70910D1-384A-034D-B977-0A5C7E7A2E1A}" type="presOf" srcId="{53E1CFFC-A567-D84A-ABDE-E6CEF6CB8E45}" destId="{5FF793EE-D770-FD4D-9D18-A99EC8D7C866}" srcOrd="0" destOrd="0" presId="urn:microsoft.com/office/officeart/2005/8/layout/orgChart1"/>
    <dgm:cxn modelId="{2CEA91D2-F4AA-5346-B88B-A6C002C02315}" type="presOf" srcId="{B5EE2DC1-836E-D240-BED9-2D1C422EDF97}" destId="{BC77F831-0A20-CE4F-BCD6-FAD78AE944EC}" srcOrd="0" destOrd="0" presId="urn:microsoft.com/office/officeart/2005/8/layout/orgChart1"/>
    <dgm:cxn modelId="{33EFD8D2-5E20-4E48-8515-8D1F18CD3138}" type="presOf" srcId="{4E37D83F-E09E-DC4E-9318-250A962193C9}" destId="{085C77FA-7FD9-7741-A6FC-2C8AA6B1FAF7}" srcOrd="1" destOrd="0" presId="urn:microsoft.com/office/officeart/2005/8/layout/orgChart1"/>
    <dgm:cxn modelId="{E00919D5-1813-3840-A2EB-5B9A53F0DE6E}" type="presOf" srcId="{522FC380-9F64-4A72-BB36-4E4AEB6F39CA}" destId="{73AFB45B-B76A-48FD-AEEF-2FB2FE9F7647}" srcOrd="1" destOrd="0" presId="urn:microsoft.com/office/officeart/2005/8/layout/orgChart1"/>
    <dgm:cxn modelId="{08555BD5-CFF1-2C4D-B193-7C295632FDF8}" type="presOf" srcId="{F4696291-C991-407F-B0C3-6A8F2CE0841A}" destId="{0D88FE23-8758-4A6D-81FE-BEC5AE1BB7F4}" srcOrd="0" destOrd="0" presId="urn:microsoft.com/office/officeart/2005/8/layout/orgChart1"/>
    <dgm:cxn modelId="{B62D5CD5-E89A-084C-8524-872B82685C35}" srcId="{905AC9A5-6A8F-FF45-A552-432A0AE4F2AD}" destId="{9D3711E1-91ED-3D4D-ABC7-4C7995CA9816}" srcOrd="0" destOrd="0" parTransId="{F3FD6E49-A834-C14A-962B-C0497259CEF6}" sibTransId="{2E9F61C8-1BF6-9046-A9B0-2C4B14CC2F56}"/>
    <dgm:cxn modelId="{228DC7D6-A5CA-164B-B578-8312A4198BA7}" type="presOf" srcId="{06CA7D94-ED48-004E-91E5-8793B8B96EF8}" destId="{EEC4F07A-837E-7C44-A369-6A6FF7F108F4}" srcOrd="1" destOrd="0" presId="urn:microsoft.com/office/officeart/2005/8/layout/orgChart1"/>
    <dgm:cxn modelId="{0F840ADE-9D0D-E04D-8331-F00B69053DC0}" type="presOf" srcId="{4C202421-D094-A34D-B2F1-25D4273AC589}" destId="{864C587B-D834-1244-89A5-C85D2BEAA7F0}" srcOrd="0" destOrd="0" presId="urn:microsoft.com/office/officeart/2005/8/layout/orgChart1"/>
    <dgm:cxn modelId="{DB9CD1DF-8D68-CE4D-8D0D-A568828A8FA2}" type="presOf" srcId="{14C15FC4-6436-4BB3-AC9D-26EE57EEB5EE}" destId="{2E6D1DDD-EBC5-4DE6-B3DA-5FF0821D8C25}" srcOrd="0" destOrd="0" presId="urn:microsoft.com/office/officeart/2005/8/layout/orgChart1"/>
    <dgm:cxn modelId="{D2570BE0-2D77-E542-9A32-DFA9C1FAF8C7}" type="presOf" srcId="{ACB6D3F8-0D7A-4E3A-951A-5EA6B9D94E92}" destId="{8D0D5CFB-2617-4590-B872-8E2C478B495F}" srcOrd="0" destOrd="0" presId="urn:microsoft.com/office/officeart/2005/8/layout/orgChart1"/>
    <dgm:cxn modelId="{727688E6-D535-8F48-B96F-AC8F52312D03}" type="presOf" srcId="{9634D334-9342-45E0-B2D0-CD4150AE9CA1}" destId="{C74862B0-F874-4447-B107-DB6DD838950A}" srcOrd="0" destOrd="0" presId="urn:microsoft.com/office/officeart/2005/8/layout/orgChart1"/>
    <dgm:cxn modelId="{D7993CE7-F445-0849-90C7-15119B2C5BAE}" type="presOf" srcId="{905AC9A5-6A8F-FF45-A552-432A0AE4F2AD}" destId="{6028A916-807A-C64B-ADC0-F0FB1A8264C9}" srcOrd="0" destOrd="0" presId="urn:microsoft.com/office/officeart/2005/8/layout/orgChart1"/>
    <dgm:cxn modelId="{5C04D0EC-DCD9-E24C-A0CA-FD653A9CAE6E}" type="presOf" srcId="{4C202421-D094-A34D-B2F1-25D4273AC589}" destId="{BC941DA9-71C0-8E4E-AF93-2617ECAAD94A}" srcOrd="1" destOrd="0" presId="urn:microsoft.com/office/officeart/2005/8/layout/orgChart1"/>
    <dgm:cxn modelId="{AADF4EEF-A15C-43E3-B2C0-AF1AC52B06A1}" type="presOf" srcId="{1FA0E469-E16F-4F1F-8401-3CD027F51F42}" destId="{7962B020-9644-4E42-B602-679C60E09917}" srcOrd="0" destOrd="0" presId="urn:microsoft.com/office/officeart/2005/8/layout/orgChart1"/>
    <dgm:cxn modelId="{6F8877F3-0070-3743-9A4B-88F91157991E}" type="presOf" srcId="{9D3711E1-91ED-3D4D-ABC7-4C7995CA9816}" destId="{56631885-E12A-EA4E-B819-91490DFB6D5F}" srcOrd="0" destOrd="0" presId="urn:microsoft.com/office/officeart/2005/8/layout/orgChart1"/>
    <dgm:cxn modelId="{927224FB-395C-E246-B997-ECEE6D3166BD}" type="presOf" srcId="{82C6D79A-0596-E446-8AB0-EB8FA4B2B36F}" destId="{03F99A12-2112-C042-8AA0-033290933644}" srcOrd="0" destOrd="0" presId="urn:microsoft.com/office/officeart/2005/8/layout/orgChart1"/>
    <dgm:cxn modelId="{11434DFB-E491-48A0-BC07-7D4BE03DDCD0}" srcId="{1FA0E469-E16F-4F1F-8401-3CD027F51F42}" destId="{025B4D34-4287-4951-9F0D-9ECD9E39D10D}" srcOrd="0" destOrd="0" parTransId="{AAD80E4E-9493-474F-9AE1-DA101DAD4BB3}" sibTransId="{900578D9-1A61-4A87-962F-EEB0AB7B9043}"/>
    <dgm:cxn modelId="{0CD9F3FB-AC65-B84E-B5AB-446F1A992BEE}" type="presOf" srcId="{96F15514-0324-48F7-8870-369F1B0CD7AF}" destId="{0EEFD0AD-0403-489B-9279-D19C631FC6EF}" srcOrd="1" destOrd="0" presId="urn:microsoft.com/office/officeart/2005/8/layout/orgChart1"/>
    <dgm:cxn modelId="{06CA0FFD-1336-4E57-932C-7EA71CA94115}" srcId="{F4696291-C991-407F-B0C3-6A8F2CE0841A}" destId="{47EA173C-EDC6-4FDA-8261-83843715ED6C}" srcOrd="0" destOrd="0" parTransId="{AFAB40C3-3ECA-4751-A055-953F7D84CBB9}" sibTransId="{382B0A81-43DB-4C6B-AFD7-63A9B74EEE35}"/>
    <dgm:cxn modelId="{20CB4FE4-8A79-0047-BC66-1D1706467F38}" type="presParOf" srcId="{7962B020-9644-4E42-B602-679C60E09917}" destId="{B66B241A-3F58-49D1-B3EB-0D176338D21E}" srcOrd="0" destOrd="0" presId="urn:microsoft.com/office/officeart/2005/8/layout/orgChart1"/>
    <dgm:cxn modelId="{9DD55748-C439-9647-B2F3-76C7EF416AEB}" type="presParOf" srcId="{B66B241A-3F58-49D1-B3EB-0D176338D21E}" destId="{AAA9743F-8B80-4B7B-839C-512283950D45}" srcOrd="0" destOrd="0" presId="urn:microsoft.com/office/officeart/2005/8/layout/orgChart1"/>
    <dgm:cxn modelId="{44964A8F-5FD1-3D49-8FE3-46C0594A5DC8}" type="presParOf" srcId="{AAA9743F-8B80-4B7B-839C-512283950D45}" destId="{1DA08752-DBDB-4521-9D5A-4FEA32F88E8C}" srcOrd="0" destOrd="0" presId="urn:microsoft.com/office/officeart/2005/8/layout/orgChart1"/>
    <dgm:cxn modelId="{BF40A443-20ED-F544-8F5A-2076A3E20315}" type="presParOf" srcId="{AAA9743F-8B80-4B7B-839C-512283950D45}" destId="{B599172F-5419-47BB-819A-B7FAEE33EA7E}" srcOrd="1" destOrd="0" presId="urn:microsoft.com/office/officeart/2005/8/layout/orgChart1"/>
    <dgm:cxn modelId="{2175AD0F-09D1-A444-B368-83D7520E3952}" type="presParOf" srcId="{B66B241A-3F58-49D1-B3EB-0D176338D21E}" destId="{5BAA9067-095B-4898-80EA-1D98998FCB27}" srcOrd="1" destOrd="0" presId="urn:microsoft.com/office/officeart/2005/8/layout/orgChart1"/>
    <dgm:cxn modelId="{F3B07168-D14E-1142-9EAB-0444198820C8}" type="presParOf" srcId="{5BAA9067-095B-4898-80EA-1D98998FCB27}" destId="{8D0D5CFB-2617-4590-B872-8E2C478B495F}" srcOrd="0" destOrd="0" presId="urn:microsoft.com/office/officeart/2005/8/layout/orgChart1"/>
    <dgm:cxn modelId="{39DB8F49-336C-FC46-BE99-CCDF3E68DE33}" type="presParOf" srcId="{5BAA9067-095B-4898-80EA-1D98998FCB27}" destId="{30D999B1-CE89-447F-AD3A-E304323F4619}" srcOrd="1" destOrd="0" presId="urn:microsoft.com/office/officeart/2005/8/layout/orgChart1"/>
    <dgm:cxn modelId="{DF81BACE-3235-3243-99B6-BB7AA9961F40}" type="presParOf" srcId="{30D999B1-CE89-447F-AD3A-E304323F4619}" destId="{AF5B351D-52EA-4840-A048-897E11341F05}" srcOrd="0" destOrd="0" presId="urn:microsoft.com/office/officeart/2005/8/layout/orgChart1"/>
    <dgm:cxn modelId="{25D1A33E-05A1-114C-A56A-9A4CA034B8F4}" type="presParOf" srcId="{AF5B351D-52EA-4840-A048-897E11341F05}" destId="{80352BA0-3522-4E85-B679-025F665B3325}" srcOrd="0" destOrd="0" presId="urn:microsoft.com/office/officeart/2005/8/layout/orgChart1"/>
    <dgm:cxn modelId="{DD3F6C03-AE3E-A64C-9462-550301773E5C}" type="presParOf" srcId="{AF5B351D-52EA-4840-A048-897E11341F05}" destId="{0EEFD0AD-0403-489B-9279-D19C631FC6EF}" srcOrd="1" destOrd="0" presId="urn:microsoft.com/office/officeart/2005/8/layout/orgChart1"/>
    <dgm:cxn modelId="{7461B405-2112-FD48-A280-3063D90DE57C}" type="presParOf" srcId="{30D999B1-CE89-447F-AD3A-E304323F4619}" destId="{C08B7E7B-3666-4AD7-8259-526D3B95E9AC}" srcOrd="1" destOrd="0" presId="urn:microsoft.com/office/officeart/2005/8/layout/orgChart1"/>
    <dgm:cxn modelId="{F9D682E6-1340-1E4C-9C3E-1399B21B24A8}" type="presParOf" srcId="{C08B7E7B-3666-4AD7-8259-526D3B95E9AC}" destId="{D884700F-6098-4749-BD26-394E3276E35E}" srcOrd="0" destOrd="0" presId="urn:microsoft.com/office/officeart/2005/8/layout/orgChart1"/>
    <dgm:cxn modelId="{6140278B-1EF7-784E-B94C-A2D0D6151314}" type="presParOf" srcId="{C08B7E7B-3666-4AD7-8259-526D3B95E9AC}" destId="{F2C1B11A-41F0-4AC3-B195-488B2656AAF5}" srcOrd="1" destOrd="0" presId="urn:microsoft.com/office/officeart/2005/8/layout/orgChart1"/>
    <dgm:cxn modelId="{2DCE8FAD-834A-744D-8EEA-ACF6A3E61FF7}" type="presParOf" srcId="{F2C1B11A-41F0-4AC3-B195-488B2656AAF5}" destId="{767EDA32-53B1-41A2-A3F0-974B99A0F554}" srcOrd="0" destOrd="0" presId="urn:microsoft.com/office/officeart/2005/8/layout/orgChart1"/>
    <dgm:cxn modelId="{A4A6DCF1-9381-464B-9623-FA6522CAB4E8}" type="presParOf" srcId="{767EDA32-53B1-41A2-A3F0-974B99A0F554}" destId="{B3C570EB-761F-4DF2-840A-0BE33F51CA09}" srcOrd="0" destOrd="0" presId="urn:microsoft.com/office/officeart/2005/8/layout/orgChart1"/>
    <dgm:cxn modelId="{23FCD5E8-CDAA-B741-8480-8B74EE4D909A}" type="presParOf" srcId="{767EDA32-53B1-41A2-A3F0-974B99A0F554}" destId="{AA1224E5-9D19-4A1D-818F-061BE6E9BD47}" srcOrd="1" destOrd="0" presId="urn:microsoft.com/office/officeart/2005/8/layout/orgChart1"/>
    <dgm:cxn modelId="{1C14F856-08D4-FE40-85ED-4E0DAF7046F3}" type="presParOf" srcId="{F2C1B11A-41F0-4AC3-B195-488B2656AAF5}" destId="{8BCEA8EF-0661-46D5-A633-AE39A25F80D0}" srcOrd="1" destOrd="0" presId="urn:microsoft.com/office/officeart/2005/8/layout/orgChart1"/>
    <dgm:cxn modelId="{E50CE9D5-D7F2-E442-BF51-855639D2489E}" type="presParOf" srcId="{8BCEA8EF-0661-46D5-A633-AE39A25F80D0}" destId="{BAB8BA20-6E42-46DB-AA75-52C07BFD8628}" srcOrd="0" destOrd="0" presId="urn:microsoft.com/office/officeart/2005/8/layout/orgChart1"/>
    <dgm:cxn modelId="{BD03A1EB-5AC9-4C40-A33F-FC891CBDCA5D}" type="presParOf" srcId="{8BCEA8EF-0661-46D5-A633-AE39A25F80D0}" destId="{1AFA7ADB-E346-43CF-8E2B-E6AF84145F59}" srcOrd="1" destOrd="0" presId="urn:microsoft.com/office/officeart/2005/8/layout/orgChart1"/>
    <dgm:cxn modelId="{F4550BE9-CB5A-6F4B-8B7C-65389B644674}" type="presParOf" srcId="{1AFA7ADB-E346-43CF-8E2B-E6AF84145F59}" destId="{484B0738-0473-489A-A639-C41BB8C2FA64}" srcOrd="0" destOrd="0" presId="urn:microsoft.com/office/officeart/2005/8/layout/orgChart1"/>
    <dgm:cxn modelId="{BBBBDFA5-47F8-BD49-AAA6-9BEC6A6305C6}" type="presParOf" srcId="{484B0738-0473-489A-A639-C41BB8C2FA64}" destId="{0D88FE23-8758-4A6D-81FE-BEC5AE1BB7F4}" srcOrd="0" destOrd="0" presId="urn:microsoft.com/office/officeart/2005/8/layout/orgChart1"/>
    <dgm:cxn modelId="{5EC9BD3F-CBDA-AA40-ADB8-583E8C864709}" type="presParOf" srcId="{484B0738-0473-489A-A639-C41BB8C2FA64}" destId="{7B1EDCE2-2E38-4FFF-BDFA-964E3AA97BCB}" srcOrd="1" destOrd="0" presId="urn:microsoft.com/office/officeart/2005/8/layout/orgChart1"/>
    <dgm:cxn modelId="{AC6334F4-BF4B-D34F-A204-D1A90CEB6A76}" type="presParOf" srcId="{1AFA7ADB-E346-43CF-8E2B-E6AF84145F59}" destId="{03AD6F7F-9FF5-40F8-9828-863D2FEEA87E}" srcOrd="1" destOrd="0" presId="urn:microsoft.com/office/officeart/2005/8/layout/orgChart1"/>
    <dgm:cxn modelId="{5C7FC2D5-C27E-0F4F-A3D0-1B7DA7AE638E}" type="presParOf" srcId="{03AD6F7F-9FF5-40F8-9828-863D2FEEA87E}" destId="{AA22B2F9-539D-4A79-8A8D-EB4CCBC07323}" srcOrd="0" destOrd="0" presId="urn:microsoft.com/office/officeart/2005/8/layout/orgChart1"/>
    <dgm:cxn modelId="{64C4646E-6363-6D40-9457-869A92BBDD35}" type="presParOf" srcId="{03AD6F7F-9FF5-40F8-9828-863D2FEEA87E}" destId="{F52A2972-4B36-419F-9063-120E613614B8}" srcOrd="1" destOrd="0" presId="urn:microsoft.com/office/officeart/2005/8/layout/orgChart1"/>
    <dgm:cxn modelId="{1404D1D5-38F3-3346-BA8D-FB2092256528}" type="presParOf" srcId="{F52A2972-4B36-419F-9063-120E613614B8}" destId="{A255A861-7B33-417F-A10C-F297A4A8D382}" srcOrd="0" destOrd="0" presId="urn:microsoft.com/office/officeart/2005/8/layout/orgChart1"/>
    <dgm:cxn modelId="{216FE61B-8C3B-9C4C-9396-D1E361710D3B}" type="presParOf" srcId="{A255A861-7B33-417F-A10C-F297A4A8D382}" destId="{476443CA-C80E-495A-A67B-7D050FCD583F}" srcOrd="0" destOrd="0" presId="urn:microsoft.com/office/officeart/2005/8/layout/orgChart1"/>
    <dgm:cxn modelId="{B56B4E8D-027E-B34C-B1D8-00E0BBFA8B91}" type="presParOf" srcId="{A255A861-7B33-417F-A10C-F297A4A8D382}" destId="{C3F4B18B-83A8-4321-8A24-803A0F4AD38B}" srcOrd="1" destOrd="0" presId="urn:microsoft.com/office/officeart/2005/8/layout/orgChart1"/>
    <dgm:cxn modelId="{4347CC8C-A6A7-C049-8E56-607A95D7548E}" type="presParOf" srcId="{F52A2972-4B36-419F-9063-120E613614B8}" destId="{F0CAE8AB-4DCF-4A43-86A7-E8DA30C5C65E}" srcOrd="1" destOrd="0" presId="urn:microsoft.com/office/officeart/2005/8/layout/orgChart1"/>
    <dgm:cxn modelId="{CB5F672F-EB26-9642-964F-4A405F9625EE}" type="presParOf" srcId="{F52A2972-4B36-419F-9063-120E613614B8}" destId="{2A7DEFA2-70F0-4C57-A7F6-E282A46FC72A}" srcOrd="2" destOrd="0" presId="urn:microsoft.com/office/officeart/2005/8/layout/orgChart1"/>
    <dgm:cxn modelId="{5104B4FE-F9BC-534F-8127-A6D80216A3B5}" type="presParOf" srcId="{1AFA7ADB-E346-43CF-8E2B-E6AF84145F59}" destId="{2D46B4FA-5BBD-4ECE-B1F9-8FBAF3C3574F}" srcOrd="2" destOrd="0" presId="urn:microsoft.com/office/officeart/2005/8/layout/orgChart1"/>
    <dgm:cxn modelId="{70C8956D-F9D6-FF4D-B1A3-B1C207C56105}" type="presParOf" srcId="{8BCEA8EF-0661-46D5-A633-AE39A25F80D0}" destId="{65E52AD9-0770-47DE-AC77-DB0169E7F276}" srcOrd="2" destOrd="0" presId="urn:microsoft.com/office/officeart/2005/8/layout/orgChart1"/>
    <dgm:cxn modelId="{8D056750-1659-5C42-9576-B3B6B8D1D69E}" type="presParOf" srcId="{8BCEA8EF-0661-46D5-A633-AE39A25F80D0}" destId="{7BBE6926-5CBE-48C2-8B02-BDCB3CAD33FC}" srcOrd="3" destOrd="0" presId="urn:microsoft.com/office/officeart/2005/8/layout/orgChart1"/>
    <dgm:cxn modelId="{FC5628F9-91F4-2845-A272-314C0ECC0DFA}" type="presParOf" srcId="{7BBE6926-5CBE-48C2-8B02-BDCB3CAD33FC}" destId="{AB47DD15-A5F2-49D3-8EEE-23A082183625}" srcOrd="0" destOrd="0" presId="urn:microsoft.com/office/officeart/2005/8/layout/orgChart1"/>
    <dgm:cxn modelId="{8BB0FBAD-F6C8-784A-BDB4-9E51A61A1635}" type="presParOf" srcId="{AB47DD15-A5F2-49D3-8EEE-23A082183625}" destId="{9AA2D2B3-2912-464F-9B7B-9963A918BA5A}" srcOrd="0" destOrd="0" presId="urn:microsoft.com/office/officeart/2005/8/layout/orgChart1"/>
    <dgm:cxn modelId="{14A3218E-DC10-7F4D-B383-C88391B8AAD7}" type="presParOf" srcId="{AB47DD15-A5F2-49D3-8EEE-23A082183625}" destId="{BDD006FC-7FBE-4690-AD0A-0854CA483EF2}" srcOrd="1" destOrd="0" presId="urn:microsoft.com/office/officeart/2005/8/layout/orgChart1"/>
    <dgm:cxn modelId="{7BA71F17-46E4-A241-96D4-35E9F4C695B0}" type="presParOf" srcId="{7BBE6926-5CBE-48C2-8B02-BDCB3CAD33FC}" destId="{9A19FB33-077C-437B-8054-F3243068003D}" srcOrd="1" destOrd="0" presId="urn:microsoft.com/office/officeart/2005/8/layout/orgChart1"/>
    <dgm:cxn modelId="{8B5713A7-DF41-E14B-9B41-6A20DAC60A1C}" type="presParOf" srcId="{9A19FB33-077C-437B-8054-F3243068003D}" destId="{727CB3DB-D620-43C4-A2A8-A0C9A1916D1A}" srcOrd="0" destOrd="0" presId="urn:microsoft.com/office/officeart/2005/8/layout/orgChart1"/>
    <dgm:cxn modelId="{9E756BDF-3048-6C49-A993-AFD39B63BF83}" type="presParOf" srcId="{9A19FB33-077C-437B-8054-F3243068003D}" destId="{678481D3-3F44-4238-BC91-D73056845EE7}" srcOrd="1" destOrd="0" presId="urn:microsoft.com/office/officeart/2005/8/layout/orgChart1"/>
    <dgm:cxn modelId="{4F615095-DCF7-E34F-876F-9096156FEE6D}" type="presParOf" srcId="{678481D3-3F44-4238-BC91-D73056845EE7}" destId="{29B51F40-1994-4414-BE6C-29DCAC57961F}" srcOrd="0" destOrd="0" presId="urn:microsoft.com/office/officeart/2005/8/layout/orgChart1"/>
    <dgm:cxn modelId="{2EC0FE93-3BBC-4640-B19B-8FF02B8A7B94}" type="presParOf" srcId="{29B51F40-1994-4414-BE6C-29DCAC57961F}" destId="{FD424917-6B45-4290-A810-E13D0472D485}" srcOrd="0" destOrd="0" presId="urn:microsoft.com/office/officeart/2005/8/layout/orgChart1"/>
    <dgm:cxn modelId="{B78E2DEB-A75E-DE4C-9FFD-FB0B7EAAF258}" type="presParOf" srcId="{29B51F40-1994-4414-BE6C-29DCAC57961F}" destId="{B2A765D3-2AF1-4501-B379-6926915A735B}" srcOrd="1" destOrd="0" presId="urn:microsoft.com/office/officeart/2005/8/layout/orgChart1"/>
    <dgm:cxn modelId="{2C7952C1-0E7E-5B4E-8F0E-263F4816CA96}" type="presParOf" srcId="{678481D3-3F44-4238-BC91-D73056845EE7}" destId="{C8DF2FF2-5533-4201-953E-EFC5D123F3B8}" srcOrd="1" destOrd="0" presId="urn:microsoft.com/office/officeart/2005/8/layout/orgChart1"/>
    <dgm:cxn modelId="{3676FAA4-8BBF-4A41-91B8-B6AB621F17B0}" type="presParOf" srcId="{678481D3-3F44-4238-BC91-D73056845EE7}" destId="{37B5A8AD-2629-4867-8591-3972F80AA969}" srcOrd="2" destOrd="0" presId="urn:microsoft.com/office/officeart/2005/8/layout/orgChart1"/>
    <dgm:cxn modelId="{A434CC57-984B-A843-8722-843E403BF35F}" type="presParOf" srcId="{9A19FB33-077C-437B-8054-F3243068003D}" destId="{D74222A8-E580-4B12-B3D5-D2ADC202B68E}" srcOrd="2" destOrd="0" presId="urn:microsoft.com/office/officeart/2005/8/layout/orgChart1"/>
    <dgm:cxn modelId="{C8EDC33B-9B19-A24A-8DDE-BBFB5404411D}" type="presParOf" srcId="{9A19FB33-077C-437B-8054-F3243068003D}" destId="{D8F39045-1D04-4FB8-A3E1-9C798CC69AD1}" srcOrd="3" destOrd="0" presId="urn:microsoft.com/office/officeart/2005/8/layout/orgChart1"/>
    <dgm:cxn modelId="{87FE3054-EBC6-A34C-9FCF-6EDE55383D7C}" type="presParOf" srcId="{D8F39045-1D04-4FB8-A3E1-9C798CC69AD1}" destId="{11D13FC9-55FA-436E-90BD-D4F11D744F3C}" srcOrd="0" destOrd="0" presId="urn:microsoft.com/office/officeart/2005/8/layout/orgChart1"/>
    <dgm:cxn modelId="{2C441568-597E-014F-9259-F008EB565907}" type="presParOf" srcId="{11D13FC9-55FA-436E-90BD-D4F11D744F3C}" destId="{FE2DB67C-4C26-4FA0-937E-4BE37BEFFBC2}" srcOrd="0" destOrd="0" presId="urn:microsoft.com/office/officeart/2005/8/layout/orgChart1"/>
    <dgm:cxn modelId="{6209EAB2-4DA2-4241-948C-5B6DEE3336B9}" type="presParOf" srcId="{11D13FC9-55FA-436E-90BD-D4F11D744F3C}" destId="{0AA74D1E-3AE3-47C4-BCB2-F28BE9A67EE2}" srcOrd="1" destOrd="0" presId="urn:microsoft.com/office/officeart/2005/8/layout/orgChart1"/>
    <dgm:cxn modelId="{C77CE9CE-52DB-FF48-8676-7A0ECED217D7}" type="presParOf" srcId="{D8F39045-1D04-4FB8-A3E1-9C798CC69AD1}" destId="{7AC706A8-9F5A-408C-8686-A15B7A592E00}" srcOrd="1" destOrd="0" presId="urn:microsoft.com/office/officeart/2005/8/layout/orgChart1"/>
    <dgm:cxn modelId="{CEB3243B-4AAB-DE4B-874B-577B5FB55B6C}" type="presParOf" srcId="{D8F39045-1D04-4FB8-A3E1-9C798CC69AD1}" destId="{CB2C6B22-8DF2-4511-B0BA-5705BF049F89}" srcOrd="2" destOrd="0" presId="urn:microsoft.com/office/officeart/2005/8/layout/orgChart1"/>
    <dgm:cxn modelId="{1A69904B-BA3C-924C-BB01-F05EB4BC4F55}" type="presParOf" srcId="{9A19FB33-077C-437B-8054-F3243068003D}" destId="{2F97739A-30CB-46BF-B44E-3466567D2595}" srcOrd="4" destOrd="0" presId="urn:microsoft.com/office/officeart/2005/8/layout/orgChart1"/>
    <dgm:cxn modelId="{18C7E6D9-58FA-3040-A9E4-1FC101288792}" type="presParOf" srcId="{9A19FB33-077C-437B-8054-F3243068003D}" destId="{3284289E-A19E-4E77-BC17-1740C9078E91}" srcOrd="5" destOrd="0" presId="urn:microsoft.com/office/officeart/2005/8/layout/orgChart1"/>
    <dgm:cxn modelId="{485938D1-1FFF-FE43-8D13-0A74E0B442EF}" type="presParOf" srcId="{3284289E-A19E-4E77-BC17-1740C9078E91}" destId="{63EF0660-1C1B-41FF-AEEE-A0CCF5E57C1E}" srcOrd="0" destOrd="0" presId="urn:microsoft.com/office/officeart/2005/8/layout/orgChart1"/>
    <dgm:cxn modelId="{2AF6F355-83B6-5446-BAF4-69BFEACCD07D}" type="presParOf" srcId="{63EF0660-1C1B-41FF-AEEE-A0CCF5E57C1E}" destId="{95508A89-9607-4824-9661-443880E5D946}" srcOrd="0" destOrd="0" presId="urn:microsoft.com/office/officeart/2005/8/layout/orgChart1"/>
    <dgm:cxn modelId="{7FFA082B-4522-294F-A01E-3A10E9DDBB4F}" type="presParOf" srcId="{63EF0660-1C1B-41FF-AEEE-A0CCF5E57C1E}" destId="{CBC7572D-98FF-4F35-A460-1DB067791633}" srcOrd="1" destOrd="0" presId="urn:microsoft.com/office/officeart/2005/8/layout/orgChart1"/>
    <dgm:cxn modelId="{F501E2EF-087C-B147-B2A1-10D4C4A9EAC2}" type="presParOf" srcId="{3284289E-A19E-4E77-BC17-1740C9078E91}" destId="{89191B7D-8845-43C8-B3BB-3350C1E76EB5}" srcOrd="1" destOrd="0" presId="urn:microsoft.com/office/officeart/2005/8/layout/orgChart1"/>
    <dgm:cxn modelId="{CC03A1AD-2E69-A643-9EC2-0123142BC201}" type="presParOf" srcId="{3284289E-A19E-4E77-BC17-1740C9078E91}" destId="{D269A370-CE50-435D-9A3E-709D1A75215F}" srcOrd="2" destOrd="0" presId="urn:microsoft.com/office/officeart/2005/8/layout/orgChart1"/>
    <dgm:cxn modelId="{D455FF3E-2755-EB4B-80CD-9B004D591AD3}" type="presParOf" srcId="{7BBE6926-5CBE-48C2-8B02-BDCB3CAD33FC}" destId="{F552F510-321A-4F4F-8DBA-E03B68ADA7AF}" srcOrd="2" destOrd="0" presId="urn:microsoft.com/office/officeart/2005/8/layout/orgChart1"/>
    <dgm:cxn modelId="{D78E69BB-5BB4-9642-8116-60E436DFFBFD}" type="presParOf" srcId="{8BCEA8EF-0661-46D5-A633-AE39A25F80D0}" destId="{89499FE0-E7FC-4E8B-B25E-9B3F8A475E02}" srcOrd="4" destOrd="0" presId="urn:microsoft.com/office/officeart/2005/8/layout/orgChart1"/>
    <dgm:cxn modelId="{071E0CDC-4934-2044-A3DA-119CBAEFFC12}" type="presParOf" srcId="{8BCEA8EF-0661-46D5-A633-AE39A25F80D0}" destId="{305595A7-23BC-44E8-A03C-1A9A4F47A20F}" srcOrd="5" destOrd="0" presId="urn:microsoft.com/office/officeart/2005/8/layout/orgChart1"/>
    <dgm:cxn modelId="{9F6329D7-2B7E-FC41-94F2-327C46146DA4}" type="presParOf" srcId="{305595A7-23BC-44E8-A03C-1A9A4F47A20F}" destId="{DCD2AB30-6F3B-4617-B510-359069B6DFBB}" srcOrd="0" destOrd="0" presId="urn:microsoft.com/office/officeart/2005/8/layout/orgChart1"/>
    <dgm:cxn modelId="{54819F6C-20D6-8241-AA8D-CD3C55198FAD}" type="presParOf" srcId="{DCD2AB30-6F3B-4617-B510-359069B6DFBB}" destId="{16BA64E7-47CA-4051-8160-48E056F028DE}" srcOrd="0" destOrd="0" presId="urn:microsoft.com/office/officeart/2005/8/layout/orgChart1"/>
    <dgm:cxn modelId="{71158658-54E5-5A41-9C3B-DAA7B6F57E90}" type="presParOf" srcId="{DCD2AB30-6F3B-4617-B510-359069B6DFBB}" destId="{4B7FB032-BF70-45D6-B1EB-0FB2EF199F45}" srcOrd="1" destOrd="0" presId="urn:microsoft.com/office/officeart/2005/8/layout/orgChart1"/>
    <dgm:cxn modelId="{02A2C339-9194-5D42-A189-D2BC8CE7BD0E}" type="presParOf" srcId="{305595A7-23BC-44E8-A03C-1A9A4F47A20F}" destId="{4C623835-6276-4ABA-B35F-C393E3673126}" srcOrd="1" destOrd="0" presId="urn:microsoft.com/office/officeart/2005/8/layout/orgChart1"/>
    <dgm:cxn modelId="{8CCA9B90-3159-1844-9C64-168EBAB37527}" type="presParOf" srcId="{4C623835-6276-4ABA-B35F-C393E3673126}" destId="{548871E3-F23D-41F1-8199-F652E4A76D40}" srcOrd="0" destOrd="0" presId="urn:microsoft.com/office/officeart/2005/8/layout/orgChart1"/>
    <dgm:cxn modelId="{926DA43B-0820-7F41-B147-672A5FD6CF76}" type="presParOf" srcId="{4C623835-6276-4ABA-B35F-C393E3673126}" destId="{ACA889EF-E0E8-46FA-B422-9F61858B99F4}" srcOrd="1" destOrd="0" presId="urn:microsoft.com/office/officeart/2005/8/layout/orgChart1"/>
    <dgm:cxn modelId="{B1F731A0-4A0A-6947-AF00-12162D982606}" type="presParOf" srcId="{ACA889EF-E0E8-46FA-B422-9F61858B99F4}" destId="{480689FC-6D78-4C6D-81FB-05ADDBE186B5}" srcOrd="0" destOrd="0" presId="urn:microsoft.com/office/officeart/2005/8/layout/orgChart1"/>
    <dgm:cxn modelId="{70A7BABF-E398-B142-A3EA-A3AC3B628338}" type="presParOf" srcId="{480689FC-6D78-4C6D-81FB-05ADDBE186B5}" destId="{D9AD7E2B-4BCA-44C8-A1CC-001F9ADA21DF}" srcOrd="0" destOrd="0" presId="urn:microsoft.com/office/officeart/2005/8/layout/orgChart1"/>
    <dgm:cxn modelId="{F0624DC3-E70B-AE41-AAA7-DE82A0CDD308}" type="presParOf" srcId="{480689FC-6D78-4C6D-81FB-05ADDBE186B5}" destId="{CF8DD596-3104-49DE-8E2B-77860E56372D}" srcOrd="1" destOrd="0" presId="urn:microsoft.com/office/officeart/2005/8/layout/orgChart1"/>
    <dgm:cxn modelId="{585A749B-E962-BB49-B56F-437C0B882594}" type="presParOf" srcId="{ACA889EF-E0E8-46FA-B422-9F61858B99F4}" destId="{1ED1CC47-A76D-4910-899B-90B6A0A46B2B}" srcOrd="1" destOrd="0" presId="urn:microsoft.com/office/officeart/2005/8/layout/orgChart1"/>
    <dgm:cxn modelId="{7547B7F5-2994-9A44-8032-914287543770}" type="presParOf" srcId="{ACA889EF-E0E8-46FA-B422-9F61858B99F4}" destId="{F756E76B-6625-4F8B-8CC4-A41D31305114}" srcOrd="2" destOrd="0" presId="urn:microsoft.com/office/officeart/2005/8/layout/orgChart1"/>
    <dgm:cxn modelId="{AEDB7FF1-782B-6C42-AC69-4DB5838E9FFA}" type="presParOf" srcId="{4C623835-6276-4ABA-B35F-C393E3673126}" destId="{579476AD-1AD0-42D2-A1F4-EB39AD5EA1C1}" srcOrd="2" destOrd="0" presId="urn:microsoft.com/office/officeart/2005/8/layout/orgChart1"/>
    <dgm:cxn modelId="{34E3C00F-8019-BF40-B46C-B539F98F23D5}" type="presParOf" srcId="{4C623835-6276-4ABA-B35F-C393E3673126}" destId="{DFF4E875-DCDD-4B3C-B47E-79DF1809162F}" srcOrd="3" destOrd="0" presId="urn:microsoft.com/office/officeart/2005/8/layout/orgChart1"/>
    <dgm:cxn modelId="{27026726-96E1-214E-898F-2CCE74F30EA5}" type="presParOf" srcId="{DFF4E875-DCDD-4B3C-B47E-79DF1809162F}" destId="{7F189A01-5036-4FA2-9E54-0661DA0F2419}" srcOrd="0" destOrd="0" presId="urn:microsoft.com/office/officeart/2005/8/layout/orgChart1"/>
    <dgm:cxn modelId="{FADF79E0-4836-DA4C-8608-4D9582D9D111}" type="presParOf" srcId="{7F189A01-5036-4FA2-9E54-0661DA0F2419}" destId="{9609A133-F0ED-48A9-B246-3CF25CA29719}" srcOrd="0" destOrd="0" presId="urn:microsoft.com/office/officeart/2005/8/layout/orgChart1"/>
    <dgm:cxn modelId="{7CBEAFF9-B429-354E-8412-3B4B8C67DDA3}" type="presParOf" srcId="{7F189A01-5036-4FA2-9E54-0661DA0F2419}" destId="{52A6F129-A789-4184-AC45-42567030A393}" srcOrd="1" destOrd="0" presId="urn:microsoft.com/office/officeart/2005/8/layout/orgChart1"/>
    <dgm:cxn modelId="{0E391F77-A0DA-AC4F-B98D-E35D5D168A2C}" type="presParOf" srcId="{DFF4E875-DCDD-4B3C-B47E-79DF1809162F}" destId="{23CA6F13-9096-4DD0-9E87-9AE992BE776F}" srcOrd="1" destOrd="0" presId="urn:microsoft.com/office/officeart/2005/8/layout/orgChart1"/>
    <dgm:cxn modelId="{BBA066BE-0D88-EA40-B321-17E74ED815BA}" type="presParOf" srcId="{DFF4E875-DCDD-4B3C-B47E-79DF1809162F}" destId="{F547DCB4-2599-4FA4-B58E-D3C08D084726}" srcOrd="2" destOrd="0" presId="urn:microsoft.com/office/officeart/2005/8/layout/orgChart1"/>
    <dgm:cxn modelId="{AA586207-5693-A844-A868-E7CEBA5AEB81}" type="presParOf" srcId="{305595A7-23BC-44E8-A03C-1A9A4F47A20F}" destId="{1D63DA78-DFDB-4E75-A585-CC1E6E1A6D7D}" srcOrd="2" destOrd="0" presId="urn:microsoft.com/office/officeart/2005/8/layout/orgChart1"/>
    <dgm:cxn modelId="{F5FA4B64-3395-7944-9821-1CB3D04894A8}" type="presParOf" srcId="{F2C1B11A-41F0-4AC3-B195-488B2656AAF5}" destId="{57AA3E5C-7151-4589-86AD-DBE792E78D1A}" srcOrd="2" destOrd="0" presId="urn:microsoft.com/office/officeart/2005/8/layout/orgChart1"/>
    <dgm:cxn modelId="{2FE29E36-1964-2644-AD81-7057AD551C63}" type="presParOf" srcId="{C08B7E7B-3666-4AD7-8259-526D3B95E9AC}" destId="{ECCC3D99-0931-4025-8534-CA952F7D9369}" srcOrd="2" destOrd="0" presId="urn:microsoft.com/office/officeart/2005/8/layout/orgChart1"/>
    <dgm:cxn modelId="{E28F712E-3C0B-E545-BF9B-528C02CD717D}" type="presParOf" srcId="{C08B7E7B-3666-4AD7-8259-526D3B95E9AC}" destId="{877CEE7F-057A-49AD-AD74-793D4B4CEF90}" srcOrd="3" destOrd="0" presId="urn:microsoft.com/office/officeart/2005/8/layout/orgChart1"/>
    <dgm:cxn modelId="{9655E4B2-A86A-2C48-AEE7-E32B8A3DE2CE}" type="presParOf" srcId="{877CEE7F-057A-49AD-AD74-793D4B4CEF90}" destId="{1656CEE7-F215-4726-9470-A3E40774E17D}" srcOrd="0" destOrd="0" presId="urn:microsoft.com/office/officeart/2005/8/layout/orgChart1"/>
    <dgm:cxn modelId="{D2118BA8-04A1-DE4A-8380-D2A1D370AAFF}" type="presParOf" srcId="{1656CEE7-F215-4726-9470-A3E40774E17D}" destId="{85AF74FC-F459-409E-965E-D6BDD3AF4BA0}" srcOrd="0" destOrd="0" presId="urn:microsoft.com/office/officeart/2005/8/layout/orgChart1"/>
    <dgm:cxn modelId="{41A03BF3-94FB-C74F-9234-C83BF0BD5D28}" type="presParOf" srcId="{1656CEE7-F215-4726-9470-A3E40774E17D}" destId="{73AFB45B-B76A-48FD-AEEF-2FB2FE9F7647}" srcOrd="1" destOrd="0" presId="urn:microsoft.com/office/officeart/2005/8/layout/orgChart1"/>
    <dgm:cxn modelId="{D9CEF09C-DB46-2346-9E93-893E5740F442}" type="presParOf" srcId="{877CEE7F-057A-49AD-AD74-793D4B4CEF90}" destId="{717AE85B-AEFE-48F9-B944-B4454CF8804D}" srcOrd="1" destOrd="0" presId="urn:microsoft.com/office/officeart/2005/8/layout/orgChart1"/>
    <dgm:cxn modelId="{6C9BA66F-AD56-9745-8F42-30D8EB517499}" type="presParOf" srcId="{717AE85B-AEFE-48F9-B944-B4454CF8804D}" destId="{AB85DDED-BB5D-4B20-A31F-56CB86C5F9CC}" srcOrd="0" destOrd="0" presId="urn:microsoft.com/office/officeart/2005/8/layout/orgChart1"/>
    <dgm:cxn modelId="{7F401968-8949-A943-A865-11535ABF9D56}" type="presParOf" srcId="{717AE85B-AEFE-48F9-B944-B4454CF8804D}" destId="{E5485D80-9D97-4C75-8AE3-D752B1775DA7}" srcOrd="1" destOrd="0" presId="urn:microsoft.com/office/officeart/2005/8/layout/orgChart1"/>
    <dgm:cxn modelId="{C25D03AF-563E-2144-A853-C8237082F9F4}" type="presParOf" srcId="{E5485D80-9D97-4C75-8AE3-D752B1775DA7}" destId="{A88C72D7-F0FB-42E9-9590-E6107380A5E2}" srcOrd="0" destOrd="0" presId="urn:microsoft.com/office/officeart/2005/8/layout/orgChart1"/>
    <dgm:cxn modelId="{5B181157-527F-B64C-A599-FBA21E704163}" type="presParOf" srcId="{A88C72D7-F0FB-42E9-9590-E6107380A5E2}" destId="{2E6D1DDD-EBC5-4DE6-B3DA-5FF0821D8C25}" srcOrd="0" destOrd="0" presId="urn:microsoft.com/office/officeart/2005/8/layout/orgChart1"/>
    <dgm:cxn modelId="{1011EDED-E2C1-A74D-A8DE-F347F7C8A94E}" type="presParOf" srcId="{A88C72D7-F0FB-42E9-9590-E6107380A5E2}" destId="{DB91559A-EE0B-4550-AA05-29078EFABEC9}" srcOrd="1" destOrd="0" presId="urn:microsoft.com/office/officeart/2005/8/layout/orgChart1"/>
    <dgm:cxn modelId="{82823784-3A09-E440-B7A6-67AB8AD3284A}" type="presParOf" srcId="{E5485D80-9D97-4C75-8AE3-D752B1775DA7}" destId="{BC1E9FC2-9942-4092-8E1D-FB4E212CE967}" srcOrd="1" destOrd="0" presId="urn:microsoft.com/office/officeart/2005/8/layout/orgChart1"/>
    <dgm:cxn modelId="{66B61649-6B5C-374E-B882-137CAAEF381D}" type="presParOf" srcId="{E5485D80-9D97-4C75-8AE3-D752B1775DA7}" destId="{A745F9BC-A29D-45C5-981B-70F7EC99CCA7}" srcOrd="2" destOrd="0" presId="urn:microsoft.com/office/officeart/2005/8/layout/orgChart1"/>
    <dgm:cxn modelId="{7C308280-ABEF-5C40-8B6D-2270B91CBAF2}" type="presParOf" srcId="{877CEE7F-057A-49AD-AD74-793D4B4CEF90}" destId="{906104D6-48D4-4A99-8730-00AE13C60572}" srcOrd="2" destOrd="0" presId="urn:microsoft.com/office/officeart/2005/8/layout/orgChart1"/>
    <dgm:cxn modelId="{EDB0058D-438E-CC49-A411-79A75B7D687B}" type="presParOf" srcId="{30D999B1-CE89-447F-AD3A-E304323F4619}" destId="{1940224C-5D9B-44EC-AC07-F233E2946FDF}" srcOrd="2" destOrd="0" presId="urn:microsoft.com/office/officeart/2005/8/layout/orgChart1"/>
    <dgm:cxn modelId="{38F3519E-E718-0B4D-8320-F59C119DAB74}" type="presParOf" srcId="{5BAA9067-095B-4898-80EA-1D98998FCB27}" destId="{C74862B0-F874-4447-B107-DB6DD838950A}" srcOrd="2" destOrd="0" presId="urn:microsoft.com/office/officeart/2005/8/layout/orgChart1"/>
    <dgm:cxn modelId="{AC9CB733-6C1F-3643-B25C-8ED7562498CE}" type="presParOf" srcId="{5BAA9067-095B-4898-80EA-1D98998FCB27}" destId="{7977836E-FA2B-4B09-AB2E-4774B5264DBB}" srcOrd="3" destOrd="0" presId="urn:microsoft.com/office/officeart/2005/8/layout/orgChart1"/>
    <dgm:cxn modelId="{7420C3BB-AEE6-844A-96B0-DE431E1D85FA}" type="presParOf" srcId="{7977836E-FA2B-4B09-AB2E-4774B5264DBB}" destId="{2DE0DABF-E14C-4DDE-8295-A2EC34F31C0F}" srcOrd="0" destOrd="0" presId="urn:microsoft.com/office/officeart/2005/8/layout/orgChart1"/>
    <dgm:cxn modelId="{C4A362F3-471D-F743-A636-D2635D93A44C}" type="presParOf" srcId="{2DE0DABF-E14C-4DDE-8295-A2EC34F31C0F}" destId="{B03DEEBE-8D6A-4D34-A3DA-17FB6B68BDE7}" srcOrd="0" destOrd="0" presId="urn:microsoft.com/office/officeart/2005/8/layout/orgChart1"/>
    <dgm:cxn modelId="{F4708DF2-5954-C140-B05A-D091D9F92688}" type="presParOf" srcId="{2DE0DABF-E14C-4DDE-8295-A2EC34F31C0F}" destId="{F0D3E6AB-2E5D-4979-AE05-84BDF00F3E57}" srcOrd="1" destOrd="0" presId="urn:microsoft.com/office/officeart/2005/8/layout/orgChart1"/>
    <dgm:cxn modelId="{6A0B73D6-0693-1B4A-BA7F-5E01BD6AE4E6}" type="presParOf" srcId="{7977836E-FA2B-4B09-AB2E-4774B5264DBB}" destId="{73B364B1-8E33-4ADC-9E3D-F33B6A17022E}" srcOrd="1" destOrd="0" presId="urn:microsoft.com/office/officeart/2005/8/layout/orgChart1"/>
    <dgm:cxn modelId="{2CB91CEA-10D5-5F4F-8034-A3A5858E7E3E}" type="presParOf" srcId="{73B364B1-8E33-4ADC-9E3D-F33B6A17022E}" destId="{3CEF933D-A3AC-2640-90B9-779EE298603D}" srcOrd="0" destOrd="0" presId="urn:microsoft.com/office/officeart/2005/8/layout/orgChart1"/>
    <dgm:cxn modelId="{2E21677F-EE96-0441-AC51-0E95C83018B4}" type="presParOf" srcId="{73B364B1-8E33-4ADC-9E3D-F33B6A17022E}" destId="{ED8D97EE-7E3F-024D-99E6-02CEDEC8A2B7}" srcOrd="1" destOrd="0" presId="urn:microsoft.com/office/officeart/2005/8/layout/orgChart1"/>
    <dgm:cxn modelId="{01B0B10A-97FB-BC45-B9A5-27F6563E77E6}" type="presParOf" srcId="{ED8D97EE-7E3F-024D-99E6-02CEDEC8A2B7}" destId="{485FC0D9-F549-B44D-9D2A-214D993A7DD4}" srcOrd="0" destOrd="0" presId="urn:microsoft.com/office/officeart/2005/8/layout/orgChart1"/>
    <dgm:cxn modelId="{16ED832E-B713-9A41-AC13-7F9C0355F54D}" type="presParOf" srcId="{485FC0D9-F549-B44D-9D2A-214D993A7DD4}" destId="{E670587C-8103-0443-9C22-BE39B479CE67}" srcOrd="0" destOrd="0" presId="urn:microsoft.com/office/officeart/2005/8/layout/orgChart1"/>
    <dgm:cxn modelId="{0CBCB074-7E17-4C43-988E-0E6DC796D046}" type="presParOf" srcId="{485FC0D9-F549-B44D-9D2A-214D993A7DD4}" destId="{9BBF8C2A-3C5C-3247-8443-706FBFE470A9}" srcOrd="1" destOrd="0" presId="urn:microsoft.com/office/officeart/2005/8/layout/orgChart1"/>
    <dgm:cxn modelId="{CB72F703-A10E-4847-A97D-78D9EEC4CAE3}" type="presParOf" srcId="{ED8D97EE-7E3F-024D-99E6-02CEDEC8A2B7}" destId="{194C501D-D08D-A448-98DE-C51CF2F3543C}" srcOrd="1" destOrd="0" presId="urn:microsoft.com/office/officeart/2005/8/layout/orgChart1"/>
    <dgm:cxn modelId="{F5CA0DA0-F2EC-3648-9FF8-8EC8DD766D5C}" type="presParOf" srcId="{194C501D-D08D-A448-98DE-C51CF2F3543C}" destId="{1190B346-2523-544B-BC6F-C836F06FCF4C}" srcOrd="0" destOrd="0" presId="urn:microsoft.com/office/officeart/2005/8/layout/orgChart1"/>
    <dgm:cxn modelId="{0A77BB03-06A9-7B44-9351-48A43CE3D3F3}" type="presParOf" srcId="{194C501D-D08D-A448-98DE-C51CF2F3543C}" destId="{74068888-90DD-3C4E-808D-7A696AD0E874}" srcOrd="1" destOrd="0" presId="urn:microsoft.com/office/officeart/2005/8/layout/orgChart1"/>
    <dgm:cxn modelId="{DF11CDA6-D0D6-CA40-86CD-31B9BCE21B83}" type="presParOf" srcId="{74068888-90DD-3C4E-808D-7A696AD0E874}" destId="{C5095111-CCED-C54B-A6F8-BBADA59AE861}" srcOrd="0" destOrd="0" presId="urn:microsoft.com/office/officeart/2005/8/layout/orgChart1"/>
    <dgm:cxn modelId="{D8B94498-0623-4046-97D2-E274875D3CFE}" type="presParOf" srcId="{C5095111-CCED-C54B-A6F8-BBADA59AE861}" destId="{D84305E1-BA37-304B-A784-6CFAA8A6C331}" srcOrd="0" destOrd="0" presId="urn:microsoft.com/office/officeart/2005/8/layout/orgChart1"/>
    <dgm:cxn modelId="{9982F6E5-143B-5140-858C-1206F7337BDC}" type="presParOf" srcId="{C5095111-CCED-C54B-A6F8-BBADA59AE861}" destId="{DB2C852E-DB64-8848-9444-3F381CA5B433}" srcOrd="1" destOrd="0" presId="urn:microsoft.com/office/officeart/2005/8/layout/orgChart1"/>
    <dgm:cxn modelId="{7218F66A-FA01-D74C-AC18-49AFEC75B205}" type="presParOf" srcId="{74068888-90DD-3C4E-808D-7A696AD0E874}" destId="{EAF39ADF-503F-B346-8DDC-BD8CD9BA547B}" srcOrd="1" destOrd="0" presId="urn:microsoft.com/office/officeart/2005/8/layout/orgChart1"/>
    <dgm:cxn modelId="{97A1583F-D9B0-A24B-B51D-624F5BA7889D}" type="presParOf" srcId="{74068888-90DD-3C4E-808D-7A696AD0E874}" destId="{EC12CC14-B909-8449-A7CC-D06F7202470E}" srcOrd="2" destOrd="0" presId="urn:microsoft.com/office/officeart/2005/8/layout/orgChart1"/>
    <dgm:cxn modelId="{380F43FF-3DC5-6843-A1E2-A0C8CAD55956}" type="presParOf" srcId="{194C501D-D08D-A448-98DE-C51CF2F3543C}" destId="{56BD5C49-7934-9342-81C7-E2B5F5CB8AB0}" srcOrd="2" destOrd="0" presId="urn:microsoft.com/office/officeart/2005/8/layout/orgChart1"/>
    <dgm:cxn modelId="{DDB23FE5-3260-9D4C-848B-86BA630E7BB4}" type="presParOf" srcId="{194C501D-D08D-A448-98DE-C51CF2F3543C}" destId="{44189552-6D5D-0E49-83DA-A174CEA33B5E}" srcOrd="3" destOrd="0" presId="urn:microsoft.com/office/officeart/2005/8/layout/orgChart1"/>
    <dgm:cxn modelId="{F78AFD92-2613-814C-B563-DE0E4FD15FAF}" type="presParOf" srcId="{44189552-6D5D-0E49-83DA-A174CEA33B5E}" destId="{C1CF4923-1B11-4A47-B9FA-86DE717DC81A}" srcOrd="0" destOrd="0" presId="urn:microsoft.com/office/officeart/2005/8/layout/orgChart1"/>
    <dgm:cxn modelId="{289A92A6-9D09-1D43-A0DE-D66C23CF380B}" type="presParOf" srcId="{C1CF4923-1B11-4A47-B9FA-86DE717DC81A}" destId="{F136958E-13D4-4847-B22C-2B29EDCF9391}" srcOrd="0" destOrd="0" presId="urn:microsoft.com/office/officeart/2005/8/layout/orgChart1"/>
    <dgm:cxn modelId="{7C2D13EA-4B61-6F41-9440-2790B8725BF8}" type="presParOf" srcId="{C1CF4923-1B11-4A47-B9FA-86DE717DC81A}" destId="{1F4C6502-BB18-9742-ADAA-275579FE2BA3}" srcOrd="1" destOrd="0" presId="urn:microsoft.com/office/officeart/2005/8/layout/orgChart1"/>
    <dgm:cxn modelId="{05F23CF4-A8A9-5543-A4C5-165D48A56DAC}" type="presParOf" srcId="{44189552-6D5D-0E49-83DA-A174CEA33B5E}" destId="{9F8B6956-743D-A442-B099-A7FFD8D50CC5}" srcOrd="1" destOrd="0" presId="urn:microsoft.com/office/officeart/2005/8/layout/orgChart1"/>
    <dgm:cxn modelId="{B617FE7C-D648-D34E-ADE0-E73B18BCE3A9}" type="presParOf" srcId="{9F8B6956-743D-A442-B099-A7FFD8D50CC5}" destId="{5FF793EE-D770-FD4D-9D18-A99EC8D7C866}" srcOrd="0" destOrd="0" presId="urn:microsoft.com/office/officeart/2005/8/layout/orgChart1"/>
    <dgm:cxn modelId="{3FF2F3E9-A090-D24A-966D-10FA4A6B8E4F}" type="presParOf" srcId="{9F8B6956-743D-A442-B099-A7FFD8D50CC5}" destId="{29EFB745-CA0D-C940-ACD2-C5E15B2877D3}" srcOrd="1" destOrd="0" presId="urn:microsoft.com/office/officeart/2005/8/layout/orgChart1"/>
    <dgm:cxn modelId="{5F0A8922-B7EB-A544-90C0-0E87BF8738B1}" type="presParOf" srcId="{29EFB745-CA0D-C940-ACD2-C5E15B2877D3}" destId="{9366799E-0C83-3742-98CF-3A7AADF00C68}" srcOrd="0" destOrd="0" presId="urn:microsoft.com/office/officeart/2005/8/layout/orgChart1"/>
    <dgm:cxn modelId="{A40298F5-6E22-7C4E-A6C5-2935973BF708}" type="presParOf" srcId="{9366799E-0C83-3742-98CF-3A7AADF00C68}" destId="{05E74234-4102-CF40-8107-3B5E494BBF5B}" srcOrd="0" destOrd="0" presId="urn:microsoft.com/office/officeart/2005/8/layout/orgChart1"/>
    <dgm:cxn modelId="{707AD4EC-6394-FA42-B4CC-2478653939B5}" type="presParOf" srcId="{9366799E-0C83-3742-98CF-3A7AADF00C68}" destId="{7E8ED830-FB5C-0F4A-B846-57B4206645E9}" srcOrd="1" destOrd="0" presId="urn:microsoft.com/office/officeart/2005/8/layout/orgChart1"/>
    <dgm:cxn modelId="{D6ABC4E8-0628-C74F-9217-F28C9F3C7C9C}" type="presParOf" srcId="{29EFB745-CA0D-C940-ACD2-C5E15B2877D3}" destId="{738E77A5-5E2D-2346-B002-AD03786B713D}" srcOrd="1" destOrd="0" presId="urn:microsoft.com/office/officeart/2005/8/layout/orgChart1"/>
    <dgm:cxn modelId="{F30C3BFB-F562-6345-A9DD-DD33AE5EF4F4}" type="presParOf" srcId="{29EFB745-CA0D-C940-ACD2-C5E15B2877D3}" destId="{60C1DE21-D24A-9741-9471-0372CD0CD2B1}" srcOrd="2" destOrd="0" presId="urn:microsoft.com/office/officeart/2005/8/layout/orgChart1"/>
    <dgm:cxn modelId="{6DFD4020-5BAE-0B47-8C11-CAFB69602764}" type="presParOf" srcId="{44189552-6D5D-0E49-83DA-A174CEA33B5E}" destId="{45284F62-AD7F-854C-B86D-FD89DC66B1ED}" srcOrd="2" destOrd="0" presId="urn:microsoft.com/office/officeart/2005/8/layout/orgChart1"/>
    <dgm:cxn modelId="{91D9321B-4D98-6E47-B054-A291794F859E}" type="presParOf" srcId="{194C501D-D08D-A448-98DE-C51CF2F3543C}" destId="{8AD9957E-4E23-9F4B-89B1-36C3A71EC6E5}" srcOrd="4" destOrd="0" presId="urn:microsoft.com/office/officeart/2005/8/layout/orgChart1"/>
    <dgm:cxn modelId="{70B1A36C-6985-564E-916C-73FA38597D00}" type="presParOf" srcId="{194C501D-D08D-A448-98DE-C51CF2F3543C}" destId="{0CBC1268-A553-674C-A481-E736A206958A}" srcOrd="5" destOrd="0" presId="urn:microsoft.com/office/officeart/2005/8/layout/orgChart1"/>
    <dgm:cxn modelId="{EB1B7E7F-6A01-C04B-A549-568614004E36}" type="presParOf" srcId="{0CBC1268-A553-674C-A481-E736A206958A}" destId="{3E4F16FF-DC15-3249-99A1-DEFA483F7933}" srcOrd="0" destOrd="0" presId="urn:microsoft.com/office/officeart/2005/8/layout/orgChart1"/>
    <dgm:cxn modelId="{1EBFA423-B0D4-C04D-88F3-61C44CCF4302}" type="presParOf" srcId="{3E4F16FF-DC15-3249-99A1-DEFA483F7933}" destId="{419FA2A6-83F7-964B-850B-2700EEE7AA57}" srcOrd="0" destOrd="0" presId="urn:microsoft.com/office/officeart/2005/8/layout/orgChart1"/>
    <dgm:cxn modelId="{018AB3CB-9F59-E24F-928B-CB272C672585}" type="presParOf" srcId="{3E4F16FF-DC15-3249-99A1-DEFA483F7933}" destId="{5798BE4B-F6D3-A64A-8F54-60A359C3D75C}" srcOrd="1" destOrd="0" presId="urn:microsoft.com/office/officeart/2005/8/layout/orgChart1"/>
    <dgm:cxn modelId="{7882A4D7-F42F-0E48-BC05-95E72F0170B5}" type="presParOf" srcId="{0CBC1268-A553-674C-A481-E736A206958A}" destId="{78C57504-AE9D-084C-AA25-3E1D2BF24579}" srcOrd="1" destOrd="0" presId="urn:microsoft.com/office/officeart/2005/8/layout/orgChart1"/>
    <dgm:cxn modelId="{6138CCF9-CB1A-6343-B44A-8871552C19F2}" type="presParOf" srcId="{0CBC1268-A553-674C-A481-E736A206958A}" destId="{A6238E96-0942-2C47-9053-28BC5F1B995D}" srcOrd="2" destOrd="0" presId="urn:microsoft.com/office/officeart/2005/8/layout/orgChart1"/>
    <dgm:cxn modelId="{A89E0740-09F0-9042-AC0A-BD8D430BA82B}" type="presParOf" srcId="{ED8D97EE-7E3F-024D-99E6-02CEDEC8A2B7}" destId="{99597EB9-F9E3-5846-BF64-7A5FD601E1E0}" srcOrd="2" destOrd="0" presId="urn:microsoft.com/office/officeart/2005/8/layout/orgChart1"/>
    <dgm:cxn modelId="{60B57AFA-B1C7-694D-9680-42CE33C8318B}" type="presParOf" srcId="{73B364B1-8E33-4ADC-9E3D-F33B6A17022E}" destId="{E66AE51E-78EF-B24E-8C08-41A4686429A3}" srcOrd="2" destOrd="0" presId="urn:microsoft.com/office/officeart/2005/8/layout/orgChart1"/>
    <dgm:cxn modelId="{37735CE5-6881-9948-A6F0-4BDBEC328B02}" type="presParOf" srcId="{73B364B1-8E33-4ADC-9E3D-F33B6A17022E}" destId="{AD66E2A7-57E9-AE4F-AC95-B9C51ECF3B99}" srcOrd="3" destOrd="0" presId="urn:microsoft.com/office/officeart/2005/8/layout/orgChart1"/>
    <dgm:cxn modelId="{748F08C5-AEE0-604A-B832-65BB9ECF8EA0}" type="presParOf" srcId="{AD66E2A7-57E9-AE4F-AC95-B9C51ECF3B99}" destId="{E94A1301-BD91-C048-B16F-D45183D05B51}" srcOrd="0" destOrd="0" presId="urn:microsoft.com/office/officeart/2005/8/layout/orgChart1"/>
    <dgm:cxn modelId="{B86FA873-8125-E44E-BDD5-DA519B19B0EA}" type="presParOf" srcId="{E94A1301-BD91-C048-B16F-D45183D05B51}" destId="{031CA4F7-B8AA-A14F-8375-3F5207435063}" srcOrd="0" destOrd="0" presId="urn:microsoft.com/office/officeart/2005/8/layout/orgChart1"/>
    <dgm:cxn modelId="{6DA8C7A6-DE49-6E40-9CBA-5A70C3B5EAA4}" type="presParOf" srcId="{E94A1301-BD91-C048-B16F-D45183D05B51}" destId="{EEC4F07A-837E-7C44-A369-6A6FF7F108F4}" srcOrd="1" destOrd="0" presId="urn:microsoft.com/office/officeart/2005/8/layout/orgChart1"/>
    <dgm:cxn modelId="{63060B99-130B-8644-A4FC-A028E5EDD7D4}" type="presParOf" srcId="{AD66E2A7-57E9-AE4F-AC95-B9C51ECF3B99}" destId="{3C346082-6EAB-CE4E-A365-79860E0AF213}" srcOrd="1" destOrd="0" presId="urn:microsoft.com/office/officeart/2005/8/layout/orgChart1"/>
    <dgm:cxn modelId="{D8C77A0F-A2D3-6148-94BB-C615DA827582}" type="presParOf" srcId="{3C346082-6EAB-CE4E-A365-79860E0AF213}" destId="{BC77F831-0A20-CE4F-BCD6-FAD78AE944EC}" srcOrd="0" destOrd="0" presId="urn:microsoft.com/office/officeart/2005/8/layout/orgChart1"/>
    <dgm:cxn modelId="{07A4F823-5A43-3748-A5DC-24D0B1B3A9BA}" type="presParOf" srcId="{3C346082-6EAB-CE4E-A365-79860E0AF213}" destId="{376BD738-7A81-1D4D-99FA-41C87AFFDA37}" srcOrd="1" destOrd="0" presId="urn:microsoft.com/office/officeart/2005/8/layout/orgChart1"/>
    <dgm:cxn modelId="{635F4BBF-0BCD-2244-86C6-A2A2127A6182}" type="presParOf" srcId="{376BD738-7A81-1D4D-99FA-41C87AFFDA37}" destId="{89218803-1EDE-F647-A37D-88BAB5265290}" srcOrd="0" destOrd="0" presId="urn:microsoft.com/office/officeart/2005/8/layout/orgChart1"/>
    <dgm:cxn modelId="{C8435359-15A0-444E-9C4A-6A586D3E7845}" type="presParOf" srcId="{89218803-1EDE-F647-A37D-88BAB5265290}" destId="{6028A916-807A-C64B-ADC0-F0FB1A8264C9}" srcOrd="0" destOrd="0" presId="urn:microsoft.com/office/officeart/2005/8/layout/orgChart1"/>
    <dgm:cxn modelId="{D9E54D47-6888-8F42-99F0-7990F96B0A99}" type="presParOf" srcId="{89218803-1EDE-F647-A37D-88BAB5265290}" destId="{D7861FB2-082F-9848-B50C-83A61BD7B850}" srcOrd="1" destOrd="0" presId="urn:microsoft.com/office/officeart/2005/8/layout/orgChart1"/>
    <dgm:cxn modelId="{3C5E9CC5-826E-3E4A-A8AD-FF9400E7568C}" type="presParOf" srcId="{376BD738-7A81-1D4D-99FA-41C87AFFDA37}" destId="{EE29EB03-6CA2-A444-B1DB-1B75EE1E1F1A}" srcOrd="1" destOrd="0" presId="urn:microsoft.com/office/officeart/2005/8/layout/orgChart1"/>
    <dgm:cxn modelId="{DEBABCF7-91F7-7E43-99BD-195E821B2173}" type="presParOf" srcId="{EE29EB03-6CA2-A444-B1DB-1B75EE1E1F1A}" destId="{B82242E9-E98C-BF4A-BEE0-9AAB68459C92}" srcOrd="0" destOrd="0" presId="urn:microsoft.com/office/officeart/2005/8/layout/orgChart1"/>
    <dgm:cxn modelId="{40D9B171-48B2-044E-994C-A3388B7DCC35}" type="presParOf" srcId="{EE29EB03-6CA2-A444-B1DB-1B75EE1E1F1A}" destId="{4C2CE63C-AD84-9840-B04D-EB9748E2F818}" srcOrd="1" destOrd="0" presId="urn:microsoft.com/office/officeart/2005/8/layout/orgChart1"/>
    <dgm:cxn modelId="{806EA147-6C45-1643-A5F5-20C1C3DFB762}" type="presParOf" srcId="{4C2CE63C-AD84-9840-B04D-EB9748E2F818}" destId="{0A3FCFA7-D7AB-124E-8E7B-F5AB01F91124}" srcOrd="0" destOrd="0" presId="urn:microsoft.com/office/officeart/2005/8/layout/orgChart1"/>
    <dgm:cxn modelId="{F03AEB99-43C2-354A-9358-985A08E450F7}" type="presParOf" srcId="{0A3FCFA7-D7AB-124E-8E7B-F5AB01F91124}" destId="{56631885-E12A-EA4E-B819-91490DFB6D5F}" srcOrd="0" destOrd="0" presId="urn:microsoft.com/office/officeart/2005/8/layout/orgChart1"/>
    <dgm:cxn modelId="{FB6EFABE-1C0D-694D-8F4E-03350CC65432}" type="presParOf" srcId="{0A3FCFA7-D7AB-124E-8E7B-F5AB01F91124}" destId="{3EC681E7-2D17-134D-85EB-4DE73C73A47F}" srcOrd="1" destOrd="0" presId="urn:microsoft.com/office/officeart/2005/8/layout/orgChart1"/>
    <dgm:cxn modelId="{8763FCE7-865B-7248-B7BC-7BE9622AE8A1}" type="presParOf" srcId="{4C2CE63C-AD84-9840-B04D-EB9748E2F818}" destId="{0A7D330E-5BC7-8845-867C-6E70C1FF5E9C}" srcOrd="1" destOrd="0" presId="urn:microsoft.com/office/officeart/2005/8/layout/orgChart1"/>
    <dgm:cxn modelId="{6C2908E1-05EE-CF4F-989E-7174AFC294FF}" type="presParOf" srcId="{0A7D330E-5BC7-8845-867C-6E70C1FF5E9C}" destId="{BB52AE45-8D12-8243-B1DF-6BB0D954AEBB}" srcOrd="0" destOrd="0" presId="urn:microsoft.com/office/officeart/2005/8/layout/orgChart1"/>
    <dgm:cxn modelId="{4EA9C80B-974E-EF42-90B4-AEAD45297B94}" type="presParOf" srcId="{0A7D330E-5BC7-8845-867C-6E70C1FF5E9C}" destId="{C081DC68-89A3-A940-8B3C-2547513CC4FB}" srcOrd="1" destOrd="0" presId="urn:microsoft.com/office/officeart/2005/8/layout/orgChart1"/>
    <dgm:cxn modelId="{C0B06F7B-44AE-0D4F-9C4F-28F78A0C218A}" type="presParOf" srcId="{C081DC68-89A3-A940-8B3C-2547513CC4FB}" destId="{36B92D1B-C47F-E446-951E-2CD000F241B9}" srcOrd="0" destOrd="0" presId="urn:microsoft.com/office/officeart/2005/8/layout/orgChart1"/>
    <dgm:cxn modelId="{E8BB0FC3-F2D9-0549-8FF7-B05E698C8C8B}" type="presParOf" srcId="{36B92D1B-C47F-E446-951E-2CD000F241B9}" destId="{1DFE80F7-7D13-8E4C-98F9-FDA733D2A3A7}" srcOrd="0" destOrd="0" presId="urn:microsoft.com/office/officeart/2005/8/layout/orgChart1"/>
    <dgm:cxn modelId="{560C9F05-52BF-864B-939B-2E6FE862280B}" type="presParOf" srcId="{36B92D1B-C47F-E446-951E-2CD000F241B9}" destId="{045E67CA-DC6D-F848-B09E-EC83E00504BE}" srcOrd="1" destOrd="0" presId="urn:microsoft.com/office/officeart/2005/8/layout/orgChart1"/>
    <dgm:cxn modelId="{91963D5B-014C-784B-B84F-F6F68D756117}" type="presParOf" srcId="{C081DC68-89A3-A940-8B3C-2547513CC4FB}" destId="{60DB01EC-D332-AA49-B7AA-019C612EFF4C}" srcOrd="1" destOrd="0" presId="urn:microsoft.com/office/officeart/2005/8/layout/orgChart1"/>
    <dgm:cxn modelId="{64D0603D-EA87-F447-9B49-BBC3720507F6}" type="presParOf" srcId="{C081DC68-89A3-A940-8B3C-2547513CC4FB}" destId="{F226A758-DB85-CB44-B1E4-55FFC1AF2536}" srcOrd="2" destOrd="0" presId="urn:microsoft.com/office/officeart/2005/8/layout/orgChart1"/>
    <dgm:cxn modelId="{C37516AF-CE8D-8345-96FC-DAD7F886A90C}" type="presParOf" srcId="{0A7D330E-5BC7-8845-867C-6E70C1FF5E9C}" destId="{4FA6CFFA-C517-504E-9670-D3488249CEC9}" srcOrd="2" destOrd="0" presId="urn:microsoft.com/office/officeart/2005/8/layout/orgChart1"/>
    <dgm:cxn modelId="{146050B4-C241-8141-A59C-848ADCD6F70D}" type="presParOf" srcId="{0A7D330E-5BC7-8845-867C-6E70C1FF5E9C}" destId="{6FDED64A-1F7F-CF48-8125-D45262E51E64}" srcOrd="3" destOrd="0" presId="urn:microsoft.com/office/officeart/2005/8/layout/orgChart1"/>
    <dgm:cxn modelId="{1C8BB719-F8AF-4D45-97F1-B0DFF151EC4C}" type="presParOf" srcId="{6FDED64A-1F7F-CF48-8125-D45262E51E64}" destId="{6277E0D7-FB7E-C74F-B436-539732831C6C}" srcOrd="0" destOrd="0" presId="urn:microsoft.com/office/officeart/2005/8/layout/orgChart1"/>
    <dgm:cxn modelId="{3F0F8AA7-99C1-4F4D-BBA1-A8EEA5D60126}" type="presParOf" srcId="{6277E0D7-FB7E-C74F-B436-539732831C6C}" destId="{E1053A9F-4B47-AA45-BFBA-CB94E6DAED0E}" srcOrd="0" destOrd="0" presId="urn:microsoft.com/office/officeart/2005/8/layout/orgChart1"/>
    <dgm:cxn modelId="{40C7FC12-F75C-F04D-AA0E-087CC8949F59}" type="presParOf" srcId="{6277E0D7-FB7E-C74F-B436-539732831C6C}" destId="{EC881B37-4A93-DD41-884A-8216D22A4BF8}" srcOrd="1" destOrd="0" presId="urn:microsoft.com/office/officeart/2005/8/layout/orgChart1"/>
    <dgm:cxn modelId="{D23CA410-B67E-8440-AD36-3D0D4BA79600}" type="presParOf" srcId="{6FDED64A-1F7F-CF48-8125-D45262E51E64}" destId="{FF019027-628C-1B41-B65B-2AC1E1CF2E8E}" srcOrd="1" destOrd="0" presId="urn:microsoft.com/office/officeart/2005/8/layout/orgChart1"/>
    <dgm:cxn modelId="{A06AC45E-325C-DD4A-8609-F728080502A3}" type="presParOf" srcId="{6FDED64A-1F7F-CF48-8125-D45262E51E64}" destId="{D8EA9729-D023-314D-B343-53D16FCBACED}" srcOrd="2" destOrd="0" presId="urn:microsoft.com/office/officeart/2005/8/layout/orgChart1"/>
    <dgm:cxn modelId="{F319EF01-8FA5-CE47-8D90-2EA28E1D5D9A}" type="presParOf" srcId="{4C2CE63C-AD84-9840-B04D-EB9748E2F818}" destId="{FBEB0D64-B393-E94E-BDD0-8B1DEEC71C52}" srcOrd="2" destOrd="0" presId="urn:microsoft.com/office/officeart/2005/8/layout/orgChart1"/>
    <dgm:cxn modelId="{33498C32-6D17-0B44-A07E-2626B43D3C01}" type="presParOf" srcId="{EE29EB03-6CA2-A444-B1DB-1B75EE1E1F1A}" destId="{CB6D2611-2774-3E45-BB0D-D63F0059B486}" srcOrd="2" destOrd="0" presId="urn:microsoft.com/office/officeart/2005/8/layout/orgChart1"/>
    <dgm:cxn modelId="{83523DC3-9954-AD40-B9D7-42EC3DACF376}" type="presParOf" srcId="{EE29EB03-6CA2-A444-B1DB-1B75EE1E1F1A}" destId="{DCE846E4-7247-0647-8C6A-F1D1B41664C8}" srcOrd="3" destOrd="0" presId="urn:microsoft.com/office/officeart/2005/8/layout/orgChart1"/>
    <dgm:cxn modelId="{41A39DEA-92DF-4246-AFA6-F6329BFA46A5}" type="presParOf" srcId="{DCE846E4-7247-0647-8C6A-F1D1B41664C8}" destId="{CFA005F4-6988-7847-8DAE-1906B32BAFB7}" srcOrd="0" destOrd="0" presId="urn:microsoft.com/office/officeart/2005/8/layout/orgChart1"/>
    <dgm:cxn modelId="{397A5E20-8884-504A-B7E1-F59D6191E861}" type="presParOf" srcId="{CFA005F4-6988-7847-8DAE-1906B32BAFB7}" destId="{07DF70A2-F207-4C49-8D88-11093927A77C}" srcOrd="0" destOrd="0" presId="urn:microsoft.com/office/officeart/2005/8/layout/orgChart1"/>
    <dgm:cxn modelId="{9CE234DF-1332-9E44-A43C-9A0F919D13B6}" type="presParOf" srcId="{CFA005F4-6988-7847-8DAE-1906B32BAFB7}" destId="{085C77FA-7FD9-7741-A6FC-2C8AA6B1FAF7}" srcOrd="1" destOrd="0" presId="urn:microsoft.com/office/officeart/2005/8/layout/orgChart1"/>
    <dgm:cxn modelId="{3F41C891-883C-9F4E-BE70-1217D52FBA30}" type="presParOf" srcId="{DCE846E4-7247-0647-8C6A-F1D1B41664C8}" destId="{AA71C646-7C12-1C4C-AE77-642BF6CCA0E6}" srcOrd="1" destOrd="0" presId="urn:microsoft.com/office/officeart/2005/8/layout/orgChart1"/>
    <dgm:cxn modelId="{DCDB1E31-1A4E-6C4D-B878-AF8A3665531A}" type="presParOf" srcId="{AA71C646-7C12-1C4C-AE77-642BF6CCA0E6}" destId="{5949991A-4DDC-7049-8533-5601F53D59B7}" srcOrd="0" destOrd="0" presId="urn:microsoft.com/office/officeart/2005/8/layout/orgChart1"/>
    <dgm:cxn modelId="{DBD8E628-281F-C94C-9DA5-ADC66FD375E1}" type="presParOf" srcId="{AA71C646-7C12-1C4C-AE77-642BF6CCA0E6}" destId="{79798600-0892-3342-963A-22A385BC8FED}" srcOrd="1" destOrd="0" presId="urn:microsoft.com/office/officeart/2005/8/layout/orgChart1"/>
    <dgm:cxn modelId="{2F7FDEB1-BE66-024C-9F4F-5B7278BE2026}" type="presParOf" srcId="{79798600-0892-3342-963A-22A385BC8FED}" destId="{5875F882-35ED-4843-96C6-18E21E6A5B84}" srcOrd="0" destOrd="0" presId="urn:microsoft.com/office/officeart/2005/8/layout/orgChart1"/>
    <dgm:cxn modelId="{9DF5ACED-B929-9B44-B51B-26A8B8D612CE}" type="presParOf" srcId="{5875F882-35ED-4843-96C6-18E21E6A5B84}" destId="{864C587B-D834-1244-89A5-C85D2BEAA7F0}" srcOrd="0" destOrd="0" presId="urn:microsoft.com/office/officeart/2005/8/layout/orgChart1"/>
    <dgm:cxn modelId="{161DD857-9626-9A43-A9CB-AB0FE4C4EA7A}" type="presParOf" srcId="{5875F882-35ED-4843-96C6-18E21E6A5B84}" destId="{BC941DA9-71C0-8E4E-AF93-2617ECAAD94A}" srcOrd="1" destOrd="0" presId="urn:microsoft.com/office/officeart/2005/8/layout/orgChart1"/>
    <dgm:cxn modelId="{BBB3673C-E9A6-EF49-A2AE-330F53D2B684}" type="presParOf" srcId="{79798600-0892-3342-963A-22A385BC8FED}" destId="{00B54EBB-F794-9E45-92D6-5CCF3661A1A5}" srcOrd="1" destOrd="0" presId="urn:microsoft.com/office/officeart/2005/8/layout/orgChart1"/>
    <dgm:cxn modelId="{F437E9E3-556D-A446-A870-A63100CA2291}" type="presParOf" srcId="{79798600-0892-3342-963A-22A385BC8FED}" destId="{40AB4366-21AC-1241-8BF0-91D247B19778}" srcOrd="2" destOrd="0" presId="urn:microsoft.com/office/officeart/2005/8/layout/orgChart1"/>
    <dgm:cxn modelId="{FF664CD2-7DA6-344E-B4B6-457EFC8A44A8}" type="presParOf" srcId="{AA71C646-7C12-1C4C-AE77-642BF6CCA0E6}" destId="{F947031F-71F3-1541-B08E-11A19CD467A8}" srcOrd="2" destOrd="0" presId="urn:microsoft.com/office/officeart/2005/8/layout/orgChart1"/>
    <dgm:cxn modelId="{6EBCEF61-5634-2A42-8025-AD2BB494E897}" type="presParOf" srcId="{AA71C646-7C12-1C4C-AE77-642BF6CCA0E6}" destId="{5E659379-499C-8246-96BD-B206BC8EEB3C}" srcOrd="3" destOrd="0" presId="urn:microsoft.com/office/officeart/2005/8/layout/orgChart1"/>
    <dgm:cxn modelId="{349488FD-F815-CE4E-9418-32033F9AFAE1}" type="presParOf" srcId="{5E659379-499C-8246-96BD-B206BC8EEB3C}" destId="{C582E6C4-3C6B-964D-AC33-EBE1F704DB7A}" srcOrd="0" destOrd="0" presId="urn:microsoft.com/office/officeart/2005/8/layout/orgChart1"/>
    <dgm:cxn modelId="{246A29D2-CC11-3244-A7FC-B848955A0E03}" type="presParOf" srcId="{C582E6C4-3C6B-964D-AC33-EBE1F704DB7A}" destId="{03F99A12-2112-C042-8AA0-033290933644}" srcOrd="0" destOrd="0" presId="urn:microsoft.com/office/officeart/2005/8/layout/orgChart1"/>
    <dgm:cxn modelId="{10332059-C503-1C44-9243-5AB640FF592B}" type="presParOf" srcId="{C582E6C4-3C6B-964D-AC33-EBE1F704DB7A}" destId="{BE223501-1C00-9A41-987D-7B5D23B7126D}" srcOrd="1" destOrd="0" presId="urn:microsoft.com/office/officeart/2005/8/layout/orgChart1"/>
    <dgm:cxn modelId="{9204375A-303F-6A4D-807F-7EDF974881E9}" type="presParOf" srcId="{5E659379-499C-8246-96BD-B206BC8EEB3C}" destId="{86ADD079-5655-7448-B095-409A56D5346B}" srcOrd="1" destOrd="0" presId="urn:microsoft.com/office/officeart/2005/8/layout/orgChart1"/>
    <dgm:cxn modelId="{FBCA4EA5-73D3-C748-9463-41F5E78A02EC}" type="presParOf" srcId="{5E659379-499C-8246-96BD-B206BC8EEB3C}" destId="{80422A9F-A9C8-3A45-88B0-E0BBB95D983B}" srcOrd="2" destOrd="0" presId="urn:microsoft.com/office/officeart/2005/8/layout/orgChart1"/>
    <dgm:cxn modelId="{E2B31D85-E112-024C-A2A9-2004266A7233}" type="presParOf" srcId="{DCE846E4-7247-0647-8C6A-F1D1B41664C8}" destId="{67D65A74-3DC8-EB42-9359-A686378F83E2}" srcOrd="2" destOrd="0" presId="urn:microsoft.com/office/officeart/2005/8/layout/orgChart1"/>
    <dgm:cxn modelId="{34FAA53C-4C7C-3F4B-9100-4991356FD32D}" type="presParOf" srcId="{376BD738-7A81-1D4D-99FA-41C87AFFDA37}" destId="{08DF860C-1E5F-424D-A61F-38D11D5BAE55}" srcOrd="2" destOrd="0" presId="urn:microsoft.com/office/officeart/2005/8/layout/orgChart1"/>
    <dgm:cxn modelId="{557E1283-FB43-EE4C-BFDE-4FF87E41E089}" type="presParOf" srcId="{3C346082-6EAB-CE4E-A365-79860E0AF213}" destId="{A941675B-4B53-ED4A-B9BB-737C8387401B}" srcOrd="2" destOrd="0" presId="urn:microsoft.com/office/officeart/2005/8/layout/orgChart1"/>
    <dgm:cxn modelId="{DCF57F44-7A09-0440-B5C7-F9A6A159EC72}" type="presParOf" srcId="{3C346082-6EAB-CE4E-A365-79860E0AF213}" destId="{E71F4183-784D-CB42-9C32-A3A58A19DF22}" srcOrd="3" destOrd="0" presId="urn:microsoft.com/office/officeart/2005/8/layout/orgChart1"/>
    <dgm:cxn modelId="{F939138E-6416-DF49-B1D5-8C560B53C6A3}" type="presParOf" srcId="{E71F4183-784D-CB42-9C32-A3A58A19DF22}" destId="{3732DBC7-6651-CF46-8F34-B1FBD99B57D6}" srcOrd="0" destOrd="0" presId="urn:microsoft.com/office/officeart/2005/8/layout/orgChart1"/>
    <dgm:cxn modelId="{3BA5A255-8877-B74E-BECD-637A86DB460B}" type="presParOf" srcId="{3732DBC7-6651-CF46-8F34-B1FBD99B57D6}" destId="{355656ED-0420-FF42-9E10-0556A01EE55E}" srcOrd="0" destOrd="0" presId="urn:microsoft.com/office/officeart/2005/8/layout/orgChart1"/>
    <dgm:cxn modelId="{23394E0F-4599-874C-ACD7-F2BA87133DFD}" type="presParOf" srcId="{3732DBC7-6651-CF46-8F34-B1FBD99B57D6}" destId="{8EF7E134-C26F-D44E-8699-1867D44D9B6F}" srcOrd="1" destOrd="0" presId="urn:microsoft.com/office/officeart/2005/8/layout/orgChart1"/>
    <dgm:cxn modelId="{F944B4D6-2773-8C4F-9D71-E624BFDB81A7}" type="presParOf" srcId="{E71F4183-784D-CB42-9C32-A3A58A19DF22}" destId="{AC34225E-DB15-3A45-90F4-0A202C72C7C0}" srcOrd="1" destOrd="0" presId="urn:microsoft.com/office/officeart/2005/8/layout/orgChart1"/>
    <dgm:cxn modelId="{9D38DDC9-61C3-5F48-A4EC-4328F7924A03}" type="presParOf" srcId="{E71F4183-784D-CB42-9C32-A3A58A19DF22}" destId="{8E4755BB-8BEB-B147-BD2B-4516152AA020}" srcOrd="2" destOrd="0" presId="urn:microsoft.com/office/officeart/2005/8/layout/orgChart1"/>
    <dgm:cxn modelId="{7C2F0C6F-6C46-434A-9A60-4CC71B9DC52D}" type="presParOf" srcId="{AD66E2A7-57E9-AE4F-AC95-B9C51ECF3B99}" destId="{56D70C4E-812E-3249-BE4D-47D83145983A}" srcOrd="2" destOrd="0" presId="urn:microsoft.com/office/officeart/2005/8/layout/orgChart1"/>
    <dgm:cxn modelId="{21DAB8EF-C5A3-6344-BB82-E8965BDBAAA6}" type="presParOf" srcId="{7977836E-FA2B-4B09-AB2E-4774B5264DBB}" destId="{00EC4865-51B1-414F-BFB1-A64D99E417BE}" srcOrd="2" destOrd="0" presId="urn:microsoft.com/office/officeart/2005/8/layout/orgChart1"/>
    <dgm:cxn modelId="{89F0840B-B981-5846-A68B-953717CED398}" type="presParOf" srcId="{B66B241A-3F58-49D1-B3EB-0D176338D21E}" destId="{91289912-9AC0-4C05-92F8-552C9272DD2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7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4D7C96-FE71-46E7-8A00-5321E8294705}">
      <dgm:prSet phldrT="[Text]"/>
      <dgm:spPr/>
      <dgm:t>
        <a:bodyPr/>
        <a:lstStyle/>
        <a:p>
          <a:r>
            <a:rPr lang="ar-SA" b="1" dirty="0"/>
            <a:t>2</a:t>
          </a:r>
          <a:endParaRPr lang="en-US" b="1" dirty="0"/>
        </a:p>
      </dgm:t>
    </dgm:pt>
    <dgm:pt modelId="{D20F8C1E-FC86-40DD-AED2-BB3731B744B0}" type="parTrans" cxnId="{1EC7B8CC-AD67-4E50-B8C5-9C2B5C9E517B}">
      <dgm:prSet/>
      <dgm:spPr/>
      <dgm:t>
        <a:bodyPr/>
        <a:lstStyle/>
        <a:p>
          <a:endParaRPr lang="en-US"/>
        </a:p>
      </dgm:t>
    </dgm:pt>
    <dgm:pt modelId="{6D1D7073-C071-40C5-BFFC-57C103669E2F}" type="sibTrans" cxnId="{1EC7B8CC-AD67-4E50-B8C5-9C2B5C9E517B}">
      <dgm:prSet/>
      <dgm:spPr/>
      <dgm:t>
        <a:bodyPr/>
        <a:lstStyle/>
        <a:p>
          <a:endParaRPr lang="en-US"/>
        </a:p>
      </dgm:t>
    </dgm:pt>
    <dgm:pt modelId="{62D59561-6348-4279-BE19-E7C32C118CA1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en-US" sz="2400" b="1" dirty="0">
              <a:solidFill>
                <a:schemeClr val="tx1"/>
              </a:solidFill>
            </a:rPr>
            <a:t>Madd Lazim (Obligatory)</a:t>
          </a:r>
          <a:r>
            <a:rPr lang="en-US" sz="2400" b="1" dirty="0">
              <a:solidFill>
                <a:srgbClr val="FF0000"/>
              </a:solidFill>
            </a:rPr>
            <a:t> </a:t>
          </a:r>
          <a:r>
            <a:rPr lang="ar-SA" sz="2400" b="1" dirty="0">
              <a:latin typeface="Calibri" panose="020F0502020204030204" pitchFamily="34" charset="0"/>
              <a:cs typeface="Calibri" panose="020F0502020204030204" pitchFamily="34" charset="0"/>
            </a:rPr>
            <a:t>المد اللازم</a:t>
          </a:r>
          <a:endParaRPr lang="en-US" sz="24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7E404DF-9613-45D2-B47F-AF51595434A4}" type="parTrans" cxnId="{B09F1C7F-BCF5-4F33-9938-041929530020}">
      <dgm:prSet/>
      <dgm:spPr/>
      <dgm:t>
        <a:bodyPr/>
        <a:lstStyle/>
        <a:p>
          <a:endParaRPr lang="en-US"/>
        </a:p>
      </dgm:t>
    </dgm:pt>
    <dgm:pt modelId="{25D5E4CC-02F8-4E54-A559-949132F6E4AC}" type="sibTrans" cxnId="{B09F1C7F-BCF5-4F33-9938-041929530020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7EFF57B4-CB9F-47EC-A34E-C05421C3079A}" type="pres">
      <dgm:prSet presAssocID="{724D7C96-FE71-46E7-8A00-5321E8294705}" presName="composite" presStyleCnt="0"/>
      <dgm:spPr/>
    </dgm:pt>
    <dgm:pt modelId="{2DFA9B13-2BC5-4FD8-A530-5D7C436BD76D}" type="pres">
      <dgm:prSet presAssocID="{724D7C96-FE71-46E7-8A00-5321E8294705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09D56115-5904-4460-B20B-9F40540D88B4}" type="pres">
      <dgm:prSet presAssocID="{724D7C96-FE71-46E7-8A00-5321E8294705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7A8A6224-2F02-4B57-B67C-2961CF54E4CE}" type="presOf" srcId="{724D7C96-FE71-46E7-8A00-5321E8294705}" destId="{2DFA9B13-2BC5-4FD8-A530-5D7C436BD76D}" srcOrd="0" destOrd="0" presId="urn:microsoft.com/office/officeart/2005/8/layout/chevron2"/>
    <dgm:cxn modelId="{B09F1C7F-BCF5-4F33-9938-041929530020}" srcId="{724D7C96-FE71-46E7-8A00-5321E8294705}" destId="{62D59561-6348-4279-BE19-E7C32C118CA1}" srcOrd="0" destOrd="0" parTransId="{47E404DF-9613-45D2-B47F-AF51595434A4}" sibTransId="{25D5E4CC-02F8-4E54-A559-949132F6E4AC}"/>
    <dgm:cxn modelId="{A1BEC09A-39CE-455B-B7C4-08E16E9EEB4E}" type="presOf" srcId="{62D59561-6348-4279-BE19-E7C32C118CA1}" destId="{09D56115-5904-4460-B20B-9F40540D88B4}" srcOrd="0" destOrd="0" presId="urn:microsoft.com/office/officeart/2005/8/layout/chevron2"/>
    <dgm:cxn modelId="{1EC7B8CC-AD67-4E50-B8C5-9C2B5C9E517B}" srcId="{F82916BA-D3CE-45C6-BD3C-E1EA70ED37BC}" destId="{724D7C96-FE71-46E7-8A00-5321E8294705}" srcOrd="0" destOrd="0" parTransId="{D20F8C1E-FC86-40DD-AED2-BB3731B744B0}" sibTransId="{6D1D7073-C071-40C5-BFFC-57C103669E2F}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219EB275-227F-403F-AC6B-BC7EE9BFE415}" type="presParOf" srcId="{E7FB7F68-6FC0-4593-8F47-C1CE44C5032E}" destId="{7EFF57B4-CB9F-47EC-A34E-C05421C3079A}" srcOrd="0" destOrd="0" presId="urn:microsoft.com/office/officeart/2005/8/layout/chevron2"/>
    <dgm:cxn modelId="{1CDCF10D-2F35-4EA0-8736-54E239EA2FA1}" type="presParOf" srcId="{7EFF57B4-CB9F-47EC-A34E-C05421C3079A}" destId="{2DFA9B13-2BC5-4FD8-A530-5D7C436BD76D}" srcOrd="0" destOrd="0" presId="urn:microsoft.com/office/officeart/2005/8/layout/chevron2"/>
    <dgm:cxn modelId="{49465A79-6E35-4E20-A161-B6CC7EC9A48F}" type="presParOf" srcId="{7EFF57B4-CB9F-47EC-A34E-C05421C3079A}" destId="{09D56115-5904-4460-B20B-9F40540D88B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8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4D7C96-FE71-46E7-8A00-5321E8294705}">
      <dgm:prSet phldrT="[Text]"/>
      <dgm:spPr/>
      <dgm:t>
        <a:bodyPr/>
        <a:lstStyle/>
        <a:p>
          <a:r>
            <a:rPr lang="ar-SA" b="1" dirty="0"/>
            <a:t>2</a:t>
          </a:r>
          <a:endParaRPr lang="en-US" b="1" dirty="0"/>
        </a:p>
      </dgm:t>
    </dgm:pt>
    <dgm:pt modelId="{D20F8C1E-FC86-40DD-AED2-BB3731B744B0}" type="parTrans" cxnId="{1EC7B8CC-AD67-4E50-B8C5-9C2B5C9E517B}">
      <dgm:prSet/>
      <dgm:spPr/>
      <dgm:t>
        <a:bodyPr/>
        <a:lstStyle/>
        <a:p>
          <a:endParaRPr lang="en-US"/>
        </a:p>
      </dgm:t>
    </dgm:pt>
    <dgm:pt modelId="{6D1D7073-C071-40C5-BFFC-57C103669E2F}" type="sibTrans" cxnId="{1EC7B8CC-AD67-4E50-B8C5-9C2B5C9E517B}">
      <dgm:prSet/>
      <dgm:spPr/>
      <dgm:t>
        <a:bodyPr/>
        <a:lstStyle/>
        <a:p>
          <a:endParaRPr lang="en-US"/>
        </a:p>
      </dgm:t>
    </dgm:pt>
    <dgm:pt modelId="{62D59561-6348-4279-BE19-E7C32C118CA1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en-US" sz="2400" b="1" dirty="0">
              <a:solidFill>
                <a:schemeClr val="tx1"/>
              </a:solidFill>
            </a:rPr>
            <a:t>Madd Lazim (Obligatory)</a:t>
          </a:r>
          <a:r>
            <a:rPr lang="en-US" sz="2400" b="1" dirty="0">
              <a:solidFill>
                <a:srgbClr val="FF0000"/>
              </a:solidFill>
            </a:rPr>
            <a:t> </a:t>
          </a:r>
          <a:r>
            <a:rPr lang="ar-SA" sz="2400" b="1" dirty="0">
              <a:latin typeface="Calibri" panose="020F0502020204030204" pitchFamily="34" charset="0"/>
              <a:cs typeface="Calibri" panose="020F0502020204030204" pitchFamily="34" charset="0"/>
            </a:rPr>
            <a:t>المد اللازم</a:t>
          </a:r>
          <a:endParaRPr lang="en-US" sz="24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7E404DF-9613-45D2-B47F-AF51595434A4}" type="parTrans" cxnId="{B09F1C7F-BCF5-4F33-9938-041929530020}">
      <dgm:prSet/>
      <dgm:spPr/>
      <dgm:t>
        <a:bodyPr/>
        <a:lstStyle/>
        <a:p>
          <a:endParaRPr lang="en-US"/>
        </a:p>
      </dgm:t>
    </dgm:pt>
    <dgm:pt modelId="{25D5E4CC-02F8-4E54-A559-949132F6E4AC}" type="sibTrans" cxnId="{B09F1C7F-BCF5-4F33-9938-041929530020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7EFF57B4-CB9F-47EC-A34E-C05421C3079A}" type="pres">
      <dgm:prSet presAssocID="{724D7C96-FE71-46E7-8A00-5321E8294705}" presName="composite" presStyleCnt="0"/>
      <dgm:spPr/>
    </dgm:pt>
    <dgm:pt modelId="{2DFA9B13-2BC5-4FD8-A530-5D7C436BD76D}" type="pres">
      <dgm:prSet presAssocID="{724D7C96-FE71-46E7-8A00-5321E8294705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09D56115-5904-4460-B20B-9F40540D88B4}" type="pres">
      <dgm:prSet presAssocID="{724D7C96-FE71-46E7-8A00-5321E8294705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7A8A6224-2F02-4B57-B67C-2961CF54E4CE}" type="presOf" srcId="{724D7C96-FE71-46E7-8A00-5321E8294705}" destId="{2DFA9B13-2BC5-4FD8-A530-5D7C436BD76D}" srcOrd="0" destOrd="0" presId="urn:microsoft.com/office/officeart/2005/8/layout/chevron2"/>
    <dgm:cxn modelId="{B09F1C7F-BCF5-4F33-9938-041929530020}" srcId="{724D7C96-FE71-46E7-8A00-5321E8294705}" destId="{62D59561-6348-4279-BE19-E7C32C118CA1}" srcOrd="0" destOrd="0" parTransId="{47E404DF-9613-45D2-B47F-AF51595434A4}" sibTransId="{25D5E4CC-02F8-4E54-A559-949132F6E4AC}"/>
    <dgm:cxn modelId="{A1BEC09A-39CE-455B-B7C4-08E16E9EEB4E}" type="presOf" srcId="{62D59561-6348-4279-BE19-E7C32C118CA1}" destId="{09D56115-5904-4460-B20B-9F40540D88B4}" srcOrd="0" destOrd="0" presId="urn:microsoft.com/office/officeart/2005/8/layout/chevron2"/>
    <dgm:cxn modelId="{1EC7B8CC-AD67-4E50-B8C5-9C2B5C9E517B}" srcId="{F82916BA-D3CE-45C6-BD3C-E1EA70ED37BC}" destId="{724D7C96-FE71-46E7-8A00-5321E8294705}" srcOrd="0" destOrd="0" parTransId="{D20F8C1E-FC86-40DD-AED2-BB3731B744B0}" sibTransId="{6D1D7073-C071-40C5-BFFC-57C103669E2F}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219EB275-227F-403F-AC6B-BC7EE9BFE415}" type="presParOf" srcId="{E7FB7F68-6FC0-4593-8F47-C1CE44C5032E}" destId="{7EFF57B4-CB9F-47EC-A34E-C05421C3079A}" srcOrd="0" destOrd="0" presId="urn:microsoft.com/office/officeart/2005/8/layout/chevron2"/>
    <dgm:cxn modelId="{1CDCF10D-2F35-4EA0-8736-54E239EA2FA1}" type="presParOf" srcId="{7EFF57B4-CB9F-47EC-A34E-C05421C3079A}" destId="{2DFA9B13-2BC5-4FD8-A530-5D7C436BD76D}" srcOrd="0" destOrd="0" presId="urn:microsoft.com/office/officeart/2005/8/layout/chevron2"/>
    <dgm:cxn modelId="{49465A79-6E35-4E20-A161-B6CC7EC9A48F}" type="presParOf" srcId="{7EFF57B4-CB9F-47EC-A34E-C05421C3079A}" destId="{09D56115-5904-4460-B20B-9F40540D88B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9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4D7C96-FE71-46E7-8A00-5321E8294705}">
      <dgm:prSet phldrT="[Text]"/>
      <dgm:spPr/>
      <dgm:t>
        <a:bodyPr/>
        <a:lstStyle/>
        <a:p>
          <a:r>
            <a:rPr lang="ar-SA" b="1" dirty="0"/>
            <a:t>2</a:t>
          </a:r>
          <a:endParaRPr lang="en-US" b="1" dirty="0"/>
        </a:p>
      </dgm:t>
    </dgm:pt>
    <dgm:pt modelId="{D20F8C1E-FC86-40DD-AED2-BB3731B744B0}" type="parTrans" cxnId="{1EC7B8CC-AD67-4E50-B8C5-9C2B5C9E517B}">
      <dgm:prSet/>
      <dgm:spPr/>
      <dgm:t>
        <a:bodyPr/>
        <a:lstStyle/>
        <a:p>
          <a:endParaRPr lang="en-US"/>
        </a:p>
      </dgm:t>
    </dgm:pt>
    <dgm:pt modelId="{6D1D7073-C071-40C5-BFFC-57C103669E2F}" type="sibTrans" cxnId="{1EC7B8CC-AD67-4E50-B8C5-9C2B5C9E517B}">
      <dgm:prSet/>
      <dgm:spPr/>
      <dgm:t>
        <a:bodyPr/>
        <a:lstStyle/>
        <a:p>
          <a:endParaRPr lang="en-US"/>
        </a:p>
      </dgm:t>
    </dgm:pt>
    <dgm:pt modelId="{62D59561-6348-4279-BE19-E7C32C118CA1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en-US" sz="2400" b="1" dirty="0">
              <a:solidFill>
                <a:schemeClr val="tx1"/>
              </a:solidFill>
            </a:rPr>
            <a:t>Madd Lazim (Obligatory)</a:t>
          </a:r>
          <a:r>
            <a:rPr lang="en-US" sz="2400" b="1" dirty="0">
              <a:solidFill>
                <a:srgbClr val="FF0000"/>
              </a:solidFill>
            </a:rPr>
            <a:t> </a:t>
          </a:r>
          <a:r>
            <a:rPr lang="ar-SA" sz="2400" b="1" dirty="0">
              <a:latin typeface="Calibri" panose="020F0502020204030204" pitchFamily="34" charset="0"/>
              <a:cs typeface="Calibri" panose="020F0502020204030204" pitchFamily="34" charset="0"/>
            </a:rPr>
            <a:t>المد اللازم</a:t>
          </a:r>
          <a:endParaRPr lang="en-US" sz="24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7E404DF-9613-45D2-B47F-AF51595434A4}" type="parTrans" cxnId="{B09F1C7F-BCF5-4F33-9938-041929530020}">
      <dgm:prSet/>
      <dgm:spPr/>
      <dgm:t>
        <a:bodyPr/>
        <a:lstStyle/>
        <a:p>
          <a:endParaRPr lang="en-US"/>
        </a:p>
      </dgm:t>
    </dgm:pt>
    <dgm:pt modelId="{25D5E4CC-02F8-4E54-A559-949132F6E4AC}" type="sibTrans" cxnId="{B09F1C7F-BCF5-4F33-9938-041929530020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7EFF57B4-CB9F-47EC-A34E-C05421C3079A}" type="pres">
      <dgm:prSet presAssocID="{724D7C96-FE71-46E7-8A00-5321E8294705}" presName="composite" presStyleCnt="0"/>
      <dgm:spPr/>
    </dgm:pt>
    <dgm:pt modelId="{2DFA9B13-2BC5-4FD8-A530-5D7C436BD76D}" type="pres">
      <dgm:prSet presAssocID="{724D7C96-FE71-46E7-8A00-5321E8294705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09D56115-5904-4460-B20B-9F40540D88B4}" type="pres">
      <dgm:prSet presAssocID="{724D7C96-FE71-46E7-8A00-5321E8294705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7A8A6224-2F02-4B57-B67C-2961CF54E4CE}" type="presOf" srcId="{724D7C96-FE71-46E7-8A00-5321E8294705}" destId="{2DFA9B13-2BC5-4FD8-A530-5D7C436BD76D}" srcOrd="0" destOrd="0" presId="urn:microsoft.com/office/officeart/2005/8/layout/chevron2"/>
    <dgm:cxn modelId="{B09F1C7F-BCF5-4F33-9938-041929530020}" srcId="{724D7C96-FE71-46E7-8A00-5321E8294705}" destId="{62D59561-6348-4279-BE19-E7C32C118CA1}" srcOrd="0" destOrd="0" parTransId="{47E404DF-9613-45D2-B47F-AF51595434A4}" sibTransId="{25D5E4CC-02F8-4E54-A559-949132F6E4AC}"/>
    <dgm:cxn modelId="{A1BEC09A-39CE-455B-B7C4-08E16E9EEB4E}" type="presOf" srcId="{62D59561-6348-4279-BE19-E7C32C118CA1}" destId="{09D56115-5904-4460-B20B-9F40540D88B4}" srcOrd="0" destOrd="0" presId="urn:microsoft.com/office/officeart/2005/8/layout/chevron2"/>
    <dgm:cxn modelId="{1EC7B8CC-AD67-4E50-B8C5-9C2B5C9E517B}" srcId="{F82916BA-D3CE-45C6-BD3C-E1EA70ED37BC}" destId="{724D7C96-FE71-46E7-8A00-5321E8294705}" srcOrd="0" destOrd="0" parTransId="{D20F8C1E-FC86-40DD-AED2-BB3731B744B0}" sibTransId="{6D1D7073-C071-40C5-BFFC-57C103669E2F}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219EB275-227F-403F-AC6B-BC7EE9BFE415}" type="presParOf" srcId="{E7FB7F68-6FC0-4593-8F47-C1CE44C5032E}" destId="{7EFF57B4-CB9F-47EC-A34E-C05421C3079A}" srcOrd="0" destOrd="0" presId="urn:microsoft.com/office/officeart/2005/8/layout/chevron2"/>
    <dgm:cxn modelId="{1CDCF10D-2F35-4EA0-8736-54E239EA2FA1}" type="presParOf" srcId="{7EFF57B4-CB9F-47EC-A34E-C05421C3079A}" destId="{2DFA9B13-2BC5-4FD8-A530-5D7C436BD76D}" srcOrd="0" destOrd="0" presId="urn:microsoft.com/office/officeart/2005/8/layout/chevron2"/>
    <dgm:cxn modelId="{49465A79-6E35-4E20-A161-B6CC7EC9A48F}" type="presParOf" srcId="{7EFF57B4-CB9F-47EC-A34E-C05421C3079A}" destId="{09D56115-5904-4460-B20B-9F40540D88B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0.xml><?xml version="1.0" encoding="utf-8"?>
<dgm:dataModel xmlns:dgm="http://schemas.openxmlformats.org/drawingml/2006/diagram" xmlns:a="http://schemas.openxmlformats.org/drawingml/2006/main">
  <dgm:ptLst>
    <dgm:pt modelId="{1FA0E469-E16F-4F1F-8401-3CD027F51F42}" type="doc">
      <dgm:prSet loTypeId="urn:microsoft.com/office/officeart/2005/8/layout/orgChart1" loCatId="hierarchy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CA"/>
        </a:p>
      </dgm:t>
    </dgm:pt>
    <dgm:pt modelId="{905AC9A5-6A8F-FF45-A552-432A0AE4F2AD}">
      <dgm:prSet phldrT="[Text]" phldr="0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>
              <a:latin typeface="+mn-lt"/>
            </a:rPr>
            <a:t>Lazim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(Compulsory)</a:t>
          </a:r>
          <a:br>
            <a:rPr lang="en-CA" sz="1400" dirty="0">
              <a:latin typeface="+mn-lt"/>
            </a:rPr>
          </a:br>
          <a:r>
            <a:rPr lang="ar-SA" sz="1400" dirty="0">
              <a:latin typeface="+mn-lt"/>
            </a:rPr>
            <a:t>اللازم</a:t>
          </a:r>
          <a:endParaRPr lang="en-CA" sz="1400" dirty="0">
            <a:latin typeface="+mn-lt"/>
          </a:endParaRPr>
        </a:p>
      </dgm:t>
    </dgm:pt>
    <dgm:pt modelId="{B5EE2DC1-836E-D240-BED9-2D1C422EDF97}" type="parTrans" cxnId="{90263938-16AA-804B-B601-B696E4D32A32}">
      <dgm:prSet/>
      <dgm:spPr/>
      <dgm:t>
        <a:bodyPr/>
        <a:lstStyle/>
        <a:p>
          <a:endParaRPr lang="en-US" sz="1600"/>
        </a:p>
      </dgm:t>
    </dgm:pt>
    <dgm:pt modelId="{97ABC63F-50C0-EC40-9480-85D3EA46C366}" type="sibTrans" cxnId="{90263938-16AA-804B-B601-B696E4D32A32}">
      <dgm:prSet/>
      <dgm:spPr/>
      <dgm:t>
        <a:bodyPr/>
        <a:lstStyle/>
        <a:p>
          <a:endParaRPr lang="en-US"/>
        </a:p>
      </dgm:t>
    </dgm:pt>
    <dgm:pt modelId="{9D3711E1-91ED-3D4D-ABC7-4C7995CA9816}">
      <dgm:prSet phldrT="[Text]" phldr="0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US" sz="1400" b="1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Kalimi</a:t>
          </a:r>
          <a:r>
            <a:rPr lang="en-US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br>
            <a:rPr lang="ar-SA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en-US" sz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(word)</a:t>
          </a:r>
          <a:br>
            <a:rPr lang="en-US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dirty="0">
            <a:solidFill>
              <a:schemeClr val="tx1"/>
            </a:solidFill>
            <a:latin typeface="+mn-lt"/>
          </a:endParaRPr>
        </a:p>
      </dgm:t>
    </dgm:pt>
    <dgm:pt modelId="{F3FD6E49-A834-C14A-962B-C0497259CEF6}" type="parTrans" cxnId="{B62D5CD5-E89A-084C-8524-872B82685C35}">
      <dgm:prSet/>
      <dgm:spPr/>
      <dgm:t>
        <a:bodyPr/>
        <a:lstStyle/>
        <a:p>
          <a:endParaRPr lang="en-US" sz="1600"/>
        </a:p>
      </dgm:t>
    </dgm:pt>
    <dgm:pt modelId="{2E9F61C8-1BF6-9046-A9B0-2C4B14CC2F56}" type="sibTrans" cxnId="{B62D5CD5-E89A-084C-8524-872B82685C35}">
      <dgm:prSet/>
      <dgm:spPr/>
      <dgm:t>
        <a:bodyPr/>
        <a:lstStyle/>
        <a:p>
          <a:endParaRPr lang="en-US"/>
        </a:p>
      </dgm:t>
    </dgm:pt>
    <dgm:pt modelId="{4E37D83F-E09E-DC4E-9318-250A962193C9}">
      <dgm:prSet phldrT="[Text]" phldr="0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Harfi</a:t>
          </a:r>
          <a:r>
            <a:rPr lang="en-CA" sz="1400" dirty="0">
              <a:latin typeface="+mn-lt"/>
            </a:rPr>
            <a:t> </a:t>
          </a:r>
          <a:br>
            <a:rPr lang="ar-SA" sz="1400" dirty="0">
              <a:latin typeface="+mn-lt"/>
            </a:rPr>
          </a:br>
          <a:r>
            <a:rPr lang="en-CA" sz="1200" dirty="0">
              <a:latin typeface="+mn-lt"/>
            </a:rPr>
            <a:t>(letter)</a:t>
          </a:r>
          <a:br>
            <a:rPr lang="en-CA" sz="1200" dirty="0">
              <a:latin typeface="+mn-lt"/>
            </a:rPr>
          </a:br>
          <a:r>
            <a:rPr lang="ar-SA" sz="1400" dirty="0">
              <a:latin typeface="+mn-lt"/>
            </a:rPr>
            <a:t>حرفي</a:t>
          </a:r>
          <a:endParaRPr lang="en-CA" sz="1400" dirty="0">
            <a:latin typeface="+mn-lt"/>
          </a:endParaRPr>
        </a:p>
      </dgm:t>
    </dgm:pt>
    <dgm:pt modelId="{046EB6FE-19D2-D347-87DB-4227F8C53031}" type="parTrans" cxnId="{9DFAEC6C-276B-8D4A-824C-25FA8B463B8F}">
      <dgm:prSet/>
      <dgm:spPr/>
      <dgm:t>
        <a:bodyPr/>
        <a:lstStyle/>
        <a:p>
          <a:endParaRPr lang="en-US" sz="1600"/>
        </a:p>
      </dgm:t>
    </dgm:pt>
    <dgm:pt modelId="{B73F3430-613A-8C45-8EF7-7B19BC5D0E16}" type="sibTrans" cxnId="{9DFAEC6C-276B-8D4A-824C-25FA8B463B8F}">
      <dgm:prSet/>
      <dgm:spPr/>
      <dgm:t>
        <a:bodyPr/>
        <a:lstStyle/>
        <a:p>
          <a:endParaRPr lang="en-US"/>
        </a:p>
      </dgm:t>
    </dgm:pt>
    <dgm:pt modelId="{FC239151-5FD8-BC41-BA57-ED6CD4B9E133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Muthaqqal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(Heavy)</a:t>
          </a:r>
          <a:br>
            <a:rPr lang="en-CA" sz="1400" dirty="0">
              <a:latin typeface="+mn-lt"/>
            </a:rPr>
          </a:br>
          <a:r>
            <a:rPr lang="ar-SA" sz="1400" dirty="0">
              <a:latin typeface="+mn-lt"/>
            </a:rPr>
            <a:t>مثقل</a:t>
          </a:r>
          <a:endParaRPr lang="en-CA" sz="1400" dirty="0">
            <a:latin typeface="+mn-lt"/>
          </a:endParaRPr>
        </a:p>
      </dgm:t>
    </dgm:pt>
    <dgm:pt modelId="{91E972B9-4679-924D-9ACD-6FF1CD59DA7D}" type="parTrans" cxnId="{02487590-8293-CE44-AC32-18E46C913DD9}">
      <dgm:prSet/>
      <dgm:spPr/>
      <dgm:t>
        <a:bodyPr/>
        <a:lstStyle/>
        <a:p>
          <a:endParaRPr lang="en-US" sz="1600"/>
        </a:p>
      </dgm:t>
    </dgm:pt>
    <dgm:pt modelId="{B0F4E6A2-584D-9548-A251-AD626F95821E}" type="sibTrans" cxnId="{02487590-8293-CE44-AC32-18E46C913DD9}">
      <dgm:prSet/>
      <dgm:spPr/>
      <dgm:t>
        <a:bodyPr/>
        <a:lstStyle/>
        <a:p>
          <a:endParaRPr lang="en-US"/>
        </a:p>
      </dgm:t>
    </dgm:pt>
    <dgm:pt modelId="{D64C1AA2-F31E-CD45-A018-56D0CB9D9F68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Mukhaffaf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(Light)</a:t>
          </a:r>
          <a:br>
            <a:rPr lang="ar-SA" sz="1400" dirty="0">
              <a:latin typeface="+mn-lt"/>
            </a:rPr>
          </a:br>
          <a:r>
            <a:rPr lang="ar-SA" sz="1400" dirty="0">
              <a:latin typeface="+mn-lt"/>
            </a:rPr>
            <a:t>مخفف</a:t>
          </a:r>
          <a:endParaRPr lang="en-CA" sz="1400" dirty="0">
            <a:latin typeface="+mn-lt"/>
          </a:endParaRPr>
        </a:p>
      </dgm:t>
    </dgm:pt>
    <dgm:pt modelId="{076ABC8F-1444-984A-A06D-6D5B833B2A3E}" type="parTrans" cxnId="{FEBF242D-62C5-3E4F-AADA-BD38615F4BE3}">
      <dgm:prSet/>
      <dgm:spPr/>
      <dgm:t>
        <a:bodyPr/>
        <a:lstStyle/>
        <a:p>
          <a:endParaRPr lang="en-US" sz="1600"/>
        </a:p>
      </dgm:t>
    </dgm:pt>
    <dgm:pt modelId="{8146B518-A5C3-9547-9027-FF0C0FCA5D5E}" type="sibTrans" cxnId="{FEBF242D-62C5-3E4F-AADA-BD38615F4BE3}">
      <dgm:prSet/>
      <dgm:spPr/>
      <dgm:t>
        <a:bodyPr/>
        <a:lstStyle/>
        <a:p>
          <a:endParaRPr lang="en-US"/>
        </a:p>
      </dgm:t>
    </dgm:pt>
    <dgm:pt modelId="{4C202421-D094-A34D-B2F1-25D4273AC589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>
              <a:latin typeface="+mn-lt"/>
            </a:rPr>
            <a:t>Muthaqqal</a:t>
          </a:r>
          <a:br>
            <a:rPr lang="en-CA" sz="1400">
              <a:latin typeface="+mn-lt"/>
            </a:rPr>
          </a:br>
          <a:r>
            <a:rPr lang="en-CA" sz="1400">
              <a:latin typeface="+mn-lt"/>
            </a:rPr>
            <a:t>(Heavy)</a:t>
          </a:r>
          <a:br>
            <a:rPr lang="en-CA" sz="1400">
              <a:latin typeface="+mn-lt"/>
            </a:rPr>
          </a:br>
          <a:r>
            <a:rPr lang="ar-SA" sz="1400">
              <a:latin typeface="+mn-lt"/>
            </a:rPr>
            <a:t>مثقل</a:t>
          </a:r>
          <a:endParaRPr lang="en-CA" sz="1400" dirty="0">
            <a:latin typeface="+mn-lt"/>
          </a:endParaRPr>
        </a:p>
      </dgm:t>
    </dgm:pt>
    <dgm:pt modelId="{40B74ED9-6391-3C46-B9F5-FE678977108A}" type="parTrans" cxnId="{FE673BB0-3D0C-F14F-A381-CFE8132E80D8}">
      <dgm:prSet/>
      <dgm:spPr/>
      <dgm:t>
        <a:bodyPr/>
        <a:lstStyle/>
        <a:p>
          <a:endParaRPr lang="en-US" sz="1600"/>
        </a:p>
      </dgm:t>
    </dgm:pt>
    <dgm:pt modelId="{A7B1A6A5-AF27-6A4A-8A4B-6B719B3B732F}" type="sibTrans" cxnId="{FE673BB0-3D0C-F14F-A381-CFE8132E80D8}">
      <dgm:prSet/>
      <dgm:spPr/>
      <dgm:t>
        <a:bodyPr/>
        <a:lstStyle/>
        <a:p>
          <a:endParaRPr lang="en-US"/>
        </a:p>
      </dgm:t>
    </dgm:pt>
    <dgm:pt modelId="{82C6D79A-0596-E446-8AB0-EB8FA4B2B36F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Mukhaffaf</a:t>
          </a:r>
          <a:br>
            <a:rPr lang="en-CA" sz="1400" dirty="0">
              <a:latin typeface="+mn-lt"/>
            </a:rPr>
          </a:br>
          <a:r>
            <a:rPr lang="en-CA" sz="1400" dirty="0">
              <a:latin typeface="+mn-lt"/>
            </a:rPr>
            <a:t>(Light)</a:t>
          </a:r>
          <a:br>
            <a:rPr lang="ar-SA" sz="1400" dirty="0">
              <a:latin typeface="+mn-lt"/>
            </a:rPr>
          </a:br>
          <a:r>
            <a:rPr lang="ar-SA" sz="1400" dirty="0">
              <a:latin typeface="+mn-lt"/>
            </a:rPr>
            <a:t>مخفف</a:t>
          </a:r>
          <a:endParaRPr lang="en-US" sz="1400" dirty="0"/>
        </a:p>
      </dgm:t>
    </dgm:pt>
    <dgm:pt modelId="{139DEFD6-80BF-FA41-9691-E40A7122A297}" type="parTrans" cxnId="{5DFF1A26-C0D9-4245-924C-CDA8E6B15775}">
      <dgm:prSet/>
      <dgm:spPr/>
      <dgm:t>
        <a:bodyPr/>
        <a:lstStyle/>
        <a:p>
          <a:endParaRPr lang="en-US" sz="1600"/>
        </a:p>
      </dgm:t>
    </dgm:pt>
    <dgm:pt modelId="{EE2EBA02-936D-4C49-8153-72EEAA825A2C}" type="sibTrans" cxnId="{5DFF1A26-C0D9-4245-924C-CDA8E6B15775}">
      <dgm:prSet/>
      <dgm:spPr/>
      <dgm:t>
        <a:bodyPr/>
        <a:lstStyle/>
        <a:p>
          <a:endParaRPr lang="en-US"/>
        </a:p>
      </dgm:t>
    </dgm:pt>
    <dgm:pt modelId="{7962B020-9644-4E42-B602-679C60E09917}" type="pres">
      <dgm:prSet presAssocID="{1FA0E469-E16F-4F1F-8401-3CD027F51F4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80B5EEA-AB7E-8C4E-A3B2-E8756B940C2F}" type="pres">
      <dgm:prSet presAssocID="{905AC9A5-6A8F-FF45-A552-432A0AE4F2AD}" presName="hierRoot1" presStyleCnt="0">
        <dgm:presLayoutVars>
          <dgm:hierBranch val="init"/>
        </dgm:presLayoutVars>
      </dgm:prSet>
      <dgm:spPr/>
    </dgm:pt>
    <dgm:pt modelId="{3E1B6BBE-A0E5-D94F-898D-324329E4E04F}" type="pres">
      <dgm:prSet presAssocID="{905AC9A5-6A8F-FF45-A552-432A0AE4F2AD}" presName="rootComposite1" presStyleCnt="0"/>
      <dgm:spPr/>
    </dgm:pt>
    <dgm:pt modelId="{736BCA53-6B1A-5543-BE03-DA76B9759A7D}" type="pres">
      <dgm:prSet presAssocID="{905AC9A5-6A8F-FF45-A552-432A0AE4F2AD}" presName="rootText1" presStyleLbl="node0" presStyleIdx="0" presStyleCnt="1">
        <dgm:presLayoutVars>
          <dgm:chPref val="3"/>
        </dgm:presLayoutVars>
      </dgm:prSet>
      <dgm:spPr/>
    </dgm:pt>
    <dgm:pt modelId="{C65A5191-6849-4B4D-ADC3-9728EB457A52}" type="pres">
      <dgm:prSet presAssocID="{905AC9A5-6A8F-FF45-A552-432A0AE4F2AD}" presName="rootConnector1" presStyleLbl="node1" presStyleIdx="0" presStyleCnt="0"/>
      <dgm:spPr/>
    </dgm:pt>
    <dgm:pt modelId="{58F1E720-F2EB-404C-9D44-6BB3C0160534}" type="pres">
      <dgm:prSet presAssocID="{905AC9A5-6A8F-FF45-A552-432A0AE4F2AD}" presName="hierChild2" presStyleCnt="0"/>
      <dgm:spPr/>
    </dgm:pt>
    <dgm:pt modelId="{B82242E9-E98C-BF4A-BEE0-9AAB68459C92}" type="pres">
      <dgm:prSet presAssocID="{F3FD6E49-A834-C14A-962B-C0497259CEF6}" presName="Name37" presStyleLbl="parChTrans1D2" presStyleIdx="0" presStyleCnt="2"/>
      <dgm:spPr/>
    </dgm:pt>
    <dgm:pt modelId="{4C2CE63C-AD84-9840-B04D-EB9748E2F818}" type="pres">
      <dgm:prSet presAssocID="{9D3711E1-91ED-3D4D-ABC7-4C7995CA9816}" presName="hierRoot2" presStyleCnt="0">
        <dgm:presLayoutVars>
          <dgm:hierBranch val="init"/>
        </dgm:presLayoutVars>
      </dgm:prSet>
      <dgm:spPr/>
    </dgm:pt>
    <dgm:pt modelId="{0A3FCFA7-D7AB-124E-8E7B-F5AB01F91124}" type="pres">
      <dgm:prSet presAssocID="{9D3711E1-91ED-3D4D-ABC7-4C7995CA9816}" presName="rootComposite" presStyleCnt="0"/>
      <dgm:spPr/>
    </dgm:pt>
    <dgm:pt modelId="{56631885-E12A-EA4E-B819-91490DFB6D5F}" type="pres">
      <dgm:prSet presAssocID="{9D3711E1-91ED-3D4D-ABC7-4C7995CA9816}" presName="rootText" presStyleLbl="node2" presStyleIdx="0" presStyleCnt="2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3EC681E7-2D17-134D-85EB-4DE73C73A47F}" type="pres">
      <dgm:prSet presAssocID="{9D3711E1-91ED-3D4D-ABC7-4C7995CA9816}" presName="rootConnector" presStyleLbl="node2" presStyleIdx="0" presStyleCnt="2"/>
      <dgm:spPr/>
    </dgm:pt>
    <dgm:pt modelId="{0A7D330E-5BC7-8845-867C-6E70C1FF5E9C}" type="pres">
      <dgm:prSet presAssocID="{9D3711E1-91ED-3D4D-ABC7-4C7995CA9816}" presName="hierChild4" presStyleCnt="0"/>
      <dgm:spPr/>
    </dgm:pt>
    <dgm:pt modelId="{BB52AE45-8D12-8243-B1DF-6BB0D954AEBB}" type="pres">
      <dgm:prSet presAssocID="{91E972B9-4679-924D-9ACD-6FF1CD59DA7D}" presName="Name37" presStyleLbl="parChTrans1D3" presStyleIdx="0" presStyleCnt="4"/>
      <dgm:spPr/>
    </dgm:pt>
    <dgm:pt modelId="{C081DC68-89A3-A940-8B3C-2547513CC4FB}" type="pres">
      <dgm:prSet presAssocID="{FC239151-5FD8-BC41-BA57-ED6CD4B9E133}" presName="hierRoot2" presStyleCnt="0">
        <dgm:presLayoutVars>
          <dgm:hierBranch val="init"/>
        </dgm:presLayoutVars>
      </dgm:prSet>
      <dgm:spPr/>
    </dgm:pt>
    <dgm:pt modelId="{36B92D1B-C47F-E446-951E-2CD000F241B9}" type="pres">
      <dgm:prSet presAssocID="{FC239151-5FD8-BC41-BA57-ED6CD4B9E133}" presName="rootComposite" presStyleCnt="0"/>
      <dgm:spPr/>
    </dgm:pt>
    <dgm:pt modelId="{1DFE80F7-7D13-8E4C-98F9-FDA733D2A3A7}" type="pres">
      <dgm:prSet presAssocID="{FC239151-5FD8-BC41-BA57-ED6CD4B9E133}" presName="rootText" presStyleLbl="node3" presStyleIdx="0" presStyleCnt="4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045E67CA-DC6D-F848-B09E-EC83E00504BE}" type="pres">
      <dgm:prSet presAssocID="{FC239151-5FD8-BC41-BA57-ED6CD4B9E133}" presName="rootConnector" presStyleLbl="node3" presStyleIdx="0" presStyleCnt="4"/>
      <dgm:spPr/>
    </dgm:pt>
    <dgm:pt modelId="{60DB01EC-D332-AA49-B7AA-019C612EFF4C}" type="pres">
      <dgm:prSet presAssocID="{FC239151-5FD8-BC41-BA57-ED6CD4B9E133}" presName="hierChild4" presStyleCnt="0"/>
      <dgm:spPr/>
    </dgm:pt>
    <dgm:pt modelId="{F226A758-DB85-CB44-B1E4-55FFC1AF2536}" type="pres">
      <dgm:prSet presAssocID="{FC239151-5FD8-BC41-BA57-ED6CD4B9E133}" presName="hierChild5" presStyleCnt="0"/>
      <dgm:spPr/>
    </dgm:pt>
    <dgm:pt modelId="{4FA6CFFA-C517-504E-9670-D3488249CEC9}" type="pres">
      <dgm:prSet presAssocID="{076ABC8F-1444-984A-A06D-6D5B833B2A3E}" presName="Name37" presStyleLbl="parChTrans1D3" presStyleIdx="1" presStyleCnt="4"/>
      <dgm:spPr/>
    </dgm:pt>
    <dgm:pt modelId="{6FDED64A-1F7F-CF48-8125-D45262E51E64}" type="pres">
      <dgm:prSet presAssocID="{D64C1AA2-F31E-CD45-A018-56D0CB9D9F68}" presName="hierRoot2" presStyleCnt="0">
        <dgm:presLayoutVars>
          <dgm:hierBranch val="init"/>
        </dgm:presLayoutVars>
      </dgm:prSet>
      <dgm:spPr/>
    </dgm:pt>
    <dgm:pt modelId="{6277E0D7-FB7E-C74F-B436-539732831C6C}" type="pres">
      <dgm:prSet presAssocID="{D64C1AA2-F31E-CD45-A018-56D0CB9D9F68}" presName="rootComposite" presStyleCnt="0"/>
      <dgm:spPr/>
    </dgm:pt>
    <dgm:pt modelId="{E1053A9F-4B47-AA45-BFBA-CB94E6DAED0E}" type="pres">
      <dgm:prSet presAssocID="{D64C1AA2-F31E-CD45-A018-56D0CB9D9F68}" presName="rootText" presStyleLbl="node3" presStyleIdx="1" presStyleCnt="4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EC881B37-4A93-DD41-884A-8216D22A4BF8}" type="pres">
      <dgm:prSet presAssocID="{D64C1AA2-F31E-CD45-A018-56D0CB9D9F68}" presName="rootConnector" presStyleLbl="node3" presStyleIdx="1" presStyleCnt="4"/>
      <dgm:spPr/>
    </dgm:pt>
    <dgm:pt modelId="{FF019027-628C-1B41-B65B-2AC1E1CF2E8E}" type="pres">
      <dgm:prSet presAssocID="{D64C1AA2-F31E-CD45-A018-56D0CB9D9F68}" presName="hierChild4" presStyleCnt="0"/>
      <dgm:spPr/>
    </dgm:pt>
    <dgm:pt modelId="{D8EA9729-D023-314D-B343-53D16FCBACED}" type="pres">
      <dgm:prSet presAssocID="{D64C1AA2-F31E-CD45-A018-56D0CB9D9F68}" presName="hierChild5" presStyleCnt="0"/>
      <dgm:spPr/>
    </dgm:pt>
    <dgm:pt modelId="{FBEB0D64-B393-E94E-BDD0-8B1DEEC71C52}" type="pres">
      <dgm:prSet presAssocID="{9D3711E1-91ED-3D4D-ABC7-4C7995CA9816}" presName="hierChild5" presStyleCnt="0"/>
      <dgm:spPr/>
    </dgm:pt>
    <dgm:pt modelId="{CB6D2611-2774-3E45-BB0D-D63F0059B486}" type="pres">
      <dgm:prSet presAssocID="{046EB6FE-19D2-D347-87DB-4227F8C53031}" presName="Name37" presStyleLbl="parChTrans1D2" presStyleIdx="1" presStyleCnt="2"/>
      <dgm:spPr/>
    </dgm:pt>
    <dgm:pt modelId="{DCE846E4-7247-0647-8C6A-F1D1B41664C8}" type="pres">
      <dgm:prSet presAssocID="{4E37D83F-E09E-DC4E-9318-250A962193C9}" presName="hierRoot2" presStyleCnt="0">
        <dgm:presLayoutVars>
          <dgm:hierBranch val="init"/>
        </dgm:presLayoutVars>
      </dgm:prSet>
      <dgm:spPr/>
    </dgm:pt>
    <dgm:pt modelId="{CFA005F4-6988-7847-8DAE-1906B32BAFB7}" type="pres">
      <dgm:prSet presAssocID="{4E37D83F-E09E-DC4E-9318-250A962193C9}" presName="rootComposite" presStyleCnt="0"/>
      <dgm:spPr/>
    </dgm:pt>
    <dgm:pt modelId="{07DF70A2-F207-4C49-8D88-11093927A77C}" type="pres">
      <dgm:prSet presAssocID="{4E37D83F-E09E-DC4E-9318-250A962193C9}" presName="rootText" presStyleLbl="node2" presStyleIdx="1" presStyleCnt="2">
        <dgm:presLayoutVars>
          <dgm:chPref val="3"/>
        </dgm:presLayoutVars>
      </dgm:prSet>
      <dgm:spPr>
        <a:prstGeom prst="roundRect">
          <a:avLst/>
        </a:prstGeom>
      </dgm:spPr>
    </dgm:pt>
    <dgm:pt modelId="{085C77FA-7FD9-7741-A6FC-2C8AA6B1FAF7}" type="pres">
      <dgm:prSet presAssocID="{4E37D83F-E09E-DC4E-9318-250A962193C9}" presName="rootConnector" presStyleLbl="node2" presStyleIdx="1" presStyleCnt="2"/>
      <dgm:spPr/>
    </dgm:pt>
    <dgm:pt modelId="{AA71C646-7C12-1C4C-AE77-642BF6CCA0E6}" type="pres">
      <dgm:prSet presAssocID="{4E37D83F-E09E-DC4E-9318-250A962193C9}" presName="hierChild4" presStyleCnt="0"/>
      <dgm:spPr/>
    </dgm:pt>
    <dgm:pt modelId="{5949991A-4DDC-7049-8533-5601F53D59B7}" type="pres">
      <dgm:prSet presAssocID="{40B74ED9-6391-3C46-B9F5-FE678977108A}" presName="Name37" presStyleLbl="parChTrans1D3" presStyleIdx="2" presStyleCnt="4"/>
      <dgm:spPr/>
    </dgm:pt>
    <dgm:pt modelId="{79798600-0892-3342-963A-22A385BC8FED}" type="pres">
      <dgm:prSet presAssocID="{4C202421-D094-A34D-B2F1-25D4273AC589}" presName="hierRoot2" presStyleCnt="0">
        <dgm:presLayoutVars>
          <dgm:hierBranch val="init"/>
        </dgm:presLayoutVars>
      </dgm:prSet>
      <dgm:spPr/>
    </dgm:pt>
    <dgm:pt modelId="{5875F882-35ED-4843-96C6-18E21E6A5B84}" type="pres">
      <dgm:prSet presAssocID="{4C202421-D094-A34D-B2F1-25D4273AC589}" presName="rootComposite" presStyleCnt="0"/>
      <dgm:spPr/>
    </dgm:pt>
    <dgm:pt modelId="{864C587B-D834-1244-89A5-C85D2BEAA7F0}" type="pres">
      <dgm:prSet presAssocID="{4C202421-D094-A34D-B2F1-25D4273AC589}" presName="rootText" presStyleLbl="node3" presStyleIdx="2" presStyleCnt="4">
        <dgm:presLayoutVars>
          <dgm:chPref val="3"/>
        </dgm:presLayoutVars>
      </dgm:prSet>
      <dgm:spPr>
        <a:prstGeom prst="roundRect">
          <a:avLst/>
        </a:prstGeom>
      </dgm:spPr>
    </dgm:pt>
    <dgm:pt modelId="{BC941DA9-71C0-8E4E-AF93-2617ECAAD94A}" type="pres">
      <dgm:prSet presAssocID="{4C202421-D094-A34D-B2F1-25D4273AC589}" presName="rootConnector" presStyleLbl="node3" presStyleIdx="2" presStyleCnt="4"/>
      <dgm:spPr/>
    </dgm:pt>
    <dgm:pt modelId="{00B54EBB-F794-9E45-92D6-5CCF3661A1A5}" type="pres">
      <dgm:prSet presAssocID="{4C202421-D094-A34D-B2F1-25D4273AC589}" presName="hierChild4" presStyleCnt="0"/>
      <dgm:spPr/>
    </dgm:pt>
    <dgm:pt modelId="{40AB4366-21AC-1241-8BF0-91D247B19778}" type="pres">
      <dgm:prSet presAssocID="{4C202421-D094-A34D-B2F1-25D4273AC589}" presName="hierChild5" presStyleCnt="0"/>
      <dgm:spPr/>
    </dgm:pt>
    <dgm:pt modelId="{F947031F-71F3-1541-B08E-11A19CD467A8}" type="pres">
      <dgm:prSet presAssocID="{139DEFD6-80BF-FA41-9691-E40A7122A297}" presName="Name37" presStyleLbl="parChTrans1D3" presStyleIdx="3" presStyleCnt="4"/>
      <dgm:spPr/>
    </dgm:pt>
    <dgm:pt modelId="{5E659379-499C-8246-96BD-B206BC8EEB3C}" type="pres">
      <dgm:prSet presAssocID="{82C6D79A-0596-E446-8AB0-EB8FA4B2B36F}" presName="hierRoot2" presStyleCnt="0">
        <dgm:presLayoutVars>
          <dgm:hierBranch val="init"/>
        </dgm:presLayoutVars>
      </dgm:prSet>
      <dgm:spPr/>
    </dgm:pt>
    <dgm:pt modelId="{C582E6C4-3C6B-964D-AC33-EBE1F704DB7A}" type="pres">
      <dgm:prSet presAssocID="{82C6D79A-0596-E446-8AB0-EB8FA4B2B36F}" presName="rootComposite" presStyleCnt="0"/>
      <dgm:spPr/>
    </dgm:pt>
    <dgm:pt modelId="{03F99A12-2112-C042-8AA0-033290933644}" type="pres">
      <dgm:prSet presAssocID="{82C6D79A-0596-E446-8AB0-EB8FA4B2B36F}" presName="rootText" presStyleLbl="node3" presStyleIdx="3" presStyleCnt="4">
        <dgm:presLayoutVars>
          <dgm:chPref val="3"/>
        </dgm:presLayoutVars>
      </dgm:prSet>
      <dgm:spPr>
        <a:prstGeom prst="roundRect">
          <a:avLst/>
        </a:prstGeom>
      </dgm:spPr>
    </dgm:pt>
    <dgm:pt modelId="{BE223501-1C00-9A41-987D-7B5D23B7126D}" type="pres">
      <dgm:prSet presAssocID="{82C6D79A-0596-E446-8AB0-EB8FA4B2B36F}" presName="rootConnector" presStyleLbl="node3" presStyleIdx="3" presStyleCnt="4"/>
      <dgm:spPr/>
    </dgm:pt>
    <dgm:pt modelId="{86ADD079-5655-7448-B095-409A56D5346B}" type="pres">
      <dgm:prSet presAssocID="{82C6D79A-0596-E446-8AB0-EB8FA4B2B36F}" presName="hierChild4" presStyleCnt="0"/>
      <dgm:spPr/>
    </dgm:pt>
    <dgm:pt modelId="{80422A9F-A9C8-3A45-88B0-E0BBB95D983B}" type="pres">
      <dgm:prSet presAssocID="{82C6D79A-0596-E446-8AB0-EB8FA4B2B36F}" presName="hierChild5" presStyleCnt="0"/>
      <dgm:spPr/>
    </dgm:pt>
    <dgm:pt modelId="{67D65A74-3DC8-EB42-9359-A686378F83E2}" type="pres">
      <dgm:prSet presAssocID="{4E37D83F-E09E-DC4E-9318-250A962193C9}" presName="hierChild5" presStyleCnt="0"/>
      <dgm:spPr/>
    </dgm:pt>
    <dgm:pt modelId="{A73786A5-1058-304E-89A2-5068CA71B075}" type="pres">
      <dgm:prSet presAssocID="{905AC9A5-6A8F-FF45-A552-432A0AE4F2AD}" presName="hierChild3" presStyleCnt="0"/>
      <dgm:spPr/>
    </dgm:pt>
  </dgm:ptLst>
  <dgm:cxnLst>
    <dgm:cxn modelId="{0A0CDA03-734A-5449-9018-CCA833C0580E}" type="presOf" srcId="{9D3711E1-91ED-3D4D-ABC7-4C7995CA9816}" destId="{3EC681E7-2D17-134D-85EB-4DE73C73A47F}" srcOrd="1" destOrd="0" presId="urn:microsoft.com/office/officeart/2005/8/layout/orgChart1"/>
    <dgm:cxn modelId="{090B6B16-BCCE-314A-8B06-B3C9BDFD3376}" type="presOf" srcId="{40B74ED9-6391-3C46-B9F5-FE678977108A}" destId="{5949991A-4DDC-7049-8533-5601F53D59B7}" srcOrd="0" destOrd="0" presId="urn:microsoft.com/office/officeart/2005/8/layout/orgChart1"/>
    <dgm:cxn modelId="{5DFF1A26-C0D9-4245-924C-CDA8E6B15775}" srcId="{4E37D83F-E09E-DC4E-9318-250A962193C9}" destId="{82C6D79A-0596-E446-8AB0-EB8FA4B2B36F}" srcOrd="1" destOrd="0" parTransId="{139DEFD6-80BF-FA41-9691-E40A7122A297}" sibTransId="{EE2EBA02-936D-4C49-8153-72EEAA825A2C}"/>
    <dgm:cxn modelId="{678D1D26-E6F4-3B44-A927-F283223098A9}" type="presOf" srcId="{91E972B9-4679-924D-9ACD-6FF1CD59DA7D}" destId="{BB52AE45-8D12-8243-B1DF-6BB0D954AEBB}" srcOrd="0" destOrd="0" presId="urn:microsoft.com/office/officeart/2005/8/layout/orgChart1"/>
    <dgm:cxn modelId="{FEBF242D-62C5-3E4F-AADA-BD38615F4BE3}" srcId="{9D3711E1-91ED-3D4D-ABC7-4C7995CA9816}" destId="{D64C1AA2-F31E-CD45-A018-56D0CB9D9F68}" srcOrd="1" destOrd="0" parTransId="{076ABC8F-1444-984A-A06D-6D5B833B2A3E}" sibTransId="{8146B518-A5C3-9547-9027-FF0C0FCA5D5E}"/>
    <dgm:cxn modelId="{90263938-16AA-804B-B601-B696E4D32A32}" srcId="{1FA0E469-E16F-4F1F-8401-3CD027F51F42}" destId="{905AC9A5-6A8F-FF45-A552-432A0AE4F2AD}" srcOrd="0" destOrd="0" parTransId="{B5EE2DC1-836E-D240-BED9-2D1C422EDF97}" sibTransId="{97ABC63F-50C0-EC40-9480-85D3EA46C366}"/>
    <dgm:cxn modelId="{1F62D342-5FFB-954B-AA13-C36546D6884F}" type="presOf" srcId="{D64C1AA2-F31E-CD45-A018-56D0CB9D9F68}" destId="{EC881B37-4A93-DD41-884A-8216D22A4BF8}" srcOrd="1" destOrd="0" presId="urn:microsoft.com/office/officeart/2005/8/layout/orgChart1"/>
    <dgm:cxn modelId="{367DCD45-E1E0-BD4E-9395-ECB9DAD81AFC}" type="presOf" srcId="{D64C1AA2-F31E-CD45-A018-56D0CB9D9F68}" destId="{E1053A9F-4B47-AA45-BFBA-CB94E6DAED0E}" srcOrd="0" destOrd="0" presId="urn:microsoft.com/office/officeart/2005/8/layout/orgChart1"/>
    <dgm:cxn modelId="{0CCAE946-D9CD-824E-B4AF-D1E876BB7A59}" type="presOf" srcId="{4E37D83F-E09E-DC4E-9318-250A962193C9}" destId="{07DF70A2-F207-4C49-8D88-11093927A77C}" srcOrd="0" destOrd="0" presId="urn:microsoft.com/office/officeart/2005/8/layout/orgChart1"/>
    <dgm:cxn modelId="{19721C47-3488-C54B-9848-959B2DCE4354}" type="presOf" srcId="{82C6D79A-0596-E446-8AB0-EB8FA4B2B36F}" destId="{BE223501-1C00-9A41-987D-7B5D23B7126D}" srcOrd="1" destOrd="0" presId="urn:microsoft.com/office/officeart/2005/8/layout/orgChart1"/>
    <dgm:cxn modelId="{CE914767-6FFC-884A-97F0-06E75D5D0A23}" type="presOf" srcId="{4E37D83F-E09E-DC4E-9318-250A962193C9}" destId="{085C77FA-7FD9-7741-A6FC-2C8AA6B1FAF7}" srcOrd="1" destOrd="0" presId="urn:microsoft.com/office/officeart/2005/8/layout/orgChart1"/>
    <dgm:cxn modelId="{9DFAEC6C-276B-8D4A-824C-25FA8B463B8F}" srcId="{905AC9A5-6A8F-FF45-A552-432A0AE4F2AD}" destId="{4E37D83F-E09E-DC4E-9318-250A962193C9}" srcOrd="1" destOrd="0" parTransId="{046EB6FE-19D2-D347-87DB-4227F8C53031}" sibTransId="{B73F3430-613A-8C45-8EF7-7B19BC5D0E16}"/>
    <dgm:cxn modelId="{65EB1372-E384-A24F-8399-DC5A75759F47}" type="presOf" srcId="{F3FD6E49-A834-C14A-962B-C0497259CEF6}" destId="{B82242E9-E98C-BF4A-BEE0-9AAB68459C92}" srcOrd="0" destOrd="0" presId="urn:microsoft.com/office/officeart/2005/8/layout/orgChart1"/>
    <dgm:cxn modelId="{F3CFE175-C2CF-1C4F-9A41-4DD3576BB1B9}" type="presOf" srcId="{4C202421-D094-A34D-B2F1-25D4273AC589}" destId="{BC941DA9-71C0-8E4E-AF93-2617ECAAD94A}" srcOrd="1" destOrd="0" presId="urn:microsoft.com/office/officeart/2005/8/layout/orgChart1"/>
    <dgm:cxn modelId="{0AFE6D57-E333-2E4B-B1C3-EFBC11466E41}" type="presOf" srcId="{905AC9A5-6A8F-FF45-A552-432A0AE4F2AD}" destId="{736BCA53-6B1A-5543-BE03-DA76B9759A7D}" srcOrd="0" destOrd="0" presId="urn:microsoft.com/office/officeart/2005/8/layout/orgChart1"/>
    <dgm:cxn modelId="{AD503D7B-14E2-A54A-B344-01AD6CEB98B2}" type="presOf" srcId="{9D3711E1-91ED-3D4D-ABC7-4C7995CA9816}" destId="{56631885-E12A-EA4E-B819-91490DFB6D5F}" srcOrd="0" destOrd="0" presId="urn:microsoft.com/office/officeart/2005/8/layout/orgChart1"/>
    <dgm:cxn modelId="{6DE2BD86-AEE9-D14E-9D8F-FADF293BFF16}" type="presOf" srcId="{076ABC8F-1444-984A-A06D-6D5B833B2A3E}" destId="{4FA6CFFA-C517-504E-9670-D3488249CEC9}" srcOrd="0" destOrd="0" presId="urn:microsoft.com/office/officeart/2005/8/layout/orgChart1"/>
    <dgm:cxn modelId="{6B637E8E-3D9C-B341-AF25-CC719717E63A}" type="presOf" srcId="{4C202421-D094-A34D-B2F1-25D4273AC589}" destId="{864C587B-D834-1244-89A5-C85D2BEAA7F0}" srcOrd="0" destOrd="0" presId="urn:microsoft.com/office/officeart/2005/8/layout/orgChart1"/>
    <dgm:cxn modelId="{02487590-8293-CE44-AC32-18E46C913DD9}" srcId="{9D3711E1-91ED-3D4D-ABC7-4C7995CA9816}" destId="{FC239151-5FD8-BC41-BA57-ED6CD4B9E133}" srcOrd="0" destOrd="0" parTransId="{91E972B9-4679-924D-9ACD-6FF1CD59DA7D}" sibTransId="{B0F4E6A2-584D-9548-A251-AD626F95821E}"/>
    <dgm:cxn modelId="{8C2B38A8-3C4C-A14B-9C5E-012DBF7E6865}" type="presOf" srcId="{139DEFD6-80BF-FA41-9691-E40A7122A297}" destId="{F947031F-71F3-1541-B08E-11A19CD467A8}" srcOrd="0" destOrd="0" presId="urn:microsoft.com/office/officeart/2005/8/layout/orgChart1"/>
    <dgm:cxn modelId="{DB33CAAE-0909-BF45-AEC8-C51EC2BF0EFE}" type="presOf" srcId="{FC239151-5FD8-BC41-BA57-ED6CD4B9E133}" destId="{1DFE80F7-7D13-8E4C-98F9-FDA733D2A3A7}" srcOrd="0" destOrd="0" presId="urn:microsoft.com/office/officeart/2005/8/layout/orgChart1"/>
    <dgm:cxn modelId="{FE673BB0-3D0C-F14F-A381-CFE8132E80D8}" srcId="{4E37D83F-E09E-DC4E-9318-250A962193C9}" destId="{4C202421-D094-A34D-B2F1-25D4273AC589}" srcOrd="0" destOrd="0" parTransId="{40B74ED9-6391-3C46-B9F5-FE678977108A}" sibTransId="{A7B1A6A5-AF27-6A4A-8A4B-6B719B3B732F}"/>
    <dgm:cxn modelId="{C71475C2-B9D5-7D46-84E0-2871DDD8FCB5}" type="presOf" srcId="{905AC9A5-6A8F-FF45-A552-432A0AE4F2AD}" destId="{C65A5191-6849-4B4D-ADC3-9728EB457A52}" srcOrd="1" destOrd="0" presId="urn:microsoft.com/office/officeart/2005/8/layout/orgChart1"/>
    <dgm:cxn modelId="{B62D5CD5-E89A-084C-8524-872B82685C35}" srcId="{905AC9A5-6A8F-FF45-A552-432A0AE4F2AD}" destId="{9D3711E1-91ED-3D4D-ABC7-4C7995CA9816}" srcOrd="0" destOrd="0" parTransId="{F3FD6E49-A834-C14A-962B-C0497259CEF6}" sibTransId="{2E9F61C8-1BF6-9046-A9B0-2C4B14CC2F56}"/>
    <dgm:cxn modelId="{AADF4EEF-A15C-43E3-B2C0-AF1AC52B06A1}" type="presOf" srcId="{1FA0E469-E16F-4F1F-8401-3CD027F51F42}" destId="{7962B020-9644-4E42-B602-679C60E09917}" srcOrd="0" destOrd="0" presId="urn:microsoft.com/office/officeart/2005/8/layout/orgChart1"/>
    <dgm:cxn modelId="{504C93F4-CE35-7641-AAC2-941953CC61A8}" type="presOf" srcId="{FC239151-5FD8-BC41-BA57-ED6CD4B9E133}" destId="{045E67CA-DC6D-F848-B09E-EC83E00504BE}" srcOrd="1" destOrd="0" presId="urn:microsoft.com/office/officeart/2005/8/layout/orgChart1"/>
    <dgm:cxn modelId="{3C14F3F4-C899-6A43-BBD4-09CB2FC5DA79}" type="presOf" srcId="{046EB6FE-19D2-D347-87DB-4227F8C53031}" destId="{CB6D2611-2774-3E45-BB0D-D63F0059B486}" srcOrd="0" destOrd="0" presId="urn:microsoft.com/office/officeart/2005/8/layout/orgChart1"/>
    <dgm:cxn modelId="{698855FC-0E83-A744-9FAD-C99DB5A23B53}" type="presOf" srcId="{82C6D79A-0596-E446-8AB0-EB8FA4B2B36F}" destId="{03F99A12-2112-C042-8AA0-033290933644}" srcOrd="0" destOrd="0" presId="urn:microsoft.com/office/officeart/2005/8/layout/orgChart1"/>
    <dgm:cxn modelId="{3109A2BE-EF41-0A41-88BE-1437339128D7}" type="presParOf" srcId="{7962B020-9644-4E42-B602-679C60E09917}" destId="{580B5EEA-AB7E-8C4E-A3B2-E8756B940C2F}" srcOrd="0" destOrd="0" presId="urn:microsoft.com/office/officeart/2005/8/layout/orgChart1"/>
    <dgm:cxn modelId="{C970B67F-030F-4448-B141-22CCCCD8E1D4}" type="presParOf" srcId="{580B5EEA-AB7E-8C4E-A3B2-E8756B940C2F}" destId="{3E1B6BBE-A0E5-D94F-898D-324329E4E04F}" srcOrd="0" destOrd="0" presId="urn:microsoft.com/office/officeart/2005/8/layout/orgChart1"/>
    <dgm:cxn modelId="{8748BBE5-4225-964B-9BF7-020BE03570EC}" type="presParOf" srcId="{3E1B6BBE-A0E5-D94F-898D-324329E4E04F}" destId="{736BCA53-6B1A-5543-BE03-DA76B9759A7D}" srcOrd="0" destOrd="0" presId="urn:microsoft.com/office/officeart/2005/8/layout/orgChart1"/>
    <dgm:cxn modelId="{2BA19647-C8C2-6044-BE7B-A71934C6D222}" type="presParOf" srcId="{3E1B6BBE-A0E5-D94F-898D-324329E4E04F}" destId="{C65A5191-6849-4B4D-ADC3-9728EB457A52}" srcOrd="1" destOrd="0" presId="urn:microsoft.com/office/officeart/2005/8/layout/orgChart1"/>
    <dgm:cxn modelId="{535DAC5B-BF7A-E642-8132-1BCCFD603A94}" type="presParOf" srcId="{580B5EEA-AB7E-8C4E-A3B2-E8756B940C2F}" destId="{58F1E720-F2EB-404C-9D44-6BB3C0160534}" srcOrd="1" destOrd="0" presId="urn:microsoft.com/office/officeart/2005/8/layout/orgChart1"/>
    <dgm:cxn modelId="{044DD57E-B158-8E49-8507-80F3F144FD25}" type="presParOf" srcId="{58F1E720-F2EB-404C-9D44-6BB3C0160534}" destId="{B82242E9-E98C-BF4A-BEE0-9AAB68459C92}" srcOrd="0" destOrd="0" presId="urn:microsoft.com/office/officeart/2005/8/layout/orgChart1"/>
    <dgm:cxn modelId="{37298EE5-F3E2-5C43-B5E6-79B9ADB410FD}" type="presParOf" srcId="{58F1E720-F2EB-404C-9D44-6BB3C0160534}" destId="{4C2CE63C-AD84-9840-B04D-EB9748E2F818}" srcOrd="1" destOrd="0" presId="urn:microsoft.com/office/officeart/2005/8/layout/orgChart1"/>
    <dgm:cxn modelId="{CE289990-2FFC-3144-98B4-A2C0DC9D1187}" type="presParOf" srcId="{4C2CE63C-AD84-9840-B04D-EB9748E2F818}" destId="{0A3FCFA7-D7AB-124E-8E7B-F5AB01F91124}" srcOrd="0" destOrd="0" presId="urn:microsoft.com/office/officeart/2005/8/layout/orgChart1"/>
    <dgm:cxn modelId="{F6F78243-4535-8B40-AAAE-CE0F1F65A7DC}" type="presParOf" srcId="{0A3FCFA7-D7AB-124E-8E7B-F5AB01F91124}" destId="{56631885-E12A-EA4E-B819-91490DFB6D5F}" srcOrd="0" destOrd="0" presId="urn:microsoft.com/office/officeart/2005/8/layout/orgChart1"/>
    <dgm:cxn modelId="{7E65D8C9-29AB-594C-B412-51C3B2901BBA}" type="presParOf" srcId="{0A3FCFA7-D7AB-124E-8E7B-F5AB01F91124}" destId="{3EC681E7-2D17-134D-85EB-4DE73C73A47F}" srcOrd="1" destOrd="0" presId="urn:microsoft.com/office/officeart/2005/8/layout/orgChart1"/>
    <dgm:cxn modelId="{16F7534F-3353-2F4D-83C7-A16B109238A3}" type="presParOf" srcId="{4C2CE63C-AD84-9840-B04D-EB9748E2F818}" destId="{0A7D330E-5BC7-8845-867C-6E70C1FF5E9C}" srcOrd="1" destOrd="0" presId="urn:microsoft.com/office/officeart/2005/8/layout/orgChart1"/>
    <dgm:cxn modelId="{99C21518-C34F-5043-85C5-F50B07AA9D3F}" type="presParOf" srcId="{0A7D330E-5BC7-8845-867C-6E70C1FF5E9C}" destId="{BB52AE45-8D12-8243-B1DF-6BB0D954AEBB}" srcOrd="0" destOrd="0" presId="urn:microsoft.com/office/officeart/2005/8/layout/orgChart1"/>
    <dgm:cxn modelId="{E07FEAF4-AE7E-5D49-8F7C-0BA5C075E791}" type="presParOf" srcId="{0A7D330E-5BC7-8845-867C-6E70C1FF5E9C}" destId="{C081DC68-89A3-A940-8B3C-2547513CC4FB}" srcOrd="1" destOrd="0" presId="urn:microsoft.com/office/officeart/2005/8/layout/orgChart1"/>
    <dgm:cxn modelId="{3DF3EAE4-CD75-C647-8F0C-8DBE20838600}" type="presParOf" srcId="{C081DC68-89A3-A940-8B3C-2547513CC4FB}" destId="{36B92D1B-C47F-E446-951E-2CD000F241B9}" srcOrd="0" destOrd="0" presId="urn:microsoft.com/office/officeart/2005/8/layout/orgChart1"/>
    <dgm:cxn modelId="{A54B5694-619C-E743-9C03-6852F22A60C2}" type="presParOf" srcId="{36B92D1B-C47F-E446-951E-2CD000F241B9}" destId="{1DFE80F7-7D13-8E4C-98F9-FDA733D2A3A7}" srcOrd="0" destOrd="0" presId="urn:microsoft.com/office/officeart/2005/8/layout/orgChart1"/>
    <dgm:cxn modelId="{EF18AA69-794B-544D-B186-3A75BF3C69B4}" type="presParOf" srcId="{36B92D1B-C47F-E446-951E-2CD000F241B9}" destId="{045E67CA-DC6D-F848-B09E-EC83E00504BE}" srcOrd="1" destOrd="0" presId="urn:microsoft.com/office/officeart/2005/8/layout/orgChart1"/>
    <dgm:cxn modelId="{AB1D1A1C-AA77-0E44-A563-175E0704493C}" type="presParOf" srcId="{C081DC68-89A3-A940-8B3C-2547513CC4FB}" destId="{60DB01EC-D332-AA49-B7AA-019C612EFF4C}" srcOrd="1" destOrd="0" presId="urn:microsoft.com/office/officeart/2005/8/layout/orgChart1"/>
    <dgm:cxn modelId="{4CA06951-5285-FA43-8355-892792C40777}" type="presParOf" srcId="{C081DC68-89A3-A940-8B3C-2547513CC4FB}" destId="{F226A758-DB85-CB44-B1E4-55FFC1AF2536}" srcOrd="2" destOrd="0" presId="urn:microsoft.com/office/officeart/2005/8/layout/orgChart1"/>
    <dgm:cxn modelId="{431DAF47-EB53-FF40-B8E4-FB9A6B72FB1A}" type="presParOf" srcId="{0A7D330E-5BC7-8845-867C-6E70C1FF5E9C}" destId="{4FA6CFFA-C517-504E-9670-D3488249CEC9}" srcOrd="2" destOrd="0" presId="urn:microsoft.com/office/officeart/2005/8/layout/orgChart1"/>
    <dgm:cxn modelId="{C21A2CA3-28A5-EB48-B799-D6BAA6E4DF66}" type="presParOf" srcId="{0A7D330E-5BC7-8845-867C-6E70C1FF5E9C}" destId="{6FDED64A-1F7F-CF48-8125-D45262E51E64}" srcOrd="3" destOrd="0" presId="urn:microsoft.com/office/officeart/2005/8/layout/orgChart1"/>
    <dgm:cxn modelId="{F0A65E07-E9AE-A94F-A03F-B7F98E6A050C}" type="presParOf" srcId="{6FDED64A-1F7F-CF48-8125-D45262E51E64}" destId="{6277E0D7-FB7E-C74F-B436-539732831C6C}" srcOrd="0" destOrd="0" presId="urn:microsoft.com/office/officeart/2005/8/layout/orgChart1"/>
    <dgm:cxn modelId="{6524DA51-7204-F640-BB21-2C8813879944}" type="presParOf" srcId="{6277E0D7-FB7E-C74F-B436-539732831C6C}" destId="{E1053A9F-4B47-AA45-BFBA-CB94E6DAED0E}" srcOrd="0" destOrd="0" presId="urn:microsoft.com/office/officeart/2005/8/layout/orgChart1"/>
    <dgm:cxn modelId="{4A9A00D4-FCFC-094F-84EA-19E3E286F766}" type="presParOf" srcId="{6277E0D7-FB7E-C74F-B436-539732831C6C}" destId="{EC881B37-4A93-DD41-884A-8216D22A4BF8}" srcOrd="1" destOrd="0" presId="urn:microsoft.com/office/officeart/2005/8/layout/orgChart1"/>
    <dgm:cxn modelId="{6A245E34-4955-1B44-B6BE-E83392582982}" type="presParOf" srcId="{6FDED64A-1F7F-CF48-8125-D45262E51E64}" destId="{FF019027-628C-1B41-B65B-2AC1E1CF2E8E}" srcOrd="1" destOrd="0" presId="urn:microsoft.com/office/officeart/2005/8/layout/orgChart1"/>
    <dgm:cxn modelId="{346EF66C-6900-1547-9617-A38AC5F5C2F1}" type="presParOf" srcId="{6FDED64A-1F7F-CF48-8125-D45262E51E64}" destId="{D8EA9729-D023-314D-B343-53D16FCBACED}" srcOrd="2" destOrd="0" presId="urn:microsoft.com/office/officeart/2005/8/layout/orgChart1"/>
    <dgm:cxn modelId="{8EB79DB4-7A61-BE4A-9898-282E04C774CF}" type="presParOf" srcId="{4C2CE63C-AD84-9840-B04D-EB9748E2F818}" destId="{FBEB0D64-B393-E94E-BDD0-8B1DEEC71C52}" srcOrd="2" destOrd="0" presId="urn:microsoft.com/office/officeart/2005/8/layout/orgChart1"/>
    <dgm:cxn modelId="{A8496639-B448-144D-8416-DB4C5B860B9B}" type="presParOf" srcId="{58F1E720-F2EB-404C-9D44-6BB3C0160534}" destId="{CB6D2611-2774-3E45-BB0D-D63F0059B486}" srcOrd="2" destOrd="0" presId="urn:microsoft.com/office/officeart/2005/8/layout/orgChart1"/>
    <dgm:cxn modelId="{EE5AAC86-FD43-104A-A911-577D50946F4E}" type="presParOf" srcId="{58F1E720-F2EB-404C-9D44-6BB3C0160534}" destId="{DCE846E4-7247-0647-8C6A-F1D1B41664C8}" srcOrd="3" destOrd="0" presId="urn:microsoft.com/office/officeart/2005/8/layout/orgChart1"/>
    <dgm:cxn modelId="{B3E4F111-ABBB-9542-8B43-4380CE5D79C2}" type="presParOf" srcId="{DCE846E4-7247-0647-8C6A-F1D1B41664C8}" destId="{CFA005F4-6988-7847-8DAE-1906B32BAFB7}" srcOrd="0" destOrd="0" presId="urn:microsoft.com/office/officeart/2005/8/layout/orgChart1"/>
    <dgm:cxn modelId="{5C4AFCEE-E00C-AB48-9098-B9FF0A46F3A9}" type="presParOf" srcId="{CFA005F4-6988-7847-8DAE-1906B32BAFB7}" destId="{07DF70A2-F207-4C49-8D88-11093927A77C}" srcOrd="0" destOrd="0" presId="urn:microsoft.com/office/officeart/2005/8/layout/orgChart1"/>
    <dgm:cxn modelId="{FA6142D0-20A2-6D48-B6A8-D8F83687D9A0}" type="presParOf" srcId="{CFA005F4-6988-7847-8DAE-1906B32BAFB7}" destId="{085C77FA-7FD9-7741-A6FC-2C8AA6B1FAF7}" srcOrd="1" destOrd="0" presId="urn:microsoft.com/office/officeart/2005/8/layout/orgChart1"/>
    <dgm:cxn modelId="{342A458B-F70E-4B48-AF19-587C91C24166}" type="presParOf" srcId="{DCE846E4-7247-0647-8C6A-F1D1B41664C8}" destId="{AA71C646-7C12-1C4C-AE77-642BF6CCA0E6}" srcOrd="1" destOrd="0" presId="urn:microsoft.com/office/officeart/2005/8/layout/orgChart1"/>
    <dgm:cxn modelId="{564DBB89-07E5-F447-80A2-F0ABF3C1C109}" type="presParOf" srcId="{AA71C646-7C12-1C4C-AE77-642BF6CCA0E6}" destId="{5949991A-4DDC-7049-8533-5601F53D59B7}" srcOrd="0" destOrd="0" presId="urn:microsoft.com/office/officeart/2005/8/layout/orgChart1"/>
    <dgm:cxn modelId="{0351450F-BCB7-3548-A5B2-287132D18C27}" type="presParOf" srcId="{AA71C646-7C12-1C4C-AE77-642BF6CCA0E6}" destId="{79798600-0892-3342-963A-22A385BC8FED}" srcOrd="1" destOrd="0" presId="urn:microsoft.com/office/officeart/2005/8/layout/orgChart1"/>
    <dgm:cxn modelId="{05059278-477F-2341-A139-AC08F0BC57D5}" type="presParOf" srcId="{79798600-0892-3342-963A-22A385BC8FED}" destId="{5875F882-35ED-4843-96C6-18E21E6A5B84}" srcOrd="0" destOrd="0" presId="urn:microsoft.com/office/officeart/2005/8/layout/orgChart1"/>
    <dgm:cxn modelId="{2E862CC6-A821-E347-9C4A-16D2647399F3}" type="presParOf" srcId="{5875F882-35ED-4843-96C6-18E21E6A5B84}" destId="{864C587B-D834-1244-89A5-C85D2BEAA7F0}" srcOrd="0" destOrd="0" presId="urn:microsoft.com/office/officeart/2005/8/layout/orgChart1"/>
    <dgm:cxn modelId="{4A3D6976-1BD5-8549-B118-6F62945D2B76}" type="presParOf" srcId="{5875F882-35ED-4843-96C6-18E21E6A5B84}" destId="{BC941DA9-71C0-8E4E-AF93-2617ECAAD94A}" srcOrd="1" destOrd="0" presId="urn:microsoft.com/office/officeart/2005/8/layout/orgChart1"/>
    <dgm:cxn modelId="{33B9900C-226C-BD40-A7FC-49AAA64554AB}" type="presParOf" srcId="{79798600-0892-3342-963A-22A385BC8FED}" destId="{00B54EBB-F794-9E45-92D6-5CCF3661A1A5}" srcOrd="1" destOrd="0" presId="urn:microsoft.com/office/officeart/2005/8/layout/orgChart1"/>
    <dgm:cxn modelId="{74673E92-028E-A847-BA57-442BF8BF995A}" type="presParOf" srcId="{79798600-0892-3342-963A-22A385BC8FED}" destId="{40AB4366-21AC-1241-8BF0-91D247B19778}" srcOrd="2" destOrd="0" presId="urn:microsoft.com/office/officeart/2005/8/layout/orgChart1"/>
    <dgm:cxn modelId="{17D7F8BD-C8B4-EF42-BCE1-901806246593}" type="presParOf" srcId="{AA71C646-7C12-1C4C-AE77-642BF6CCA0E6}" destId="{F947031F-71F3-1541-B08E-11A19CD467A8}" srcOrd="2" destOrd="0" presId="urn:microsoft.com/office/officeart/2005/8/layout/orgChart1"/>
    <dgm:cxn modelId="{AC523E24-2EA0-1644-87A0-293841C96FAF}" type="presParOf" srcId="{AA71C646-7C12-1C4C-AE77-642BF6CCA0E6}" destId="{5E659379-499C-8246-96BD-B206BC8EEB3C}" srcOrd="3" destOrd="0" presId="urn:microsoft.com/office/officeart/2005/8/layout/orgChart1"/>
    <dgm:cxn modelId="{D40FE91F-6039-7C4E-9877-C08EB449E039}" type="presParOf" srcId="{5E659379-499C-8246-96BD-B206BC8EEB3C}" destId="{C582E6C4-3C6B-964D-AC33-EBE1F704DB7A}" srcOrd="0" destOrd="0" presId="urn:microsoft.com/office/officeart/2005/8/layout/orgChart1"/>
    <dgm:cxn modelId="{22E44EED-DADA-3547-9281-BE506E90602B}" type="presParOf" srcId="{C582E6C4-3C6B-964D-AC33-EBE1F704DB7A}" destId="{03F99A12-2112-C042-8AA0-033290933644}" srcOrd="0" destOrd="0" presId="urn:microsoft.com/office/officeart/2005/8/layout/orgChart1"/>
    <dgm:cxn modelId="{9280C2B6-01A9-2146-A061-EB734831AE60}" type="presParOf" srcId="{C582E6C4-3C6B-964D-AC33-EBE1F704DB7A}" destId="{BE223501-1C00-9A41-987D-7B5D23B7126D}" srcOrd="1" destOrd="0" presId="urn:microsoft.com/office/officeart/2005/8/layout/orgChart1"/>
    <dgm:cxn modelId="{4249B611-73FB-A64F-914E-EF891DC55F48}" type="presParOf" srcId="{5E659379-499C-8246-96BD-B206BC8EEB3C}" destId="{86ADD079-5655-7448-B095-409A56D5346B}" srcOrd="1" destOrd="0" presId="urn:microsoft.com/office/officeart/2005/8/layout/orgChart1"/>
    <dgm:cxn modelId="{358114FE-67BE-A24D-82DF-9624F74D0F28}" type="presParOf" srcId="{5E659379-499C-8246-96BD-B206BC8EEB3C}" destId="{80422A9F-A9C8-3A45-88B0-E0BBB95D983B}" srcOrd="2" destOrd="0" presId="urn:microsoft.com/office/officeart/2005/8/layout/orgChart1"/>
    <dgm:cxn modelId="{8F706B02-853D-9D40-863B-BC0E0626790B}" type="presParOf" srcId="{DCE846E4-7247-0647-8C6A-F1D1B41664C8}" destId="{67D65A74-3DC8-EB42-9359-A686378F83E2}" srcOrd="2" destOrd="0" presId="urn:microsoft.com/office/officeart/2005/8/layout/orgChart1"/>
    <dgm:cxn modelId="{8DD65DA7-3BBD-5E45-89E9-68234F8B93A0}" type="presParOf" srcId="{580B5EEA-AB7E-8C4E-A3B2-E8756B940C2F}" destId="{A73786A5-1058-304E-89A2-5068CA71B07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1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4D7C96-FE71-46E7-8A00-5321E8294705}">
      <dgm:prSet phldrT="[Text]"/>
      <dgm:spPr/>
      <dgm:t>
        <a:bodyPr/>
        <a:lstStyle/>
        <a:p>
          <a:r>
            <a:rPr lang="ar-SA" b="1" dirty="0"/>
            <a:t>2</a:t>
          </a:r>
          <a:endParaRPr lang="en-US" b="1" dirty="0"/>
        </a:p>
      </dgm:t>
    </dgm:pt>
    <dgm:pt modelId="{D20F8C1E-FC86-40DD-AED2-BB3731B744B0}" type="parTrans" cxnId="{1EC7B8CC-AD67-4E50-B8C5-9C2B5C9E517B}">
      <dgm:prSet/>
      <dgm:spPr/>
      <dgm:t>
        <a:bodyPr/>
        <a:lstStyle/>
        <a:p>
          <a:endParaRPr lang="en-US"/>
        </a:p>
      </dgm:t>
    </dgm:pt>
    <dgm:pt modelId="{6D1D7073-C071-40C5-BFFC-57C103669E2F}" type="sibTrans" cxnId="{1EC7B8CC-AD67-4E50-B8C5-9C2B5C9E517B}">
      <dgm:prSet/>
      <dgm:spPr/>
      <dgm:t>
        <a:bodyPr/>
        <a:lstStyle/>
        <a:p>
          <a:endParaRPr lang="en-US"/>
        </a:p>
      </dgm:t>
    </dgm:pt>
    <dgm:pt modelId="{62D59561-6348-4279-BE19-E7C32C118CA1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en-US" sz="2400" b="1" dirty="0">
              <a:solidFill>
                <a:schemeClr val="tx1"/>
              </a:solidFill>
            </a:rPr>
            <a:t>Madd Lazim (Obligatory)</a:t>
          </a:r>
          <a:r>
            <a:rPr lang="en-US" sz="2400" b="1" dirty="0">
              <a:solidFill>
                <a:srgbClr val="FF0000"/>
              </a:solidFill>
            </a:rPr>
            <a:t> </a:t>
          </a:r>
          <a:r>
            <a:rPr lang="ar-SA" sz="2400" b="1" dirty="0">
              <a:latin typeface="Calibri" panose="020F0502020204030204" pitchFamily="34" charset="0"/>
              <a:cs typeface="Calibri" panose="020F0502020204030204" pitchFamily="34" charset="0"/>
            </a:rPr>
            <a:t>المد اللازم</a:t>
          </a:r>
          <a:endParaRPr lang="en-US" sz="24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7E404DF-9613-45D2-B47F-AF51595434A4}" type="parTrans" cxnId="{B09F1C7F-BCF5-4F33-9938-041929530020}">
      <dgm:prSet/>
      <dgm:spPr/>
      <dgm:t>
        <a:bodyPr/>
        <a:lstStyle/>
        <a:p>
          <a:endParaRPr lang="en-US"/>
        </a:p>
      </dgm:t>
    </dgm:pt>
    <dgm:pt modelId="{25D5E4CC-02F8-4E54-A559-949132F6E4AC}" type="sibTrans" cxnId="{B09F1C7F-BCF5-4F33-9938-041929530020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7EFF57B4-CB9F-47EC-A34E-C05421C3079A}" type="pres">
      <dgm:prSet presAssocID="{724D7C96-FE71-46E7-8A00-5321E8294705}" presName="composite" presStyleCnt="0"/>
      <dgm:spPr/>
    </dgm:pt>
    <dgm:pt modelId="{2DFA9B13-2BC5-4FD8-A530-5D7C436BD76D}" type="pres">
      <dgm:prSet presAssocID="{724D7C96-FE71-46E7-8A00-5321E8294705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09D56115-5904-4460-B20B-9F40540D88B4}" type="pres">
      <dgm:prSet presAssocID="{724D7C96-FE71-46E7-8A00-5321E8294705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7A8A6224-2F02-4B57-B67C-2961CF54E4CE}" type="presOf" srcId="{724D7C96-FE71-46E7-8A00-5321E8294705}" destId="{2DFA9B13-2BC5-4FD8-A530-5D7C436BD76D}" srcOrd="0" destOrd="0" presId="urn:microsoft.com/office/officeart/2005/8/layout/chevron2"/>
    <dgm:cxn modelId="{B09F1C7F-BCF5-4F33-9938-041929530020}" srcId="{724D7C96-FE71-46E7-8A00-5321E8294705}" destId="{62D59561-6348-4279-BE19-E7C32C118CA1}" srcOrd="0" destOrd="0" parTransId="{47E404DF-9613-45D2-B47F-AF51595434A4}" sibTransId="{25D5E4CC-02F8-4E54-A559-949132F6E4AC}"/>
    <dgm:cxn modelId="{A1BEC09A-39CE-455B-B7C4-08E16E9EEB4E}" type="presOf" srcId="{62D59561-6348-4279-BE19-E7C32C118CA1}" destId="{09D56115-5904-4460-B20B-9F40540D88B4}" srcOrd="0" destOrd="0" presId="urn:microsoft.com/office/officeart/2005/8/layout/chevron2"/>
    <dgm:cxn modelId="{1EC7B8CC-AD67-4E50-B8C5-9C2B5C9E517B}" srcId="{F82916BA-D3CE-45C6-BD3C-E1EA70ED37BC}" destId="{724D7C96-FE71-46E7-8A00-5321E8294705}" srcOrd="0" destOrd="0" parTransId="{D20F8C1E-FC86-40DD-AED2-BB3731B744B0}" sibTransId="{6D1D7073-C071-40C5-BFFC-57C103669E2F}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219EB275-227F-403F-AC6B-BC7EE9BFE415}" type="presParOf" srcId="{E7FB7F68-6FC0-4593-8F47-C1CE44C5032E}" destId="{7EFF57B4-CB9F-47EC-A34E-C05421C3079A}" srcOrd="0" destOrd="0" presId="urn:microsoft.com/office/officeart/2005/8/layout/chevron2"/>
    <dgm:cxn modelId="{1CDCF10D-2F35-4EA0-8736-54E239EA2FA1}" type="presParOf" srcId="{7EFF57B4-CB9F-47EC-A34E-C05421C3079A}" destId="{2DFA9B13-2BC5-4FD8-A530-5D7C436BD76D}" srcOrd="0" destOrd="0" presId="urn:microsoft.com/office/officeart/2005/8/layout/chevron2"/>
    <dgm:cxn modelId="{49465A79-6E35-4E20-A161-B6CC7EC9A48F}" type="presParOf" srcId="{7EFF57B4-CB9F-47EC-A34E-C05421C3079A}" destId="{09D56115-5904-4460-B20B-9F40540D88B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2.xml><?xml version="1.0" encoding="utf-8"?>
<dgm:dataModel xmlns:dgm="http://schemas.openxmlformats.org/drawingml/2006/diagram" xmlns:a="http://schemas.openxmlformats.org/drawingml/2006/main">
  <dgm:ptLst>
    <dgm:pt modelId="{1FA0E469-E16F-4F1F-8401-3CD027F51F42}" type="doc">
      <dgm:prSet loTypeId="urn:microsoft.com/office/officeart/2005/8/layout/orgChart1" loCatId="hierarchy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CA"/>
        </a:p>
      </dgm:t>
    </dgm:pt>
    <dgm:pt modelId="{905AC9A5-6A8F-FF45-A552-432A0AE4F2AD}">
      <dgm:prSet phldrT="[Text]" phldr="0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>
              <a:latin typeface="+mn-lt"/>
            </a:rPr>
            <a:t>Lazim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(Compulsory)</a:t>
          </a:r>
          <a:br>
            <a:rPr lang="en-CA" sz="1400" dirty="0">
              <a:latin typeface="+mn-lt"/>
            </a:rPr>
          </a:br>
          <a:r>
            <a:rPr lang="ar-SA" sz="1400" dirty="0">
              <a:latin typeface="+mn-lt"/>
            </a:rPr>
            <a:t>اللازم</a:t>
          </a:r>
          <a:endParaRPr lang="en-CA" sz="1400" dirty="0">
            <a:latin typeface="+mn-lt"/>
          </a:endParaRPr>
        </a:p>
      </dgm:t>
    </dgm:pt>
    <dgm:pt modelId="{B5EE2DC1-836E-D240-BED9-2D1C422EDF97}" type="parTrans" cxnId="{90263938-16AA-804B-B601-B696E4D32A32}">
      <dgm:prSet/>
      <dgm:spPr/>
      <dgm:t>
        <a:bodyPr/>
        <a:lstStyle/>
        <a:p>
          <a:endParaRPr lang="en-US" sz="1600"/>
        </a:p>
      </dgm:t>
    </dgm:pt>
    <dgm:pt modelId="{97ABC63F-50C0-EC40-9480-85D3EA46C366}" type="sibTrans" cxnId="{90263938-16AA-804B-B601-B696E4D32A32}">
      <dgm:prSet/>
      <dgm:spPr/>
      <dgm:t>
        <a:bodyPr/>
        <a:lstStyle/>
        <a:p>
          <a:endParaRPr lang="en-US"/>
        </a:p>
      </dgm:t>
    </dgm:pt>
    <dgm:pt modelId="{9D3711E1-91ED-3D4D-ABC7-4C7995CA9816}">
      <dgm:prSet phldrT="[Text]" phldr="0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US" sz="1400" b="1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Kalimi</a:t>
          </a:r>
          <a:r>
            <a:rPr lang="en-US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br>
            <a:rPr lang="ar-SA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en-US" sz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(word)</a:t>
          </a:r>
          <a:br>
            <a:rPr lang="en-US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dirty="0">
            <a:solidFill>
              <a:schemeClr val="tx1"/>
            </a:solidFill>
            <a:latin typeface="+mn-lt"/>
          </a:endParaRPr>
        </a:p>
      </dgm:t>
    </dgm:pt>
    <dgm:pt modelId="{F3FD6E49-A834-C14A-962B-C0497259CEF6}" type="parTrans" cxnId="{B62D5CD5-E89A-084C-8524-872B82685C35}">
      <dgm:prSet/>
      <dgm:spPr/>
      <dgm:t>
        <a:bodyPr/>
        <a:lstStyle/>
        <a:p>
          <a:endParaRPr lang="en-US" sz="1600"/>
        </a:p>
      </dgm:t>
    </dgm:pt>
    <dgm:pt modelId="{2E9F61C8-1BF6-9046-A9B0-2C4B14CC2F56}" type="sibTrans" cxnId="{B62D5CD5-E89A-084C-8524-872B82685C35}">
      <dgm:prSet/>
      <dgm:spPr/>
      <dgm:t>
        <a:bodyPr/>
        <a:lstStyle/>
        <a:p>
          <a:endParaRPr lang="en-US"/>
        </a:p>
      </dgm:t>
    </dgm:pt>
    <dgm:pt modelId="{4E37D83F-E09E-DC4E-9318-250A962193C9}">
      <dgm:prSet phldrT="[Text]" phldr="0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Harfi</a:t>
          </a:r>
          <a:r>
            <a:rPr lang="en-CA" sz="1400" dirty="0">
              <a:latin typeface="+mn-lt"/>
            </a:rPr>
            <a:t> </a:t>
          </a:r>
          <a:br>
            <a:rPr lang="ar-SA" sz="1400" dirty="0">
              <a:latin typeface="+mn-lt"/>
            </a:rPr>
          </a:br>
          <a:r>
            <a:rPr lang="en-CA" sz="1200" dirty="0">
              <a:latin typeface="+mn-lt"/>
            </a:rPr>
            <a:t>(letter)</a:t>
          </a:r>
          <a:br>
            <a:rPr lang="en-CA" sz="1200" dirty="0">
              <a:latin typeface="+mn-lt"/>
            </a:rPr>
          </a:br>
          <a:r>
            <a:rPr lang="ar-SA" sz="1400" dirty="0">
              <a:latin typeface="+mn-lt"/>
            </a:rPr>
            <a:t>حرفي</a:t>
          </a:r>
          <a:endParaRPr lang="en-CA" sz="1400" dirty="0">
            <a:latin typeface="+mn-lt"/>
          </a:endParaRPr>
        </a:p>
      </dgm:t>
    </dgm:pt>
    <dgm:pt modelId="{046EB6FE-19D2-D347-87DB-4227F8C53031}" type="parTrans" cxnId="{9DFAEC6C-276B-8D4A-824C-25FA8B463B8F}">
      <dgm:prSet/>
      <dgm:spPr/>
      <dgm:t>
        <a:bodyPr/>
        <a:lstStyle/>
        <a:p>
          <a:endParaRPr lang="en-US" sz="1600"/>
        </a:p>
      </dgm:t>
    </dgm:pt>
    <dgm:pt modelId="{B73F3430-613A-8C45-8EF7-7B19BC5D0E16}" type="sibTrans" cxnId="{9DFAEC6C-276B-8D4A-824C-25FA8B463B8F}">
      <dgm:prSet/>
      <dgm:spPr/>
      <dgm:t>
        <a:bodyPr/>
        <a:lstStyle/>
        <a:p>
          <a:endParaRPr lang="en-US"/>
        </a:p>
      </dgm:t>
    </dgm:pt>
    <dgm:pt modelId="{FC239151-5FD8-BC41-BA57-ED6CD4B9E133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Muthaqqal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(Heavy)</a:t>
          </a:r>
          <a:br>
            <a:rPr lang="en-CA" sz="1400" dirty="0">
              <a:latin typeface="+mn-lt"/>
            </a:rPr>
          </a:br>
          <a:r>
            <a:rPr lang="ar-SA" sz="1400" dirty="0">
              <a:latin typeface="+mn-lt"/>
            </a:rPr>
            <a:t>مثقل</a:t>
          </a:r>
          <a:endParaRPr lang="en-CA" sz="1400" dirty="0">
            <a:latin typeface="+mn-lt"/>
          </a:endParaRPr>
        </a:p>
      </dgm:t>
    </dgm:pt>
    <dgm:pt modelId="{91E972B9-4679-924D-9ACD-6FF1CD59DA7D}" type="parTrans" cxnId="{02487590-8293-CE44-AC32-18E46C913DD9}">
      <dgm:prSet/>
      <dgm:spPr/>
      <dgm:t>
        <a:bodyPr/>
        <a:lstStyle/>
        <a:p>
          <a:endParaRPr lang="en-US" sz="1600"/>
        </a:p>
      </dgm:t>
    </dgm:pt>
    <dgm:pt modelId="{B0F4E6A2-584D-9548-A251-AD626F95821E}" type="sibTrans" cxnId="{02487590-8293-CE44-AC32-18E46C913DD9}">
      <dgm:prSet/>
      <dgm:spPr/>
      <dgm:t>
        <a:bodyPr/>
        <a:lstStyle/>
        <a:p>
          <a:endParaRPr lang="en-US"/>
        </a:p>
      </dgm:t>
    </dgm:pt>
    <dgm:pt modelId="{D64C1AA2-F31E-CD45-A018-56D0CB9D9F68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Mukhaffaf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(Light)</a:t>
          </a:r>
          <a:br>
            <a:rPr lang="ar-SA" sz="1400" dirty="0">
              <a:latin typeface="+mn-lt"/>
            </a:rPr>
          </a:br>
          <a:r>
            <a:rPr lang="ar-SA" sz="1400" dirty="0">
              <a:latin typeface="+mn-lt"/>
            </a:rPr>
            <a:t>مخفف</a:t>
          </a:r>
          <a:endParaRPr lang="en-CA" sz="1400" dirty="0">
            <a:latin typeface="+mn-lt"/>
          </a:endParaRPr>
        </a:p>
      </dgm:t>
    </dgm:pt>
    <dgm:pt modelId="{076ABC8F-1444-984A-A06D-6D5B833B2A3E}" type="parTrans" cxnId="{FEBF242D-62C5-3E4F-AADA-BD38615F4BE3}">
      <dgm:prSet/>
      <dgm:spPr/>
      <dgm:t>
        <a:bodyPr/>
        <a:lstStyle/>
        <a:p>
          <a:endParaRPr lang="en-US" sz="1600"/>
        </a:p>
      </dgm:t>
    </dgm:pt>
    <dgm:pt modelId="{8146B518-A5C3-9547-9027-FF0C0FCA5D5E}" type="sibTrans" cxnId="{FEBF242D-62C5-3E4F-AADA-BD38615F4BE3}">
      <dgm:prSet/>
      <dgm:spPr/>
      <dgm:t>
        <a:bodyPr/>
        <a:lstStyle/>
        <a:p>
          <a:endParaRPr lang="en-US"/>
        </a:p>
      </dgm:t>
    </dgm:pt>
    <dgm:pt modelId="{4C202421-D094-A34D-B2F1-25D4273AC589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>
              <a:latin typeface="+mn-lt"/>
            </a:rPr>
            <a:t>Muthaqqal</a:t>
          </a:r>
          <a:br>
            <a:rPr lang="en-CA" sz="1400">
              <a:latin typeface="+mn-lt"/>
            </a:rPr>
          </a:br>
          <a:r>
            <a:rPr lang="en-CA" sz="1400">
              <a:latin typeface="+mn-lt"/>
            </a:rPr>
            <a:t>(Heavy)</a:t>
          </a:r>
          <a:br>
            <a:rPr lang="en-CA" sz="1400">
              <a:latin typeface="+mn-lt"/>
            </a:rPr>
          </a:br>
          <a:r>
            <a:rPr lang="ar-SA" sz="1400">
              <a:latin typeface="+mn-lt"/>
            </a:rPr>
            <a:t>مثقل</a:t>
          </a:r>
          <a:endParaRPr lang="en-CA" sz="1400" dirty="0">
            <a:latin typeface="+mn-lt"/>
          </a:endParaRPr>
        </a:p>
      </dgm:t>
    </dgm:pt>
    <dgm:pt modelId="{40B74ED9-6391-3C46-B9F5-FE678977108A}" type="parTrans" cxnId="{FE673BB0-3D0C-F14F-A381-CFE8132E80D8}">
      <dgm:prSet/>
      <dgm:spPr/>
      <dgm:t>
        <a:bodyPr/>
        <a:lstStyle/>
        <a:p>
          <a:endParaRPr lang="en-US" sz="1600"/>
        </a:p>
      </dgm:t>
    </dgm:pt>
    <dgm:pt modelId="{A7B1A6A5-AF27-6A4A-8A4B-6B719B3B732F}" type="sibTrans" cxnId="{FE673BB0-3D0C-F14F-A381-CFE8132E80D8}">
      <dgm:prSet/>
      <dgm:spPr/>
      <dgm:t>
        <a:bodyPr/>
        <a:lstStyle/>
        <a:p>
          <a:endParaRPr lang="en-US"/>
        </a:p>
      </dgm:t>
    </dgm:pt>
    <dgm:pt modelId="{82C6D79A-0596-E446-8AB0-EB8FA4B2B36F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Mukhaffaf</a:t>
          </a:r>
          <a:br>
            <a:rPr lang="en-CA" sz="1400" dirty="0">
              <a:latin typeface="+mn-lt"/>
            </a:rPr>
          </a:br>
          <a:r>
            <a:rPr lang="en-CA" sz="1400" dirty="0">
              <a:latin typeface="+mn-lt"/>
            </a:rPr>
            <a:t>(Light)</a:t>
          </a:r>
          <a:br>
            <a:rPr lang="ar-SA" sz="1400" dirty="0">
              <a:latin typeface="+mn-lt"/>
            </a:rPr>
          </a:br>
          <a:r>
            <a:rPr lang="ar-SA" sz="1400" dirty="0">
              <a:latin typeface="+mn-lt"/>
            </a:rPr>
            <a:t>مخفف</a:t>
          </a:r>
          <a:endParaRPr lang="en-US" sz="1400" dirty="0"/>
        </a:p>
      </dgm:t>
    </dgm:pt>
    <dgm:pt modelId="{139DEFD6-80BF-FA41-9691-E40A7122A297}" type="parTrans" cxnId="{5DFF1A26-C0D9-4245-924C-CDA8E6B15775}">
      <dgm:prSet/>
      <dgm:spPr/>
      <dgm:t>
        <a:bodyPr/>
        <a:lstStyle/>
        <a:p>
          <a:endParaRPr lang="en-US" sz="1600"/>
        </a:p>
      </dgm:t>
    </dgm:pt>
    <dgm:pt modelId="{EE2EBA02-936D-4C49-8153-72EEAA825A2C}" type="sibTrans" cxnId="{5DFF1A26-C0D9-4245-924C-CDA8E6B15775}">
      <dgm:prSet/>
      <dgm:spPr/>
      <dgm:t>
        <a:bodyPr/>
        <a:lstStyle/>
        <a:p>
          <a:endParaRPr lang="en-US"/>
        </a:p>
      </dgm:t>
    </dgm:pt>
    <dgm:pt modelId="{7962B020-9644-4E42-B602-679C60E09917}" type="pres">
      <dgm:prSet presAssocID="{1FA0E469-E16F-4F1F-8401-3CD027F51F4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80B5EEA-AB7E-8C4E-A3B2-E8756B940C2F}" type="pres">
      <dgm:prSet presAssocID="{905AC9A5-6A8F-FF45-A552-432A0AE4F2AD}" presName="hierRoot1" presStyleCnt="0">
        <dgm:presLayoutVars>
          <dgm:hierBranch val="init"/>
        </dgm:presLayoutVars>
      </dgm:prSet>
      <dgm:spPr/>
    </dgm:pt>
    <dgm:pt modelId="{3E1B6BBE-A0E5-D94F-898D-324329E4E04F}" type="pres">
      <dgm:prSet presAssocID="{905AC9A5-6A8F-FF45-A552-432A0AE4F2AD}" presName="rootComposite1" presStyleCnt="0"/>
      <dgm:spPr/>
    </dgm:pt>
    <dgm:pt modelId="{736BCA53-6B1A-5543-BE03-DA76B9759A7D}" type="pres">
      <dgm:prSet presAssocID="{905AC9A5-6A8F-FF45-A552-432A0AE4F2AD}" presName="rootText1" presStyleLbl="node0" presStyleIdx="0" presStyleCnt="1">
        <dgm:presLayoutVars>
          <dgm:chPref val="3"/>
        </dgm:presLayoutVars>
      </dgm:prSet>
      <dgm:spPr/>
    </dgm:pt>
    <dgm:pt modelId="{C65A5191-6849-4B4D-ADC3-9728EB457A52}" type="pres">
      <dgm:prSet presAssocID="{905AC9A5-6A8F-FF45-A552-432A0AE4F2AD}" presName="rootConnector1" presStyleLbl="node1" presStyleIdx="0" presStyleCnt="0"/>
      <dgm:spPr/>
    </dgm:pt>
    <dgm:pt modelId="{58F1E720-F2EB-404C-9D44-6BB3C0160534}" type="pres">
      <dgm:prSet presAssocID="{905AC9A5-6A8F-FF45-A552-432A0AE4F2AD}" presName="hierChild2" presStyleCnt="0"/>
      <dgm:spPr/>
    </dgm:pt>
    <dgm:pt modelId="{B82242E9-E98C-BF4A-BEE0-9AAB68459C92}" type="pres">
      <dgm:prSet presAssocID="{F3FD6E49-A834-C14A-962B-C0497259CEF6}" presName="Name37" presStyleLbl="parChTrans1D2" presStyleIdx="0" presStyleCnt="2"/>
      <dgm:spPr/>
    </dgm:pt>
    <dgm:pt modelId="{4C2CE63C-AD84-9840-B04D-EB9748E2F818}" type="pres">
      <dgm:prSet presAssocID="{9D3711E1-91ED-3D4D-ABC7-4C7995CA9816}" presName="hierRoot2" presStyleCnt="0">
        <dgm:presLayoutVars>
          <dgm:hierBranch val="init"/>
        </dgm:presLayoutVars>
      </dgm:prSet>
      <dgm:spPr/>
    </dgm:pt>
    <dgm:pt modelId="{0A3FCFA7-D7AB-124E-8E7B-F5AB01F91124}" type="pres">
      <dgm:prSet presAssocID="{9D3711E1-91ED-3D4D-ABC7-4C7995CA9816}" presName="rootComposite" presStyleCnt="0"/>
      <dgm:spPr/>
    </dgm:pt>
    <dgm:pt modelId="{56631885-E12A-EA4E-B819-91490DFB6D5F}" type="pres">
      <dgm:prSet presAssocID="{9D3711E1-91ED-3D4D-ABC7-4C7995CA9816}" presName="rootText" presStyleLbl="node2" presStyleIdx="0" presStyleCnt="2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3EC681E7-2D17-134D-85EB-4DE73C73A47F}" type="pres">
      <dgm:prSet presAssocID="{9D3711E1-91ED-3D4D-ABC7-4C7995CA9816}" presName="rootConnector" presStyleLbl="node2" presStyleIdx="0" presStyleCnt="2"/>
      <dgm:spPr/>
    </dgm:pt>
    <dgm:pt modelId="{0A7D330E-5BC7-8845-867C-6E70C1FF5E9C}" type="pres">
      <dgm:prSet presAssocID="{9D3711E1-91ED-3D4D-ABC7-4C7995CA9816}" presName="hierChild4" presStyleCnt="0"/>
      <dgm:spPr/>
    </dgm:pt>
    <dgm:pt modelId="{BB52AE45-8D12-8243-B1DF-6BB0D954AEBB}" type="pres">
      <dgm:prSet presAssocID="{91E972B9-4679-924D-9ACD-6FF1CD59DA7D}" presName="Name37" presStyleLbl="parChTrans1D3" presStyleIdx="0" presStyleCnt="4"/>
      <dgm:spPr/>
    </dgm:pt>
    <dgm:pt modelId="{C081DC68-89A3-A940-8B3C-2547513CC4FB}" type="pres">
      <dgm:prSet presAssocID="{FC239151-5FD8-BC41-BA57-ED6CD4B9E133}" presName="hierRoot2" presStyleCnt="0">
        <dgm:presLayoutVars>
          <dgm:hierBranch val="init"/>
        </dgm:presLayoutVars>
      </dgm:prSet>
      <dgm:spPr/>
    </dgm:pt>
    <dgm:pt modelId="{36B92D1B-C47F-E446-951E-2CD000F241B9}" type="pres">
      <dgm:prSet presAssocID="{FC239151-5FD8-BC41-BA57-ED6CD4B9E133}" presName="rootComposite" presStyleCnt="0"/>
      <dgm:spPr/>
    </dgm:pt>
    <dgm:pt modelId="{1DFE80F7-7D13-8E4C-98F9-FDA733D2A3A7}" type="pres">
      <dgm:prSet presAssocID="{FC239151-5FD8-BC41-BA57-ED6CD4B9E133}" presName="rootText" presStyleLbl="node3" presStyleIdx="0" presStyleCnt="4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045E67CA-DC6D-F848-B09E-EC83E00504BE}" type="pres">
      <dgm:prSet presAssocID="{FC239151-5FD8-BC41-BA57-ED6CD4B9E133}" presName="rootConnector" presStyleLbl="node3" presStyleIdx="0" presStyleCnt="4"/>
      <dgm:spPr/>
    </dgm:pt>
    <dgm:pt modelId="{60DB01EC-D332-AA49-B7AA-019C612EFF4C}" type="pres">
      <dgm:prSet presAssocID="{FC239151-5FD8-BC41-BA57-ED6CD4B9E133}" presName="hierChild4" presStyleCnt="0"/>
      <dgm:spPr/>
    </dgm:pt>
    <dgm:pt modelId="{F226A758-DB85-CB44-B1E4-55FFC1AF2536}" type="pres">
      <dgm:prSet presAssocID="{FC239151-5FD8-BC41-BA57-ED6CD4B9E133}" presName="hierChild5" presStyleCnt="0"/>
      <dgm:spPr/>
    </dgm:pt>
    <dgm:pt modelId="{4FA6CFFA-C517-504E-9670-D3488249CEC9}" type="pres">
      <dgm:prSet presAssocID="{076ABC8F-1444-984A-A06D-6D5B833B2A3E}" presName="Name37" presStyleLbl="parChTrans1D3" presStyleIdx="1" presStyleCnt="4"/>
      <dgm:spPr/>
    </dgm:pt>
    <dgm:pt modelId="{6FDED64A-1F7F-CF48-8125-D45262E51E64}" type="pres">
      <dgm:prSet presAssocID="{D64C1AA2-F31E-CD45-A018-56D0CB9D9F68}" presName="hierRoot2" presStyleCnt="0">
        <dgm:presLayoutVars>
          <dgm:hierBranch val="init"/>
        </dgm:presLayoutVars>
      </dgm:prSet>
      <dgm:spPr/>
    </dgm:pt>
    <dgm:pt modelId="{6277E0D7-FB7E-C74F-B436-539732831C6C}" type="pres">
      <dgm:prSet presAssocID="{D64C1AA2-F31E-CD45-A018-56D0CB9D9F68}" presName="rootComposite" presStyleCnt="0"/>
      <dgm:spPr/>
    </dgm:pt>
    <dgm:pt modelId="{E1053A9F-4B47-AA45-BFBA-CB94E6DAED0E}" type="pres">
      <dgm:prSet presAssocID="{D64C1AA2-F31E-CD45-A018-56D0CB9D9F68}" presName="rootText" presStyleLbl="node3" presStyleIdx="1" presStyleCnt="4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EC881B37-4A93-DD41-884A-8216D22A4BF8}" type="pres">
      <dgm:prSet presAssocID="{D64C1AA2-F31E-CD45-A018-56D0CB9D9F68}" presName="rootConnector" presStyleLbl="node3" presStyleIdx="1" presStyleCnt="4"/>
      <dgm:spPr/>
    </dgm:pt>
    <dgm:pt modelId="{FF019027-628C-1B41-B65B-2AC1E1CF2E8E}" type="pres">
      <dgm:prSet presAssocID="{D64C1AA2-F31E-CD45-A018-56D0CB9D9F68}" presName="hierChild4" presStyleCnt="0"/>
      <dgm:spPr/>
    </dgm:pt>
    <dgm:pt modelId="{D8EA9729-D023-314D-B343-53D16FCBACED}" type="pres">
      <dgm:prSet presAssocID="{D64C1AA2-F31E-CD45-A018-56D0CB9D9F68}" presName="hierChild5" presStyleCnt="0"/>
      <dgm:spPr/>
    </dgm:pt>
    <dgm:pt modelId="{FBEB0D64-B393-E94E-BDD0-8B1DEEC71C52}" type="pres">
      <dgm:prSet presAssocID="{9D3711E1-91ED-3D4D-ABC7-4C7995CA9816}" presName="hierChild5" presStyleCnt="0"/>
      <dgm:spPr/>
    </dgm:pt>
    <dgm:pt modelId="{CB6D2611-2774-3E45-BB0D-D63F0059B486}" type="pres">
      <dgm:prSet presAssocID="{046EB6FE-19D2-D347-87DB-4227F8C53031}" presName="Name37" presStyleLbl="parChTrans1D2" presStyleIdx="1" presStyleCnt="2"/>
      <dgm:spPr/>
    </dgm:pt>
    <dgm:pt modelId="{DCE846E4-7247-0647-8C6A-F1D1B41664C8}" type="pres">
      <dgm:prSet presAssocID="{4E37D83F-E09E-DC4E-9318-250A962193C9}" presName="hierRoot2" presStyleCnt="0">
        <dgm:presLayoutVars>
          <dgm:hierBranch val="init"/>
        </dgm:presLayoutVars>
      </dgm:prSet>
      <dgm:spPr/>
    </dgm:pt>
    <dgm:pt modelId="{CFA005F4-6988-7847-8DAE-1906B32BAFB7}" type="pres">
      <dgm:prSet presAssocID="{4E37D83F-E09E-DC4E-9318-250A962193C9}" presName="rootComposite" presStyleCnt="0"/>
      <dgm:spPr/>
    </dgm:pt>
    <dgm:pt modelId="{07DF70A2-F207-4C49-8D88-11093927A77C}" type="pres">
      <dgm:prSet presAssocID="{4E37D83F-E09E-DC4E-9318-250A962193C9}" presName="rootText" presStyleLbl="node2" presStyleIdx="1" presStyleCnt="2">
        <dgm:presLayoutVars>
          <dgm:chPref val="3"/>
        </dgm:presLayoutVars>
      </dgm:prSet>
      <dgm:spPr>
        <a:prstGeom prst="roundRect">
          <a:avLst/>
        </a:prstGeom>
      </dgm:spPr>
    </dgm:pt>
    <dgm:pt modelId="{085C77FA-7FD9-7741-A6FC-2C8AA6B1FAF7}" type="pres">
      <dgm:prSet presAssocID="{4E37D83F-E09E-DC4E-9318-250A962193C9}" presName="rootConnector" presStyleLbl="node2" presStyleIdx="1" presStyleCnt="2"/>
      <dgm:spPr/>
    </dgm:pt>
    <dgm:pt modelId="{AA71C646-7C12-1C4C-AE77-642BF6CCA0E6}" type="pres">
      <dgm:prSet presAssocID="{4E37D83F-E09E-DC4E-9318-250A962193C9}" presName="hierChild4" presStyleCnt="0"/>
      <dgm:spPr/>
    </dgm:pt>
    <dgm:pt modelId="{5949991A-4DDC-7049-8533-5601F53D59B7}" type="pres">
      <dgm:prSet presAssocID="{40B74ED9-6391-3C46-B9F5-FE678977108A}" presName="Name37" presStyleLbl="parChTrans1D3" presStyleIdx="2" presStyleCnt="4"/>
      <dgm:spPr/>
    </dgm:pt>
    <dgm:pt modelId="{79798600-0892-3342-963A-22A385BC8FED}" type="pres">
      <dgm:prSet presAssocID="{4C202421-D094-A34D-B2F1-25D4273AC589}" presName="hierRoot2" presStyleCnt="0">
        <dgm:presLayoutVars>
          <dgm:hierBranch val="init"/>
        </dgm:presLayoutVars>
      </dgm:prSet>
      <dgm:spPr/>
    </dgm:pt>
    <dgm:pt modelId="{5875F882-35ED-4843-96C6-18E21E6A5B84}" type="pres">
      <dgm:prSet presAssocID="{4C202421-D094-A34D-B2F1-25D4273AC589}" presName="rootComposite" presStyleCnt="0"/>
      <dgm:spPr/>
    </dgm:pt>
    <dgm:pt modelId="{864C587B-D834-1244-89A5-C85D2BEAA7F0}" type="pres">
      <dgm:prSet presAssocID="{4C202421-D094-A34D-B2F1-25D4273AC589}" presName="rootText" presStyleLbl="node3" presStyleIdx="2" presStyleCnt="4">
        <dgm:presLayoutVars>
          <dgm:chPref val="3"/>
        </dgm:presLayoutVars>
      </dgm:prSet>
      <dgm:spPr>
        <a:prstGeom prst="roundRect">
          <a:avLst/>
        </a:prstGeom>
      </dgm:spPr>
    </dgm:pt>
    <dgm:pt modelId="{BC941DA9-71C0-8E4E-AF93-2617ECAAD94A}" type="pres">
      <dgm:prSet presAssocID="{4C202421-D094-A34D-B2F1-25D4273AC589}" presName="rootConnector" presStyleLbl="node3" presStyleIdx="2" presStyleCnt="4"/>
      <dgm:spPr/>
    </dgm:pt>
    <dgm:pt modelId="{00B54EBB-F794-9E45-92D6-5CCF3661A1A5}" type="pres">
      <dgm:prSet presAssocID="{4C202421-D094-A34D-B2F1-25D4273AC589}" presName="hierChild4" presStyleCnt="0"/>
      <dgm:spPr/>
    </dgm:pt>
    <dgm:pt modelId="{40AB4366-21AC-1241-8BF0-91D247B19778}" type="pres">
      <dgm:prSet presAssocID="{4C202421-D094-A34D-B2F1-25D4273AC589}" presName="hierChild5" presStyleCnt="0"/>
      <dgm:spPr/>
    </dgm:pt>
    <dgm:pt modelId="{F947031F-71F3-1541-B08E-11A19CD467A8}" type="pres">
      <dgm:prSet presAssocID="{139DEFD6-80BF-FA41-9691-E40A7122A297}" presName="Name37" presStyleLbl="parChTrans1D3" presStyleIdx="3" presStyleCnt="4"/>
      <dgm:spPr/>
    </dgm:pt>
    <dgm:pt modelId="{5E659379-499C-8246-96BD-B206BC8EEB3C}" type="pres">
      <dgm:prSet presAssocID="{82C6D79A-0596-E446-8AB0-EB8FA4B2B36F}" presName="hierRoot2" presStyleCnt="0">
        <dgm:presLayoutVars>
          <dgm:hierBranch val="init"/>
        </dgm:presLayoutVars>
      </dgm:prSet>
      <dgm:spPr/>
    </dgm:pt>
    <dgm:pt modelId="{C582E6C4-3C6B-964D-AC33-EBE1F704DB7A}" type="pres">
      <dgm:prSet presAssocID="{82C6D79A-0596-E446-8AB0-EB8FA4B2B36F}" presName="rootComposite" presStyleCnt="0"/>
      <dgm:spPr/>
    </dgm:pt>
    <dgm:pt modelId="{03F99A12-2112-C042-8AA0-033290933644}" type="pres">
      <dgm:prSet presAssocID="{82C6D79A-0596-E446-8AB0-EB8FA4B2B36F}" presName="rootText" presStyleLbl="node3" presStyleIdx="3" presStyleCnt="4">
        <dgm:presLayoutVars>
          <dgm:chPref val="3"/>
        </dgm:presLayoutVars>
      </dgm:prSet>
      <dgm:spPr>
        <a:prstGeom prst="roundRect">
          <a:avLst/>
        </a:prstGeom>
      </dgm:spPr>
    </dgm:pt>
    <dgm:pt modelId="{BE223501-1C00-9A41-987D-7B5D23B7126D}" type="pres">
      <dgm:prSet presAssocID="{82C6D79A-0596-E446-8AB0-EB8FA4B2B36F}" presName="rootConnector" presStyleLbl="node3" presStyleIdx="3" presStyleCnt="4"/>
      <dgm:spPr/>
    </dgm:pt>
    <dgm:pt modelId="{86ADD079-5655-7448-B095-409A56D5346B}" type="pres">
      <dgm:prSet presAssocID="{82C6D79A-0596-E446-8AB0-EB8FA4B2B36F}" presName="hierChild4" presStyleCnt="0"/>
      <dgm:spPr/>
    </dgm:pt>
    <dgm:pt modelId="{80422A9F-A9C8-3A45-88B0-E0BBB95D983B}" type="pres">
      <dgm:prSet presAssocID="{82C6D79A-0596-E446-8AB0-EB8FA4B2B36F}" presName="hierChild5" presStyleCnt="0"/>
      <dgm:spPr/>
    </dgm:pt>
    <dgm:pt modelId="{67D65A74-3DC8-EB42-9359-A686378F83E2}" type="pres">
      <dgm:prSet presAssocID="{4E37D83F-E09E-DC4E-9318-250A962193C9}" presName="hierChild5" presStyleCnt="0"/>
      <dgm:spPr/>
    </dgm:pt>
    <dgm:pt modelId="{A73786A5-1058-304E-89A2-5068CA71B075}" type="pres">
      <dgm:prSet presAssocID="{905AC9A5-6A8F-FF45-A552-432A0AE4F2AD}" presName="hierChild3" presStyleCnt="0"/>
      <dgm:spPr/>
    </dgm:pt>
  </dgm:ptLst>
  <dgm:cxnLst>
    <dgm:cxn modelId="{0A0CDA03-734A-5449-9018-CCA833C0580E}" type="presOf" srcId="{9D3711E1-91ED-3D4D-ABC7-4C7995CA9816}" destId="{3EC681E7-2D17-134D-85EB-4DE73C73A47F}" srcOrd="1" destOrd="0" presId="urn:microsoft.com/office/officeart/2005/8/layout/orgChart1"/>
    <dgm:cxn modelId="{090B6B16-BCCE-314A-8B06-B3C9BDFD3376}" type="presOf" srcId="{40B74ED9-6391-3C46-B9F5-FE678977108A}" destId="{5949991A-4DDC-7049-8533-5601F53D59B7}" srcOrd="0" destOrd="0" presId="urn:microsoft.com/office/officeart/2005/8/layout/orgChart1"/>
    <dgm:cxn modelId="{5DFF1A26-C0D9-4245-924C-CDA8E6B15775}" srcId="{4E37D83F-E09E-DC4E-9318-250A962193C9}" destId="{82C6D79A-0596-E446-8AB0-EB8FA4B2B36F}" srcOrd="1" destOrd="0" parTransId="{139DEFD6-80BF-FA41-9691-E40A7122A297}" sibTransId="{EE2EBA02-936D-4C49-8153-72EEAA825A2C}"/>
    <dgm:cxn modelId="{678D1D26-E6F4-3B44-A927-F283223098A9}" type="presOf" srcId="{91E972B9-4679-924D-9ACD-6FF1CD59DA7D}" destId="{BB52AE45-8D12-8243-B1DF-6BB0D954AEBB}" srcOrd="0" destOrd="0" presId="urn:microsoft.com/office/officeart/2005/8/layout/orgChart1"/>
    <dgm:cxn modelId="{FEBF242D-62C5-3E4F-AADA-BD38615F4BE3}" srcId="{9D3711E1-91ED-3D4D-ABC7-4C7995CA9816}" destId="{D64C1AA2-F31E-CD45-A018-56D0CB9D9F68}" srcOrd="1" destOrd="0" parTransId="{076ABC8F-1444-984A-A06D-6D5B833B2A3E}" sibTransId="{8146B518-A5C3-9547-9027-FF0C0FCA5D5E}"/>
    <dgm:cxn modelId="{90263938-16AA-804B-B601-B696E4D32A32}" srcId="{1FA0E469-E16F-4F1F-8401-3CD027F51F42}" destId="{905AC9A5-6A8F-FF45-A552-432A0AE4F2AD}" srcOrd="0" destOrd="0" parTransId="{B5EE2DC1-836E-D240-BED9-2D1C422EDF97}" sibTransId="{97ABC63F-50C0-EC40-9480-85D3EA46C366}"/>
    <dgm:cxn modelId="{1F62D342-5FFB-954B-AA13-C36546D6884F}" type="presOf" srcId="{D64C1AA2-F31E-CD45-A018-56D0CB9D9F68}" destId="{EC881B37-4A93-DD41-884A-8216D22A4BF8}" srcOrd="1" destOrd="0" presId="urn:microsoft.com/office/officeart/2005/8/layout/orgChart1"/>
    <dgm:cxn modelId="{367DCD45-E1E0-BD4E-9395-ECB9DAD81AFC}" type="presOf" srcId="{D64C1AA2-F31E-CD45-A018-56D0CB9D9F68}" destId="{E1053A9F-4B47-AA45-BFBA-CB94E6DAED0E}" srcOrd="0" destOrd="0" presId="urn:microsoft.com/office/officeart/2005/8/layout/orgChart1"/>
    <dgm:cxn modelId="{0CCAE946-D9CD-824E-B4AF-D1E876BB7A59}" type="presOf" srcId="{4E37D83F-E09E-DC4E-9318-250A962193C9}" destId="{07DF70A2-F207-4C49-8D88-11093927A77C}" srcOrd="0" destOrd="0" presId="urn:microsoft.com/office/officeart/2005/8/layout/orgChart1"/>
    <dgm:cxn modelId="{19721C47-3488-C54B-9848-959B2DCE4354}" type="presOf" srcId="{82C6D79A-0596-E446-8AB0-EB8FA4B2B36F}" destId="{BE223501-1C00-9A41-987D-7B5D23B7126D}" srcOrd="1" destOrd="0" presId="urn:microsoft.com/office/officeart/2005/8/layout/orgChart1"/>
    <dgm:cxn modelId="{CE914767-6FFC-884A-97F0-06E75D5D0A23}" type="presOf" srcId="{4E37D83F-E09E-DC4E-9318-250A962193C9}" destId="{085C77FA-7FD9-7741-A6FC-2C8AA6B1FAF7}" srcOrd="1" destOrd="0" presId="urn:microsoft.com/office/officeart/2005/8/layout/orgChart1"/>
    <dgm:cxn modelId="{9DFAEC6C-276B-8D4A-824C-25FA8B463B8F}" srcId="{905AC9A5-6A8F-FF45-A552-432A0AE4F2AD}" destId="{4E37D83F-E09E-DC4E-9318-250A962193C9}" srcOrd="1" destOrd="0" parTransId="{046EB6FE-19D2-D347-87DB-4227F8C53031}" sibTransId="{B73F3430-613A-8C45-8EF7-7B19BC5D0E16}"/>
    <dgm:cxn modelId="{65EB1372-E384-A24F-8399-DC5A75759F47}" type="presOf" srcId="{F3FD6E49-A834-C14A-962B-C0497259CEF6}" destId="{B82242E9-E98C-BF4A-BEE0-9AAB68459C92}" srcOrd="0" destOrd="0" presId="urn:microsoft.com/office/officeart/2005/8/layout/orgChart1"/>
    <dgm:cxn modelId="{F3CFE175-C2CF-1C4F-9A41-4DD3576BB1B9}" type="presOf" srcId="{4C202421-D094-A34D-B2F1-25D4273AC589}" destId="{BC941DA9-71C0-8E4E-AF93-2617ECAAD94A}" srcOrd="1" destOrd="0" presId="urn:microsoft.com/office/officeart/2005/8/layout/orgChart1"/>
    <dgm:cxn modelId="{0AFE6D57-E333-2E4B-B1C3-EFBC11466E41}" type="presOf" srcId="{905AC9A5-6A8F-FF45-A552-432A0AE4F2AD}" destId="{736BCA53-6B1A-5543-BE03-DA76B9759A7D}" srcOrd="0" destOrd="0" presId="urn:microsoft.com/office/officeart/2005/8/layout/orgChart1"/>
    <dgm:cxn modelId="{AD503D7B-14E2-A54A-B344-01AD6CEB98B2}" type="presOf" srcId="{9D3711E1-91ED-3D4D-ABC7-4C7995CA9816}" destId="{56631885-E12A-EA4E-B819-91490DFB6D5F}" srcOrd="0" destOrd="0" presId="urn:microsoft.com/office/officeart/2005/8/layout/orgChart1"/>
    <dgm:cxn modelId="{6DE2BD86-AEE9-D14E-9D8F-FADF293BFF16}" type="presOf" srcId="{076ABC8F-1444-984A-A06D-6D5B833B2A3E}" destId="{4FA6CFFA-C517-504E-9670-D3488249CEC9}" srcOrd="0" destOrd="0" presId="urn:microsoft.com/office/officeart/2005/8/layout/orgChart1"/>
    <dgm:cxn modelId="{6B637E8E-3D9C-B341-AF25-CC719717E63A}" type="presOf" srcId="{4C202421-D094-A34D-B2F1-25D4273AC589}" destId="{864C587B-D834-1244-89A5-C85D2BEAA7F0}" srcOrd="0" destOrd="0" presId="urn:microsoft.com/office/officeart/2005/8/layout/orgChart1"/>
    <dgm:cxn modelId="{02487590-8293-CE44-AC32-18E46C913DD9}" srcId="{9D3711E1-91ED-3D4D-ABC7-4C7995CA9816}" destId="{FC239151-5FD8-BC41-BA57-ED6CD4B9E133}" srcOrd="0" destOrd="0" parTransId="{91E972B9-4679-924D-9ACD-6FF1CD59DA7D}" sibTransId="{B0F4E6A2-584D-9548-A251-AD626F95821E}"/>
    <dgm:cxn modelId="{8C2B38A8-3C4C-A14B-9C5E-012DBF7E6865}" type="presOf" srcId="{139DEFD6-80BF-FA41-9691-E40A7122A297}" destId="{F947031F-71F3-1541-B08E-11A19CD467A8}" srcOrd="0" destOrd="0" presId="urn:microsoft.com/office/officeart/2005/8/layout/orgChart1"/>
    <dgm:cxn modelId="{DB33CAAE-0909-BF45-AEC8-C51EC2BF0EFE}" type="presOf" srcId="{FC239151-5FD8-BC41-BA57-ED6CD4B9E133}" destId="{1DFE80F7-7D13-8E4C-98F9-FDA733D2A3A7}" srcOrd="0" destOrd="0" presId="urn:microsoft.com/office/officeart/2005/8/layout/orgChart1"/>
    <dgm:cxn modelId="{FE673BB0-3D0C-F14F-A381-CFE8132E80D8}" srcId="{4E37D83F-E09E-DC4E-9318-250A962193C9}" destId="{4C202421-D094-A34D-B2F1-25D4273AC589}" srcOrd="0" destOrd="0" parTransId="{40B74ED9-6391-3C46-B9F5-FE678977108A}" sibTransId="{A7B1A6A5-AF27-6A4A-8A4B-6B719B3B732F}"/>
    <dgm:cxn modelId="{C71475C2-B9D5-7D46-84E0-2871DDD8FCB5}" type="presOf" srcId="{905AC9A5-6A8F-FF45-A552-432A0AE4F2AD}" destId="{C65A5191-6849-4B4D-ADC3-9728EB457A52}" srcOrd="1" destOrd="0" presId="urn:microsoft.com/office/officeart/2005/8/layout/orgChart1"/>
    <dgm:cxn modelId="{B62D5CD5-E89A-084C-8524-872B82685C35}" srcId="{905AC9A5-6A8F-FF45-A552-432A0AE4F2AD}" destId="{9D3711E1-91ED-3D4D-ABC7-4C7995CA9816}" srcOrd="0" destOrd="0" parTransId="{F3FD6E49-A834-C14A-962B-C0497259CEF6}" sibTransId="{2E9F61C8-1BF6-9046-A9B0-2C4B14CC2F56}"/>
    <dgm:cxn modelId="{AADF4EEF-A15C-43E3-B2C0-AF1AC52B06A1}" type="presOf" srcId="{1FA0E469-E16F-4F1F-8401-3CD027F51F42}" destId="{7962B020-9644-4E42-B602-679C60E09917}" srcOrd="0" destOrd="0" presId="urn:microsoft.com/office/officeart/2005/8/layout/orgChart1"/>
    <dgm:cxn modelId="{504C93F4-CE35-7641-AAC2-941953CC61A8}" type="presOf" srcId="{FC239151-5FD8-BC41-BA57-ED6CD4B9E133}" destId="{045E67CA-DC6D-F848-B09E-EC83E00504BE}" srcOrd="1" destOrd="0" presId="urn:microsoft.com/office/officeart/2005/8/layout/orgChart1"/>
    <dgm:cxn modelId="{3C14F3F4-C899-6A43-BBD4-09CB2FC5DA79}" type="presOf" srcId="{046EB6FE-19D2-D347-87DB-4227F8C53031}" destId="{CB6D2611-2774-3E45-BB0D-D63F0059B486}" srcOrd="0" destOrd="0" presId="urn:microsoft.com/office/officeart/2005/8/layout/orgChart1"/>
    <dgm:cxn modelId="{698855FC-0E83-A744-9FAD-C99DB5A23B53}" type="presOf" srcId="{82C6D79A-0596-E446-8AB0-EB8FA4B2B36F}" destId="{03F99A12-2112-C042-8AA0-033290933644}" srcOrd="0" destOrd="0" presId="urn:microsoft.com/office/officeart/2005/8/layout/orgChart1"/>
    <dgm:cxn modelId="{3109A2BE-EF41-0A41-88BE-1437339128D7}" type="presParOf" srcId="{7962B020-9644-4E42-B602-679C60E09917}" destId="{580B5EEA-AB7E-8C4E-A3B2-E8756B940C2F}" srcOrd="0" destOrd="0" presId="urn:microsoft.com/office/officeart/2005/8/layout/orgChart1"/>
    <dgm:cxn modelId="{C970B67F-030F-4448-B141-22CCCCD8E1D4}" type="presParOf" srcId="{580B5EEA-AB7E-8C4E-A3B2-E8756B940C2F}" destId="{3E1B6BBE-A0E5-D94F-898D-324329E4E04F}" srcOrd="0" destOrd="0" presId="urn:microsoft.com/office/officeart/2005/8/layout/orgChart1"/>
    <dgm:cxn modelId="{8748BBE5-4225-964B-9BF7-020BE03570EC}" type="presParOf" srcId="{3E1B6BBE-A0E5-D94F-898D-324329E4E04F}" destId="{736BCA53-6B1A-5543-BE03-DA76B9759A7D}" srcOrd="0" destOrd="0" presId="urn:microsoft.com/office/officeart/2005/8/layout/orgChart1"/>
    <dgm:cxn modelId="{2BA19647-C8C2-6044-BE7B-A71934C6D222}" type="presParOf" srcId="{3E1B6BBE-A0E5-D94F-898D-324329E4E04F}" destId="{C65A5191-6849-4B4D-ADC3-9728EB457A52}" srcOrd="1" destOrd="0" presId="urn:microsoft.com/office/officeart/2005/8/layout/orgChart1"/>
    <dgm:cxn modelId="{535DAC5B-BF7A-E642-8132-1BCCFD603A94}" type="presParOf" srcId="{580B5EEA-AB7E-8C4E-A3B2-E8756B940C2F}" destId="{58F1E720-F2EB-404C-9D44-6BB3C0160534}" srcOrd="1" destOrd="0" presId="urn:microsoft.com/office/officeart/2005/8/layout/orgChart1"/>
    <dgm:cxn modelId="{044DD57E-B158-8E49-8507-80F3F144FD25}" type="presParOf" srcId="{58F1E720-F2EB-404C-9D44-6BB3C0160534}" destId="{B82242E9-E98C-BF4A-BEE0-9AAB68459C92}" srcOrd="0" destOrd="0" presId="urn:microsoft.com/office/officeart/2005/8/layout/orgChart1"/>
    <dgm:cxn modelId="{37298EE5-F3E2-5C43-B5E6-79B9ADB410FD}" type="presParOf" srcId="{58F1E720-F2EB-404C-9D44-6BB3C0160534}" destId="{4C2CE63C-AD84-9840-B04D-EB9748E2F818}" srcOrd="1" destOrd="0" presId="urn:microsoft.com/office/officeart/2005/8/layout/orgChart1"/>
    <dgm:cxn modelId="{CE289990-2FFC-3144-98B4-A2C0DC9D1187}" type="presParOf" srcId="{4C2CE63C-AD84-9840-B04D-EB9748E2F818}" destId="{0A3FCFA7-D7AB-124E-8E7B-F5AB01F91124}" srcOrd="0" destOrd="0" presId="urn:microsoft.com/office/officeart/2005/8/layout/orgChart1"/>
    <dgm:cxn modelId="{F6F78243-4535-8B40-AAAE-CE0F1F65A7DC}" type="presParOf" srcId="{0A3FCFA7-D7AB-124E-8E7B-F5AB01F91124}" destId="{56631885-E12A-EA4E-B819-91490DFB6D5F}" srcOrd="0" destOrd="0" presId="urn:microsoft.com/office/officeart/2005/8/layout/orgChart1"/>
    <dgm:cxn modelId="{7E65D8C9-29AB-594C-B412-51C3B2901BBA}" type="presParOf" srcId="{0A3FCFA7-D7AB-124E-8E7B-F5AB01F91124}" destId="{3EC681E7-2D17-134D-85EB-4DE73C73A47F}" srcOrd="1" destOrd="0" presId="urn:microsoft.com/office/officeart/2005/8/layout/orgChart1"/>
    <dgm:cxn modelId="{16F7534F-3353-2F4D-83C7-A16B109238A3}" type="presParOf" srcId="{4C2CE63C-AD84-9840-B04D-EB9748E2F818}" destId="{0A7D330E-5BC7-8845-867C-6E70C1FF5E9C}" srcOrd="1" destOrd="0" presId="urn:microsoft.com/office/officeart/2005/8/layout/orgChart1"/>
    <dgm:cxn modelId="{99C21518-C34F-5043-85C5-F50B07AA9D3F}" type="presParOf" srcId="{0A7D330E-5BC7-8845-867C-6E70C1FF5E9C}" destId="{BB52AE45-8D12-8243-B1DF-6BB0D954AEBB}" srcOrd="0" destOrd="0" presId="urn:microsoft.com/office/officeart/2005/8/layout/orgChart1"/>
    <dgm:cxn modelId="{E07FEAF4-AE7E-5D49-8F7C-0BA5C075E791}" type="presParOf" srcId="{0A7D330E-5BC7-8845-867C-6E70C1FF5E9C}" destId="{C081DC68-89A3-A940-8B3C-2547513CC4FB}" srcOrd="1" destOrd="0" presId="urn:microsoft.com/office/officeart/2005/8/layout/orgChart1"/>
    <dgm:cxn modelId="{3DF3EAE4-CD75-C647-8F0C-8DBE20838600}" type="presParOf" srcId="{C081DC68-89A3-A940-8B3C-2547513CC4FB}" destId="{36B92D1B-C47F-E446-951E-2CD000F241B9}" srcOrd="0" destOrd="0" presId="urn:microsoft.com/office/officeart/2005/8/layout/orgChart1"/>
    <dgm:cxn modelId="{A54B5694-619C-E743-9C03-6852F22A60C2}" type="presParOf" srcId="{36B92D1B-C47F-E446-951E-2CD000F241B9}" destId="{1DFE80F7-7D13-8E4C-98F9-FDA733D2A3A7}" srcOrd="0" destOrd="0" presId="urn:microsoft.com/office/officeart/2005/8/layout/orgChart1"/>
    <dgm:cxn modelId="{EF18AA69-794B-544D-B186-3A75BF3C69B4}" type="presParOf" srcId="{36B92D1B-C47F-E446-951E-2CD000F241B9}" destId="{045E67CA-DC6D-F848-B09E-EC83E00504BE}" srcOrd="1" destOrd="0" presId="urn:microsoft.com/office/officeart/2005/8/layout/orgChart1"/>
    <dgm:cxn modelId="{AB1D1A1C-AA77-0E44-A563-175E0704493C}" type="presParOf" srcId="{C081DC68-89A3-A940-8B3C-2547513CC4FB}" destId="{60DB01EC-D332-AA49-B7AA-019C612EFF4C}" srcOrd="1" destOrd="0" presId="urn:microsoft.com/office/officeart/2005/8/layout/orgChart1"/>
    <dgm:cxn modelId="{4CA06951-5285-FA43-8355-892792C40777}" type="presParOf" srcId="{C081DC68-89A3-A940-8B3C-2547513CC4FB}" destId="{F226A758-DB85-CB44-B1E4-55FFC1AF2536}" srcOrd="2" destOrd="0" presId="urn:microsoft.com/office/officeart/2005/8/layout/orgChart1"/>
    <dgm:cxn modelId="{431DAF47-EB53-FF40-B8E4-FB9A6B72FB1A}" type="presParOf" srcId="{0A7D330E-5BC7-8845-867C-6E70C1FF5E9C}" destId="{4FA6CFFA-C517-504E-9670-D3488249CEC9}" srcOrd="2" destOrd="0" presId="urn:microsoft.com/office/officeart/2005/8/layout/orgChart1"/>
    <dgm:cxn modelId="{C21A2CA3-28A5-EB48-B799-D6BAA6E4DF66}" type="presParOf" srcId="{0A7D330E-5BC7-8845-867C-6E70C1FF5E9C}" destId="{6FDED64A-1F7F-CF48-8125-D45262E51E64}" srcOrd="3" destOrd="0" presId="urn:microsoft.com/office/officeart/2005/8/layout/orgChart1"/>
    <dgm:cxn modelId="{F0A65E07-E9AE-A94F-A03F-B7F98E6A050C}" type="presParOf" srcId="{6FDED64A-1F7F-CF48-8125-D45262E51E64}" destId="{6277E0D7-FB7E-C74F-B436-539732831C6C}" srcOrd="0" destOrd="0" presId="urn:microsoft.com/office/officeart/2005/8/layout/orgChart1"/>
    <dgm:cxn modelId="{6524DA51-7204-F640-BB21-2C8813879944}" type="presParOf" srcId="{6277E0D7-FB7E-C74F-B436-539732831C6C}" destId="{E1053A9F-4B47-AA45-BFBA-CB94E6DAED0E}" srcOrd="0" destOrd="0" presId="urn:microsoft.com/office/officeart/2005/8/layout/orgChart1"/>
    <dgm:cxn modelId="{4A9A00D4-FCFC-094F-84EA-19E3E286F766}" type="presParOf" srcId="{6277E0D7-FB7E-C74F-B436-539732831C6C}" destId="{EC881B37-4A93-DD41-884A-8216D22A4BF8}" srcOrd="1" destOrd="0" presId="urn:microsoft.com/office/officeart/2005/8/layout/orgChart1"/>
    <dgm:cxn modelId="{6A245E34-4955-1B44-B6BE-E83392582982}" type="presParOf" srcId="{6FDED64A-1F7F-CF48-8125-D45262E51E64}" destId="{FF019027-628C-1B41-B65B-2AC1E1CF2E8E}" srcOrd="1" destOrd="0" presId="urn:microsoft.com/office/officeart/2005/8/layout/orgChart1"/>
    <dgm:cxn modelId="{346EF66C-6900-1547-9617-A38AC5F5C2F1}" type="presParOf" srcId="{6FDED64A-1F7F-CF48-8125-D45262E51E64}" destId="{D8EA9729-D023-314D-B343-53D16FCBACED}" srcOrd="2" destOrd="0" presId="urn:microsoft.com/office/officeart/2005/8/layout/orgChart1"/>
    <dgm:cxn modelId="{8EB79DB4-7A61-BE4A-9898-282E04C774CF}" type="presParOf" srcId="{4C2CE63C-AD84-9840-B04D-EB9748E2F818}" destId="{FBEB0D64-B393-E94E-BDD0-8B1DEEC71C52}" srcOrd="2" destOrd="0" presId="urn:microsoft.com/office/officeart/2005/8/layout/orgChart1"/>
    <dgm:cxn modelId="{A8496639-B448-144D-8416-DB4C5B860B9B}" type="presParOf" srcId="{58F1E720-F2EB-404C-9D44-6BB3C0160534}" destId="{CB6D2611-2774-3E45-BB0D-D63F0059B486}" srcOrd="2" destOrd="0" presId="urn:microsoft.com/office/officeart/2005/8/layout/orgChart1"/>
    <dgm:cxn modelId="{EE5AAC86-FD43-104A-A911-577D50946F4E}" type="presParOf" srcId="{58F1E720-F2EB-404C-9D44-6BB3C0160534}" destId="{DCE846E4-7247-0647-8C6A-F1D1B41664C8}" srcOrd="3" destOrd="0" presId="urn:microsoft.com/office/officeart/2005/8/layout/orgChart1"/>
    <dgm:cxn modelId="{B3E4F111-ABBB-9542-8B43-4380CE5D79C2}" type="presParOf" srcId="{DCE846E4-7247-0647-8C6A-F1D1B41664C8}" destId="{CFA005F4-6988-7847-8DAE-1906B32BAFB7}" srcOrd="0" destOrd="0" presId="urn:microsoft.com/office/officeart/2005/8/layout/orgChart1"/>
    <dgm:cxn modelId="{5C4AFCEE-E00C-AB48-9098-B9FF0A46F3A9}" type="presParOf" srcId="{CFA005F4-6988-7847-8DAE-1906B32BAFB7}" destId="{07DF70A2-F207-4C49-8D88-11093927A77C}" srcOrd="0" destOrd="0" presId="urn:microsoft.com/office/officeart/2005/8/layout/orgChart1"/>
    <dgm:cxn modelId="{FA6142D0-20A2-6D48-B6A8-D8F83687D9A0}" type="presParOf" srcId="{CFA005F4-6988-7847-8DAE-1906B32BAFB7}" destId="{085C77FA-7FD9-7741-A6FC-2C8AA6B1FAF7}" srcOrd="1" destOrd="0" presId="urn:microsoft.com/office/officeart/2005/8/layout/orgChart1"/>
    <dgm:cxn modelId="{342A458B-F70E-4B48-AF19-587C91C24166}" type="presParOf" srcId="{DCE846E4-7247-0647-8C6A-F1D1B41664C8}" destId="{AA71C646-7C12-1C4C-AE77-642BF6CCA0E6}" srcOrd="1" destOrd="0" presId="urn:microsoft.com/office/officeart/2005/8/layout/orgChart1"/>
    <dgm:cxn modelId="{564DBB89-07E5-F447-80A2-F0ABF3C1C109}" type="presParOf" srcId="{AA71C646-7C12-1C4C-AE77-642BF6CCA0E6}" destId="{5949991A-4DDC-7049-8533-5601F53D59B7}" srcOrd="0" destOrd="0" presId="urn:microsoft.com/office/officeart/2005/8/layout/orgChart1"/>
    <dgm:cxn modelId="{0351450F-BCB7-3548-A5B2-287132D18C27}" type="presParOf" srcId="{AA71C646-7C12-1C4C-AE77-642BF6CCA0E6}" destId="{79798600-0892-3342-963A-22A385BC8FED}" srcOrd="1" destOrd="0" presId="urn:microsoft.com/office/officeart/2005/8/layout/orgChart1"/>
    <dgm:cxn modelId="{05059278-477F-2341-A139-AC08F0BC57D5}" type="presParOf" srcId="{79798600-0892-3342-963A-22A385BC8FED}" destId="{5875F882-35ED-4843-96C6-18E21E6A5B84}" srcOrd="0" destOrd="0" presId="urn:microsoft.com/office/officeart/2005/8/layout/orgChart1"/>
    <dgm:cxn modelId="{2E862CC6-A821-E347-9C4A-16D2647399F3}" type="presParOf" srcId="{5875F882-35ED-4843-96C6-18E21E6A5B84}" destId="{864C587B-D834-1244-89A5-C85D2BEAA7F0}" srcOrd="0" destOrd="0" presId="urn:microsoft.com/office/officeart/2005/8/layout/orgChart1"/>
    <dgm:cxn modelId="{4A3D6976-1BD5-8549-B118-6F62945D2B76}" type="presParOf" srcId="{5875F882-35ED-4843-96C6-18E21E6A5B84}" destId="{BC941DA9-71C0-8E4E-AF93-2617ECAAD94A}" srcOrd="1" destOrd="0" presId="urn:microsoft.com/office/officeart/2005/8/layout/orgChart1"/>
    <dgm:cxn modelId="{33B9900C-226C-BD40-A7FC-49AAA64554AB}" type="presParOf" srcId="{79798600-0892-3342-963A-22A385BC8FED}" destId="{00B54EBB-F794-9E45-92D6-5CCF3661A1A5}" srcOrd="1" destOrd="0" presId="urn:microsoft.com/office/officeart/2005/8/layout/orgChart1"/>
    <dgm:cxn modelId="{74673E92-028E-A847-BA57-442BF8BF995A}" type="presParOf" srcId="{79798600-0892-3342-963A-22A385BC8FED}" destId="{40AB4366-21AC-1241-8BF0-91D247B19778}" srcOrd="2" destOrd="0" presId="urn:microsoft.com/office/officeart/2005/8/layout/orgChart1"/>
    <dgm:cxn modelId="{17D7F8BD-C8B4-EF42-BCE1-901806246593}" type="presParOf" srcId="{AA71C646-7C12-1C4C-AE77-642BF6CCA0E6}" destId="{F947031F-71F3-1541-B08E-11A19CD467A8}" srcOrd="2" destOrd="0" presId="urn:microsoft.com/office/officeart/2005/8/layout/orgChart1"/>
    <dgm:cxn modelId="{AC523E24-2EA0-1644-87A0-293841C96FAF}" type="presParOf" srcId="{AA71C646-7C12-1C4C-AE77-642BF6CCA0E6}" destId="{5E659379-499C-8246-96BD-B206BC8EEB3C}" srcOrd="3" destOrd="0" presId="urn:microsoft.com/office/officeart/2005/8/layout/orgChart1"/>
    <dgm:cxn modelId="{D40FE91F-6039-7C4E-9877-C08EB449E039}" type="presParOf" srcId="{5E659379-499C-8246-96BD-B206BC8EEB3C}" destId="{C582E6C4-3C6B-964D-AC33-EBE1F704DB7A}" srcOrd="0" destOrd="0" presId="urn:microsoft.com/office/officeart/2005/8/layout/orgChart1"/>
    <dgm:cxn modelId="{22E44EED-DADA-3547-9281-BE506E90602B}" type="presParOf" srcId="{C582E6C4-3C6B-964D-AC33-EBE1F704DB7A}" destId="{03F99A12-2112-C042-8AA0-033290933644}" srcOrd="0" destOrd="0" presId="urn:microsoft.com/office/officeart/2005/8/layout/orgChart1"/>
    <dgm:cxn modelId="{9280C2B6-01A9-2146-A061-EB734831AE60}" type="presParOf" srcId="{C582E6C4-3C6B-964D-AC33-EBE1F704DB7A}" destId="{BE223501-1C00-9A41-987D-7B5D23B7126D}" srcOrd="1" destOrd="0" presId="urn:microsoft.com/office/officeart/2005/8/layout/orgChart1"/>
    <dgm:cxn modelId="{4249B611-73FB-A64F-914E-EF891DC55F48}" type="presParOf" srcId="{5E659379-499C-8246-96BD-B206BC8EEB3C}" destId="{86ADD079-5655-7448-B095-409A56D5346B}" srcOrd="1" destOrd="0" presId="urn:microsoft.com/office/officeart/2005/8/layout/orgChart1"/>
    <dgm:cxn modelId="{358114FE-67BE-A24D-82DF-9624F74D0F28}" type="presParOf" srcId="{5E659379-499C-8246-96BD-B206BC8EEB3C}" destId="{80422A9F-A9C8-3A45-88B0-E0BBB95D983B}" srcOrd="2" destOrd="0" presId="urn:microsoft.com/office/officeart/2005/8/layout/orgChart1"/>
    <dgm:cxn modelId="{8F706B02-853D-9D40-863B-BC0E0626790B}" type="presParOf" srcId="{DCE846E4-7247-0647-8C6A-F1D1B41664C8}" destId="{67D65A74-3DC8-EB42-9359-A686378F83E2}" srcOrd="2" destOrd="0" presId="urn:microsoft.com/office/officeart/2005/8/layout/orgChart1"/>
    <dgm:cxn modelId="{8DD65DA7-3BBD-5E45-89E9-68234F8B93A0}" type="presParOf" srcId="{580B5EEA-AB7E-8C4E-A3B2-E8756B940C2F}" destId="{A73786A5-1058-304E-89A2-5068CA71B07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3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4D7C96-FE71-46E7-8A00-5321E8294705}">
      <dgm:prSet phldrT="[Text]"/>
      <dgm:spPr/>
      <dgm:t>
        <a:bodyPr/>
        <a:lstStyle/>
        <a:p>
          <a:r>
            <a:rPr lang="ar-SA" b="1" dirty="0"/>
            <a:t>2</a:t>
          </a:r>
          <a:endParaRPr lang="en-US" b="1" dirty="0"/>
        </a:p>
      </dgm:t>
    </dgm:pt>
    <dgm:pt modelId="{D20F8C1E-FC86-40DD-AED2-BB3731B744B0}" type="parTrans" cxnId="{1EC7B8CC-AD67-4E50-B8C5-9C2B5C9E517B}">
      <dgm:prSet/>
      <dgm:spPr/>
      <dgm:t>
        <a:bodyPr/>
        <a:lstStyle/>
        <a:p>
          <a:endParaRPr lang="en-US"/>
        </a:p>
      </dgm:t>
    </dgm:pt>
    <dgm:pt modelId="{6D1D7073-C071-40C5-BFFC-57C103669E2F}" type="sibTrans" cxnId="{1EC7B8CC-AD67-4E50-B8C5-9C2B5C9E517B}">
      <dgm:prSet/>
      <dgm:spPr/>
      <dgm:t>
        <a:bodyPr/>
        <a:lstStyle/>
        <a:p>
          <a:endParaRPr lang="en-US"/>
        </a:p>
      </dgm:t>
    </dgm:pt>
    <dgm:pt modelId="{62D59561-6348-4279-BE19-E7C32C118CA1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en-US" sz="2400" b="1" dirty="0">
              <a:solidFill>
                <a:schemeClr val="tx1"/>
              </a:solidFill>
            </a:rPr>
            <a:t>Madd Lazim (Obligatory)</a:t>
          </a:r>
          <a:r>
            <a:rPr lang="en-US" sz="2400" b="1" dirty="0">
              <a:solidFill>
                <a:srgbClr val="FF0000"/>
              </a:solidFill>
            </a:rPr>
            <a:t> </a:t>
          </a:r>
          <a:r>
            <a:rPr lang="ar-SA" sz="2400" b="1" dirty="0">
              <a:latin typeface="Calibri" panose="020F0502020204030204" pitchFamily="34" charset="0"/>
              <a:cs typeface="Calibri" panose="020F0502020204030204" pitchFamily="34" charset="0"/>
            </a:rPr>
            <a:t>المد اللازم</a:t>
          </a:r>
          <a:endParaRPr lang="en-US" sz="24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7E404DF-9613-45D2-B47F-AF51595434A4}" type="parTrans" cxnId="{B09F1C7F-BCF5-4F33-9938-041929530020}">
      <dgm:prSet/>
      <dgm:spPr/>
      <dgm:t>
        <a:bodyPr/>
        <a:lstStyle/>
        <a:p>
          <a:endParaRPr lang="en-US"/>
        </a:p>
      </dgm:t>
    </dgm:pt>
    <dgm:pt modelId="{25D5E4CC-02F8-4E54-A559-949132F6E4AC}" type="sibTrans" cxnId="{B09F1C7F-BCF5-4F33-9938-041929530020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7EFF57B4-CB9F-47EC-A34E-C05421C3079A}" type="pres">
      <dgm:prSet presAssocID="{724D7C96-FE71-46E7-8A00-5321E8294705}" presName="composite" presStyleCnt="0"/>
      <dgm:spPr/>
    </dgm:pt>
    <dgm:pt modelId="{2DFA9B13-2BC5-4FD8-A530-5D7C436BD76D}" type="pres">
      <dgm:prSet presAssocID="{724D7C96-FE71-46E7-8A00-5321E8294705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09D56115-5904-4460-B20B-9F40540D88B4}" type="pres">
      <dgm:prSet presAssocID="{724D7C96-FE71-46E7-8A00-5321E8294705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7A8A6224-2F02-4B57-B67C-2961CF54E4CE}" type="presOf" srcId="{724D7C96-FE71-46E7-8A00-5321E8294705}" destId="{2DFA9B13-2BC5-4FD8-A530-5D7C436BD76D}" srcOrd="0" destOrd="0" presId="urn:microsoft.com/office/officeart/2005/8/layout/chevron2"/>
    <dgm:cxn modelId="{B09F1C7F-BCF5-4F33-9938-041929530020}" srcId="{724D7C96-FE71-46E7-8A00-5321E8294705}" destId="{62D59561-6348-4279-BE19-E7C32C118CA1}" srcOrd="0" destOrd="0" parTransId="{47E404DF-9613-45D2-B47F-AF51595434A4}" sibTransId="{25D5E4CC-02F8-4E54-A559-949132F6E4AC}"/>
    <dgm:cxn modelId="{A1BEC09A-39CE-455B-B7C4-08E16E9EEB4E}" type="presOf" srcId="{62D59561-6348-4279-BE19-E7C32C118CA1}" destId="{09D56115-5904-4460-B20B-9F40540D88B4}" srcOrd="0" destOrd="0" presId="urn:microsoft.com/office/officeart/2005/8/layout/chevron2"/>
    <dgm:cxn modelId="{1EC7B8CC-AD67-4E50-B8C5-9C2B5C9E517B}" srcId="{F82916BA-D3CE-45C6-BD3C-E1EA70ED37BC}" destId="{724D7C96-FE71-46E7-8A00-5321E8294705}" srcOrd="0" destOrd="0" parTransId="{D20F8C1E-FC86-40DD-AED2-BB3731B744B0}" sibTransId="{6D1D7073-C071-40C5-BFFC-57C103669E2F}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219EB275-227F-403F-AC6B-BC7EE9BFE415}" type="presParOf" srcId="{E7FB7F68-6FC0-4593-8F47-C1CE44C5032E}" destId="{7EFF57B4-CB9F-47EC-A34E-C05421C3079A}" srcOrd="0" destOrd="0" presId="urn:microsoft.com/office/officeart/2005/8/layout/chevron2"/>
    <dgm:cxn modelId="{1CDCF10D-2F35-4EA0-8736-54E239EA2FA1}" type="presParOf" srcId="{7EFF57B4-CB9F-47EC-A34E-C05421C3079A}" destId="{2DFA9B13-2BC5-4FD8-A530-5D7C436BD76D}" srcOrd="0" destOrd="0" presId="urn:microsoft.com/office/officeart/2005/8/layout/chevron2"/>
    <dgm:cxn modelId="{49465A79-6E35-4E20-A161-B6CC7EC9A48F}" type="presParOf" srcId="{7EFF57B4-CB9F-47EC-A34E-C05421C3079A}" destId="{09D56115-5904-4460-B20B-9F40540D88B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4.xml><?xml version="1.0" encoding="utf-8"?>
<dgm:dataModel xmlns:dgm="http://schemas.openxmlformats.org/drawingml/2006/diagram" xmlns:a="http://schemas.openxmlformats.org/drawingml/2006/main">
  <dgm:ptLst>
    <dgm:pt modelId="{1FA0E469-E16F-4F1F-8401-3CD027F51F42}" type="doc">
      <dgm:prSet loTypeId="urn:microsoft.com/office/officeart/2005/8/layout/orgChart1" loCatId="hierarchy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CA"/>
        </a:p>
      </dgm:t>
    </dgm:pt>
    <dgm:pt modelId="{905AC9A5-6A8F-FF45-A552-432A0AE4F2AD}">
      <dgm:prSet phldrT="[Text]" phldr="0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>
              <a:latin typeface="+mn-lt"/>
            </a:rPr>
            <a:t>Lazim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(Compulsory)</a:t>
          </a:r>
          <a:br>
            <a:rPr lang="en-CA" sz="1400" dirty="0">
              <a:latin typeface="+mn-lt"/>
            </a:rPr>
          </a:br>
          <a:r>
            <a:rPr lang="ar-SA" sz="1400" dirty="0">
              <a:latin typeface="+mn-lt"/>
            </a:rPr>
            <a:t>اللازم</a:t>
          </a:r>
          <a:endParaRPr lang="en-CA" sz="1400" dirty="0">
            <a:latin typeface="+mn-lt"/>
          </a:endParaRPr>
        </a:p>
      </dgm:t>
    </dgm:pt>
    <dgm:pt modelId="{B5EE2DC1-836E-D240-BED9-2D1C422EDF97}" type="parTrans" cxnId="{90263938-16AA-804B-B601-B696E4D32A32}">
      <dgm:prSet/>
      <dgm:spPr/>
      <dgm:t>
        <a:bodyPr/>
        <a:lstStyle/>
        <a:p>
          <a:endParaRPr lang="en-US" sz="1600"/>
        </a:p>
      </dgm:t>
    </dgm:pt>
    <dgm:pt modelId="{97ABC63F-50C0-EC40-9480-85D3EA46C366}" type="sibTrans" cxnId="{90263938-16AA-804B-B601-B696E4D32A32}">
      <dgm:prSet/>
      <dgm:spPr/>
      <dgm:t>
        <a:bodyPr/>
        <a:lstStyle/>
        <a:p>
          <a:endParaRPr lang="en-US"/>
        </a:p>
      </dgm:t>
    </dgm:pt>
    <dgm:pt modelId="{9D3711E1-91ED-3D4D-ABC7-4C7995CA9816}">
      <dgm:prSet phldrT="[Text]" phldr="0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CA" sz="1400" b="1">
              <a:latin typeface="+mn-lt"/>
            </a:rPr>
            <a:t>Harfi</a:t>
          </a:r>
          <a:r>
            <a:rPr lang="en-CA" sz="1400">
              <a:latin typeface="+mn-lt"/>
            </a:rPr>
            <a:t> </a:t>
          </a:r>
          <a:br>
            <a:rPr lang="ar-SA" sz="1400">
              <a:latin typeface="+mn-lt"/>
            </a:rPr>
          </a:br>
          <a:r>
            <a:rPr lang="en-CA" sz="1400">
              <a:latin typeface="+mn-lt"/>
            </a:rPr>
            <a:t>(letter)</a:t>
          </a:r>
          <a:br>
            <a:rPr lang="en-CA" sz="1400">
              <a:latin typeface="+mn-lt"/>
            </a:rPr>
          </a:br>
          <a:r>
            <a:rPr lang="ar-SA" sz="1400">
              <a:latin typeface="+mn-lt"/>
            </a:rPr>
            <a:t>حرفي</a:t>
          </a:r>
          <a:endParaRPr lang="en-CA" sz="1400" dirty="0">
            <a:solidFill>
              <a:schemeClr val="tx1"/>
            </a:solidFill>
            <a:latin typeface="+mn-lt"/>
          </a:endParaRPr>
        </a:p>
      </dgm:t>
    </dgm:pt>
    <dgm:pt modelId="{F3FD6E49-A834-C14A-962B-C0497259CEF6}" type="parTrans" cxnId="{B62D5CD5-E89A-084C-8524-872B82685C35}">
      <dgm:prSet/>
      <dgm:spPr/>
      <dgm:t>
        <a:bodyPr/>
        <a:lstStyle/>
        <a:p>
          <a:endParaRPr lang="en-US" sz="1600"/>
        </a:p>
      </dgm:t>
    </dgm:pt>
    <dgm:pt modelId="{2E9F61C8-1BF6-9046-A9B0-2C4B14CC2F56}" type="sibTrans" cxnId="{B62D5CD5-E89A-084C-8524-872B82685C35}">
      <dgm:prSet/>
      <dgm:spPr/>
      <dgm:t>
        <a:bodyPr/>
        <a:lstStyle/>
        <a:p>
          <a:endParaRPr lang="en-US"/>
        </a:p>
      </dgm:t>
    </dgm:pt>
    <dgm:pt modelId="{4E37D83F-E09E-DC4E-9318-250A962193C9}">
      <dgm:prSet phldrT="[Text]" phldr="0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Harfi</a:t>
          </a:r>
          <a:r>
            <a:rPr lang="en-CA" sz="1400" dirty="0">
              <a:latin typeface="+mn-lt"/>
            </a:rPr>
            <a:t> </a:t>
          </a:r>
          <a:br>
            <a:rPr lang="ar-SA" sz="1400" dirty="0">
              <a:latin typeface="+mn-lt"/>
            </a:rPr>
          </a:br>
          <a:r>
            <a:rPr lang="en-CA" sz="1200" dirty="0">
              <a:latin typeface="+mn-lt"/>
            </a:rPr>
            <a:t>(letter)</a:t>
          </a:r>
          <a:br>
            <a:rPr lang="en-CA" sz="1200" dirty="0">
              <a:latin typeface="+mn-lt"/>
            </a:rPr>
          </a:br>
          <a:r>
            <a:rPr lang="ar-SA" sz="1400" dirty="0">
              <a:latin typeface="+mn-lt"/>
            </a:rPr>
            <a:t>حرفي</a:t>
          </a:r>
          <a:endParaRPr lang="en-CA" sz="1400" dirty="0">
            <a:latin typeface="+mn-lt"/>
          </a:endParaRPr>
        </a:p>
      </dgm:t>
    </dgm:pt>
    <dgm:pt modelId="{046EB6FE-19D2-D347-87DB-4227F8C53031}" type="parTrans" cxnId="{9DFAEC6C-276B-8D4A-824C-25FA8B463B8F}">
      <dgm:prSet/>
      <dgm:spPr/>
      <dgm:t>
        <a:bodyPr/>
        <a:lstStyle/>
        <a:p>
          <a:endParaRPr lang="en-US" sz="1600"/>
        </a:p>
      </dgm:t>
    </dgm:pt>
    <dgm:pt modelId="{B73F3430-613A-8C45-8EF7-7B19BC5D0E16}" type="sibTrans" cxnId="{9DFAEC6C-276B-8D4A-824C-25FA8B463B8F}">
      <dgm:prSet/>
      <dgm:spPr/>
      <dgm:t>
        <a:bodyPr/>
        <a:lstStyle/>
        <a:p>
          <a:endParaRPr lang="en-US"/>
        </a:p>
      </dgm:t>
    </dgm:pt>
    <dgm:pt modelId="{FC239151-5FD8-BC41-BA57-ED6CD4B9E133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Muthaqqal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(Heavy)</a:t>
          </a:r>
          <a:br>
            <a:rPr lang="en-CA" sz="1400" dirty="0">
              <a:latin typeface="+mn-lt"/>
            </a:rPr>
          </a:br>
          <a:r>
            <a:rPr lang="ar-SA" sz="1400" dirty="0">
              <a:latin typeface="+mn-lt"/>
            </a:rPr>
            <a:t>مثقل</a:t>
          </a:r>
          <a:endParaRPr lang="en-CA" sz="1400" dirty="0">
            <a:latin typeface="+mn-lt"/>
          </a:endParaRPr>
        </a:p>
      </dgm:t>
    </dgm:pt>
    <dgm:pt modelId="{91E972B9-4679-924D-9ACD-6FF1CD59DA7D}" type="parTrans" cxnId="{02487590-8293-CE44-AC32-18E46C913DD9}">
      <dgm:prSet/>
      <dgm:spPr/>
      <dgm:t>
        <a:bodyPr/>
        <a:lstStyle/>
        <a:p>
          <a:endParaRPr lang="en-US" sz="1600"/>
        </a:p>
      </dgm:t>
    </dgm:pt>
    <dgm:pt modelId="{B0F4E6A2-584D-9548-A251-AD626F95821E}" type="sibTrans" cxnId="{02487590-8293-CE44-AC32-18E46C913DD9}">
      <dgm:prSet/>
      <dgm:spPr/>
      <dgm:t>
        <a:bodyPr/>
        <a:lstStyle/>
        <a:p>
          <a:endParaRPr lang="en-US"/>
        </a:p>
      </dgm:t>
    </dgm:pt>
    <dgm:pt modelId="{D64C1AA2-F31E-CD45-A018-56D0CB9D9F68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Mukhaffaf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(Light)</a:t>
          </a:r>
          <a:br>
            <a:rPr lang="ar-SA" sz="1400" dirty="0">
              <a:latin typeface="+mn-lt"/>
            </a:rPr>
          </a:br>
          <a:r>
            <a:rPr lang="ar-SA" sz="1400" dirty="0">
              <a:latin typeface="+mn-lt"/>
            </a:rPr>
            <a:t>مخفف</a:t>
          </a:r>
          <a:endParaRPr lang="en-CA" sz="1400" dirty="0">
            <a:latin typeface="+mn-lt"/>
          </a:endParaRPr>
        </a:p>
      </dgm:t>
    </dgm:pt>
    <dgm:pt modelId="{076ABC8F-1444-984A-A06D-6D5B833B2A3E}" type="parTrans" cxnId="{FEBF242D-62C5-3E4F-AADA-BD38615F4BE3}">
      <dgm:prSet/>
      <dgm:spPr/>
      <dgm:t>
        <a:bodyPr/>
        <a:lstStyle/>
        <a:p>
          <a:endParaRPr lang="en-US" sz="1600"/>
        </a:p>
      </dgm:t>
    </dgm:pt>
    <dgm:pt modelId="{8146B518-A5C3-9547-9027-FF0C0FCA5D5E}" type="sibTrans" cxnId="{FEBF242D-62C5-3E4F-AADA-BD38615F4BE3}">
      <dgm:prSet/>
      <dgm:spPr/>
      <dgm:t>
        <a:bodyPr/>
        <a:lstStyle/>
        <a:p>
          <a:endParaRPr lang="en-US"/>
        </a:p>
      </dgm:t>
    </dgm:pt>
    <dgm:pt modelId="{4C202421-D094-A34D-B2F1-25D4273AC589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>
              <a:latin typeface="+mn-lt"/>
            </a:rPr>
            <a:t>Muthaqqal</a:t>
          </a:r>
          <a:br>
            <a:rPr lang="en-CA" sz="1400">
              <a:latin typeface="+mn-lt"/>
            </a:rPr>
          </a:br>
          <a:r>
            <a:rPr lang="en-CA" sz="1400">
              <a:latin typeface="+mn-lt"/>
            </a:rPr>
            <a:t>(Heavy)</a:t>
          </a:r>
          <a:br>
            <a:rPr lang="en-CA" sz="1400">
              <a:latin typeface="+mn-lt"/>
            </a:rPr>
          </a:br>
          <a:r>
            <a:rPr lang="ar-SA" sz="1400">
              <a:latin typeface="+mn-lt"/>
            </a:rPr>
            <a:t>مثقل</a:t>
          </a:r>
          <a:endParaRPr lang="en-CA" sz="1400" dirty="0">
            <a:latin typeface="+mn-lt"/>
          </a:endParaRPr>
        </a:p>
      </dgm:t>
    </dgm:pt>
    <dgm:pt modelId="{40B74ED9-6391-3C46-B9F5-FE678977108A}" type="parTrans" cxnId="{FE673BB0-3D0C-F14F-A381-CFE8132E80D8}">
      <dgm:prSet/>
      <dgm:spPr/>
      <dgm:t>
        <a:bodyPr/>
        <a:lstStyle/>
        <a:p>
          <a:endParaRPr lang="en-US" sz="1600"/>
        </a:p>
      </dgm:t>
    </dgm:pt>
    <dgm:pt modelId="{A7B1A6A5-AF27-6A4A-8A4B-6B719B3B732F}" type="sibTrans" cxnId="{FE673BB0-3D0C-F14F-A381-CFE8132E80D8}">
      <dgm:prSet/>
      <dgm:spPr/>
      <dgm:t>
        <a:bodyPr/>
        <a:lstStyle/>
        <a:p>
          <a:endParaRPr lang="en-US"/>
        </a:p>
      </dgm:t>
    </dgm:pt>
    <dgm:pt modelId="{82C6D79A-0596-E446-8AB0-EB8FA4B2B36F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Mukhaffaf</a:t>
          </a:r>
          <a:br>
            <a:rPr lang="en-CA" sz="1400" dirty="0">
              <a:latin typeface="+mn-lt"/>
            </a:rPr>
          </a:br>
          <a:r>
            <a:rPr lang="en-CA" sz="1400" dirty="0">
              <a:latin typeface="+mn-lt"/>
            </a:rPr>
            <a:t>(Light)</a:t>
          </a:r>
          <a:br>
            <a:rPr lang="ar-SA" sz="1400" dirty="0">
              <a:latin typeface="+mn-lt"/>
            </a:rPr>
          </a:br>
          <a:r>
            <a:rPr lang="ar-SA" sz="1400" dirty="0">
              <a:latin typeface="+mn-lt"/>
            </a:rPr>
            <a:t>مخفف</a:t>
          </a:r>
          <a:endParaRPr lang="en-US" sz="1400" dirty="0"/>
        </a:p>
      </dgm:t>
    </dgm:pt>
    <dgm:pt modelId="{139DEFD6-80BF-FA41-9691-E40A7122A297}" type="parTrans" cxnId="{5DFF1A26-C0D9-4245-924C-CDA8E6B15775}">
      <dgm:prSet/>
      <dgm:spPr/>
      <dgm:t>
        <a:bodyPr/>
        <a:lstStyle/>
        <a:p>
          <a:endParaRPr lang="en-US" sz="1600"/>
        </a:p>
      </dgm:t>
    </dgm:pt>
    <dgm:pt modelId="{EE2EBA02-936D-4C49-8153-72EEAA825A2C}" type="sibTrans" cxnId="{5DFF1A26-C0D9-4245-924C-CDA8E6B15775}">
      <dgm:prSet/>
      <dgm:spPr/>
      <dgm:t>
        <a:bodyPr/>
        <a:lstStyle/>
        <a:p>
          <a:endParaRPr lang="en-US"/>
        </a:p>
      </dgm:t>
    </dgm:pt>
    <dgm:pt modelId="{7962B020-9644-4E42-B602-679C60E09917}" type="pres">
      <dgm:prSet presAssocID="{1FA0E469-E16F-4F1F-8401-3CD027F51F4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80B5EEA-AB7E-8C4E-A3B2-E8756B940C2F}" type="pres">
      <dgm:prSet presAssocID="{905AC9A5-6A8F-FF45-A552-432A0AE4F2AD}" presName="hierRoot1" presStyleCnt="0">
        <dgm:presLayoutVars>
          <dgm:hierBranch val="init"/>
        </dgm:presLayoutVars>
      </dgm:prSet>
      <dgm:spPr/>
    </dgm:pt>
    <dgm:pt modelId="{3E1B6BBE-A0E5-D94F-898D-324329E4E04F}" type="pres">
      <dgm:prSet presAssocID="{905AC9A5-6A8F-FF45-A552-432A0AE4F2AD}" presName="rootComposite1" presStyleCnt="0"/>
      <dgm:spPr/>
    </dgm:pt>
    <dgm:pt modelId="{736BCA53-6B1A-5543-BE03-DA76B9759A7D}" type="pres">
      <dgm:prSet presAssocID="{905AC9A5-6A8F-FF45-A552-432A0AE4F2AD}" presName="rootText1" presStyleLbl="node0" presStyleIdx="0" presStyleCnt="1">
        <dgm:presLayoutVars>
          <dgm:chPref val="3"/>
        </dgm:presLayoutVars>
      </dgm:prSet>
      <dgm:spPr/>
    </dgm:pt>
    <dgm:pt modelId="{C65A5191-6849-4B4D-ADC3-9728EB457A52}" type="pres">
      <dgm:prSet presAssocID="{905AC9A5-6A8F-FF45-A552-432A0AE4F2AD}" presName="rootConnector1" presStyleLbl="node1" presStyleIdx="0" presStyleCnt="0"/>
      <dgm:spPr/>
    </dgm:pt>
    <dgm:pt modelId="{58F1E720-F2EB-404C-9D44-6BB3C0160534}" type="pres">
      <dgm:prSet presAssocID="{905AC9A5-6A8F-FF45-A552-432A0AE4F2AD}" presName="hierChild2" presStyleCnt="0"/>
      <dgm:spPr/>
    </dgm:pt>
    <dgm:pt modelId="{B82242E9-E98C-BF4A-BEE0-9AAB68459C92}" type="pres">
      <dgm:prSet presAssocID="{F3FD6E49-A834-C14A-962B-C0497259CEF6}" presName="Name37" presStyleLbl="parChTrans1D2" presStyleIdx="0" presStyleCnt="2"/>
      <dgm:spPr/>
    </dgm:pt>
    <dgm:pt modelId="{4C2CE63C-AD84-9840-B04D-EB9748E2F818}" type="pres">
      <dgm:prSet presAssocID="{9D3711E1-91ED-3D4D-ABC7-4C7995CA9816}" presName="hierRoot2" presStyleCnt="0">
        <dgm:presLayoutVars>
          <dgm:hierBranch val="init"/>
        </dgm:presLayoutVars>
      </dgm:prSet>
      <dgm:spPr/>
    </dgm:pt>
    <dgm:pt modelId="{0A3FCFA7-D7AB-124E-8E7B-F5AB01F91124}" type="pres">
      <dgm:prSet presAssocID="{9D3711E1-91ED-3D4D-ABC7-4C7995CA9816}" presName="rootComposite" presStyleCnt="0"/>
      <dgm:spPr/>
    </dgm:pt>
    <dgm:pt modelId="{56631885-E12A-EA4E-B819-91490DFB6D5F}" type="pres">
      <dgm:prSet presAssocID="{9D3711E1-91ED-3D4D-ABC7-4C7995CA9816}" presName="rootText" presStyleLbl="node2" presStyleIdx="0" presStyleCnt="2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3EC681E7-2D17-134D-85EB-4DE73C73A47F}" type="pres">
      <dgm:prSet presAssocID="{9D3711E1-91ED-3D4D-ABC7-4C7995CA9816}" presName="rootConnector" presStyleLbl="node2" presStyleIdx="0" presStyleCnt="2"/>
      <dgm:spPr/>
    </dgm:pt>
    <dgm:pt modelId="{0A7D330E-5BC7-8845-867C-6E70C1FF5E9C}" type="pres">
      <dgm:prSet presAssocID="{9D3711E1-91ED-3D4D-ABC7-4C7995CA9816}" presName="hierChild4" presStyleCnt="0"/>
      <dgm:spPr/>
    </dgm:pt>
    <dgm:pt modelId="{BB52AE45-8D12-8243-B1DF-6BB0D954AEBB}" type="pres">
      <dgm:prSet presAssocID="{91E972B9-4679-924D-9ACD-6FF1CD59DA7D}" presName="Name37" presStyleLbl="parChTrans1D3" presStyleIdx="0" presStyleCnt="4"/>
      <dgm:spPr/>
    </dgm:pt>
    <dgm:pt modelId="{C081DC68-89A3-A940-8B3C-2547513CC4FB}" type="pres">
      <dgm:prSet presAssocID="{FC239151-5FD8-BC41-BA57-ED6CD4B9E133}" presName="hierRoot2" presStyleCnt="0">
        <dgm:presLayoutVars>
          <dgm:hierBranch val="init"/>
        </dgm:presLayoutVars>
      </dgm:prSet>
      <dgm:spPr/>
    </dgm:pt>
    <dgm:pt modelId="{36B92D1B-C47F-E446-951E-2CD000F241B9}" type="pres">
      <dgm:prSet presAssocID="{FC239151-5FD8-BC41-BA57-ED6CD4B9E133}" presName="rootComposite" presStyleCnt="0"/>
      <dgm:spPr/>
    </dgm:pt>
    <dgm:pt modelId="{1DFE80F7-7D13-8E4C-98F9-FDA733D2A3A7}" type="pres">
      <dgm:prSet presAssocID="{FC239151-5FD8-BC41-BA57-ED6CD4B9E133}" presName="rootText" presStyleLbl="node3" presStyleIdx="0" presStyleCnt="4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045E67CA-DC6D-F848-B09E-EC83E00504BE}" type="pres">
      <dgm:prSet presAssocID="{FC239151-5FD8-BC41-BA57-ED6CD4B9E133}" presName="rootConnector" presStyleLbl="node3" presStyleIdx="0" presStyleCnt="4"/>
      <dgm:spPr/>
    </dgm:pt>
    <dgm:pt modelId="{60DB01EC-D332-AA49-B7AA-019C612EFF4C}" type="pres">
      <dgm:prSet presAssocID="{FC239151-5FD8-BC41-BA57-ED6CD4B9E133}" presName="hierChild4" presStyleCnt="0"/>
      <dgm:spPr/>
    </dgm:pt>
    <dgm:pt modelId="{F226A758-DB85-CB44-B1E4-55FFC1AF2536}" type="pres">
      <dgm:prSet presAssocID="{FC239151-5FD8-BC41-BA57-ED6CD4B9E133}" presName="hierChild5" presStyleCnt="0"/>
      <dgm:spPr/>
    </dgm:pt>
    <dgm:pt modelId="{4FA6CFFA-C517-504E-9670-D3488249CEC9}" type="pres">
      <dgm:prSet presAssocID="{076ABC8F-1444-984A-A06D-6D5B833B2A3E}" presName="Name37" presStyleLbl="parChTrans1D3" presStyleIdx="1" presStyleCnt="4"/>
      <dgm:spPr/>
    </dgm:pt>
    <dgm:pt modelId="{6FDED64A-1F7F-CF48-8125-D45262E51E64}" type="pres">
      <dgm:prSet presAssocID="{D64C1AA2-F31E-CD45-A018-56D0CB9D9F68}" presName="hierRoot2" presStyleCnt="0">
        <dgm:presLayoutVars>
          <dgm:hierBranch val="init"/>
        </dgm:presLayoutVars>
      </dgm:prSet>
      <dgm:spPr/>
    </dgm:pt>
    <dgm:pt modelId="{6277E0D7-FB7E-C74F-B436-539732831C6C}" type="pres">
      <dgm:prSet presAssocID="{D64C1AA2-F31E-CD45-A018-56D0CB9D9F68}" presName="rootComposite" presStyleCnt="0"/>
      <dgm:spPr/>
    </dgm:pt>
    <dgm:pt modelId="{E1053A9F-4B47-AA45-BFBA-CB94E6DAED0E}" type="pres">
      <dgm:prSet presAssocID="{D64C1AA2-F31E-CD45-A018-56D0CB9D9F68}" presName="rootText" presStyleLbl="node3" presStyleIdx="1" presStyleCnt="4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EC881B37-4A93-DD41-884A-8216D22A4BF8}" type="pres">
      <dgm:prSet presAssocID="{D64C1AA2-F31E-CD45-A018-56D0CB9D9F68}" presName="rootConnector" presStyleLbl="node3" presStyleIdx="1" presStyleCnt="4"/>
      <dgm:spPr/>
    </dgm:pt>
    <dgm:pt modelId="{FF019027-628C-1B41-B65B-2AC1E1CF2E8E}" type="pres">
      <dgm:prSet presAssocID="{D64C1AA2-F31E-CD45-A018-56D0CB9D9F68}" presName="hierChild4" presStyleCnt="0"/>
      <dgm:spPr/>
    </dgm:pt>
    <dgm:pt modelId="{D8EA9729-D023-314D-B343-53D16FCBACED}" type="pres">
      <dgm:prSet presAssocID="{D64C1AA2-F31E-CD45-A018-56D0CB9D9F68}" presName="hierChild5" presStyleCnt="0"/>
      <dgm:spPr/>
    </dgm:pt>
    <dgm:pt modelId="{FBEB0D64-B393-E94E-BDD0-8B1DEEC71C52}" type="pres">
      <dgm:prSet presAssocID="{9D3711E1-91ED-3D4D-ABC7-4C7995CA9816}" presName="hierChild5" presStyleCnt="0"/>
      <dgm:spPr/>
    </dgm:pt>
    <dgm:pt modelId="{CB6D2611-2774-3E45-BB0D-D63F0059B486}" type="pres">
      <dgm:prSet presAssocID="{046EB6FE-19D2-D347-87DB-4227F8C53031}" presName="Name37" presStyleLbl="parChTrans1D2" presStyleIdx="1" presStyleCnt="2"/>
      <dgm:spPr/>
    </dgm:pt>
    <dgm:pt modelId="{DCE846E4-7247-0647-8C6A-F1D1B41664C8}" type="pres">
      <dgm:prSet presAssocID="{4E37D83F-E09E-DC4E-9318-250A962193C9}" presName="hierRoot2" presStyleCnt="0">
        <dgm:presLayoutVars>
          <dgm:hierBranch val="init"/>
        </dgm:presLayoutVars>
      </dgm:prSet>
      <dgm:spPr/>
    </dgm:pt>
    <dgm:pt modelId="{CFA005F4-6988-7847-8DAE-1906B32BAFB7}" type="pres">
      <dgm:prSet presAssocID="{4E37D83F-E09E-DC4E-9318-250A962193C9}" presName="rootComposite" presStyleCnt="0"/>
      <dgm:spPr/>
    </dgm:pt>
    <dgm:pt modelId="{07DF70A2-F207-4C49-8D88-11093927A77C}" type="pres">
      <dgm:prSet presAssocID="{4E37D83F-E09E-DC4E-9318-250A962193C9}" presName="rootText" presStyleLbl="node2" presStyleIdx="1" presStyleCnt="2">
        <dgm:presLayoutVars>
          <dgm:chPref val="3"/>
        </dgm:presLayoutVars>
      </dgm:prSet>
      <dgm:spPr>
        <a:prstGeom prst="roundRect">
          <a:avLst/>
        </a:prstGeom>
      </dgm:spPr>
    </dgm:pt>
    <dgm:pt modelId="{085C77FA-7FD9-7741-A6FC-2C8AA6B1FAF7}" type="pres">
      <dgm:prSet presAssocID="{4E37D83F-E09E-DC4E-9318-250A962193C9}" presName="rootConnector" presStyleLbl="node2" presStyleIdx="1" presStyleCnt="2"/>
      <dgm:spPr/>
    </dgm:pt>
    <dgm:pt modelId="{AA71C646-7C12-1C4C-AE77-642BF6CCA0E6}" type="pres">
      <dgm:prSet presAssocID="{4E37D83F-E09E-DC4E-9318-250A962193C9}" presName="hierChild4" presStyleCnt="0"/>
      <dgm:spPr/>
    </dgm:pt>
    <dgm:pt modelId="{5949991A-4DDC-7049-8533-5601F53D59B7}" type="pres">
      <dgm:prSet presAssocID="{40B74ED9-6391-3C46-B9F5-FE678977108A}" presName="Name37" presStyleLbl="parChTrans1D3" presStyleIdx="2" presStyleCnt="4"/>
      <dgm:spPr/>
    </dgm:pt>
    <dgm:pt modelId="{79798600-0892-3342-963A-22A385BC8FED}" type="pres">
      <dgm:prSet presAssocID="{4C202421-D094-A34D-B2F1-25D4273AC589}" presName="hierRoot2" presStyleCnt="0">
        <dgm:presLayoutVars>
          <dgm:hierBranch val="init"/>
        </dgm:presLayoutVars>
      </dgm:prSet>
      <dgm:spPr/>
    </dgm:pt>
    <dgm:pt modelId="{5875F882-35ED-4843-96C6-18E21E6A5B84}" type="pres">
      <dgm:prSet presAssocID="{4C202421-D094-A34D-B2F1-25D4273AC589}" presName="rootComposite" presStyleCnt="0"/>
      <dgm:spPr/>
    </dgm:pt>
    <dgm:pt modelId="{864C587B-D834-1244-89A5-C85D2BEAA7F0}" type="pres">
      <dgm:prSet presAssocID="{4C202421-D094-A34D-B2F1-25D4273AC589}" presName="rootText" presStyleLbl="node3" presStyleIdx="2" presStyleCnt="4">
        <dgm:presLayoutVars>
          <dgm:chPref val="3"/>
        </dgm:presLayoutVars>
      </dgm:prSet>
      <dgm:spPr>
        <a:prstGeom prst="roundRect">
          <a:avLst/>
        </a:prstGeom>
      </dgm:spPr>
    </dgm:pt>
    <dgm:pt modelId="{BC941DA9-71C0-8E4E-AF93-2617ECAAD94A}" type="pres">
      <dgm:prSet presAssocID="{4C202421-D094-A34D-B2F1-25D4273AC589}" presName="rootConnector" presStyleLbl="node3" presStyleIdx="2" presStyleCnt="4"/>
      <dgm:spPr/>
    </dgm:pt>
    <dgm:pt modelId="{00B54EBB-F794-9E45-92D6-5CCF3661A1A5}" type="pres">
      <dgm:prSet presAssocID="{4C202421-D094-A34D-B2F1-25D4273AC589}" presName="hierChild4" presStyleCnt="0"/>
      <dgm:spPr/>
    </dgm:pt>
    <dgm:pt modelId="{40AB4366-21AC-1241-8BF0-91D247B19778}" type="pres">
      <dgm:prSet presAssocID="{4C202421-D094-A34D-B2F1-25D4273AC589}" presName="hierChild5" presStyleCnt="0"/>
      <dgm:spPr/>
    </dgm:pt>
    <dgm:pt modelId="{F947031F-71F3-1541-B08E-11A19CD467A8}" type="pres">
      <dgm:prSet presAssocID="{139DEFD6-80BF-FA41-9691-E40A7122A297}" presName="Name37" presStyleLbl="parChTrans1D3" presStyleIdx="3" presStyleCnt="4"/>
      <dgm:spPr/>
    </dgm:pt>
    <dgm:pt modelId="{5E659379-499C-8246-96BD-B206BC8EEB3C}" type="pres">
      <dgm:prSet presAssocID="{82C6D79A-0596-E446-8AB0-EB8FA4B2B36F}" presName="hierRoot2" presStyleCnt="0">
        <dgm:presLayoutVars>
          <dgm:hierBranch val="init"/>
        </dgm:presLayoutVars>
      </dgm:prSet>
      <dgm:spPr/>
    </dgm:pt>
    <dgm:pt modelId="{C582E6C4-3C6B-964D-AC33-EBE1F704DB7A}" type="pres">
      <dgm:prSet presAssocID="{82C6D79A-0596-E446-8AB0-EB8FA4B2B36F}" presName="rootComposite" presStyleCnt="0"/>
      <dgm:spPr/>
    </dgm:pt>
    <dgm:pt modelId="{03F99A12-2112-C042-8AA0-033290933644}" type="pres">
      <dgm:prSet presAssocID="{82C6D79A-0596-E446-8AB0-EB8FA4B2B36F}" presName="rootText" presStyleLbl="node3" presStyleIdx="3" presStyleCnt="4">
        <dgm:presLayoutVars>
          <dgm:chPref val="3"/>
        </dgm:presLayoutVars>
      </dgm:prSet>
      <dgm:spPr>
        <a:prstGeom prst="roundRect">
          <a:avLst/>
        </a:prstGeom>
      </dgm:spPr>
    </dgm:pt>
    <dgm:pt modelId="{BE223501-1C00-9A41-987D-7B5D23B7126D}" type="pres">
      <dgm:prSet presAssocID="{82C6D79A-0596-E446-8AB0-EB8FA4B2B36F}" presName="rootConnector" presStyleLbl="node3" presStyleIdx="3" presStyleCnt="4"/>
      <dgm:spPr/>
    </dgm:pt>
    <dgm:pt modelId="{86ADD079-5655-7448-B095-409A56D5346B}" type="pres">
      <dgm:prSet presAssocID="{82C6D79A-0596-E446-8AB0-EB8FA4B2B36F}" presName="hierChild4" presStyleCnt="0"/>
      <dgm:spPr/>
    </dgm:pt>
    <dgm:pt modelId="{80422A9F-A9C8-3A45-88B0-E0BBB95D983B}" type="pres">
      <dgm:prSet presAssocID="{82C6D79A-0596-E446-8AB0-EB8FA4B2B36F}" presName="hierChild5" presStyleCnt="0"/>
      <dgm:spPr/>
    </dgm:pt>
    <dgm:pt modelId="{67D65A74-3DC8-EB42-9359-A686378F83E2}" type="pres">
      <dgm:prSet presAssocID="{4E37D83F-E09E-DC4E-9318-250A962193C9}" presName="hierChild5" presStyleCnt="0"/>
      <dgm:spPr/>
    </dgm:pt>
    <dgm:pt modelId="{A73786A5-1058-304E-89A2-5068CA71B075}" type="pres">
      <dgm:prSet presAssocID="{905AC9A5-6A8F-FF45-A552-432A0AE4F2AD}" presName="hierChild3" presStyleCnt="0"/>
      <dgm:spPr/>
    </dgm:pt>
  </dgm:ptLst>
  <dgm:cxnLst>
    <dgm:cxn modelId="{0A0CDA03-734A-5449-9018-CCA833C0580E}" type="presOf" srcId="{9D3711E1-91ED-3D4D-ABC7-4C7995CA9816}" destId="{3EC681E7-2D17-134D-85EB-4DE73C73A47F}" srcOrd="1" destOrd="0" presId="urn:microsoft.com/office/officeart/2005/8/layout/orgChart1"/>
    <dgm:cxn modelId="{090B6B16-BCCE-314A-8B06-B3C9BDFD3376}" type="presOf" srcId="{40B74ED9-6391-3C46-B9F5-FE678977108A}" destId="{5949991A-4DDC-7049-8533-5601F53D59B7}" srcOrd="0" destOrd="0" presId="urn:microsoft.com/office/officeart/2005/8/layout/orgChart1"/>
    <dgm:cxn modelId="{5DFF1A26-C0D9-4245-924C-CDA8E6B15775}" srcId="{4E37D83F-E09E-DC4E-9318-250A962193C9}" destId="{82C6D79A-0596-E446-8AB0-EB8FA4B2B36F}" srcOrd="1" destOrd="0" parTransId="{139DEFD6-80BF-FA41-9691-E40A7122A297}" sibTransId="{EE2EBA02-936D-4C49-8153-72EEAA825A2C}"/>
    <dgm:cxn modelId="{678D1D26-E6F4-3B44-A927-F283223098A9}" type="presOf" srcId="{91E972B9-4679-924D-9ACD-6FF1CD59DA7D}" destId="{BB52AE45-8D12-8243-B1DF-6BB0D954AEBB}" srcOrd="0" destOrd="0" presId="urn:microsoft.com/office/officeart/2005/8/layout/orgChart1"/>
    <dgm:cxn modelId="{FEBF242D-62C5-3E4F-AADA-BD38615F4BE3}" srcId="{9D3711E1-91ED-3D4D-ABC7-4C7995CA9816}" destId="{D64C1AA2-F31E-CD45-A018-56D0CB9D9F68}" srcOrd="1" destOrd="0" parTransId="{076ABC8F-1444-984A-A06D-6D5B833B2A3E}" sibTransId="{8146B518-A5C3-9547-9027-FF0C0FCA5D5E}"/>
    <dgm:cxn modelId="{90263938-16AA-804B-B601-B696E4D32A32}" srcId="{1FA0E469-E16F-4F1F-8401-3CD027F51F42}" destId="{905AC9A5-6A8F-FF45-A552-432A0AE4F2AD}" srcOrd="0" destOrd="0" parTransId="{B5EE2DC1-836E-D240-BED9-2D1C422EDF97}" sibTransId="{97ABC63F-50C0-EC40-9480-85D3EA46C366}"/>
    <dgm:cxn modelId="{1F62D342-5FFB-954B-AA13-C36546D6884F}" type="presOf" srcId="{D64C1AA2-F31E-CD45-A018-56D0CB9D9F68}" destId="{EC881B37-4A93-DD41-884A-8216D22A4BF8}" srcOrd="1" destOrd="0" presId="urn:microsoft.com/office/officeart/2005/8/layout/orgChart1"/>
    <dgm:cxn modelId="{367DCD45-E1E0-BD4E-9395-ECB9DAD81AFC}" type="presOf" srcId="{D64C1AA2-F31E-CD45-A018-56D0CB9D9F68}" destId="{E1053A9F-4B47-AA45-BFBA-CB94E6DAED0E}" srcOrd="0" destOrd="0" presId="urn:microsoft.com/office/officeart/2005/8/layout/orgChart1"/>
    <dgm:cxn modelId="{0CCAE946-D9CD-824E-B4AF-D1E876BB7A59}" type="presOf" srcId="{4E37D83F-E09E-DC4E-9318-250A962193C9}" destId="{07DF70A2-F207-4C49-8D88-11093927A77C}" srcOrd="0" destOrd="0" presId="urn:microsoft.com/office/officeart/2005/8/layout/orgChart1"/>
    <dgm:cxn modelId="{19721C47-3488-C54B-9848-959B2DCE4354}" type="presOf" srcId="{82C6D79A-0596-E446-8AB0-EB8FA4B2B36F}" destId="{BE223501-1C00-9A41-987D-7B5D23B7126D}" srcOrd="1" destOrd="0" presId="urn:microsoft.com/office/officeart/2005/8/layout/orgChart1"/>
    <dgm:cxn modelId="{CE914767-6FFC-884A-97F0-06E75D5D0A23}" type="presOf" srcId="{4E37D83F-E09E-DC4E-9318-250A962193C9}" destId="{085C77FA-7FD9-7741-A6FC-2C8AA6B1FAF7}" srcOrd="1" destOrd="0" presId="urn:microsoft.com/office/officeart/2005/8/layout/orgChart1"/>
    <dgm:cxn modelId="{9DFAEC6C-276B-8D4A-824C-25FA8B463B8F}" srcId="{905AC9A5-6A8F-FF45-A552-432A0AE4F2AD}" destId="{4E37D83F-E09E-DC4E-9318-250A962193C9}" srcOrd="1" destOrd="0" parTransId="{046EB6FE-19D2-D347-87DB-4227F8C53031}" sibTransId="{B73F3430-613A-8C45-8EF7-7B19BC5D0E16}"/>
    <dgm:cxn modelId="{65EB1372-E384-A24F-8399-DC5A75759F47}" type="presOf" srcId="{F3FD6E49-A834-C14A-962B-C0497259CEF6}" destId="{B82242E9-E98C-BF4A-BEE0-9AAB68459C92}" srcOrd="0" destOrd="0" presId="urn:microsoft.com/office/officeart/2005/8/layout/orgChart1"/>
    <dgm:cxn modelId="{F3CFE175-C2CF-1C4F-9A41-4DD3576BB1B9}" type="presOf" srcId="{4C202421-D094-A34D-B2F1-25D4273AC589}" destId="{BC941DA9-71C0-8E4E-AF93-2617ECAAD94A}" srcOrd="1" destOrd="0" presId="urn:microsoft.com/office/officeart/2005/8/layout/orgChart1"/>
    <dgm:cxn modelId="{0AFE6D57-E333-2E4B-B1C3-EFBC11466E41}" type="presOf" srcId="{905AC9A5-6A8F-FF45-A552-432A0AE4F2AD}" destId="{736BCA53-6B1A-5543-BE03-DA76B9759A7D}" srcOrd="0" destOrd="0" presId="urn:microsoft.com/office/officeart/2005/8/layout/orgChart1"/>
    <dgm:cxn modelId="{AD503D7B-14E2-A54A-B344-01AD6CEB98B2}" type="presOf" srcId="{9D3711E1-91ED-3D4D-ABC7-4C7995CA9816}" destId="{56631885-E12A-EA4E-B819-91490DFB6D5F}" srcOrd="0" destOrd="0" presId="urn:microsoft.com/office/officeart/2005/8/layout/orgChart1"/>
    <dgm:cxn modelId="{6DE2BD86-AEE9-D14E-9D8F-FADF293BFF16}" type="presOf" srcId="{076ABC8F-1444-984A-A06D-6D5B833B2A3E}" destId="{4FA6CFFA-C517-504E-9670-D3488249CEC9}" srcOrd="0" destOrd="0" presId="urn:microsoft.com/office/officeart/2005/8/layout/orgChart1"/>
    <dgm:cxn modelId="{6B637E8E-3D9C-B341-AF25-CC719717E63A}" type="presOf" srcId="{4C202421-D094-A34D-B2F1-25D4273AC589}" destId="{864C587B-D834-1244-89A5-C85D2BEAA7F0}" srcOrd="0" destOrd="0" presId="urn:microsoft.com/office/officeart/2005/8/layout/orgChart1"/>
    <dgm:cxn modelId="{02487590-8293-CE44-AC32-18E46C913DD9}" srcId="{9D3711E1-91ED-3D4D-ABC7-4C7995CA9816}" destId="{FC239151-5FD8-BC41-BA57-ED6CD4B9E133}" srcOrd="0" destOrd="0" parTransId="{91E972B9-4679-924D-9ACD-6FF1CD59DA7D}" sibTransId="{B0F4E6A2-584D-9548-A251-AD626F95821E}"/>
    <dgm:cxn modelId="{8C2B38A8-3C4C-A14B-9C5E-012DBF7E6865}" type="presOf" srcId="{139DEFD6-80BF-FA41-9691-E40A7122A297}" destId="{F947031F-71F3-1541-B08E-11A19CD467A8}" srcOrd="0" destOrd="0" presId="urn:microsoft.com/office/officeart/2005/8/layout/orgChart1"/>
    <dgm:cxn modelId="{DB33CAAE-0909-BF45-AEC8-C51EC2BF0EFE}" type="presOf" srcId="{FC239151-5FD8-BC41-BA57-ED6CD4B9E133}" destId="{1DFE80F7-7D13-8E4C-98F9-FDA733D2A3A7}" srcOrd="0" destOrd="0" presId="urn:microsoft.com/office/officeart/2005/8/layout/orgChart1"/>
    <dgm:cxn modelId="{FE673BB0-3D0C-F14F-A381-CFE8132E80D8}" srcId="{4E37D83F-E09E-DC4E-9318-250A962193C9}" destId="{4C202421-D094-A34D-B2F1-25D4273AC589}" srcOrd="0" destOrd="0" parTransId="{40B74ED9-6391-3C46-B9F5-FE678977108A}" sibTransId="{A7B1A6A5-AF27-6A4A-8A4B-6B719B3B732F}"/>
    <dgm:cxn modelId="{C71475C2-B9D5-7D46-84E0-2871DDD8FCB5}" type="presOf" srcId="{905AC9A5-6A8F-FF45-A552-432A0AE4F2AD}" destId="{C65A5191-6849-4B4D-ADC3-9728EB457A52}" srcOrd="1" destOrd="0" presId="urn:microsoft.com/office/officeart/2005/8/layout/orgChart1"/>
    <dgm:cxn modelId="{B62D5CD5-E89A-084C-8524-872B82685C35}" srcId="{905AC9A5-6A8F-FF45-A552-432A0AE4F2AD}" destId="{9D3711E1-91ED-3D4D-ABC7-4C7995CA9816}" srcOrd="0" destOrd="0" parTransId="{F3FD6E49-A834-C14A-962B-C0497259CEF6}" sibTransId="{2E9F61C8-1BF6-9046-A9B0-2C4B14CC2F56}"/>
    <dgm:cxn modelId="{AADF4EEF-A15C-43E3-B2C0-AF1AC52B06A1}" type="presOf" srcId="{1FA0E469-E16F-4F1F-8401-3CD027F51F42}" destId="{7962B020-9644-4E42-B602-679C60E09917}" srcOrd="0" destOrd="0" presId="urn:microsoft.com/office/officeart/2005/8/layout/orgChart1"/>
    <dgm:cxn modelId="{504C93F4-CE35-7641-AAC2-941953CC61A8}" type="presOf" srcId="{FC239151-5FD8-BC41-BA57-ED6CD4B9E133}" destId="{045E67CA-DC6D-F848-B09E-EC83E00504BE}" srcOrd="1" destOrd="0" presId="urn:microsoft.com/office/officeart/2005/8/layout/orgChart1"/>
    <dgm:cxn modelId="{3C14F3F4-C899-6A43-BBD4-09CB2FC5DA79}" type="presOf" srcId="{046EB6FE-19D2-D347-87DB-4227F8C53031}" destId="{CB6D2611-2774-3E45-BB0D-D63F0059B486}" srcOrd="0" destOrd="0" presId="urn:microsoft.com/office/officeart/2005/8/layout/orgChart1"/>
    <dgm:cxn modelId="{698855FC-0E83-A744-9FAD-C99DB5A23B53}" type="presOf" srcId="{82C6D79A-0596-E446-8AB0-EB8FA4B2B36F}" destId="{03F99A12-2112-C042-8AA0-033290933644}" srcOrd="0" destOrd="0" presId="urn:microsoft.com/office/officeart/2005/8/layout/orgChart1"/>
    <dgm:cxn modelId="{3109A2BE-EF41-0A41-88BE-1437339128D7}" type="presParOf" srcId="{7962B020-9644-4E42-B602-679C60E09917}" destId="{580B5EEA-AB7E-8C4E-A3B2-E8756B940C2F}" srcOrd="0" destOrd="0" presId="urn:microsoft.com/office/officeart/2005/8/layout/orgChart1"/>
    <dgm:cxn modelId="{C970B67F-030F-4448-B141-22CCCCD8E1D4}" type="presParOf" srcId="{580B5EEA-AB7E-8C4E-A3B2-E8756B940C2F}" destId="{3E1B6BBE-A0E5-D94F-898D-324329E4E04F}" srcOrd="0" destOrd="0" presId="urn:microsoft.com/office/officeart/2005/8/layout/orgChart1"/>
    <dgm:cxn modelId="{8748BBE5-4225-964B-9BF7-020BE03570EC}" type="presParOf" srcId="{3E1B6BBE-A0E5-D94F-898D-324329E4E04F}" destId="{736BCA53-6B1A-5543-BE03-DA76B9759A7D}" srcOrd="0" destOrd="0" presId="urn:microsoft.com/office/officeart/2005/8/layout/orgChart1"/>
    <dgm:cxn modelId="{2BA19647-C8C2-6044-BE7B-A71934C6D222}" type="presParOf" srcId="{3E1B6BBE-A0E5-D94F-898D-324329E4E04F}" destId="{C65A5191-6849-4B4D-ADC3-9728EB457A52}" srcOrd="1" destOrd="0" presId="urn:microsoft.com/office/officeart/2005/8/layout/orgChart1"/>
    <dgm:cxn modelId="{535DAC5B-BF7A-E642-8132-1BCCFD603A94}" type="presParOf" srcId="{580B5EEA-AB7E-8C4E-A3B2-E8756B940C2F}" destId="{58F1E720-F2EB-404C-9D44-6BB3C0160534}" srcOrd="1" destOrd="0" presId="urn:microsoft.com/office/officeart/2005/8/layout/orgChart1"/>
    <dgm:cxn modelId="{044DD57E-B158-8E49-8507-80F3F144FD25}" type="presParOf" srcId="{58F1E720-F2EB-404C-9D44-6BB3C0160534}" destId="{B82242E9-E98C-BF4A-BEE0-9AAB68459C92}" srcOrd="0" destOrd="0" presId="urn:microsoft.com/office/officeart/2005/8/layout/orgChart1"/>
    <dgm:cxn modelId="{37298EE5-F3E2-5C43-B5E6-79B9ADB410FD}" type="presParOf" srcId="{58F1E720-F2EB-404C-9D44-6BB3C0160534}" destId="{4C2CE63C-AD84-9840-B04D-EB9748E2F818}" srcOrd="1" destOrd="0" presId="urn:microsoft.com/office/officeart/2005/8/layout/orgChart1"/>
    <dgm:cxn modelId="{CE289990-2FFC-3144-98B4-A2C0DC9D1187}" type="presParOf" srcId="{4C2CE63C-AD84-9840-B04D-EB9748E2F818}" destId="{0A3FCFA7-D7AB-124E-8E7B-F5AB01F91124}" srcOrd="0" destOrd="0" presId="urn:microsoft.com/office/officeart/2005/8/layout/orgChart1"/>
    <dgm:cxn modelId="{F6F78243-4535-8B40-AAAE-CE0F1F65A7DC}" type="presParOf" srcId="{0A3FCFA7-D7AB-124E-8E7B-F5AB01F91124}" destId="{56631885-E12A-EA4E-B819-91490DFB6D5F}" srcOrd="0" destOrd="0" presId="urn:microsoft.com/office/officeart/2005/8/layout/orgChart1"/>
    <dgm:cxn modelId="{7E65D8C9-29AB-594C-B412-51C3B2901BBA}" type="presParOf" srcId="{0A3FCFA7-D7AB-124E-8E7B-F5AB01F91124}" destId="{3EC681E7-2D17-134D-85EB-4DE73C73A47F}" srcOrd="1" destOrd="0" presId="urn:microsoft.com/office/officeart/2005/8/layout/orgChart1"/>
    <dgm:cxn modelId="{16F7534F-3353-2F4D-83C7-A16B109238A3}" type="presParOf" srcId="{4C2CE63C-AD84-9840-B04D-EB9748E2F818}" destId="{0A7D330E-5BC7-8845-867C-6E70C1FF5E9C}" srcOrd="1" destOrd="0" presId="urn:microsoft.com/office/officeart/2005/8/layout/orgChart1"/>
    <dgm:cxn modelId="{99C21518-C34F-5043-85C5-F50B07AA9D3F}" type="presParOf" srcId="{0A7D330E-5BC7-8845-867C-6E70C1FF5E9C}" destId="{BB52AE45-8D12-8243-B1DF-6BB0D954AEBB}" srcOrd="0" destOrd="0" presId="urn:microsoft.com/office/officeart/2005/8/layout/orgChart1"/>
    <dgm:cxn modelId="{E07FEAF4-AE7E-5D49-8F7C-0BA5C075E791}" type="presParOf" srcId="{0A7D330E-5BC7-8845-867C-6E70C1FF5E9C}" destId="{C081DC68-89A3-A940-8B3C-2547513CC4FB}" srcOrd="1" destOrd="0" presId="urn:microsoft.com/office/officeart/2005/8/layout/orgChart1"/>
    <dgm:cxn modelId="{3DF3EAE4-CD75-C647-8F0C-8DBE20838600}" type="presParOf" srcId="{C081DC68-89A3-A940-8B3C-2547513CC4FB}" destId="{36B92D1B-C47F-E446-951E-2CD000F241B9}" srcOrd="0" destOrd="0" presId="urn:microsoft.com/office/officeart/2005/8/layout/orgChart1"/>
    <dgm:cxn modelId="{A54B5694-619C-E743-9C03-6852F22A60C2}" type="presParOf" srcId="{36B92D1B-C47F-E446-951E-2CD000F241B9}" destId="{1DFE80F7-7D13-8E4C-98F9-FDA733D2A3A7}" srcOrd="0" destOrd="0" presId="urn:microsoft.com/office/officeart/2005/8/layout/orgChart1"/>
    <dgm:cxn modelId="{EF18AA69-794B-544D-B186-3A75BF3C69B4}" type="presParOf" srcId="{36B92D1B-C47F-E446-951E-2CD000F241B9}" destId="{045E67CA-DC6D-F848-B09E-EC83E00504BE}" srcOrd="1" destOrd="0" presId="urn:microsoft.com/office/officeart/2005/8/layout/orgChart1"/>
    <dgm:cxn modelId="{AB1D1A1C-AA77-0E44-A563-175E0704493C}" type="presParOf" srcId="{C081DC68-89A3-A940-8B3C-2547513CC4FB}" destId="{60DB01EC-D332-AA49-B7AA-019C612EFF4C}" srcOrd="1" destOrd="0" presId="urn:microsoft.com/office/officeart/2005/8/layout/orgChart1"/>
    <dgm:cxn modelId="{4CA06951-5285-FA43-8355-892792C40777}" type="presParOf" srcId="{C081DC68-89A3-A940-8B3C-2547513CC4FB}" destId="{F226A758-DB85-CB44-B1E4-55FFC1AF2536}" srcOrd="2" destOrd="0" presId="urn:microsoft.com/office/officeart/2005/8/layout/orgChart1"/>
    <dgm:cxn modelId="{431DAF47-EB53-FF40-B8E4-FB9A6B72FB1A}" type="presParOf" srcId="{0A7D330E-5BC7-8845-867C-6E70C1FF5E9C}" destId="{4FA6CFFA-C517-504E-9670-D3488249CEC9}" srcOrd="2" destOrd="0" presId="urn:microsoft.com/office/officeart/2005/8/layout/orgChart1"/>
    <dgm:cxn modelId="{C21A2CA3-28A5-EB48-B799-D6BAA6E4DF66}" type="presParOf" srcId="{0A7D330E-5BC7-8845-867C-6E70C1FF5E9C}" destId="{6FDED64A-1F7F-CF48-8125-D45262E51E64}" srcOrd="3" destOrd="0" presId="urn:microsoft.com/office/officeart/2005/8/layout/orgChart1"/>
    <dgm:cxn modelId="{F0A65E07-E9AE-A94F-A03F-B7F98E6A050C}" type="presParOf" srcId="{6FDED64A-1F7F-CF48-8125-D45262E51E64}" destId="{6277E0D7-FB7E-C74F-B436-539732831C6C}" srcOrd="0" destOrd="0" presId="urn:microsoft.com/office/officeart/2005/8/layout/orgChart1"/>
    <dgm:cxn modelId="{6524DA51-7204-F640-BB21-2C8813879944}" type="presParOf" srcId="{6277E0D7-FB7E-C74F-B436-539732831C6C}" destId="{E1053A9F-4B47-AA45-BFBA-CB94E6DAED0E}" srcOrd="0" destOrd="0" presId="urn:microsoft.com/office/officeart/2005/8/layout/orgChart1"/>
    <dgm:cxn modelId="{4A9A00D4-FCFC-094F-84EA-19E3E286F766}" type="presParOf" srcId="{6277E0D7-FB7E-C74F-B436-539732831C6C}" destId="{EC881B37-4A93-DD41-884A-8216D22A4BF8}" srcOrd="1" destOrd="0" presId="urn:microsoft.com/office/officeart/2005/8/layout/orgChart1"/>
    <dgm:cxn modelId="{6A245E34-4955-1B44-B6BE-E83392582982}" type="presParOf" srcId="{6FDED64A-1F7F-CF48-8125-D45262E51E64}" destId="{FF019027-628C-1B41-B65B-2AC1E1CF2E8E}" srcOrd="1" destOrd="0" presId="urn:microsoft.com/office/officeart/2005/8/layout/orgChart1"/>
    <dgm:cxn modelId="{346EF66C-6900-1547-9617-A38AC5F5C2F1}" type="presParOf" srcId="{6FDED64A-1F7F-CF48-8125-D45262E51E64}" destId="{D8EA9729-D023-314D-B343-53D16FCBACED}" srcOrd="2" destOrd="0" presId="urn:microsoft.com/office/officeart/2005/8/layout/orgChart1"/>
    <dgm:cxn modelId="{8EB79DB4-7A61-BE4A-9898-282E04C774CF}" type="presParOf" srcId="{4C2CE63C-AD84-9840-B04D-EB9748E2F818}" destId="{FBEB0D64-B393-E94E-BDD0-8B1DEEC71C52}" srcOrd="2" destOrd="0" presId="urn:microsoft.com/office/officeart/2005/8/layout/orgChart1"/>
    <dgm:cxn modelId="{A8496639-B448-144D-8416-DB4C5B860B9B}" type="presParOf" srcId="{58F1E720-F2EB-404C-9D44-6BB3C0160534}" destId="{CB6D2611-2774-3E45-BB0D-D63F0059B486}" srcOrd="2" destOrd="0" presId="urn:microsoft.com/office/officeart/2005/8/layout/orgChart1"/>
    <dgm:cxn modelId="{EE5AAC86-FD43-104A-A911-577D50946F4E}" type="presParOf" srcId="{58F1E720-F2EB-404C-9D44-6BB3C0160534}" destId="{DCE846E4-7247-0647-8C6A-F1D1B41664C8}" srcOrd="3" destOrd="0" presId="urn:microsoft.com/office/officeart/2005/8/layout/orgChart1"/>
    <dgm:cxn modelId="{B3E4F111-ABBB-9542-8B43-4380CE5D79C2}" type="presParOf" srcId="{DCE846E4-7247-0647-8C6A-F1D1B41664C8}" destId="{CFA005F4-6988-7847-8DAE-1906B32BAFB7}" srcOrd="0" destOrd="0" presId="urn:microsoft.com/office/officeart/2005/8/layout/orgChart1"/>
    <dgm:cxn modelId="{5C4AFCEE-E00C-AB48-9098-B9FF0A46F3A9}" type="presParOf" srcId="{CFA005F4-6988-7847-8DAE-1906B32BAFB7}" destId="{07DF70A2-F207-4C49-8D88-11093927A77C}" srcOrd="0" destOrd="0" presId="urn:microsoft.com/office/officeart/2005/8/layout/orgChart1"/>
    <dgm:cxn modelId="{FA6142D0-20A2-6D48-B6A8-D8F83687D9A0}" type="presParOf" srcId="{CFA005F4-6988-7847-8DAE-1906B32BAFB7}" destId="{085C77FA-7FD9-7741-A6FC-2C8AA6B1FAF7}" srcOrd="1" destOrd="0" presId="urn:microsoft.com/office/officeart/2005/8/layout/orgChart1"/>
    <dgm:cxn modelId="{342A458B-F70E-4B48-AF19-587C91C24166}" type="presParOf" srcId="{DCE846E4-7247-0647-8C6A-F1D1B41664C8}" destId="{AA71C646-7C12-1C4C-AE77-642BF6CCA0E6}" srcOrd="1" destOrd="0" presId="urn:microsoft.com/office/officeart/2005/8/layout/orgChart1"/>
    <dgm:cxn modelId="{564DBB89-07E5-F447-80A2-F0ABF3C1C109}" type="presParOf" srcId="{AA71C646-7C12-1C4C-AE77-642BF6CCA0E6}" destId="{5949991A-4DDC-7049-8533-5601F53D59B7}" srcOrd="0" destOrd="0" presId="urn:microsoft.com/office/officeart/2005/8/layout/orgChart1"/>
    <dgm:cxn modelId="{0351450F-BCB7-3548-A5B2-287132D18C27}" type="presParOf" srcId="{AA71C646-7C12-1C4C-AE77-642BF6CCA0E6}" destId="{79798600-0892-3342-963A-22A385BC8FED}" srcOrd="1" destOrd="0" presId="urn:microsoft.com/office/officeart/2005/8/layout/orgChart1"/>
    <dgm:cxn modelId="{05059278-477F-2341-A139-AC08F0BC57D5}" type="presParOf" srcId="{79798600-0892-3342-963A-22A385BC8FED}" destId="{5875F882-35ED-4843-96C6-18E21E6A5B84}" srcOrd="0" destOrd="0" presId="urn:microsoft.com/office/officeart/2005/8/layout/orgChart1"/>
    <dgm:cxn modelId="{2E862CC6-A821-E347-9C4A-16D2647399F3}" type="presParOf" srcId="{5875F882-35ED-4843-96C6-18E21E6A5B84}" destId="{864C587B-D834-1244-89A5-C85D2BEAA7F0}" srcOrd="0" destOrd="0" presId="urn:microsoft.com/office/officeart/2005/8/layout/orgChart1"/>
    <dgm:cxn modelId="{4A3D6976-1BD5-8549-B118-6F62945D2B76}" type="presParOf" srcId="{5875F882-35ED-4843-96C6-18E21E6A5B84}" destId="{BC941DA9-71C0-8E4E-AF93-2617ECAAD94A}" srcOrd="1" destOrd="0" presId="urn:microsoft.com/office/officeart/2005/8/layout/orgChart1"/>
    <dgm:cxn modelId="{33B9900C-226C-BD40-A7FC-49AAA64554AB}" type="presParOf" srcId="{79798600-0892-3342-963A-22A385BC8FED}" destId="{00B54EBB-F794-9E45-92D6-5CCF3661A1A5}" srcOrd="1" destOrd="0" presId="urn:microsoft.com/office/officeart/2005/8/layout/orgChart1"/>
    <dgm:cxn modelId="{74673E92-028E-A847-BA57-442BF8BF995A}" type="presParOf" srcId="{79798600-0892-3342-963A-22A385BC8FED}" destId="{40AB4366-21AC-1241-8BF0-91D247B19778}" srcOrd="2" destOrd="0" presId="urn:microsoft.com/office/officeart/2005/8/layout/orgChart1"/>
    <dgm:cxn modelId="{17D7F8BD-C8B4-EF42-BCE1-901806246593}" type="presParOf" srcId="{AA71C646-7C12-1C4C-AE77-642BF6CCA0E6}" destId="{F947031F-71F3-1541-B08E-11A19CD467A8}" srcOrd="2" destOrd="0" presId="urn:microsoft.com/office/officeart/2005/8/layout/orgChart1"/>
    <dgm:cxn modelId="{AC523E24-2EA0-1644-87A0-293841C96FAF}" type="presParOf" srcId="{AA71C646-7C12-1C4C-AE77-642BF6CCA0E6}" destId="{5E659379-499C-8246-96BD-B206BC8EEB3C}" srcOrd="3" destOrd="0" presId="urn:microsoft.com/office/officeart/2005/8/layout/orgChart1"/>
    <dgm:cxn modelId="{D40FE91F-6039-7C4E-9877-C08EB449E039}" type="presParOf" srcId="{5E659379-499C-8246-96BD-B206BC8EEB3C}" destId="{C582E6C4-3C6B-964D-AC33-EBE1F704DB7A}" srcOrd="0" destOrd="0" presId="urn:microsoft.com/office/officeart/2005/8/layout/orgChart1"/>
    <dgm:cxn modelId="{22E44EED-DADA-3547-9281-BE506E90602B}" type="presParOf" srcId="{C582E6C4-3C6B-964D-AC33-EBE1F704DB7A}" destId="{03F99A12-2112-C042-8AA0-033290933644}" srcOrd="0" destOrd="0" presId="urn:microsoft.com/office/officeart/2005/8/layout/orgChart1"/>
    <dgm:cxn modelId="{9280C2B6-01A9-2146-A061-EB734831AE60}" type="presParOf" srcId="{C582E6C4-3C6B-964D-AC33-EBE1F704DB7A}" destId="{BE223501-1C00-9A41-987D-7B5D23B7126D}" srcOrd="1" destOrd="0" presId="urn:microsoft.com/office/officeart/2005/8/layout/orgChart1"/>
    <dgm:cxn modelId="{4249B611-73FB-A64F-914E-EF891DC55F48}" type="presParOf" srcId="{5E659379-499C-8246-96BD-B206BC8EEB3C}" destId="{86ADD079-5655-7448-B095-409A56D5346B}" srcOrd="1" destOrd="0" presId="urn:microsoft.com/office/officeart/2005/8/layout/orgChart1"/>
    <dgm:cxn modelId="{358114FE-67BE-A24D-82DF-9624F74D0F28}" type="presParOf" srcId="{5E659379-499C-8246-96BD-B206BC8EEB3C}" destId="{80422A9F-A9C8-3A45-88B0-E0BBB95D983B}" srcOrd="2" destOrd="0" presId="urn:microsoft.com/office/officeart/2005/8/layout/orgChart1"/>
    <dgm:cxn modelId="{8F706B02-853D-9D40-863B-BC0E0626790B}" type="presParOf" srcId="{DCE846E4-7247-0647-8C6A-F1D1B41664C8}" destId="{67D65A74-3DC8-EB42-9359-A686378F83E2}" srcOrd="2" destOrd="0" presId="urn:microsoft.com/office/officeart/2005/8/layout/orgChart1"/>
    <dgm:cxn modelId="{8DD65DA7-3BBD-5E45-89E9-68234F8B93A0}" type="presParOf" srcId="{580B5EEA-AB7E-8C4E-A3B2-E8756B940C2F}" destId="{A73786A5-1058-304E-89A2-5068CA71B07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5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4D7C96-FE71-46E7-8A00-5321E8294705}">
      <dgm:prSet phldrT="[Text]"/>
      <dgm:spPr/>
      <dgm:t>
        <a:bodyPr/>
        <a:lstStyle/>
        <a:p>
          <a:r>
            <a:rPr lang="ar-SA" b="1" dirty="0"/>
            <a:t>2</a:t>
          </a:r>
          <a:endParaRPr lang="en-US" b="1" dirty="0"/>
        </a:p>
      </dgm:t>
    </dgm:pt>
    <dgm:pt modelId="{D20F8C1E-FC86-40DD-AED2-BB3731B744B0}" type="parTrans" cxnId="{1EC7B8CC-AD67-4E50-B8C5-9C2B5C9E517B}">
      <dgm:prSet/>
      <dgm:spPr/>
      <dgm:t>
        <a:bodyPr/>
        <a:lstStyle/>
        <a:p>
          <a:endParaRPr lang="en-US"/>
        </a:p>
      </dgm:t>
    </dgm:pt>
    <dgm:pt modelId="{6D1D7073-C071-40C5-BFFC-57C103669E2F}" type="sibTrans" cxnId="{1EC7B8CC-AD67-4E50-B8C5-9C2B5C9E517B}">
      <dgm:prSet/>
      <dgm:spPr/>
      <dgm:t>
        <a:bodyPr/>
        <a:lstStyle/>
        <a:p>
          <a:endParaRPr lang="en-US"/>
        </a:p>
      </dgm:t>
    </dgm:pt>
    <dgm:pt modelId="{62D59561-6348-4279-BE19-E7C32C118CA1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en-US" sz="2400" b="1" dirty="0">
              <a:solidFill>
                <a:schemeClr val="tx1"/>
              </a:solidFill>
            </a:rPr>
            <a:t>Madd Lazim (Obligatory)</a:t>
          </a:r>
          <a:r>
            <a:rPr lang="en-US" sz="2400" b="1" dirty="0">
              <a:solidFill>
                <a:srgbClr val="FF0000"/>
              </a:solidFill>
            </a:rPr>
            <a:t> </a:t>
          </a:r>
          <a:r>
            <a:rPr lang="ar-SA" sz="2400" b="1" dirty="0">
              <a:latin typeface="Calibri" panose="020F0502020204030204" pitchFamily="34" charset="0"/>
              <a:cs typeface="Calibri" panose="020F0502020204030204" pitchFamily="34" charset="0"/>
            </a:rPr>
            <a:t>المد اللازم</a:t>
          </a:r>
          <a:endParaRPr lang="en-US" sz="24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7E404DF-9613-45D2-B47F-AF51595434A4}" type="parTrans" cxnId="{B09F1C7F-BCF5-4F33-9938-041929530020}">
      <dgm:prSet/>
      <dgm:spPr/>
      <dgm:t>
        <a:bodyPr/>
        <a:lstStyle/>
        <a:p>
          <a:endParaRPr lang="en-US"/>
        </a:p>
      </dgm:t>
    </dgm:pt>
    <dgm:pt modelId="{25D5E4CC-02F8-4E54-A559-949132F6E4AC}" type="sibTrans" cxnId="{B09F1C7F-BCF5-4F33-9938-041929530020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7EFF57B4-CB9F-47EC-A34E-C05421C3079A}" type="pres">
      <dgm:prSet presAssocID="{724D7C96-FE71-46E7-8A00-5321E8294705}" presName="composite" presStyleCnt="0"/>
      <dgm:spPr/>
    </dgm:pt>
    <dgm:pt modelId="{2DFA9B13-2BC5-4FD8-A530-5D7C436BD76D}" type="pres">
      <dgm:prSet presAssocID="{724D7C96-FE71-46E7-8A00-5321E8294705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09D56115-5904-4460-B20B-9F40540D88B4}" type="pres">
      <dgm:prSet presAssocID="{724D7C96-FE71-46E7-8A00-5321E8294705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7A8A6224-2F02-4B57-B67C-2961CF54E4CE}" type="presOf" srcId="{724D7C96-FE71-46E7-8A00-5321E8294705}" destId="{2DFA9B13-2BC5-4FD8-A530-5D7C436BD76D}" srcOrd="0" destOrd="0" presId="urn:microsoft.com/office/officeart/2005/8/layout/chevron2"/>
    <dgm:cxn modelId="{B09F1C7F-BCF5-4F33-9938-041929530020}" srcId="{724D7C96-FE71-46E7-8A00-5321E8294705}" destId="{62D59561-6348-4279-BE19-E7C32C118CA1}" srcOrd="0" destOrd="0" parTransId="{47E404DF-9613-45D2-B47F-AF51595434A4}" sibTransId="{25D5E4CC-02F8-4E54-A559-949132F6E4AC}"/>
    <dgm:cxn modelId="{A1BEC09A-39CE-455B-B7C4-08E16E9EEB4E}" type="presOf" srcId="{62D59561-6348-4279-BE19-E7C32C118CA1}" destId="{09D56115-5904-4460-B20B-9F40540D88B4}" srcOrd="0" destOrd="0" presId="urn:microsoft.com/office/officeart/2005/8/layout/chevron2"/>
    <dgm:cxn modelId="{1EC7B8CC-AD67-4E50-B8C5-9C2B5C9E517B}" srcId="{F82916BA-D3CE-45C6-BD3C-E1EA70ED37BC}" destId="{724D7C96-FE71-46E7-8A00-5321E8294705}" srcOrd="0" destOrd="0" parTransId="{D20F8C1E-FC86-40DD-AED2-BB3731B744B0}" sibTransId="{6D1D7073-C071-40C5-BFFC-57C103669E2F}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219EB275-227F-403F-AC6B-BC7EE9BFE415}" type="presParOf" srcId="{E7FB7F68-6FC0-4593-8F47-C1CE44C5032E}" destId="{7EFF57B4-CB9F-47EC-A34E-C05421C3079A}" srcOrd="0" destOrd="0" presId="urn:microsoft.com/office/officeart/2005/8/layout/chevron2"/>
    <dgm:cxn modelId="{1CDCF10D-2F35-4EA0-8736-54E239EA2FA1}" type="presParOf" srcId="{7EFF57B4-CB9F-47EC-A34E-C05421C3079A}" destId="{2DFA9B13-2BC5-4FD8-A530-5D7C436BD76D}" srcOrd="0" destOrd="0" presId="urn:microsoft.com/office/officeart/2005/8/layout/chevron2"/>
    <dgm:cxn modelId="{49465A79-6E35-4E20-A161-B6CC7EC9A48F}" type="presParOf" srcId="{7EFF57B4-CB9F-47EC-A34E-C05421C3079A}" destId="{09D56115-5904-4460-B20B-9F40540D88B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6.xml><?xml version="1.0" encoding="utf-8"?>
<dgm:dataModel xmlns:dgm="http://schemas.openxmlformats.org/drawingml/2006/diagram" xmlns:a="http://schemas.openxmlformats.org/drawingml/2006/main">
  <dgm:ptLst>
    <dgm:pt modelId="{1FA0E469-E16F-4F1F-8401-3CD027F51F42}" type="doc">
      <dgm:prSet loTypeId="urn:microsoft.com/office/officeart/2005/8/layout/orgChart1" loCatId="hierarchy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CA"/>
        </a:p>
      </dgm:t>
    </dgm:pt>
    <dgm:pt modelId="{905AC9A5-6A8F-FF45-A552-432A0AE4F2AD}">
      <dgm:prSet phldrT="[Text]" phldr="0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>
              <a:latin typeface="+mn-lt"/>
            </a:rPr>
            <a:t>Lazim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(Compulsory)</a:t>
          </a:r>
          <a:br>
            <a:rPr lang="en-CA" sz="1400" dirty="0">
              <a:latin typeface="+mn-lt"/>
            </a:rPr>
          </a:br>
          <a:r>
            <a:rPr lang="ar-SA" sz="1400" dirty="0">
              <a:latin typeface="+mn-lt"/>
            </a:rPr>
            <a:t>اللازم</a:t>
          </a:r>
          <a:endParaRPr lang="en-CA" sz="1400" dirty="0">
            <a:latin typeface="+mn-lt"/>
          </a:endParaRPr>
        </a:p>
      </dgm:t>
    </dgm:pt>
    <dgm:pt modelId="{B5EE2DC1-836E-D240-BED9-2D1C422EDF97}" type="parTrans" cxnId="{90263938-16AA-804B-B601-B696E4D32A32}">
      <dgm:prSet/>
      <dgm:spPr/>
      <dgm:t>
        <a:bodyPr/>
        <a:lstStyle/>
        <a:p>
          <a:endParaRPr lang="en-US" sz="1600"/>
        </a:p>
      </dgm:t>
    </dgm:pt>
    <dgm:pt modelId="{97ABC63F-50C0-EC40-9480-85D3EA46C366}" type="sibTrans" cxnId="{90263938-16AA-804B-B601-B696E4D32A32}">
      <dgm:prSet/>
      <dgm:spPr/>
      <dgm:t>
        <a:bodyPr/>
        <a:lstStyle/>
        <a:p>
          <a:endParaRPr lang="en-US"/>
        </a:p>
      </dgm:t>
    </dgm:pt>
    <dgm:pt modelId="{9D3711E1-91ED-3D4D-ABC7-4C7995CA9816}">
      <dgm:prSet phldrT="[Text]" phldr="0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CA" sz="1400" b="1">
              <a:latin typeface="+mn-lt"/>
            </a:rPr>
            <a:t>Harfi</a:t>
          </a:r>
          <a:r>
            <a:rPr lang="en-CA" sz="1400">
              <a:latin typeface="+mn-lt"/>
            </a:rPr>
            <a:t> </a:t>
          </a:r>
          <a:br>
            <a:rPr lang="ar-SA" sz="1400">
              <a:latin typeface="+mn-lt"/>
            </a:rPr>
          </a:br>
          <a:r>
            <a:rPr lang="en-CA" sz="1400">
              <a:latin typeface="+mn-lt"/>
            </a:rPr>
            <a:t>(letter)</a:t>
          </a:r>
          <a:br>
            <a:rPr lang="en-CA" sz="1400">
              <a:latin typeface="+mn-lt"/>
            </a:rPr>
          </a:br>
          <a:r>
            <a:rPr lang="ar-SA" sz="1400">
              <a:latin typeface="+mn-lt"/>
            </a:rPr>
            <a:t>حرفي</a:t>
          </a:r>
          <a:endParaRPr lang="en-CA" sz="1400" dirty="0">
            <a:solidFill>
              <a:schemeClr val="tx1"/>
            </a:solidFill>
            <a:latin typeface="+mn-lt"/>
          </a:endParaRPr>
        </a:p>
      </dgm:t>
    </dgm:pt>
    <dgm:pt modelId="{F3FD6E49-A834-C14A-962B-C0497259CEF6}" type="parTrans" cxnId="{B62D5CD5-E89A-084C-8524-872B82685C35}">
      <dgm:prSet/>
      <dgm:spPr/>
      <dgm:t>
        <a:bodyPr/>
        <a:lstStyle/>
        <a:p>
          <a:endParaRPr lang="en-US" sz="1600"/>
        </a:p>
      </dgm:t>
    </dgm:pt>
    <dgm:pt modelId="{2E9F61C8-1BF6-9046-A9B0-2C4B14CC2F56}" type="sibTrans" cxnId="{B62D5CD5-E89A-084C-8524-872B82685C35}">
      <dgm:prSet/>
      <dgm:spPr/>
      <dgm:t>
        <a:bodyPr/>
        <a:lstStyle/>
        <a:p>
          <a:endParaRPr lang="en-US"/>
        </a:p>
      </dgm:t>
    </dgm:pt>
    <dgm:pt modelId="{4E37D83F-E09E-DC4E-9318-250A962193C9}">
      <dgm:prSet phldrT="[Text]" phldr="0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Harfi</a:t>
          </a:r>
          <a:r>
            <a:rPr lang="en-CA" sz="1400" dirty="0">
              <a:latin typeface="+mn-lt"/>
            </a:rPr>
            <a:t> </a:t>
          </a:r>
          <a:br>
            <a:rPr lang="ar-SA" sz="1400" dirty="0">
              <a:latin typeface="+mn-lt"/>
            </a:rPr>
          </a:br>
          <a:r>
            <a:rPr lang="en-CA" sz="1200" dirty="0">
              <a:latin typeface="+mn-lt"/>
            </a:rPr>
            <a:t>(letter)</a:t>
          </a:r>
          <a:br>
            <a:rPr lang="en-CA" sz="1200" dirty="0">
              <a:latin typeface="+mn-lt"/>
            </a:rPr>
          </a:br>
          <a:r>
            <a:rPr lang="ar-SA" sz="1400" dirty="0">
              <a:latin typeface="+mn-lt"/>
            </a:rPr>
            <a:t>حرفي</a:t>
          </a:r>
          <a:endParaRPr lang="en-CA" sz="1400" dirty="0">
            <a:latin typeface="+mn-lt"/>
          </a:endParaRPr>
        </a:p>
      </dgm:t>
    </dgm:pt>
    <dgm:pt modelId="{046EB6FE-19D2-D347-87DB-4227F8C53031}" type="parTrans" cxnId="{9DFAEC6C-276B-8D4A-824C-25FA8B463B8F}">
      <dgm:prSet/>
      <dgm:spPr/>
      <dgm:t>
        <a:bodyPr/>
        <a:lstStyle/>
        <a:p>
          <a:endParaRPr lang="en-US" sz="1600"/>
        </a:p>
      </dgm:t>
    </dgm:pt>
    <dgm:pt modelId="{B73F3430-613A-8C45-8EF7-7B19BC5D0E16}" type="sibTrans" cxnId="{9DFAEC6C-276B-8D4A-824C-25FA8B463B8F}">
      <dgm:prSet/>
      <dgm:spPr/>
      <dgm:t>
        <a:bodyPr/>
        <a:lstStyle/>
        <a:p>
          <a:endParaRPr lang="en-US"/>
        </a:p>
      </dgm:t>
    </dgm:pt>
    <dgm:pt modelId="{FC239151-5FD8-BC41-BA57-ED6CD4B9E133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Muthaqqal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(Heavy)</a:t>
          </a:r>
          <a:br>
            <a:rPr lang="en-CA" sz="1400" dirty="0">
              <a:latin typeface="+mn-lt"/>
            </a:rPr>
          </a:br>
          <a:r>
            <a:rPr lang="ar-SA" sz="1400" dirty="0">
              <a:latin typeface="+mn-lt"/>
            </a:rPr>
            <a:t>مثقل</a:t>
          </a:r>
          <a:endParaRPr lang="en-CA" sz="1400" dirty="0">
            <a:latin typeface="+mn-lt"/>
          </a:endParaRPr>
        </a:p>
      </dgm:t>
    </dgm:pt>
    <dgm:pt modelId="{91E972B9-4679-924D-9ACD-6FF1CD59DA7D}" type="parTrans" cxnId="{02487590-8293-CE44-AC32-18E46C913DD9}">
      <dgm:prSet/>
      <dgm:spPr/>
      <dgm:t>
        <a:bodyPr/>
        <a:lstStyle/>
        <a:p>
          <a:endParaRPr lang="en-US" sz="1600"/>
        </a:p>
      </dgm:t>
    </dgm:pt>
    <dgm:pt modelId="{B0F4E6A2-584D-9548-A251-AD626F95821E}" type="sibTrans" cxnId="{02487590-8293-CE44-AC32-18E46C913DD9}">
      <dgm:prSet/>
      <dgm:spPr/>
      <dgm:t>
        <a:bodyPr/>
        <a:lstStyle/>
        <a:p>
          <a:endParaRPr lang="en-US"/>
        </a:p>
      </dgm:t>
    </dgm:pt>
    <dgm:pt modelId="{D64C1AA2-F31E-CD45-A018-56D0CB9D9F68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Mukhaffaf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(Light)</a:t>
          </a:r>
          <a:br>
            <a:rPr lang="ar-SA" sz="1400" dirty="0">
              <a:latin typeface="+mn-lt"/>
            </a:rPr>
          </a:br>
          <a:r>
            <a:rPr lang="ar-SA" sz="1400" dirty="0">
              <a:latin typeface="+mn-lt"/>
            </a:rPr>
            <a:t>مخفف</a:t>
          </a:r>
          <a:endParaRPr lang="en-CA" sz="1400" dirty="0">
            <a:latin typeface="+mn-lt"/>
          </a:endParaRPr>
        </a:p>
      </dgm:t>
    </dgm:pt>
    <dgm:pt modelId="{076ABC8F-1444-984A-A06D-6D5B833B2A3E}" type="parTrans" cxnId="{FEBF242D-62C5-3E4F-AADA-BD38615F4BE3}">
      <dgm:prSet/>
      <dgm:spPr/>
      <dgm:t>
        <a:bodyPr/>
        <a:lstStyle/>
        <a:p>
          <a:endParaRPr lang="en-US" sz="1600"/>
        </a:p>
      </dgm:t>
    </dgm:pt>
    <dgm:pt modelId="{8146B518-A5C3-9547-9027-FF0C0FCA5D5E}" type="sibTrans" cxnId="{FEBF242D-62C5-3E4F-AADA-BD38615F4BE3}">
      <dgm:prSet/>
      <dgm:spPr/>
      <dgm:t>
        <a:bodyPr/>
        <a:lstStyle/>
        <a:p>
          <a:endParaRPr lang="en-US"/>
        </a:p>
      </dgm:t>
    </dgm:pt>
    <dgm:pt modelId="{4C202421-D094-A34D-B2F1-25D4273AC589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>
              <a:latin typeface="+mn-lt"/>
            </a:rPr>
            <a:t>Muthaqqal</a:t>
          </a:r>
          <a:br>
            <a:rPr lang="en-CA" sz="1400">
              <a:latin typeface="+mn-lt"/>
            </a:rPr>
          </a:br>
          <a:r>
            <a:rPr lang="en-CA" sz="1400">
              <a:latin typeface="+mn-lt"/>
            </a:rPr>
            <a:t>(Heavy)</a:t>
          </a:r>
          <a:br>
            <a:rPr lang="en-CA" sz="1400">
              <a:latin typeface="+mn-lt"/>
            </a:rPr>
          </a:br>
          <a:r>
            <a:rPr lang="ar-SA" sz="1400">
              <a:latin typeface="+mn-lt"/>
            </a:rPr>
            <a:t>مثقل</a:t>
          </a:r>
          <a:endParaRPr lang="en-CA" sz="1400" dirty="0">
            <a:latin typeface="+mn-lt"/>
          </a:endParaRPr>
        </a:p>
      </dgm:t>
    </dgm:pt>
    <dgm:pt modelId="{40B74ED9-6391-3C46-B9F5-FE678977108A}" type="parTrans" cxnId="{FE673BB0-3D0C-F14F-A381-CFE8132E80D8}">
      <dgm:prSet/>
      <dgm:spPr/>
      <dgm:t>
        <a:bodyPr/>
        <a:lstStyle/>
        <a:p>
          <a:endParaRPr lang="en-US" sz="1600"/>
        </a:p>
      </dgm:t>
    </dgm:pt>
    <dgm:pt modelId="{A7B1A6A5-AF27-6A4A-8A4B-6B719B3B732F}" type="sibTrans" cxnId="{FE673BB0-3D0C-F14F-A381-CFE8132E80D8}">
      <dgm:prSet/>
      <dgm:spPr/>
      <dgm:t>
        <a:bodyPr/>
        <a:lstStyle/>
        <a:p>
          <a:endParaRPr lang="en-US"/>
        </a:p>
      </dgm:t>
    </dgm:pt>
    <dgm:pt modelId="{82C6D79A-0596-E446-8AB0-EB8FA4B2B36F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Mukhaffaf</a:t>
          </a:r>
          <a:br>
            <a:rPr lang="en-CA" sz="1400" dirty="0">
              <a:latin typeface="+mn-lt"/>
            </a:rPr>
          </a:br>
          <a:r>
            <a:rPr lang="en-CA" sz="1400" dirty="0">
              <a:latin typeface="+mn-lt"/>
            </a:rPr>
            <a:t>(Light)</a:t>
          </a:r>
          <a:br>
            <a:rPr lang="ar-SA" sz="1400" dirty="0">
              <a:latin typeface="+mn-lt"/>
            </a:rPr>
          </a:br>
          <a:r>
            <a:rPr lang="ar-SA" sz="1400" dirty="0">
              <a:latin typeface="+mn-lt"/>
            </a:rPr>
            <a:t>مخفف</a:t>
          </a:r>
          <a:endParaRPr lang="en-US" sz="1400" dirty="0"/>
        </a:p>
      </dgm:t>
    </dgm:pt>
    <dgm:pt modelId="{139DEFD6-80BF-FA41-9691-E40A7122A297}" type="parTrans" cxnId="{5DFF1A26-C0D9-4245-924C-CDA8E6B15775}">
      <dgm:prSet/>
      <dgm:spPr/>
      <dgm:t>
        <a:bodyPr/>
        <a:lstStyle/>
        <a:p>
          <a:endParaRPr lang="en-US" sz="1600"/>
        </a:p>
      </dgm:t>
    </dgm:pt>
    <dgm:pt modelId="{EE2EBA02-936D-4C49-8153-72EEAA825A2C}" type="sibTrans" cxnId="{5DFF1A26-C0D9-4245-924C-CDA8E6B15775}">
      <dgm:prSet/>
      <dgm:spPr/>
      <dgm:t>
        <a:bodyPr/>
        <a:lstStyle/>
        <a:p>
          <a:endParaRPr lang="en-US"/>
        </a:p>
      </dgm:t>
    </dgm:pt>
    <dgm:pt modelId="{7962B020-9644-4E42-B602-679C60E09917}" type="pres">
      <dgm:prSet presAssocID="{1FA0E469-E16F-4F1F-8401-3CD027F51F4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80B5EEA-AB7E-8C4E-A3B2-E8756B940C2F}" type="pres">
      <dgm:prSet presAssocID="{905AC9A5-6A8F-FF45-A552-432A0AE4F2AD}" presName="hierRoot1" presStyleCnt="0">
        <dgm:presLayoutVars>
          <dgm:hierBranch val="init"/>
        </dgm:presLayoutVars>
      </dgm:prSet>
      <dgm:spPr/>
    </dgm:pt>
    <dgm:pt modelId="{3E1B6BBE-A0E5-D94F-898D-324329E4E04F}" type="pres">
      <dgm:prSet presAssocID="{905AC9A5-6A8F-FF45-A552-432A0AE4F2AD}" presName="rootComposite1" presStyleCnt="0"/>
      <dgm:spPr/>
    </dgm:pt>
    <dgm:pt modelId="{736BCA53-6B1A-5543-BE03-DA76B9759A7D}" type="pres">
      <dgm:prSet presAssocID="{905AC9A5-6A8F-FF45-A552-432A0AE4F2AD}" presName="rootText1" presStyleLbl="node0" presStyleIdx="0" presStyleCnt="1">
        <dgm:presLayoutVars>
          <dgm:chPref val="3"/>
        </dgm:presLayoutVars>
      </dgm:prSet>
      <dgm:spPr/>
    </dgm:pt>
    <dgm:pt modelId="{C65A5191-6849-4B4D-ADC3-9728EB457A52}" type="pres">
      <dgm:prSet presAssocID="{905AC9A5-6A8F-FF45-A552-432A0AE4F2AD}" presName="rootConnector1" presStyleLbl="node1" presStyleIdx="0" presStyleCnt="0"/>
      <dgm:spPr/>
    </dgm:pt>
    <dgm:pt modelId="{58F1E720-F2EB-404C-9D44-6BB3C0160534}" type="pres">
      <dgm:prSet presAssocID="{905AC9A5-6A8F-FF45-A552-432A0AE4F2AD}" presName="hierChild2" presStyleCnt="0"/>
      <dgm:spPr/>
    </dgm:pt>
    <dgm:pt modelId="{B82242E9-E98C-BF4A-BEE0-9AAB68459C92}" type="pres">
      <dgm:prSet presAssocID="{F3FD6E49-A834-C14A-962B-C0497259CEF6}" presName="Name37" presStyleLbl="parChTrans1D2" presStyleIdx="0" presStyleCnt="2"/>
      <dgm:spPr/>
    </dgm:pt>
    <dgm:pt modelId="{4C2CE63C-AD84-9840-B04D-EB9748E2F818}" type="pres">
      <dgm:prSet presAssocID="{9D3711E1-91ED-3D4D-ABC7-4C7995CA9816}" presName="hierRoot2" presStyleCnt="0">
        <dgm:presLayoutVars>
          <dgm:hierBranch val="init"/>
        </dgm:presLayoutVars>
      </dgm:prSet>
      <dgm:spPr/>
    </dgm:pt>
    <dgm:pt modelId="{0A3FCFA7-D7AB-124E-8E7B-F5AB01F91124}" type="pres">
      <dgm:prSet presAssocID="{9D3711E1-91ED-3D4D-ABC7-4C7995CA9816}" presName="rootComposite" presStyleCnt="0"/>
      <dgm:spPr/>
    </dgm:pt>
    <dgm:pt modelId="{56631885-E12A-EA4E-B819-91490DFB6D5F}" type="pres">
      <dgm:prSet presAssocID="{9D3711E1-91ED-3D4D-ABC7-4C7995CA9816}" presName="rootText" presStyleLbl="node2" presStyleIdx="0" presStyleCnt="2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3EC681E7-2D17-134D-85EB-4DE73C73A47F}" type="pres">
      <dgm:prSet presAssocID="{9D3711E1-91ED-3D4D-ABC7-4C7995CA9816}" presName="rootConnector" presStyleLbl="node2" presStyleIdx="0" presStyleCnt="2"/>
      <dgm:spPr/>
    </dgm:pt>
    <dgm:pt modelId="{0A7D330E-5BC7-8845-867C-6E70C1FF5E9C}" type="pres">
      <dgm:prSet presAssocID="{9D3711E1-91ED-3D4D-ABC7-4C7995CA9816}" presName="hierChild4" presStyleCnt="0"/>
      <dgm:spPr/>
    </dgm:pt>
    <dgm:pt modelId="{BB52AE45-8D12-8243-B1DF-6BB0D954AEBB}" type="pres">
      <dgm:prSet presAssocID="{91E972B9-4679-924D-9ACD-6FF1CD59DA7D}" presName="Name37" presStyleLbl="parChTrans1D3" presStyleIdx="0" presStyleCnt="4"/>
      <dgm:spPr/>
    </dgm:pt>
    <dgm:pt modelId="{C081DC68-89A3-A940-8B3C-2547513CC4FB}" type="pres">
      <dgm:prSet presAssocID="{FC239151-5FD8-BC41-BA57-ED6CD4B9E133}" presName="hierRoot2" presStyleCnt="0">
        <dgm:presLayoutVars>
          <dgm:hierBranch val="init"/>
        </dgm:presLayoutVars>
      </dgm:prSet>
      <dgm:spPr/>
    </dgm:pt>
    <dgm:pt modelId="{36B92D1B-C47F-E446-951E-2CD000F241B9}" type="pres">
      <dgm:prSet presAssocID="{FC239151-5FD8-BC41-BA57-ED6CD4B9E133}" presName="rootComposite" presStyleCnt="0"/>
      <dgm:spPr/>
    </dgm:pt>
    <dgm:pt modelId="{1DFE80F7-7D13-8E4C-98F9-FDA733D2A3A7}" type="pres">
      <dgm:prSet presAssocID="{FC239151-5FD8-BC41-BA57-ED6CD4B9E133}" presName="rootText" presStyleLbl="node3" presStyleIdx="0" presStyleCnt="4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045E67CA-DC6D-F848-B09E-EC83E00504BE}" type="pres">
      <dgm:prSet presAssocID="{FC239151-5FD8-BC41-BA57-ED6CD4B9E133}" presName="rootConnector" presStyleLbl="node3" presStyleIdx="0" presStyleCnt="4"/>
      <dgm:spPr/>
    </dgm:pt>
    <dgm:pt modelId="{60DB01EC-D332-AA49-B7AA-019C612EFF4C}" type="pres">
      <dgm:prSet presAssocID="{FC239151-5FD8-BC41-BA57-ED6CD4B9E133}" presName="hierChild4" presStyleCnt="0"/>
      <dgm:spPr/>
    </dgm:pt>
    <dgm:pt modelId="{F226A758-DB85-CB44-B1E4-55FFC1AF2536}" type="pres">
      <dgm:prSet presAssocID="{FC239151-5FD8-BC41-BA57-ED6CD4B9E133}" presName="hierChild5" presStyleCnt="0"/>
      <dgm:spPr/>
    </dgm:pt>
    <dgm:pt modelId="{4FA6CFFA-C517-504E-9670-D3488249CEC9}" type="pres">
      <dgm:prSet presAssocID="{076ABC8F-1444-984A-A06D-6D5B833B2A3E}" presName="Name37" presStyleLbl="parChTrans1D3" presStyleIdx="1" presStyleCnt="4"/>
      <dgm:spPr/>
    </dgm:pt>
    <dgm:pt modelId="{6FDED64A-1F7F-CF48-8125-D45262E51E64}" type="pres">
      <dgm:prSet presAssocID="{D64C1AA2-F31E-CD45-A018-56D0CB9D9F68}" presName="hierRoot2" presStyleCnt="0">
        <dgm:presLayoutVars>
          <dgm:hierBranch val="init"/>
        </dgm:presLayoutVars>
      </dgm:prSet>
      <dgm:spPr/>
    </dgm:pt>
    <dgm:pt modelId="{6277E0D7-FB7E-C74F-B436-539732831C6C}" type="pres">
      <dgm:prSet presAssocID="{D64C1AA2-F31E-CD45-A018-56D0CB9D9F68}" presName="rootComposite" presStyleCnt="0"/>
      <dgm:spPr/>
    </dgm:pt>
    <dgm:pt modelId="{E1053A9F-4B47-AA45-BFBA-CB94E6DAED0E}" type="pres">
      <dgm:prSet presAssocID="{D64C1AA2-F31E-CD45-A018-56D0CB9D9F68}" presName="rootText" presStyleLbl="node3" presStyleIdx="1" presStyleCnt="4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EC881B37-4A93-DD41-884A-8216D22A4BF8}" type="pres">
      <dgm:prSet presAssocID="{D64C1AA2-F31E-CD45-A018-56D0CB9D9F68}" presName="rootConnector" presStyleLbl="node3" presStyleIdx="1" presStyleCnt="4"/>
      <dgm:spPr/>
    </dgm:pt>
    <dgm:pt modelId="{FF019027-628C-1B41-B65B-2AC1E1CF2E8E}" type="pres">
      <dgm:prSet presAssocID="{D64C1AA2-F31E-CD45-A018-56D0CB9D9F68}" presName="hierChild4" presStyleCnt="0"/>
      <dgm:spPr/>
    </dgm:pt>
    <dgm:pt modelId="{D8EA9729-D023-314D-B343-53D16FCBACED}" type="pres">
      <dgm:prSet presAssocID="{D64C1AA2-F31E-CD45-A018-56D0CB9D9F68}" presName="hierChild5" presStyleCnt="0"/>
      <dgm:spPr/>
    </dgm:pt>
    <dgm:pt modelId="{FBEB0D64-B393-E94E-BDD0-8B1DEEC71C52}" type="pres">
      <dgm:prSet presAssocID="{9D3711E1-91ED-3D4D-ABC7-4C7995CA9816}" presName="hierChild5" presStyleCnt="0"/>
      <dgm:spPr/>
    </dgm:pt>
    <dgm:pt modelId="{CB6D2611-2774-3E45-BB0D-D63F0059B486}" type="pres">
      <dgm:prSet presAssocID="{046EB6FE-19D2-D347-87DB-4227F8C53031}" presName="Name37" presStyleLbl="parChTrans1D2" presStyleIdx="1" presStyleCnt="2"/>
      <dgm:spPr/>
    </dgm:pt>
    <dgm:pt modelId="{DCE846E4-7247-0647-8C6A-F1D1B41664C8}" type="pres">
      <dgm:prSet presAssocID="{4E37D83F-E09E-DC4E-9318-250A962193C9}" presName="hierRoot2" presStyleCnt="0">
        <dgm:presLayoutVars>
          <dgm:hierBranch val="init"/>
        </dgm:presLayoutVars>
      </dgm:prSet>
      <dgm:spPr/>
    </dgm:pt>
    <dgm:pt modelId="{CFA005F4-6988-7847-8DAE-1906B32BAFB7}" type="pres">
      <dgm:prSet presAssocID="{4E37D83F-E09E-DC4E-9318-250A962193C9}" presName="rootComposite" presStyleCnt="0"/>
      <dgm:spPr/>
    </dgm:pt>
    <dgm:pt modelId="{07DF70A2-F207-4C49-8D88-11093927A77C}" type="pres">
      <dgm:prSet presAssocID="{4E37D83F-E09E-DC4E-9318-250A962193C9}" presName="rootText" presStyleLbl="node2" presStyleIdx="1" presStyleCnt="2">
        <dgm:presLayoutVars>
          <dgm:chPref val="3"/>
        </dgm:presLayoutVars>
      </dgm:prSet>
      <dgm:spPr>
        <a:prstGeom prst="roundRect">
          <a:avLst/>
        </a:prstGeom>
      </dgm:spPr>
    </dgm:pt>
    <dgm:pt modelId="{085C77FA-7FD9-7741-A6FC-2C8AA6B1FAF7}" type="pres">
      <dgm:prSet presAssocID="{4E37D83F-E09E-DC4E-9318-250A962193C9}" presName="rootConnector" presStyleLbl="node2" presStyleIdx="1" presStyleCnt="2"/>
      <dgm:spPr/>
    </dgm:pt>
    <dgm:pt modelId="{AA71C646-7C12-1C4C-AE77-642BF6CCA0E6}" type="pres">
      <dgm:prSet presAssocID="{4E37D83F-E09E-DC4E-9318-250A962193C9}" presName="hierChild4" presStyleCnt="0"/>
      <dgm:spPr/>
    </dgm:pt>
    <dgm:pt modelId="{5949991A-4DDC-7049-8533-5601F53D59B7}" type="pres">
      <dgm:prSet presAssocID="{40B74ED9-6391-3C46-B9F5-FE678977108A}" presName="Name37" presStyleLbl="parChTrans1D3" presStyleIdx="2" presStyleCnt="4"/>
      <dgm:spPr/>
    </dgm:pt>
    <dgm:pt modelId="{79798600-0892-3342-963A-22A385BC8FED}" type="pres">
      <dgm:prSet presAssocID="{4C202421-D094-A34D-B2F1-25D4273AC589}" presName="hierRoot2" presStyleCnt="0">
        <dgm:presLayoutVars>
          <dgm:hierBranch val="init"/>
        </dgm:presLayoutVars>
      </dgm:prSet>
      <dgm:spPr/>
    </dgm:pt>
    <dgm:pt modelId="{5875F882-35ED-4843-96C6-18E21E6A5B84}" type="pres">
      <dgm:prSet presAssocID="{4C202421-D094-A34D-B2F1-25D4273AC589}" presName="rootComposite" presStyleCnt="0"/>
      <dgm:spPr/>
    </dgm:pt>
    <dgm:pt modelId="{864C587B-D834-1244-89A5-C85D2BEAA7F0}" type="pres">
      <dgm:prSet presAssocID="{4C202421-D094-A34D-B2F1-25D4273AC589}" presName="rootText" presStyleLbl="node3" presStyleIdx="2" presStyleCnt="4">
        <dgm:presLayoutVars>
          <dgm:chPref val="3"/>
        </dgm:presLayoutVars>
      </dgm:prSet>
      <dgm:spPr>
        <a:prstGeom prst="roundRect">
          <a:avLst/>
        </a:prstGeom>
      </dgm:spPr>
    </dgm:pt>
    <dgm:pt modelId="{BC941DA9-71C0-8E4E-AF93-2617ECAAD94A}" type="pres">
      <dgm:prSet presAssocID="{4C202421-D094-A34D-B2F1-25D4273AC589}" presName="rootConnector" presStyleLbl="node3" presStyleIdx="2" presStyleCnt="4"/>
      <dgm:spPr/>
    </dgm:pt>
    <dgm:pt modelId="{00B54EBB-F794-9E45-92D6-5CCF3661A1A5}" type="pres">
      <dgm:prSet presAssocID="{4C202421-D094-A34D-B2F1-25D4273AC589}" presName="hierChild4" presStyleCnt="0"/>
      <dgm:spPr/>
    </dgm:pt>
    <dgm:pt modelId="{40AB4366-21AC-1241-8BF0-91D247B19778}" type="pres">
      <dgm:prSet presAssocID="{4C202421-D094-A34D-B2F1-25D4273AC589}" presName="hierChild5" presStyleCnt="0"/>
      <dgm:spPr/>
    </dgm:pt>
    <dgm:pt modelId="{F947031F-71F3-1541-B08E-11A19CD467A8}" type="pres">
      <dgm:prSet presAssocID="{139DEFD6-80BF-FA41-9691-E40A7122A297}" presName="Name37" presStyleLbl="parChTrans1D3" presStyleIdx="3" presStyleCnt="4"/>
      <dgm:spPr/>
    </dgm:pt>
    <dgm:pt modelId="{5E659379-499C-8246-96BD-B206BC8EEB3C}" type="pres">
      <dgm:prSet presAssocID="{82C6D79A-0596-E446-8AB0-EB8FA4B2B36F}" presName="hierRoot2" presStyleCnt="0">
        <dgm:presLayoutVars>
          <dgm:hierBranch val="init"/>
        </dgm:presLayoutVars>
      </dgm:prSet>
      <dgm:spPr/>
    </dgm:pt>
    <dgm:pt modelId="{C582E6C4-3C6B-964D-AC33-EBE1F704DB7A}" type="pres">
      <dgm:prSet presAssocID="{82C6D79A-0596-E446-8AB0-EB8FA4B2B36F}" presName="rootComposite" presStyleCnt="0"/>
      <dgm:spPr/>
    </dgm:pt>
    <dgm:pt modelId="{03F99A12-2112-C042-8AA0-033290933644}" type="pres">
      <dgm:prSet presAssocID="{82C6D79A-0596-E446-8AB0-EB8FA4B2B36F}" presName="rootText" presStyleLbl="node3" presStyleIdx="3" presStyleCnt="4">
        <dgm:presLayoutVars>
          <dgm:chPref val="3"/>
        </dgm:presLayoutVars>
      </dgm:prSet>
      <dgm:spPr>
        <a:prstGeom prst="roundRect">
          <a:avLst/>
        </a:prstGeom>
      </dgm:spPr>
    </dgm:pt>
    <dgm:pt modelId="{BE223501-1C00-9A41-987D-7B5D23B7126D}" type="pres">
      <dgm:prSet presAssocID="{82C6D79A-0596-E446-8AB0-EB8FA4B2B36F}" presName="rootConnector" presStyleLbl="node3" presStyleIdx="3" presStyleCnt="4"/>
      <dgm:spPr/>
    </dgm:pt>
    <dgm:pt modelId="{86ADD079-5655-7448-B095-409A56D5346B}" type="pres">
      <dgm:prSet presAssocID="{82C6D79A-0596-E446-8AB0-EB8FA4B2B36F}" presName="hierChild4" presStyleCnt="0"/>
      <dgm:spPr/>
    </dgm:pt>
    <dgm:pt modelId="{80422A9F-A9C8-3A45-88B0-E0BBB95D983B}" type="pres">
      <dgm:prSet presAssocID="{82C6D79A-0596-E446-8AB0-EB8FA4B2B36F}" presName="hierChild5" presStyleCnt="0"/>
      <dgm:spPr/>
    </dgm:pt>
    <dgm:pt modelId="{67D65A74-3DC8-EB42-9359-A686378F83E2}" type="pres">
      <dgm:prSet presAssocID="{4E37D83F-E09E-DC4E-9318-250A962193C9}" presName="hierChild5" presStyleCnt="0"/>
      <dgm:spPr/>
    </dgm:pt>
    <dgm:pt modelId="{A73786A5-1058-304E-89A2-5068CA71B075}" type="pres">
      <dgm:prSet presAssocID="{905AC9A5-6A8F-FF45-A552-432A0AE4F2AD}" presName="hierChild3" presStyleCnt="0"/>
      <dgm:spPr/>
    </dgm:pt>
  </dgm:ptLst>
  <dgm:cxnLst>
    <dgm:cxn modelId="{0A0CDA03-734A-5449-9018-CCA833C0580E}" type="presOf" srcId="{9D3711E1-91ED-3D4D-ABC7-4C7995CA9816}" destId="{3EC681E7-2D17-134D-85EB-4DE73C73A47F}" srcOrd="1" destOrd="0" presId="urn:microsoft.com/office/officeart/2005/8/layout/orgChart1"/>
    <dgm:cxn modelId="{090B6B16-BCCE-314A-8B06-B3C9BDFD3376}" type="presOf" srcId="{40B74ED9-6391-3C46-B9F5-FE678977108A}" destId="{5949991A-4DDC-7049-8533-5601F53D59B7}" srcOrd="0" destOrd="0" presId="urn:microsoft.com/office/officeart/2005/8/layout/orgChart1"/>
    <dgm:cxn modelId="{5DFF1A26-C0D9-4245-924C-CDA8E6B15775}" srcId="{4E37D83F-E09E-DC4E-9318-250A962193C9}" destId="{82C6D79A-0596-E446-8AB0-EB8FA4B2B36F}" srcOrd="1" destOrd="0" parTransId="{139DEFD6-80BF-FA41-9691-E40A7122A297}" sibTransId="{EE2EBA02-936D-4C49-8153-72EEAA825A2C}"/>
    <dgm:cxn modelId="{678D1D26-E6F4-3B44-A927-F283223098A9}" type="presOf" srcId="{91E972B9-4679-924D-9ACD-6FF1CD59DA7D}" destId="{BB52AE45-8D12-8243-B1DF-6BB0D954AEBB}" srcOrd="0" destOrd="0" presId="urn:microsoft.com/office/officeart/2005/8/layout/orgChart1"/>
    <dgm:cxn modelId="{FEBF242D-62C5-3E4F-AADA-BD38615F4BE3}" srcId="{9D3711E1-91ED-3D4D-ABC7-4C7995CA9816}" destId="{D64C1AA2-F31E-CD45-A018-56D0CB9D9F68}" srcOrd="1" destOrd="0" parTransId="{076ABC8F-1444-984A-A06D-6D5B833B2A3E}" sibTransId="{8146B518-A5C3-9547-9027-FF0C0FCA5D5E}"/>
    <dgm:cxn modelId="{90263938-16AA-804B-B601-B696E4D32A32}" srcId="{1FA0E469-E16F-4F1F-8401-3CD027F51F42}" destId="{905AC9A5-6A8F-FF45-A552-432A0AE4F2AD}" srcOrd="0" destOrd="0" parTransId="{B5EE2DC1-836E-D240-BED9-2D1C422EDF97}" sibTransId="{97ABC63F-50C0-EC40-9480-85D3EA46C366}"/>
    <dgm:cxn modelId="{1F62D342-5FFB-954B-AA13-C36546D6884F}" type="presOf" srcId="{D64C1AA2-F31E-CD45-A018-56D0CB9D9F68}" destId="{EC881B37-4A93-DD41-884A-8216D22A4BF8}" srcOrd="1" destOrd="0" presId="urn:microsoft.com/office/officeart/2005/8/layout/orgChart1"/>
    <dgm:cxn modelId="{367DCD45-E1E0-BD4E-9395-ECB9DAD81AFC}" type="presOf" srcId="{D64C1AA2-F31E-CD45-A018-56D0CB9D9F68}" destId="{E1053A9F-4B47-AA45-BFBA-CB94E6DAED0E}" srcOrd="0" destOrd="0" presId="urn:microsoft.com/office/officeart/2005/8/layout/orgChart1"/>
    <dgm:cxn modelId="{0CCAE946-D9CD-824E-B4AF-D1E876BB7A59}" type="presOf" srcId="{4E37D83F-E09E-DC4E-9318-250A962193C9}" destId="{07DF70A2-F207-4C49-8D88-11093927A77C}" srcOrd="0" destOrd="0" presId="urn:microsoft.com/office/officeart/2005/8/layout/orgChart1"/>
    <dgm:cxn modelId="{19721C47-3488-C54B-9848-959B2DCE4354}" type="presOf" srcId="{82C6D79A-0596-E446-8AB0-EB8FA4B2B36F}" destId="{BE223501-1C00-9A41-987D-7B5D23B7126D}" srcOrd="1" destOrd="0" presId="urn:microsoft.com/office/officeart/2005/8/layout/orgChart1"/>
    <dgm:cxn modelId="{CE914767-6FFC-884A-97F0-06E75D5D0A23}" type="presOf" srcId="{4E37D83F-E09E-DC4E-9318-250A962193C9}" destId="{085C77FA-7FD9-7741-A6FC-2C8AA6B1FAF7}" srcOrd="1" destOrd="0" presId="urn:microsoft.com/office/officeart/2005/8/layout/orgChart1"/>
    <dgm:cxn modelId="{9DFAEC6C-276B-8D4A-824C-25FA8B463B8F}" srcId="{905AC9A5-6A8F-FF45-A552-432A0AE4F2AD}" destId="{4E37D83F-E09E-DC4E-9318-250A962193C9}" srcOrd="1" destOrd="0" parTransId="{046EB6FE-19D2-D347-87DB-4227F8C53031}" sibTransId="{B73F3430-613A-8C45-8EF7-7B19BC5D0E16}"/>
    <dgm:cxn modelId="{65EB1372-E384-A24F-8399-DC5A75759F47}" type="presOf" srcId="{F3FD6E49-A834-C14A-962B-C0497259CEF6}" destId="{B82242E9-E98C-BF4A-BEE0-9AAB68459C92}" srcOrd="0" destOrd="0" presId="urn:microsoft.com/office/officeart/2005/8/layout/orgChart1"/>
    <dgm:cxn modelId="{F3CFE175-C2CF-1C4F-9A41-4DD3576BB1B9}" type="presOf" srcId="{4C202421-D094-A34D-B2F1-25D4273AC589}" destId="{BC941DA9-71C0-8E4E-AF93-2617ECAAD94A}" srcOrd="1" destOrd="0" presId="urn:microsoft.com/office/officeart/2005/8/layout/orgChart1"/>
    <dgm:cxn modelId="{0AFE6D57-E333-2E4B-B1C3-EFBC11466E41}" type="presOf" srcId="{905AC9A5-6A8F-FF45-A552-432A0AE4F2AD}" destId="{736BCA53-6B1A-5543-BE03-DA76B9759A7D}" srcOrd="0" destOrd="0" presId="urn:microsoft.com/office/officeart/2005/8/layout/orgChart1"/>
    <dgm:cxn modelId="{AD503D7B-14E2-A54A-B344-01AD6CEB98B2}" type="presOf" srcId="{9D3711E1-91ED-3D4D-ABC7-4C7995CA9816}" destId="{56631885-E12A-EA4E-B819-91490DFB6D5F}" srcOrd="0" destOrd="0" presId="urn:microsoft.com/office/officeart/2005/8/layout/orgChart1"/>
    <dgm:cxn modelId="{6DE2BD86-AEE9-D14E-9D8F-FADF293BFF16}" type="presOf" srcId="{076ABC8F-1444-984A-A06D-6D5B833B2A3E}" destId="{4FA6CFFA-C517-504E-9670-D3488249CEC9}" srcOrd="0" destOrd="0" presId="urn:microsoft.com/office/officeart/2005/8/layout/orgChart1"/>
    <dgm:cxn modelId="{6B637E8E-3D9C-B341-AF25-CC719717E63A}" type="presOf" srcId="{4C202421-D094-A34D-B2F1-25D4273AC589}" destId="{864C587B-D834-1244-89A5-C85D2BEAA7F0}" srcOrd="0" destOrd="0" presId="urn:microsoft.com/office/officeart/2005/8/layout/orgChart1"/>
    <dgm:cxn modelId="{02487590-8293-CE44-AC32-18E46C913DD9}" srcId="{9D3711E1-91ED-3D4D-ABC7-4C7995CA9816}" destId="{FC239151-5FD8-BC41-BA57-ED6CD4B9E133}" srcOrd="0" destOrd="0" parTransId="{91E972B9-4679-924D-9ACD-6FF1CD59DA7D}" sibTransId="{B0F4E6A2-584D-9548-A251-AD626F95821E}"/>
    <dgm:cxn modelId="{8C2B38A8-3C4C-A14B-9C5E-012DBF7E6865}" type="presOf" srcId="{139DEFD6-80BF-FA41-9691-E40A7122A297}" destId="{F947031F-71F3-1541-B08E-11A19CD467A8}" srcOrd="0" destOrd="0" presId="urn:microsoft.com/office/officeart/2005/8/layout/orgChart1"/>
    <dgm:cxn modelId="{DB33CAAE-0909-BF45-AEC8-C51EC2BF0EFE}" type="presOf" srcId="{FC239151-5FD8-BC41-BA57-ED6CD4B9E133}" destId="{1DFE80F7-7D13-8E4C-98F9-FDA733D2A3A7}" srcOrd="0" destOrd="0" presId="urn:microsoft.com/office/officeart/2005/8/layout/orgChart1"/>
    <dgm:cxn modelId="{FE673BB0-3D0C-F14F-A381-CFE8132E80D8}" srcId="{4E37D83F-E09E-DC4E-9318-250A962193C9}" destId="{4C202421-D094-A34D-B2F1-25D4273AC589}" srcOrd="0" destOrd="0" parTransId="{40B74ED9-6391-3C46-B9F5-FE678977108A}" sibTransId="{A7B1A6A5-AF27-6A4A-8A4B-6B719B3B732F}"/>
    <dgm:cxn modelId="{C71475C2-B9D5-7D46-84E0-2871DDD8FCB5}" type="presOf" srcId="{905AC9A5-6A8F-FF45-A552-432A0AE4F2AD}" destId="{C65A5191-6849-4B4D-ADC3-9728EB457A52}" srcOrd="1" destOrd="0" presId="urn:microsoft.com/office/officeart/2005/8/layout/orgChart1"/>
    <dgm:cxn modelId="{B62D5CD5-E89A-084C-8524-872B82685C35}" srcId="{905AC9A5-6A8F-FF45-A552-432A0AE4F2AD}" destId="{9D3711E1-91ED-3D4D-ABC7-4C7995CA9816}" srcOrd="0" destOrd="0" parTransId="{F3FD6E49-A834-C14A-962B-C0497259CEF6}" sibTransId="{2E9F61C8-1BF6-9046-A9B0-2C4B14CC2F56}"/>
    <dgm:cxn modelId="{AADF4EEF-A15C-43E3-B2C0-AF1AC52B06A1}" type="presOf" srcId="{1FA0E469-E16F-4F1F-8401-3CD027F51F42}" destId="{7962B020-9644-4E42-B602-679C60E09917}" srcOrd="0" destOrd="0" presId="urn:microsoft.com/office/officeart/2005/8/layout/orgChart1"/>
    <dgm:cxn modelId="{504C93F4-CE35-7641-AAC2-941953CC61A8}" type="presOf" srcId="{FC239151-5FD8-BC41-BA57-ED6CD4B9E133}" destId="{045E67CA-DC6D-F848-B09E-EC83E00504BE}" srcOrd="1" destOrd="0" presId="urn:microsoft.com/office/officeart/2005/8/layout/orgChart1"/>
    <dgm:cxn modelId="{3C14F3F4-C899-6A43-BBD4-09CB2FC5DA79}" type="presOf" srcId="{046EB6FE-19D2-D347-87DB-4227F8C53031}" destId="{CB6D2611-2774-3E45-BB0D-D63F0059B486}" srcOrd="0" destOrd="0" presId="urn:microsoft.com/office/officeart/2005/8/layout/orgChart1"/>
    <dgm:cxn modelId="{698855FC-0E83-A744-9FAD-C99DB5A23B53}" type="presOf" srcId="{82C6D79A-0596-E446-8AB0-EB8FA4B2B36F}" destId="{03F99A12-2112-C042-8AA0-033290933644}" srcOrd="0" destOrd="0" presId="urn:microsoft.com/office/officeart/2005/8/layout/orgChart1"/>
    <dgm:cxn modelId="{3109A2BE-EF41-0A41-88BE-1437339128D7}" type="presParOf" srcId="{7962B020-9644-4E42-B602-679C60E09917}" destId="{580B5EEA-AB7E-8C4E-A3B2-E8756B940C2F}" srcOrd="0" destOrd="0" presId="urn:microsoft.com/office/officeart/2005/8/layout/orgChart1"/>
    <dgm:cxn modelId="{C970B67F-030F-4448-B141-22CCCCD8E1D4}" type="presParOf" srcId="{580B5EEA-AB7E-8C4E-A3B2-E8756B940C2F}" destId="{3E1B6BBE-A0E5-D94F-898D-324329E4E04F}" srcOrd="0" destOrd="0" presId="urn:microsoft.com/office/officeart/2005/8/layout/orgChart1"/>
    <dgm:cxn modelId="{8748BBE5-4225-964B-9BF7-020BE03570EC}" type="presParOf" srcId="{3E1B6BBE-A0E5-D94F-898D-324329E4E04F}" destId="{736BCA53-6B1A-5543-BE03-DA76B9759A7D}" srcOrd="0" destOrd="0" presId="urn:microsoft.com/office/officeart/2005/8/layout/orgChart1"/>
    <dgm:cxn modelId="{2BA19647-C8C2-6044-BE7B-A71934C6D222}" type="presParOf" srcId="{3E1B6BBE-A0E5-D94F-898D-324329E4E04F}" destId="{C65A5191-6849-4B4D-ADC3-9728EB457A52}" srcOrd="1" destOrd="0" presId="urn:microsoft.com/office/officeart/2005/8/layout/orgChart1"/>
    <dgm:cxn modelId="{535DAC5B-BF7A-E642-8132-1BCCFD603A94}" type="presParOf" srcId="{580B5EEA-AB7E-8C4E-A3B2-E8756B940C2F}" destId="{58F1E720-F2EB-404C-9D44-6BB3C0160534}" srcOrd="1" destOrd="0" presId="urn:microsoft.com/office/officeart/2005/8/layout/orgChart1"/>
    <dgm:cxn modelId="{044DD57E-B158-8E49-8507-80F3F144FD25}" type="presParOf" srcId="{58F1E720-F2EB-404C-9D44-6BB3C0160534}" destId="{B82242E9-E98C-BF4A-BEE0-9AAB68459C92}" srcOrd="0" destOrd="0" presId="urn:microsoft.com/office/officeart/2005/8/layout/orgChart1"/>
    <dgm:cxn modelId="{37298EE5-F3E2-5C43-B5E6-79B9ADB410FD}" type="presParOf" srcId="{58F1E720-F2EB-404C-9D44-6BB3C0160534}" destId="{4C2CE63C-AD84-9840-B04D-EB9748E2F818}" srcOrd="1" destOrd="0" presId="urn:microsoft.com/office/officeart/2005/8/layout/orgChart1"/>
    <dgm:cxn modelId="{CE289990-2FFC-3144-98B4-A2C0DC9D1187}" type="presParOf" srcId="{4C2CE63C-AD84-9840-B04D-EB9748E2F818}" destId="{0A3FCFA7-D7AB-124E-8E7B-F5AB01F91124}" srcOrd="0" destOrd="0" presId="urn:microsoft.com/office/officeart/2005/8/layout/orgChart1"/>
    <dgm:cxn modelId="{F6F78243-4535-8B40-AAAE-CE0F1F65A7DC}" type="presParOf" srcId="{0A3FCFA7-D7AB-124E-8E7B-F5AB01F91124}" destId="{56631885-E12A-EA4E-B819-91490DFB6D5F}" srcOrd="0" destOrd="0" presId="urn:microsoft.com/office/officeart/2005/8/layout/orgChart1"/>
    <dgm:cxn modelId="{7E65D8C9-29AB-594C-B412-51C3B2901BBA}" type="presParOf" srcId="{0A3FCFA7-D7AB-124E-8E7B-F5AB01F91124}" destId="{3EC681E7-2D17-134D-85EB-4DE73C73A47F}" srcOrd="1" destOrd="0" presId="urn:microsoft.com/office/officeart/2005/8/layout/orgChart1"/>
    <dgm:cxn modelId="{16F7534F-3353-2F4D-83C7-A16B109238A3}" type="presParOf" srcId="{4C2CE63C-AD84-9840-B04D-EB9748E2F818}" destId="{0A7D330E-5BC7-8845-867C-6E70C1FF5E9C}" srcOrd="1" destOrd="0" presId="urn:microsoft.com/office/officeart/2005/8/layout/orgChart1"/>
    <dgm:cxn modelId="{99C21518-C34F-5043-85C5-F50B07AA9D3F}" type="presParOf" srcId="{0A7D330E-5BC7-8845-867C-6E70C1FF5E9C}" destId="{BB52AE45-8D12-8243-B1DF-6BB0D954AEBB}" srcOrd="0" destOrd="0" presId="urn:microsoft.com/office/officeart/2005/8/layout/orgChart1"/>
    <dgm:cxn modelId="{E07FEAF4-AE7E-5D49-8F7C-0BA5C075E791}" type="presParOf" srcId="{0A7D330E-5BC7-8845-867C-6E70C1FF5E9C}" destId="{C081DC68-89A3-A940-8B3C-2547513CC4FB}" srcOrd="1" destOrd="0" presId="urn:microsoft.com/office/officeart/2005/8/layout/orgChart1"/>
    <dgm:cxn modelId="{3DF3EAE4-CD75-C647-8F0C-8DBE20838600}" type="presParOf" srcId="{C081DC68-89A3-A940-8B3C-2547513CC4FB}" destId="{36B92D1B-C47F-E446-951E-2CD000F241B9}" srcOrd="0" destOrd="0" presId="urn:microsoft.com/office/officeart/2005/8/layout/orgChart1"/>
    <dgm:cxn modelId="{A54B5694-619C-E743-9C03-6852F22A60C2}" type="presParOf" srcId="{36B92D1B-C47F-E446-951E-2CD000F241B9}" destId="{1DFE80F7-7D13-8E4C-98F9-FDA733D2A3A7}" srcOrd="0" destOrd="0" presId="urn:microsoft.com/office/officeart/2005/8/layout/orgChart1"/>
    <dgm:cxn modelId="{EF18AA69-794B-544D-B186-3A75BF3C69B4}" type="presParOf" srcId="{36B92D1B-C47F-E446-951E-2CD000F241B9}" destId="{045E67CA-DC6D-F848-B09E-EC83E00504BE}" srcOrd="1" destOrd="0" presId="urn:microsoft.com/office/officeart/2005/8/layout/orgChart1"/>
    <dgm:cxn modelId="{AB1D1A1C-AA77-0E44-A563-175E0704493C}" type="presParOf" srcId="{C081DC68-89A3-A940-8B3C-2547513CC4FB}" destId="{60DB01EC-D332-AA49-B7AA-019C612EFF4C}" srcOrd="1" destOrd="0" presId="urn:microsoft.com/office/officeart/2005/8/layout/orgChart1"/>
    <dgm:cxn modelId="{4CA06951-5285-FA43-8355-892792C40777}" type="presParOf" srcId="{C081DC68-89A3-A940-8B3C-2547513CC4FB}" destId="{F226A758-DB85-CB44-B1E4-55FFC1AF2536}" srcOrd="2" destOrd="0" presId="urn:microsoft.com/office/officeart/2005/8/layout/orgChart1"/>
    <dgm:cxn modelId="{431DAF47-EB53-FF40-B8E4-FB9A6B72FB1A}" type="presParOf" srcId="{0A7D330E-5BC7-8845-867C-6E70C1FF5E9C}" destId="{4FA6CFFA-C517-504E-9670-D3488249CEC9}" srcOrd="2" destOrd="0" presId="urn:microsoft.com/office/officeart/2005/8/layout/orgChart1"/>
    <dgm:cxn modelId="{C21A2CA3-28A5-EB48-B799-D6BAA6E4DF66}" type="presParOf" srcId="{0A7D330E-5BC7-8845-867C-6E70C1FF5E9C}" destId="{6FDED64A-1F7F-CF48-8125-D45262E51E64}" srcOrd="3" destOrd="0" presId="urn:microsoft.com/office/officeart/2005/8/layout/orgChart1"/>
    <dgm:cxn modelId="{F0A65E07-E9AE-A94F-A03F-B7F98E6A050C}" type="presParOf" srcId="{6FDED64A-1F7F-CF48-8125-D45262E51E64}" destId="{6277E0D7-FB7E-C74F-B436-539732831C6C}" srcOrd="0" destOrd="0" presId="urn:microsoft.com/office/officeart/2005/8/layout/orgChart1"/>
    <dgm:cxn modelId="{6524DA51-7204-F640-BB21-2C8813879944}" type="presParOf" srcId="{6277E0D7-FB7E-C74F-B436-539732831C6C}" destId="{E1053A9F-4B47-AA45-BFBA-CB94E6DAED0E}" srcOrd="0" destOrd="0" presId="urn:microsoft.com/office/officeart/2005/8/layout/orgChart1"/>
    <dgm:cxn modelId="{4A9A00D4-FCFC-094F-84EA-19E3E286F766}" type="presParOf" srcId="{6277E0D7-FB7E-C74F-B436-539732831C6C}" destId="{EC881B37-4A93-DD41-884A-8216D22A4BF8}" srcOrd="1" destOrd="0" presId="urn:microsoft.com/office/officeart/2005/8/layout/orgChart1"/>
    <dgm:cxn modelId="{6A245E34-4955-1B44-B6BE-E83392582982}" type="presParOf" srcId="{6FDED64A-1F7F-CF48-8125-D45262E51E64}" destId="{FF019027-628C-1B41-B65B-2AC1E1CF2E8E}" srcOrd="1" destOrd="0" presId="urn:microsoft.com/office/officeart/2005/8/layout/orgChart1"/>
    <dgm:cxn modelId="{346EF66C-6900-1547-9617-A38AC5F5C2F1}" type="presParOf" srcId="{6FDED64A-1F7F-CF48-8125-D45262E51E64}" destId="{D8EA9729-D023-314D-B343-53D16FCBACED}" srcOrd="2" destOrd="0" presId="urn:microsoft.com/office/officeart/2005/8/layout/orgChart1"/>
    <dgm:cxn modelId="{8EB79DB4-7A61-BE4A-9898-282E04C774CF}" type="presParOf" srcId="{4C2CE63C-AD84-9840-B04D-EB9748E2F818}" destId="{FBEB0D64-B393-E94E-BDD0-8B1DEEC71C52}" srcOrd="2" destOrd="0" presId="urn:microsoft.com/office/officeart/2005/8/layout/orgChart1"/>
    <dgm:cxn modelId="{A8496639-B448-144D-8416-DB4C5B860B9B}" type="presParOf" srcId="{58F1E720-F2EB-404C-9D44-6BB3C0160534}" destId="{CB6D2611-2774-3E45-BB0D-D63F0059B486}" srcOrd="2" destOrd="0" presId="urn:microsoft.com/office/officeart/2005/8/layout/orgChart1"/>
    <dgm:cxn modelId="{EE5AAC86-FD43-104A-A911-577D50946F4E}" type="presParOf" srcId="{58F1E720-F2EB-404C-9D44-6BB3C0160534}" destId="{DCE846E4-7247-0647-8C6A-F1D1B41664C8}" srcOrd="3" destOrd="0" presId="urn:microsoft.com/office/officeart/2005/8/layout/orgChart1"/>
    <dgm:cxn modelId="{B3E4F111-ABBB-9542-8B43-4380CE5D79C2}" type="presParOf" srcId="{DCE846E4-7247-0647-8C6A-F1D1B41664C8}" destId="{CFA005F4-6988-7847-8DAE-1906B32BAFB7}" srcOrd="0" destOrd="0" presId="urn:microsoft.com/office/officeart/2005/8/layout/orgChart1"/>
    <dgm:cxn modelId="{5C4AFCEE-E00C-AB48-9098-B9FF0A46F3A9}" type="presParOf" srcId="{CFA005F4-6988-7847-8DAE-1906B32BAFB7}" destId="{07DF70A2-F207-4C49-8D88-11093927A77C}" srcOrd="0" destOrd="0" presId="urn:microsoft.com/office/officeart/2005/8/layout/orgChart1"/>
    <dgm:cxn modelId="{FA6142D0-20A2-6D48-B6A8-D8F83687D9A0}" type="presParOf" srcId="{CFA005F4-6988-7847-8DAE-1906B32BAFB7}" destId="{085C77FA-7FD9-7741-A6FC-2C8AA6B1FAF7}" srcOrd="1" destOrd="0" presId="urn:microsoft.com/office/officeart/2005/8/layout/orgChart1"/>
    <dgm:cxn modelId="{342A458B-F70E-4B48-AF19-587C91C24166}" type="presParOf" srcId="{DCE846E4-7247-0647-8C6A-F1D1B41664C8}" destId="{AA71C646-7C12-1C4C-AE77-642BF6CCA0E6}" srcOrd="1" destOrd="0" presId="urn:microsoft.com/office/officeart/2005/8/layout/orgChart1"/>
    <dgm:cxn modelId="{564DBB89-07E5-F447-80A2-F0ABF3C1C109}" type="presParOf" srcId="{AA71C646-7C12-1C4C-AE77-642BF6CCA0E6}" destId="{5949991A-4DDC-7049-8533-5601F53D59B7}" srcOrd="0" destOrd="0" presId="urn:microsoft.com/office/officeart/2005/8/layout/orgChart1"/>
    <dgm:cxn modelId="{0351450F-BCB7-3548-A5B2-287132D18C27}" type="presParOf" srcId="{AA71C646-7C12-1C4C-AE77-642BF6CCA0E6}" destId="{79798600-0892-3342-963A-22A385BC8FED}" srcOrd="1" destOrd="0" presId="urn:microsoft.com/office/officeart/2005/8/layout/orgChart1"/>
    <dgm:cxn modelId="{05059278-477F-2341-A139-AC08F0BC57D5}" type="presParOf" srcId="{79798600-0892-3342-963A-22A385BC8FED}" destId="{5875F882-35ED-4843-96C6-18E21E6A5B84}" srcOrd="0" destOrd="0" presId="urn:microsoft.com/office/officeart/2005/8/layout/orgChart1"/>
    <dgm:cxn modelId="{2E862CC6-A821-E347-9C4A-16D2647399F3}" type="presParOf" srcId="{5875F882-35ED-4843-96C6-18E21E6A5B84}" destId="{864C587B-D834-1244-89A5-C85D2BEAA7F0}" srcOrd="0" destOrd="0" presId="urn:microsoft.com/office/officeart/2005/8/layout/orgChart1"/>
    <dgm:cxn modelId="{4A3D6976-1BD5-8549-B118-6F62945D2B76}" type="presParOf" srcId="{5875F882-35ED-4843-96C6-18E21E6A5B84}" destId="{BC941DA9-71C0-8E4E-AF93-2617ECAAD94A}" srcOrd="1" destOrd="0" presId="urn:microsoft.com/office/officeart/2005/8/layout/orgChart1"/>
    <dgm:cxn modelId="{33B9900C-226C-BD40-A7FC-49AAA64554AB}" type="presParOf" srcId="{79798600-0892-3342-963A-22A385BC8FED}" destId="{00B54EBB-F794-9E45-92D6-5CCF3661A1A5}" srcOrd="1" destOrd="0" presId="urn:microsoft.com/office/officeart/2005/8/layout/orgChart1"/>
    <dgm:cxn modelId="{74673E92-028E-A847-BA57-442BF8BF995A}" type="presParOf" srcId="{79798600-0892-3342-963A-22A385BC8FED}" destId="{40AB4366-21AC-1241-8BF0-91D247B19778}" srcOrd="2" destOrd="0" presId="urn:microsoft.com/office/officeart/2005/8/layout/orgChart1"/>
    <dgm:cxn modelId="{17D7F8BD-C8B4-EF42-BCE1-901806246593}" type="presParOf" srcId="{AA71C646-7C12-1C4C-AE77-642BF6CCA0E6}" destId="{F947031F-71F3-1541-B08E-11A19CD467A8}" srcOrd="2" destOrd="0" presId="urn:microsoft.com/office/officeart/2005/8/layout/orgChart1"/>
    <dgm:cxn modelId="{AC523E24-2EA0-1644-87A0-293841C96FAF}" type="presParOf" srcId="{AA71C646-7C12-1C4C-AE77-642BF6CCA0E6}" destId="{5E659379-499C-8246-96BD-B206BC8EEB3C}" srcOrd="3" destOrd="0" presId="urn:microsoft.com/office/officeart/2005/8/layout/orgChart1"/>
    <dgm:cxn modelId="{D40FE91F-6039-7C4E-9877-C08EB449E039}" type="presParOf" srcId="{5E659379-499C-8246-96BD-B206BC8EEB3C}" destId="{C582E6C4-3C6B-964D-AC33-EBE1F704DB7A}" srcOrd="0" destOrd="0" presId="urn:microsoft.com/office/officeart/2005/8/layout/orgChart1"/>
    <dgm:cxn modelId="{22E44EED-DADA-3547-9281-BE506E90602B}" type="presParOf" srcId="{C582E6C4-3C6B-964D-AC33-EBE1F704DB7A}" destId="{03F99A12-2112-C042-8AA0-033290933644}" srcOrd="0" destOrd="0" presId="urn:microsoft.com/office/officeart/2005/8/layout/orgChart1"/>
    <dgm:cxn modelId="{9280C2B6-01A9-2146-A061-EB734831AE60}" type="presParOf" srcId="{C582E6C4-3C6B-964D-AC33-EBE1F704DB7A}" destId="{BE223501-1C00-9A41-987D-7B5D23B7126D}" srcOrd="1" destOrd="0" presId="urn:microsoft.com/office/officeart/2005/8/layout/orgChart1"/>
    <dgm:cxn modelId="{4249B611-73FB-A64F-914E-EF891DC55F48}" type="presParOf" srcId="{5E659379-499C-8246-96BD-B206BC8EEB3C}" destId="{86ADD079-5655-7448-B095-409A56D5346B}" srcOrd="1" destOrd="0" presId="urn:microsoft.com/office/officeart/2005/8/layout/orgChart1"/>
    <dgm:cxn modelId="{358114FE-67BE-A24D-82DF-9624F74D0F28}" type="presParOf" srcId="{5E659379-499C-8246-96BD-B206BC8EEB3C}" destId="{80422A9F-A9C8-3A45-88B0-E0BBB95D983B}" srcOrd="2" destOrd="0" presId="urn:microsoft.com/office/officeart/2005/8/layout/orgChart1"/>
    <dgm:cxn modelId="{8F706B02-853D-9D40-863B-BC0E0626790B}" type="presParOf" srcId="{DCE846E4-7247-0647-8C6A-F1D1B41664C8}" destId="{67D65A74-3DC8-EB42-9359-A686378F83E2}" srcOrd="2" destOrd="0" presId="urn:microsoft.com/office/officeart/2005/8/layout/orgChart1"/>
    <dgm:cxn modelId="{8DD65DA7-3BBD-5E45-89E9-68234F8B93A0}" type="presParOf" srcId="{580B5EEA-AB7E-8C4E-A3B2-E8756B940C2F}" destId="{A73786A5-1058-304E-89A2-5068CA71B07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7.xml><?xml version="1.0" encoding="utf-8"?>
<dgm:dataModel xmlns:dgm="http://schemas.openxmlformats.org/drawingml/2006/diagram" xmlns:a="http://schemas.openxmlformats.org/drawingml/2006/main">
  <dgm:ptLst>
    <dgm:pt modelId="{F82916BA-D3CE-45C6-BD3C-E1EA70ED37B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4D7C96-FE71-46E7-8A00-5321E8294705}">
      <dgm:prSet phldrT="[Text]"/>
      <dgm:spPr/>
      <dgm:t>
        <a:bodyPr/>
        <a:lstStyle/>
        <a:p>
          <a:r>
            <a:rPr lang="ar-SA" b="1" dirty="0"/>
            <a:t>2</a:t>
          </a:r>
          <a:endParaRPr lang="en-US" b="1" dirty="0"/>
        </a:p>
      </dgm:t>
    </dgm:pt>
    <dgm:pt modelId="{D20F8C1E-FC86-40DD-AED2-BB3731B744B0}" type="parTrans" cxnId="{1EC7B8CC-AD67-4E50-B8C5-9C2B5C9E517B}">
      <dgm:prSet/>
      <dgm:spPr/>
      <dgm:t>
        <a:bodyPr/>
        <a:lstStyle/>
        <a:p>
          <a:endParaRPr lang="en-US"/>
        </a:p>
      </dgm:t>
    </dgm:pt>
    <dgm:pt modelId="{6D1D7073-C071-40C5-BFFC-57C103669E2F}" type="sibTrans" cxnId="{1EC7B8CC-AD67-4E50-B8C5-9C2B5C9E517B}">
      <dgm:prSet/>
      <dgm:spPr/>
      <dgm:t>
        <a:bodyPr/>
        <a:lstStyle/>
        <a:p>
          <a:endParaRPr lang="en-US"/>
        </a:p>
      </dgm:t>
    </dgm:pt>
    <dgm:pt modelId="{62D59561-6348-4279-BE19-E7C32C118CA1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>
            <a:buNone/>
          </a:pPr>
          <a:r>
            <a:rPr lang="en-US" sz="2400" b="1" dirty="0">
              <a:solidFill>
                <a:schemeClr val="tx1"/>
              </a:solidFill>
            </a:rPr>
            <a:t>Madd Lazim (Obligatory)</a:t>
          </a:r>
          <a:r>
            <a:rPr lang="en-US" sz="2400" b="1" dirty="0">
              <a:solidFill>
                <a:srgbClr val="FF0000"/>
              </a:solidFill>
            </a:rPr>
            <a:t> </a:t>
          </a:r>
          <a:r>
            <a:rPr lang="ar-SA" sz="2400" b="1" dirty="0">
              <a:latin typeface="Calibri" panose="020F0502020204030204" pitchFamily="34" charset="0"/>
              <a:cs typeface="Calibri" panose="020F0502020204030204" pitchFamily="34" charset="0"/>
            </a:rPr>
            <a:t>المد اللازم</a:t>
          </a:r>
          <a:endParaRPr lang="en-US" sz="24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7E404DF-9613-45D2-B47F-AF51595434A4}" type="parTrans" cxnId="{B09F1C7F-BCF5-4F33-9938-041929530020}">
      <dgm:prSet/>
      <dgm:spPr/>
      <dgm:t>
        <a:bodyPr/>
        <a:lstStyle/>
        <a:p>
          <a:endParaRPr lang="en-US"/>
        </a:p>
      </dgm:t>
    </dgm:pt>
    <dgm:pt modelId="{25D5E4CC-02F8-4E54-A559-949132F6E4AC}" type="sibTrans" cxnId="{B09F1C7F-BCF5-4F33-9938-041929530020}">
      <dgm:prSet/>
      <dgm:spPr/>
      <dgm:t>
        <a:bodyPr/>
        <a:lstStyle/>
        <a:p>
          <a:endParaRPr lang="en-US"/>
        </a:p>
      </dgm:t>
    </dgm:pt>
    <dgm:pt modelId="{E7FB7F68-6FC0-4593-8F47-C1CE44C5032E}" type="pres">
      <dgm:prSet presAssocID="{F82916BA-D3CE-45C6-BD3C-E1EA70ED37BC}" presName="linearFlow" presStyleCnt="0">
        <dgm:presLayoutVars>
          <dgm:dir/>
          <dgm:animLvl val="lvl"/>
          <dgm:resizeHandles val="exact"/>
        </dgm:presLayoutVars>
      </dgm:prSet>
      <dgm:spPr/>
    </dgm:pt>
    <dgm:pt modelId="{7EFF57B4-CB9F-47EC-A34E-C05421C3079A}" type="pres">
      <dgm:prSet presAssocID="{724D7C96-FE71-46E7-8A00-5321E8294705}" presName="composite" presStyleCnt="0"/>
      <dgm:spPr/>
    </dgm:pt>
    <dgm:pt modelId="{2DFA9B13-2BC5-4FD8-A530-5D7C436BD76D}" type="pres">
      <dgm:prSet presAssocID="{724D7C96-FE71-46E7-8A00-5321E8294705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09D56115-5904-4460-B20B-9F40540D88B4}" type="pres">
      <dgm:prSet presAssocID="{724D7C96-FE71-46E7-8A00-5321E8294705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7A8A6224-2F02-4B57-B67C-2961CF54E4CE}" type="presOf" srcId="{724D7C96-FE71-46E7-8A00-5321E8294705}" destId="{2DFA9B13-2BC5-4FD8-A530-5D7C436BD76D}" srcOrd="0" destOrd="0" presId="urn:microsoft.com/office/officeart/2005/8/layout/chevron2"/>
    <dgm:cxn modelId="{B09F1C7F-BCF5-4F33-9938-041929530020}" srcId="{724D7C96-FE71-46E7-8A00-5321E8294705}" destId="{62D59561-6348-4279-BE19-E7C32C118CA1}" srcOrd="0" destOrd="0" parTransId="{47E404DF-9613-45D2-B47F-AF51595434A4}" sibTransId="{25D5E4CC-02F8-4E54-A559-949132F6E4AC}"/>
    <dgm:cxn modelId="{A1BEC09A-39CE-455B-B7C4-08E16E9EEB4E}" type="presOf" srcId="{62D59561-6348-4279-BE19-E7C32C118CA1}" destId="{09D56115-5904-4460-B20B-9F40540D88B4}" srcOrd="0" destOrd="0" presId="urn:microsoft.com/office/officeart/2005/8/layout/chevron2"/>
    <dgm:cxn modelId="{1EC7B8CC-AD67-4E50-B8C5-9C2B5C9E517B}" srcId="{F82916BA-D3CE-45C6-BD3C-E1EA70ED37BC}" destId="{724D7C96-FE71-46E7-8A00-5321E8294705}" srcOrd="0" destOrd="0" parTransId="{D20F8C1E-FC86-40DD-AED2-BB3731B744B0}" sibTransId="{6D1D7073-C071-40C5-BFFC-57C103669E2F}"/>
    <dgm:cxn modelId="{D6346AE9-127C-4B48-B19A-808C32928FD4}" type="presOf" srcId="{F82916BA-D3CE-45C6-BD3C-E1EA70ED37BC}" destId="{E7FB7F68-6FC0-4593-8F47-C1CE44C5032E}" srcOrd="0" destOrd="0" presId="urn:microsoft.com/office/officeart/2005/8/layout/chevron2"/>
    <dgm:cxn modelId="{219EB275-227F-403F-AC6B-BC7EE9BFE415}" type="presParOf" srcId="{E7FB7F68-6FC0-4593-8F47-C1CE44C5032E}" destId="{7EFF57B4-CB9F-47EC-A34E-C05421C3079A}" srcOrd="0" destOrd="0" presId="urn:microsoft.com/office/officeart/2005/8/layout/chevron2"/>
    <dgm:cxn modelId="{1CDCF10D-2F35-4EA0-8736-54E239EA2FA1}" type="presParOf" srcId="{7EFF57B4-CB9F-47EC-A34E-C05421C3079A}" destId="{2DFA9B13-2BC5-4FD8-A530-5D7C436BD76D}" srcOrd="0" destOrd="0" presId="urn:microsoft.com/office/officeart/2005/8/layout/chevron2"/>
    <dgm:cxn modelId="{49465A79-6E35-4E20-A161-B6CC7EC9A48F}" type="presParOf" srcId="{7EFF57B4-CB9F-47EC-A34E-C05421C3079A}" destId="{09D56115-5904-4460-B20B-9F40540D88B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8.xml><?xml version="1.0" encoding="utf-8"?>
<dgm:dataModel xmlns:dgm="http://schemas.openxmlformats.org/drawingml/2006/diagram" xmlns:a="http://schemas.openxmlformats.org/drawingml/2006/main">
  <dgm:ptLst>
    <dgm:pt modelId="{1FA0E469-E16F-4F1F-8401-3CD027F51F42}" type="doc">
      <dgm:prSet loTypeId="urn:microsoft.com/office/officeart/2005/8/layout/orgChart1" loCatId="hierarchy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CA"/>
        </a:p>
      </dgm:t>
    </dgm:pt>
    <dgm:pt modelId="{905AC9A5-6A8F-FF45-A552-432A0AE4F2AD}">
      <dgm:prSet phldrT="[Text]" phldr="0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>
              <a:latin typeface="+mn-lt"/>
            </a:rPr>
            <a:t>Lazim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(Compulsory)</a:t>
          </a:r>
          <a:br>
            <a:rPr lang="en-CA" sz="1400" dirty="0">
              <a:latin typeface="+mn-lt"/>
            </a:rPr>
          </a:br>
          <a:r>
            <a:rPr lang="ar-SA" sz="1400" dirty="0">
              <a:latin typeface="+mn-lt"/>
            </a:rPr>
            <a:t>اللازم</a:t>
          </a:r>
          <a:endParaRPr lang="en-CA" sz="1400" dirty="0">
            <a:latin typeface="+mn-lt"/>
          </a:endParaRPr>
        </a:p>
      </dgm:t>
    </dgm:pt>
    <dgm:pt modelId="{B5EE2DC1-836E-D240-BED9-2D1C422EDF97}" type="parTrans" cxnId="{90263938-16AA-804B-B601-B696E4D32A32}">
      <dgm:prSet/>
      <dgm:spPr/>
      <dgm:t>
        <a:bodyPr/>
        <a:lstStyle/>
        <a:p>
          <a:endParaRPr lang="en-US" sz="1600"/>
        </a:p>
      </dgm:t>
    </dgm:pt>
    <dgm:pt modelId="{97ABC63F-50C0-EC40-9480-85D3EA46C366}" type="sibTrans" cxnId="{90263938-16AA-804B-B601-B696E4D32A32}">
      <dgm:prSet/>
      <dgm:spPr/>
      <dgm:t>
        <a:bodyPr/>
        <a:lstStyle/>
        <a:p>
          <a:endParaRPr lang="en-US"/>
        </a:p>
      </dgm:t>
    </dgm:pt>
    <dgm:pt modelId="{9D3711E1-91ED-3D4D-ABC7-4C7995CA9816}">
      <dgm:prSet phldrT="[Text]" phldr="0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CA" sz="1400" b="1">
              <a:latin typeface="+mn-lt"/>
            </a:rPr>
            <a:t>Harfi</a:t>
          </a:r>
          <a:r>
            <a:rPr lang="en-CA" sz="1400">
              <a:latin typeface="+mn-lt"/>
            </a:rPr>
            <a:t> </a:t>
          </a:r>
          <a:br>
            <a:rPr lang="ar-SA" sz="1400">
              <a:latin typeface="+mn-lt"/>
            </a:rPr>
          </a:br>
          <a:r>
            <a:rPr lang="en-CA" sz="1400">
              <a:latin typeface="+mn-lt"/>
            </a:rPr>
            <a:t>(letter)</a:t>
          </a:r>
          <a:br>
            <a:rPr lang="en-CA" sz="1400">
              <a:latin typeface="+mn-lt"/>
            </a:rPr>
          </a:br>
          <a:r>
            <a:rPr lang="ar-SA" sz="1400">
              <a:latin typeface="+mn-lt"/>
            </a:rPr>
            <a:t>حرفي</a:t>
          </a:r>
          <a:endParaRPr lang="en-CA" sz="1400" dirty="0">
            <a:solidFill>
              <a:schemeClr val="tx1"/>
            </a:solidFill>
            <a:latin typeface="+mn-lt"/>
          </a:endParaRPr>
        </a:p>
      </dgm:t>
    </dgm:pt>
    <dgm:pt modelId="{F3FD6E49-A834-C14A-962B-C0497259CEF6}" type="parTrans" cxnId="{B62D5CD5-E89A-084C-8524-872B82685C35}">
      <dgm:prSet/>
      <dgm:spPr/>
      <dgm:t>
        <a:bodyPr/>
        <a:lstStyle/>
        <a:p>
          <a:endParaRPr lang="en-US" sz="1600"/>
        </a:p>
      </dgm:t>
    </dgm:pt>
    <dgm:pt modelId="{2E9F61C8-1BF6-9046-A9B0-2C4B14CC2F56}" type="sibTrans" cxnId="{B62D5CD5-E89A-084C-8524-872B82685C35}">
      <dgm:prSet/>
      <dgm:spPr/>
      <dgm:t>
        <a:bodyPr/>
        <a:lstStyle/>
        <a:p>
          <a:endParaRPr lang="en-US"/>
        </a:p>
      </dgm:t>
    </dgm:pt>
    <dgm:pt modelId="{4E37D83F-E09E-DC4E-9318-250A962193C9}">
      <dgm:prSet phldrT="[Text]" phldr="0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Harfi</a:t>
          </a:r>
          <a:r>
            <a:rPr lang="en-CA" sz="1400" dirty="0">
              <a:latin typeface="+mn-lt"/>
            </a:rPr>
            <a:t> </a:t>
          </a:r>
          <a:br>
            <a:rPr lang="ar-SA" sz="1400" dirty="0">
              <a:latin typeface="+mn-lt"/>
            </a:rPr>
          </a:br>
          <a:r>
            <a:rPr lang="en-CA" sz="1200" dirty="0">
              <a:latin typeface="+mn-lt"/>
            </a:rPr>
            <a:t>(letter)</a:t>
          </a:r>
          <a:br>
            <a:rPr lang="en-CA" sz="1200" dirty="0">
              <a:latin typeface="+mn-lt"/>
            </a:rPr>
          </a:br>
          <a:r>
            <a:rPr lang="ar-SA" sz="1400" dirty="0">
              <a:latin typeface="+mn-lt"/>
            </a:rPr>
            <a:t>حرفي</a:t>
          </a:r>
          <a:endParaRPr lang="en-CA" sz="1400" dirty="0">
            <a:latin typeface="+mn-lt"/>
          </a:endParaRPr>
        </a:p>
      </dgm:t>
    </dgm:pt>
    <dgm:pt modelId="{046EB6FE-19D2-D347-87DB-4227F8C53031}" type="parTrans" cxnId="{9DFAEC6C-276B-8D4A-824C-25FA8B463B8F}">
      <dgm:prSet/>
      <dgm:spPr/>
      <dgm:t>
        <a:bodyPr/>
        <a:lstStyle/>
        <a:p>
          <a:endParaRPr lang="en-US" sz="1600"/>
        </a:p>
      </dgm:t>
    </dgm:pt>
    <dgm:pt modelId="{B73F3430-613A-8C45-8EF7-7B19BC5D0E16}" type="sibTrans" cxnId="{9DFAEC6C-276B-8D4A-824C-25FA8B463B8F}">
      <dgm:prSet/>
      <dgm:spPr/>
      <dgm:t>
        <a:bodyPr/>
        <a:lstStyle/>
        <a:p>
          <a:endParaRPr lang="en-US"/>
        </a:p>
      </dgm:t>
    </dgm:pt>
    <dgm:pt modelId="{FC239151-5FD8-BC41-BA57-ED6CD4B9E133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Muthaqqal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(Heavy)</a:t>
          </a:r>
          <a:br>
            <a:rPr lang="en-CA" sz="1400" dirty="0">
              <a:latin typeface="+mn-lt"/>
            </a:rPr>
          </a:br>
          <a:r>
            <a:rPr lang="ar-SA" sz="1400" dirty="0">
              <a:latin typeface="+mn-lt"/>
            </a:rPr>
            <a:t>مثقل</a:t>
          </a:r>
          <a:endParaRPr lang="en-CA" sz="1400" dirty="0">
            <a:latin typeface="+mn-lt"/>
          </a:endParaRPr>
        </a:p>
      </dgm:t>
    </dgm:pt>
    <dgm:pt modelId="{91E972B9-4679-924D-9ACD-6FF1CD59DA7D}" type="parTrans" cxnId="{02487590-8293-CE44-AC32-18E46C913DD9}">
      <dgm:prSet/>
      <dgm:spPr/>
      <dgm:t>
        <a:bodyPr/>
        <a:lstStyle/>
        <a:p>
          <a:endParaRPr lang="en-US" sz="1600"/>
        </a:p>
      </dgm:t>
    </dgm:pt>
    <dgm:pt modelId="{B0F4E6A2-584D-9548-A251-AD626F95821E}" type="sibTrans" cxnId="{02487590-8293-CE44-AC32-18E46C913DD9}">
      <dgm:prSet/>
      <dgm:spPr/>
      <dgm:t>
        <a:bodyPr/>
        <a:lstStyle/>
        <a:p>
          <a:endParaRPr lang="en-US"/>
        </a:p>
      </dgm:t>
    </dgm:pt>
    <dgm:pt modelId="{D64C1AA2-F31E-CD45-A018-56D0CB9D9F68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Mukhaffaf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(Light)</a:t>
          </a:r>
          <a:br>
            <a:rPr lang="ar-SA" sz="1400" dirty="0">
              <a:latin typeface="+mn-lt"/>
            </a:rPr>
          </a:br>
          <a:r>
            <a:rPr lang="ar-SA" sz="1400" dirty="0">
              <a:latin typeface="+mn-lt"/>
            </a:rPr>
            <a:t>مخفف</a:t>
          </a:r>
          <a:endParaRPr lang="en-CA" sz="1400" dirty="0">
            <a:latin typeface="+mn-lt"/>
          </a:endParaRPr>
        </a:p>
      </dgm:t>
    </dgm:pt>
    <dgm:pt modelId="{076ABC8F-1444-984A-A06D-6D5B833B2A3E}" type="parTrans" cxnId="{FEBF242D-62C5-3E4F-AADA-BD38615F4BE3}">
      <dgm:prSet/>
      <dgm:spPr/>
      <dgm:t>
        <a:bodyPr/>
        <a:lstStyle/>
        <a:p>
          <a:endParaRPr lang="en-US" sz="1600"/>
        </a:p>
      </dgm:t>
    </dgm:pt>
    <dgm:pt modelId="{8146B518-A5C3-9547-9027-FF0C0FCA5D5E}" type="sibTrans" cxnId="{FEBF242D-62C5-3E4F-AADA-BD38615F4BE3}">
      <dgm:prSet/>
      <dgm:spPr/>
      <dgm:t>
        <a:bodyPr/>
        <a:lstStyle/>
        <a:p>
          <a:endParaRPr lang="en-US"/>
        </a:p>
      </dgm:t>
    </dgm:pt>
    <dgm:pt modelId="{4C202421-D094-A34D-B2F1-25D4273AC589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>
              <a:latin typeface="+mn-lt"/>
            </a:rPr>
            <a:t>Muthaqqal</a:t>
          </a:r>
          <a:br>
            <a:rPr lang="en-CA" sz="1400">
              <a:latin typeface="+mn-lt"/>
            </a:rPr>
          </a:br>
          <a:r>
            <a:rPr lang="en-CA" sz="1400">
              <a:latin typeface="+mn-lt"/>
            </a:rPr>
            <a:t>(Heavy)</a:t>
          </a:r>
          <a:br>
            <a:rPr lang="en-CA" sz="1400">
              <a:latin typeface="+mn-lt"/>
            </a:rPr>
          </a:br>
          <a:r>
            <a:rPr lang="ar-SA" sz="1400">
              <a:latin typeface="+mn-lt"/>
            </a:rPr>
            <a:t>مثقل</a:t>
          </a:r>
          <a:endParaRPr lang="en-CA" sz="1400" dirty="0">
            <a:latin typeface="+mn-lt"/>
          </a:endParaRPr>
        </a:p>
      </dgm:t>
    </dgm:pt>
    <dgm:pt modelId="{40B74ED9-6391-3C46-B9F5-FE678977108A}" type="parTrans" cxnId="{FE673BB0-3D0C-F14F-A381-CFE8132E80D8}">
      <dgm:prSet/>
      <dgm:spPr/>
      <dgm:t>
        <a:bodyPr/>
        <a:lstStyle/>
        <a:p>
          <a:endParaRPr lang="en-US" sz="1600"/>
        </a:p>
      </dgm:t>
    </dgm:pt>
    <dgm:pt modelId="{A7B1A6A5-AF27-6A4A-8A4B-6B719B3B732F}" type="sibTrans" cxnId="{FE673BB0-3D0C-F14F-A381-CFE8132E80D8}">
      <dgm:prSet/>
      <dgm:spPr/>
      <dgm:t>
        <a:bodyPr/>
        <a:lstStyle/>
        <a:p>
          <a:endParaRPr lang="en-US"/>
        </a:p>
      </dgm:t>
    </dgm:pt>
    <dgm:pt modelId="{82C6D79A-0596-E446-8AB0-EB8FA4B2B36F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Mukhaffaf</a:t>
          </a:r>
          <a:br>
            <a:rPr lang="en-CA" sz="1400" dirty="0">
              <a:latin typeface="+mn-lt"/>
            </a:rPr>
          </a:br>
          <a:r>
            <a:rPr lang="en-CA" sz="1400" dirty="0">
              <a:latin typeface="+mn-lt"/>
            </a:rPr>
            <a:t>(Light)</a:t>
          </a:r>
          <a:br>
            <a:rPr lang="ar-SA" sz="1400" dirty="0">
              <a:latin typeface="+mn-lt"/>
            </a:rPr>
          </a:br>
          <a:r>
            <a:rPr lang="ar-SA" sz="1400" dirty="0">
              <a:latin typeface="+mn-lt"/>
            </a:rPr>
            <a:t>مخفف</a:t>
          </a:r>
          <a:endParaRPr lang="en-US" sz="1400" dirty="0"/>
        </a:p>
      </dgm:t>
    </dgm:pt>
    <dgm:pt modelId="{139DEFD6-80BF-FA41-9691-E40A7122A297}" type="parTrans" cxnId="{5DFF1A26-C0D9-4245-924C-CDA8E6B15775}">
      <dgm:prSet/>
      <dgm:spPr/>
      <dgm:t>
        <a:bodyPr/>
        <a:lstStyle/>
        <a:p>
          <a:endParaRPr lang="en-US" sz="1600"/>
        </a:p>
      </dgm:t>
    </dgm:pt>
    <dgm:pt modelId="{EE2EBA02-936D-4C49-8153-72EEAA825A2C}" type="sibTrans" cxnId="{5DFF1A26-C0D9-4245-924C-CDA8E6B15775}">
      <dgm:prSet/>
      <dgm:spPr/>
      <dgm:t>
        <a:bodyPr/>
        <a:lstStyle/>
        <a:p>
          <a:endParaRPr lang="en-US"/>
        </a:p>
      </dgm:t>
    </dgm:pt>
    <dgm:pt modelId="{7962B020-9644-4E42-B602-679C60E09917}" type="pres">
      <dgm:prSet presAssocID="{1FA0E469-E16F-4F1F-8401-3CD027F51F4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80B5EEA-AB7E-8C4E-A3B2-E8756B940C2F}" type="pres">
      <dgm:prSet presAssocID="{905AC9A5-6A8F-FF45-A552-432A0AE4F2AD}" presName="hierRoot1" presStyleCnt="0">
        <dgm:presLayoutVars>
          <dgm:hierBranch val="init"/>
        </dgm:presLayoutVars>
      </dgm:prSet>
      <dgm:spPr/>
    </dgm:pt>
    <dgm:pt modelId="{3E1B6BBE-A0E5-D94F-898D-324329E4E04F}" type="pres">
      <dgm:prSet presAssocID="{905AC9A5-6A8F-FF45-A552-432A0AE4F2AD}" presName="rootComposite1" presStyleCnt="0"/>
      <dgm:spPr/>
    </dgm:pt>
    <dgm:pt modelId="{736BCA53-6B1A-5543-BE03-DA76B9759A7D}" type="pres">
      <dgm:prSet presAssocID="{905AC9A5-6A8F-FF45-A552-432A0AE4F2AD}" presName="rootText1" presStyleLbl="node0" presStyleIdx="0" presStyleCnt="1">
        <dgm:presLayoutVars>
          <dgm:chPref val="3"/>
        </dgm:presLayoutVars>
      </dgm:prSet>
      <dgm:spPr/>
    </dgm:pt>
    <dgm:pt modelId="{C65A5191-6849-4B4D-ADC3-9728EB457A52}" type="pres">
      <dgm:prSet presAssocID="{905AC9A5-6A8F-FF45-A552-432A0AE4F2AD}" presName="rootConnector1" presStyleLbl="node1" presStyleIdx="0" presStyleCnt="0"/>
      <dgm:spPr/>
    </dgm:pt>
    <dgm:pt modelId="{58F1E720-F2EB-404C-9D44-6BB3C0160534}" type="pres">
      <dgm:prSet presAssocID="{905AC9A5-6A8F-FF45-A552-432A0AE4F2AD}" presName="hierChild2" presStyleCnt="0"/>
      <dgm:spPr/>
    </dgm:pt>
    <dgm:pt modelId="{B82242E9-E98C-BF4A-BEE0-9AAB68459C92}" type="pres">
      <dgm:prSet presAssocID="{F3FD6E49-A834-C14A-962B-C0497259CEF6}" presName="Name37" presStyleLbl="parChTrans1D2" presStyleIdx="0" presStyleCnt="2"/>
      <dgm:spPr/>
    </dgm:pt>
    <dgm:pt modelId="{4C2CE63C-AD84-9840-B04D-EB9748E2F818}" type="pres">
      <dgm:prSet presAssocID="{9D3711E1-91ED-3D4D-ABC7-4C7995CA9816}" presName="hierRoot2" presStyleCnt="0">
        <dgm:presLayoutVars>
          <dgm:hierBranch val="init"/>
        </dgm:presLayoutVars>
      </dgm:prSet>
      <dgm:spPr/>
    </dgm:pt>
    <dgm:pt modelId="{0A3FCFA7-D7AB-124E-8E7B-F5AB01F91124}" type="pres">
      <dgm:prSet presAssocID="{9D3711E1-91ED-3D4D-ABC7-4C7995CA9816}" presName="rootComposite" presStyleCnt="0"/>
      <dgm:spPr/>
    </dgm:pt>
    <dgm:pt modelId="{56631885-E12A-EA4E-B819-91490DFB6D5F}" type="pres">
      <dgm:prSet presAssocID="{9D3711E1-91ED-3D4D-ABC7-4C7995CA9816}" presName="rootText" presStyleLbl="node2" presStyleIdx="0" presStyleCnt="2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3EC681E7-2D17-134D-85EB-4DE73C73A47F}" type="pres">
      <dgm:prSet presAssocID="{9D3711E1-91ED-3D4D-ABC7-4C7995CA9816}" presName="rootConnector" presStyleLbl="node2" presStyleIdx="0" presStyleCnt="2"/>
      <dgm:spPr/>
    </dgm:pt>
    <dgm:pt modelId="{0A7D330E-5BC7-8845-867C-6E70C1FF5E9C}" type="pres">
      <dgm:prSet presAssocID="{9D3711E1-91ED-3D4D-ABC7-4C7995CA9816}" presName="hierChild4" presStyleCnt="0"/>
      <dgm:spPr/>
    </dgm:pt>
    <dgm:pt modelId="{BB52AE45-8D12-8243-B1DF-6BB0D954AEBB}" type="pres">
      <dgm:prSet presAssocID="{91E972B9-4679-924D-9ACD-6FF1CD59DA7D}" presName="Name37" presStyleLbl="parChTrans1D3" presStyleIdx="0" presStyleCnt="4"/>
      <dgm:spPr/>
    </dgm:pt>
    <dgm:pt modelId="{C081DC68-89A3-A940-8B3C-2547513CC4FB}" type="pres">
      <dgm:prSet presAssocID="{FC239151-5FD8-BC41-BA57-ED6CD4B9E133}" presName="hierRoot2" presStyleCnt="0">
        <dgm:presLayoutVars>
          <dgm:hierBranch val="init"/>
        </dgm:presLayoutVars>
      </dgm:prSet>
      <dgm:spPr/>
    </dgm:pt>
    <dgm:pt modelId="{36B92D1B-C47F-E446-951E-2CD000F241B9}" type="pres">
      <dgm:prSet presAssocID="{FC239151-5FD8-BC41-BA57-ED6CD4B9E133}" presName="rootComposite" presStyleCnt="0"/>
      <dgm:spPr/>
    </dgm:pt>
    <dgm:pt modelId="{1DFE80F7-7D13-8E4C-98F9-FDA733D2A3A7}" type="pres">
      <dgm:prSet presAssocID="{FC239151-5FD8-BC41-BA57-ED6CD4B9E133}" presName="rootText" presStyleLbl="node3" presStyleIdx="0" presStyleCnt="4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045E67CA-DC6D-F848-B09E-EC83E00504BE}" type="pres">
      <dgm:prSet presAssocID="{FC239151-5FD8-BC41-BA57-ED6CD4B9E133}" presName="rootConnector" presStyleLbl="node3" presStyleIdx="0" presStyleCnt="4"/>
      <dgm:spPr/>
    </dgm:pt>
    <dgm:pt modelId="{60DB01EC-D332-AA49-B7AA-019C612EFF4C}" type="pres">
      <dgm:prSet presAssocID="{FC239151-5FD8-BC41-BA57-ED6CD4B9E133}" presName="hierChild4" presStyleCnt="0"/>
      <dgm:spPr/>
    </dgm:pt>
    <dgm:pt modelId="{F226A758-DB85-CB44-B1E4-55FFC1AF2536}" type="pres">
      <dgm:prSet presAssocID="{FC239151-5FD8-BC41-BA57-ED6CD4B9E133}" presName="hierChild5" presStyleCnt="0"/>
      <dgm:spPr/>
    </dgm:pt>
    <dgm:pt modelId="{4FA6CFFA-C517-504E-9670-D3488249CEC9}" type="pres">
      <dgm:prSet presAssocID="{076ABC8F-1444-984A-A06D-6D5B833B2A3E}" presName="Name37" presStyleLbl="parChTrans1D3" presStyleIdx="1" presStyleCnt="4"/>
      <dgm:spPr/>
    </dgm:pt>
    <dgm:pt modelId="{6FDED64A-1F7F-CF48-8125-D45262E51E64}" type="pres">
      <dgm:prSet presAssocID="{D64C1AA2-F31E-CD45-A018-56D0CB9D9F68}" presName="hierRoot2" presStyleCnt="0">
        <dgm:presLayoutVars>
          <dgm:hierBranch val="init"/>
        </dgm:presLayoutVars>
      </dgm:prSet>
      <dgm:spPr/>
    </dgm:pt>
    <dgm:pt modelId="{6277E0D7-FB7E-C74F-B436-539732831C6C}" type="pres">
      <dgm:prSet presAssocID="{D64C1AA2-F31E-CD45-A018-56D0CB9D9F68}" presName="rootComposite" presStyleCnt="0"/>
      <dgm:spPr/>
    </dgm:pt>
    <dgm:pt modelId="{E1053A9F-4B47-AA45-BFBA-CB94E6DAED0E}" type="pres">
      <dgm:prSet presAssocID="{D64C1AA2-F31E-CD45-A018-56D0CB9D9F68}" presName="rootText" presStyleLbl="node3" presStyleIdx="1" presStyleCnt="4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EC881B37-4A93-DD41-884A-8216D22A4BF8}" type="pres">
      <dgm:prSet presAssocID="{D64C1AA2-F31E-CD45-A018-56D0CB9D9F68}" presName="rootConnector" presStyleLbl="node3" presStyleIdx="1" presStyleCnt="4"/>
      <dgm:spPr/>
    </dgm:pt>
    <dgm:pt modelId="{FF019027-628C-1B41-B65B-2AC1E1CF2E8E}" type="pres">
      <dgm:prSet presAssocID="{D64C1AA2-F31E-CD45-A018-56D0CB9D9F68}" presName="hierChild4" presStyleCnt="0"/>
      <dgm:spPr/>
    </dgm:pt>
    <dgm:pt modelId="{D8EA9729-D023-314D-B343-53D16FCBACED}" type="pres">
      <dgm:prSet presAssocID="{D64C1AA2-F31E-CD45-A018-56D0CB9D9F68}" presName="hierChild5" presStyleCnt="0"/>
      <dgm:spPr/>
    </dgm:pt>
    <dgm:pt modelId="{FBEB0D64-B393-E94E-BDD0-8B1DEEC71C52}" type="pres">
      <dgm:prSet presAssocID="{9D3711E1-91ED-3D4D-ABC7-4C7995CA9816}" presName="hierChild5" presStyleCnt="0"/>
      <dgm:spPr/>
    </dgm:pt>
    <dgm:pt modelId="{CB6D2611-2774-3E45-BB0D-D63F0059B486}" type="pres">
      <dgm:prSet presAssocID="{046EB6FE-19D2-D347-87DB-4227F8C53031}" presName="Name37" presStyleLbl="parChTrans1D2" presStyleIdx="1" presStyleCnt="2"/>
      <dgm:spPr/>
    </dgm:pt>
    <dgm:pt modelId="{DCE846E4-7247-0647-8C6A-F1D1B41664C8}" type="pres">
      <dgm:prSet presAssocID="{4E37D83F-E09E-DC4E-9318-250A962193C9}" presName="hierRoot2" presStyleCnt="0">
        <dgm:presLayoutVars>
          <dgm:hierBranch val="init"/>
        </dgm:presLayoutVars>
      </dgm:prSet>
      <dgm:spPr/>
    </dgm:pt>
    <dgm:pt modelId="{CFA005F4-6988-7847-8DAE-1906B32BAFB7}" type="pres">
      <dgm:prSet presAssocID="{4E37D83F-E09E-DC4E-9318-250A962193C9}" presName="rootComposite" presStyleCnt="0"/>
      <dgm:spPr/>
    </dgm:pt>
    <dgm:pt modelId="{07DF70A2-F207-4C49-8D88-11093927A77C}" type="pres">
      <dgm:prSet presAssocID="{4E37D83F-E09E-DC4E-9318-250A962193C9}" presName="rootText" presStyleLbl="node2" presStyleIdx="1" presStyleCnt="2">
        <dgm:presLayoutVars>
          <dgm:chPref val="3"/>
        </dgm:presLayoutVars>
      </dgm:prSet>
      <dgm:spPr>
        <a:prstGeom prst="roundRect">
          <a:avLst/>
        </a:prstGeom>
      </dgm:spPr>
    </dgm:pt>
    <dgm:pt modelId="{085C77FA-7FD9-7741-A6FC-2C8AA6B1FAF7}" type="pres">
      <dgm:prSet presAssocID="{4E37D83F-E09E-DC4E-9318-250A962193C9}" presName="rootConnector" presStyleLbl="node2" presStyleIdx="1" presStyleCnt="2"/>
      <dgm:spPr/>
    </dgm:pt>
    <dgm:pt modelId="{AA71C646-7C12-1C4C-AE77-642BF6CCA0E6}" type="pres">
      <dgm:prSet presAssocID="{4E37D83F-E09E-DC4E-9318-250A962193C9}" presName="hierChild4" presStyleCnt="0"/>
      <dgm:spPr/>
    </dgm:pt>
    <dgm:pt modelId="{5949991A-4DDC-7049-8533-5601F53D59B7}" type="pres">
      <dgm:prSet presAssocID="{40B74ED9-6391-3C46-B9F5-FE678977108A}" presName="Name37" presStyleLbl="parChTrans1D3" presStyleIdx="2" presStyleCnt="4"/>
      <dgm:spPr/>
    </dgm:pt>
    <dgm:pt modelId="{79798600-0892-3342-963A-22A385BC8FED}" type="pres">
      <dgm:prSet presAssocID="{4C202421-D094-A34D-B2F1-25D4273AC589}" presName="hierRoot2" presStyleCnt="0">
        <dgm:presLayoutVars>
          <dgm:hierBranch val="init"/>
        </dgm:presLayoutVars>
      </dgm:prSet>
      <dgm:spPr/>
    </dgm:pt>
    <dgm:pt modelId="{5875F882-35ED-4843-96C6-18E21E6A5B84}" type="pres">
      <dgm:prSet presAssocID="{4C202421-D094-A34D-B2F1-25D4273AC589}" presName="rootComposite" presStyleCnt="0"/>
      <dgm:spPr/>
    </dgm:pt>
    <dgm:pt modelId="{864C587B-D834-1244-89A5-C85D2BEAA7F0}" type="pres">
      <dgm:prSet presAssocID="{4C202421-D094-A34D-B2F1-25D4273AC589}" presName="rootText" presStyleLbl="node3" presStyleIdx="2" presStyleCnt="4">
        <dgm:presLayoutVars>
          <dgm:chPref val="3"/>
        </dgm:presLayoutVars>
      </dgm:prSet>
      <dgm:spPr>
        <a:prstGeom prst="roundRect">
          <a:avLst/>
        </a:prstGeom>
      </dgm:spPr>
    </dgm:pt>
    <dgm:pt modelId="{BC941DA9-71C0-8E4E-AF93-2617ECAAD94A}" type="pres">
      <dgm:prSet presAssocID="{4C202421-D094-A34D-B2F1-25D4273AC589}" presName="rootConnector" presStyleLbl="node3" presStyleIdx="2" presStyleCnt="4"/>
      <dgm:spPr/>
    </dgm:pt>
    <dgm:pt modelId="{00B54EBB-F794-9E45-92D6-5CCF3661A1A5}" type="pres">
      <dgm:prSet presAssocID="{4C202421-D094-A34D-B2F1-25D4273AC589}" presName="hierChild4" presStyleCnt="0"/>
      <dgm:spPr/>
    </dgm:pt>
    <dgm:pt modelId="{40AB4366-21AC-1241-8BF0-91D247B19778}" type="pres">
      <dgm:prSet presAssocID="{4C202421-D094-A34D-B2F1-25D4273AC589}" presName="hierChild5" presStyleCnt="0"/>
      <dgm:spPr/>
    </dgm:pt>
    <dgm:pt modelId="{F947031F-71F3-1541-B08E-11A19CD467A8}" type="pres">
      <dgm:prSet presAssocID="{139DEFD6-80BF-FA41-9691-E40A7122A297}" presName="Name37" presStyleLbl="parChTrans1D3" presStyleIdx="3" presStyleCnt="4"/>
      <dgm:spPr/>
    </dgm:pt>
    <dgm:pt modelId="{5E659379-499C-8246-96BD-B206BC8EEB3C}" type="pres">
      <dgm:prSet presAssocID="{82C6D79A-0596-E446-8AB0-EB8FA4B2B36F}" presName="hierRoot2" presStyleCnt="0">
        <dgm:presLayoutVars>
          <dgm:hierBranch val="init"/>
        </dgm:presLayoutVars>
      </dgm:prSet>
      <dgm:spPr/>
    </dgm:pt>
    <dgm:pt modelId="{C582E6C4-3C6B-964D-AC33-EBE1F704DB7A}" type="pres">
      <dgm:prSet presAssocID="{82C6D79A-0596-E446-8AB0-EB8FA4B2B36F}" presName="rootComposite" presStyleCnt="0"/>
      <dgm:spPr/>
    </dgm:pt>
    <dgm:pt modelId="{03F99A12-2112-C042-8AA0-033290933644}" type="pres">
      <dgm:prSet presAssocID="{82C6D79A-0596-E446-8AB0-EB8FA4B2B36F}" presName="rootText" presStyleLbl="node3" presStyleIdx="3" presStyleCnt="4">
        <dgm:presLayoutVars>
          <dgm:chPref val="3"/>
        </dgm:presLayoutVars>
      </dgm:prSet>
      <dgm:spPr>
        <a:prstGeom prst="roundRect">
          <a:avLst/>
        </a:prstGeom>
      </dgm:spPr>
    </dgm:pt>
    <dgm:pt modelId="{BE223501-1C00-9A41-987D-7B5D23B7126D}" type="pres">
      <dgm:prSet presAssocID="{82C6D79A-0596-E446-8AB0-EB8FA4B2B36F}" presName="rootConnector" presStyleLbl="node3" presStyleIdx="3" presStyleCnt="4"/>
      <dgm:spPr/>
    </dgm:pt>
    <dgm:pt modelId="{86ADD079-5655-7448-B095-409A56D5346B}" type="pres">
      <dgm:prSet presAssocID="{82C6D79A-0596-E446-8AB0-EB8FA4B2B36F}" presName="hierChild4" presStyleCnt="0"/>
      <dgm:spPr/>
    </dgm:pt>
    <dgm:pt modelId="{80422A9F-A9C8-3A45-88B0-E0BBB95D983B}" type="pres">
      <dgm:prSet presAssocID="{82C6D79A-0596-E446-8AB0-EB8FA4B2B36F}" presName="hierChild5" presStyleCnt="0"/>
      <dgm:spPr/>
    </dgm:pt>
    <dgm:pt modelId="{67D65A74-3DC8-EB42-9359-A686378F83E2}" type="pres">
      <dgm:prSet presAssocID="{4E37D83F-E09E-DC4E-9318-250A962193C9}" presName="hierChild5" presStyleCnt="0"/>
      <dgm:spPr/>
    </dgm:pt>
    <dgm:pt modelId="{A73786A5-1058-304E-89A2-5068CA71B075}" type="pres">
      <dgm:prSet presAssocID="{905AC9A5-6A8F-FF45-A552-432A0AE4F2AD}" presName="hierChild3" presStyleCnt="0"/>
      <dgm:spPr/>
    </dgm:pt>
  </dgm:ptLst>
  <dgm:cxnLst>
    <dgm:cxn modelId="{0A0CDA03-734A-5449-9018-CCA833C0580E}" type="presOf" srcId="{9D3711E1-91ED-3D4D-ABC7-4C7995CA9816}" destId="{3EC681E7-2D17-134D-85EB-4DE73C73A47F}" srcOrd="1" destOrd="0" presId="urn:microsoft.com/office/officeart/2005/8/layout/orgChart1"/>
    <dgm:cxn modelId="{090B6B16-BCCE-314A-8B06-B3C9BDFD3376}" type="presOf" srcId="{40B74ED9-6391-3C46-B9F5-FE678977108A}" destId="{5949991A-4DDC-7049-8533-5601F53D59B7}" srcOrd="0" destOrd="0" presId="urn:microsoft.com/office/officeart/2005/8/layout/orgChart1"/>
    <dgm:cxn modelId="{5DFF1A26-C0D9-4245-924C-CDA8E6B15775}" srcId="{4E37D83F-E09E-DC4E-9318-250A962193C9}" destId="{82C6D79A-0596-E446-8AB0-EB8FA4B2B36F}" srcOrd="1" destOrd="0" parTransId="{139DEFD6-80BF-FA41-9691-E40A7122A297}" sibTransId="{EE2EBA02-936D-4C49-8153-72EEAA825A2C}"/>
    <dgm:cxn modelId="{678D1D26-E6F4-3B44-A927-F283223098A9}" type="presOf" srcId="{91E972B9-4679-924D-9ACD-6FF1CD59DA7D}" destId="{BB52AE45-8D12-8243-B1DF-6BB0D954AEBB}" srcOrd="0" destOrd="0" presId="urn:microsoft.com/office/officeart/2005/8/layout/orgChart1"/>
    <dgm:cxn modelId="{FEBF242D-62C5-3E4F-AADA-BD38615F4BE3}" srcId="{9D3711E1-91ED-3D4D-ABC7-4C7995CA9816}" destId="{D64C1AA2-F31E-CD45-A018-56D0CB9D9F68}" srcOrd="1" destOrd="0" parTransId="{076ABC8F-1444-984A-A06D-6D5B833B2A3E}" sibTransId="{8146B518-A5C3-9547-9027-FF0C0FCA5D5E}"/>
    <dgm:cxn modelId="{90263938-16AA-804B-B601-B696E4D32A32}" srcId="{1FA0E469-E16F-4F1F-8401-3CD027F51F42}" destId="{905AC9A5-6A8F-FF45-A552-432A0AE4F2AD}" srcOrd="0" destOrd="0" parTransId="{B5EE2DC1-836E-D240-BED9-2D1C422EDF97}" sibTransId="{97ABC63F-50C0-EC40-9480-85D3EA46C366}"/>
    <dgm:cxn modelId="{1F62D342-5FFB-954B-AA13-C36546D6884F}" type="presOf" srcId="{D64C1AA2-F31E-CD45-A018-56D0CB9D9F68}" destId="{EC881B37-4A93-DD41-884A-8216D22A4BF8}" srcOrd="1" destOrd="0" presId="urn:microsoft.com/office/officeart/2005/8/layout/orgChart1"/>
    <dgm:cxn modelId="{367DCD45-E1E0-BD4E-9395-ECB9DAD81AFC}" type="presOf" srcId="{D64C1AA2-F31E-CD45-A018-56D0CB9D9F68}" destId="{E1053A9F-4B47-AA45-BFBA-CB94E6DAED0E}" srcOrd="0" destOrd="0" presId="urn:microsoft.com/office/officeart/2005/8/layout/orgChart1"/>
    <dgm:cxn modelId="{0CCAE946-D9CD-824E-B4AF-D1E876BB7A59}" type="presOf" srcId="{4E37D83F-E09E-DC4E-9318-250A962193C9}" destId="{07DF70A2-F207-4C49-8D88-11093927A77C}" srcOrd="0" destOrd="0" presId="urn:microsoft.com/office/officeart/2005/8/layout/orgChart1"/>
    <dgm:cxn modelId="{19721C47-3488-C54B-9848-959B2DCE4354}" type="presOf" srcId="{82C6D79A-0596-E446-8AB0-EB8FA4B2B36F}" destId="{BE223501-1C00-9A41-987D-7B5D23B7126D}" srcOrd="1" destOrd="0" presId="urn:microsoft.com/office/officeart/2005/8/layout/orgChart1"/>
    <dgm:cxn modelId="{CE914767-6FFC-884A-97F0-06E75D5D0A23}" type="presOf" srcId="{4E37D83F-E09E-DC4E-9318-250A962193C9}" destId="{085C77FA-7FD9-7741-A6FC-2C8AA6B1FAF7}" srcOrd="1" destOrd="0" presId="urn:microsoft.com/office/officeart/2005/8/layout/orgChart1"/>
    <dgm:cxn modelId="{9DFAEC6C-276B-8D4A-824C-25FA8B463B8F}" srcId="{905AC9A5-6A8F-FF45-A552-432A0AE4F2AD}" destId="{4E37D83F-E09E-DC4E-9318-250A962193C9}" srcOrd="1" destOrd="0" parTransId="{046EB6FE-19D2-D347-87DB-4227F8C53031}" sibTransId="{B73F3430-613A-8C45-8EF7-7B19BC5D0E16}"/>
    <dgm:cxn modelId="{65EB1372-E384-A24F-8399-DC5A75759F47}" type="presOf" srcId="{F3FD6E49-A834-C14A-962B-C0497259CEF6}" destId="{B82242E9-E98C-BF4A-BEE0-9AAB68459C92}" srcOrd="0" destOrd="0" presId="urn:microsoft.com/office/officeart/2005/8/layout/orgChart1"/>
    <dgm:cxn modelId="{F3CFE175-C2CF-1C4F-9A41-4DD3576BB1B9}" type="presOf" srcId="{4C202421-D094-A34D-B2F1-25D4273AC589}" destId="{BC941DA9-71C0-8E4E-AF93-2617ECAAD94A}" srcOrd="1" destOrd="0" presId="urn:microsoft.com/office/officeart/2005/8/layout/orgChart1"/>
    <dgm:cxn modelId="{0AFE6D57-E333-2E4B-B1C3-EFBC11466E41}" type="presOf" srcId="{905AC9A5-6A8F-FF45-A552-432A0AE4F2AD}" destId="{736BCA53-6B1A-5543-BE03-DA76B9759A7D}" srcOrd="0" destOrd="0" presId="urn:microsoft.com/office/officeart/2005/8/layout/orgChart1"/>
    <dgm:cxn modelId="{AD503D7B-14E2-A54A-B344-01AD6CEB98B2}" type="presOf" srcId="{9D3711E1-91ED-3D4D-ABC7-4C7995CA9816}" destId="{56631885-E12A-EA4E-B819-91490DFB6D5F}" srcOrd="0" destOrd="0" presId="urn:microsoft.com/office/officeart/2005/8/layout/orgChart1"/>
    <dgm:cxn modelId="{6DE2BD86-AEE9-D14E-9D8F-FADF293BFF16}" type="presOf" srcId="{076ABC8F-1444-984A-A06D-6D5B833B2A3E}" destId="{4FA6CFFA-C517-504E-9670-D3488249CEC9}" srcOrd="0" destOrd="0" presId="urn:microsoft.com/office/officeart/2005/8/layout/orgChart1"/>
    <dgm:cxn modelId="{6B637E8E-3D9C-B341-AF25-CC719717E63A}" type="presOf" srcId="{4C202421-D094-A34D-B2F1-25D4273AC589}" destId="{864C587B-D834-1244-89A5-C85D2BEAA7F0}" srcOrd="0" destOrd="0" presId="urn:microsoft.com/office/officeart/2005/8/layout/orgChart1"/>
    <dgm:cxn modelId="{02487590-8293-CE44-AC32-18E46C913DD9}" srcId="{9D3711E1-91ED-3D4D-ABC7-4C7995CA9816}" destId="{FC239151-5FD8-BC41-BA57-ED6CD4B9E133}" srcOrd="0" destOrd="0" parTransId="{91E972B9-4679-924D-9ACD-6FF1CD59DA7D}" sibTransId="{B0F4E6A2-584D-9548-A251-AD626F95821E}"/>
    <dgm:cxn modelId="{8C2B38A8-3C4C-A14B-9C5E-012DBF7E6865}" type="presOf" srcId="{139DEFD6-80BF-FA41-9691-E40A7122A297}" destId="{F947031F-71F3-1541-B08E-11A19CD467A8}" srcOrd="0" destOrd="0" presId="urn:microsoft.com/office/officeart/2005/8/layout/orgChart1"/>
    <dgm:cxn modelId="{DB33CAAE-0909-BF45-AEC8-C51EC2BF0EFE}" type="presOf" srcId="{FC239151-5FD8-BC41-BA57-ED6CD4B9E133}" destId="{1DFE80F7-7D13-8E4C-98F9-FDA733D2A3A7}" srcOrd="0" destOrd="0" presId="urn:microsoft.com/office/officeart/2005/8/layout/orgChart1"/>
    <dgm:cxn modelId="{FE673BB0-3D0C-F14F-A381-CFE8132E80D8}" srcId="{4E37D83F-E09E-DC4E-9318-250A962193C9}" destId="{4C202421-D094-A34D-B2F1-25D4273AC589}" srcOrd="0" destOrd="0" parTransId="{40B74ED9-6391-3C46-B9F5-FE678977108A}" sibTransId="{A7B1A6A5-AF27-6A4A-8A4B-6B719B3B732F}"/>
    <dgm:cxn modelId="{C71475C2-B9D5-7D46-84E0-2871DDD8FCB5}" type="presOf" srcId="{905AC9A5-6A8F-FF45-A552-432A0AE4F2AD}" destId="{C65A5191-6849-4B4D-ADC3-9728EB457A52}" srcOrd="1" destOrd="0" presId="urn:microsoft.com/office/officeart/2005/8/layout/orgChart1"/>
    <dgm:cxn modelId="{B62D5CD5-E89A-084C-8524-872B82685C35}" srcId="{905AC9A5-6A8F-FF45-A552-432A0AE4F2AD}" destId="{9D3711E1-91ED-3D4D-ABC7-4C7995CA9816}" srcOrd="0" destOrd="0" parTransId="{F3FD6E49-A834-C14A-962B-C0497259CEF6}" sibTransId="{2E9F61C8-1BF6-9046-A9B0-2C4B14CC2F56}"/>
    <dgm:cxn modelId="{AADF4EEF-A15C-43E3-B2C0-AF1AC52B06A1}" type="presOf" srcId="{1FA0E469-E16F-4F1F-8401-3CD027F51F42}" destId="{7962B020-9644-4E42-B602-679C60E09917}" srcOrd="0" destOrd="0" presId="urn:microsoft.com/office/officeart/2005/8/layout/orgChart1"/>
    <dgm:cxn modelId="{504C93F4-CE35-7641-AAC2-941953CC61A8}" type="presOf" srcId="{FC239151-5FD8-BC41-BA57-ED6CD4B9E133}" destId="{045E67CA-DC6D-F848-B09E-EC83E00504BE}" srcOrd="1" destOrd="0" presId="urn:microsoft.com/office/officeart/2005/8/layout/orgChart1"/>
    <dgm:cxn modelId="{3C14F3F4-C899-6A43-BBD4-09CB2FC5DA79}" type="presOf" srcId="{046EB6FE-19D2-D347-87DB-4227F8C53031}" destId="{CB6D2611-2774-3E45-BB0D-D63F0059B486}" srcOrd="0" destOrd="0" presId="urn:microsoft.com/office/officeart/2005/8/layout/orgChart1"/>
    <dgm:cxn modelId="{698855FC-0E83-A744-9FAD-C99DB5A23B53}" type="presOf" srcId="{82C6D79A-0596-E446-8AB0-EB8FA4B2B36F}" destId="{03F99A12-2112-C042-8AA0-033290933644}" srcOrd="0" destOrd="0" presId="urn:microsoft.com/office/officeart/2005/8/layout/orgChart1"/>
    <dgm:cxn modelId="{3109A2BE-EF41-0A41-88BE-1437339128D7}" type="presParOf" srcId="{7962B020-9644-4E42-B602-679C60E09917}" destId="{580B5EEA-AB7E-8C4E-A3B2-E8756B940C2F}" srcOrd="0" destOrd="0" presId="urn:microsoft.com/office/officeart/2005/8/layout/orgChart1"/>
    <dgm:cxn modelId="{C970B67F-030F-4448-B141-22CCCCD8E1D4}" type="presParOf" srcId="{580B5EEA-AB7E-8C4E-A3B2-E8756B940C2F}" destId="{3E1B6BBE-A0E5-D94F-898D-324329E4E04F}" srcOrd="0" destOrd="0" presId="urn:microsoft.com/office/officeart/2005/8/layout/orgChart1"/>
    <dgm:cxn modelId="{8748BBE5-4225-964B-9BF7-020BE03570EC}" type="presParOf" srcId="{3E1B6BBE-A0E5-D94F-898D-324329E4E04F}" destId="{736BCA53-6B1A-5543-BE03-DA76B9759A7D}" srcOrd="0" destOrd="0" presId="urn:microsoft.com/office/officeart/2005/8/layout/orgChart1"/>
    <dgm:cxn modelId="{2BA19647-C8C2-6044-BE7B-A71934C6D222}" type="presParOf" srcId="{3E1B6BBE-A0E5-D94F-898D-324329E4E04F}" destId="{C65A5191-6849-4B4D-ADC3-9728EB457A52}" srcOrd="1" destOrd="0" presId="urn:microsoft.com/office/officeart/2005/8/layout/orgChart1"/>
    <dgm:cxn modelId="{535DAC5B-BF7A-E642-8132-1BCCFD603A94}" type="presParOf" srcId="{580B5EEA-AB7E-8C4E-A3B2-E8756B940C2F}" destId="{58F1E720-F2EB-404C-9D44-6BB3C0160534}" srcOrd="1" destOrd="0" presId="urn:microsoft.com/office/officeart/2005/8/layout/orgChart1"/>
    <dgm:cxn modelId="{044DD57E-B158-8E49-8507-80F3F144FD25}" type="presParOf" srcId="{58F1E720-F2EB-404C-9D44-6BB3C0160534}" destId="{B82242E9-E98C-BF4A-BEE0-9AAB68459C92}" srcOrd="0" destOrd="0" presId="urn:microsoft.com/office/officeart/2005/8/layout/orgChart1"/>
    <dgm:cxn modelId="{37298EE5-F3E2-5C43-B5E6-79B9ADB410FD}" type="presParOf" srcId="{58F1E720-F2EB-404C-9D44-6BB3C0160534}" destId="{4C2CE63C-AD84-9840-B04D-EB9748E2F818}" srcOrd="1" destOrd="0" presId="urn:microsoft.com/office/officeart/2005/8/layout/orgChart1"/>
    <dgm:cxn modelId="{CE289990-2FFC-3144-98B4-A2C0DC9D1187}" type="presParOf" srcId="{4C2CE63C-AD84-9840-B04D-EB9748E2F818}" destId="{0A3FCFA7-D7AB-124E-8E7B-F5AB01F91124}" srcOrd="0" destOrd="0" presId="urn:microsoft.com/office/officeart/2005/8/layout/orgChart1"/>
    <dgm:cxn modelId="{F6F78243-4535-8B40-AAAE-CE0F1F65A7DC}" type="presParOf" srcId="{0A3FCFA7-D7AB-124E-8E7B-F5AB01F91124}" destId="{56631885-E12A-EA4E-B819-91490DFB6D5F}" srcOrd="0" destOrd="0" presId="urn:microsoft.com/office/officeart/2005/8/layout/orgChart1"/>
    <dgm:cxn modelId="{7E65D8C9-29AB-594C-B412-51C3B2901BBA}" type="presParOf" srcId="{0A3FCFA7-D7AB-124E-8E7B-F5AB01F91124}" destId="{3EC681E7-2D17-134D-85EB-4DE73C73A47F}" srcOrd="1" destOrd="0" presId="urn:microsoft.com/office/officeart/2005/8/layout/orgChart1"/>
    <dgm:cxn modelId="{16F7534F-3353-2F4D-83C7-A16B109238A3}" type="presParOf" srcId="{4C2CE63C-AD84-9840-B04D-EB9748E2F818}" destId="{0A7D330E-5BC7-8845-867C-6E70C1FF5E9C}" srcOrd="1" destOrd="0" presId="urn:microsoft.com/office/officeart/2005/8/layout/orgChart1"/>
    <dgm:cxn modelId="{99C21518-C34F-5043-85C5-F50B07AA9D3F}" type="presParOf" srcId="{0A7D330E-5BC7-8845-867C-6E70C1FF5E9C}" destId="{BB52AE45-8D12-8243-B1DF-6BB0D954AEBB}" srcOrd="0" destOrd="0" presId="urn:microsoft.com/office/officeart/2005/8/layout/orgChart1"/>
    <dgm:cxn modelId="{E07FEAF4-AE7E-5D49-8F7C-0BA5C075E791}" type="presParOf" srcId="{0A7D330E-5BC7-8845-867C-6E70C1FF5E9C}" destId="{C081DC68-89A3-A940-8B3C-2547513CC4FB}" srcOrd="1" destOrd="0" presId="urn:microsoft.com/office/officeart/2005/8/layout/orgChart1"/>
    <dgm:cxn modelId="{3DF3EAE4-CD75-C647-8F0C-8DBE20838600}" type="presParOf" srcId="{C081DC68-89A3-A940-8B3C-2547513CC4FB}" destId="{36B92D1B-C47F-E446-951E-2CD000F241B9}" srcOrd="0" destOrd="0" presId="urn:microsoft.com/office/officeart/2005/8/layout/orgChart1"/>
    <dgm:cxn modelId="{A54B5694-619C-E743-9C03-6852F22A60C2}" type="presParOf" srcId="{36B92D1B-C47F-E446-951E-2CD000F241B9}" destId="{1DFE80F7-7D13-8E4C-98F9-FDA733D2A3A7}" srcOrd="0" destOrd="0" presId="urn:microsoft.com/office/officeart/2005/8/layout/orgChart1"/>
    <dgm:cxn modelId="{EF18AA69-794B-544D-B186-3A75BF3C69B4}" type="presParOf" srcId="{36B92D1B-C47F-E446-951E-2CD000F241B9}" destId="{045E67CA-DC6D-F848-B09E-EC83E00504BE}" srcOrd="1" destOrd="0" presId="urn:microsoft.com/office/officeart/2005/8/layout/orgChart1"/>
    <dgm:cxn modelId="{AB1D1A1C-AA77-0E44-A563-175E0704493C}" type="presParOf" srcId="{C081DC68-89A3-A940-8B3C-2547513CC4FB}" destId="{60DB01EC-D332-AA49-B7AA-019C612EFF4C}" srcOrd="1" destOrd="0" presId="urn:microsoft.com/office/officeart/2005/8/layout/orgChart1"/>
    <dgm:cxn modelId="{4CA06951-5285-FA43-8355-892792C40777}" type="presParOf" srcId="{C081DC68-89A3-A940-8B3C-2547513CC4FB}" destId="{F226A758-DB85-CB44-B1E4-55FFC1AF2536}" srcOrd="2" destOrd="0" presId="urn:microsoft.com/office/officeart/2005/8/layout/orgChart1"/>
    <dgm:cxn modelId="{431DAF47-EB53-FF40-B8E4-FB9A6B72FB1A}" type="presParOf" srcId="{0A7D330E-5BC7-8845-867C-6E70C1FF5E9C}" destId="{4FA6CFFA-C517-504E-9670-D3488249CEC9}" srcOrd="2" destOrd="0" presId="urn:microsoft.com/office/officeart/2005/8/layout/orgChart1"/>
    <dgm:cxn modelId="{C21A2CA3-28A5-EB48-B799-D6BAA6E4DF66}" type="presParOf" srcId="{0A7D330E-5BC7-8845-867C-6E70C1FF5E9C}" destId="{6FDED64A-1F7F-CF48-8125-D45262E51E64}" srcOrd="3" destOrd="0" presId="urn:microsoft.com/office/officeart/2005/8/layout/orgChart1"/>
    <dgm:cxn modelId="{F0A65E07-E9AE-A94F-A03F-B7F98E6A050C}" type="presParOf" srcId="{6FDED64A-1F7F-CF48-8125-D45262E51E64}" destId="{6277E0D7-FB7E-C74F-B436-539732831C6C}" srcOrd="0" destOrd="0" presId="urn:microsoft.com/office/officeart/2005/8/layout/orgChart1"/>
    <dgm:cxn modelId="{6524DA51-7204-F640-BB21-2C8813879944}" type="presParOf" srcId="{6277E0D7-FB7E-C74F-B436-539732831C6C}" destId="{E1053A9F-4B47-AA45-BFBA-CB94E6DAED0E}" srcOrd="0" destOrd="0" presId="urn:microsoft.com/office/officeart/2005/8/layout/orgChart1"/>
    <dgm:cxn modelId="{4A9A00D4-FCFC-094F-84EA-19E3E286F766}" type="presParOf" srcId="{6277E0D7-FB7E-C74F-B436-539732831C6C}" destId="{EC881B37-4A93-DD41-884A-8216D22A4BF8}" srcOrd="1" destOrd="0" presId="urn:microsoft.com/office/officeart/2005/8/layout/orgChart1"/>
    <dgm:cxn modelId="{6A245E34-4955-1B44-B6BE-E83392582982}" type="presParOf" srcId="{6FDED64A-1F7F-CF48-8125-D45262E51E64}" destId="{FF019027-628C-1B41-B65B-2AC1E1CF2E8E}" srcOrd="1" destOrd="0" presId="urn:microsoft.com/office/officeart/2005/8/layout/orgChart1"/>
    <dgm:cxn modelId="{346EF66C-6900-1547-9617-A38AC5F5C2F1}" type="presParOf" srcId="{6FDED64A-1F7F-CF48-8125-D45262E51E64}" destId="{D8EA9729-D023-314D-B343-53D16FCBACED}" srcOrd="2" destOrd="0" presId="urn:microsoft.com/office/officeart/2005/8/layout/orgChart1"/>
    <dgm:cxn modelId="{8EB79DB4-7A61-BE4A-9898-282E04C774CF}" type="presParOf" srcId="{4C2CE63C-AD84-9840-B04D-EB9748E2F818}" destId="{FBEB0D64-B393-E94E-BDD0-8B1DEEC71C52}" srcOrd="2" destOrd="0" presId="urn:microsoft.com/office/officeart/2005/8/layout/orgChart1"/>
    <dgm:cxn modelId="{A8496639-B448-144D-8416-DB4C5B860B9B}" type="presParOf" srcId="{58F1E720-F2EB-404C-9D44-6BB3C0160534}" destId="{CB6D2611-2774-3E45-BB0D-D63F0059B486}" srcOrd="2" destOrd="0" presId="urn:microsoft.com/office/officeart/2005/8/layout/orgChart1"/>
    <dgm:cxn modelId="{EE5AAC86-FD43-104A-A911-577D50946F4E}" type="presParOf" srcId="{58F1E720-F2EB-404C-9D44-6BB3C0160534}" destId="{DCE846E4-7247-0647-8C6A-F1D1B41664C8}" srcOrd="3" destOrd="0" presId="urn:microsoft.com/office/officeart/2005/8/layout/orgChart1"/>
    <dgm:cxn modelId="{B3E4F111-ABBB-9542-8B43-4380CE5D79C2}" type="presParOf" srcId="{DCE846E4-7247-0647-8C6A-F1D1B41664C8}" destId="{CFA005F4-6988-7847-8DAE-1906B32BAFB7}" srcOrd="0" destOrd="0" presId="urn:microsoft.com/office/officeart/2005/8/layout/orgChart1"/>
    <dgm:cxn modelId="{5C4AFCEE-E00C-AB48-9098-B9FF0A46F3A9}" type="presParOf" srcId="{CFA005F4-6988-7847-8DAE-1906B32BAFB7}" destId="{07DF70A2-F207-4C49-8D88-11093927A77C}" srcOrd="0" destOrd="0" presId="urn:microsoft.com/office/officeart/2005/8/layout/orgChart1"/>
    <dgm:cxn modelId="{FA6142D0-20A2-6D48-B6A8-D8F83687D9A0}" type="presParOf" srcId="{CFA005F4-6988-7847-8DAE-1906B32BAFB7}" destId="{085C77FA-7FD9-7741-A6FC-2C8AA6B1FAF7}" srcOrd="1" destOrd="0" presId="urn:microsoft.com/office/officeart/2005/8/layout/orgChart1"/>
    <dgm:cxn modelId="{342A458B-F70E-4B48-AF19-587C91C24166}" type="presParOf" srcId="{DCE846E4-7247-0647-8C6A-F1D1B41664C8}" destId="{AA71C646-7C12-1C4C-AE77-642BF6CCA0E6}" srcOrd="1" destOrd="0" presId="urn:microsoft.com/office/officeart/2005/8/layout/orgChart1"/>
    <dgm:cxn modelId="{564DBB89-07E5-F447-80A2-F0ABF3C1C109}" type="presParOf" srcId="{AA71C646-7C12-1C4C-AE77-642BF6CCA0E6}" destId="{5949991A-4DDC-7049-8533-5601F53D59B7}" srcOrd="0" destOrd="0" presId="urn:microsoft.com/office/officeart/2005/8/layout/orgChart1"/>
    <dgm:cxn modelId="{0351450F-BCB7-3548-A5B2-287132D18C27}" type="presParOf" srcId="{AA71C646-7C12-1C4C-AE77-642BF6CCA0E6}" destId="{79798600-0892-3342-963A-22A385BC8FED}" srcOrd="1" destOrd="0" presId="urn:microsoft.com/office/officeart/2005/8/layout/orgChart1"/>
    <dgm:cxn modelId="{05059278-477F-2341-A139-AC08F0BC57D5}" type="presParOf" srcId="{79798600-0892-3342-963A-22A385BC8FED}" destId="{5875F882-35ED-4843-96C6-18E21E6A5B84}" srcOrd="0" destOrd="0" presId="urn:microsoft.com/office/officeart/2005/8/layout/orgChart1"/>
    <dgm:cxn modelId="{2E862CC6-A821-E347-9C4A-16D2647399F3}" type="presParOf" srcId="{5875F882-35ED-4843-96C6-18E21E6A5B84}" destId="{864C587B-D834-1244-89A5-C85D2BEAA7F0}" srcOrd="0" destOrd="0" presId="urn:microsoft.com/office/officeart/2005/8/layout/orgChart1"/>
    <dgm:cxn modelId="{4A3D6976-1BD5-8549-B118-6F62945D2B76}" type="presParOf" srcId="{5875F882-35ED-4843-96C6-18E21E6A5B84}" destId="{BC941DA9-71C0-8E4E-AF93-2617ECAAD94A}" srcOrd="1" destOrd="0" presId="urn:microsoft.com/office/officeart/2005/8/layout/orgChart1"/>
    <dgm:cxn modelId="{33B9900C-226C-BD40-A7FC-49AAA64554AB}" type="presParOf" srcId="{79798600-0892-3342-963A-22A385BC8FED}" destId="{00B54EBB-F794-9E45-92D6-5CCF3661A1A5}" srcOrd="1" destOrd="0" presId="urn:microsoft.com/office/officeart/2005/8/layout/orgChart1"/>
    <dgm:cxn modelId="{74673E92-028E-A847-BA57-442BF8BF995A}" type="presParOf" srcId="{79798600-0892-3342-963A-22A385BC8FED}" destId="{40AB4366-21AC-1241-8BF0-91D247B19778}" srcOrd="2" destOrd="0" presId="urn:microsoft.com/office/officeart/2005/8/layout/orgChart1"/>
    <dgm:cxn modelId="{17D7F8BD-C8B4-EF42-BCE1-901806246593}" type="presParOf" srcId="{AA71C646-7C12-1C4C-AE77-642BF6CCA0E6}" destId="{F947031F-71F3-1541-B08E-11A19CD467A8}" srcOrd="2" destOrd="0" presId="urn:microsoft.com/office/officeart/2005/8/layout/orgChart1"/>
    <dgm:cxn modelId="{AC523E24-2EA0-1644-87A0-293841C96FAF}" type="presParOf" srcId="{AA71C646-7C12-1C4C-AE77-642BF6CCA0E6}" destId="{5E659379-499C-8246-96BD-B206BC8EEB3C}" srcOrd="3" destOrd="0" presId="urn:microsoft.com/office/officeart/2005/8/layout/orgChart1"/>
    <dgm:cxn modelId="{D40FE91F-6039-7C4E-9877-C08EB449E039}" type="presParOf" srcId="{5E659379-499C-8246-96BD-B206BC8EEB3C}" destId="{C582E6C4-3C6B-964D-AC33-EBE1F704DB7A}" srcOrd="0" destOrd="0" presId="urn:microsoft.com/office/officeart/2005/8/layout/orgChart1"/>
    <dgm:cxn modelId="{22E44EED-DADA-3547-9281-BE506E90602B}" type="presParOf" srcId="{C582E6C4-3C6B-964D-AC33-EBE1F704DB7A}" destId="{03F99A12-2112-C042-8AA0-033290933644}" srcOrd="0" destOrd="0" presId="urn:microsoft.com/office/officeart/2005/8/layout/orgChart1"/>
    <dgm:cxn modelId="{9280C2B6-01A9-2146-A061-EB734831AE60}" type="presParOf" srcId="{C582E6C4-3C6B-964D-AC33-EBE1F704DB7A}" destId="{BE223501-1C00-9A41-987D-7B5D23B7126D}" srcOrd="1" destOrd="0" presId="urn:microsoft.com/office/officeart/2005/8/layout/orgChart1"/>
    <dgm:cxn modelId="{4249B611-73FB-A64F-914E-EF891DC55F48}" type="presParOf" srcId="{5E659379-499C-8246-96BD-B206BC8EEB3C}" destId="{86ADD079-5655-7448-B095-409A56D5346B}" srcOrd="1" destOrd="0" presId="urn:microsoft.com/office/officeart/2005/8/layout/orgChart1"/>
    <dgm:cxn modelId="{358114FE-67BE-A24D-82DF-9624F74D0F28}" type="presParOf" srcId="{5E659379-499C-8246-96BD-B206BC8EEB3C}" destId="{80422A9F-A9C8-3A45-88B0-E0BBB95D983B}" srcOrd="2" destOrd="0" presId="urn:microsoft.com/office/officeart/2005/8/layout/orgChart1"/>
    <dgm:cxn modelId="{8F706B02-853D-9D40-863B-BC0E0626790B}" type="presParOf" srcId="{DCE846E4-7247-0647-8C6A-F1D1B41664C8}" destId="{67D65A74-3DC8-EB42-9359-A686378F83E2}" srcOrd="2" destOrd="0" presId="urn:microsoft.com/office/officeart/2005/8/layout/orgChart1"/>
    <dgm:cxn modelId="{8DD65DA7-3BBD-5E45-89E9-68234F8B93A0}" type="presParOf" srcId="{580B5EEA-AB7E-8C4E-A3B2-E8756B940C2F}" destId="{A73786A5-1058-304E-89A2-5068CA71B07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9.xml><?xml version="1.0" encoding="utf-8"?>
<dgm:dataModel xmlns:dgm="http://schemas.openxmlformats.org/drawingml/2006/diagram" xmlns:a="http://schemas.openxmlformats.org/drawingml/2006/main">
  <dgm:ptLst>
    <dgm:pt modelId="{3D03CBAD-4B79-44E6-BEFB-55DC3BFD2E7C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963184F7-5630-46E4-808A-48E9C7FF5683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en-US" sz="1400" b="1" dirty="0">
              <a:latin typeface="Calibri" panose="020F0502020204030204" pitchFamily="34" charset="0"/>
              <a:cs typeface="Calibri" panose="020F0502020204030204" pitchFamily="34" charset="0"/>
            </a:rPr>
            <a:t>Letters in the beginning of surahs</a:t>
          </a:r>
          <a:br>
            <a:rPr lang="en-US" sz="1400" b="1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KW" sz="1400" b="1" dirty="0">
              <a:latin typeface="Calibri" panose="020F0502020204030204" pitchFamily="34" charset="0"/>
              <a:cs typeface="Calibri" panose="020F0502020204030204" pitchFamily="34" charset="0"/>
            </a:rPr>
            <a:t>الأحرف المقطعة في أول السور</a:t>
          </a:r>
          <a:endParaRPr lang="ar-SA" sz="14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187062E-38C8-48D2-9498-68C13599180B}" type="parTrans" cxnId="{4727A4CE-1ED9-4BE0-B3C5-3549DDF215AF}">
      <dgm:prSet/>
      <dgm:spPr/>
      <dgm:t>
        <a:bodyPr/>
        <a:lstStyle/>
        <a:p>
          <a:endParaRPr lang="en-CA"/>
        </a:p>
      </dgm:t>
    </dgm:pt>
    <dgm:pt modelId="{8DC83B95-2953-427B-99E2-34353E0F4512}" type="sibTrans" cxnId="{4727A4CE-1ED9-4BE0-B3C5-3549DDF215AF}">
      <dgm:prSet custT="1"/>
      <dgm:spPr>
        <a:solidFill>
          <a:schemeClr val="accent6">
            <a:alpha val="90000"/>
          </a:schemeClr>
        </a:solidFill>
      </dgm:spPr>
      <dgm:t>
        <a:bodyPr/>
        <a:lstStyle/>
        <a:p>
          <a:endParaRPr lang="en-CA"/>
        </a:p>
      </dgm:t>
    </dgm:pt>
    <dgm:pt modelId="{1E53CDCA-1A79-40CA-A97A-E613CA880572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en-CA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Alef </a:t>
          </a:r>
          <a:r>
            <a:rPr lang="ar-KW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ألف</a:t>
          </a:r>
        </a:p>
      </dgm:t>
    </dgm:pt>
    <dgm:pt modelId="{DB28DD3B-0444-4F49-96A8-883E1E03C81C}" type="parTrans" cxnId="{B76E88BC-C31A-443D-BEAD-797740976994}">
      <dgm:prSet/>
      <dgm:spPr/>
      <dgm:t>
        <a:bodyPr/>
        <a:lstStyle/>
        <a:p>
          <a:endParaRPr lang="en-CA"/>
        </a:p>
      </dgm:t>
    </dgm:pt>
    <dgm:pt modelId="{9F3C5603-48E6-46F0-8E1A-CE7DE5C3F89A}" type="sibTrans" cxnId="{B76E88BC-C31A-443D-BEAD-797740976994}">
      <dgm:prSet/>
      <dgm:spPr/>
      <dgm:t>
        <a:bodyPr/>
        <a:lstStyle/>
        <a:p>
          <a:endParaRPr lang="en-CA"/>
        </a:p>
      </dgm:t>
    </dgm:pt>
    <dgm:pt modelId="{AA8B8805-D53F-4D34-B7B0-F028DFB9E152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1"/>
          <a:r>
            <a:rPr lang="ar-KW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نَقُصَ عَسَلُكُم</a:t>
          </a:r>
        </a:p>
      </dgm:t>
    </dgm:pt>
    <dgm:pt modelId="{8ACF208A-D6C7-40D6-9F33-A67A647DC6F0}" type="parTrans" cxnId="{910AF020-13DF-453A-94AE-5CAA2DF825F8}">
      <dgm:prSet/>
      <dgm:spPr/>
      <dgm:t>
        <a:bodyPr/>
        <a:lstStyle/>
        <a:p>
          <a:endParaRPr lang="en-CA"/>
        </a:p>
      </dgm:t>
    </dgm:pt>
    <dgm:pt modelId="{E6FCCF04-8202-4D4F-8B1E-718C87BFC758}" type="sibTrans" cxnId="{910AF020-13DF-453A-94AE-5CAA2DF825F8}">
      <dgm:prSet/>
      <dgm:spPr/>
      <dgm:t>
        <a:bodyPr/>
        <a:lstStyle/>
        <a:p>
          <a:endParaRPr lang="en-CA"/>
        </a:p>
      </dgm:t>
    </dgm:pt>
    <dgm:pt modelId="{F13848E4-86B4-446B-9802-2729E618442B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ar-KW" sz="1600" b="1" kern="1200" dirty="0">
              <a:solidFill>
                <a:srgbClr val="C0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كم نقص</a:t>
          </a:r>
        </a:p>
      </dgm:t>
    </dgm:pt>
    <dgm:pt modelId="{42D04093-D330-48AF-87E7-5D5E21E31655}" type="parTrans" cxnId="{A25C0F5C-1F8D-4288-BB8F-7E7B675C6EFB}">
      <dgm:prSet/>
      <dgm:spPr/>
      <dgm:t>
        <a:bodyPr/>
        <a:lstStyle/>
        <a:p>
          <a:endParaRPr lang="en-CA"/>
        </a:p>
      </dgm:t>
    </dgm:pt>
    <dgm:pt modelId="{79F5195B-5AE3-49D4-B48A-FD9CFF42D5EA}" type="sibTrans" cxnId="{A25C0F5C-1F8D-4288-BB8F-7E7B675C6EFB}">
      <dgm:prSet/>
      <dgm:spPr/>
      <dgm:t>
        <a:bodyPr/>
        <a:lstStyle/>
        <a:p>
          <a:endParaRPr lang="en-CA"/>
        </a:p>
      </dgm:t>
    </dgm:pt>
    <dgm:pt modelId="{E23409A1-AE42-4EBB-9B1B-202FAD63602D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/>
      </dgm:spPr>
      <dgm:t>
        <a:bodyPr spcFirstLastPara="0" vert="horz" wrap="square" lIns="10160" tIns="10160" rIns="10160" bIns="10160" numCol="1" spcCol="1270" anchor="ctr" anchorCtr="0"/>
        <a:lstStyle/>
        <a:p>
          <a:pPr algn="ctr"/>
          <a:r>
            <a:rPr lang="en-CA" sz="1600" b="1" kern="1200" dirty="0">
              <a:solidFill>
                <a:srgbClr val="C0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Ain </a:t>
          </a:r>
          <a:r>
            <a:rPr lang="ar-KW" sz="1600" b="1" kern="1200" dirty="0">
              <a:solidFill>
                <a:srgbClr val="C0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عَـيْن</a:t>
          </a:r>
        </a:p>
      </dgm:t>
    </dgm:pt>
    <dgm:pt modelId="{441FFAC4-742C-4CF7-BFAA-2BFC0936B54B}" type="parTrans" cxnId="{46F33D34-80D8-4EE0-BA42-75C1D21F0533}">
      <dgm:prSet/>
      <dgm:spPr/>
      <dgm:t>
        <a:bodyPr/>
        <a:lstStyle/>
        <a:p>
          <a:endParaRPr lang="en-CA"/>
        </a:p>
      </dgm:t>
    </dgm:pt>
    <dgm:pt modelId="{F8202FC1-1567-4843-A12A-76E43D64D8DD}" type="sibTrans" cxnId="{46F33D34-80D8-4EE0-BA42-75C1D21F0533}">
      <dgm:prSet/>
      <dgm:spPr/>
      <dgm:t>
        <a:bodyPr/>
        <a:lstStyle/>
        <a:p>
          <a:endParaRPr lang="en-CA"/>
        </a:p>
      </dgm:t>
    </dgm:pt>
    <dgm:pt modelId="{842D0CB6-FE03-470A-AA5B-FDD4AE21A400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1"/>
          <a:r>
            <a:rPr lang="ar-KW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حَي</a:t>
          </a:r>
          <a:r>
            <a:rPr lang="en-CA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ّ</a:t>
          </a:r>
          <a:r>
            <a:rPr lang="ar-KW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ٌ طَهُر</a:t>
          </a:r>
        </a:p>
      </dgm:t>
    </dgm:pt>
    <dgm:pt modelId="{8BD2230B-1E51-4EBC-81AE-FD01B31047DC}" type="parTrans" cxnId="{13758DBF-E5A2-4117-B313-A46852C43447}">
      <dgm:prSet/>
      <dgm:spPr/>
      <dgm:t>
        <a:bodyPr/>
        <a:lstStyle/>
        <a:p>
          <a:endParaRPr lang="en-CA"/>
        </a:p>
      </dgm:t>
    </dgm:pt>
    <dgm:pt modelId="{FDC32968-D272-4ED5-98CA-405371822F6E}" type="sibTrans" cxnId="{13758DBF-E5A2-4117-B313-A46852C43447}">
      <dgm:prSet/>
      <dgm:spPr/>
      <dgm:t>
        <a:bodyPr/>
        <a:lstStyle/>
        <a:p>
          <a:endParaRPr lang="en-CA"/>
        </a:p>
      </dgm:t>
    </dgm:pt>
    <dgm:pt modelId="{B25F5A73-F38C-4744-A8A2-DBE874BE093E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en-CA" sz="1600" dirty="0">
              <a:latin typeface="Calibri" panose="020F0502020204030204" pitchFamily="34" charset="0"/>
              <a:cs typeface="Calibri" panose="020F0502020204030204" pitchFamily="34" charset="0"/>
            </a:rPr>
            <a:t>NO </a:t>
          </a:r>
          <a:r>
            <a:rPr lang="en-CA" sz="1600" dirty="0" err="1">
              <a:latin typeface="Calibri" panose="020F0502020204030204" pitchFamily="34" charset="0"/>
              <a:cs typeface="Calibri" panose="020F0502020204030204" pitchFamily="34" charset="0"/>
            </a:rPr>
            <a:t>madd</a:t>
          </a:r>
          <a:r>
            <a:rPr lang="en-CA" sz="1600" dirty="0">
              <a:latin typeface="Calibri" panose="020F0502020204030204" pitchFamily="34" charset="0"/>
              <a:cs typeface="Calibri" panose="020F0502020204030204" pitchFamily="34" charset="0"/>
            </a:rPr>
            <a:t> letter</a:t>
          </a:r>
          <a:endParaRPr lang="ar-KW" sz="16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BFE8909-0879-4877-8141-A2743E0E81AA}" type="parTrans" cxnId="{53681859-4D03-4ACD-BE24-BEAD42BB2159}">
      <dgm:prSet/>
      <dgm:spPr/>
      <dgm:t>
        <a:bodyPr/>
        <a:lstStyle/>
        <a:p>
          <a:endParaRPr lang="en-CA"/>
        </a:p>
      </dgm:t>
    </dgm:pt>
    <dgm:pt modelId="{727625C9-AA3B-4C9B-89BE-F789C70FD00D}" type="sibTrans" cxnId="{53681859-4D03-4ACD-BE24-BEAD42BB2159}">
      <dgm:prSet/>
      <dgm:spPr/>
      <dgm:t>
        <a:bodyPr/>
        <a:lstStyle/>
        <a:p>
          <a:endParaRPr lang="en-CA"/>
        </a:p>
      </dgm:t>
    </dgm:pt>
    <dgm:pt modelId="{27E98255-A24E-46C3-9333-3BE5B1927907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en-CA" sz="1600">
              <a:latin typeface="Calibri" panose="020F0502020204030204" pitchFamily="34" charset="0"/>
              <a:cs typeface="Calibri" panose="020F0502020204030204" pitchFamily="34" charset="0"/>
            </a:rPr>
            <a:t>No madd</a:t>
          </a:r>
          <a:endParaRPr lang="ar-KW" sz="16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0F3D7D6-E22B-47A8-AF6B-8B42DEFAC2D4}" type="parTrans" cxnId="{60A51AE6-C3CB-4291-B5D1-49610937B2A2}">
      <dgm:prSet/>
      <dgm:spPr/>
      <dgm:t>
        <a:bodyPr/>
        <a:lstStyle/>
        <a:p>
          <a:endParaRPr lang="en-CA"/>
        </a:p>
      </dgm:t>
    </dgm:pt>
    <dgm:pt modelId="{828D6D8D-2FC6-4A42-A91D-DD73A1D1C5F7}" type="sibTrans" cxnId="{60A51AE6-C3CB-4291-B5D1-49610937B2A2}">
      <dgm:prSet/>
      <dgm:spPr/>
      <dgm:t>
        <a:bodyPr/>
        <a:lstStyle/>
        <a:p>
          <a:endParaRPr lang="en-CA"/>
        </a:p>
      </dgm:t>
    </dgm:pt>
    <dgm:pt modelId="{F7FA313D-06DB-4CC7-8FB9-0E9F1B332AF8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en-CA" sz="1400" dirty="0">
              <a:latin typeface="Calibri" panose="020F0502020204030204" pitchFamily="34" charset="0"/>
              <a:cs typeface="Calibri" panose="020F0502020204030204" pitchFamily="34" charset="0"/>
            </a:rPr>
            <a:t>The 2nd letter is a </a:t>
          </a:r>
          <a:r>
            <a:rPr lang="en-CA" sz="1400" dirty="0" err="1">
              <a:latin typeface="Calibri" panose="020F0502020204030204" pitchFamily="34" charset="0"/>
              <a:cs typeface="Calibri" panose="020F0502020204030204" pitchFamily="34" charset="0"/>
            </a:rPr>
            <a:t>madd</a:t>
          </a:r>
          <a:r>
            <a:rPr lang="en-CA" sz="1400" dirty="0">
              <a:latin typeface="Calibri" panose="020F0502020204030204" pitchFamily="34" charset="0"/>
              <a:cs typeface="Calibri" panose="020F0502020204030204" pitchFamily="34" charset="0"/>
            </a:rPr>
            <a:t> letter</a:t>
          </a:r>
        </a:p>
      </dgm:t>
    </dgm:pt>
    <dgm:pt modelId="{B7E02BB5-4AF4-4F4F-8632-0AC66B2C02B3}" type="parTrans" cxnId="{84A92ADE-4B43-4C81-BC72-A4CD194FD9EC}">
      <dgm:prSet/>
      <dgm:spPr/>
      <dgm:t>
        <a:bodyPr/>
        <a:lstStyle/>
        <a:p>
          <a:endParaRPr lang="en-CA"/>
        </a:p>
      </dgm:t>
    </dgm:pt>
    <dgm:pt modelId="{900236ED-BE80-4C6A-AC6D-26FDD40FDE08}" type="sibTrans" cxnId="{84A92ADE-4B43-4C81-BC72-A4CD194FD9EC}">
      <dgm:prSet/>
      <dgm:spPr/>
      <dgm:t>
        <a:bodyPr/>
        <a:lstStyle/>
        <a:p>
          <a:endParaRPr lang="en-CA"/>
        </a:p>
      </dgm:t>
    </dgm:pt>
    <dgm:pt modelId="{6E2794E9-9690-4BB3-B2B8-8369B1DA0A12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en-CA" sz="1400" dirty="0">
              <a:latin typeface="Calibri" panose="020F0502020204030204" pitchFamily="34" charset="0"/>
              <a:cs typeface="Calibri" panose="020F0502020204030204" pitchFamily="34" charset="0"/>
            </a:rPr>
            <a:t>Madd or </a:t>
          </a:r>
          <a:r>
            <a:rPr lang="en-CA" sz="1400" dirty="0" err="1">
              <a:latin typeface="Calibri" panose="020F0502020204030204" pitchFamily="34" charset="0"/>
              <a:cs typeface="Calibri" panose="020F0502020204030204" pitchFamily="34" charset="0"/>
            </a:rPr>
            <a:t>leen</a:t>
          </a:r>
          <a:r>
            <a:rPr lang="en-CA" sz="1400" dirty="0">
              <a:latin typeface="Calibri" panose="020F0502020204030204" pitchFamily="34" charset="0"/>
              <a:cs typeface="Calibri" panose="020F0502020204030204" pitchFamily="34" charset="0"/>
            </a:rPr>
            <a:t> letter in the </a:t>
          </a:r>
          <a:r>
            <a:rPr lang="en-CA" sz="1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middle</a:t>
          </a:r>
        </a:p>
      </dgm:t>
    </dgm:pt>
    <dgm:pt modelId="{96B2AD04-FAD9-4BEA-A68B-201935A8194B}" type="parTrans" cxnId="{7EE17CBA-085F-4A1D-B4D9-6EB35FC70E22}">
      <dgm:prSet/>
      <dgm:spPr/>
      <dgm:t>
        <a:bodyPr/>
        <a:lstStyle/>
        <a:p>
          <a:endParaRPr lang="en-CA"/>
        </a:p>
      </dgm:t>
    </dgm:pt>
    <dgm:pt modelId="{D346A07D-C302-4629-A6DA-7F8B29F1005B}" type="sibTrans" cxnId="{7EE17CBA-085F-4A1D-B4D9-6EB35FC70E22}">
      <dgm:prSet/>
      <dgm:spPr/>
      <dgm:t>
        <a:bodyPr/>
        <a:lstStyle/>
        <a:p>
          <a:endParaRPr lang="en-CA"/>
        </a:p>
      </dgm:t>
    </dgm:pt>
    <dgm:pt modelId="{BD03A5B1-03F0-4762-84F9-622661BE092F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en-CA" sz="1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Madd Lazem </a:t>
          </a:r>
          <a:r>
            <a:rPr lang="en-CA" sz="1400" b="1" dirty="0" err="1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Harfi</a:t>
          </a:r>
          <a:r>
            <a:rPr lang="en-CA" sz="14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</dgm:t>
    </dgm:pt>
    <dgm:pt modelId="{4C529A7A-3743-46DA-BF48-5477C9EA53BA}" type="parTrans" cxnId="{50C5B27E-0FF7-46D4-AD07-3E49BEE85DB6}">
      <dgm:prSet/>
      <dgm:spPr/>
      <dgm:t>
        <a:bodyPr/>
        <a:lstStyle/>
        <a:p>
          <a:endParaRPr lang="en-CA"/>
        </a:p>
      </dgm:t>
    </dgm:pt>
    <dgm:pt modelId="{8A0E57D4-B843-487B-99CA-4BAE8DE47D30}" type="sibTrans" cxnId="{50C5B27E-0FF7-46D4-AD07-3E49BEE85DB6}">
      <dgm:prSet/>
      <dgm:spPr/>
      <dgm:t>
        <a:bodyPr/>
        <a:lstStyle/>
        <a:p>
          <a:endParaRPr lang="en-CA"/>
        </a:p>
      </dgm:t>
    </dgm:pt>
    <dgm:pt modelId="{D92930F4-1A50-430D-879D-4D2895389A7E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ar-KW" sz="1600" b="1" kern="1200" dirty="0">
              <a:solidFill>
                <a:srgbClr val="C0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سل</a:t>
          </a:r>
        </a:p>
      </dgm:t>
    </dgm:pt>
    <dgm:pt modelId="{352939B4-7006-483D-92E2-369453D9649C}" type="parTrans" cxnId="{0EB1D244-C019-42CE-A439-DE382AAC8F62}">
      <dgm:prSet/>
      <dgm:spPr/>
      <dgm:t>
        <a:bodyPr/>
        <a:lstStyle/>
        <a:p>
          <a:endParaRPr lang="en-CA"/>
        </a:p>
      </dgm:t>
    </dgm:pt>
    <dgm:pt modelId="{9D074551-594A-4564-953D-641C9339B678}" type="sibTrans" cxnId="{0EB1D244-C019-42CE-A439-DE382AAC8F62}">
      <dgm:prSet/>
      <dgm:spPr/>
      <dgm:t>
        <a:bodyPr/>
        <a:lstStyle/>
        <a:p>
          <a:endParaRPr lang="en-CA"/>
        </a:p>
      </dgm:t>
    </dgm:pt>
    <dgm:pt modelId="{3FC18EEE-CED6-4DC1-B688-390E0BFE7867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en-CA" sz="1400" dirty="0" err="1">
              <a:latin typeface="Calibri" panose="020F0502020204030204" pitchFamily="34" charset="0"/>
              <a:cs typeface="Calibri" panose="020F0502020204030204" pitchFamily="34" charset="0"/>
            </a:rPr>
            <a:t>Mukhaffaf</a:t>
          </a:r>
          <a:r>
            <a:rPr lang="en-CA" sz="1400" dirty="0">
              <a:latin typeface="Calibri" panose="020F0502020204030204" pitchFamily="34" charset="0"/>
              <a:cs typeface="Calibri" panose="020F0502020204030204" pitchFamily="34" charset="0"/>
            </a:rPr>
            <a:t> / </a:t>
          </a:r>
          <a:r>
            <a:rPr lang="ar-KW" sz="1400" dirty="0">
              <a:latin typeface="Calibri" panose="020F0502020204030204" pitchFamily="34" charset="0"/>
              <a:cs typeface="Calibri" panose="020F0502020204030204" pitchFamily="34" charset="0"/>
            </a:rPr>
            <a:t>مخفف</a:t>
          </a:r>
        </a:p>
      </dgm:t>
    </dgm:pt>
    <dgm:pt modelId="{45BEE618-B3CA-48D7-895E-D4D01DDDBF42}" type="parTrans" cxnId="{EDDFCD1C-67B6-4144-9C17-3361B91BB0BB}">
      <dgm:prSet/>
      <dgm:spPr/>
      <dgm:t>
        <a:bodyPr/>
        <a:lstStyle/>
        <a:p>
          <a:endParaRPr lang="en-CA"/>
        </a:p>
      </dgm:t>
    </dgm:pt>
    <dgm:pt modelId="{EB98BCE7-699D-4D43-8B9B-7CE1563D8249}" type="sibTrans" cxnId="{EDDFCD1C-67B6-4144-9C17-3361B91BB0BB}">
      <dgm:prSet/>
      <dgm:spPr/>
      <dgm:t>
        <a:bodyPr/>
        <a:lstStyle/>
        <a:p>
          <a:endParaRPr lang="en-CA"/>
        </a:p>
      </dgm:t>
    </dgm:pt>
    <dgm:pt modelId="{6FDF67DA-353D-4915-B084-C8D2453444EB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en-CA" sz="1400" dirty="0" err="1">
              <a:latin typeface="Calibri" panose="020F0502020204030204" pitchFamily="34" charset="0"/>
              <a:cs typeface="Calibri" panose="020F0502020204030204" pitchFamily="34" charset="0"/>
            </a:rPr>
            <a:t>Muthaqqal</a:t>
          </a:r>
          <a:r>
            <a:rPr lang="en-CA" sz="1400" dirty="0">
              <a:latin typeface="Calibri" panose="020F0502020204030204" pitchFamily="34" charset="0"/>
              <a:cs typeface="Calibri" panose="020F0502020204030204" pitchFamily="34" charset="0"/>
            </a:rPr>
            <a:t> / </a:t>
          </a:r>
          <a:r>
            <a:rPr lang="ar-KW" sz="1400" dirty="0">
              <a:latin typeface="Calibri" panose="020F0502020204030204" pitchFamily="34" charset="0"/>
              <a:cs typeface="Calibri" panose="020F0502020204030204" pitchFamily="34" charset="0"/>
            </a:rPr>
            <a:t>مثقل</a:t>
          </a:r>
        </a:p>
      </dgm:t>
    </dgm:pt>
    <dgm:pt modelId="{3C2B887A-2722-4C06-9F93-08D5C6099642}" type="parTrans" cxnId="{E8FE2F49-6AE6-41DA-957E-1ED1DD5F4298}">
      <dgm:prSet/>
      <dgm:spPr/>
      <dgm:t>
        <a:bodyPr/>
        <a:lstStyle/>
        <a:p>
          <a:endParaRPr lang="en-CA"/>
        </a:p>
      </dgm:t>
    </dgm:pt>
    <dgm:pt modelId="{55B939F7-C444-4215-B072-7DF1BB06C318}" type="sibTrans" cxnId="{E8FE2F49-6AE6-41DA-957E-1ED1DD5F4298}">
      <dgm:prSet/>
      <dgm:spPr/>
      <dgm:t>
        <a:bodyPr/>
        <a:lstStyle/>
        <a:p>
          <a:endParaRPr lang="en-CA"/>
        </a:p>
      </dgm:t>
    </dgm:pt>
    <dgm:pt modelId="{99F581A1-2E36-4BD2-A75A-C2958552D6D3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en-CA" sz="1400" dirty="0">
              <a:latin typeface="Calibri" panose="020F0502020204030204" pitchFamily="34" charset="0"/>
              <a:cs typeface="Calibri" panose="020F0502020204030204" pitchFamily="34" charset="0"/>
            </a:rPr>
            <a:t>Leen letter in the middle</a:t>
          </a:r>
        </a:p>
      </dgm:t>
    </dgm:pt>
    <dgm:pt modelId="{5A9E5B87-9B99-4F55-9BDE-65D2300AE361}" type="parTrans" cxnId="{A4977050-5B46-48C3-B849-B417DAA32EFA}">
      <dgm:prSet/>
      <dgm:spPr/>
      <dgm:t>
        <a:bodyPr/>
        <a:lstStyle/>
        <a:p>
          <a:endParaRPr lang="en-CA"/>
        </a:p>
      </dgm:t>
    </dgm:pt>
    <dgm:pt modelId="{79290BB9-8A71-40E8-BE0B-F0187691454B}" type="sibTrans" cxnId="{A4977050-5B46-48C3-B849-B417DAA32EFA}">
      <dgm:prSet/>
      <dgm:spPr/>
      <dgm:t>
        <a:bodyPr/>
        <a:lstStyle/>
        <a:p>
          <a:endParaRPr lang="en-CA"/>
        </a:p>
      </dgm:t>
    </dgm:pt>
    <dgm:pt modelId="{5E1C1C79-5E04-4F75-BFF6-38916B5C994C}" type="pres">
      <dgm:prSet presAssocID="{3D03CBAD-4B79-44E6-BEFB-55DC3BFD2E7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F0DFC77-BBE9-47BC-9341-57C47BD47E29}" type="pres">
      <dgm:prSet presAssocID="{963184F7-5630-46E4-808A-48E9C7FF5683}" presName="hierRoot1" presStyleCnt="0">
        <dgm:presLayoutVars>
          <dgm:hierBranch val="init"/>
        </dgm:presLayoutVars>
      </dgm:prSet>
      <dgm:spPr/>
    </dgm:pt>
    <dgm:pt modelId="{DE563C97-D5A4-4CB5-A2BD-1C678319DE69}" type="pres">
      <dgm:prSet presAssocID="{963184F7-5630-46E4-808A-48E9C7FF5683}" presName="rootComposite1" presStyleCnt="0"/>
      <dgm:spPr/>
    </dgm:pt>
    <dgm:pt modelId="{C12FD378-CEA4-4922-9AC3-766FA727787A}" type="pres">
      <dgm:prSet presAssocID="{963184F7-5630-46E4-808A-48E9C7FF5683}" presName="rootText1" presStyleLbl="node0" presStyleIdx="0" presStyleCnt="1" custScaleX="275286" custScaleY="68415" custLinFactX="11125" custLinFactNeighborX="100000" custLinFactNeighborY="-73937">
        <dgm:presLayoutVars>
          <dgm:chPref val="3"/>
        </dgm:presLayoutVars>
      </dgm:prSet>
      <dgm:spPr>
        <a:prstGeom prst="roundRect">
          <a:avLst/>
        </a:prstGeom>
      </dgm:spPr>
    </dgm:pt>
    <dgm:pt modelId="{A7BEB942-12FD-4C02-8547-CAB0F62E7028}" type="pres">
      <dgm:prSet presAssocID="{963184F7-5630-46E4-808A-48E9C7FF5683}" presName="rootConnector1" presStyleLbl="node1" presStyleIdx="0" presStyleCnt="0"/>
      <dgm:spPr/>
    </dgm:pt>
    <dgm:pt modelId="{901054F7-179C-4663-A106-798E5F97F919}" type="pres">
      <dgm:prSet presAssocID="{963184F7-5630-46E4-808A-48E9C7FF5683}" presName="hierChild2" presStyleCnt="0"/>
      <dgm:spPr/>
    </dgm:pt>
    <dgm:pt modelId="{DC0B2503-3721-4C9A-BA99-54F36866549B}" type="pres">
      <dgm:prSet presAssocID="{DB28DD3B-0444-4F49-96A8-883E1E03C81C}" presName="Name37" presStyleLbl="parChTrans1D2" presStyleIdx="0" presStyleCnt="3"/>
      <dgm:spPr/>
    </dgm:pt>
    <dgm:pt modelId="{C3799533-F3B0-402D-BC57-F6DAA2E4B90C}" type="pres">
      <dgm:prSet presAssocID="{1E53CDCA-1A79-40CA-A97A-E613CA880572}" presName="hierRoot2" presStyleCnt="0">
        <dgm:presLayoutVars>
          <dgm:hierBranch val="init"/>
        </dgm:presLayoutVars>
      </dgm:prSet>
      <dgm:spPr/>
    </dgm:pt>
    <dgm:pt modelId="{0D783B0D-79A9-4E9D-AA60-F3D8D836A216}" type="pres">
      <dgm:prSet presAssocID="{1E53CDCA-1A79-40CA-A97A-E613CA880572}" presName="rootComposite" presStyleCnt="0"/>
      <dgm:spPr/>
    </dgm:pt>
    <dgm:pt modelId="{D9EACCCA-3061-42D4-B9A2-C04CD5CA7B57}" type="pres">
      <dgm:prSet presAssocID="{1E53CDCA-1A79-40CA-A97A-E613CA880572}" presName="rootText" presStyleLbl="node2" presStyleIdx="0" presStyleCnt="3" custScaleX="127879" custScaleY="62575" custLinFactX="-8392" custLinFactNeighborX="-100000" custLinFactNeighborY="-7757">
        <dgm:presLayoutVars>
          <dgm:chPref val="3"/>
        </dgm:presLayoutVars>
      </dgm:prSet>
      <dgm:spPr>
        <a:prstGeom prst="roundRect">
          <a:avLst/>
        </a:prstGeom>
      </dgm:spPr>
    </dgm:pt>
    <dgm:pt modelId="{42DE9833-878E-4D13-B170-0F821E65CC51}" type="pres">
      <dgm:prSet presAssocID="{1E53CDCA-1A79-40CA-A97A-E613CA880572}" presName="rootConnector" presStyleLbl="node2" presStyleIdx="0" presStyleCnt="3"/>
      <dgm:spPr/>
    </dgm:pt>
    <dgm:pt modelId="{02EF6D24-CC2F-4B35-B3D0-DA1A9B818CB9}" type="pres">
      <dgm:prSet presAssocID="{1E53CDCA-1A79-40CA-A97A-E613CA880572}" presName="hierChild4" presStyleCnt="0"/>
      <dgm:spPr/>
    </dgm:pt>
    <dgm:pt modelId="{6EE4FD30-E225-4930-AC88-03E4A481F2C1}" type="pres">
      <dgm:prSet presAssocID="{4BFE8909-0879-4877-8141-A2743E0E81AA}" presName="Name37" presStyleLbl="parChTrans1D3" presStyleIdx="0" presStyleCnt="3"/>
      <dgm:spPr/>
    </dgm:pt>
    <dgm:pt modelId="{6A79A20A-73DC-4A51-BCE3-117790923B17}" type="pres">
      <dgm:prSet presAssocID="{B25F5A73-F38C-4744-A8A2-DBE874BE093E}" presName="hierRoot2" presStyleCnt="0">
        <dgm:presLayoutVars>
          <dgm:hierBranch val="init"/>
        </dgm:presLayoutVars>
      </dgm:prSet>
      <dgm:spPr/>
    </dgm:pt>
    <dgm:pt modelId="{0F4B6FC7-5E4D-4057-8ECF-E466F61523B8}" type="pres">
      <dgm:prSet presAssocID="{B25F5A73-F38C-4744-A8A2-DBE874BE093E}" presName="rootComposite" presStyleCnt="0"/>
      <dgm:spPr/>
    </dgm:pt>
    <dgm:pt modelId="{549FB1AF-C189-4D84-A20A-AC9A357C8329}" type="pres">
      <dgm:prSet presAssocID="{B25F5A73-F38C-4744-A8A2-DBE874BE093E}" presName="rootText" presStyleLbl="node3" presStyleIdx="0" presStyleCnt="3" custScaleX="127879" custScaleY="62575" custLinFactX="-8392" custLinFactNeighborX="-100000" custLinFactNeighborY="-7757">
        <dgm:presLayoutVars>
          <dgm:chPref val="3"/>
        </dgm:presLayoutVars>
      </dgm:prSet>
      <dgm:spPr>
        <a:prstGeom prst="roundRect">
          <a:avLst/>
        </a:prstGeom>
      </dgm:spPr>
    </dgm:pt>
    <dgm:pt modelId="{C37F3CE0-A46D-4E2E-9B71-DEB309F7073D}" type="pres">
      <dgm:prSet presAssocID="{B25F5A73-F38C-4744-A8A2-DBE874BE093E}" presName="rootConnector" presStyleLbl="node3" presStyleIdx="0" presStyleCnt="3"/>
      <dgm:spPr/>
    </dgm:pt>
    <dgm:pt modelId="{0E433E28-70ED-4EFE-9B8C-F1B1BC81ECB3}" type="pres">
      <dgm:prSet presAssocID="{B25F5A73-F38C-4744-A8A2-DBE874BE093E}" presName="hierChild4" presStyleCnt="0"/>
      <dgm:spPr/>
    </dgm:pt>
    <dgm:pt modelId="{D2F8622A-0B46-489D-B4B0-7F453C82FB72}" type="pres">
      <dgm:prSet presAssocID="{E0F3D7D6-E22B-47A8-AF6B-8B42DEFAC2D4}" presName="Name37" presStyleLbl="parChTrans1D4" presStyleIdx="0" presStyleCnt="8"/>
      <dgm:spPr/>
    </dgm:pt>
    <dgm:pt modelId="{FBC738C9-3C71-4C64-82E6-F828A2275FAF}" type="pres">
      <dgm:prSet presAssocID="{27E98255-A24E-46C3-9333-3BE5B1927907}" presName="hierRoot2" presStyleCnt="0">
        <dgm:presLayoutVars>
          <dgm:hierBranch val="init"/>
        </dgm:presLayoutVars>
      </dgm:prSet>
      <dgm:spPr/>
    </dgm:pt>
    <dgm:pt modelId="{4C738605-37CC-4A70-8CD0-39B66EE66DC7}" type="pres">
      <dgm:prSet presAssocID="{27E98255-A24E-46C3-9333-3BE5B1927907}" presName="rootComposite" presStyleCnt="0"/>
      <dgm:spPr/>
    </dgm:pt>
    <dgm:pt modelId="{EBA0D81F-5FF5-4DF4-8E71-AAFE9B14B3F5}" type="pres">
      <dgm:prSet presAssocID="{27E98255-A24E-46C3-9333-3BE5B1927907}" presName="rootText" presStyleLbl="node4" presStyleIdx="0" presStyleCnt="8" custScaleX="127879" custScaleY="62575" custLinFactNeighborX="-82546" custLinFactNeighborY="-2034">
        <dgm:presLayoutVars>
          <dgm:chPref val="3"/>
        </dgm:presLayoutVars>
      </dgm:prSet>
      <dgm:spPr>
        <a:prstGeom prst="roundRect">
          <a:avLst/>
        </a:prstGeom>
      </dgm:spPr>
    </dgm:pt>
    <dgm:pt modelId="{91957F85-8038-4132-A853-95FBE2C6B191}" type="pres">
      <dgm:prSet presAssocID="{27E98255-A24E-46C3-9333-3BE5B1927907}" presName="rootConnector" presStyleLbl="node4" presStyleIdx="0" presStyleCnt="8"/>
      <dgm:spPr/>
    </dgm:pt>
    <dgm:pt modelId="{1A972C7E-6DC1-49BF-BBB9-F474A29653DD}" type="pres">
      <dgm:prSet presAssocID="{27E98255-A24E-46C3-9333-3BE5B1927907}" presName="hierChild4" presStyleCnt="0"/>
      <dgm:spPr/>
    </dgm:pt>
    <dgm:pt modelId="{C8B5867A-D78C-4555-A000-056A2227A84F}" type="pres">
      <dgm:prSet presAssocID="{27E98255-A24E-46C3-9333-3BE5B1927907}" presName="hierChild5" presStyleCnt="0"/>
      <dgm:spPr/>
    </dgm:pt>
    <dgm:pt modelId="{D948EE09-7276-42CD-A328-9AADFB42134E}" type="pres">
      <dgm:prSet presAssocID="{B25F5A73-F38C-4744-A8A2-DBE874BE093E}" presName="hierChild5" presStyleCnt="0"/>
      <dgm:spPr/>
    </dgm:pt>
    <dgm:pt modelId="{A05E00BC-27A9-4F1C-8431-E2E4FF7C3B88}" type="pres">
      <dgm:prSet presAssocID="{1E53CDCA-1A79-40CA-A97A-E613CA880572}" presName="hierChild5" presStyleCnt="0"/>
      <dgm:spPr/>
    </dgm:pt>
    <dgm:pt modelId="{D2CA95C6-80A6-4091-886B-8AF322BA8C6C}" type="pres">
      <dgm:prSet presAssocID="{8BD2230B-1E51-4EBC-81AE-FD01B31047DC}" presName="Name37" presStyleLbl="parChTrans1D2" presStyleIdx="1" presStyleCnt="3"/>
      <dgm:spPr/>
    </dgm:pt>
    <dgm:pt modelId="{5FD16E54-93F3-45B5-A586-3672BF843AD4}" type="pres">
      <dgm:prSet presAssocID="{842D0CB6-FE03-470A-AA5B-FDD4AE21A400}" presName="hierRoot2" presStyleCnt="0">
        <dgm:presLayoutVars>
          <dgm:hierBranch val="init"/>
        </dgm:presLayoutVars>
      </dgm:prSet>
      <dgm:spPr/>
    </dgm:pt>
    <dgm:pt modelId="{0AEE48A2-2A8B-47D3-943C-FA95F5655457}" type="pres">
      <dgm:prSet presAssocID="{842D0CB6-FE03-470A-AA5B-FDD4AE21A400}" presName="rootComposite" presStyleCnt="0"/>
      <dgm:spPr/>
    </dgm:pt>
    <dgm:pt modelId="{CB49D827-6FE8-451D-AB9A-F58E873BACBD}" type="pres">
      <dgm:prSet presAssocID="{842D0CB6-FE03-470A-AA5B-FDD4AE21A400}" presName="rootText" presStyleLbl="node2" presStyleIdx="1" presStyleCnt="3" custScaleX="127879" custScaleY="62575" custLinFactNeighborX="-25933" custLinFactNeighborY="-6814">
        <dgm:presLayoutVars>
          <dgm:chPref val="3"/>
        </dgm:presLayoutVars>
      </dgm:prSet>
      <dgm:spPr>
        <a:prstGeom prst="roundRect">
          <a:avLst/>
        </a:prstGeom>
      </dgm:spPr>
    </dgm:pt>
    <dgm:pt modelId="{7DE1898E-0E58-4988-85B8-3CCF157BFD94}" type="pres">
      <dgm:prSet presAssocID="{842D0CB6-FE03-470A-AA5B-FDD4AE21A400}" presName="rootConnector" presStyleLbl="node2" presStyleIdx="1" presStyleCnt="3"/>
      <dgm:spPr/>
    </dgm:pt>
    <dgm:pt modelId="{AFBC0EF3-C7FE-43CD-8E08-365333DA88DC}" type="pres">
      <dgm:prSet presAssocID="{842D0CB6-FE03-470A-AA5B-FDD4AE21A400}" presName="hierChild4" presStyleCnt="0"/>
      <dgm:spPr/>
    </dgm:pt>
    <dgm:pt modelId="{49081A5C-507E-4BC9-AC02-847B507C22EE}" type="pres">
      <dgm:prSet presAssocID="{B7E02BB5-4AF4-4F4F-8632-0AC66B2C02B3}" presName="Name37" presStyleLbl="parChTrans1D3" presStyleIdx="1" presStyleCnt="3"/>
      <dgm:spPr/>
    </dgm:pt>
    <dgm:pt modelId="{2E07D07B-D016-4271-9E5B-5BC9978336A4}" type="pres">
      <dgm:prSet presAssocID="{F7FA313D-06DB-4CC7-8FB9-0E9F1B332AF8}" presName="hierRoot2" presStyleCnt="0">
        <dgm:presLayoutVars>
          <dgm:hierBranch val="init"/>
        </dgm:presLayoutVars>
      </dgm:prSet>
      <dgm:spPr/>
    </dgm:pt>
    <dgm:pt modelId="{50A39AAF-6EF9-4EF8-8B0F-2E4A82AB5024}" type="pres">
      <dgm:prSet presAssocID="{F7FA313D-06DB-4CC7-8FB9-0E9F1B332AF8}" presName="rootComposite" presStyleCnt="0"/>
      <dgm:spPr/>
    </dgm:pt>
    <dgm:pt modelId="{D5729DC7-24FE-475D-86F9-45DAB5CEA7A9}" type="pres">
      <dgm:prSet presAssocID="{F7FA313D-06DB-4CC7-8FB9-0E9F1B332AF8}" presName="rootText" presStyleLbl="node3" presStyleIdx="1" presStyleCnt="3" custScaleX="186596" custScaleY="62575" custLinFactNeighborX="-30895" custLinFactNeighborY="27856">
        <dgm:presLayoutVars>
          <dgm:chPref val="3"/>
        </dgm:presLayoutVars>
      </dgm:prSet>
      <dgm:spPr>
        <a:prstGeom prst="roundRect">
          <a:avLst/>
        </a:prstGeom>
      </dgm:spPr>
    </dgm:pt>
    <dgm:pt modelId="{8B6CBD47-EA81-43EA-A736-F82C3DFCE183}" type="pres">
      <dgm:prSet presAssocID="{F7FA313D-06DB-4CC7-8FB9-0E9F1B332AF8}" presName="rootConnector" presStyleLbl="node3" presStyleIdx="1" presStyleCnt="3"/>
      <dgm:spPr/>
    </dgm:pt>
    <dgm:pt modelId="{D584A681-C791-49EE-AAB9-45D63BE6A956}" type="pres">
      <dgm:prSet presAssocID="{F7FA313D-06DB-4CC7-8FB9-0E9F1B332AF8}" presName="hierChild4" presStyleCnt="0"/>
      <dgm:spPr/>
    </dgm:pt>
    <dgm:pt modelId="{51F2B2A3-13BE-4931-84AE-877BA85F5B79}" type="pres">
      <dgm:prSet presAssocID="{F7FA313D-06DB-4CC7-8FB9-0E9F1B332AF8}" presName="hierChild5" presStyleCnt="0"/>
      <dgm:spPr/>
    </dgm:pt>
    <dgm:pt modelId="{BA0B5DD2-D935-4013-8EBB-4AE1A9A492AD}" type="pres">
      <dgm:prSet presAssocID="{842D0CB6-FE03-470A-AA5B-FDD4AE21A400}" presName="hierChild5" presStyleCnt="0"/>
      <dgm:spPr/>
    </dgm:pt>
    <dgm:pt modelId="{AC30AFCC-89CA-427A-BC48-6333E35BD4AD}" type="pres">
      <dgm:prSet presAssocID="{8ACF208A-D6C7-40D6-9F33-A67A647DC6F0}" presName="Name37" presStyleLbl="parChTrans1D2" presStyleIdx="2" presStyleCnt="3"/>
      <dgm:spPr/>
    </dgm:pt>
    <dgm:pt modelId="{5E0AEF51-5038-41C4-A90C-BBB0EBC07BED}" type="pres">
      <dgm:prSet presAssocID="{AA8B8805-D53F-4D34-B7B0-F028DFB9E152}" presName="hierRoot2" presStyleCnt="0">
        <dgm:presLayoutVars>
          <dgm:hierBranch val="init"/>
        </dgm:presLayoutVars>
      </dgm:prSet>
      <dgm:spPr/>
    </dgm:pt>
    <dgm:pt modelId="{8D9E71D2-07A6-479E-93CE-C7295085956E}" type="pres">
      <dgm:prSet presAssocID="{AA8B8805-D53F-4D34-B7B0-F028DFB9E152}" presName="rootComposite" presStyleCnt="0"/>
      <dgm:spPr/>
    </dgm:pt>
    <dgm:pt modelId="{B3AADA50-97F9-43CA-B0E0-C3AD4641FC96}" type="pres">
      <dgm:prSet presAssocID="{AA8B8805-D53F-4D34-B7B0-F028DFB9E152}" presName="rootText" presStyleLbl="node2" presStyleIdx="2" presStyleCnt="3" custScaleX="127879" custScaleY="62575" custLinFactX="32853" custLinFactNeighborX="100000" custLinFactNeighborY="-6759">
        <dgm:presLayoutVars>
          <dgm:chPref val="3"/>
        </dgm:presLayoutVars>
      </dgm:prSet>
      <dgm:spPr>
        <a:prstGeom prst="roundRect">
          <a:avLst/>
        </a:prstGeom>
      </dgm:spPr>
    </dgm:pt>
    <dgm:pt modelId="{B83F8006-6A1F-4F31-A076-94B8E3D726B2}" type="pres">
      <dgm:prSet presAssocID="{AA8B8805-D53F-4D34-B7B0-F028DFB9E152}" presName="rootConnector" presStyleLbl="node2" presStyleIdx="2" presStyleCnt="3"/>
      <dgm:spPr/>
    </dgm:pt>
    <dgm:pt modelId="{C1898A44-2CE8-45B3-988B-B5B07BE56EF3}" type="pres">
      <dgm:prSet presAssocID="{AA8B8805-D53F-4D34-B7B0-F028DFB9E152}" presName="hierChild4" presStyleCnt="0"/>
      <dgm:spPr/>
    </dgm:pt>
    <dgm:pt modelId="{DDE5BF70-846E-4318-ACEA-2A7F6509F9A8}" type="pres">
      <dgm:prSet presAssocID="{96B2AD04-FAD9-4BEA-A68B-201935A8194B}" presName="Name37" presStyleLbl="parChTrans1D3" presStyleIdx="2" presStyleCnt="3"/>
      <dgm:spPr/>
    </dgm:pt>
    <dgm:pt modelId="{0E1C9E51-7029-46DD-B053-9A0F76DEE530}" type="pres">
      <dgm:prSet presAssocID="{6E2794E9-9690-4BB3-B2B8-8369B1DA0A12}" presName="hierRoot2" presStyleCnt="0">
        <dgm:presLayoutVars>
          <dgm:hierBranch val="init"/>
        </dgm:presLayoutVars>
      </dgm:prSet>
      <dgm:spPr/>
    </dgm:pt>
    <dgm:pt modelId="{966E3DBA-56A9-48E8-8148-7C7C3E19D4B6}" type="pres">
      <dgm:prSet presAssocID="{6E2794E9-9690-4BB3-B2B8-8369B1DA0A12}" presName="rootComposite" presStyleCnt="0"/>
      <dgm:spPr/>
    </dgm:pt>
    <dgm:pt modelId="{0DB9FB80-4377-47C3-991F-211D8F826DDF}" type="pres">
      <dgm:prSet presAssocID="{6E2794E9-9690-4BB3-B2B8-8369B1DA0A12}" presName="rootText" presStyleLbl="node3" presStyleIdx="2" presStyleCnt="3" custScaleX="236007" custScaleY="62575" custLinFactX="32853" custLinFactNeighborX="100000" custLinFactNeighborY="-21779">
        <dgm:presLayoutVars>
          <dgm:chPref val="3"/>
        </dgm:presLayoutVars>
      </dgm:prSet>
      <dgm:spPr>
        <a:prstGeom prst="roundRect">
          <a:avLst/>
        </a:prstGeom>
      </dgm:spPr>
    </dgm:pt>
    <dgm:pt modelId="{EBF7F055-D6FB-432A-A9F5-A7338835A212}" type="pres">
      <dgm:prSet presAssocID="{6E2794E9-9690-4BB3-B2B8-8369B1DA0A12}" presName="rootConnector" presStyleLbl="node3" presStyleIdx="2" presStyleCnt="3"/>
      <dgm:spPr/>
    </dgm:pt>
    <dgm:pt modelId="{C9D26495-1CF3-452A-B9F2-67D72C025E0C}" type="pres">
      <dgm:prSet presAssocID="{6E2794E9-9690-4BB3-B2B8-8369B1DA0A12}" presName="hierChild4" presStyleCnt="0"/>
      <dgm:spPr/>
    </dgm:pt>
    <dgm:pt modelId="{C411E908-B4E6-45E4-AC70-F7B0F1D2AAD8}" type="pres">
      <dgm:prSet presAssocID="{4C529A7A-3743-46DA-BF48-5477C9EA53BA}" presName="Name37" presStyleLbl="parChTrans1D4" presStyleIdx="1" presStyleCnt="8"/>
      <dgm:spPr/>
    </dgm:pt>
    <dgm:pt modelId="{E56F8D52-1CCF-48A3-8CFB-9D231A16880E}" type="pres">
      <dgm:prSet presAssocID="{BD03A5B1-03F0-4762-84F9-622661BE092F}" presName="hierRoot2" presStyleCnt="0">
        <dgm:presLayoutVars>
          <dgm:hierBranch/>
        </dgm:presLayoutVars>
      </dgm:prSet>
      <dgm:spPr/>
    </dgm:pt>
    <dgm:pt modelId="{7DDCAFF5-FF4B-4D52-977B-A85F54B7BCE2}" type="pres">
      <dgm:prSet presAssocID="{BD03A5B1-03F0-4762-84F9-622661BE092F}" presName="rootComposite" presStyleCnt="0"/>
      <dgm:spPr/>
    </dgm:pt>
    <dgm:pt modelId="{07AD5A5A-7EF5-46B9-8AF0-9BFDC3D80B49}" type="pres">
      <dgm:prSet presAssocID="{BD03A5B1-03F0-4762-84F9-622661BE092F}" presName="rootText" presStyleLbl="node4" presStyleIdx="1" presStyleCnt="8" custScaleX="236007" custScaleY="68916" custLinFactX="32853" custLinFactNeighborX="100000" custLinFactNeighborY="-39807">
        <dgm:presLayoutVars>
          <dgm:chPref val="3"/>
        </dgm:presLayoutVars>
      </dgm:prSet>
      <dgm:spPr>
        <a:prstGeom prst="roundRect">
          <a:avLst/>
        </a:prstGeom>
      </dgm:spPr>
    </dgm:pt>
    <dgm:pt modelId="{4D5B18AA-5A57-4E39-9F5A-27A8A8B6D5F8}" type="pres">
      <dgm:prSet presAssocID="{BD03A5B1-03F0-4762-84F9-622661BE092F}" presName="rootConnector" presStyleLbl="node4" presStyleIdx="1" presStyleCnt="8"/>
      <dgm:spPr/>
    </dgm:pt>
    <dgm:pt modelId="{C0BA83B1-6AD0-4620-AEE8-DF648EF33678}" type="pres">
      <dgm:prSet presAssocID="{BD03A5B1-03F0-4762-84F9-622661BE092F}" presName="hierChild4" presStyleCnt="0"/>
      <dgm:spPr/>
    </dgm:pt>
    <dgm:pt modelId="{B1B7BB21-9245-43DA-ABB8-B5B0D1B27D98}" type="pres">
      <dgm:prSet presAssocID="{42D04093-D330-48AF-87E7-5D5E21E31655}" presName="Name35" presStyleLbl="parChTrans1D4" presStyleIdx="2" presStyleCnt="8"/>
      <dgm:spPr/>
    </dgm:pt>
    <dgm:pt modelId="{F30839FC-6E99-4AD0-8C90-2CBEA917AB18}" type="pres">
      <dgm:prSet presAssocID="{F13848E4-86B4-446B-9802-2729E618442B}" presName="hierRoot2" presStyleCnt="0">
        <dgm:presLayoutVars>
          <dgm:hierBranch/>
        </dgm:presLayoutVars>
      </dgm:prSet>
      <dgm:spPr/>
    </dgm:pt>
    <dgm:pt modelId="{C948DCD5-305D-4FAD-BEDA-38EB47CE2468}" type="pres">
      <dgm:prSet presAssocID="{F13848E4-86B4-446B-9802-2729E618442B}" presName="rootComposite" presStyleCnt="0"/>
      <dgm:spPr/>
    </dgm:pt>
    <dgm:pt modelId="{02C60764-A7C5-4C5D-B916-BB75888A1C40}" type="pres">
      <dgm:prSet presAssocID="{F13848E4-86B4-446B-9802-2729E618442B}" presName="rootText" presStyleLbl="node4" presStyleIdx="2" presStyleCnt="8" custScaleX="97881" custScaleY="58331" custLinFactNeighborX="68224" custLinFactNeighborY="329">
        <dgm:presLayoutVars>
          <dgm:chPref val="3"/>
        </dgm:presLayoutVars>
      </dgm:prSet>
      <dgm:spPr>
        <a:prstGeom prst="roundRect">
          <a:avLst/>
        </a:prstGeom>
      </dgm:spPr>
    </dgm:pt>
    <dgm:pt modelId="{C93E4855-F793-4FDF-85B6-C26A79600B3F}" type="pres">
      <dgm:prSet presAssocID="{F13848E4-86B4-446B-9802-2729E618442B}" presName="rootConnector" presStyleLbl="node4" presStyleIdx="2" presStyleCnt="8"/>
      <dgm:spPr/>
    </dgm:pt>
    <dgm:pt modelId="{AFF76B38-99C0-42A3-884F-9DE06CC816F8}" type="pres">
      <dgm:prSet presAssocID="{F13848E4-86B4-446B-9802-2729E618442B}" presName="hierChild4" presStyleCnt="0"/>
      <dgm:spPr/>
    </dgm:pt>
    <dgm:pt modelId="{4A477D96-7655-4C93-94F0-5C4CD9C0DBCD}" type="pres">
      <dgm:prSet presAssocID="{45BEE618-B3CA-48D7-895E-D4D01DDDBF42}" presName="Name35" presStyleLbl="parChTrans1D4" presStyleIdx="3" presStyleCnt="8"/>
      <dgm:spPr/>
    </dgm:pt>
    <dgm:pt modelId="{6758A3E6-5465-4BD7-A9B5-6D6C4E43A6BC}" type="pres">
      <dgm:prSet presAssocID="{3FC18EEE-CED6-4DC1-B688-390E0BFE7867}" presName="hierRoot2" presStyleCnt="0">
        <dgm:presLayoutVars>
          <dgm:hierBranch val="init"/>
        </dgm:presLayoutVars>
      </dgm:prSet>
      <dgm:spPr/>
    </dgm:pt>
    <dgm:pt modelId="{7293D924-6D87-4A9D-965E-0B6F5868A0AF}" type="pres">
      <dgm:prSet presAssocID="{3FC18EEE-CED6-4DC1-B688-390E0BFE7867}" presName="rootComposite" presStyleCnt="0"/>
      <dgm:spPr/>
    </dgm:pt>
    <dgm:pt modelId="{D8EEB10E-19F9-498B-86A7-68D930BEB34E}" type="pres">
      <dgm:prSet presAssocID="{3FC18EEE-CED6-4DC1-B688-390E0BFE7867}" presName="rootText" presStyleLbl="node4" presStyleIdx="3" presStyleCnt="8" custScaleX="167061" custScaleY="52360" custLinFactNeighborX="68379" custLinFactNeighborY="-18512">
        <dgm:presLayoutVars>
          <dgm:chPref val="3"/>
        </dgm:presLayoutVars>
      </dgm:prSet>
      <dgm:spPr>
        <a:prstGeom prst="roundRect">
          <a:avLst/>
        </a:prstGeom>
      </dgm:spPr>
    </dgm:pt>
    <dgm:pt modelId="{772E3109-D14A-4D7D-A06B-9F504289069C}" type="pres">
      <dgm:prSet presAssocID="{3FC18EEE-CED6-4DC1-B688-390E0BFE7867}" presName="rootConnector" presStyleLbl="node4" presStyleIdx="3" presStyleCnt="8"/>
      <dgm:spPr/>
    </dgm:pt>
    <dgm:pt modelId="{814DE596-C57F-44A7-AFAE-00DC15707575}" type="pres">
      <dgm:prSet presAssocID="{3FC18EEE-CED6-4DC1-B688-390E0BFE7867}" presName="hierChild4" presStyleCnt="0"/>
      <dgm:spPr/>
    </dgm:pt>
    <dgm:pt modelId="{864DCE7C-D4FB-4D1A-A268-1CCB996F252A}" type="pres">
      <dgm:prSet presAssocID="{3FC18EEE-CED6-4DC1-B688-390E0BFE7867}" presName="hierChild5" presStyleCnt="0"/>
      <dgm:spPr/>
    </dgm:pt>
    <dgm:pt modelId="{912FA0BF-5E93-4716-8BC0-921A1F0112F6}" type="pres">
      <dgm:prSet presAssocID="{F13848E4-86B4-446B-9802-2729E618442B}" presName="hierChild5" presStyleCnt="0"/>
      <dgm:spPr/>
    </dgm:pt>
    <dgm:pt modelId="{E94F540D-8D87-4D3D-91E9-F9A3B97F8F02}" type="pres">
      <dgm:prSet presAssocID="{352939B4-7006-483D-92E2-369453D9649C}" presName="Name35" presStyleLbl="parChTrans1D4" presStyleIdx="4" presStyleCnt="8"/>
      <dgm:spPr/>
    </dgm:pt>
    <dgm:pt modelId="{D01F7ADE-F278-4A69-A065-E68E8613789B}" type="pres">
      <dgm:prSet presAssocID="{D92930F4-1A50-430D-879D-4D2895389A7E}" presName="hierRoot2" presStyleCnt="0">
        <dgm:presLayoutVars>
          <dgm:hierBranch/>
        </dgm:presLayoutVars>
      </dgm:prSet>
      <dgm:spPr/>
    </dgm:pt>
    <dgm:pt modelId="{EB46BF91-3DBC-4B21-8551-D1C895B1D564}" type="pres">
      <dgm:prSet presAssocID="{D92930F4-1A50-430D-879D-4D2895389A7E}" presName="rootComposite" presStyleCnt="0"/>
      <dgm:spPr/>
    </dgm:pt>
    <dgm:pt modelId="{12FB2FB5-E6C9-4CB6-BD4B-9A85F2A4086F}" type="pres">
      <dgm:prSet presAssocID="{D92930F4-1A50-430D-879D-4D2895389A7E}" presName="rootText" presStyleLbl="node4" presStyleIdx="4" presStyleCnt="8" custScaleY="58331" custLinFactNeighborX="67037" custLinFactNeighborY="194">
        <dgm:presLayoutVars>
          <dgm:chPref val="3"/>
        </dgm:presLayoutVars>
      </dgm:prSet>
      <dgm:spPr>
        <a:prstGeom prst="roundRect">
          <a:avLst/>
        </a:prstGeom>
      </dgm:spPr>
    </dgm:pt>
    <dgm:pt modelId="{047F1EC8-ABEE-4C7F-81C7-6F8E856F85D0}" type="pres">
      <dgm:prSet presAssocID="{D92930F4-1A50-430D-879D-4D2895389A7E}" presName="rootConnector" presStyleLbl="node4" presStyleIdx="4" presStyleCnt="8"/>
      <dgm:spPr/>
    </dgm:pt>
    <dgm:pt modelId="{B04E29A8-85D3-404A-B0B1-0C36F2CC8C61}" type="pres">
      <dgm:prSet presAssocID="{D92930F4-1A50-430D-879D-4D2895389A7E}" presName="hierChild4" presStyleCnt="0"/>
      <dgm:spPr/>
    </dgm:pt>
    <dgm:pt modelId="{9A42B1F0-6668-4941-8EC9-2E2E21868E6B}" type="pres">
      <dgm:prSet presAssocID="{3C2B887A-2722-4C06-9F93-08D5C6099642}" presName="Name35" presStyleLbl="parChTrans1D4" presStyleIdx="5" presStyleCnt="8"/>
      <dgm:spPr/>
    </dgm:pt>
    <dgm:pt modelId="{32721A8A-1599-4B71-ACB0-F87637F78F50}" type="pres">
      <dgm:prSet presAssocID="{6FDF67DA-353D-4915-B084-C8D2453444EB}" presName="hierRoot2" presStyleCnt="0">
        <dgm:presLayoutVars>
          <dgm:hierBranch val="init"/>
        </dgm:presLayoutVars>
      </dgm:prSet>
      <dgm:spPr/>
    </dgm:pt>
    <dgm:pt modelId="{86985268-CBD0-48BC-B172-6376A2C42367}" type="pres">
      <dgm:prSet presAssocID="{6FDF67DA-353D-4915-B084-C8D2453444EB}" presName="rootComposite" presStyleCnt="0"/>
      <dgm:spPr/>
    </dgm:pt>
    <dgm:pt modelId="{F53B5A6A-3324-4968-AFC6-646509A17AD4}" type="pres">
      <dgm:prSet presAssocID="{6FDF67DA-353D-4915-B084-C8D2453444EB}" presName="rootText" presStyleLbl="node4" presStyleIdx="5" presStyleCnt="8" custScaleX="170678" custScaleY="52360" custLinFactNeighborX="66947" custLinFactNeighborY="-18187">
        <dgm:presLayoutVars>
          <dgm:chPref val="3"/>
        </dgm:presLayoutVars>
      </dgm:prSet>
      <dgm:spPr>
        <a:prstGeom prst="roundRect">
          <a:avLst/>
        </a:prstGeom>
      </dgm:spPr>
    </dgm:pt>
    <dgm:pt modelId="{E9A9067D-4AD6-44AA-B61E-0BDBA0BFE06C}" type="pres">
      <dgm:prSet presAssocID="{6FDF67DA-353D-4915-B084-C8D2453444EB}" presName="rootConnector" presStyleLbl="node4" presStyleIdx="5" presStyleCnt="8"/>
      <dgm:spPr/>
    </dgm:pt>
    <dgm:pt modelId="{5DE01A5D-7834-4CF5-B047-E98EBDFE3C99}" type="pres">
      <dgm:prSet presAssocID="{6FDF67DA-353D-4915-B084-C8D2453444EB}" presName="hierChild4" presStyleCnt="0"/>
      <dgm:spPr/>
    </dgm:pt>
    <dgm:pt modelId="{60F6131C-FAFE-4E5C-B77E-F828E6F5E1BB}" type="pres">
      <dgm:prSet presAssocID="{6FDF67DA-353D-4915-B084-C8D2453444EB}" presName="hierChild5" presStyleCnt="0"/>
      <dgm:spPr/>
    </dgm:pt>
    <dgm:pt modelId="{E4439878-7FE8-4058-9593-0EE841F2F3DF}" type="pres">
      <dgm:prSet presAssocID="{D92930F4-1A50-430D-879D-4D2895389A7E}" presName="hierChild5" presStyleCnt="0"/>
      <dgm:spPr/>
    </dgm:pt>
    <dgm:pt modelId="{496F3CF8-CAD9-45A8-A1A2-3D5F62CC92F9}" type="pres">
      <dgm:prSet presAssocID="{441FFAC4-742C-4CF7-BFAA-2BFC0936B54B}" presName="Name35" presStyleLbl="parChTrans1D4" presStyleIdx="6" presStyleCnt="8"/>
      <dgm:spPr/>
    </dgm:pt>
    <dgm:pt modelId="{20314F73-F8BC-416C-B166-C9EEFFA37C07}" type="pres">
      <dgm:prSet presAssocID="{E23409A1-AE42-4EBB-9B1B-202FAD63602D}" presName="hierRoot2" presStyleCnt="0">
        <dgm:presLayoutVars>
          <dgm:hierBranch/>
        </dgm:presLayoutVars>
      </dgm:prSet>
      <dgm:spPr/>
    </dgm:pt>
    <dgm:pt modelId="{9C3AC7C6-4DAF-4EB3-B49E-24153EAC259C}" type="pres">
      <dgm:prSet presAssocID="{E23409A1-AE42-4EBB-9B1B-202FAD63602D}" presName="rootComposite" presStyleCnt="0"/>
      <dgm:spPr/>
    </dgm:pt>
    <dgm:pt modelId="{DF4D2EBB-F681-40BD-93F0-FDFA059D87FB}" type="pres">
      <dgm:prSet presAssocID="{E23409A1-AE42-4EBB-9B1B-202FAD63602D}" presName="rootText" presStyleLbl="node4" presStyleIdx="6" presStyleCnt="8" custScaleX="99511" custScaleY="58331" custLinFactNeighborX="62652" custLinFactNeighborY="329">
        <dgm:presLayoutVars>
          <dgm:chPref val="3"/>
        </dgm:presLayoutVars>
      </dgm:prSet>
      <dgm:spPr>
        <a:xfrm>
          <a:off x="10365030" y="3250008"/>
          <a:ext cx="1573858" cy="644611"/>
        </a:xfrm>
        <a:prstGeom prst="roundRect">
          <a:avLst/>
        </a:prstGeom>
      </dgm:spPr>
    </dgm:pt>
    <dgm:pt modelId="{302029C9-75B2-4EB2-8071-5EB3D7F895CB}" type="pres">
      <dgm:prSet presAssocID="{E23409A1-AE42-4EBB-9B1B-202FAD63602D}" presName="rootConnector" presStyleLbl="node4" presStyleIdx="6" presStyleCnt="8"/>
      <dgm:spPr/>
    </dgm:pt>
    <dgm:pt modelId="{DED06198-F9FE-46FF-A906-BBC006BBCAAC}" type="pres">
      <dgm:prSet presAssocID="{E23409A1-AE42-4EBB-9B1B-202FAD63602D}" presName="hierChild4" presStyleCnt="0"/>
      <dgm:spPr/>
    </dgm:pt>
    <dgm:pt modelId="{CF7C1FFD-8A73-41C2-A094-58A230A2C5A3}" type="pres">
      <dgm:prSet presAssocID="{5A9E5B87-9B99-4F55-9BDE-65D2300AE361}" presName="Name35" presStyleLbl="parChTrans1D4" presStyleIdx="7" presStyleCnt="8"/>
      <dgm:spPr/>
    </dgm:pt>
    <dgm:pt modelId="{FB9D48F3-9846-4645-A4EF-00D081AD9818}" type="pres">
      <dgm:prSet presAssocID="{99F581A1-2E36-4BD2-A75A-C2958552D6D3}" presName="hierRoot2" presStyleCnt="0">
        <dgm:presLayoutVars>
          <dgm:hierBranch val="init"/>
        </dgm:presLayoutVars>
      </dgm:prSet>
      <dgm:spPr/>
    </dgm:pt>
    <dgm:pt modelId="{97B1FA61-8B6C-49D6-AA72-346B3399582E}" type="pres">
      <dgm:prSet presAssocID="{99F581A1-2E36-4BD2-A75A-C2958552D6D3}" presName="rootComposite" presStyleCnt="0"/>
      <dgm:spPr/>
    </dgm:pt>
    <dgm:pt modelId="{4A55FB25-2366-46D0-B5D9-F6ACB22F2B46}" type="pres">
      <dgm:prSet presAssocID="{99F581A1-2E36-4BD2-A75A-C2958552D6D3}" presName="rootText" presStyleLbl="node4" presStyleIdx="7" presStyleCnt="8" custScaleX="147858" custScaleY="52360" custLinFactNeighborX="62774" custLinFactNeighborY="-19131">
        <dgm:presLayoutVars>
          <dgm:chPref val="3"/>
        </dgm:presLayoutVars>
      </dgm:prSet>
      <dgm:spPr>
        <a:prstGeom prst="roundRect">
          <a:avLst/>
        </a:prstGeom>
      </dgm:spPr>
    </dgm:pt>
    <dgm:pt modelId="{AE36380D-5885-4652-A277-393221273D60}" type="pres">
      <dgm:prSet presAssocID="{99F581A1-2E36-4BD2-A75A-C2958552D6D3}" presName="rootConnector" presStyleLbl="node4" presStyleIdx="7" presStyleCnt="8"/>
      <dgm:spPr/>
    </dgm:pt>
    <dgm:pt modelId="{4978BA42-D6AE-4890-B67A-2278C2211EBD}" type="pres">
      <dgm:prSet presAssocID="{99F581A1-2E36-4BD2-A75A-C2958552D6D3}" presName="hierChild4" presStyleCnt="0"/>
      <dgm:spPr/>
    </dgm:pt>
    <dgm:pt modelId="{57DD40F9-3F0F-4BF8-BC2E-8CE3ACF53355}" type="pres">
      <dgm:prSet presAssocID="{99F581A1-2E36-4BD2-A75A-C2958552D6D3}" presName="hierChild5" presStyleCnt="0"/>
      <dgm:spPr/>
    </dgm:pt>
    <dgm:pt modelId="{60F24097-E01D-4D07-A63B-AB9ABE088499}" type="pres">
      <dgm:prSet presAssocID="{E23409A1-AE42-4EBB-9B1B-202FAD63602D}" presName="hierChild5" presStyleCnt="0"/>
      <dgm:spPr/>
    </dgm:pt>
    <dgm:pt modelId="{74CDE519-625C-403F-8543-8739EE266547}" type="pres">
      <dgm:prSet presAssocID="{BD03A5B1-03F0-4762-84F9-622661BE092F}" presName="hierChild5" presStyleCnt="0"/>
      <dgm:spPr/>
    </dgm:pt>
    <dgm:pt modelId="{2C4250E1-7CD5-47C5-88A8-31FD9DBC0456}" type="pres">
      <dgm:prSet presAssocID="{6E2794E9-9690-4BB3-B2B8-8369B1DA0A12}" presName="hierChild5" presStyleCnt="0"/>
      <dgm:spPr/>
    </dgm:pt>
    <dgm:pt modelId="{FB8D3697-CED0-4390-A898-9A82AD8354F5}" type="pres">
      <dgm:prSet presAssocID="{AA8B8805-D53F-4D34-B7B0-F028DFB9E152}" presName="hierChild5" presStyleCnt="0"/>
      <dgm:spPr/>
    </dgm:pt>
    <dgm:pt modelId="{9DFA67E7-5704-4604-B96B-A7E5D3B66B4D}" type="pres">
      <dgm:prSet presAssocID="{963184F7-5630-46E4-808A-48E9C7FF5683}" presName="hierChild3" presStyleCnt="0"/>
      <dgm:spPr/>
    </dgm:pt>
  </dgm:ptLst>
  <dgm:cxnLst>
    <dgm:cxn modelId="{DDC90202-C15E-4B6F-A86E-2C0C6F28A746}" type="presOf" srcId="{B25F5A73-F38C-4744-A8A2-DBE874BE093E}" destId="{549FB1AF-C189-4D84-A20A-AC9A357C8329}" srcOrd="0" destOrd="0" presId="urn:microsoft.com/office/officeart/2005/8/layout/orgChart1"/>
    <dgm:cxn modelId="{91C83805-AA0F-4D71-B92B-1650DA9F5C98}" type="presOf" srcId="{27E98255-A24E-46C3-9333-3BE5B1927907}" destId="{91957F85-8038-4132-A853-95FBE2C6B191}" srcOrd="1" destOrd="0" presId="urn:microsoft.com/office/officeart/2005/8/layout/orgChart1"/>
    <dgm:cxn modelId="{1842A308-390A-4D6C-B438-E7A7C071321F}" type="presOf" srcId="{6FDF67DA-353D-4915-B084-C8D2453444EB}" destId="{F53B5A6A-3324-4968-AFC6-646509A17AD4}" srcOrd="0" destOrd="0" presId="urn:microsoft.com/office/officeart/2005/8/layout/orgChart1"/>
    <dgm:cxn modelId="{6F210A0D-577D-4E1D-92A2-319C76861B6C}" type="presOf" srcId="{842D0CB6-FE03-470A-AA5B-FDD4AE21A400}" destId="{CB49D827-6FE8-451D-AB9A-F58E873BACBD}" srcOrd="0" destOrd="0" presId="urn:microsoft.com/office/officeart/2005/8/layout/orgChart1"/>
    <dgm:cxn modelId="{F0DA4318-5FC6-4241-8180-5C067B033D46}" type="presOf" srcId="{352939B4-7006-483D-92E2-369453D9649C}" destId="{E94F540D-8D87-4D3D-91E9-F9A3B97F8F02}" srcOrd="0" destOrd="0" presId="urn:microsoft.com/office/officeart/2005/8/layout/orgChart1"/>
    <dgm:cxn modelId="{CD00EC1B-102C-4ACC-9449-2326032F6B17}" type="presOf" srcId="{F13848E4-86B4-446B-9802-2729E618442B}" destId="{C93E4855-F793-4FDF-85B6-C26A79600B3F}" srcOrd="1" destOrd="0" presId="urn:microsoft.com/office/officeart/2005/8/layout/orgChart1"/>
    <dgm:cxn modelId="{EDDFCD1C-67B6-4144-9C17-3361B91BB0BB}" srcId="{F13848E4-86B4-446B-9802-2729E618442B}" destId="{3FC18EEE-CED6-4DC1-B688-390E0BFE7867}" srcOrd="0" destOrd="0" parTransId="{45BEE618-B3CA-48D7-895E-D4D01DDDBF42}" sibTransId="{EB98BCE7-699D-4D43-8B9B-7CE1563D8249}"/>
    <dgm:cxn modelId="{910AF020-13DF-453A-94AE-5CAA2DF825F8}" srcId="{963184F7-5630-46E4-808A-48E9C7FF5683}" destId="{AA8B8805-D53F-4D34-B7B0-F028DFB9E152}" srcOrd="2" destOrd="0" parTransId="{8ACF208A-D6C7-40D6-9F33-A67A647DC6F0}" sibTransId="{E6FCCF04-8202-4D4F-8B1E-718C87BFC758}"/>
    <dgm:cxn modelId="{A6CFA129-CCAD-4063-8B46-8D3C3F1ED250}" type="presOf" srcId="{AA8B8805-D53F-4D34-B7B0-F028DFB9E152}" destId="{B3AADA50-97F9-43CA-B0E0-C3AD4641FC96}" srcOrd="0" destOrd="0" presId="urn:microsoft.com/office/officeart/2005/8/layout/orgChart1"/>
    <dgm:cxn modelId="{9EEA8A2D-EB2E-4AF5-966A-ABA2440998A1}" type="presOf" srcId="{963184F7-5630-46E4-808A-48E9C7FF5683}" destId="{C12FD378-CEA4-4922-9AC3-766FA727787A}" srcOrd="0" destOrd="0" presId="urn:microsoft.com/office/officeart/2005/8/layout/orgChart1"/>
    <dgm:cxn modelId="{46F33D34-80D8-4EE0-BA42-75C1D21F0533}" srcId="{BD03A5B1-03F0-4762-84F9-622661BE092F}" destId="{E23409A1-AE42-4EBB-9B1B-202FAD63602D}" srcOrd="2" destOrd="0" parTransId="{441FFAC4-742C-4CF7-BFAA-2BFC0936B54B}" sibTransId="{F8202FC1-1567-4843-A12A-76E43D64D8DD}"/>
    <dgm:cxn modelId="{CE63063F-951C-4BF6-8BE8-E534A47FFE1D}" type="presOf" srcId="{45BEE618-B3CA-48D7-895E-D4D01DDDBF42}" destId="{4A477D96-7655-4C93-94F0-5C4CD9C0DBCD}" srcOrd="0" destOrd="0" presId="urn:microsoft.com/office/officeart/2005/8/layout/orgChart1"/>
    <dgm:cxn modelId="{A25C0F5C-1F8D-4288-BB8F-7E7B675C6EFB}" srcId="{BD03A5B1-03F0-4762-84F9-622661BE092F}" destId="{F13848E4-86B4-446B-9802-2729E618442B}" srcOrd="0" destOrd="0" parTransId="{42D04093-D330-48AF-87E7-5D5E21E31655}" sibTransId="{79F5195B-5AE3-49D4-B48A-FD9CFF42D5EA}"/>
    <dgm:cxn modelId="{6C599560-7D72-43E0-8FB4-CB4CEF9A924C}" type="presOf" srcId="{F13848E4-86B4-446B-9802-2729E618442B}" destId="{02C60764-A7C5-4C5D-B916-BB75888A1C40}" srcOrd="0" destOrd="0" presId="urn:microsoft.com/office/officeart/2005/8/layout/orgChart1"/>
    <dgm:cxn modelId="{A0201342-5DBC-48A6-841B-658A9CB2C24B}" type="presOf" srcId="{AA8B8805-D53F-4D34-B7B0-F028DFB9E152}" destId="{B83F8006-6A1F-4F31-A076-94B8E3D726B2}" srcOrd="1" destOrd="0" presId="urn:microsoft.com/office/officeart/2005/8/layout/orgChart1"/>
    <dgm:cxn modelId="{0EB1D244-C019-42CE-A439-DE382AAC8F62}" srcId="{BD03A5B1-03F0-4762-84F9-622661BE092F}" destId="{D92930F4-1A50-430D-879D-4D2895389A7E}" srcOrd="1" destOrd="0" parTransId="{352939B4-7006-483D-92E2-369453D9649C}" sibTransId="{9D074551-594A-4564-953D-641C9339B678}"/>
    <dgm:cxn modelId="{17807847-6095-45F8-BAEB-1067C39127A0}" type="presOf" srcId="{441FFAC4-742C-4CF7-BFAA-2BFC0936B54B}" destId="{496F3CF8-CAD9-45A8-A1A2-3D5F62CC92F9}" srcOrd="0" destOrd="0" presId="urn:microsoft.com/office/officeart/2005/8/layout/orgChart1"/>
    <dgm:cxn modelId="{95B6E667-D144-48EF-9030-D06EC019AD53}" type="presOf" srcId="{E0F3D7D6-E22B-47A8-AF6B-8B42DEFAC2D4}" destId="{D2F8622A-0B46-489D-B4B0-7F453C82FB72}" srcOrd="0" destOrd="0" presId="urn:microsoft.com/office/officeart/2005/8/layout/orgChart1"/>
    <dgm:cxn modelId="{E8FE2F49-6AE6-41DA-957E-1ED1DD5F4298}" srcId="{D92930F4-1A50-430D-879D-4D2895389A7E}" destId="{6FDF67DA-353D-4915-B084-C8D2453444EB}" srcOrd="0" destOrd="0" parTransId="{3C2B887A-2722-4C06-9F93-08D5C6099642}" sibTransId="{55B939F7-C444-4215-B072-7DF1BB06C318}"/>
    <dgm:cxn modelId="{B382B54A-699E-4AB5-A5EF-AD5579E633A2}" type="presOf" srcId="{963184F7-5630-46E4-808A-48E9C7FF5683}" destId="{A7BEB942-12FD-4C02-8547-CAB0F62E7028}" srcOrd="1" destOrd="0" presId="urn:microsoft.com/office/officeart/2005/8/layout/orgChart1"/>
    <dgm:cxn modelId="{B6D9E86F-9EC3-46F3-8B56-9A1FAB100358}" type="presOf" srcId="{6FDF67DA-353D-4915-B084-C8D2453444EB}" destId="{E9A9067D-4AD6-44AA-B61E-0BDBA0BFE06C}" srcOrd="1" destOrd="0" presId="urn:microsoft.com/office/officeart/2005/8/layout/orgChart1"/>
    <dgm:cxn modelId="{A4977050-5B46-48C3-B849-B417DAA32EFA}" srcId="{E23409A1-AE42-4EBB-9B1B-202FAD63602D}" destId="{99F581A1-2E36-4BD2-A75A-C2958552D6D3}" srcOrd="0" destOrd="0" parTransId="{5A9E5B87-9B99-4F55-9BDE-65D2300AE361}" sibTransId="{79290BB9-8A71-40E8-BE0B-F0187691454B}"/>
    <dgm:cxn modelId="{73CB4372-22E7-4E0B-A46A-DFF206B55AEE}" type="presOf" srcId="{D92930F4-1A50-430D-879D-4D2895389A7E}" destId="{047F1EC8-ABEE-4C7F-81C7-6F8E856F85D0}" srcOrd="1" destOrd="0" presId="urn:microsoft.com/office/officeart/2005/8/layout/orgChart1"/>
    <dgm:cxn modelId="{53681859-4D03-4ACD-BE24-BEAD42BB2159}" srcId="{1E53CDCA-1A79-40CA-A97A-E613CA880572}" destId="{B25F5A73-F38C-4744-A8A2-DBE874BE093E}" srcOrd="0" destOrd="0" parTransId="{4BFE8909-0879-4877-8141-A2743E0E81AA}" sibTransId="{727625C9-AA3B-4C9B-89BE-F789C70FD00D}"/>
    <dgm:cxn modelId="{6BA2575A-1BB6-46C0-B2B9-8DCFB972AFE1}" type="presOf" srcId="{3C2B887A-2722-4C06-9F93-08D5C6099642}" destId="{9A42B1F0-6668-4941-8EC9-2E2E21868E6B}" srcOrd="0" destOrd="0" presId="urn:microsoft.com/office/officeart/2005/8/layout/orgChart1"/>
    <dgm:cxn modelId="{6F611A7D-1E71-4D30-8356-5717587655C9}" type="presOf" srcId="{4BFE8909-0879-4877-8141-A2743E0E81AA}" destId="{6EE4FD30-E225-4930-AC88-03E4A481F2C1}" srcOrd="0" destOrd="0" presId="urn:microsoft.com/office/officeart/2005/8/layout/orgChart1"/>
    <dgm:cxn modelId="{50C5B27E-0FF7-46D4-AD07-3E49BEE85DB6}" srcId="{6E2794E9-9690-4BB3-B2B8-8369B1DA0A12}" destId="{BD03A5B1-03F0-4762-84F9-622661BE092F}" srcOrd="0" destOrd="0" parTransId="{4C529A7A-3743-46DA-BF48-5477C9EA53BA}" sibTransId="{8A0E57D4-B843-487B-99CA-4BAE8DE47D30}"/>
    <dgm:cxn modelId="{F0D00F81-8339-4F8A-86D3-5F6625903FB5}" type="presOf" srcId="{27E98255-A24E-46C3-9333-3BE5B1927907}" destId="{EBA0D81F-5FF5-4DF4-8E71-AAFE9B14B3F5}" srcOrd="0" destOrd="0" presId="urn:microsoft.com/office/officeart/2005/8/layout/orgChart1"/>
    <dgm:cxn modelId="{EE01BA88-18EF-4E26-9C79-F60188BE0086}" type="presOf" srcId="{B25F5A73-F38C-4744-A8A2-DBE874BE093E}" destId="{C37F3CE0-A46D-4E2E-9B71-DEB309F7073D}" srcOrd="1" destOrd="0" presId="urn:microsoft.com/office/officeart/2005/8/layout/orgChart1"/>
    <dgm:cxn modelId="{6ADF3C8C-E539-407B-BABC-30CE40FCB797}" type="presOf" srcId="{5A9E5B87-9B99-4F55-9BDE-65D2300AE361}" destId="{CF7C1FFD-8A73-41C2-A094-58A230A2C5A3}" srcOrd="0" destOrd="0" presId="urn:microsoft.com/office/officeart/2005/8/layout/orgChart1"/>
    <dgm:cxn modelId="{49A51E8F-1244-485B-B77F-8AD4C625EA56}" type="presOf" srcId="{99F581A1-2E36-4BD2-A75A-C2958552D6D3}" destId="{4A55FB25-2366-46D0-B5D9-F6ACB22F2B46}" srcOrd="0" destOrd="0" presId="urn:microsoft.com/office/officeart/2005/8/layout/orgChart1"/>
    <dgm:cxn modelId="{B2F3BC90-7CC1-413D-9C1D-68C2704CAA54}" type="presOf" srcId="{3D03CBAD-4B79-44E6-BEFB-55DC3BFD2E7C}" destId="{5E1C1C79-5E04-4F75-BFF6-38916B5C994C}" srcOrd="0" destOrd="0" presId="urn:microsoft.com/office/officeart/2005/8/layout/orgChart1"/>
    <dgm:cxn modelId="{F0A0E199-4304-4413-8103-6A33D150DE36}" type="presOf" srcId="{96B2AD04-FAD9-4BEA-A68B-201935A8194B}" destId="{DDE5BF70-846E-4318-ACEA-2A7F6509F9A8}" srcOrd="0" destOrd="0" presId="urn:microsoft.com/office/officeart/2005/8/layout/orgChart1"/>
    <dgm:cxn modelId="{9164869D-85C5-47A4-877C-D25F542A5515}" type="presOf" srcId="{42D04093-D330-48AF-87E7-5D5E21E31655}" destId="{B1B7BB21-9245-43DA-ABB8-B5B0D1B27D98}" srcOrd="0" destOrd="0" presId="urn:microsoft.com/office/officeart/2005/8/layout/orgChart1"/>
    <dgm:cxn modelId="{D64D259F-2177-49A2-BF5A-6C3558061557}" type="presOf" srcId="{D92930F4-1A50-430D-879D-4D2895389A7E}" destId="{12FB2FB5-E6C9-4CB6-BD4B-9A85F2A4086F}" srcOrd="0" destOrd="0" presId="urn:microsoft.com/office/officeart/2005/8/layout/orgChart1"/>
    <dgm:cxn modelId="{0FD1AEA0-A85D-4066-B6B1-8CBB33763C8D}" type="presOf" srcId="{3FC18EEE-CED6-4DC1-B688-390E0BFE7867}" destId="{D8EEB10E-19F9-498B-86A7-68D930BEB34E}" srcOrd="0" destOrd="0" presId="urn:microsoft.com/office/officeart/2005/8/layout/orgChart1"/>
    <dgm:cxn modelId="{9052A0A4-7815-454B-A340-9D1462317C3A}" type="presOf" srcId="{F7FA313D-06DB-4CC7-8FB9-0E9F1B332AF8}" destId="{D5729DC7-24FE-475D-86F9-45DAB5CEA7A9}" srcOrd="0" destOrd="0" presId="urn:microsoft.com/office/officeart/2005/8/layout/orgChart1"/>
    <dgm:cxn modelId="{15A961A7-F899-40A1-A743-2343DF4FBF92}" type="presOf" srcId="{1E53CDCA-1A79-40CA-A97A-E613CA880572}" destId="{D9EACCCA-3061-42D4-B9A2-C04CD5CA7B57}" srcOrd="0" destOrd="0" presId="urn:microsoft.com/office/officeart/2005/8/layout/orgChart1"/>
    <dgm:cxn modelId="{C0F421A9-D48D-4296-A084-DDEDFA15AADF}" type="presOf" srcId="{B7E02BB5-4AF4-4F4F-8632-0AC66B2C02B3}" destId="{49081A5C-507E-4BC9-AC02-847B507C22EE}" srcOrd="0" destOrd="0" presId="urn:microsoft.com/office/officeart/2005/8/layout/orgChart1"/>
    <dgm:cxn modelId="{D31230AB-125E-4343-B4B5-ACF4026D9D51}" type="presOf" srcId="{1E53CDCA-1A79-40CA-A97A-E613CA880572}" destId="{42DE9833-878E-4D13-B170-0F821E65CC51}" srcOrd="1" destOrd="0" presId="urn:microsoft.com/office/officeart/2005/8/layout/orgChart1"/>
    <dgm:cxn modelId="{BFAFB4B1-231E-465A-AC1B-2D90684E2CD2}" type="presOf" srcId="{DB28DD3B-0444-4F49-96A8-883E1E03C81C}" destId="{DC0B2503-3721-4C9A-BA99-54F36866549B}" srcOrd="0" destOrd="0" presId="urn:microsoft.com/office/officeart/2005/8/layout/orgChart1"/>
    <dgm:cxn modelId="{85DDB4B2-B287-40AD-B710-7C46BF942B86}" type="presOf" srcId="{E23409A1-AE42-4EBB-9B1B-202FAD63602D}" destId="{302029C9-75B2-4EB2-8071-5EB3D7F895CB}" srcOrd="1" destOrd="0" presId="urn:microsoft.com/office/officeart/2005/8/layout/orgChart1"/>
    <dgm:cxn modelId="{899B5BB9-3707-48B7-A29D-49B00E23AE21}" type="presOf" srcId="{BD03A5B1-03F0-4762-84F9-622661BE092F}" destId="{07AD5A5A-7EF5-46B9-8AF0-9BFDC3D80B49}" srcOrd="0" destOrd="0" presId="urn:microsoft.com/office/officeart/2005/8/layout/orgChart1"/>
    <dgm:cxn modelId="{7EE17CBA-085F-4A1D-B4D9-6EB35FC70E22}" srcId="{AA8B8805-D53F-4D34-B7B0-F028DFB9E152}" destId="{6E2794E9-9690-4BB3-B2B8-8369B1DA0A12}" srcOrd="0" destOrd="0" parTransId="{96B2AD04-FAD9-4BEA-A68B-201935A8194B}" sibTransId="{D346A07D-C302-4629-A6DA-7F8B29F1005B}"/>
    <dgm:cxn modelId="{B76E88BC-C31A-443D-BEAD-797740976994}" srcId="{963184F7-5630-46E4-808A-48E9C7FF5683}" destId="{1E53CDCA-1A79-40CA-A97A-E613CA880572}" srcOrd="0" destOrd="0" parTransId="{DB28DD3B-0444-4F49-96A8-883E1E03C81C}" sibTransId="{9F3C5603-48E6-46F0-8E1A-CE7DE5C3F89A}"/>
    <dgm:cxn modelId="{F02FB9BD-6333-4295-93EA-C240AECA5DCF}" type="presOf" srcId="{6E2794E9-9690-4BB3-B2B8-8369B1DA0A12}" destId="{EBF7F055-D6FB-432A-A9F5-A7338835A212}" srcOrd="1" destOrd="0" presId="urn:microsoft.com/office/officeart/2005/8/layout/orgChart1"/>
    <dgm:cxn modelId="{13758DBF-E5A2-4117-B313-A46852C43447}" srcId="{963184F7-5630-46E4-808A-48E9C7FF5683}" destId="{842D0CB6-FE03-470A-AA5B-FDD4AE21A400}" srcOrd="1" destOrd="0" parTransId="{8BD2230B-1E51-4EBC-81AE-FD01B31047DC}" sibTransId="{FDC32968-D272-4ED5-98CA-405371822F6E}"/>
    <dgm:cxn modelId="{E0902EC6-234C-4985-99CF-BAD35C8558D4}" type="presOf" srcId="{F7FA313D-06DB-4CC7-8FB9-0E9F1B332AF8}" destId="{8B6CBD47-EA81-43EA-A736-F82C3DFCE183}" srcOrd="1" destOrd="0" presId="urn:microsoft.com/office/officeart/2005/8/layout/orgChart1"/>
    <dgm:cxn modelId="{777ED6C6-D2DF-4689-97AE-22BD0B074BC7}" type="presOf" srcId="{6E2794E9-9690-4BB3-B2B8-8369B1DA0A12}" destId="{0DB9FB80-4377-47C3-991F-211D8F826DDF}" srcOrd="0" destOrd="0" presId="urn:microsoft.com/office/officeart/2005/8/layout/orgChart1"/>
    <dgm:cxn modelId="{F82C3DCC-9613-4993-8937-7BCD0CBCC6CC}" type="presOf" srcId="{BD03A5B1-03F0-4762-84F9-622661BE092F}" destId="{4D5B18AA-5A57-4E39-9F5A-27A8A8B6D5F8}" srcOrd="1" destOrd="0" presId="urn:microsoft.com/office/officeart/2005/8/layout/orgChart1"/>
    <dgm:cxn modelId="{4727A4CE-1ED9-4BE0-B3C5-3549DDF215AF}" srcId="{3D03CBAD-4B79-44E6-BEFB-55DC3BFD2E7C}" destId="{963184F7-5630-46E4-808A-48E9C7FF5683}" srcOrd="0" destOrd="0" parTransId="{E187062E-38C8-48D2-9498-68C13599180B}" sibTransId="{8DC83B95-2953-427B-99E2-34353E0F4512}"/>
    <dgm:cxn modelId="{B22737D7-C348-42B0-97A6-6EEE95B2BDAB}" type="presOf" srcId="{8BD2230B-1E51-4EBC-81AE-FD01B31047DC}" destId="{D2CA95C6-80A6-4091-886B-8AF322BA8C6C}" srcOrd="0" destOrd="0" presId="urn:microsoft.com/office/officeart/2005/8/layout/orgChart1"/>
    <dgm:cxn modelId="{84A92ADE-4B43-4C81-BC72-A4CD194FD9EC}" srcId="{842D0CB6-FE03-470A-AA5B-FDD4AE21A400}" destId="{F7FA313D-06DB-4CC7-8FB9-0E9F1B332AF8}" srcOrd="0" destOrd="0" parTransId="{B7E02BB5-4AF4-4F4F-8632-0AC66B2C02B3}" sibTransId="{900236ED-BE80-4C6A-AC6D-26FDD40FDE08}"/>
    <dgm:cxn modelId="{60A51AE6-C3CB-4291-B5D1-49610937B2A2}" srcId="{B25F5A73-F38C-4744-A8A2-DBE874BE093E}" destId="{27E98255-A24E-46C3-9333-3BE5B1927907}" srcOrd="0" destOrd="0" parTransId="{E0F3D7D6-E22B-47A8-AF6B-8B42DEFAC2D4}" sibTransId="{828D6D8D-2FC6-4A42-A91D-DD73A1D1C5F7}"/>
    <dgm:cxn modelId="{D9A085EA-DED3-46EA-B893-6CC5467B66F2}" type="presOf" srcId="{4C529A7A-3743-46DA-BF48-5477C9EA53BA}" destId="{C411E908-B4E6-45E4-AC70-F7B0F1D2AAD8}" srcOrd="0" destOrd="0" presId="urn:microsoft.com/office/officeart/2005/8/layout/orgChart1"/>
    <dgm:cxn modelId="{19D25DEE-E662-4C75-BAD4-9D63C3B8064D}" type="presOf" srcId="{842D0CB6-FE03-470A-AA5B-FDD4AE21A400}" destId="{7DE1898E-0E58-4988-85B8-3CCF157BFD94}" srcOrd="1" destOrd="0" presId="urn:microsoft.com/office/officeart/2005/8/layout/orgChart1"/>
    <dgm:cxn modelId="{065216F2-E510-4C21-8F75-05B38A8D31D4}" type="presOf" srcId="{E23409A1-AE42-4EBB-9B1B-202FAD63602D}" destId="{DF4D2EBB-F681-40BD-93F0-FDFA059D87FB}" srcOrd="0" destOrd="0" presId="urn:microsoft.com/office/officeart/2005/8/layout/orgChart1"/>
    <dgm:cxn modelId="{3086FEF2-AC13-450B-B472-5764A92605CF}" type="presOf" srcId="{99F581A1-2E36-4BD2-A75A-C2958552D6D3}" destId="{AE36380D-5885-4652-A277-393221273D60}" srcOrd="1" destOrd="0" presId="urn:microsoft.com/office/officeart/2005/8/layout/orgChart1"/>
    <dgm:cxn modelId="{616142F4-5D89-4B48-9527-21249AB66DB2}" type="presOf" srcId="{3FC18EEE-CED6-4DC1-B688-390E0BFE7867}" destId="{772E3109-D14A-4D7D-A06B-9F504289069C}" srcOrd="1" destOrd="0" presId="urn:microsoft.com/office/officeart/2005/8/layout/orgChart1"/>
    <dgm:cxn modelId="{483AA9F6-0C23-40BD-B748-C6D2173CEBBC}" type="presOf" srcId="{8ACF208A-D6C7-40D6-9F33-A67A647DC6F0}" destId="{AC30AFCC-89CA-427A-BC48-6333E35BD4AD}" srcOrd="0" destOrd="0" presId="urn:microsoft.com/office/officeart/2005/8/layout/orgChart1"/>
    <dgm:cxn modelId="{73532AF0-7FB6-4925-947D-874A18F24750}" type="presParOf" srcId="{5E1C1C79-5E04-4F75-BFF6-38916B5C994C}" destId="{AF0DFC77-BBE9-47BC-9341-57C47BD47E29}" srcOrd="0" destOrd="0" presId="urn:microsoft.com/office/officeart/2005/8/layout/orgChart1"/>
    <dgm:cxn modelId="{EC2F7D8E-608C-4059-BA3D-1FEA7E08EA4B}" type="presParOf" srcId="{AF0DFC77-BBE9-47BC-9341-57C47BD47E29}" destId="{DE563C97-D5A4-4CB5-A2BD-1C678319DE69}" srcOrd="0" destOrd="0" presId="urn:microsoft.com/office/officeart/2005/8/layout/orgChart1"/>
    <dgm:cxn modelId="{4B590808-D0D1-4EB8-9F6B-C06C0B131196}" type="presParOf" srcId="{DE563C97-D5A4-4CB5-A2BD-1C678319DE69}" destId="{C12FD378-CEA4-4922-9AC3-766FA727787A}" srcOrd="0" destOrd="0" presId="urn:microsoft.com/office/officeart/2005/8/layout/orgChart1"/>
    <dgm:cxn modelId="{F636841B-169A-461C-A7A1-B401803745B4}" type="presParOf" srcId="{DE563C97-D5A4-4CB5-A2BD-1C678319DE69}" destId="{A7BEB942-12FD-4C02-8547-CAB0F62E7028}" srcOrd="1" destOrd="0" presId="urn:microsoft.com/office/officeart/2005/8/layout/orgChart1"/>
    <dgm:cxn modelId="{97283EA0-CAFF-4C23-B88B-33A263A7F057}" type="presParOf" srcId="{AF0DFC77-BBE9-47BC-9341-57C47BD47E29}" destId="{901054F7-179C-4663-A106-798E5F97F919}" srcOrd="1" destOrd="0" presId="urn:microsoft.com/office/officeart/2005/8/layout/orgChart1"/>
    <dgm:cxn modelId="{3AD2FE66-E3EC-41E1-AE36-1AB002D6F7CB}" type="presParOf" srcId="{901054F7-179C-4663-A106-798E5F97F919}" destId="{DC0B2503-3721-4C9A-BA99-54F36866549B}" srcOrd="0" destOrd="0" presId="urn:microsoft.com/office/officeart/2005/8/layout/orgChart1"/>
    <dgm:cxn modelId="{A16705E0-AFB1-4D96-8FAE-488F93350B69}" type="presParOf" srcId="{901054F7-179C-4663-A106-798E5F97F919}" destId="{C3799533-F3B0-402D-BC57-F6DAA2E4B90C}" srcOrd="1" destOrd="0" presId="urn:microsoft.com/office/officeart/2005/8/layout/orgChart1"/>
    <dgm:cxn modelId="{3D9D1AC5-30F2-44B4-A0D1-D2832F73B1C8}" type="presParOf" srcId="{C3799533-F3B0-402D-BC57-F6DAA2E4B90C}" destId="{0D783B0D-79A9-4E9D-AA60-F3D8D836A216}" srcOrd="0" destOrd="0" presId="urn:microsoft.com/office/officeart/2005/8/layout/orgChart1"/>
    <dgm:cxn modelId="{DC422A0F-E7B2-4282-8545-CFB1EA888BCF}" type="presParOf" srcId="{0D783B0D-79A9-4E9D-AA60-F3D8D836A216}" destId="{D9EACCCA-3061-42D4-B9A2-C04CD5CA7B57}" srcOrd="0" destOrd="0" presId="urn:microsoft.com/office/officeart/2005/8/layout/orgChart1"/>
    <dgm:cxn modelId="{60AD7027-E822-43F0-8976-8DF25D02BB74}" type="presParOf" srcId="{0D783B0D-79A9-4E9D-AA60-F3D8D836A216}" destId="{42DE9833-878E-4D13-B170-0F821E65CC51}" srcOrd="1" destOrd="0" presId="urn:microsoft.com/office/officeart/2005/8/layout/orgChart1"/>
    <dgm:cxn modelId="{7AE94FED-743B-4CAE-83B8-A2E1BB27139A}" type="presParOf" srcId="{C3799533-F3B0-402D-BC57-F6DAA2E4B90C}" destId="{02EF6D24-CC2F-4B35-B3D0-DA1A9B818CB9}" srcOrd="1" destOrd="0" presId="urn:microsoft.com/office/officeart/2005/8/layout/orgChart1"/>
    <dgm:cxn modelId="{75BA19BF-FB45-44AF-839A-86C2AE573531}" type="presParOf" srcId="{02EF6D24-CC2F-4B35-B3D0-DA1A9B818CB9}" destId="{6EE4FD30-E225-4930-AC88-03E4A481F2C1}" srcOrd="0" destOrd="0" presId="urn:microsoft.com/office/officeart/2005/8/layout/orgChart1"/>
    <dgm:cxn modelId="{031A2DA2-BBF4-4FF8-9173-27BABF461C6F}" type="presParOf" srcId="{02EF6D24-CC2F-4B35-B3D0-DA1A9B818CB9}" destId="{6A79A20A-73DC-4A51-BCE3-117790923B17}" srcOrd="1" destOrd="0" presId="urn:microsoft.com/office/officeart/2005/8/layout/orgChart1"/>
    <dgm:cxn modelId="{9113ACAD-2BAF-4EF4-A66F-8A43D864E4D5}" type="presParOf" srcId="{6A79A20A-73DC-4A51-BCE3-117790923B17}" destId="{0F4B6FC7-5E4D-4057-8ECF-E466F61523B8}" srcOrd="0" destOrd="0" presId="urn:microsoft.com/office/officeart/2005/8/layout/orgChart1"/>
    <dgm:cxn modelId="{F4EA66C5-02B5-4C4C-A187-D5C592EAA980}" type="presParOf" srcId="{0F4B6FC7-5E4D-4057-8ECF-E466F61523B8}" destId="{549FB1AF-C189-4D84-A20A-AC9A357C8329}" srcOrd="0" destOrd="0" presId="urn:microsoft.com/office/officeart/2005/8/layout/orgChart1"/>
    <dgm:cxn modelId="{D4406A4B-8855-4765-9DE0-1F5DDAD4C3E0}" type="presParOf" srcId="{0F4B6FC7-5E4D-4057-8ECF-E466F61523B8}" destId="{C37F3CE0-A46D-4E2E-9B71-DEB309F7073D}" srcOrd="1" destOrd="0" presId="urn:microsoft.com/office/officeart/2005/8/layout/orgChart1"/>
    <dgm:cxn modelId="{7408EFC4-8397-4516-8269-2095BEAAD408}" type="presParOf" srcId="{6A79A20A-73DC-4A51-BCE3-117790923B17}" destId="{0E433E28-70ED-4EFE-9B8C-F1B1BC81ECB3}" srcOrd="1" destOrd="0" presId="urn:microsoft.com/office/officeart/2005/8/layout/orgChart1"/>
    <dgm:cxn modelId="{E899CA36-661C-4C95-9DA6-3B214210CC4E}" type="presParOf" srcId="{0E433E28-70ED-4EFE-9B8C-F1B1BC81ECB3}" destId="{D2F8622A-0B46-489D-B4B0-7F453C82FB72}" srcOrd="0" destOrd="0" presId="urn:microsoft.com/office/officeart/2005/8/layout/orgChart1"/>
    <dgm:cxn modelId="{501CC49C-9067-433D-B721-63DB0DCB74AC}" type="presParOf" srcId="{0E433E28-70ED-4EFE-9B8C-F1B1BC81ECB3}" destId="{FBC738C9-3C71-4C64-82E6-F828A2275FAF}" srcOrd="1" destOrd="0" presId="urn:microsoft.com/office/officeart/2005/8/layout/orgChart1"/>
    <dgm:cxn modelId="{6EBD1BC3-E5FA-485D-95CD-4C6851143098}" type="presParOf" srcId="{FBC738C9-3C71-4C64-82E6-F828A2275FAF}" destId="{4C738605-37CC-4A70-8CD0-39B66EE66DC7}" srcOrd="0" destOrd="0" presId="urn:microsoft.com/office/officeart/2005/8/layout/orgChart1"/>
    <dgm:cxn modelId="{3A4FC66A-327D-4D0B-A75C-F9D1B4BE19FA}" type="presParOf" srcId="{4C738605-37CC-4A70-8CD0-39B66EE66DC7}" destId="{EBA0D81F-5FF5-4DF4-8E71-AAFE9B14B3F5}" srcOrd="0" destOrd="0" presId="urn:microsoft.com/office/officeart/2005/8/layout/orgChart1"/>
    <dgm:cxn modelId="{1E3AC1F2-3DE3-4A7F-94E0-E8881FCD0697}" type="presParOf" srcId="{4C738605-37CC-4A70-8CD0-39B66EE66DC7}" destId="{91957F85-8038-4132-A853-95FBE2C6B191}" srcOrd="1" destOrd="0" presId="urn:microsoft.com/office/officeart/2005/8/layout/orgChart1"/>
    <dgm:cxn modelId="{BB11330D-FF35-47FA-B0E0-765A86F44C53}" type="presParOf" srcId="{FBC738C9-3C71-4C64-82E6-F828A2275FAF}" destId="{1A972C7E-6DC1-49BF-BBB9-F474A29653DD}" srcOrd="1" destOrd="0" presId="urn:microsoft.com/office/officeart/2005/8/layout/orgChart1"/>
    <dgm:cxn modelId="{9A265338-5F95-4257-980A-89B3AF4D136E}" type="presParOf" srcId="{FBC738C9-3C71-4C64-82E6-F828A2275FAF}" destId="{C8B5867A-D78C-4555-A000-056A2227A84F}" srcOrd="2" destOrd="0" presId="urn:microsoft.com/office/officeart/2005/8/layout/orgChart1"/>
    <dgm:cxn modelId="{0C95A793-DD88-43B4-8690-81AC5DA217EF}" type="presParOf" srcId="{6A79A20A-73DC-4A51-BCE3-117790923B17}" destId="{D948EE09-7276-42CD-A328-9AADFB42134E}" srcOrd="2" destOrd="0" presId="urn:microsoft.com/office/officeart/2005/8/layout/orgChart1"/>
    <dgm:cxn modelId="{01311E37-315B-4824-93B2-75E7F77F685A}" type="presParOf" srcId="{C3799533-F3B0-402D-BC57-F6DAA2E4B90C}" destId="{A05E00BC-27A9-4F1C-8431-E2E4FF7C3B88}" srcOrd="2" destOrd="0" presId="urn:microsoft.com/office/officeart/2005/8/layout/orgChart1"/>
    <dgm:cxn modelId="{15A70FB9-574A-4CA6-9125-FAFDA3E88649}" type="presParOf" srcId="{901054F7-179C-4663-A106-798E5F97F919}" destId="{D2CA95C6-80A6-4091-886B-8AF322BA8C6C}" srcOrd="2" destOrd="0" presId="urn:microsoft.com/office/officeart/2005/8/layout/orgChart1"/>
    <dgm:cxn modelId="{7C84FC59-A5FE-45AC-8101-FAD0080D10F2}" type="presParOf" srcId="{901054F7-179C-4663-A106-798E5F97F919}" destId="{5FD16E54-93F3-45B5-A586-3672BF843AD4}" srcOrd="3" destOrd="0" presId="urn:microsoft.com/office/officeart/2005/8/layout/orgChart1"/>
    <dgm:cxn modelId="{CA257B7C-1B10-46BB-BA4B-E0AAD853A73B}" type="presParOf" srcId="{5FD16E54-93F3-45B5-A586-3672BF843AD4}" destId="{0AEE48A2-2A8B-47D3-943C-FA95F5655457}" srcOrd="0" destOrd="0" presId="urn:microsoft.com/office/officeart/2005/8/layout/orgChart1"/>
    <dgm:cxn modelId="{2424BFEC-8606-42F3-AEA2-9AFE674E1885}" type="presParOf" srcId="{0AEE48A2-2A8B-47D3-943C-FA95F5655457}" destId="{CB49D827-6FE8-451D-AB9A-F58E873BACBD}" srcOrd="0" destOrd="0" presId="urn:microsoft.com/office/officeart/2005/8/layout/orgChart1"/>
    <dgm:cxn modelId="{C4A46B7F-0144-4EA8-B09A-73A29D62C61B}" type="presParOf" srcId="{0AEE48A2-2A8B-47D3-943C-FA95F5655457}" destId="{7DE1898E-0E58-4988-85B8-3CCF157BFD94}" srcOrd="1" destOrd="0" presId="urn:microsoft.com/office/officeart/2005/8/layout/orgChart1"/>
    <dgm:cxn modelId="{36062B96-E66A-44EB-BFFA-095BB43BA883}" type="presParOf" srcId="{5FD16E54-93F3-45B5-A586-3672BF843AD4}" destId="{AFBC0EF3-C7FE-43CD-8E08-365333DA88DC}" srcOrd="1" destOrd="0" presId="urn:microsoft.com/office/officeart/2005/8/layout/orgChart1"/>
    <dgm:cxn modelId="{F4C5CD51-4A9D-4DF4-A077-96A25928DA27}" type="presParOf" srcId="{AFBC0EF3-C7FE-43CD-8E08-365333DA88DC}" destId="{49081A5C-507E-4BC9-AC02-847B507C22EE}" srcOrd="0" destOrd="0" presId="urn:microsoft.com/office/officeart/2005/8/layout/orgChart1"/>
    <dgm:cxn modelId="{FC120152-D8E8-4B69-AF5C-451BF8B4D301}" type="presParOf" srcId="{AFBC0EF3-C7FE-43CD-8E08-365333DA88DC}" destId="{2E07D07B-D016-4271-9E5B-5BC9978336A4}" srcOrd="1" destOrd="0" presId="urn:microsoft.com/office/officeart/2005/8/layout/orgChart1"/>
    <dgm:cxn modelId="{DCC6C109-4B1C-418F-8B0A-E8ABC3C2C402}" type="presParOf" srcId="{2E07D07B-D016-4271-9E5B-5BC9978336A4}" destId="{50A39AAF-6EF9-4EF8-8B0F-2E4A82AB5024}" srcOrd="0" destOrd="0" presId="urn:microsoft.com/office/officeart/2005/8/layout/orgChart1"/>
    <dgm:cxn modelId="{8EBF1DFC-8428-4AC5-A1F9-951111CAD15F}" type="presParOf" srcId="{50A39AAF-6EF9-4EF8-8B0F-2E4A82AB5024}" destId="{D5729DC7-24FE-475D-86F9-45DAB5CEA7A9}" srcOrd="0" destOrd="0" presId="urn:microsoft.com/office/officeart/2005/8/layout/orgChart1"/>
    <dgm:cxn modelId="{449C5655-889A-4877-8193-124F0CEFA92A}" type="presParOf" srcId="{50A39AAF-6EF9-4EF8-8B0F-2E4A82AB5024}" destId="{8B6CBD47-EA81-43EA-A736-F82C3DFCE183}" srcOrd="1" destOrd="0" presId="urn:microsoft.com/office/officeart/2005/8/layout/orgChart1"/>
    <dgm:cxn modelId="{27BC656E-60A9-413F-B488-54F94BA979BF}" type="presParOf" srcId="{2E07D07B-D016-4271-9E5B-5BC9978336A4}" destId="{D584A681-C791-49EE-AAB9-45D63BE6A956}" srcOrd="1" destOrd="0" presId="urn:microsoft.com/office/officeart/2005/8/layout/orgChart1"/>
    <dgm:cxn modelId="{FB39137C-F71F-4241-95B0-09AB88D3CF7E}" type="presParOf" srcId="{2E07D07B-D016-4271-9E5B-5BC9978336A4}" destId="{51F2B2A3-13BE-4931-84AE-877BA85F5B79}" srcOrd="2" destOrd="0" presId="urn:microsoft.com/office/officeart/2005/8/layout/orgChart1"/>
    <dgm:cxn modelId="{2D137E78-C67B-4C06-877D-DC77459733CF}" type="presParOf" srcId="{5FD16E54-93F3-45B5-A586-3672BF843AD4}" destId="{BA0B5DD2-D935-4013-8EBB-4AE1A9A492AD}" srcOrd="2" destOrd="0" presId="urn:microsoft.com/office/officeart/2005/8/layout/orgChart1"/>
    <dgm:cxn modelId="{C58BA0D6-D07A-428A-BA8D-DDECAE9997EC}" type="presParOf" srcId="{901054F7-179C-4663-A106-798E5F97F919}" destId="{AC30AFCC-89CA-427A-BC48-6333E35BD4AD}" srcOrd="4" destOrd="0" presId="urn:microsoft.com/office/officeart/2005/8/layout/orgChart1"/>
    <dgm:cxn modelId="{758589A1-7DD1-4C80-99B2-AC85BB394EB9}" type="presParOf" srcId="{901054F7-179C-4663-A106-798E5F97F919}" destId="{5E0AEF51-5038-41C4-A90C-BBB0EBC07BED}" srcOrd="5" destOrd="0" presId="urn:microsoft.com/office/officeart/2005/8/layout/orgChart1"/>
    <dgm:cxn modelId="{DB61FDD9-BC4F-4F5B-94A8-E043DC7745C6}" type="presParOf" srcId="{5E0AEF51-5038-41C4-A90C-BBB0EBC07BED}" destId="{8D9E71D2-07A6-479E-93CE-C7295085956E}" srcOrd="0" destOrd="0" presId="urn:microsoft.com/office/officeart/2005/8/layout/orgChart1"/>
    <dgm:cxn modelId="{0EFC1CB5-00FE-4FA2-A24C-0A7511B720B7}" type="presParOf" srcId="{8D9E71D2-07A6-479E-93CE-C7295085956E}" destId="{B3AADA50-97F9-43CA-B0E0-C3AD4641FC96}" srcOrd="0" destOrd="0" presId="urn:microsoft.com/office/officeart/2005/8/layout/orgChart1"/>
    <dgm:cxn modelId="{C2C18A76-F259-431D-90CB-549CFB0CFE61}" type="presParOf" srcId="{8D9E71D2-07A6-479E-93CE-C7295085956E}" destId="{B83F8006-6A1F-4F31-A076-94B8E3D726B2}" srcOrd="1" destOrd="0" presId="urn:microsoft.com/office/officeart/2005/8/layout/orgChart1"/>
    <dgm:cxn modelId="{98F0269C-1244-495D-9350-6D8FE40D71F3}" type="presParOf" srcId="{5E0AEF51-5038-41C4-A90C-BBB0EBC07BED}" destId="{C1898A44-2CE8-45B3-988B-B5B07BE56EF3}" srcOrd="1" destOrd="0" presId="urn:microsoft.com/office/officeart/2005/8/layout/orgChart1"/>
    <dgm:cxn modelId="{8D7D28BF-DAF4-44F4-9A58-A243034C302E}" type="presParOf" srcId="{C1898A44-2CE8-45B3-988B-B5B07BE56EF3}" destId="{DDE5BF70-846E-4318-ACEA-2A7F6509F9A8}" srcOrd="0" destOrd="0" presId="urn:microsoft.com/office/officeart/2005/8/layout/orgChart1"/>
    <dgm:cxn modelId="{08964EF4-94C0-4CE5-B32F-55199F8AE2EC}" type="presParOf" srcId="{C1898A44-2CE8-45B3-988B-B5B07BE56EF3}" destId="{0E1C9E51-7029-46DD-B053-9A0F76DEE530}" srcOrd="1" destOrd="0" presId="urn:microsoft.com/office/officeart/2005/8/layout/orgChart1"/>
    <dgm:cxn modelId="{F8486A49-58C6-4CE3-B4B1-DF1C91914A84}" type="presParOf" srcId="{0E1C9E51-7029-46DD-B053-9A0F76DEE530}" destId="{966E3DBA-56A9-48E8-8148-7C7C3E19D4B6}" srcOrd="0" destOrd="0" presId="urn:microsoft.com/office/officeart/2005/8/layout/orgChart1"/>
    <dgm:cxn modelId="{000CED3D-9788-483F-B4B8-C09B96CC133D}" type="presParOf" srcId="{966E3DBA-56A9-48E8-8148-7C7C3E19D4B6}" destId="{0DB9FB80-4377-47C3-991F-211D8F826DDF}" srcOrd="0" destOrd="0" presId="urn:microsoft.com/office/officeart/2005/8/layout/orgChart1"/>
    <dgm:cxn modelId="{1EC094C5-660B-432F-85F1-F0E8EF62DFAD}" type="presParOf" srcId="{966E3DBA-56A9-48E8-8148-7C7C3E19D4B6}" destId="{EBF7F055-D6FB-432A-A9F5-A7338835A212}" srcOrd="1" destOrd="0" presId="urn:microsoft.com/office/officeart/2005/8/layout/orgChart1"/>
    <dgm:cxn modelId="{77097EC0-F633-41EB-9EFA-88866E5EB30D}" type="presParOf" srcId="{0E1C9E51-7029-46DD-B053-9A0F76DEE530}" destId="{C9D26495-1CF3-452A-B9F2-67D72C025E0C}" srcOrd="1" destOrd="0" presId="urn:microsoft.com/office/officeart/2005/8/layout/orgChart1"/>
    <dgm:cxn modelId="{9049FF92-8AB1-475D-8741-C55FD3A85C13}" type="presParOf" srcId="{C9D26495-1CF3-452A-B9F2-67D72C025E0C}" destId="{C411E908-B4E6-45E4-AC70-F7B0F1D2AAD8}" srcOrd="0" destOrd="0" presId="urn:microsoft.com/office/officeart/2005/8/layout/orgChart1"/>
    <dgm:cxn modelId="{E1CA7FDE-0891-423D-B79B-CFE70516A7AD}" type="presParOf" srcId="{C9D26495-1CF3-452A-B9F2-67D72C025E0C}" destId="{E56F8D52-1CCF-48A3-8CFB-9D231A16880E}" srcOrd="1" destOrd="0" presId="urn:microsoft.com/office/officeart/2005/8/layout/orgChart1"/>
    <dgm:cxn modelId="{02034452-1AA4-4A87-B597-9A6686106C24}" type="presParOf" srcId="{E56F8D52-1CCF-48A3-8CFB-9D231A16880E}" destId="{7DDCAFF5-FF4B-4D52-977B-A85F54B7BCE2}" srcOrd="0" destOrd="0" presId="urn:microsoft.com/office/officeart/2005/8/layout/orgChart1"/>
    <dgm:cxn modelId="{1B7ACD7B-5E37-4806-809E-325431B20695}" type="presParOf" srcId="{7DDCAFF5-FF4B-4D52-977B-A85F54B7BCE2}" destId="{07AD5A5A-7EF5-46B9-8AF0-9BFDC3D80B49}" srcOrd="0" destOrd="0" presId="urn:microsoft.com/office/officeart/2005/8/layout/orgChart1"/>
    <dgm:cxn modelId="{1CAB7AC5-6519-4E30-BF8C-2ABDA6CF66AC}" type="presParOf" srcId="{7DDCAFF5-FF4B-4D52-977B-A85F54B7BCE2}" destId="{4D5B18AA-5A57-4E39-9F5A-27A8A8B6D5F8}" srcOrd="1" destOrd="0" presId="urn:microsoft.com/office/officeart/2005/8/layout/orgChart1"/>
    <dgm:cxn modelId="{39DBD024-B7C3-4941-8442-ABF008D4836A}" type="presParOf" srcId="{E56F8D52-1CCF-48A3-8CFB-9D231A16880E}" destId="{C0BA83B1-6AD0-4620-AEE8-DF648EF33678}" srcOrd="1" destOrd="0" presId="urn:microsoft.com/office/officeart/2005/8/layout/orgChart1"/>
    <dgm:cxn modelId="{0D085A79-16EE-4835-9C44-4007BA2D7A6C}" type="presParOf" srcId="{C0BA83B1-6AD0-4620-AEE8-DF648EF33678}" destId="{B1B7BB21-9245-43DA-ABB8-B5B0D1B27D98}" srcOrd="0" destOrd="0" presId="urn:microsoft.com/office/officeart/2005/8/layout/orgChart1"/>
    <dgm:cxn modelId="{7F41DD7C-C7C8-468D-A62F-1CDFB271246E}" type="presParOf" srcId="{C0BA83B1-6AD0-4620-AEE8-DF648EF33678}" destId="{F30839FC-6E99-4AD0-8C90-2CBEA917AB18}" srcOrd="1" destOrd="0" presId="urn:microsoft.com/office/officeart/2005/8/layout/orgChart1"/>
    <dgm:cxn modelId="{32FC288E-F240-45C9-AEFE-AED29E8C4A05}" type="presParOf" srcId="{F30839FC-6E99-4AD0-8C90-2CBEA917AB18}" destId="{C948DCD5-305D-4FAD-BEDA-38EB47CE2468}" srcOrd="0" destOrd="0" presId="urn:microsoft.com/office/officeart/2005/8/layout/orgChart1"/>
    <dgm:cxn modelId="{7867F9D5-5B1E-4477-9C6D-4C808FADF4E8}" type="presParOf" srcId="{C948DCD5-305D-4FAD-BEDA-38EB47CE2468}" destId="{02C60764-A7C5-4C5D-B916-BB75888A1C40}" srcOrd="0" destOrd="0" presId="urn:microsoft.com/office/officeart/2005/8/layout/orgChart1"/>
    <dgm:cxn modelId="{94722378-F3E1-48B9-847E-A0B1B816FF88}" type="presParOf" srcId="{C948DCD5-305D-4FAD-BEDA-38EB47CE2468}" destId="{C93E4855-F793-4FDF-85B6-C26A79600B3F}" srcOrd="1" destOrd="0" presId="urn:microsoft.com/office/officeart/2005/8/layout/orgChart1"/>
    <dgm:cxn modelId="{F70A38B1-E417-4013-B7CE-22491090B0D6}" type="presParOf" srcId="{F30839FC-6E99-4AD0-8C90-2CBEA917AB18}" destId="{AFF76B38-99C0-42A3-884F-9DE06CC816F8}" srcOrd="1" destOrd="0" presId="urn:microsoft.com/office/officeart/2005/8/layout/orgChart1"/>
    <dgm:cxn modelId="{F5407A2B-3433-4A0E-B6B1-3A895D734749}" type="presParOf" srcId="{AFF76B38-99C0-42A3-884F-9DE06CC816F8}" destId="{4A477D96-7655-4C93-94F0-5C4CD9C0DBCD}" srcOrd="0" destOrd="0" presId="urn:microsoft.com/office/officeart/2005/8/layout/orgChart1"/>
    <dgm:cxn modelId="{27A62F49-AB14-496A-BF2F-F228EA505141}" type="presParOf" srcId="{AFF76B38-99C0-42A3-884F-9DE06CC816F8}" destId="{6758A3E6-5465-4BD7-A9B5-6D6C4E43A6BC}" srcOrd="1" destOrd="0" presId="urn:microsoft.com/office/officeart/2005/8/layout/orgChart1"/>
    <dgm:cxn modelId="{06FD148D-CFB9-4FB6-B5D1-5D6677A869D7}" type="presParOf" srcId="{6758A3E6-5465-4BD7-A9B5-6D6C4E43A6BC}" destId="{7293D924-6D87-4A9D-965E-0B6F5868A0AF}" srcOrd="0" destOrd="0" presId="urn:microsoft.com/office/officeart/2005/8/layout/orgChart1"/>
    <dgm:cxn modelId="{4FC19409-3E18-4D15-A46E-D4A4C9DAA8B2}" type="presParOf" srcId="{7293D924-6D87-4A9D-965E-0B6F5868A0AF}" destId="{D8EEB10E-19F9-498B-86A7-68D930BEB34E}" srcOrd="0" destOrd="0" presId="urn:microsoft.com/office/officeart/2005/8/layout/orgChart1"/>
    <dgm:cxn modelId="{68D5639A-E9C2-4DEC-83AF-BB0E12EB3418}" type="presParOf" srcId="{7293D924-6D87-4A9D-965E-0B6F5868A0AF}" destId="{772E3109-D14A-4D7D-A06B-9F504289069C}" srcOrd="1" destOrd="0" presId="urn:microsoft.com/office/officeart/2005/8/layout/orgChart1"/>
    <dgm:cxn modelId="{3E6A1D3B-D913-4FEB-8123-D70D8EBF46B8}" type="presParOf" srcId="{6758A3E6-5465-4BD7-A9B5-6D6C4E43A6BC}" destId="{814DE596-C57F-44A7-AFAE-00DC15707575}" srcOrd="1" destOrd="0" presId="urn:microsoft.com/office/officeart/2005/8/layout/orgChart1"/>
    <dgm:cxn modelId="{ED71B61D-7E73-47B1-9012-1142A31F88F3}" type="presParOf" srcId="{6758A3E6-5465-4BD7-A9B5-6D6C4E43A6BC}" destId="{864DCE7C-D4FB-4D1A-A268-1CCB996F252A}" srcOrd="2" destOrd="0" presId="urn:microsoft.com/office/officeart/2005/8/layout/orgChart1"/>
    <dgm:cxn modelId="{89371901-F44D-48AA-8A58-EE9927977137}" type="presParOf" srcId="{F30839FC-6E99-4AD0-8C90-2CBEA917AB18}" destId="{912FA0BF-5E93-4716-8BC0-921A1F0112F6}" srcOrd="2" destOrd="0" presId="urn:microsoft.com/office/officeart/2005/8/layout/orgChart1"/>
    <dgm:cxn modelId="{41F11B03-672F-4A57-B028-3E23C3AF3C65}" type="presParOf" srcId="{C0BA83B1-6AD0-4620-AEE8-DF648EF33678}" destId="{E94F540D-8D87-4D3D-91E9-F9A3B97F8F02}" srcOrd="2" destOrd="0" presId="urn:microsoft.com/office/officeart/2005/8/layout/orgChart1"/>
    <dgm:cxn modelId="{6E2A8217-A9FD-4AC0-807B-647766F50752}" type="presParOf" srcId="{C0BA83B1-6AD0-4620-AEE8-DF648EF33678}" destId="{D01F7ADE-F278-4A69-A065-E68E8613789B}" srcOrd="3" destOrd="0" presId="urn:microsoft.com/office/officeart/2005/8/layout/orgChart1"/>
    <dgm:cxn modelId="{F428AACB-659B-4773-B359-747A2A43B09D}" type="presParOf" srcId="{D01F7ADE-F278-4A69-A065-E68E8613789B}" destId="{EB46BF91-3DBC-4B21-8551-D1C895B1D564}" srcOrd="0" destOrd="0" presId="urn:microsoft.com/office/officeart/2005/8/layout/orgChart1"/>
    <dgm:cxn modelId="{7FF485BC-4659-4B78-BA6A-0878655CB27F}" type="presParOf" srcId="{EB46BF91-3DBC-4B21-8551-D1C895B1D564}" destId="{12FB2FB5-E6C9-4CB6-BD4B-9A85F2A4086F}" srcOrd="0" destOrd="0" presId="urn:microsoft.com/office/officeart/2005/8/layout/orgChart1"/>
    <dgm:cxn modelId="{266CB095-FC63-4B71-BB31-DF78BFDBD0B6}" type="presParOf" srcId="{EB46BF91-3DBC-4B21-8551-D1C895B1D564}" destId="{047F1EC8-ABEE-4C7F-81C7-6F8E856F85D0}" srcOrd="1" destOrd="0" presId="urn:microsoft.com/office/officeart/2005/8/layout/orgChart1"/>
    <dgm:cxn modelId="{91DA9485-D6BE-4D7E-9C6E-FB988F91484D}" type="presParOf" srcId="{D01F7ADE-F278-4A69-A065-E68E8613789B}" destId="{B04E29A8-85D3-404A-B0B1-0C36F2CC8C61}" srcOrd="1" destOrd="0" presId="urn:microsoft.com/office/officeart/2005/8/layout/orgChart1"/>
    <dgm:cxn modelId="{1BC7B02C-FDCE-4B3B-A0B3-62C34C829F7C}" type="presParOf" srcId="{B04E29A8-85D3-404A-B0B1-0C36F2CC8C61}" destId="{9A42B1F0-6668-4941-8EC9-2E2E21868E6B}" srcOrd="0" destOrd="0" presId="urn:microsoft.com/office/officeart/2005/8/layout/orgChart1"/>
    <dgm:cxn modelId="{586C565A-D4EF-42AF-B840-7E73A33AACFD}" type="presParOf" srcId="{B04E29A8-85D3-404A-B0B1-0C36F2CC8C61}" destId="{32721A8A-1599-4B71-ACB0-F87637F78F50}" srcOrd="1" destOrd="0" presId="urn:microsoft.com/office/officeart/2005/8/layout/orgChart1"/>
    <dgm:cxn modelId="{16AD593D-0FE7-4E5D-A15C-CDD374163CCD}" type="presParOf" srcId="{32721A8A-1599-4B71-ACB0-F87637F78F50}" destId="{86985268-CBD0-48BC-B172-6376A2C42367}" srcOrd="0" destOrd="0" presId="urn:microsoft.com/office/officeart/2005/8/layout/orgChart1"/>
    <dgm:cxn modelId="{CBBA7AAF-8277-438B-9A43-5FDA11678B4E}" type="presParOf" srcId="{86985268-CBD0-48BC-B172-6376A2C42367}" destId="{F53B5A6A-3324-4968-AFC6-646509A17AD4}" srcOrd="0" destOrd="0" presId="urn:microsoft.com/office/officeart/2005/8/layout/orgChart1"/>
    <dgm:cxn modelId="{1D12556E-2E3B-4BE7-A0FE-5984EF3291DE}" type="presParOf" srcId="{86985268-CBD0-48BC-B172-6376A2C42367}" destId="{E9A9067D-4AD6-44AA-B61E-0BDBA0BFE06C}" srcOrd="1" destOrd="0" presId="urn:microsoft.com/office/officeart/2005/8/layout/orgChart1"/>
    <dgm:cxn modelId="{42257101-53AA-4F60-B970-91244C223B79}" type="presParOf" srcId="{32721A8A-1599-4B71-ACB0-F87637F78F50}" destId="{5DE01A5D-7834-4CF5-B047-E98EBDFE3C99}" srcOrd="1" destOrd="0" presId="urn:microsoft.com/office/officeart/2005/8/layout/orgChart1"/>
    <dgm:cxn modelId="{4C57400A-39DF-444E-A742-19BA3BCC7794}" type="presParOf" srcId="{32721A8A-1599-4B71-ACB0-F87637F78F50}" destId="{60F6131C-FAFE-4E5C-B77E-F828E6F5E1BB}" srcOrd="2" destOrd="0" presId="urn:microsoft.com/office/officeart/2005/8/layout/orgChart1"/>
    <dgm:cxn modelId="{BB5D1235-2F9D-43B5-8D29-1E6C425EC508}" type="presParOf" srcId="{D01F7ADE-F278-4A69-A065-E68E8613789B}" destId="{E4439878-7FE8-4058-9593-0EE841F2F3DF}" srcOrd="2" destOrd="0" presId="urn:microsoft.com/office/officeart/2005/8/layout/orgChart1"/>
    <dgm:cxn modelId="{B29223C2-832A-42C2-A049-9DD2B3DBD070}" type="presParOf" srcId="{C0BA83B1-6AD0-4620-AEE8-DF648EF33678}" destId="{496F3CF8-CAD9-45A8-A1A2-3D5F62CC92F9}" srcOrd="4" destOrd="0" presId="urn:microsoft.com/office/officeart/2005/8/layout/orgChart1"/>
    <dgm:cxn modelId="{0851C67D-3813-47C0-9EA6-83DDE5BDD78D}" type="presParOf" srcId="{C0BA83B1-6AD0-4620-AEE8-DF648EF33678}" destId="{20314F73-F8BC-416C-B166-C9EEFFA37C07}" srcOrd="5" destOrd="0" presId="urn:microsoft.com/office/officeart/2005/8/layout/orgChart1"/>
    <dgm:cxn modelId="{B21C0D31-6E52-4AAA-A4F1-3622BF09AC15}" type="presParOf" srcId="{20314F73-F8BC-416C-B166-C9EEFFA37C07}" destId="{9C3AC7C6-4DAF-4EB3-B49E-24153EAC259C}" srcOrd="0" destOrd="0" presId="urn:microsoft.com/office/officeart/2005/8/layout/orgChart1"/>
    <dgm:cxn modelId="{3CE4CDF2-E79D-4F9D-BFC2-17618BECF14A}" type="presParOf" srcId="{9C3AC7C6-4DAF-4EB3-B49E-24153EAC259C}" destId="{DF4D2EBB-F681-40BD-93F0-FDFA059D87FB}" srcOrd="0" destOrd="0" presId="urn:microsoft.com/office/officeart/2005/8/layout/orgChart1"/>
    <dgm:cxn modelId="{94475DF0-7771-474F-9442-CDCB6D07800D}" type="presParOf" srcId="{9C3AC7C6-4DAF-4EB3-B49E-24153EAC259C}" destId="{302029C9-75B2-4EB2-8071-5EB3D7F895CB}" srcOrd="1" destOrd="0" presId="urn:microsoft.com/office/officeart/2005/8/layout/orgChart1"/>
    <dgm:cxn modelId="{71FA1325-AC31-43A8-8D1E-30529E13866E}" type="presParOf" srcId="{20314F73-F8BC-416C-B166-C9EEFFA37C07}" destId="{DED06198-F9FE-46FF-A906-BBC006BBCAAC}" srcOrd="1" destOrd="0" presId="urn:microsoft.com/office/officeart/2005/8/layout/orgChart1"/>
    <dgm:cxn modelId="{9CEB4A10-E6B2-4504-85AC-F2BDE07B8715}" type="presParOf" srcId="{DED06198-F9FE-46FF-A906-BBC006BBCAAC}" destId="{CF7C1FFD-8A73-41C2-A094-58A230A2C5A3}" srcOrd="0" destOrd="0" presId="urn:microsoft.com/office/officeart/2005/8/layout/orgChart1"/>
    <dgm:cxn modelId="{D5CD2632-CA99-483C-B8A7-750A6611C65F}" type="presParOf" srcId="{DED06198-F9FE-46FF-A906-BBC006BBCAAC}" destId="{FB9D48F3-9846-4645-A4EF-00D081AD9818}" srcOrd="1" destOrd="0" presId="urn:microsoft.com/office/officeart/2005/8/layout/orgChart1"/>
    <dgm:cxn modelId="{0F7D5B34-282D-4051-AC37-D52DCE2D430F}" type="presParOf" srcId="{FB9D48F3-9846-4645-A4EF-00D081AD9818}" destId="{97B1FA61-8B6C-49D6-AA72-346B3399582E}" srcOrd="0" destOrd="0" presId="urn:microsoft.com/office/officeart/2005/8/layout/orgChart1"/>
    <dgm:cxn modelId="{2B3FECE1-CC75-4E16-A474-218B8F237F57}" type="presParOf" srcId="{97B1FA61-8B6C-49D6-AA72-346B3399582E}" destId="{4A55FB25-2366-46D0-B5D9-F6ACB22F2B46}" srcOrd="0" destOrd="0" presId="urn:microsoft.com/office/officeart/2005/8/layout/orgChart1"/>
    <dgm:cxn modelId="{B0A7E8CE-AA88-4B04-AF2A-12980C159538}" type="presParOf" srcId="{97B1FA61-8B6C-49D6-AA72-346B3399582E}" destId="{AE36380D-5885-4652-A277-393221273D60}" srcOrd="1" destOrd="0" presId="urn:microsoft.com/office/officeart/2005/8/layout/orgChart1"/>
    <dgm:cxn modelId="{5AD894E3-34CC-4BC3-BD1F-5EA15732E59A}" type="presParOf" srcId="{FB9D48F3-9846-4645-A4EF-00D081AD9818}" destId="{4978BA42-D6AE-4890-B67A-2278C2211EBD}" srcOrd="1" destOrd="0" presId="urn:microsoft.com/office/officeart/2005/8/layout/orgChart1"/>
    <dgm:cxn modelId="{AF533A46-DC43-4B13-9CFF-E24F3C18AA20}" type="presParOf" srcId="{FB9D48F3-9846-4645-A4EF-00D081AD9818}" destId="{57DD40F9-3F0F-4BF8-BC2E-8CE3ACF53355}" srcOrd="2" destOrd="0" presId="urn:microsoft.com/office/officeart/2005/8/layout/orgChart1"/>
    <dgm:cxn modelId="{35866FD3-4937-4594-A0CD-D3EC7FB564CC}" type="presParOf" srcId="{20314F73-F8BC-416C-B166-C9EEFFA37C07}" destId="{60F24097-E01D-4D07-A63B-AB9ABE088499}" srcOrd="2" destOrd="0" presId="urn:microsoft.com/office/officeart/2005/8/layout/orgChart1"/>
    <dgm:cxn modelId="{42062899-3FC2-4C1D-9515-08E1C81207FB}" type="presParOf" srcId="{E56F8D52-1CCF-48A3-8CFB-9D231A16880E}" destId="{74CDE519-625C-403F-8543-8739EE266547}" srcOrd="2" destOrd="0" presId="urn:microsoft.com/office/officeart/2005/8/layout/orgChart1"/>
    <dgm:cxn modelId="{6756487D-25EC-4569-8961-897938565239}" type="presParOf" srcId="{0E1C9E51-7029-46DD-B053-9A0F76DEE530}" destId="{2C4250E1-7CD5-47C5-88A8-31FD9DBC0456}" srcOrd="2" destOrd="0" presId="urn:microsoft.com/office/officeart/2005/8/layout/orgChart1"/>
    <dgm:cxn modelId="{7F8C0395-6AB8-4C9F-BD4A-2A1C6D368243}" type="presParOf" srcId="{5E0AEF51-5038-41C4-A90C-BBB0EBC07BED}" destId="{FB8D3697-CED0-4390-A898-9A82AD8354F5}" srcOrd="2" destOrd="0" presId="urn:microsoft.com/office/officeart/2005/8/layout/orgChart1"/>
    <dgm:cxn modelId="{E010B864-3611-4453-AA78-FE50EC1E0047}" type="presParOf" srcId="{AF0DFC77-BBE9-47BC-9341-57C47BD47E29}" destId="{9DFA67E7-5704-4604-B96B-A7E5D3B66B4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0.xml><?xml version="1.0" encoding="utf-8"?>
<dgm:dataModel xmlns:dgm="http://schemas.openxmlformats.org/drawingml/2006/diagram" xmlns:a="http://schemas.openxmlformats.org/drawingml/2006/main">
  <dgm:ptLst>
    <dgm:pt modelId="{1FA0E469-E16F-4F1F-8401-3CD027F51F42}" type="doc">
      <dgm:prSet loTypeId="urn:microsoft.com/office/officeart/2005/8/layout/orgChart1" loCatId="hierarchy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CA"/>
        </a:p>
      </dgm:t>
    </dgm:pt>
    <dgm:pt modelId="{025B4D34-4287-4951-9F0D-9ECD9E39D10D}">
      <dgm:prSet phldrT="[Text]" custT="1"/>
      <dgm:spPr/>
      <dgm:t>
        <a:bodyPr/>
        <a:lstStyle/>
        <a:p>
          <a:pPr>
            <a:buNone/>
          </a:pPr>
          <a:r>
            <a:rPr lang="en-CA" sz="1400" b="1" i="0" u="none" strike="noStrike" cap="none"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Madd</a:t>
          </a:r>
          <a:br>
            <a:rPr lang="en-CA" sz="1400" b="1" i="0" u="none" strike="noStrike" cap="none" dirty="0"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</a:br>
          <a:r>
            <a:rPr lang="ar-KW" sz="1400" b="0" i="0" u="none" strike="noStrike" cap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rPr>
            <a:t>المد</a:t>
          </a:r>
          <a:endParaRPr lang="en-CA" sz="14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AD80E4E-9493-474F-9AE1-DA101DAD4BB3}" type="parTrans" cxnId="{11434DFB-E491-48A0-BC07-7D4BE03DDCD0}">
      <dgm:prSet/>
      <dgm:spPr/>
      <dgm:t>
        <a:bodyPr/>
        <a:lstStyle/>
        <a:p>
          <a:endParaRPr lang="en-CA"/>
        </a:p>
      </dgm:t>
    </dgm:pt>
    <dgm:pt modelId="{900578D9-1A61-4A87-962F-EEB0AB7B9043}" type="sibTrans" cxnId="{11434DFB-E491-48A0-BC07-7D4BE03DDCD0}">
      <dgm:prSet/>
      <dgm:spPr/>
      <dgm:t>
        <a:bodyPr/>
        <a:lstStyle/>
        <a:p>
          <a:endParaRPr lang="en-CA"/>
        </a:p>
      </dgm:t>
    </dgm:pt>
    <dgm:pt modelId="{96F15514-0324-48F7-8870-369F1B0CD7AF}">
      <dgm:prSet phldrT="[Text]" custT="1"/>
      <dgm:spPr>
        <a:solidFill>
          <a:schemeClr val="tx2"/>
        </a:solidFill>
      </dgm:spPr>
      <dgm:t>
        <a:bodyPr/>
        <a:lstStyle/>
        <a:p>
          <a:r>
            <a:rPr lang="en-CA" sz="1400" b="1" dirty="0">
              <a:solidFill>
                <a:schemeClr val="bg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Al-Madd Al-</a:t>
          </a:r>
          <a:r>
            <a:rPr lang="en-CA" sz="1400" b="1" dirty="0" err="1">
              <a:solidFill>
                <a:schemeClr val="bg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Tabee’ee</a:t>
          </a:r>
          <a:br>
            <a:rPr lang="en-CA" sz="1400" b="1" dirty="0">
              <a:solidFill>
                <a:schemeClr val="bg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</a:br>
          <a:r>
            <a:rPr lang="en-CA" sz="1400" dirty="0">
              <a:solidFill>
                <a:schemeClr val="bg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(Madd of Origin)</a:t>
          </a:r>
          <a:br>
            <a:rPr lang="en-CA" sz="1400" dirty="0">
              <a:solidFill>
                <a:schemeClr val="bg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</a:br>
          <a:r>
            <a:rPr lang="ar-KW" sz="1400" b="0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المد الطبيعي</a:t>
          </a:r>
          <a:endParaRPr lang="en-CA" sz="14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CB6D3F8-0D7A-4E3A-951A-5EA6B9D94E92}" type="parTrans" cxnId="{CD8EA857-8C84-440E-A470-EFC61D568BF5}">
      <dgm:prSet/>
      <dgm:spPr/>
      <dgm:t>
        <a:bodyPr/>
        <a:lstStyle/>
        <a:p>
          <a:endParaRPr lang="en-CA" sz="1600"/>
        </a:p>
      </dgm:t>
    </dgm:pt>
    <dgm:pt modelId="{B54F6550-9A4C-4EEF-9EE9-523B4690B751}" type="sibTrans" cxnId="{CD8EA857-8C84-440E-A470-EFC61D568BF5}">
      <dgm:prSet/>
      <dgm:spPr/>
      <dgm:t>
        <a:bodyPr/>
        <a:lstStyle/>
        <a:p>
          <a:endParaRPr lang="en-CA"/>
        </a:p>
      </dgm:t>
    </dgm:pt>
    <dgm:pt modelId="{25519B2B-E749-4A44-BAB6-EEB485C2A545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buNone/>
          </a:pPr>
          <a:r>
            <a:rPr lang="en-US" sz="1400" b="1" kern="1200" dirty="0">
              <a:solidFill>
                <a:schemeClr val="bg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rPr>
            <a:t>Kalimi (</a:t>
          </a:r>
          <a:r>
            <a:rPr lang="en-US" sz="1400" kern="1200" dirty="0">
              <a:solidFill>
                <a:schemeClr val="bg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rPr>
            <a:t>word)</a:t>
          </a:r>
          <a:br>
            <a:rPr lang="en-US" sz="1400" kern="1200" dirty="0">
              <a:solidFill>
                <a:schemeClr val="bg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rPr>
            <a:t>كلمي</a:t>
          </a:r>
          <a:endParaRPr lang="en-CA" sz="1400" kern="1200" dirty="0">
            <a:solidFill>
              <a:schemeClr val="bg1"/>
            </a:solidFill>
            <a:latin typeface="Calibri" panose="020F0502020204030204" pitchFamily="34" charset="0"/>
            <a:ea typeface="Calibri"/>
            <a:cs typeface="Calibri" panose="020F0502020204030204" pitchFamily="34" charset="0"/>
          </a:endParaRPr>
        </a:p>
      </dgm:t>
    </dgm:pt>
    <dgm:pt modelId="{EEAA4052-0D1E-420D-9F6F-A845F983D6E8}" type="parTrans" cxnId="{51590B00-7EAB-4AB2-9CC1-52095C2D2365}">
      <dgm:prSet/>
      <dgm:spPr/>
      <dgm:t>
        <a:bodyPr/>
        <a:lstStyle/>
        <a:p>
          <a:endParaRPr lang="en-CA" sz="1600"/>
        </a:p>
      </dgm:t>
    </dgm:pt>
    <dgm:pt modelId="{E2F573B0-195D-4ACB-8E90-D1BF1E3F052A}" type="sibTrans" cxnId="{51590B00-7EAB-4AB2-9CC1-52095C2D2365}">
      <dgm:prSet/>
      <dgm:spPr/>
      <dgm:t>
        <a:bodyPr/>
        <a:lstStyle/>
        <a:p>
          <a:endParaRPr lang="en-CA"/>
        </a:p>
      </dgm:t>
    </dgm:pt>
    <dgm:pt modelId="{522FC380-9F64-4A72-BB36-4E4AEB6F39CA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buNone/>
          </a:pPr>
          <a:r>
            <a:rPr lang="en-US" sz="1400" b="1" kern="1200" dirty="0" err="1">
              <a:solidFill>
                <a:schemeClr val="bg2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rPr>
            <a:t>Thuna’ee</a:t>
          </a:r>
          <a:r>
            <a:rPr lang="en-US" sz="1400" b="1" kern="1200" dirty="0">
              <a:solidFill>
                <a:schemeClr val="bg2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rPr>
            <a:t> </a:t>
          </a:r>
          <a:r>
            <a:rPr lang="en-US" sz="1400" b="0" kern="1200" dirty="0">
              <a:solidFill>
                <a:schemeClr val="bg2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rPr>
            <a:t>(Dual)</a:t>
          </a:r>
          <a:br>
            <a:rPr lang="en-US" sz="1400" b="1" kern="1200" dirty="0">
              <a:solidFill>
                <a:schemeClr val="bg2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2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rPr>
            <a:t>ثنائي</a:t>
          </a:r>
          <a:endParaRPr lang="en-CA" sz="1400" kern="1200" dirty="0">
            <a:solidFill>
              <a:schemeClr val="bg2"/>
            </a:solidFill>
            <a:latin typeface="Calibri" panose="020F0502020204030204" pitchFamily="34" charset="0"/>
            <a:ea typeface="Calibri"/>
            <a:cs typeface="Calibri" panose="020F0502020204030204" pitchFamily="34" charset="0"/>
          </a:endParaRPr>
        </a:p>
      </dgm:t>
    </dgm:pt>
    <dgm:pt modelId="{231E2305-6DF2-4224-8C7D-B50B251594E3}" type="parTrans" cxnId="{A6E68350-7FC1-4D05-A751-969344C2BF5E}">
      <dgm:prSet/>
      <dgm:spPr/>
      <dgm:t>
        <a:bodyPr/>
        <a:lstStyle/>
        <a:p>
          <a:endParaRPr lang="en-CA" sz="1600"/>
        </a:p>
      </dgm:t>
    </dgm:pt>
    <dgm:pt modelId="{361DBA5E-9B6E-4FBC-88AD-891783362E13}" type="sibTrans" cxnId="{A6E68350-7FC1-4D05-A751-969344C2BF5E}">
      <dgm:prSet/>
      <dgm:spPr/>
      <dgm:t>
        <a:bodyPr/>
        <a:lstStyle/>
        <a:p>
          <a:endParaRPr lang="en-CA"/>
        </a:p>
      </dgm:t>
    </dgm:pt>
    <dgm:pt modelId="{14C15FC4-6436-4BB3-AC9D-26EE57EEB5EE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ar-SA" sz="11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ح</a:t>
          </a:r>
          <a:r>
            <a:rPr lang="ar-SA" sz="1100" b="1" kern="12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ا</a:t>
          </a:r>
          <a:r>
            <a:rPr lang="ar-SA" sz="1100" b="1" kern="1200" dirty="0">
              <a:latin typeface="Calibri" panose="020F0502020204030204" pitchFamily="34" charset="0"/>
              <a:cs typeface="Calibri" panose="020F0502020204030204" pitchFamily="34" charset="0"/>
            </a:rPr>
            <a:t> – ي</a:t>
          </a:r>
          <a:r>
            <a:rPr lang="ar-SA" sz="1100" b="1" kern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ا</a:t>
          </a:r>
          <a:r>
            <a:rPr lang="ar-SA" sz="1100" b="1" kern="1200" dirty="0">
              <a:latin typeface="Calibri" panose="020F0502020204030204" pitchFamily="34" charset="0"/>
              <a:cs typeface="Calibri" panose="020F0502020204030204" pitchFamily="34" charset="0"/>
            </a:rPr>
            <a:t> – </a:t>
          </a:r>
          <a:r>
            <a:rPr lang="ar-SA" sz="11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ط</a:t>
          </a:r>
          <a:r>
            <a:rPr lang="ar-SA" sz="1100" b="1" kern="12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ا</a:t>
          </a:r>
          <a:r>
            <a:rPr lang="ar-SA" sz="1100" b="1" kern="1200" dirty="0">
              <a:latin typeface="Calibri" panose="020F0502020204030204" pitchFamily="34" charset="0"/>
              <a:cs typeface="Calibri" panose="020F0502020204030204" pitchFamily="34" charset="0"/>
            </a:rPr>
            <a:t> – ه</a:t>
          </a:r>
          <a:r>
            <a:rPr lang="ar-SA" sz="1100" b="1" kern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ا</a:t>
          </a:r>
          <a:r>
            <a:rPr lang="ar-SA" sz="1100" b="1" kern="1200" dirty="0">
              <a:latin typeface="Calibri" panose="020F0502020204030204" pitchFamily="34" charset="0"/>
              <a:cs typeface="Calibri" panose="020F0502020204030204" pitchFamily="34" charset="0"/>
            </a:rPr>
            <a:t> – ر</a:t>
          </a:r>
          <a:r>
            <a:rPr lang="ar-SA" sz="1100" b="1" kern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ا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Calibri"/>
            <a:cs typeface="Calibri" panose="020F0502020204030204" pitchFamily="34" charset="0"/>
          </a:endParaRPr>
        </a:p>
      </dgm:t>
    </dgm:pt>
    <dgm:pt modelId="{92097B33-13FD-407D-B744-E77767C331F5}" type="parTrans" cxnId="{465044AF-6D76-40F2-A2A8-6C4A7E85F781}">
      <dgm:prSet/>
      <dgm:spPr/>
      <dgm:t>
        <a:bodyPr/>
        <a:lstStyle/>
        <a:p>
          <a:endParaRPr lang="en-CA" sz="1600"/>
        </a:p>
      </dgm:t>
    </dgm:pt>
    <dgm:pt modelId="{B1185BE0-30B0-400D-A7A4-B1E68304ABEE}" type="sibTrans" cxnId="{465044AF-6D76-40F2-A2A8-6C4A7E85F781}">
      <dgm:prSet/>
      <dgm:spPr/>
      <dgm:t>
        <a:bodyPr/>
        <a:lstStyle/>
        <a:p>
          <a:endParaRPr lang="en-CA"/>
        </a:p>
      </dgm:t>
    </dgm:pt>
    <dgm:pt modelId="{F4696291-C991-407F-B0C3-6A8F2CE0841A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4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Stopping &amp; Continuing</a:t>
          </a:r>
          <a:r>
            <a:rPr lang="ar-SA" sz="14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وقفاً ووصلاً </a:t>
          </a:r>
          <a:endParaRPr lang="en-CA" sz="1400" kern="1200" dirty="0">
            <a:solidFill>
              <a:srgbClr val="C00000"/>
            </a:solidFill>
            <a:latin typeface="Calibri" panose="020F0502020204030204" pitchFamily="34" charset="0"/>
            <a:ea typeface="Calibri"/>
            <a:cs typeface="Calibri" panose="020F0502020204030204" pitchFamily="34" charset="0"/>
          </a:endParaRPr>
        </a:p>
      </dgm:t>
    </dgm:pt>
    <dgm:pt modelId="{6D0D24C9-BCD3-436A-BF12-ED2A11CFC72C}" type="parTrans" cxnId="{1831AABA-73AA-4AE6-9DE1-D9A908E0D578}">
      <dgm:prSet/>
      <dgm:spPr/>
      <dgm:t>
        <a:bodyPr/>
        <a:lstStyle/>
        <a:p>
          <a:endParaRPr lang="en-CA" sz="1600"/>
        </a:p>
      </dgm:t>
    </dgm:pt>
    <dgm:pt modelId="{C88D5B41-C980-4417-A968-99EF866D41D6}" type="sibTrans" cxnId="{1831AABA-73AA-4AE6-9DE1-D9A908E0D578}">
      <dgm:prSet/>
      <dgm:spPr/>
      <dgm:t>
        <a:bodyPr/>
        <a:lstStyle/>
        <a:p>
          <a:endParaRPr lang="en-CA"/>
        </a:p>
      </dgm:t>
    </dgm:pt>
    <dgm:pt modelId="{75FFB165-A58D-4E03-9E51-8E0FD120D629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4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Stopping</a:t>
          </a:r>
          <a:br>
            <a:rPr lang="en-US" sz="14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وقفاً فقط</a:t>
          </a:r>
          <a:endParaRPr lang="en-CA" sz="1400" kern="1200" dirty="0">
            <a:solidFill>
              <a:srgbClr val="C00000"/>
            </a:solidFill>
            <a:latin typeface="Calibri" panose="020F0502020204030204" pitchFamily="34" charset="0"/>
            <a:ea typeface="Calibri"/>
            <a:cs typeface="Calibri" panose="020F0502020204030204" pitchFamily="34" charset="0"/>
          </a:endParaRPr>
        </a:p>
      </dgm:t>
    </dgm:pt>
    <dgm:pt modelId="{BB408977-236C-4D41-B7D5-57809A1D7648}" type="parTrans" cxnId="{87C56607-E024-48FD-8109-A2C29BAA81EC}">
      <dgm:prSet/>
      <dgm:spPr/>
      <dgm:t>
        <a:bodyPr/>
        <a:lstStyle/>
        <a:p>
          <a:endParaRPr lang="en-CA" sz="1600"/>
        </a:p>
      </dgm:t>
    </dgm:pt>
    <dgm:pt modelId="{A2B14FB8-AE29-4B23-A7AD-3EB5BAA80ED7}" type="sibTrans" cxnId="{87C56607-E024-48FD-8109-A2C29BAA81EC}">
      <dgm:prSet/>
      <dgm:spPr/>
      <dgm:t>
        <a:bodyPr/>
        <a:lstStyle/>
        <a:p>
          <a:endParaRPr lang="en-CA"/>
        </a:p>
      </dgm:t>
    </dgm:pt>
    <dgm:pt modelId="{8A1650A6-2143-462E-B222-E9371ECE0380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4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Continuing</a:t>
          </a:r>
          <a:r>
            <a:rPr lang="ar-SA" sz="14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br>
            <a:rPr lang="en-CA" sz="14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وصلاً فقط </a:t>
          </a:r>
          <a:endParaRPr lang="en-CA" sz="1400" kern="1200" dirty="0">
            <a:solidFill>
              <a:srgbClr val="C00000"/>
            </a:solidFill>
            <a:latin typeface="Calibri" panose="020F0502020204030204" pitchFamily="34" charset="0"/>
            <a:ea typeface="Calibri"/>
            <a:cs typeface="Calibri" panose="020F0502020204030204" pitchFamily="34" charset="0"/>
          </a:endParaRPr>
        </a:p>
      </dgm:t>
    </dgm:pt>
    <dgm:pt modelId="{A9B9BF6E-C539-402D-8CCA-452D408E5D00}" type="parTrans" cxnId="{8F8E7573-1951-4C31-A7E6-E1C56614B6FE}">
      <dgm:prSet/>
      <dgm:spPr/>
      <dgm:t>
        <a:bodyPr/>
        <a:lstStyle/>
        <a:p>
          <a:endParaRPr lang="en-CA" sz="1600"/>
        </a:p>
      </dgm:t>
    </dgm:pt>
    <dgm:pt modelId="{F7DE8BC5-9621-474C-ABA8-4B7B2C7F7B00}" type="sibTrans" cxnId="{8F8E7573-1951-4C31-A7E6-E1C56614B6FE}">
      <dgm:prSet/>
      <dgm:spPr/>
      <dgm:t>
        <a:bodyPr/>
        <a:lstStyle/>
        <a:p>
          <a:endParaRPr lang="en-CA"/>
        </a:p>
      </dgm:t>
    </dgm:pt>
    <dgm:pt modelId="{47EA173C-EDC6-4FDA-8261-83843715ED6C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ar-SA" sz="1400" b="1" kern="1200" dirty="0">
              <a:latin typeface="Calibri" panose="020F0502020204030204" pitchFamily="34" charset="0"/>
              <a:cs typeface="Calibri" panose="020F0502020204030204" pitchFamily="34" charset="0"/>
            </a:rPr>
            <a:t>بلغ</a:t>
          </a:r>
          <a:r>
            <a:rPr lang="ar-SA" sz="1400" b="1" kern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ا</a:t>
          </a:r>
          <a:r>
            <a:rPr lang="ar-SA" sz="1400" b="1" kern="1200" dirty="0">
              <a:latin typeface="Calibri" panose="020F0502020204030204" pitchFamily="34" charset="0"/>
              <a:cs typeface="Calibri" panose="020F0502020204030204" pitchFamily="34" charset="0"/>
            </a:rPr>
            <a:t> مجمع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Calibri"/>
            <a:cs typeface="Calibri" panose="020F0502020204030204" pitchFamily="34" charset="0"/>
          </a:endParaRPr>
        </a:p>
      </dgm:t>
    </dgm:pt>
    <dgm:pt modelId="{AFAB40C3-3ECA-4751-A055-953F7D84CBB9}" type="parTrans" cxnId="{06CA0FFD-1336-4E57-932C-7EA71CA94115}">
      <dgm:prSet/>
      <dgm:spPr/>
      <dgm:t>
        <a:bodyPr/>
        <a:lstStyle/>
        <a:p>
          <a:endParaRPr lang="en-CA" sz="1600"/>
        </a:p>
      </dgm:t>
    </dgm:pt>
    <dgm:pt modelId="{382B0A81-43DB-4C6B-AFD7-63A9B74EEE35}" type="sibTrans" cxnId="{06CA0FFD-1336-4E57-932C-7EA71CA94115}">
      <dgm:prSet/>
      <dgm:spPr/>
      <dgm:t>
        <a:bodyPr/>
        <a:lstStyle/>
        <a:p>
          <a:endParaRPr lang="en-CA"/>
        </a:p>
      </dgm:t>
    </dgm:pt>
    <dgm:pt modelId="{5DF74B4C-73D8-4633-8FD8-1D0ECCCDEE6A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CA" sz="1400" b="1" kern="1200" dirty="0">
              <a:latin typeface="Calibri" panose="020F0502020204030204" pitchFamily="34" charset="0"/>
              <a:cs typeface="Calibri" panose="020F0502020204030204" pitchFamily="34" charset="0"/>
            </a:rPr>
            <a:t>Iwad</a:t>
          </a:r>
          <a:br>
            <a:rPr lang="en-CA" sz="1400" b="1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1400" b="0" kern="1200" dirty="0">
              <a:latin typeface="Calibri" panose="020F0502020204030204" pitchFamily="34" charset="0"/>
              <a:cs typeface="Calibri" panose="020F0502020204030204" pitchFamily="34" charset="0"/>
            </a:rPr>
            <a:t> (substitute)</a:t>
          </a:r>
          <a:r>
            <a:rPr lang="en-CA" sz="14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ar-SA" sz="1400" b="0" kern="1200" dirty="0">
              <a:latin typeface="Calibri" panose="020F0502020204030204" pitchFamily="34" charset="0"/>
              <a:cs typeface="Calibri" panose="020F0502020204030204" pitchFamily="34" charset="0"/>
            </a:rPr>
            <a:t>العوض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Calibri"/>
            <a:cs typeface="Calibri" panose="020F0502020204030204" pitchFamily="34" charset="0"/>
          </a:endParaRPr>
        </a:p>
      </dgm:t>
    </dgm:pt>
    <dgm:pt modelId="{A2649A69-30D0-4DB1-904F-2E18AB34B3D4}" type="parTrans" cxnId="{B8D4206D-3BDA-46FB-B929-C04D9CA35253}">
      <dgm:prSet/>
      <dgm:spPr/>
      <dgm:t>
        <a:bodyPr/>
        <a:lstStyle/>
        <a:p>
          <a:endParaRPr lang="en-CA" sz="1600"/>
        </a:p>
      </dgm:t>
    </dgm:pt>
    <dgm:pt modelId="{5A73E587-6648-4F9E-B2BE-EA47041B4EA0}" type="sibTrans" cxnId="{B8D4206D-3BDA-46FB-B929-C04D9CA35253}">
      <dgm:prSet/>
      <dgm:spPr/>
      <dgm:t>
        <a:bodyPr/>
        <a:lstStyle/>
        <a:p>
          <a:endParaRPr lang="en-CA"/>
        </a:p>
      </dgm:t>
    </dgm:pt>
    <dgm:pt modelId="{5DA1F43E-71CC-4013-B77C-1DF45E9AFCFE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1400" b="1" kern="1200" dirty="0">
              <a:latin typeface="Calibri" panose="020F0502020204030204" pitchFamily="34" charset="0"/>
              <a:cs typeface="Calibri" panose="020F0502020204030204" pitchFamily="34" charset="0"/>
            </a:rPr>
            <a:t>The 7 Alifs</a:t>
          </a:r>
          <a:br>
            <a:rPr lang="en-US" sz="1400" b="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b="0" kern="1200" dirty="0">
              <a:latin typeface="Calibri" panose="020F0502020204030204" pitchFamily="34" charset="0"/>
              <a:cs typeface="Calibri" panose="020F0502020204030204" pitchFamily="34" charset="0"/>
            </a:rPr>
            <a:t>الألفات السبعة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Calibri"/>
            <a:cs typeface="Calibri" panose="020F0502020204030204" pitchFamily="34" charset="0"/>
          </a:endParaRPr>
        </a:p>
      </dgm:t>
    </dgm:pt>
    <dgm:pt modelId="{FC72D416-D328-4D2D-B4BE-92D4CE63A083}" type="parTrans" cxnId="{5BEF3C53-D957-474E-AD7F-7463004284C8}">
      <dgm:prSet/>
      <dgm:spPr/>
      <dgm:t>
        <a:bodyPr/>
        <a:lstStyle/>
        <a:p>
          <a:endParaRPr lang="en-CA" sz="1600"/>
        </a:p>
      </dgm:t>
    </dgm:pt>
    <dgm:pt modelId="{F1ED7E29-FDB0-4F78-AE8F-D168D79D8A92}" type="sibTrans" cxnId="{5BEF3C53-D957-474E-AD7F-7463004284C8}">
      <dgm:prSet/>
      <dgm:spPr/>
      <dgm:t>
        <a:bodyPr/>
        <a:lstStyle/>
        <a:p>
          <a:endParaRPr lang="en-CA"/>
        </a:p>
      </dgm:t>
    </dgm:pt>
    <dgm:pt modelId="{7639FAF6-9E1C-4F42-BFA4-3335F1E0FFD9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CA" sz="1400" b="1" kern="1200" dirty="0">
              <a:latin typeface="Calibri" panose="020F0502020204030204" pitchFamily="34" charset="0"/>
              <a:cs typeface="Calibri" panose="020F0502020204030204" pitchFamily="34" charset="0"/>
            </a:rPr>
            <a:t>Silah Sughra</a:t>
          </a:r>
          <a:br>
            <a:rPr lang="en-CA" sz="1400" b="1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b="0" kern="1200" dirty="0">
              <a:latin typeface="Calibri" panose="020F0502020204030204" pitchFamily="34" charset="0"/>
              <a:cs typeface="Calibri" panose="020F0502020204030204" pitchFamily="34" charset="0"/>
            </a:rPr>
            <a:t>الصلة الصغرى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Calibri"/>
            <a:cs typeface="Calibri" panose="020F0502020204030204" pitchFamily="34" charset="0"/>
          </a:endParaRPr>
        </a:p>
      </dgm:t>
    </dgm:pt>
    <dgm:pt modelId="{828A35BB-CB16-4D9B-A183-2951B0441068}" type="parTrans" cxnId="{5AE32637-FF28-4FCF-8109-B61453AC6857}">
      <dgm:prSet/>
      <dgm:spPr/>
      <dgm:t>
        <a:bodyPr/>
        <a:lstStyle/>
        <a:p>
          <a:endParaRPr lang="en-CA" sz="1600"/>
        </a:p>
      </dgm:t>
    </dgm:pt>
    <dgm:pt modelId="{A3D36A38-3B92-4B46-B3AA-54953985E34A}" type="sibTrans" cxnId="{5AE32637-FF28-4FCF-8109-B61453AC6857}">
      <dgm:prSet/>
      <dgm:spPr/>
      <dgm:t>
        <a:bodyPr/>
        <a:lstStyle/>
        <a:p>
          <a:endParaRPr lang="en-CA"/>
        </a:p>
      </dgm:t>
    </dgm:pt>
    <dgm:pt modelId="{4D299C0D-9AAA-438F-B698-48F5C22E5F69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CA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‘Ared Lil </a:t>
          </a:r>
          <a:r>
            <a:rPr lang="en-CA" sz="12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Sukoun</a:t>
          </a:r>
          <a:br>
            <a:rPr lang="en-CA" sz="1200" b="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200" b="0" kern="1200" dirty="0">
              <a:latin typeface="Calibri" panose="020F0502020204030204" pitchFamily="34" charset="0"/>
              <a:cs typeface="Calibri" panose="020F0502020204030204" pitchFamily="34" charset="0"/>
            </a:rPr>
            <a:t>العارض للسكون</a:t>
          </a:r>
          <a:endParaRPr lang="en-CA" sz="12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Calibri"/>
            <a:cs typeface="Calibri" panose="020F0502020204030204" pitchFamily="34" charset="0"/>
          </a:endParaRPr>
        </a:p>
      </dgm:t>
    </dgm:pt>
    <dgm:pt modelId="{A51A0556-E045-4C46-A9F0-E236A91960A7}" type="parTrans" cxnId="{FD89EE2D-A6CE-4654-8E0C-545C94A537BA}">
      <dgm:prSet/>
      <dgm:spPr/>
      <dgm:t>
        <a:bodyPr/>
        <a:lstStyle/>
        <a:p>
          <a:endParaRPr lang="en-CA" sz="1600"/>
        </a:p>
      </dgm:t>
    </dgm:pt>
    <dgm:pt modelId="{37F01A06-CDE1-4E23-A8FE-4802929881A5}" type="sibTrans" cxnId="{FD89EE2D-A6CE-4654-8E0C-545C94A537BA}">
      <dgm:prSet/>
      <dgm:spPr/>
      <dgm:t>
        <a:bodyPr/>
        <a:lstStyle/>
        <a:p>
          <a:endParaRPr lang="en-CA"/>
        </a:p>
      </dgm:t>
    </dgm:pt>
    <dgm:pt modelId="{BFFE29C3-114F-47ED-92E3-329584D0276E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1400" b="1" kern="1200" dirty="0">
              <a:latin typeface="Calibri" panose="020F0502020204030204" pitchFamily="34" charset="0"/>
              <a:cs typeface="Calibri" panose="020F0502020204030204" pitchFamily="34" charset="0"/>
            </a:rPr>
            <a:t>Meeting of 2 </a:t>
          </a:r>
          <a:r>
            <a:rPr lang="en-US" sz="14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sakin</a:t>
          </a:r>
          <a:br>
            <a:rPr lang="en-US" sz="1400" b="1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b="0" kern="1200" dirty="0">
              <a:latin typeface="Calibri" panose="020F0502020204030204" pitchFamily="34" charset="0"/>
              <a:cs typeface="Calibri" panose="020F0502020204030204" pitchFamily="34" charset="0"/>
            </a:rPr>
            <a:t>التقاء الساكنين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Calibri"/>
            <a:cs typeface="Calibri" panose="020F0502020204030204" pitchFamily="34" charset="0"/>
          </a:endParaRPr>
        </a:p>
      </dgm:t>
    </dgm:pt>
    <dgm:pt modelId="{F3DF1207-922D-493A-B1E7-FF8D361A86A0}" type="parTrans" cxnId="{253492CC-BF7F-4AE3-99AF-73767986DD29}">
      <dgm:prSet/>
      <dgm:spPr/>
      <dgm:t>
        <a:bodyPr/>
        <a:lstStyle/>
        <a:p>
          <a:endParaRPr lang="en-CA" sz="1600"/>
        </a:p>
      </dgm:t>
    </dgm:pt>
    <dgm:pt modelId="{A61F4075-3653-42C4-B48C-79A907293C10}" type="sibTrans" cxnId="{253492CC-BF7F-4AE3-99AF-73767986DD29}">
      <dgm:prSet/>
      <dgm:spPr/>
      <dgm:t>
        <a:bodyPr/>
        <a:lstStyle/>
        <a:p>
          <a:endParaRPr lang="en-CA"/>
        </a:p>
      </dgm:t>
    </dgm:pt>
    <dgm:pt modelId="{DA7B1ED1-0138-E744-BBCC-FE86B08F6643}">
      <dgm:prSet phldrT="[Text]" phldr="0" custT="1"/>
      <dgm:spPr>
        <a:solidFill>
          <a:schemeClr val="accent5"/>
        </a:solidFill>
      </dgm:spPr>
      <dgm:t>
        <a:bodyPr/>
        <a:lstStyle/>
        <a:p>
          <a:r>
            <a:rPr lang="en-CA" sz="12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rPr>
            <a:t>Caused by</a:t>
          </a:r>
          <a:br>
            <a:rPr lang="en-CA" sz="14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CA" sz="14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CA" sz="1400" b="1" i="1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rPr>
            <a:t>Hamzah</a:t>
          </a:r>
          <a:br>
            <a:rPr lang="en-CA" sz="14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rPr>
            <a:t>بسبب الهمزة</a:t>
          </a:r>
          <a:endParaRPr lang="en-CA" sz="1400" dirty="0">
            <a:solidFill>
              <a:schemeClr val="bg2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AF9989B-6B3C-914E-9A86-B691635C2F66}" type="parTrans" cxnId="{D3396FAA-40F3-C544-8ED5-43C8DCFAB7D0}">
      <dgm:prSet/>
      <dgm:spPr/>
      <dgm:t>
        <a:bodyPr/>
        <a:lstStyle/>
        <a:p>
          <a:endParaRPr lang="en-US" sz="1600"/>
        </a:p>
      </dgm:t>
    </dgm:pt>
    <dgm:pt modelId="{AD4FB2B9-3709-0546-AAB6-BB4EC9BC7E85}" type="sibTrans" cxnId="{D3396FAA-40F3-C544-8ED5-43C8DCFAB7D0}">
      <dgm:prSet/>
      <dgm:spPr/>
      <dgm:t>
        <a:bodyPr/>
        <a:lstStyle/>
        <a:p>
          <a:endParaRPr lang="en-US"/>
        </a:p>
      </dgm:t>
    </dgm:pt>
    <dgm:pt modelId="{06CA7D94-ED48-004E-91E5-8793B8B96EF8}">
      <dgm:prSet phldrT="[Text]" phldr="0" custT="1"/>
      <dgm:spPr>
        <a:solidFill>
          <a:schemeClr val="accent3"/>
        </a:solidFill>
      </dgm:spPr>
      <dgm:t>
        <a:bodyPr/>
        <a:lstStyle/>
        <a:p>
          <a:r>
            <a:rPr lang="en-CA" sz="1200" dirty="0">
              <a:latin typeface="Calibri" panose="020F0502020204030204" pitchFamily="34" charset="0"/>
              <a:cs typeface="Calibri" panose="020F0502020204030204" pitchFamily="34" charset="0"/>
            </a:rPr>
            <a:t>Caused by</a:t>
          </a:r>
          <a:br>
            <a:rPr lang="en-CA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CA" sz="14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CA" sz="1400" b="1" i="1" dirty="0">
              <a:latin typeface="Calibri" panose="020F0502020204030204" pitchFamily="34" charset="0"/>
              <a:cs typeface="Calibri" panose="020F0502020204030204" pitchFamily="34" charset="0"/>
            </a:rPr>
            <a:t>Sokun</a:t>
          </a:r>
          <a:br>
            <a:rPr lang="en-CA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بسبب السكون</a:t>
          </a:r>
          <a:endParaRPr lang="en-CA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CA409F7-7A08-B24A-975A-DFE210ACF276}" type="parTrans" cxnId="{B4F284B3-F7D6-6049-B6BD-5DF861FA4319}">
      <dgm:prSet/>
      <dgm:spPr/>
      <dgm:t>
        <a:bodyPr/>
        <a:lstStyle/>
        <a:p>
          <a:endParaRPr lang="en-US" sz="1600"/>
        </a:p>
      </dgm:t>
    </dgm:pt>
    <dgm:pt modelId="{3DB8B9F7-DABF-FA45-9553-FE0422FBA63D}" type="sibTrans" cxnId="{B4F284B3-F7D6-6049-B6BD-5DF861FA4319}">
      <dgm:prSet/>
      <dgm:spPr/>
      <dgm:t>
        <a:bodyPr/>
        <a:lstStyle/>
        <a:p>
          <a:endParaRPr lang="en-US"/>
        </a:p>
      </dgm:t>
    </dgm:pt>
    <dgm:pt modelId="{A27D550F-4043-8F4B-A8E2-843978DB8499}">
      <dgm:prSet phldrT="[Text]" phldr="0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 err="1">
              <a:latin typeface="Calibri" panose="020F0502020204030204" pitchFamily="34" charset="0"/>
              <a:cs typeface="Calibri" panose="020F0502020204030204" pitchFamily="34" charset="0"/>
            </a:rPr>
            <a:t>Muttasil</a:t>
          </a:r>
          <a:br>
            <a:rPr lang="en-CA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CA" sz="1200" dirty="0">
              <a:latin typeface="Calibri" panose="020F0502020204030204" pitchFamily="34" charset="0"/>
              <a:cs typeface="Calibri" panose="020F0502020204030204" pitchFamily="34" charset="0"/>
            </a:rPr>
            <a:t>(Connected)</a:t>
          </a:r>
          <a:r>
            <a:rPr lang="en-CA" sz="14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المتصل</a:t>
          </a:r>
          <a:endParaRPr lang="en-CA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BF0E8E1-1AFA-B54E-8024-D2A3A9255C02}" type="parTrans" cxnId="{4906880A-CB83-EA43-BDED-A88045854640}">
      <dgm:prSet/>
      <dgm:spPr/>
      <dgm:t>
        <a:bodyPr/>
        <a:lstStyle/>
        <a:p>
          <a:endParaRPr lang="en-US" sz="1600"/>
        </a:p>
      </dgm:t>
    </dgm:pt>
    <dgm:pt modelId="{B909C038-7779-C646-872C-20F85225459A}" type="sibTrans" cxnId="{4906880A-CB83-EA43-BDED-A88045854640}">
      <dgm:prSet/>
      <dgm:spPr/>
      <dgm:t>
        <a:bodyPr/>
        <a:lstStyle/>
        <a:p>
          <a:endParaRPr lang="en-US"/>
        </a:p>
      </dgm:t>
    </dgm:pt>
    <dgm:pt modelId="{9B4CBFF0-6A6D-0540-A436-773ABAB14F90}">
      <dgm:prSet phldrT="[Text]" phldr="0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 err="1">
              <a:latin typeface="Calibri" panose="020F0502020204030204" pitchFamily="34" charset="0"/>
              <a:cs typeface="Calibri" panose="020F0502020204030204" pitchFamily="34" charset="0"/>
            </a:rPr>
            <a:t>Munfasil</a:t>
          </a:r>
          <a:br>
            <a:rPr lang="en-CA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CA" sz="1200" dirty="0">
              <a:latin typeface="Calibri" panose="020F0502020204030204" pitchFamily="34" charset="0"/>
              <a:cs typeface="Calibri" panose="020F0502020204030204" pitchFamily="34" charset="0"/>
            </a:rPr>
            <a:t>(Separated)</a:t>
          </a: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 المنفصل</a:t>
          </a:r>
          <a:endParaRPr lang="en-CA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BF5C778-DDC0-3641-8620-54A30F37A6AC}" type="parTrans" cxnId="{91B5C5AD-E5BD-AC49-B63C-373C62CB9181}">
      <dgm:prSet/>
      <dgm:spPr/>
      <dgm:t>
        <a:bodyPr/>
        <a:lstStyle/>
        <a:p>
          <a:endParaRPr lang="en-US" sz="1600"/>
        </a:p>
      </dgm:t>
    </dgm:pt>
    <dgm:pt modelId="{506EFF06-BE73-C440-990D-DAF7CB9A6D93}" type="sibTrans" cxnId="{91B5C5AD-E5BD-AC49-B63C-373C62CB9181}">
      <dgm:prSet/>
      <dgm:spPr/>
      <dgm:t>
        <a:bodyPr/>
        <a:lstStyle/>
        <a:p>
          <a:endParaRPr lang="en-US"/>
        </a:p>
      </dgm:t>
    </dgm:pt>
    <dgm:pt modelId="{E75CE78D-4FBF-F84E-B9B2-790AFA4B1350}">
      <dgm:prSet phldrT="[Text]" phldr="0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>
              <a:latin typeface="Calibri" panose="020F0502020204030204" pitchFamily="34" charset="0"/>
              <a:cs typeface="Calibri" panose="020F0502020204030204" pitchFamily="34" charset="0"/>
            </a:rPr>
            <a:t>Badal</a:t>
          </a:r>
          <a:br>
            <a:rPr lang="en-CA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CA" sz="1200" dirty="0">
              <a:latin typeface="Calibri" panose="020F0502020204030204" pitchFamily="34" charset="0"/>
              <a:cs typeface="Calibri" panose="020F0502020204030204" pitchFamily="34" charset="0"/>
            </a:rPr>
            <a:t>(Switched)</a:t>
          </a:r>
          <a:br>
            <a:rPr lang="en-CA" sz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البدل </a:t>
          </a:r>
          <a:endParaRPr lang="en-CA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AE00B84-57DF-0140-917A-4C3573609811}" type="parTrans" cxnId="{49210F67-2128-7740-AEE1-995552EA29D6}">
      <dgm:prSet/>
      <dgm:spPr/>
      <dgm:t>
        <a:bodyPr/>
        <a:lstStyle/>
        <a:p>
          <a:endParaRPr lang="en-US" sz="1600"/>
        </a:p>
      </dgm:t>
    </dgm:pt>
    <dgm:pt modelId="{F4A4077B-D568-BF45-8183-F8A3D7E3C2FA}" type="sibTrans" cxnId="{49210F67-2128-7740-AEE1-995552EA29D6}">
      <dgm:prSet/>
      <dgm:spPr/>
      <dgm:t>
        <a:bodyPr/>
        <a:lstStyle/>
        <a:p>
          <a:endParaRPr lang="en-US"/>
        </a:p>
      </dgm:t>
    </dgm:pt>
    <dgm:pt modelId="{905AC9A5-6A8F-FF45-A552-432A0AE4F2AD}">
      <dgm:prSet phldrT="[Text]" phldr="0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>
              <a:latin typeface="Calibri" panose="020F0502020204030204" pitchFamily="34" charset="0"/>
              <a:cs typeface="Calibri" panose="020F0502020204030204" pitchFamily="34" charset="0"/>
            </a:rPr>
            <a:t>Lazim</a:t>
          </a:r>
          <a:br>
            <a:rPr lang="en-CA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CA" sz="1200" dirty="0">
              <a:latin typeface="Calibri" panose="020F0502020204030204" pitchFamily="34" charset="0"/>
              <a:cs typeface="Calibri" panose="020F0502020204030204" pitchFamily="34" charset="0"/>
            </a:rPr>
            <a:t>(Compulsory)</a:t>
          </a:r>
          <a:br>
            <a:rPr lang="en-CA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اللازم</a:t>
          </a:r>
          <a:endParaRPr lang="en-CA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5EE2DC1-836E-D240-BED9-2D1C422EDF97}" type="parTrans" cxnId="{90263938-16AA-804B-B601-B696E4D32A32}">
      <dgm:prSet/>
      <dgm:spPr/>
      <dgm:t>
        <a:bodyPr/>
        <a:lstStyle/>
        <a:p>
          <a:endParaRPr lang="en-US" sz="1600"/>
        </a:p>
      </dgm:t>
    </dgm:pt>
    <dgm:pt modelId="{97ABC63F-50C0-EC40-9480-85D3EA46C366}" type="sibTrans" cxnId="{90263938-16AA-804B-B601-B696E4D32A32}">
      <dgm:prSet/>
      <dgm:spPr/>
      <dgm:t>
        <a:bodyPr/>
        <a:lstStyle/>
        <a:p>
          <a:endParaRPr lang="en-US"/>
        </a:p>
      </dgm:t>
    </dgm:pt>
    <dgm:pt modelId="{44E16BE2-87EE-6145-B91F-DB0AF60AB0D9}">
      <dgm:prSet phldrT="[Text]" phldr="0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rtl="0"/>
          <a:r>
            <a:rPr lang="en-CA" sz="1400" b="1" dirty="0">
              <a:latin typeface="Calibri" panose="020F0502020204030204" pitchFamily="34" charset="0"/>
              <a:cs typeface="Calibri" panose="020F0502020204030204" pitchFamily="34" charset="0"/>
            </a:rPr>
            <a:t>Silah Kubra</a:t>
          </a:r>
          <a:br>
            <a:rPr lang="en-CA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dirty="0" err="1">
              <a:latin typeface="Calibri" panose="020F0502020204030204" pitchFamily="34" charset="0"/>
              <a:cs typeface="Calibri" panose="020F0502020204030204" pitchFamily="34" charset="0"/>
            </a:rPr>
            <a:t>الصله</a:t>
          </a: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 الكبرى</a:t>
          </a:r>
          <a:endParaRPr lang="en-CA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3E1CFFC-A567-D84A-ABDE-E6CEF6CB8E45}" type="parTrans" cxnId="{E9E430AA-1F8C-8E41-B66B-09ECDF021A0B}">
      <dgm:prSet/>
      <dgm:spPr/>
      <dgm:t>
        <a:bodyPr/>
        <a:lstStyle/>
        <a:p>
          <a:endParaRPr lang="en-US" sz="1600"/>
        </a:p>
      </dgm:t>
    </dgm:pt>
    <dgm:pt modelId="{1498A9E9-F11D-B24D-9330-A832336BF49A}" type="sibTrans" cxnId="{E9E430AA-1F8C-8E41-B66B-09ECDF021A0B}">
      <dgm:prSet/>
      <dgm:spPr/>
      <dgm:t>
        <a:bodyPr/>
        <a:lstStyle/>
        <a:p>
          <a:endParaRPr lang="en-US"/>
        </a:p>
      </dgm:t>
    </dgm:pt>
    <dgm:pt modelId="{363906CC-730E-499C-9848-942D5B2F5603}">
      <dgm:prSet phldrT="[Text]" phldr="0" custT="1"/>
      <dgm:spPr>
        <a:solidFill>
          <a:schemeClr val="accent6"/>
        </a:solidFill>
      </dgm:spPr>
      <dgm:t>
        <a:bodyPr/>
        <a:lstStyle/>
        <a:p>
          <a:r>
            <a:rPr lang="en-CA" sz="1400" b="1" dirty="0"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Al-Madd Al-</a:t>
          </a:r>
          <a:r>
            <a:rPr lang="en-CA" sz="1400" b="1" dirty="0" err="1"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Far’ee</a:t>
          </a:r>
          <a:br>
            <a:rPr lang="en-CA" sz="1400" dirty="0"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</a:br>
          <a:r>
            <a:rPr lang="en-CA" sz="1400" dirty="0"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(Secondary Madd)</a:t>
          </a:r>
          <a:br>
            <a:rPr lang="en-CA" sz="1400" dirty="0"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</a:br>
          <a:r>
            <a:rPr lang="ar-KW" sz="1400" b="0" i="0" dirty="0">
              <a:latin typeface="Calibri" panose="020F0502020204030204" pitchFamily="34" charset="0"/>
              <a:cs typeface="Calibri" panose="020F0502020204030204" pitchFamily="34" charset="0"/>
            </a:rPr>
            <a:t>المد الفرعي</a:t>
          </a:r>
          <a:endParaRPr lang="en-CA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E7D7E0F-8705-46F5-81BD-11CF5D7F6649}" type="sibTrans" cxnId="{D50BA939-98EA-48DD-9FB2-B437A5C917D2}">
      <dgm:prSet/>
      <dgm:spPr/>
      <dgm:t>
        <a:bodyPr/>
        <a:lstStyle/>
        <a:p>
          <a:endParaRPr lang="en-CA"/>
        </a:p>
      </dgm:t>
    </dgm:pt>
    <dgm:pt modelId="{9634D334-9342-45E0-B2D0-CD4150AE9CA1}" type="parTrans" cxnId="{D50BA939-98EA-48DD-9FB2-B437A5C917D2}">
      <dgm:prSet/>
      <dgm:spPr/>
      <dgm:t>
        <a:bodyPr/>
        <a:lstStyle/>
        <a:p>
          <a:endParaRPr lang="en-CA" sz="1600"/>
        </a:p>
      </dgm:t>
    </dgm:pt>
    <dgm:pt modelId="{0EA9B01D-929E-8A49-B7A7-E1CCBD388FA3}">
      <dgm:prSet phldrT="[Text]" phldr="0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>
              <a:latin typeface="Calibri" panose="020F0502020204030204" pitchFamily="34" charset="0"/>
              <a:cs typeface="Calibri" panose="020F0502020204030204" pitchFamily="34" charset="0"/>
            </a:rPr>
            <a:t>‘Ared Lil </a:t>
          </a:r>
          <a:r>
            <a:rPr lang="en-CA" sz="1400" b="1" dirty="0" err="1">
              <a:latin typeface="Calibri" panose="020F0502020204030204" pitchFamily="34" charset="0"/>
              <a:cs typeface="Calibri" panose="020F0502020204030204" pitchFamily="34" charset="0"/>
            </a:rPr>
            <a:t>Sukoun</a:t>
          </a:r>
          <a:br>
            <a:rPr lang="en-CA" sz="1400" b="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b="0" dirty="0">
              <a:latin typeface="Calibri" panose="020F0502020204030204" pitchFamily="34" charset="0"/>
              <a:cs typeface="Calibri" panose="020F0502020204030204" pitchFamily="34" charset="0"/>
            </a:rPr>
            <a:t>العارض للسكون</a:t>
          </a:r>
          <a:endParaRPr lang="en-CA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4899F38-B031-A743-BD12-703925234F06}" type="parTrans" cxnId="{93D8673C-17A2-4441-91D1-8B5DD826E897}">
      <dgm:prSet/>
      <dgm:spPr/>
      <dgm:t>
        <a:bodyPr/>
        <a:lstStyle/>
        <a:p>
          <a:endParaRPr lang="en-US" sz="1600"/>
        </a:p>
      </dgm:t>
    </dgm:pt>
    <dgm:pt modelId="{B387F484-2576-994B-9A89-72E6777F18F1}" type="sibTrans" cxnId="{93D8673C-17A2-4441-91D1-8B5DD826E897}">
      <dgm:prSet/>
      <dgm:spPr/>
      <dgm:t>
        <a:bodyPr/>
        <a:lstStyle/>
        <a:p>
          <a:endParaRPr lang="en-US"/>
        </a:p>
      </dgm:t>
    </dgm:pt>
    <dgm:pt modelId="{9D3711E1-91ED-3D4D-ABC7-4C7995CA9816}">
      <dgm:prSet phldrT="[Text]" phldr="0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US" sz="1400" b="1" dirty="0">
              <a:solidFill>
                <a:schemeClr val="tx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rPr>
            <a:t>Kalimi</a:t>
          </a:r>
          <a:r>
            <a:rPr lang="en-US" sz="1400" dirty="0">
              <a:solidFill>
                <a:schemeClr val="tx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rPr>
            <a:t> </a:t>
          </a:r>
          <a:br>
            <a:rPr lang="ar-SA" sz="1400" dirty="0">
              <a:solidFill>
                <a:schemeClr val="tx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rPr>
          </a:br>
          <a:r>
            <a:rPr lang="en-US" sz="1200" dirty="0">
              <a:solidFill>
                <a:schemeClr val="tx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rPr>
            <a:t>(word)</a:t>
          </a:r>
          <a:br>
            <a:rPr lang="en-US" sz="1400" dirty="0">
              <a:solidFill>
                <a:schemeClr val="tx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rPr>
          </a:br>
          <a:r>
            <a:rPr lang="ar-SA" sz="1400" dirty="0">
              <a:solidFill>
                <a:schemeClr val="tx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rPr>
            <a:t>كلمي</a:t>
          </a:r>
          <a:endParaRPr lang="en-CA" sz="14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3FD6E49-A834-C14A-962B-C0497259CEF6}" type="parTrans" cxnId="{B62D5CD5-E89A-084C-8524-872B82685C35}">
      <dgm:prSet/>
      <dgm:spPr/>
      <dgm:t>
        <a:bodyPr/>
        <a:lstStyle/>
        <a:p>
          <a:endParaRPr lang="en-US" sz="1600"/>
        </a:p>
      </dgm:t>
    </dgm:pt>
    <dgm:pt modelId="{2E9F61C8-1BF6-9046-A9B0-2C4B14CC2F56}" type="sibTrans" cxnId="{B62D5CD5-E89A-084C-8524-872B82685C35}">
      <dgm:prSet/>
      <dgm:spPr/>
      <dgm:t>
        <a:bodyPr/>
        <a:lstStyle/>
        <a:p>
          <a:endParaRPr lang="en-US"/>
        </a:p>
      </dgm:t>
    </dgm:pt>
    <dgm:pt modelId="{4E37D83F-E09E-DC4E-9318-250A962193C9}">
      <dgm:prSet phldrT="[Text]" phldr="0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CA" sz="1400" b="1" dirty="0" err="1">
              <a:latin typeface="Calibri" panose="020F0502020204030204" pitchFamily="34" charset="0"/>
              <a:cs typeface="Calibri" panose="020F0502020204030204" pitchFamily="34" charset="0"/>
            </a:rPr>
            <a:t>Harfi</a:t>
          </a:r>
          <a:r>
            <a:rPr lang="en-CA" sz="14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b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CA" sz="1200" dirty="0">
              <a:latin typeface="Calibri" panose="020F0502020204030204" pitchFamily="34" charset="0"/>
              <a:cs typeface="Calibri" panose="020F0502020204030204" pitchFamily="34" charset="0"/>
            </a:rPr>
            <a:t>(letter)</a:t>
          </a:r>
          <a:br>
            <a:rPr lang="en-CA" sz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حرفي</a:t>
          </a:r>
          <a:endParaRPr lang="en-CA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46EB6FE-19D2-D347-87DB-4227F8C53031}" type="parTrans" cxnId="{9DFAEC6C-276B-8D4A-824C-25FA8B463B8F}">
      <dgm:prSet/>
      <dgm:spPr/>
      <dgm:t>
        <a:bodyPr/>
        <a:lstStyle/>
        <a:p>
          <a:endParaRPr lang="en-US" sz="1600"/>
        </a:p>
      </dgm:t>
    </dgm:pt>
    <dgm:pt modelId="{B73F3430-613A-8C45-8EF7-7B19BC5D0E16}" type="sibTrans" cxnId="{9DFAEC6C-276B-8D4A-824C-25FA8B463B8F}">
      <dgm:prSet/>
      <dgm:spPr/>
      <dgm:t>
        <a:bodyPr/>
        <a:lstStyle/>
        <a:p>
          <a:endParaRPr lang="en-US"/>
        </a:p>
      </dgm:t>
    </dgm:pt>
    <dgm:pt modelId="{FC239151-5FD8-BC41-BA57-ED6CD4B9E133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Calibri" panose="020F0502020204030204" pitchFamily="34" charset="0"/>
              <a:cs typeface="Calibri" panose="020F0502020204030204" pitchFamily="34" charset="0"/>
            </a:rPr>
            <a:t>Muthaqqal</a:t>
          </a:r>
          <a:br>
            <a:rPr lang="en-CA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CA" sz="1200" dirty="0">
              <a:latin typeface="Calibri" panose="020F0502020204030204" pitchFamily="34" charset="0"/>
              <a:cs typeface="Calibri" panose="020F0502020204030204" pitchFamily="34" charset="0"/>
            </a:rPr>
            <a:t>(Heavy)</a:t>
          </a:r>
          <a:br>
            <a:rPr lang="en-CA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مثقل</a:t>
          </a:r>
          <a:endParaRPr lang="en-CA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1E972B9-4679-924D-9ACD-6FF1CD59DA7D}" type="parTrans" cxnId="{02487590-8293-CE44-AC32-18E46C913DD9}">
      <dgm:prSet/>
      <dgm:spPr/>
      <dgm:t>
        <a:bodyPr/>
        <a:lstStyle/>
        <a:p>
          <a:endParaRPr lang="en-US" sz="1600"/>
        </a:p>
      </dgm:t>
    </dgm:pt>
    <dgm:pt modelId="{B0F4E6A2-584D-9548-A251-AD626F95821E}" type="sibTrans" cxnId="{02487590-8293-CE44-AC32-18E46C913DD9}">
      <dgm:prSet/>
      <dgm:spPr/>
      <dgm:t>
        <a:bodyPr/>
        <a:lstStyle/>
        <a:p>
          <a:endParaRPr lang="en-US"/>
        </a:p>
      </dgm:t>
    </dgm:pt>
    <dgm:pt modelId="{D64C1AA2-F31E-CD45-A018-56D0CB9D9F68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Calibri" panose="020F0502020204030204" pitchFamily="34" charset="0"/>
              <a:cs typeface="Calibri" panose="020F0502020204030204" pitchFamily="34" charset="0"/>
            </a:rPr>
            <a:t>Mukhaffaf</a:t>
          </a:r>
          <a:br>
            <a:rPr lang="en-CA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CA" sz="1200" dirty="0">
              <a:latin typeface="Calibri" panose="020F0502020204030204" pitchFamily="34" charset="0"/>
              <a:cs typeface="Calibri" panose="020F0502020204030204" pitchFamily="34" charset="0"/>
            </a:rPr>
            <a:t>(Light)</a:t>
          </a:r>
          <a:b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مخفف</a:t>
          </a:r>
          <a:endParaRPr lang="en-CA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76ABC8F-1444-984A-A06D-6D5B833B2A3E}" type="parTrans" cxnId="{FEBF242D-62C5-3E4F-AADA-BD38615F4BE3}">
      <dgm:prSet/>
      <dgm:spPr/>
      <dgm:t>
        <a:bodyPr/>
        <a:lstStyle/>
        <a:p>
          <a:endParaRPr lang="en-US" sz="1600"/>
        </a:p>
      </dgm:t>
    </dgm:pt>
    <dgm:pt modelId="{8146B518-A5C3-9547-9027-FF0C0FCA5D5E}" type="sibTrans" cxnId="{FEBF242D-62C5-3E4F-AADA-BD38615F4BE3}">
      <dgm:prSet/>
      <dgm:spPr/>
      <dgm:t>
        <a:bodyPr/>
        <a:lstStyle/>
        <a:p>
          <a:endParaRPr lang="en-US"/>
        </a:p>
      </dgm:t>
    </dgm:pt>
    <dgm:pt modelId="{4C202421-D094-A34D-B2F1-25D4273AC589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>
              <a:latin typeface="Calibri" panose="020F0502020204030204" pitchFamily="34" charset="0"/>
              <a:cs typeface="Calibri" panose="020F0502020204030204" pitchFamily="34" charset="0"/>
            </a:rPr>
            <a:t>Muthaqqal</a:t>
          </a:r>
          <a:br>
            <a:rPr lang="en-CA" sz="140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CA" sz="1400">
              <a:latin typeface="Calibri" panose="020F0502020204030204" pitchFamily="34" charset="0"/>
              <a:cs typeface="Calibri" panose="020F0502020204030204" pitchFamily="34" charset="0"/>
            </a:rPr>
            <a:t>(Heavy)</a:t>
          </a:r>
          <a:br>
            <a:rPr lang="en-CA" sz="140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>
              <a:latin typeface="Calibri" panose="020F0502020204030204" pitchFamily="34" charset="0"/>
              <a:cs typeface="Calibri" panose="020F0502020204030204" pitchFamily="34" charset="0"/>
            </a:rPr>
            <a:t>مثقل</a:t>
          </a:r>
          <a:endParaRPr lang="en-CA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B74ED9-6391-3C46-B9F5-FE678977108A}" type="parTrans" cxnId="{FE673BB0-3D0C-F14F-A381-CFE8132E80D8}">
      <dgm:prSet/>
      <dgm:spPr/>
      <dgm:t>
        <a:bodyPr/>
        <a:lstStyle/>
        <a:p>
          <a:endParaRPr lang="en-US" sz="1600"/>
        </a:p>
      </dgm:t>
    </dgm:pt>
    <dgm:pt modelId="{A7B1A6A5-AF27-6A4A-8A4B-6B719B3B732F}" type="sibTrans" cxnId="{FE673BB0-3D0C-F14F-A381-CFE8132E80D8}">
      <dgm:prSet/>
      <dgm:spPr/>
      <dgm:t>
        <a:bodyPr/>
        <a:lstStyle/>
        <a:p>
          <a:endParaRPr lang="en-US"/>
        </a:p>
      </dgm:t>
    </dgm:pt>
    <dgm:pt modelId="{82C6D79A-0596-E446-8AB0-EB8FA4B2B36F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Calibri" panose="020F0502020204030204" pitchFamily="34" charset="0"/>
              <a:cs typeface="Calibri" panose="020F0502020204030204" pitchFamily="34" charset="0"/>
            </a:rPr>
            <a:t>Mukhaffaf</a:t>
          </a:r>
          <a:br>
            <a:rPr lang="en-CA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CA" sz="1400" dirty="0">
              <a:latin typeface="Calibri" panose="020F0502020204030204" pitchFamily="34" charset="0"/>
              <a:cs typeface="Calibri" panose="020F0502020204030204" pitchFamily="34" charset="0"/>
            </a:rPr>
            <a:t>(Light)</a:t>
          </a:r>
          <a:b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مخفف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39DEFD6-80BF-FA41-9691-E40A7122A297}" type="parTrans" cxnId="{5DFF1A26-C0D9-4245-924C-CDA8E6B15775}">
      <dgm:prSet/>
      <dgm:spPr/>
      <dgm:t>
        <a:bodyPr/>
        <a:lstStyle/>
        <a:p>
          <a:endParaRPr lang="en-US" sz="1600"/>
        </a:p>
      </dgm:t>
    </dgm:pt>
    <dgm:pt modelId="{EE2EBA02-936D-4C49-8153-72EEAA825A2C}" type="sibTrans" cxnId="{5DFF1A26-C0D9-4245-924C-CDA8E6B15775}">
      <dgm:prSet/>
      <dgm:spPr/>
      <dgm:t>
        <a:bodyPr/>
        <a:lstStyle/>
        <a:p>
          <a:endParaRPr lang="en-US"/>
        </a:p>
      </dgm:t>
    </dgm:pt>
    <dgm:pt modelId="{7962B020-9644-4E42-B602-679C60E09917}" type="pres">
      <dgm:prSet presAssocID="{1FA0E469-E16F-4F1F-8401-3CD027F51F4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66B241A-3F58-49D1-B3EB-0D176338D21E}" type="pres">
      <dgm:prSet presAssocID="{025B4D34-4287-4951-9F0D-9ECD9E39D10D}" presName="hierRoot1" presStyleCnt="0">
        <dgm:presLayoutVars>
          <dgm:hierBranch val="init"/>
        </dgm:presLayoutVars>
      </dgm:prSet>
      <dgm:spPr/>
    </dgm:pt>
    <dgm:pt modelId="{AAA9743F-8B80-4B7B-839C-512283950D45}" type="pres">
      <dgm:prSet presAssocID="{025B4D34-4287-4951-9F0D-9ECD9E39D10D}" presName="rootComposite1" presStyleCnt="0"/>
      <dgm:spPr/>
    </dgm:pt>
    <dgm:pt modelId="{1DA08752-DBDB-4521-9D5A-4FEA32F88E8C}" type="pres">
      <dgm:prSet presAssocID="{025B4D34-4287-4951-9F0D-9ECD9E39D10D}" presName="rootText1" presStyleLbl="node0" presStyleIdx="0" presStyleCnt="1">
        <dgm:presLayoutVars>
          <dgm:chPref val="3"/>
        </dgm:presLayoutVars>
      </dgm:prSet>
      <dgm:spPr>
        <a:prstGeom prst="roundRect">
          <a:avLst/>
        </a:prstGeom>
      </dgm:spPr>
    </dgm:pt>
    <dgm:pt modelId="{B599172F-5419-47BB-819A-B7FAEE33EA7E}" type="pres">
      <dgm:prSet presAssocID="{025B4D34-4287-4951-9F0D-9ECD9E39D10D}" presName="rootConnector1" presStyleLbl="node1" presStyleIdx="0" presStyleCnt="0"/>
      <dgm:spPr/>
    </dgm:pt>
    <dgm:pt modelId="{5BAA9067-095B-4898-80EA-1D98998FCB27}" type="pres">
      <dgm:prSet presAssocID="{025B4D34-4287-4951-9F0D-9ECD9E39D10D}" presName="hierChild2" presStyleCnt="0"/>
      <dgm:spPr/>
    </dgm:pt>
    <dgm:pt modelId="{8D0D5CFB-2617-4590-B872-8E2C478B495F}" type="pres">
      <dgm:prSet presAssocID="{ACB6D3F8-0D7A-4E3A-951A-5EA6B9D94E92}" presName="Name37" presStyleLbl="parChTrans1D2" presStyleIdx="0" presStyleCnt="2"/>
      <dgm:spPr/>
    </dgm:pt>
    <dgm:pt modelId="{30D999B1-CE89-447F-AD3A-E304323F4619}" type="pres">
      <dgm:prSet presAssocID="{96F15514-0324-48F7-8870-369F1B0CD7AF}" presName="hierRoot2" presStyleCnt="0">
        <dgm:presLayoutVars>
          <dgm:hierBranch/>
        </dgm:presLayoutVars>
      </dgm:prSet>
      <dgm:spPr/>
    </dgm:pt>
    <dgm:pt modelId="{AF5B351D-52EA-4840-A048-897E11341F05}" type="pres">
      <dgm:prSet presAssocID="{96F15514-0324-48F7-8870-369F1B0CD7AF}" presName="rootComposite" presStyleCnt="0"/>
      <dgm:spPr/>
    </dgm:pt>
    <dgm:pt modelId="{80352BA0-3522-4E85-B679-025F665B3325}" type="pres">
      <dgm:prSet presAssocID="{96F15514-0324-48F7-8870-369F1B0CD7AF}" presName="rootText" presStyleLbl="node2" presStyleIdx="0" presStyleCnt="2" custScaleX="295249" custLinFactX="-4894" custLinFactNeighborX="-100000" custLinFactNeighborY="41">
        <dgm:presLayoutVars>
          <dgm:chPref val="3"/>
        </dgm:presLayoutVars>
      </dgm:prSet>
      <dgm:spPr>
        <a:prstGeom prst="roundRect">
          <a:avLst/>
        </a:prstGeom>
      </dgm:spPr>
    </dgm:pt>
    <dgm:pt modelId="{0EEFD0AD-0403-489B-9279-D19C631FC6EF}" type="pres">
      <dgm:prSet presAssocID="{96F15514-0324-48F7-8870-369F1B0CD7AF}" presName="rootConnector" presStyleLbl="node2" presStyleIdx="0" presStyleCnt="2"/>
      <dgm:spPr/>
    </dgm:pt>
    <dgm:pt modelId="{C08B7E7B-3666-4AD7-8259-526D3B95E9AC}" type="pres">
      <dgm:prSet presAssocID="{96F15514-0324-48F7-8870-369F1B0CD7AF}" presName="hierChild4" presStyleCnt="0"/>
      <dgm:spPr/>
    </dgm:pt>
    <dgm:pt modelId="{D884700F-6098-4749-BD26-394E3276E35E}" type="pres">
      <dgm:prSet presAssocID="{EEAA4052-0D1E-420D-9F6F-A845F983D6E8}" presName="Name35" presStyleLbl="parChTrans1D3" presStyleIdx="0" presStyleCnt="4"/>
      <dgm:spPr/>
    </dgm:pt>
    <dgm:pt modelId="{F2C1B11A-41F0-4AC3-B195-488B2656AAF5}" type="pres">
      <dgm:prSet presAssocID="{25519B2B-E749-4A44-BAB6-EEB485C2A545}" presName="hierRoot2" presStyleCnt="0">
        <dgm:presLayoutVars>
          <dgm:hierBranch/>
        </dgm:presLayoutVars>
      </dgm:prSet>
      <dgm:spPr/>
    </dgm:pt>
    <dgm:pt modelId="{767EDA32-53B1-41A2-A3F0-974B99A0F554}" type="pres">
      <dgm:prSet presAssocID="{25519B2B-E749-4A44-BAB6-EEB485C2A545}" presName="rootComposite" presStyleCnt="0"/>
      <dgm:spPr/>
    </dgm:pt>
    <dgm:pt modelId="{B3C570EB-761F-4DF2-840A-0BE33F51CA09}" type="pres">
      <dgm:prSet presAssocID="{25519B2B-E749-4A44-BAB6-EEB485C2A545}" presName="rootText" presStyleLbl="node3" presStyleIdx="0" presStyleCnt="4" custLinFactNeighborX="-99313" custLinFactNeighborY="-5854">
        <dgm:presLayoutVars>
          <dgm:chPref val="3"/>
        </dgm:presLayoutVars>
      </dgm:prSet>
      <dgm:spPr>
        <a:prstGeom prst="roundRect">
          <a:avLst/>
        </a:prstGeom>
      </dgm:spPr>
    </dgm:pt>
    <dgm:pt modelId="{AA1224E5-9D19-4A1D-818F-061BE6E9BD47}" type="pres">
      <dgm:prSet presAssocID="{25519B2B-E749-4A44-BAB6-EEB485C2A545}" presName="rootConnector" presStyleLbl="node3" presStyleIdx="0" presStyleCnt="4"/>
      <dgm:spPr/>
    </dgm:pt>
    <dgm:pt modelId="{8BCEA8EF-0661-46D5-A633-AE39A25F80D0}" type="pres">
      <dgm:prSet presAssocID="{25519B2B-E749-4A44-BAB6-EEB485C2A545}" presName="hierChild4" presStyleCnt="0"/>
      <dgm:spPr/>
    </dgm:pt>
    <dgm:pt modelId="{BAB8BA20-6E42-46DB-AA75-52C07BFD8628}" type="pres">
      <dgm:prSet presAssocID="{6D0D24C9-BCD3-436A-BF12-ED2A11CFC72C}" presName="Name35" presStyleLbl="parChTrans1D4" presStyleIdx="0" presStyleCnt="22"/>
      <dgm:spPr/>
    </dgm:pt>
    <dgm:pt modelId="{1AFA7ADB-E346-43CF-8E2B-E6AF84145F59}" type="pres">
      <dgm:prSet presAssocID="{F4696291-C991-407F-B0C3-6A8F2CE0841A}" presName="hierRoot2" presStyleCnt="0">
        <dgm:presLayoutVars>
          <dgm:hierBranch val="init"/>
        </dgm:presLayoutVars>
      </dgm:prSet>
      <dgm:spPr/>
    </dgm:pt>
    <dgm:pt modelId="{484B0738-0473-489A-A639-C41BB8C2FA64}" type="pres">
      <dgm:prSet presAssocID="{F4696291-C991-407F-B0C3-6A8F2CE0841A}" presName="rootComposite" presStyleCnt="0"/>
      <dgm:spPr/>
    </dgm:pt>
    <dgm:pt modelId="{0D88FE23-8758-4A6D-81FE-BEC5AE1BB7F4}" type="pres">
      <dgm:prSet presAssocID="{F4696291-C991-407F-B0C3-6A8F2CE0841A}" presName="rootText" presStyleLbl="node4" presStyleIdx="0" presStyleCnt="22" custLinFactNeighborX="8534" custLinFactNeighborY="30640">
        <dgm:presLayoutVars>
          <dgm:chPref val="3"/>
        </dgm:presLayoutVars>
      </dgm:prSet>
      <dgm:spPr>
        <a:prstGeom prst="roundRect">
          <a:avLst/>
        </a:prstGeom>
      </dgm:spPr>
    </dgm:pt>
    <dgm:pt modelId="{7B1EDCE2-2E38-4FFF-BDFA-964E3AA97BCB}" type="pres">
      <dgm:prSet presAssocID="{F4696291-C991-407F-B0C3-6A8F2CE0841A}" presName="rootConnector" presStyleLbl="node4" presStyleIdx="0" presStyleCnt="22"/>
      <dgm:spPr/>
    </dgm:pt>
    <dgm:pt modelId="{03AD6F7F-9FF5-40F8-9828-863D2FEEA87E}" type="pres">
      <dgm:prSet presAssocID="{F4696291-C991-407F-B0C3-6A8F2CE0841A}" presName="hierChild4" presStyleCnt="0"/>
      <dgm:spPr/>
    </dgm:pt>
    <dgm:pt modelId="{AA22B2F9-539D-4A79-8A8D-EB4CCBC07323}" type="pres">
      <dgm:prSet presAssocID="{AFAB40C3-3ECA-4751-A055-953F7D84CBB9}" presName="Name37" presStyleLbl="parChTrans1D4" presStyleIdx="1" presStyleCnt="22"/>
      <dgm:spPr/>
    </dgm:pt>
    <dgm:pt modelId="{F52A2972-4B36-419F-9063-120E613614B8}" type="pres">
      <dgm:prSet presAssocID="{47EA173C-EDC6-4FDA-8261-83843715ED6C}" presName="hierRoot2" presStyleCnt="0">
        <dgm:presLayoutVars>
          <dgm:hierBranch val="r"/>
        </dgm:presLayoutVars>
      </dgm:prSet>
      <dgm:spPr/>
    </dgm:pt>
    <dgm:pt modelId="{A255A861-7B33-417F-A10C-F297A4A8D382}" type="pres">
      <dgm:prSet presAssocID="{47EA173C-EDC6-4FDA-8261-83843715ED6C}" presName="rootComposite" presStyleCnt="0"/>
      <dgm:spPr/>
    </dgm:pt>
    <dgm:pt modelId="{476443CA-C80E-495A-A67B-7D050FCD583F}" type="pres">
      <dgm:prSet presAssocID="{47EA173C-EDC6-4FDA-8261-83843715ED6C}" presName="rootText" presStyleLbl="node4" presStyleIdx="1" presStyleCnt="22" custLinFactNeighborX="-1542" custLinFactNeighborY="20272">
        <dgm:presLayoutVars>
          <dgm:chPref val="3"/>
        </dgm:presLayoutVars>
      </dgm:prSet>
      <dgm:spPr>
        <a:prstGeom prst="roundRect">
          <a:avLst/>
        </a:prstGeom>
      </dgm:spPr>
    </dgm:pt>
    <dgm:pt modelId="{C3F4B18B-83A8-4321-8A24-803A0F4AD38B}" type="pres">
      <dgm:prSet presAssocID="{47EA173C-EDC6-4FDA-8261-83843715ED6C}" presName="rootConnector" presStyleLbl="node4" presStyleIdx="1" presStyleCnt="22"/>
      <dgm:spPr/>
    </dgm:pt>
    <dgm:pt modelId="{F0CAE8AB-4DCF-4A43-86A7-E8DA30C5C65E}" type="pres">
      <dgm:prSet presAssocID="{47EA173C-EDC6-4FDA-8261-83843715ED6C}" presName="hierChild4" presStyleCnt="0"/>
      <dgm:spPr/>
    </dgm:pt>
    <dgm:pt modelId="{2A7DEFA2-70F0-4C57-A7F6-E282A46FC72A}" type="pres">
      <dgm:prSet presAssocID="{47EA173C-EDC6-4FDA-8261-83843715ED6C}" presName="hierChild5" presStyleCnt="0"/>
      <dgm:spPr/>
    </dgm:pt>
    <dgm:pt modelId="{2D46B4FA-5BBD-4ECE-B1F9-8FBAF3C3574F}" type="pres">
      <dgm:prSet presAssocID="{F4696291-C991-407F-B0C3-6A8F2CE0841A}" presName="hierChild5" presStyleCnt="0"/>
      <dgm:spPr/>
    </dgm:pt>
    <dgm:pt modelId="{65E52AD9-0770-47DE-AC77-DB0169E7F276}" type="pres">
      <dgm:prSet presAssocID="{BB408977-236C-4D41-B7D5-57809A1D7648}" presName="Name35" presStyleLbl="parChTrans1D4" presStyleIdx="2" presStyleCnt="22"/>
      <dgm:spPr/>
    </dgm:pt>
    <dgm:pt modelId="{7BBE6926-5CBE-48C2-8B02-BDCB3CAD33FC}" type="pres">
      <dgm:prSet presAssocID="{75FFB165-A58D-4E03-9E51-8E0FD120D629}" presName="hierRoot2" presStyleCnt="0">
        <dgm:presLayoutVars>
          <dgm:hierBranch val="init"/>
        </dgm:presLayoutVars>
      </dgm:prSet>
      <dgm:spPr/>
    </dgm:pt>
    <dgm:pt modelId="{AB47DD15-A5F2-49D3-8EEE-23A082183625}" type="pres">
      <dgm:prSet presAssocID="{75FFB165-A58D-4E03-9E51-8E0FD120D629}" presName="rootComposite" presStyleCnt="0"/>
      <dgm:spPr/>
    </dgm:pt>
    <dgm:pt modelId="{9AA2D2B3-2912-464F-9B7B-9963A918BA5A}" type="pres">
      <dgm:prSet presAssocID="{75FFB165-A58D-4E03-9E51-8E0FD120D629}" presName="rootText" presStyleLbl="node4" presStyleIdx="2" presStyleCnt="22" custLinFactNeighborX="15584" custLinFactNeighborY="30858">
        <dgm:presLayoutVars>
          <dgm:chPref val="3"/>
        </dgm:presLayoutVars>
      </dgm:prSet>
      <dgm:spPr>
        <a:prstGeom prst="roundRect">
          <a:avLst/>
        </a:prstGeom>
      </dgm:spPr>
    </dgm:pt>
    <dgm:pt modelId="{BDD006FC-7FBE-4690-AD0A-0854CA483EF2}" type="pres">
      <dgm:prSet presAssocID="{75FFB165-A58D-4E03-9E51-8E0FD120D629}" presName="rootConnector" presStyleLbl="node4" presStyleIdx="2" presStyleCnt="22"/>
      <dgm:spPr/>
    </dgm:pt>
    <dgm:pt modelId="{9A19FB33-077C-437B-8054-F3243068003D}" type="pres">
      <dgm:prSet presAssocID="{75FFB165-A58D-4E03-9E51-8E0FD120D629}" presName="hierChild4" presStyleCnt="0"/>
      <dgm:spPr/>
    </dgm:pt>
    <dgm:pt modelId="{727CB3DB-D620-43C4-A2A8-A0C9A1916D1A}" type="pres">
      <dgm:prSet presAssocID="{A2649A69-30D0-4DB1-904F-2E18AB34B3D4}" presName="Name37" presStyleLbl="parChTrans1D4" presStyleIdx="3" presStyleCnt="22"/>
      <dgm:spPr/>
    </dgm:pt>
    <dgm:pt modelId="{678481D3-3F44-4238-BC91-D73056845EE7}" type="pres">
      <dgm:prSet presAssocID="{5DF74B4C-73D8-4633-8FD8-1D0ECCCDEE6A}" presName="hierRoot2" presStyleCnt="0">
        <dgm:presLayoutVars>
          <dgm:hierBranch val="init"/>
        </dgm:presLayoutVars>
      </dgm:prSet>
      <dgm:spPr/>
    </dgm:pt>
    <dgm:pt modelId="{29B51F40-1994-4414-BE6C-29DCAC57961F}" type="pres">
      <dgm:prSet presAssocID="{5DF74B4C-73D8-4633-8FD8-1D0ECCCDEE6A}" presName="rootComposite" presStyleCnt="0"/>
      <dgm:spPr/>
    </dgm:pt>
    <dgm:pt modelId="{FD424917-6B45-4290-A810-E13D0472D485}" type="pres">
      <dgm:prSet presAssocID="{5DF74B4C-73D8-4633-8FD8-1D0ECCCDEE6A}" presName="rootText" presStyleLbl="node4" presStyleIdx="3" presStyleCnt="22" custLinFactNeighborX="15584" custLinFactNeighborY="8808">
        <dgm:presLayoutVars>
          <dgm:chPref val="3"/>
        </dgm:presLayoutVars>
      </dgm:prSet>
      <dgm:spPr>
        <a:prstGeom prst="roundRect">
          <a:avLst/>
        </a:prstGeom>
      </dgm:spPr>
    </dgm:pt>
    <dgm:pt modelId="{B2A765D3-2AF1-4501-B379-6926915A735B}" type="pres">
      <dgm:prSet presAssocID="{5DF74B4C-73D8-4633-8FD8-1D0ECCCDEE6A}" presName="rootConnector" presStyleLbl="node4" presStyleIdx="3" presStyleCnt="22"/>
      <dgm:spPr/>
    </dgm:pt>
    <dgm:pt modelId="{C8DF2FF2-5533-4201-953E-EFC5D123F3B8}" type="pres">
      <dgm:prSet presAssocID="{5DF74B4C-73D8-4633-8FD8-1D0ECCCDEE6A}" presName="hierChild4" presStyleCnt="0"/>
      <dgm:spPr/>
    </dgm:pt>
    <dgm:pt modelId="{37B5A8AD-2629-4867-8591-3972F80AA969}" type="pres">
      <dgm:prSet presAssocID="{5DF74B4C-73D8-4633-8FD8-1D0ECCCDEE6A}" presName="hierChild5" presStyleCnt="0"/>
      <dgm:spPr/>
    </dgm:pt>
    <dgm:pt modelId="{D74222A8-E580-4B12-B3D5-D2ADC202B68E}" type="pres">
      <dgm:prSet presAssocID="{F3DF1207-922D-493A-B1E7-FF8D361A86A0}" presName="Name37" presStyleLbl="parChTrans1D4" presStyleIdx="4" presStyleCnt="22"/>
      <dgm:spPr/>
    </dgm:pt>
    <dgm:pt modelId="{D8F39045-1D04-4FB8-A3E1-9C798CC69AD1}" type="pres">
      <dgm:prSet presAssocID="{BFFE29C3-114F-47ED-92E3-329584D0276E}" presName="hierRoot2" presStyleCnt="0">
        <dgm:presLayoutVars>
          <dgm:hierBranch val="init"/>
        </dgm:presLayoutVars>
      </dgm:prSet>
      <dgm:spPr/>
    </dgm:pt>
    <dgm:pt modelId="{11D13FC9-55FA-436E-90BD-D4F11D744F3C}" type="pres">
      <dgm:prSet presAssocID="{BFFE29C3-114F-47ED-92E3-329584D0276E}" presName="rootComposite" presStyleCnt="0"/>
      <dgm:spPr/>
    </dgm:pt>
    <dgm:pt modelId="{FE2DB67C-4C26-4FA0-937E-4BE37BEFFBC2}" type="pres">
      <dgm:prSet presAssocID="{BFFE29C3-114F-47ED-92E3-329584D0276E}" presName="rootText" presStyleLbl="node4" presStyleIdx="4" presStyleCnt="22" custLinFactNeighborX="15584" custLinFactNeighborY="19833">
        <dgm:presLayoutVars>
          <dgm:chPref val="3"/>
        </dgm:presLayoutVars>
      </dgm:prSet>
      <dgm:spPr>
        <a:prstGeom prst="roundRect">
          <a:avLst/>
        </a:prstGeom>
      </dgm:spPr>
    </dgm:pt>
    <dgm:pt modelId="{0AA74D1E-3AE3-47C4-BCB2-F28BE9A67EE2}" type="pres">
      <dgm:prSet presAssocID="{BFFE29C3-114F-47ED-92E3-329584D0276E}" presName="rootConnector" presStyleLbl="node4" presStyleIdx="4" presStyleCnt="22"/>
      <dgm:spPr/>
    </dgm:pt>
    <dgm:pt modelId="{7AC706A8-9F5A-408C-8686-A15B7A592E00}" type="pres">
      <dgm:prSet presAssocID="{BFFE29C3-114F-47ED-92E3-329584D0276E}" presName="hierChild4" presStyleCnt="0"/>
      <dgm:spPr/>
    </dgm:pt>
    <dgm:pt modelId="{CB2C6B22-8DF2-4511-B0BA-5705BF049F89}" type="pres">
      <dgm:prSet presAssocID="{BFFE29C3-114F-47ED-92E3-329584D0276E}" presName="hierChild5" presStyleCnt="0"/>
      <dgm:spPr/>
    </dgm:pt>
    <dgm:pt modelId="{2F97739A-30CB-46BF-B44E-3466567D2595}" type="pres">
      <dgm:prSet presAssocID="{FC72D416-D328-4D2D-B4BE-92D4CE63A083}" presName="Name37" presStyleLbl="parChTrans1D4" presStyleIdx="5" presStyleCnt="22"/>
      <dgm:spPr/>
    </dgm:pt>
    <dgm:pt modelId="{3284289E-A19E-4E77-BC17-1740C9078E91}" type="pres">
      <dgm:prSet presAssocID="{5DA1F43E-71CC-4013-B77C-1DF45E9AFCFE}" presName="hierRoot2" presStyleCnt="0">
        <dgm:presLayoutVars>
          <dgm:hierBranch val="init"/>
        </dgm:presLayoutVars>
      </dgm:prSet>
      <dgm:spPr/>
    </dgm:pt>
    <dgm:pt modelId="{63EF0660-1C1B-41FF-AEEE-A0CCF5E57C1E}" type="pres">
      <dgm:prSet presAssocID="{5DA1F43E-71CC-4013-B77C-1DF45E9AFCFE}" presName="rootComposite" presStyleCnt="0"/>
      <dgm:spPr/>
    </dgm:pt>
    <dgm:pt modelId="{95508A89-9607-4824-9661-443880E5D946}" type="pres">
      <dgm:prSet presAssocID="{5DA1F43E-71CC-4013-B77C-1DF45E9AFCFE}" presName="rootText" presStyleLbl="node4" presStyleIdx="5" presStyleCnt="22" custLinFactNeighborX="15584" custLinFactNeighborY="33290">
        <dgm:presLayoutVars>
          <dgm:chPref val="3"/>
        </dgm:presLayoutVars>
      </dgm:prSet>
      <dgm:spPr>
        <a:prstGeom prst="roundRect">
          <a:avLst/>
        </a:prstGeom>
      </dgm:spPr>
    </dgm:pt>
    <dgm:pt modelId="{CBC7572D-98FF-4F35-A460-1DB067791633}" type="pres">
      <dgm:prSet presAssocID="{5DA1F43E-71CC-4013-B77C-1DF45E9AFCFE}" presName="rootConnector" presStyleLbl="node4" presStyleIdx="5" presStyleCnt="22"/>
      <dgm:spPr/>
    </dgm:pt>
    <dgm:pt modelId="{89191B7D-8845-43C8-B3BB-3350C1E76EB5}" type="pres">
      <dgm:prSet presAssocID="{5DA1F43E-71CC-4013-B77C-1DF45E9AFCFE}" presName="hierChild4" presStyleCnt="0"/>
      <dgm:spPr/>
    </dgm:pt>
    <dgm:pt modelId="{D269A370-CE50-435D-9A3E-709D1A75215F}" type="pres">
      <dgm:prSet presAssocID="{5DA1F43E-71CC-4013-B77C-1DF45E9AFCFE}" presName="hierChild5" presStyleCnt="0"/>
      <dgm:spPr/>
    </dgm:pt>
    <dgm:pt modelId="{F552F510-321A-4F4F-8DBA-E03B68ADA7AF}" type="pres">
      <dgm:prSet presAssocID="{75FFB165-A58D-4E03-9E51-8E0FD120D629}" presName="hierChild5" presStyleCnt="0"/>
      <dgm:spPr/>
    </dgm:pt>
    <dgm:pt modelId="{89499FE0-E7FC-4E8B-B25E-9B3F8A475E02}" type="pres">
      <dgm:prSet presAssocID="{A9B9BF6E-C539-402D-8CCA-452D408E5D00}" presName="Name35" presStyleLbl="parChTrans1D4" presStyleIdx="6" presStyleCnt="22"/>
      <dgm:spPr/>
    </dgm:pt>
    <dgm:pt modelId="{305595A7-23BC-44E8-A03C-1A9A4F47A20F}" type="pres">
      <dgm:prSet presAssocID="{8A1650A6-2143-462E-B222-E9371ECE0380}" presName="hierRoot2" presStyleCnt="0">
        <dgm:presLayoutVars>
          <dgm:hierBranch val="init"/>
        </dgm:presLayoutVars>
      </dgm:prSet>
      <dgm:spPr/>
    </dgm:pt>
    <dgm:pt modelId="{DCD2AB30-6F3B-4617-B510-359069B6DFBB}" type="pres">
      <dgm:prSet presAssocID="{8A1650A6-2143-462E-B222-E9371ECE0380}" presName="rootComposite" presStyleCnt="0"/>
      <dgm:spPr/>
    </dgm:pt>
    <dgm:pt modelId="{16BA64E7-47CA-4051-8160-48E056F028DE}" type="pres">
      <dgm:prSet presAssocID="{8A1650A6-2143-462E-B222-E9371ECE0380}" presName="rootText" presStyleLbl="node4" presStyleIdx="6" presStyleCnt="22" custLinFactNeighborX="54188" custLinFactNeighborY="30858">
        <dgm:presLayoutVars>
          <dgm:chPref val="3"/>
        </dgm:presLayoutVars>
      </dgm:prSet>
      <dgm:spPr>
        <a:prstGeom prst="roundRect">
          <a:avLst/>
        </a:prstGeom>
      </dgm:spPr>
    </dgm:pt>
    <dgm:pt modelId="{4B7FB032-BF70-45D6-B1EB-0FB2EF199F45}" type="pres">
      <dgm:prSet presAssocID="{8A1650A6-2143-462E-B222-E9371ECE0380}" presName="rootConnector" presStyleLbl="node4" presStyleIdx="6" presStyleCnt="22"/>
      <dgm:spPr/>
    </dgm:pt>
    <dgm:pt modelId="{4C623835-6276-4ABA-B35F-C393E3673126}" type="pres">
      <dgm:prSet presAssocID="{8A1650A6-2143-462E-B222-E9371ECE0380}" presName="hierChild4" presStyleCnt="0"/>
      <dgm:spPr/>
    </dgm:pt>
    <dgm:pt modelId="{548871E3-F23D-41F1-8199-F652E4A76D40}" type="pres">
      <dgm:prSet presAssocID="{828A35BB-CB16-4D9B-A183-2951B0441068}" presName="Name37" presStyleLbl="parChTrans1D4" presStyleIdx="7" presStyleCnt="22"/>
      <dgm:spPr/>
    </dgm:pt>
    <dgm:pt modelId="{ACA889EF-E0E8-46FA-B422-9F61858B99F4}" type="pres">
      <dgm:prSet presAssocID="{7639FAF6-9E1C-4F42-BFA4-3335F1E0FFD9}" presName="hierRoot2" presStyleCnt="0">
        <dgm:presLayoutVars>
          <dgm:hierBranch val="init"/>
        </dgm:presLayoutVars>
      </dgm:prSet>
      <dgm:spPr/>
    </dgm:pt>
    <dgm:pt modelId="{480689FC-6D78-4C6D-81FB-05ADDBE186B5}" type="pres">
      <dgm:prSet presAssocID="{7639FAF6-9E1C-4F42-BFA4-3335F1E0FFD9}" presName="rootComposite" presStyleCnt="0"/>
      <dgm:spPr/>
    </dgm:pt>
    <dgm:pt modelId="{D9AD7E2B-4BCA-44C8-A1CC-001F9ADA21DF}" type="pres">
      <dgm:prSet presAssocID="{7639FAF6-9E1C-4F42-BFA4-3335F1E0FFD9}" presName="rootText" presStyleLbl="node4" presStyleIdx="7" presStyleCnt="22" custLinFactNeighborX="54188" custLinFactNeighborY="8808">
        <dgm:presLayoutVars>
          <dgm:chPref val="3"/>
        </dgm:presLayoutVars>
      </dgm:prSet>
      <dgm:spPr>
        <a:prstGeom prst="roundRect">
          <a:avLst/>
        </a:prstGeom>
      </dgm:spPr>
    </dgm:pt>
    <dgm:pt modelId="{CF8DD596-3104-49DE-8E2B-77860E56372D}" type="pres">
      <dgm:prSet presAssocID="{7639FAF6-9E1C-4F42-BFA4-3335F1E0FFD9}" presName="rootConnector" presStyleLbl="node4" presStyleIdx="7" presStyleCnt="22"/>
      <dgm:spPr/>
    </dgm:pt>
    <dgm:pt modelId="{1ED1CC47-A76D-4910-899B-90B6A0A46B2B}" type="pres">
      <dgm:prSet presAssocID="{7639FAF6-9E1C-4F42-BFA4-3335F1E0FFD9}" presName="hierChild4" presStyleCnt="0"/>
      <dgm:spPr/>
    </dgm:pt>
    <dgm:pt modelId="{F756E76B-6625-4F8B-8CC4-A41D31305114}" type="pres">
      <dgm:prSet presAssocID="{7639FAF6-9E1C-4F42-BFA4-3335F1E0FFD9}" presName="hierChild5" presStyleCnt="0"/>
      <dgm:spPr/>
    </dgm:pt>
    <dgm:pt modelId="{579476AD-1AD0-42D2-A1F4-EB39AD5EA1C1}" type="pres">
      <dgm:prSet presAssocID="{A51A0556-E045-4C46-A9F0-E236A91960A7}" presName="Name37" presStyleLbl="parChTrans1D4" presStyleIdx="8" presStyleCnt="22"/>
      <dgm:spPr/>
    </dgm:pt>
    <dgm:pt modelId="{DFF4E875-DCDD-4B3C-B47E-79DF1809162F}" type="pres">
      <dgm:prSet presAssocID="{4D299C0D-9AAA-438F-B698-48F5C22E5F69}" presName="hierRoot2" presStyleCnt="0">
        <dgm:presLayoutVars>
          <dgm:hierBranch val="init"/>
        </dgm:presLayoutVars>
      </dgm:prSet>
      <dgm:spPr/>
    </dgm:pt>
    <dgm:pt modelId="{7F189A01-5036-4FA2-9E54-0661DA0F2419}" type="pres">
      <dgm:prSet presAssocID="{4D299C0D-9AAA-438F-B698-48F5C22E5F69}" presName="rootComposite" presStyleCnt="0"/>
      <dgm:spPr/>
    </dgm:pt>
    <dgm:pt modelId="{9609A133-F0ED-48A9-B246-3CF25CA29719}" type="pres">
      <dgm:prSet presAssocID="{4D299C0D-9AAA-438F-B698-48F5C22E5F69}" presName="rootText" presStyleLbl="node4" presStyleIdx="8" presStyleCnt="22" custLinFactNeighborX="54188" custLinFactNeighborY="44088">
        <dgm:presLayoutVars>
          <dgm:chPref val="3"/>
        </dgm:presLayoutVars>
      </dgm:prSet>
      <dgm:spPr>
        <a:prstGeom prst="roundRect">
          <a:avLst/>
        </a:prstGeom>
      </dgm:spPr>
    </dgm:pt>
    <dgm:pt modelId="{52A6F129-A789-4184-AC45-42567030A393}" type="pres">
      <dgm:prSet presAssocID="{4D299C0D-9AAA-438F-B698-48F5C22E5F69}" presName="rootConnector" presStyleLbl="node4" presStyleIdx="8" presStyleCnt="22"/>
      <dgm:spPr/>
    </dgm:pt>
    <dgm:pt modelId="{23CA6F13-9096-4DD0-9E87-9AE992BE776F}" type="pres">
      <dgm:prSet presAssocID="{4D299C0D-9AAA-438F-B698-48F5C22E5F69}" presName="hierChild4" presStyleCnt="0"/>
      <dgm:spPr/>
    </dgm:pt>
    <dgm:pt modelId="{F547DCB4-2599-4FA4-B58E-D3C08D084726}" type="pres">
      <dgm:prSet presAssocID="{4D299C0D-9AAA-438F-B698-48F5C22E5F69}" presName="hierChild5" presStyleCnt="0"/>
      <dgm:spPr/>
    </dgm:pt>
    <dgm:pt modelId="{1D63DA78-DFDB-4E75-A585-CC1E6E1A6D7D}" type="pres">
      <dgm:prSet presAssocID="{8A1650A6-2143-462E-B222-E9371ECE0380}" presName="hierChild5" presStyleCnt="0"/>
      <dgm:spPr/>
    </dgm:pt>
    <dgm:pt modelId="{57AA3E5C-7151-4589-86AD-DBE792E78D1A}" type="pres">
      <dgm:prSet presAssocID="{25519B2B-E749-4A44-BAB6-EEB485C2A545}" presName="hierChild5" presStyleCnt="0"/>
      <dgm:spPr/>
    </dgm:pt>
    <dgm:pt modelId="{ECCC3D99-0931-4025-8534-CA952F7D9369}" type="pres">
      <dgm:prSet presAssocID="{231E2305-6DF2-4224-8C7D-B50B251594E3}" presName="Name35" presStyleLbl="parChTrans1D3" presStyleIdx="1" presStyleCnt="4"/>
      <dgm:spPr/>
    </dgm:pt>
    <dgm:pt modelId="{877CEE7F-057A-49AD-AD74-793D4B4CEF90}" type="pres">
      <dgm:prSet presAssocID="{522FC380-9F64-4A72-BB36-4E4AEB6F39CA}" presName="hierRoot2" presStyleCnt="0">
        <dgm:presLayoutVars>
          <dgm:hierBranch/>
        </dgm:presLayoutVars>
      </dgm:prSet>
      <dgm:spPr/>
    </dgm:pt>
    <dgm:pt modelId="{1656CEE7-F215-4726-9470-A3E40774E17D}" type="pres">
      <dgm:prSet presAssocID="{522FC380-9F64-4A72-BB36-4E4AEB6F39CA}" presName="rootComposite" presStyleCnt="0"/>
      <dgm:spPr/>
    </dgm:pt>
    <dgm:pt modelId="{85AF74FC-F459-409E-965E-D6BDD3AF4BA0}" type="pres">
      <dgm:prSet presAssocID="{522FC380-9F64-4A72-BB36-4E4AEB6F39CA}" presName="rootText" presStyleLbl="node3" presStyleIdx="1" presStyleCnt="4" custLinFactX="-53878" custLinFactNeighborX="-100000" custLinFactNeighborY="-7148">
        <dgm:presLayoutVars>
          <dgm:chPref val="3"/>
        </dgm:presLayoutVars>
      </dgm:prSet>
      <dgm:spPr>
        <a:prstGeom prst="roundRect">
          <a:avLst/>
        </a:prstGeom>
      </dgm:spPr>
    </dgm:pt>
    <dgm:pt modelId="{73AFB45B-B76A-48FD-AEEF-2FB2FE9F7647}" type="pres">
      <dgm:prSet presAssocID="{522FC380-9F64-4A72-BB36-4E4AEB6F39CA}" presName="rootConnector" presStyleLbl="node3" presStyleIdx="1" presStyleCnt="4"/>
      <dgm:spPr/>
    </dgm:pt>
    <dgm:pt modelId="{717AE85B-AEFE-48F9-B944-B4454CF8804D}" type="pres">
      <dgm:prSet presAssocID="{522FC380-9F64-4A72-BB36-4E4AEB6F39CA}" presName="hierChild4" presStyleCnt="0"/>
      <dgm:spPr/>
    </dgm:pt>
    <dgm:pt modelId="{AB85DDED-BB5D-4B20-A31F-56CB86C5F9CC}" type="pres">
      <dgm:prSet presAssocID="{92097B33-13FD-407D-B744-E77767C331F5}" presName="Name35" presStyleLbl="parChTrans1D4" presStyleIdx="9" presStyleCnt="22"/>
      <dgm:spPr/>
    </dgm:pt>
    <dgm:pt modelId="{E5485D80-9D97-4C75-8AE3-D752B1775DA7}" type="pres">
      <dgm:prSet presAssocID="{14C15FC4-6436-4BB3-AC9D-26EE57EEB5EE}" presName="hierRoot2" presStyleCnt="0">
        <dgm:presLayoutVars>
          <dgm:hierBranch val="init"/>
        </dgm:presLayoutVars>
      </dgm:prSet>
      <dgm:spPr/>
    </dgm:pt>
    <dgm:pt modelId="{A88C72D7-F0FB-42E9-9590-E6107380A5E2}" type="pres">
      <dgm:prSet presAssocID="{14C15FC4-6436-4BB3-AC9D-26EE57EEB5EE}" presName="rootComposite" presStyleCnt="0"/>
      <dgm:spPr/>
    </dgm:pt>
    <dgm:pt modelId="{2E6D1DDD-EBC5-4DE6-B3DA-5FF0821D8C25}" type="pres">
      <dgm:prSet presAssocID="{14C15FC4-6436-4BB3-AC9D-26EE57EEB5EE}" presName="rootText" presStyleLbl="node4" presStyleIdx="9" presStyleCnt="22" custScaleX="50838" custScaleY="101407" custLinFactY="-6424" custLinFactNeighborX="-95167" custLinFactNeighborY="-100000">
        <dgm:presLayoutVars>
          <dgm:chPref val="3"/>
        </dgm:presLayoutVars>
      </dgm:prSet>
      <dgm:spPr>
        <a:prstGeom prst="roundRect">
          <a:avLst/>
        </a:prstGeom>
      </dgm:spPr>
    </dgm:pt>
    <dgm:pt modelId="{DB91559A-EE0B-4550-AA05-29078EFABEC9}" type="pres">
      <dgm:prSet presAssocID="{14C15FC4-6436-4BB3-AC9D-26EE57EEB5EE}" presName="rootConnector" presStyleLbl="node4" presStyleIdx="9" presStyleCnt="22"/>
      <dgm:spPr/>
    </dgm:pt>
    <dgm:pt modelId="{BC1E9FC2-9942-4092-8E1D-FB4E212CE967}" type="pres">
      <dgm:prSet presAssocID="{14C15FC4-6436-4BB3-AC9D-26EE57EEB5EE}" presName="hierChild4" presStyleCnt="0"/>
      <dgm:spPr/>
    </dgm:pt>
    <dgm:pt modelId="{A745F9BC-A29D-45C5-981B-70F7EC99CCA7}" type="pres">
      <dgm:prSet presAssocID="{14C15FC4-6436-4BB3-AC9D-26EE57EEB5EE}" presName="hierChild5" presStyleCnt="0"/>
      <dgm:spPr/>
    </dgm:pt>
    <dgm:pt modelId="{906104D6-48D4-4A99-8730-00AE13C60572}" type="pres">
      <dgm:prSet presAssocID="{522FC380-9F64-4A72-BB36-4E4AEB6F39CA}" presName="hierChild5" presStyleCnt="0"/>
      <dgm:spPr/>
    </dgm:pt>
    <dgm:pt modelId="{1940224C-5D9B-44EC-AC07-F233E2946FDF}" type="pres">
      <dgm:prSet presAssocID="{96F15514-0324-48F7-8870-369F1B0CD7AF}" presName="hierChild5" presStyleCnt="0"/>
      <dgm:spPr/>
    </dgm:pt>
    <dgm:pt modelId="{C74862B0-F874-4447-B107-DB6DD838950A}" type="pres">
      <dgm:prSet presAssocID="{9634D334-9342-45E0-B2D0-CD4150AE9CA1}" presName="Name37" presStyleLbl="parChTrans1D2" presStyleIdx="1" presStyleCnt="2"/>
      <dgm:spPr/>
    </dgm:pt>
    <dgm:pt modelId="{7977836E-FA2B-4B09-AB2E-4774B5264DBB}" type="pres">
      <dgm:prSet presAssocID="{363906CC-730E-499C-9848-942D5B2F5603}" presName="hierRoot2" presStyleCnt="0">
        <dgm:presLayoutVars>
          <dgm:hierBranch/>
        </dgm:presLayoutVars>
      </dgm:prSet>
      <dgm:spPr/>
    </dgm:pt>
    <dgm:pt modelId="{2DE0DABF-E14C-4DDE-8295-A2EC34F31C0F}" type="pres">
      <dgm:prSet presAssocID="{363906CC-730E-499C-9848-942D5B2F5603}" presName="rootComposite" presStyleCnt="0"/>
      <dgm:spPr/>
    </dgm:pt>
    <dgm:pt modelId="{B03DEEBE-8D6A-4D34-A3DA-17FB6B68BDE7}" type="pres">
      <dgm:prSet presAssocID="{363906CC-730E-499C-9848-942D5B2F5603}" presName="rootText" presStyleLbl="node2" presStyleIdx="1" presStyleCnt="2" custScaleX="192722" custLinFactNeighborX="98440" custLinFactNeighborY="41">
        <dgm:presLayoutVars>
          <dgm:chPref val="3"/>
        </dgm:presLayoutVars>
      </dgm:prSet>
      <dgm:spPr>
        <a:prstGeom prst="roundRect">
          <a:avLst/>
        </a:prstGeom>
      </dgm:spPr>
    </dgm:pt>
    <dgm:pt modelId="{F0D3E6AB-2E5D-4979-AE05-84BDF00F3E57}" type="pres">
      <dgm:prSet presAssocID="{363906CC-730E-499C-9848-942D5B2F5603}" presName="rootConnector" presStyleLbl="node2" presStyleIdx="1" presStyleCnt="2"/>
      <dgm:spPr/>
    </dgm:pt>
    <dgm:pt modelId="{73B364B1-8E33-4ADC-9E3D-F33B6A17022E}" type="pres">
      <dgm:prSet presAssocID="{363906CC-730E-499C-9848-942D5B2F5603}" presName="hierChild4" presStyleCnt="0"/>
      <dgm:spPr/>
    </dgm:pt>
    <dgm:pt modelId="{3CEF933D-A3AC-2640-90B9-779EE298603D}" type="pres">
      <dgm:prSet presAssocID="{6AF9989B-6B3C-914E-9A86-B691635C2F66}" presName="Name35" presStyleLbl="parChTrans1D3" presStyleIdx="2" presStyleCnt="4"/>
      <dgm:spPr/>
    </dgm:pt>
    <dgm:pt modelId="{ED8D97EE-7E3F-024D-99E6-02CEDEC8A2B7}" type="pres">
      <dgm:prSet presAssocID="{DA7B1ED1-0138-E744-BBCC-FE86B08F6643}" presName="hierRoot2" presStyleCnt="0">
        <dgm:presLayoutVars>
          <dgm:hierBranch/>
        </dgm:presLayoutVars>
      </dgm:prSet>
      <dgm:spPr/>
    </dgm:pt>
    <dgm:pt modelId="{485FC0D9-F549-B44D-9D2A-214D993A7DD4}" type="pres">
      <dgm:prSet presAssocID="{DA7B1ED1-0138-E744-BBCC-FE86B08F6643}" presName="rootComposite" presStyleCnt="0"/>
      <dgm:spPr/>
    </dgm:pt>
    <dgm:pt modelId="{E670587C-8103-0443-9C22-BE39B479CE67}" type="pres">
      <dgm:prSet presAssocID="{DA7B1ED1-0138-E744-BBCC-FE86B08F6643}" presName="rootText" presStyleLbl="node3" presStyleIdx="2" presStyleCnt="4">
        <dgm:presLayoutVars>
          <dgm:chPref val="3"/>
        </dgm:presLayoutVars>
      </dgm:prSet>
      <dgm:spPr>
        <a:prstGeom prst="roundRect">
          <a:avLst/>
        </a:prstGeom>
      </dgm:spPr>
    </dgm:pt>
    <dgm:pt modelId="{9BBF8C2A-3C5C-3247-8443-706FBFE470A9}" type="pres">
      <dgm:prSet presAssocID="{DA7B1ED1-0138-E744-BBCC-FE86B08F6643}" presName="rootConnector" presStyleLbl="node3" presStyleIdx="2" presStyleCnt="4"/>
      <dgm:spPr/>
    </dgm:pt>
    <dgm:pt modelId="{194C501D-D08D-A448-98DE-C51CF2F3543C}" type="pres">
      <dgm:prSet presAssocID="{DA7B1ED1-0138-E744-BBCC-FE86B08F6643}" presName="hierChild4" presStyleCnt="0"/>
      <dgm:spPr/>
    </dgm:pt>
    <dgm:pt modelId="{1190B346-2523-544B-BC6F-C836F06FCF4C}" type="pres">
      <dgm:prSet presAssocID="{8BF0E8E1-1AFA-B54E-8024-D2A3A9255C02}" presName="Name35" presStyleLbl="parChTrans1D4" presStyleIdx="10" presStyleCnt="22"/>
      <dgm:spPr/>
    </dgm:pt>
    <dgm:pt modelId="{74068888-90DD-3C4E-808D-7A696AD0E874}" type="pres">
      <dgm:prSet presAssocID="{A27D550F-4043-8F4B-A8E2-843978DB8499}" presName="hierRoot2" presStyleCnt="0">
        <dgm:presLayoutVars>
          <dgm:hierBranch val="init"/>
        </dgm:presLayoutVars>
      </dgm:prSet>
      <dgm:spPr/>
    </dgm:pt>
    <dgm:pt modelId="{C5095111-CCED-C54B-A6F8-BBADA59AE861}" type="pres">
      <dgm:prSet presAssocID="{A27D550F-4043-8F4B-A8E2-843978DB8499}" presName="rootComposite" presStyleCnt="0"/>
      <dgm:spPr/>
    </dgm:pt>
    <dgm:pt modelId="{D84305E1-BA37-304B-A784-6CFAA8A6C331}" type="pres">
      <dgm:prSet presAssocID="{A27D550F-4043-8F4B-A8E2-843978DB8499}" presName="rootText" presStyleLbl="node4" presStyleIdx="10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DB2C852E-DB64-8848-9444-3F381CA5B433}" type="pres">
      <dgm:prSet presAssocID="{A27D550F-4043-8F4B-A8E2-843978DB8499}" presName="rootConnector" presStyleLbl="node4" presStyleIdx="10" presStyleCnt="22"/>
      <dgm:spPr/>
    </dgm:pt>
    <dgm:pt modelId="{EAF39ADF-503F-B346-8DDC-BD8CD9BA547B}" type="pres">
      <dgm:prSet presAssocID="{A27D550F-4043-8F4B-A8E2-843978DB8499}" presName="hierChild4" presStyleCnt="0"/>
      <dgm:spPr/>
    </dgm:pt>
    <dgm:pt modelId="{EC12CC14-B909-8449-A7CC-D06F7202470E}" type="pres">
      <dgm:prSet presAssocID="{A27D550F-4043-8F4B-A8E2-843978DB8499}" presName="hierChild5" presStyleCnt="0"/>
      <dgm:spPr/>
    </dgm:pt>
    <dgm:pt modelId="{56BD5C49-7934-9342-81C7-E2B5F5CB8AB0}" type="pres">
      <dgm:prSet presAssocID="{3BF5C778-DDC0-3641-8620-54A30F37A6AC}" presName="Name35" presStyleLbl="parChTrans1D4" presStyleIdx="11" presStyleCnt="22"/>
      <dgm:spPr/>
    </dgm:pt>
    <dgm:pt modelId="{44189552-6D5D-0E49-83DA-A174CEA33B5E}" type="pres">
      <dgm:prSet presAssocID="{9B4CBFF0-6A6D-0540-A436-773ABAB14F90}" presName="hierRoot2" presStyleCnt="0">
        <dgm:presLayoutVars>
          <dgm:hierBranch val="init"/>
        </dgm:presLayoutVars>
      </dgm:prSet>
      <dgm:spPr/>
    </dgm:pt>
    <dgm:pt modelId="{C1CF4923-1B11-4A47-B9FA-86DE717DC81A}" type="pres">
      <dgm:prSet presAssocID="{9B4CBFF0-6A6D-0540-A436-773ABAB14F90}" presName="rootComposite" presStyleCnt="0"/>
      <dgm:spPr/>
    </dgm:pt>
    <dgm:pt modelId="{F136958E-13D4-4847-B22C-2B29EDCF9391}" type="pres">
      <dgm:prSet presAssocID="{9B4CBFF0-6A6D-0540-A436-773ABAB14F90}" presName="rootText" presStyleLbl="node4" presStyleIdx="11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1F4C6502-BB18-9742-ADAA-275579FE2BA3}" type="pres">
      <dgm:prSet presAssocID="{9B4CBFF0-6A6D-0540-A436-773ABAB14F90}" presName="rootConnector" presStyleLbl="node4" presStyleIdx="11" presStyleCnt="22"/>
      <dgm:spPr/>
    </dgm:pt>
    <dgm:pt modelId="{9F8B6956-743D-A442-B099-A7FFD8D50CC5}" type="pres">
      <dgm:prSet presAssocID="{9B4CBFF0-6A6D-0540-A436-773ABAB14F90}" presName="hierChild4" presStyleCnt="0"/>
      <dgm:spPr/>
    </dgm:pt>
    <dgm:pt modelId="{5FF793EE-D770-FD4D-9D18-A99EC8D7C866}" type="pres">
      <dgm:prSet presAssocID="{53E1CFFC-A567-D84A-ABDE-E6CEF6CB8E45}" presName="Name37" presStyleLbl="parChTrans1D4" presStyleIdx="12" presStyleCnt="22"/>
      <dgm:spPr/>
    </dgm:pt>
    <dgm:pt modelId="{29EFB745-CA0D-C940-ACD2-C5E15B2877D3}" type="pres">
      <dgm:prSet presAssocID="{44E16BE2-87EE-6145-B91F-DB0AF60AB0D9}" presName="hierRoot2" presStyleCnt="0">
        <dgm:presLayoutVars>
          <dgm:hierBranch val="init"/>
        </dgm:presLayoutVars>
      </dgm:prSet>
      <dgm:spPr/>
    </dgm:pt>
    <dgm:pt modelId="{9366799E-0C83-3742-98CF-3A7AADF00C68}" type="pres">
      <dgm:prSet presAssocID="{44E16BE2-87EE-6145-B91F-DB0AF60AB0D9}" presName="rootComposite" presStyleCnt="0"/>
      <dgm:spPr/>
    </dgm:pt>
    <dgm:pt modelId="{05E74234-4102-CF40-8107-3B5E494BBF5B}" type="pres">
      <dgm:prSet presAssocID="{44E16BE2-87EE-6145-B91F-DB0AF60AB0D9}" presName="rootText" presStyleLbl="node4" presStyleIdx="12" presStyleCnt="22" custLinFactNeighborX="-6116" custLinFactNeighborY="65682">
        <dgm:presLayoutVars>
          <dgm:chPref val="3"/>
        </dgm:presLayoutVars>
      </dgm:prSet>
      <dgm:spPr>
        <a:prstGeom prst="roundRect">
          <a:avLst/>
        </a:prstGeom>
      </dgm:spPr>
    </dgm:pt>
    <dgm:pt modelId="{7E8ED830-FB5C-0F4A-B846-57B4206645E9}" type="pres">
      <dgm:prSet presAssocID="{44E16BE2-87EE-6145-B91F-DB0AF60AB0D9}" presName="rootConnector" presStyleLbl="node4" presStyleIdx="12" presStyleCnt="22"/>
      <dgm:spPr/>
    </dgm:pt>
    <dgm:pt modelId="{738E77A5-5E2D-2346-B002-AD03786B713D}" type="pres">
      <dgm:prSet presAssocID="{44E16BE2-87EE-6145-B91F-DB0AF60AB0D9}" presName="hierChild4" presStyleCnt="0"/>
      <dgm:spPr/>
    </dgm:pt>
    <dgm:pt modelId="{60C1DE21-D24A-9741-9471-0372CD0CD2B1}" type="pres">
      <dgm:prSet presAssocID="{44E16BE2-87EE-6145-B91F-DB0AF60AB0D9}" presName="hierChild5" presStyleCnt="0"/>
      <dgm:spPr/>
    </dgm:pt>
    <dgm:pt modelId="{45284F62-AD7F-854C-B86D-FD89DC66B1ED}" type="pres">
      <dgm:prSet presAssocID="{9B4CBFF0-6A6D-0540-A436-773ABAB14F90}" presName="hierChild5" presStyleCnt="0"/>
      <dgm:spPr/>
    </dgm:pt>
    <dgm:pt modelId="{8AD9957E-4E23-9F4B-89B1-36C3A71EC6E5}" type="pres">
      <dgm:prSet presAssocID="{0AE00B84-57DF-0140-917A-4C3573609811}" presName="Name35" presStyleLbl="parChTrans1D4" presStyleIdx="13" presStyleCnt="22"/>
      <dgm:spPr/>
    </dgm:pt>
    <dgm:pt modelId="{0CBC1268-A553-674C-A481-E736A206958A}" type="pres">
      <dgm:prSet presAssocID="{E75CE78D-4FBF-F84E-B9B2-790AFA4B1350}" presName="hierRoot2" presStyleCnt="0">
        <dgm:presLayoutVars>
          <dgm:hierBranch val="init"/>
        </dgm:presLayoutVars>
      </dgm:prSet>
      <dgm:spPr/>
    </dgm:pt>
    <dgm:pt modelId="{3E4F16FF-DC15-3249-99A1-DEFA483F7933}" type="pres">
      <dgm:prSet presAssocID="{E75CE78D-4FBF-F84E-B9B2-790AFA4B1350}" presName="rootComposite" presStyleCnt="0"/>
      <dgm:spPr/>
    </dgm:pt>
    <dgm:pt modelId="{419FA2A6-83F7-964B-850B-2700EEE7AA57}" type="pres">
      <dgm:prSet presAssocID="{E75CE78D-4FBF-F84E-B9B2-790AFA4B1350}" presName="rootText" presStyleLbl="node4" presStyleIdx="13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5798BE4B-F6D3-A64A-8F54-60A359C3D75C}" type="pres">
      <dgm:prSet presAssocID="{E75CE78D-4FBF-F84E-B9B2-790AFA4B1350}" presName="rootConnector" presStyleLbl="node4" presStyleIdx="13" presStyleCnt="22"/>
      <dgm:spPr/>
    </dgm:pt>
    <dgm:pt modelId="{78C57504-AE9D-084C-AA25-3E1D2BF24579}" type="pres">
      <dgm:prSet presAssocID="{E75CE78D-4FBF-F84E-B9B2-790AFA4B1350}" presName="hierChild4" presStyleCnt="0"/>
      <dgm:spPr/>
    </dgm:pt>
    <dgm:pt modelId="{A6238E96-0942-2C47-9053-28BC5F1B995D}" type="pres">
      <dgm:prSet presAssocID="{E75CE78D-4FBF-F84E-B9B2-790AFA4B1350}" presName="hierChild5" presStyleCnt="0"/>
      <dgm:spPr/>
    </dgm:pt>
    <dgm:pt modelId="{99597EB9-F9E3-5846-BF64-7A5FD601E1E0}" type="pres">
      <dgm:prSet presAssocID="{DA7B1ED1-0138-E744-BBCC-FE86B08F6643}" presName="hierChild5" presStyleCnt="0"/>
      <dgm:spPr/>
    </dgm:pt>
    <dgm:pt modelId="{E66AE51E-78EF-B24E-8C08-41A4686429A3}" type="pres">
      <dgm:prSet presAssocID="{ACA409F7-7A08-B24A-975A-DFE210ACF276}" presName="Name35" presStyleLbl="parChTrans1D3" presStyleIdx="3" presStyleCnt="4"/>
      <dgm:spPr/>
    </dgm:pt>
    <dgm:pt modelId="{AD66E2A7-57E9-AE4F-AC95-B9C51ECF3B99}" type="pres">
      <dgm:prSet presAssocID="{06CA7D94-ED48-004E-91E5-8793B8B96EF8}" presName="hierRoot2" presStyleCnt="0">
        <dgm:presLayoutVars>
          <dgm:hierBranch/>
        </dgm:presLayoutVars>
      </dgm:prSet>
      <dgm:spPr/>
    </dgm:pt>
    <dgm:pt modelId="{E94A1301-BD91-C048-B16F-D45183D05B51}" type="pres">
      <dgm:prSet presAssocID="{06CA7D94-ED48-004E-91E5-8793B8B96EF8}" presName="rootComposite" presStyleCnt="0"/>
      <dgm:spPr/>
    </dgm:pt>
    <dgm:pt modelId="{031CA4F7-B8AA-A14F-8375-3F5207435063}" type="pres">
      <dgm:prSet presAssocID="{06CA7D94-ED48-004E-91E5-8793B8B96EF8}" presName="rootText" presStyleLbl="node3" presStyleIdx="3" presStyleCnt="4" custLinFactNeighborX="65382" custLinFactNeighborY="0">
        <dgm:presLayoutVars>
          <dgm:chPref val="3"/>
        </dgm:presLayoutVars>
      </dgm:prSet>
      <dgm:spPr>
        <a:prstGeom prst="roundRect">
          <a:avLst/>
        </a:prstGeom>
      </dgm:spPr>
    </dgm:pt>
    <dgm:pt modelId="{EEC4F07A-837E-7C44-A369-6A6FF7F108F4}" type="pres">
      <dgm:prSet presAssocID="{06CA7D94-ED48-004E-91E5-8793B8B96EF8}" presName="rootConnector" presStyleLbl="node3" presStyleIdx="3" presStyleCnt="4"/>
      <dgm:spPr/>
    </dgm:pt>
    <dgm:pt modelId="{3C346082-6EAB-CE4E-A365-79860E0AF213}" type="pres">
      <dgm:prSet presAssocID="{06CA7D94-ED48-004E-91E5-8793B8B96EF8}" presName="hierChild4" presStyleCnt="0"/>
      <dgm:spPr/>
    </dgm:pt>
    <dgm:pt modelId="{BC77F831-0A20-CE4F-BCD6-FAD78AE944EC}" type="pres">
      <dgm:prSet presAssocID="{B5EE2DC1-836E-D240-BED9-2D1C422EDF97}" presName="Name35" presStyleLbl="parChTrans1D4" presStyleIdx="14" presStyleCnt="22"/>
      <dgm:spPr/>
    </dgm:pt>
    <dgm:pt modelId="{376BD738-7A81-1D4D-99FA-41C87AFFDA37}" type="pres">
      <dgm:prSet presAssocID="{905AC9A5-6A8F-FF45-A552-432A0AE4F2AD}" presName="hierRoot2" presStyleCnt="0">
        <dgm:presLayoutVars>
          <dgm:hierBranch val="init"/>
        </dgm:presLayoutVars>
      </dgm:prSet>
      <dgm:spPr/>
    </dgm:pt>
    <dgm:pt modelId="{89218803-1EDE-F647-A37D-88BAB5265290}" type="pres">
      <dgm:prSet presAssocID="{905AC9A5-6A8F-FF45-A552-432A0AE4F2AD}" presName="rootComposite" presStyleCnt="0"/>
      <dgm:spPr/>
    </dgm:pt>
    <dgm:pt modelId="{6028A916-807A-C64B-ADC0-F0FB1A8264C9}" type="pres">
      <dgm:prSet presAssocID="{905AC9A5-6A8F-FF45-A552-432A0AE4F2AD}" presName="rootText" presStyleLbl="node4" presStyleIdx="14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D7861FB2-082F-9848-B50C-83A61BD7B850}" type="pres">
      <dgm:prSet presAssocID="{905AC9A5-6A8F-FF45-A552-432A0AE4F2AD}" presName="rootConnector" presStyleLbl="node4" presStyleIdx="14" presStyleCnt="22"/>
      <dgm:spPr/>
    </dgm:pt>
    <dgm:pt modelId="{EE29EB03-6CA2-A444-B1DB-1B75EE1E1F1A}" type="pres">
      <dgm:prSet presAssocID="{905AC9A5-6A8F-FF45-A552-432A0AE4F2AD}" presName="hierChild4" presStyleCnt="0"/>
      <dgm:spPr/>
    </dgm:pt>
    <dgm:pt modelId="{B82242E9-E98C-BF4A-BEE0-9AAB68459C92}" type="pres">
      <dgm:prSet presAssocID="{F3FD6E49-A834-C14A-962B-C0497259CEF6}" presName="Name37" presStyleLbl="parChTrans1D4" presStyleIdx="15" presStyleCnt="22"/>
      <dgm:spPr/>
    </dgm:pt>
    <dgm:pt modelId="{4C2CE63C-AD84-9840-B04D-EB9748E2F818}" type="pres">
      <dgm:prSet presAssocID="{9D3711E1-91ED-3D4D-ABC7-4C7995CA9816}" presName="hierRoot2" presStyleCnt="0">
        <dgm:presLayoutVars>
          <dgm:hierBranch val="init"/>
        </dgm:presLayoutVars>
      </dgm:prSet>
      <dgm:spPr/>
    </dgm:pt>
    <dgm:pt modelId="{0A3FCFA7-D7AB-124E-8E7B-F5AB01F91124}" type="pres">
      <dgm:prSet presAssocID="{9D3711E1-91ED-3D4D-ABC7-4C7995CA9816}" presName="rootComposite" presStyleCnt="0"/>
      <dgm:spPr/>
    </dgm:pt>
    <dgm:pt modelId="{56631885-E12A-EA4E-B819-91490DFB6D5F}" type="pres">
      <dgm:prSet presAssocID="{9D3711E1-91ED-3D4D-ABC7-4C7995CA9816}" presName="rootText" presStyleLbl="node4" presStyleIdx="15" presStyleCnt="22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3EC681E7-2D17-134D-85EB-4DE73C73A47F}" type="pres">
      <dgm:prSet presAssocID="{9D3711E1-91ED-3D4D-ABC7-4C7995CA9816}" presName="rootConnector" presStyleLbl="node4" presStyleIdx="15" presStyleCnt="22"/>
      <dgm:spPr/>
    </dgm:pt>
    <dgm:pt modelId="{0A7D330E-5BC7-8845-867C-6E70C1FF5E9C}" type="pres">
      <dgm:prSet presAssocID="{9D3711E1-91ED-3D4D-ABC7-4C7995CA9816}" presName="hierChild4" presStyleCnt="0"/>
      <dgm:spPr/>
    </dgm:pt>
    <dgm:pt modelId="{BB52AE45-8D12-8243-B1DF-6BB0D954AEBB}" type="pres">
      <dgm:prSet presAssocID="{91E972B9-4679-924D-9ACD-6FF1CD59DA7D}" presName="Name37" presStyleLbl="parChTrans1D4" presStyleIdx="16" presStyleCnt="22"/>
      <dgm:spPr/>
    </dgm:pt>
    <dgm:pt modelId="{C081DC68-89A3-A940-8B3C-2547513CC4FB}" type="pres">
      <dgm:prSet presAssocID="{FC239151-5FD8-BC41-BA57-ED6CD4B9E133}" presName="hierRoot2" presStyleCnt="0">
        <dgm:presLayoutVars>
          <dgm:hierBranch val="init"/>
        </dgm:presLayoutVars>
      </dgm:prSet>
      <dgm:spPr/>
    </dgm:pt>
    <dgm:pt modelId="{36B92D1B-C47F-E446-951E-2CD000F241B9}" type="pres">
      <dgm:prSet presAssocID="{FC239151-5FD8-BC41-BA57-ED6CD4B9E133}" presName="rootComposite" presStyleCnt="0"/>
      <dgm:spPr/>
    </dgm:pt>
    <dgm:pt modelId="{1DFE80F7-7D13-8E4C-98F9-FDA733D2A3A7}" type="pres">
      <dgm:prSet presAssocID="{FC239151-5FD8-BC41-BA57-ED6CD4B9E133}" presName="rootText" presStyleLbl="node4" presStyleIdx="16" presStyleCnt="22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045E67CA-DC6D-F848-B09E-EC83E00504BE}" type="pres">
      <dgm:prSet presAssocID="{FC239151-5FD8-BC41-BA57-ED6CD4B9E133}" presName="rootConnector" presStyleLbl="node4" presStyleIdx="16" presStyleCnt="22"/>
      <dgm:spPr/>
    </dgm:pt>
    <dgm:pt modelId="{60DB01EC-D332-AA49-B7AA-019C612EFF4C}" type="pres">
      <dgm:prSet presAssocID="{FC239151-5FD8-BC41-BA57-ED6CD4B9E133}" presName="hierChild4" presStyleCnt="0"/>
      <dgm:spPr/>
    </dgm:pt>
    <dgm:pt modelId="{F226A758-DB85-CB44-B1E4-55FFC1AF2536}" type="pres">
      <dgm:prSet presAssocID="{FC239151-5FD8-BC41-BA57-ED6CD4B9E133}" presName="hierChild5" presStyleCnt="0"/>
      <dgm:spPr/>
    </dgm:pt>
    <dgm:pt modelId="{4FA6CFFA-C517-504E-9670-D3488249CEC9}" type="pres">
      <dgm:prSet presAssocID="{076ABC8F-1444-984A-A06D-6D5B833B2A3E}" presName="Name37" presStyleLbl="parChTrans1D4" presStyleIdx="17" presStyleCnt="22"/>
      <dgm:spPr/>
    </dgm:pt>
    <dgm:pt modelId="{6FDED64A-1F7F-CF48-8125-D45262E51E64}" type="pres">
      <dgm:prSet presAssocID="{D64C1AA2-F31E-CD45-A018-56D0CB9D9F68}" presName="hierRoot2" presStyleCnt="0">
        <dgm:presLayoutVars>
          <dgm:hierBranch val="init"/>
        </dgm:presLayoutVars>
      </dgm:prSet>
      <dgm:spPr/>
    </dgm:pt>
    <dgm:pt modelId="{6277E0D7-FB7E-C74F-B436-539732831C6C}" type="pres">
      <dgm:prSet presAssocID="{D64C1AA2-F31E-CD45-A018-56D0CB9D9F68}" presName="rootComposite" presStyleCnt="0"/>
      <dgm:spPr/>
    </dgm:pt>
    <dgm:pt modelId="{E1053A9F-4B47-AA45-BFBA-CB94E6DAED0E}" type="pres">
      <dgm:prSet presAssocID="{D64C1AA2-F31E-CD45-A018-56D0CB9D9F68}" presName="rootText" presStyleLbl="node4" presStyleIdx="17" presStyleCnt="22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EC881B37-4A93-DD41-884A-8216D22A4BF8}" type="pres">
      <dgm:prSet presAssocID="{D64C1AA2-F31E-CD45-A018-56D0CB9D9F68}" presName="rootConnector" presStyleLbl="node4" presStyleIdx="17" presStyleCnt="22"/>
      <dgm:spPr/>
    </dgm:pt>
    <dgm:pt modelId="{FF019027-628C-1B41-B65B-2AC1E1CF2E8E}" type="pres">
      <dgm:prSet presAssocID="{D64C1AA2-F31E-CD45-A018-56D0CB9D9F68}" presName="hierChild4" presStyleCnt="0"/>
      <dgm:spPr/>
    </dgm:pt>
    <dgm:pt modelId="{D8EA9729-D023-314D-B343-53D16FCBACED}" type="pres">
      <dgm:prSet presAssocID="{D64C1AA2-F31E-CD45-A018-56D0CB9D9F68}" presName="hierChild5" presStyleCnt="0"/>
      <dgm:spPr/>
    </dgm:pt>
    <dgm:pt modelId="{FBEB0D64-B393-E94E-BDD0-8B1DEEC71C52}" type="pres">
      <dgm:prSet presAssocID="{9D3711E1-91ED-3D4D-ABC7-4C7995CA9816}" presName="hierChild5" presStyleCnt="0"/>
      <dgm:spPr/>
    </dgm:pt>
    <dgm:pt modelId="{CB6D2611-2774-3E45-BB0D-D63F0059B486}" type="pres">
      <dgm:prSet presAssocID="{046EB6FE-19D2-D347-87DB-4227F8C53031}" presName="Name37" presStyleLbl="parChTrans1D4" presStyleIdx="18" presStyleCnt="22"/>
      <dgm:spPr/>
    </dgm:pt>
    <dgm:pt modelId="{DCE846E4-7247-0647-8C6A-F1D1B41664C8}" type="pres">
      <dgm:prSet presAssocID="{4E37D83F-E09E-DC4E-9318-250A962193C9}" presName="hierRoot2" presStyleCnt="0">
        <dgm:presLayoutVars>
          <dgm:hierBranch val="init"/>
        </dgm:presLayoutVars>
      </dgm:prSet>
      <dgm:spPr/>
    </dgm:pt>
    <dgm:pt modelId="{CFA005F4-6988-7847-8DAE-1906B32BAFB7}" type="pres">
      <dgm:prSet presAssocID="{4E37D83F-E09E-DC4E-9318-250A962193C9}" presName="rootComposite" presStyleCnt="0"/>
      <dgm:spPr/>
    </dgm:pt>
    <dgm:pt modelId="{07DF70A2-F207-4C49-8D88-11093927A77C}" type="pres">
      <dgm:prSet presAssocID="{4E37D83F-E09E-DC4E-9318-250A962193C9}" presName="rootText" presStyleLbl="node4" presStyleIdx="18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085C77FA-7FD9-7741-A6FC-2C8AA6B1FAF7}" type="pres">
      <dgm:prSet presAssocID="{4E37D83F-E09E-DC4E-9318-250A962193C9}" presName="rootConnector" presStyleLbl="node4" presStyleIdx="18" presStyleCnt="22"/>
      <dgm:spPr/>
    </dgm:pt>
    <dgm:pt modelId="{AA71C646-7C12-1C4C-AE77-642BF6CCA0E6}" type="pres">
      <dgm:prSet presAssocID="{4E37D83F-E09E-DC4E-9318-250A962193C9}" presName="hierChild4" presStyleCnt="0"/>
      <dgm:spPr/>
    </dgm:pt>
    <dgm:pt modelId="{5949991A-4DDC-7049-8533-5601F53D59B7}" type="pres">
      <dgm:prSet presAssocID="{40B74ED9-6391-3C46-B9F5-FE678977108A}" presName="Name37" presStyleLbl="parChTrans1D4" presStyleIdx="19" presStyleCnt="22"/>
      <dgm:spPr/>
    </dgm:pt>
    <dgm:pt modelId="{79798600-0892-3342-963A-22A385BC8FED}" type="pres">
      <dgm:prSet presAssocID="{4C202421-D094-A34D-B2F1-25D4273AC589}" presName="hierRoot2" presStyleCnt="0">
        <dgm:presLayoutVars>
          <dgm:hierBranch val="init"/>
        </dgm:presLayoutVars>
      </dgm:prSet>
      <dgm:spPr/>
    </dgm:pt>
    <dgm:pt modelId="{5875F882-35ED-4843-96C6-18E21E6A5B84}" type="pres">
      <dgm:prSet presAssocID="{4C202421-D094-A34D-B2F1-25D4273AC589}" presName="rootComposite" presStyleCnt="0"/>
      <dgm:spPr/>
    </dgm:pt>
    <dgm:pt modelId="{864C587B-D834-1244-89A5-C85D2BEAA7F0}" type="pres">
      <dgm:prSet presAssocID="{4C202421-D094-A34D-B2F1-25D4273AC589}" presName="rootText" presStyleLbl="node4" presStyleIdx="19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BC941DA9-71C0-8E4E-AF93-2617ECAAD94A}" type="pres">
      <dgm:prSet presAssocID="{4C202421-D094-A34D-B2F1-25D4273AC589}" presName="rootConnector" presStyleLbl="node4" presStyleIdx="19" presStyleCnt="22"/>
      <dgm:spPr/>
    </dgm:pt>
    <dgm:pt modelId="{00B54EBB-F794-9E45-92D6-5CCF3661A1A5}" type="pres">
      <dgm:prSet presAssocID="{4C202421-D094-A34D-B2F1-25D4273AC589}" presName="hierChild4" presStyleCnt="0"/>
      <dgm:spPr/>
    </dgm:pt>
    <dgm:pt modelId="{40AB4366-21AC-1241-8BF0-91D247B19778}" type="pres">
      <dgm:prSet presAssocID="{4C202421-D094-A34D-B2F1-25D4273AC589}" presName="hierChild5" presStyleCnt="0"/>
      <dgm:spPr/>
    </dgm:pt>
    <dgm:pt modelId="{F947031F-71F3-1541-B08E-11A19CD467A8}" type="pres">
      <dgm:prSet presAssocID="{139DEFD6-80BF-FA41-9691-E40A7122A297}" presName="Name37" presStyleLbl="parChTrans1D4" presStyleIdx="20" presStyleCnt="22"/>
      <dgm:spPr/>
    </dgm:pt>
    <dgm:pt modelId="{5E659379-499C-8246-96BD-B206BC8EEB3C}" type="pres">
      <dgm:prSet presAssocID="{82C6D79A-0596-E446-8AB0-EB8FA4B2B36F}" presName="hierRoot2" presStyleCnt="0">
        <dgm:presLayoutVars>
          <dgm:hierBranch val="init"/>
        </dgm:presLayoutVars>
      </dgm:prSet>
      <dgm:spPr/>
    </dgm:pt>
    <dgm:pt modelId="{C582E6C4-3C6B-964D-AC33-EBE1F704DB7A}" type="pres">
      <dgm:prSet presAssocID="{82C6D79A-0596-E446-8AB0-EB8FA4B2B36F}" presName="rootComposite" presStyleCnt="0"/>
      <dgm:spPr/>
    </dgm:pt>
    <dgm:pt modelId="{03F99A12-2112-C042-8AA0-033290933644}" type="pres">
      <dgm:prSet presAssocID="{82C6D79A-0596-E446-8AB0-EB8FA4B2B36F}" presName="rootText" presStyleLbl="node4" presStyleIdx="20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BE223501-1C00-9A41-987D-7B5D23B7126D}" type="pres">
      <dgm:prSet presAssocID="{82C6D79A-0596-E446-8AB0-EB8FA4B2B36F}" presName="rootConnector" presStyleLbl="node4" presStyleIdx="20" presStyleCnt="22"/>
      <dgm:spPr/>
    </dgm:pt>
    <dgm:pt modelId="{86ADD079-5655-7448-B095-409A56D5346B}" type="pres">
      <dgm:prSet presAssocID="{82C6D79A-0596-E446-8AB0-EB8FA4B2B36F}" presName="hierChild4" presStyleCnt="0"/>
      <dgm:spPr/>
    </dgm:pt>
    <dgm:pt modelId="{80422A9F-A9C8-3A45-88B0-E0BBB95D983B}" type="pres">
      <dgm:prSet presAssocID="{82C6D79A-0596-E446-8AB0-EB8FA4B2B36F}" presName="hierChild5" presStyleCnt="0"/>
      <dgm:spPr/>
    </dgm:pt>
    <dgm:pt modelId="{67D65A74-3DC8-EB42-9359-A686378F83E2}" type="pres">
      <dgm:prSet presAssocID="{4E37D83F-E09E-DC4E-9318-250A962193C9}" presName="hierChild5" presStyleCnt="0"/>
      <dgm:spPr/>
    </dgm:pt>
    <dgm:pt modelId="{08DF860C-1E5F-424D-A61F-38D11D5BAE55}" type="pres">
      <dgm:prSet presAssocID="{905AC9A5-6A8F-FF45-A552-432A0AE4F2AD}" presName="hierChild5" presStyleCnt="0"/>
      <dgm:spPr/>
    </dgm:pt>
    <dgm:pt modelId="{A941675B-4B53-ED4A-B9BB-737C8387401B}" type="pres">
      <dgm:prSet presAssocID="{F4899F38-B031-A743-BD12-703925234F06}" presName="Name35" presStyleLbl="parChTrans1D4" presStyleIdx="21" presStyleCnt="22"/>
      <dgm:spPr/>
    </dgm:pt>
    <dgm:pt modelId="{E71F4183-784D-CB42-9C32-A3A58A19DF22}" type="pres">
      <dgm:prSet presAssocID="{0EA9B01D-929E-8A49-B7A7-E1CCBD388FA3}" presName="hierRoot2" presStyleCnt="0">
        <dgm:presLayoutVars>
          <dgm:hierBranch val="init"/>
        </dgm:presLayoutVars>
      </dgm:prSet>
      <dgm:spPr/>
    </dgm:pt>
    <dgm:pt modelId="{3732DBC7-6651-CF46-8F34-B1FBD99B57D6}" type="pres">
      <dgm:prSet presAssocID="{0EA9B01D-929E-8A49-B7A7-E1CCBD388FA3}" presName="rootComposite" presStyleCnt="0"/>
      <dgm:spPr/>
    </dgm:pt>
    <dgm:pt modelId="{355656ED-0420-FF42-9E10-0556A01EE55E}" type="pres">
      <dgm:prSet presAssocID="{0EA9B01D-929E-8A49-B7A7-E1CCBD388FA3}" presName="rootText" presStyleLbl="node4" presStyleIdx="21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8EF7E134-C26F-D44E-8699-1867D44D9B6F}" type="pres">
      <dgm:prSet presAssocID="{0EA9B01D-929E-8A49-B7A7-E1CCBD388FA3}" presName="rootConnector" presStyleLbl="node4" presStyleIdx="21" presStyleCnt="22"/>
      <dgm:spPr/>
    </dgm:pt>
    <dgm:pt modelId="{AC34225E-DB15-3A45-90F4-0A202C72C7C0}" type="pres">
      <dgm:prSet presAssocID="{0EA9B01D-929E-8A49-B7A7-E1CCBD388FA3}" presName="hierChild4" presStyleCnt="0"/>
      <dgm:spPr/>
    </dgm:pt>
    <dgm:pt modelId="{8E4755BB-8BEB-B147-BD2B-4516152AA020}" type="pres">
      <dgm:prSet presAssocID="{0EA9B01D-929E-8A49-B7A7-E1CCBD388FA3}" presName="hierChild5" presStyleCnt="0"/>
      <dgm:spPr/>
    </dgm:pt>
    <dgm:pt modelId="{56D70C4E-812E-3249-BE4D-47D83145983A}" type="pres">
      <dgm:prSet presAssocID="{06CA7D94-ED48-004E-91E5-8793B8B96EF8}" presName="hierChild5" presStyleCnt="0"/>
      <dgm:spPr/>
    </dgm:pt>
    <dgm:pt modelId="{00EC4865-51B1-414F-BFB1-A64D99E417BE}" type="pres">
      <dgm:prSet presAssocID="{363906CC-730E-499C-9848-942D5B2F5603}" presName="hierChild5" presStyleCnt="0"/>
      <dgm:spPr/>
    </dgm:pt>
    <dgm:pt modelId="{91289912-9AC0-4C05-92F8-552C9272DD29}" type="pres">
      <dgm:prSet presAssocID="{025B4D34-4287-4951-9F0D-9ECD9E39D10D}" presName="hierChild3" presStyleCnt="0"/>
      <dgm:spPr/>
    </dgm:pt>
  </dgm:ptLst>
  <dgm:cxnLst>
    <dgm:cxn modelId="{51590B00-7EAB-4AB2-9CC1-52095C2D2365}" srcId="{96F15514-0324-48F7-8870-369F1B0CD7AF}" destId="{25519B2B-E749-4A44-BAB6-EEB485C2A545}" srcOrd="0" destOrd="0" parTransId="{EEAA4052-0D1E-420D-9F6F-A845F983D6E8}" sibTransId="{E2F573B0-195D-4ACB-8E90-D1BF1E3F052A}"/>
    <dgm:cxn modelId="{A30AB100-B368-4043-AAC5-C743DE1CA3D2}" type="presOf" srcId="{231E2305-6DF2-4224-8C7D-B50B251594E3}" destId="{ECCC3D99-0931-4025-8534-CA952F7D9369}" srcOrd="0" destOrd="0" presId="urn:microsoft.com/office/officeart/2005/8/layout/orgChart1"/>
    <dgm:cxn modelId="{2B489403-EDAC-1D42-8ED0-18F54AFA2C0A}" type="presOf" srcId="{0EA9B01D-929E-8A49-B7A7-E1CCBD388FA3}" destId="{355656ED-0420-FF42-9E10-0556A01EE55E}" srcOrd="0" destOrd="0" presId="urn:microsoft.com/office/officeart/2005/8/layout/orgChart1"/>
    <dgm:cxn modelId="{729BF306-0246-6943-AAE1-7B0CA11FD540}" type="presOf" srcId="{A51A0556-E045-4C46-A9F0-E236A91960A7}" destId="{579476AD-1AD0-42D2-A1F4-EB39AD5EA1C1}" srcOrd="0" destOrd="0" presId="urn:microsoft.com/office/officeart/2005/8/layout/orgChart1"/>
    <dgm:cxn modelId="{87C56607-E024-48FD-8109-A2C29BAA81EC}" srcId="{25519B2B-E749-4A44-BAB6-EEB485C2A545}" destId="{75FFB165-A58D-4E03-9E51-8E0FD120D629}" srcOrd="1" destOrd="0" parTransId="{BB408977-236C-4D41-B7D5-57809A1D7648}" sibTransId="{A2B14FB8-AE29-4B23-A7AD-3EB5BAA80ED7}"/>
    <dgm:cxn modelId="{4906880A-CB83-EA43-BDED-A88045854640}" srcId="{DA7B1ED1-0138-E744-BBCC-FE86B08F6643}" destId="{A27D550F-4043-8F4B-A8E2-843978DB8499}" srcOrd="0" destOrd="0" parTransId="{8BF0E8E1-1AFA-B54E-8024-D2A3A9255C02}" sibTransId="{B909C038-7779-C646-872C-20F85225459A}"/>
    <dgm:cxn modelId="{1D01020D-5D77-994A-8DF4-4C9F4C2CF335}" type="presOf" srcId="{BFFE29C3-114F-47ED-92E3-329584D0276E}" destId="{0AA74D1E-3AE3-47C4-BCB2-F28BE9A67EE2}" srcOrd="1" destOrd="0" presId="urn:microsoft.com/office/officeart/2005/8/layout/orgChart1"/>
    <dgm:cxn modelId="{9B1EBD0D-2EEC-F846-96AE-B9E3A73308F8}" type="presOf" srcId="{9B4CBFF0-6A6D-0540-A436-773ABAB14F90}" destId="{F136958E-13D4-4847-B22C-2B29EDCF9391}" srcOrd="0" destOrd="0" presId="urn:microsoft.com/office/officeart/2005/8/layout/orgChart1"/>
    <dgm:cxn modelId="{3F335E0E-12B9-CF42-B777-BBC76673F772}" type="presOf" srcId="{FC239151-5FD8-BC41-BA57-ED6CD4B9E133}" destId="{045E67CA-DC6D-F848-B09E-EC83E00504BE}" srcOrd="1" destOrd="0" presId="urn:microsoft.com/office/officeart/2005/8/layout/orgChart1"/>
    <dgm:cxn modelId="{7558B421-1160-D74A-976C-E044FB28A1DF}" type="presOf" srcId="{AFAB40C3-3ECA-4751-A055-953F7D84CBB9}" destId="{AA22B2F9-539D-4A79-8A8D-EB4CCBC07323}" srcOrd="0" destOrd="0" presId="urn:microsoft.com/office/officeart/2005/8/layout/orgChart1"/>
    <dgm:cxn modelId="{585B7423-4438-7F4B-9FF0-84C21F332D8C}" type="presOf" srcId="{8BF0E8E1-1AFA-B54E-8024-D2A3A9255C02}" destId="{1190B346-2523-544B-BC6F-C836F06FCF4C}" srcOrd="0" destOrd="0" presId="urn:microsoft.com/office/officeart/2005/8/layout/orgChart1"/>
    <dgm:cxn modelId="{8910DF24-1CD7-8D46-9BAA-3E6358F593B4}" type="presOf" srcId="{363906CC-730E-499C-9848-942D5B2F5603}" destId="{B03DEEBE-8D6A-4D34-A3DA-17FB6B68BDE7}" srcOrd="0" destOrd="0" presId="urn:microsoft.com/office/officeart/2005/8/layout/orgChart1"/>
    <dgm:cxn modelId="{5DFF1A26-C0D9-4245-924C-CDA8E6B15775}" srcId="{4E37D83F-E09E-DC4E-9318-250A962193C9}" destId="{82C6D79A-0596-E446-8AB0-EB8FA4B2B36F}" srcOrd="1" destOrd="0" parTransId="{139DEFD6-80BF-FA41-9691-E40A7122A297}" sibTransId="{EE2EBA02-936D-4C49-8153-72EEAA825A2C}"/>
    <dgm:cxn modelId="{21503C29-930A-9940-B8CF-ACA4D3FCE35D}" type="presOf" srcId="{96F15514-0324-48F7-8870-369F1B0CD7AF}" destId="{80352BA0-3522-4E85-B679-025F665B3325}" srcOrd="0" destOrd="0" presId="urn:microsoft.com/office/officeart/2005/8/layout/orgChart1"/>
    <dgm:cxn modelId="{4296012A-41FA-A642-9EE0-EF3F56571E8F}" type="presOf" srcId="{6AF9989B-6B3C-914E-9A86-B691635C2F66}" destId="{3CEF933D-A3AC-2640-90B9-779EE298603D}" srcOrd="0" destOrd="0" presId="urn:microsoft.com/office/officeart/2005/8/layout/orgChart1"/>
    <dgm:cxn modelId="{8DAEDB2C-C959-2D4C-AD7B-67A099292C8F}" type="presOf" srcId="{046EB6FE-19D2-D347-87DB-4227F8C53031}" destId="{CB6D2611-2774-3E45-BB0D-D63F0059B486}" srcOrd="0" destOrd="0" presId="urn:microsoft.com/office/officeart/2005/8/layout/orgChart1"/>
    <dgm:cxn modelId="{FEBF242D-62C5-3E4F-AADA-BD38615F4BE3}" srcId="{9D3711E1-91ED-3D4D-ABC7-4C7995CA9816}" destId="{D64C1AA2-F31E-CD45-A018-56D0CB9D9F68}" srcOrd="1" destOrd="0" parTransId="{076ABC8F-1444-984A-A06D-6D5B833B2A3E}" sibTransId="{8146B518-A5C3-9547-9027-FF0C0FCA5D5E}"/>
    <dgm:cxn modelId="{4FE77E2D-6B02-9F4A-8659-68D5FDA57725}" type="presOf" srcId="{14C15FC4-6436-4BB3-AC9D-26EE57EEB5EE}" destId="{DB91559A-EE0B-4550-AA05-29078EFABEC9}" srcOrd="1" destOrd="0" presId="urn:microsoft.com/office/officeart/2005/8/layout/orgChart1"/>
    <dgm:cxn modelId="{FD89EE2D-A6CE-4654-8E0C-545C94A537BA}" srcId="{8A1650A6-2143-462E-B222-E9371ECE0380}" destId="{4D299C0D-9AAA-438F-B698-48F5C22E5F69}" srcOrd="1" destOrd="0" parTransId="{A51A0556-E045-4C46-A9F0-E236A91960A7}" sibTransId="{37F01A06-CDE1-4E23-A8FE-4802929881A5}"/>
    <dgm:cxn modelId="{48474534-27DA-AA4C-A655-4AA536ED6E79}" type="presOf" srcId="{A27D550F-4043-8F4B-A8E2-843978DB8499}" destId="{D84305E1-BA37-304B-A784-6CFAA8A6C331}" srcOrd="0" destOrd="0" presId="urn:microsoft.com/office/officeart/2005/8/layout/orgChart1"/>
    <dgm:cxn modelId="{DEBA6036-9167-5E40-9C98-702D3D3B5D4C}" type="presOf" srcId="{4D299C0D-9AAA-438F-B698-48F5C22E5F69}" destId="{52A6F129-A789-4184-AC45-42567030A393}" srcOrd="1" destOrd="0" presId="urn:microsoft.com/office/officeart/2005/8/layout/orgChart1"/>
    <dgm:cxn modelId="{2B47E736-BC0F-0A45-AD9D-6262F747B4E5}" type="presOf" srcId="{BB408977-236C-4D41-B7D5-57809A1D7648}" destId="{65E52AD9-0770-47DE-AC77-DB0169E7F276}" srcOrd="0" destOrd="0" presId="urn:microsoft.com/office/officeart/2005/8/layout/orgChart1"/>
    <dgm:cxn modelId="{5AE32637-FF28-4FCF-8109-B61453AC6857}" srcId="{8A1650A6-2143-462E-B222-E9371ECE0380}" destId="{7639FAF6-9E1C-4F42-BFA4-3335F1E0FFD9}" srcOrd="0" destOrd="0" parTransId="{828A35BB-CB16-4D9B-A183-2951B0441068}" sibTransId="{A3D36A38-3B92-4B46-B3AA-54953985E34A}"/>
    <dgm:cxn modelId="{90263938-16AA-804B-B601-B696E4D32A32}" srcId="{06CA7D94-ED48-004E-91E5-8793B8B96EF8}" destId="{905AC9A5-6A8F-FF45-A552-432A0AE4F2AD}" srcOrd="0" destOrd="0" parTransId="{B5EE2DC1-836E-D240-BED9-2D1C422EDF97}" sibTransId="{97ABC63F-50C0-EC40-9480-85D3EA46C366}"/>
    <dgm:cxn modelId="{1B31B038-49FD-B841-8BC4-B1CF38FBD1E5}" type="presOf" srcId="{905AC9A5-6A8F-FF45-A552-432A0AE4F2AD}" destId="{D7861FB2-082F-9848-B50C-83A61BD7B850}" srcOrd="1" destOrd="0" presId="urn:microsoft.com/office/officeart/2005/8/layout/orgChart1"/>
    <dgm:cxn modelId="{D50BA939-98EA-48DD-9FB2-B437A5C917D2}" srcId="{025B4D34-4287-4951-9F0D-9ECD9E39D10D}" destId="{363906CC-730E-499C-9848-942D5B2F5603}" srcOrd="1" destOrd="0" parTransId="{9634D334-9342-45E0-B2D0-CD4150AE9CA1}" sibTransId="{EE7D7E0F-8705-46F5-81BD-11CF5D7F6649}"/>
    <dgm:cxn modelId="{93D8673C-17A2-4441-91D1-8B5DD826E897}" srcId="{06CA7D94-ED48-004E-91E5-8793B8B96EF8}" destId="{0EA9B01D-929E-8A49-B7A7-E1CCBD388FA3}" srcOrd="1" destOrd="0" parTransId="{F4899F38-B031-A743-BD12-703925234F06}" sibTransId="{B387F484-2576-994B-9A89-72E6777F18F1}"/>
    <dgm:cxn modelId="{9182723D-0171-2D47-B5F3-C00A50AEE03F}" type="presOf" srcId="{44E16BE2-87EE-6145-B91F-DB0AF60AB0D9}" destId="{05E74234-4102-CF40-8107-3B5E494BBF5B}" srcOrd="0" destOrd="0" presId="urn:microsoft.com/office/officeart/2005/8/layout/orgChart1"/>
    <dgm:cxn modelId="{F25F2A3E-4AD5-7C48-A135-3A58B918840D}" type="presOf" srcId="{8A1650A6-2143-462E-B222-E9371ECE0380}" destId="{4B7FB032-BF70-45D6-B1EB-0FB2EF199F45}" srcOrd="1" destOrd="0" presId="urn:microsoft.com/office/officeart/2005/8/layout/orgChart1"/>
    <dgm:cxn modelId="{7D04B43E-06B9-4545-ADD3-40A449565644}" type="presOf" srcId="{DA7B1ED1-0138-E744-BBCC-FE86B08F6643}" destId="{9BBF8C2A-3C5C-3247-8443-706FBFE470A9}" srcOrd="1" destOrd="0" presId="urn:microsoft.com/office/officeart/2005/8/layout/orgChart1"/>
    <dgm:cxn modelId="{A3F7C95D-321C-4540-AB30-CD70D0BB831E}" type="presOf" srcId="{363906CC-730E-499C-9848-942D5B2F5603}" destId="{F0D3E6AB-2E5D-4979-AE05-84BDF00F3E57}" srcOrd="1" destOrd="0" presId="urn:microsoft.com/office/officeart/2005/8/layout/orgChart1"/>
    <dgm:cxn modelId="{7B91D166-41FF-F04A-A387-87FFF21890F6}" type="presOf" srcId="{D64C1AA2-F31E-CD45-A018-56D0CB9D9F68}" destId="{E1053A9F-4B47-AA45-BFBA-CB94E6DAED0E}" srcOrd="0" destOrd="0" presId="urn:microsoft.com/office/officeart/2005/8/layout/orgChart1"/>
    <dgm:cxn modelId="{6EA8F966-77FF-1443-B0A6-F781CED4B79A}" type="presOf" srcId="{139DEFD6-80BF-FA41-9691-E40A7122A297}" destId="{F947031F-71F3-1541-B08E-11A19CD467A8}" srcOrd="0" destOrd="0" presId="urn:microsoft.com/office/officeart/2005/8/layout/orgChart1"/>
    <dgm:cxn modelId="{49210F67-2128-7740-AEE1-995552EA29D6}" srcId="{DA7B1ED1-0138-E744-BBCC-FE86B08F6643}" destId="{E75CE78D-4FBF-F84E-B9B2-790AFA4B1350}" srcOrd="2" destOrd="0" parTransId="{0AE00B84-57DF-0140-917A-4C3573609811}" sibTransId="{F4A4077B-D568-BF45-8183-F8A3D7E3C2FA}"/>
    <dgm:cxn modelId="{7C7B8F69-FBCC-6D4E-81D8-2F5ECA099AF6}" type="presOf" srcId="{ACA409F7-7A08-B24A-975A-DFE210ACF276}" destId="{E66AE51E-78EF-B24E-8C08-41A4686429A3}" srcOrd="0" destOrd="0" presId="urn:microsoft.com/office/officeart/2005/8/layout/orgChart1"/>
    <dgm:cxn modelId="{5A48FC4A-D83E-804E-A160-BC6A5B40FEC2}" type="presOf" srcId="{D64C1AA2-F31E-CD45-A018-56D0CB9D9F68}" destId="{EC881B37-4A93-DD41-884A-8216D22A4BF8}" srcOrd="1" destOrd="0" presId="urn:microsoft.com/office/officeart/2005/8/layout/orgChart1"/>
    <dgm:cxn modelId="{FFFDA24B-4BB8-BA43-A4A6-B27C84AB7816}" type="presOf" srcId="{EEAA4052-0D1E-420D-9F6F-A845F983D6E8}" destId="{D884700F-6098-4749-BD26-394E3276E35E}" srcOrd="0" destOrd="0" presId="urn:microsoft.com/office/officeart/2005/8/layout/orgChart1"/>
    <dgm:cxn modelId="{B4100E6C-D170-0247-A5A7-C7A4EB51EB9B}" type="presOf" srcId="{82C6D79A-0596-E446-8AB0-EB8FA4B2B36F}" destId="{BE223501-1C00-9A41-987D-7B5D23B7126D}" srcOrd="1" destOrd="0" presId="urn:microsoft.com/office/officeart/2005/8/layout/orgChart1"/>
    <dgm:cxn modelId="{7870726C-4A88-2D41-8C79-580B85E31AF7}" type="presOf" srcId="{9B4CBFF0-6A6D-0540-A436-773ABAB14F90}" destId="{1F4C6502-BB18-9742-ADAA-275579FE2BA3}" srcOrd="1" destOrd="0" presId="urn:microsoft.com/office/officeart/2005/8/layout/orgChart1"/>
    <dgm:cxn modelId="{9DFAEC6C-276B-8D4A-824C-25FA8B463B8F}" srcId="{905AC9A5-6A8F-FF45-A552-432A0AE4F2AD}" destId="{4E37D83F-E09E-DC4E-9318-250A962193C9}" srcOrd="1" destOrd="0" parTransId="{046EB6FE-19D2-D347-87DB-4227F8C53031}" sibTransId="{B73F3430-613A-8C45-8EF7-7B19BC5D0E16}"/>
    <dgm:cxn modelId="{B8D4206D-3BDA-46FB-B929-C04D9CA35253}" srcId="{75FFB165-A58D-4E03-9E51-8E0FD120D629}" destId="{5DF74B4C-73D8-4633-8FD8-1D0ECCCDEE6A}" srcOrd="0" destOrd="0" parTransId="{A2649A69-30D0-4DB1-904F-2E18AB34B3D4}" sibTransId="{5A73E587-6648-4F9E-B2BE-EA47041B4EA0}"/>
    <dgm:cxn modelId="{36299C6D-731E-A140-84F6-65679C71E62C}" type="presOf" srcId="{25519B2B-E749-4A44-BAB6-EEB485C2A545}" destId="{AA1224E5-9D19-4A1D-818F-061BE6E9BD47}" srcOrd="1" destOrd="0" presId="urn:microsoft.com/office/officeart/2005/8/layout/orgChart1"/>
    <dgm:cxn modelId="{68B1416E-5AB4-0242-BF38-4A0588A18E70}" type="presOf" srcId="{75FFB165-A58D-4E03-9E51-8E0FD120D629}" destId="{9AA2D2B3-2912-464F-9B7B-9963A918BA5A}" srcOrd="0" destOrd="0" presId="urn:microsoft.com/office/officeart/2005/8/layout/orgChart1"/>
    <dgm:cxn modelId="{FA31766E-1CF1-7544-94DC-9D01AEEB9156}" type="presOf" srcId="{A27D550F-4043-8F4B-A8E2-843978DB8499}" destId="{DB2C852E-DB64-8848-9444-3F381CA5B433}" srcOrd="1" destOrd="0" presId="urn:microsoft.com/office/officeart/2005/8/layout/orgChart1"/>
    <dgm:cxn modelId="{38351350-5899-154F-B289-89B58255C495}" type="presOf" srcId="{7639FAF6-9E1C-4F42-BFA4-3335F1E0FFD9}" destId="{D9AD7E2B-4BCA-44C8-A1CC-001F9ADA21DF}" srcOrd="0" destOrd="0" presId="urn:microsoft.com/office/officeart/2005/8/layout/orgChart1"/>
    <dgm:cxn modelId="{AA622650-B443-B749-B1EC-3958AEDB1A00}" type="presOf" srcId="{F4696291-C991-407F-B0C3-6A8F2CE0841A}" destId="{7B1EDCE2-2E38-4FFF-BDFA-964E3AA97BCB}" srcOrd="1" destOrd="0" presId="urn:microsoft.com/office/officeart/2005/8/layout/orgChart1"/>
    <dgm:cxn modelId="{8A143D70-72D8-D54A-857A-960C421BCF18}" type="presOf" srcId="{47EA173C-EDC6-4FDA-8261-83843715ED6C}" destId="{476443CA-C80E-495A-A67B-7D050FCD583F}" srcOrd="0" destOrd="0" presId="urn:microsoft.com/office/officeart/2005/8/layout/orgChart1"/>
    <dgm:cxn modelId="{A6E68350-7FC1-4D05-A751-969344C2BF5E}" srcId="{96F15514-0324-48F7-8870-369F1B0CD7AF}" destId="{522FC380-9F64-4A72-BB36-4E4AEB6F39CA}" srcOrd="1" destOrd="0" parTransId="{231E2305-6DF2-4224-8C7D-B50B251594E3}" sibTransId="{361DBA5E-9B6E-4FBC-88AD-891783362E13}"/>
    <dgm:cxn modelId="{5BEF3C53-D957-474E-AD7F-7463004284C8}" srcId="{75FFB165-A58D-4E03-9E51-8E0FD120D629}" destId="{5DA1F43E-71CC-4013-B77C-1DF45E9AFCFE}" srcOrd="2" destOrd="0" parTransId="{FC72D416-D328-4D2D-B4BE-92D4CE63A083}" sibTransId="{F1ED7E29-FDB0-4F78-AE8F-D168D79D8A92}"/>
    <dgm:cxn modelId="{8F8E7573-1951-4C31-A7E6-E1C56614B6FE}" srcId="{25519B2B-E749-4A44-BAB6-EEB485C2A545}" destId="{8A1650A6-2143-462E-B222-E9371ECE0380}" srcOrd="2" destOrd="0" parTransId="{A9B9BF6E-C539-402D-8CCA-452D408E5D00}" sibTransId="{F7DE8BC5-9621-474C-ABA8-4B7B2C7F7B00}"/>
    <dgm:cxn modelId="{DF251476-AA37-F847-9867-74AD2C916530}" type="presOf" srcId="{0EA9B01D-929E-8A49-B7A7-E1CCBD388FA3}" destId="{8EF7E134-C26F-D44E-8699-1867D44D9B6F}" srcOrd="1" destOrd="0" presId="urn:microsoft.com/office/officeart/2005/8/layout/orgChart1"/>
    <dgm:cxn modelId="{5FAE4276-A384-8F44-9356-C1CADA7F15EA}" type="presOf" srcId="{7639FAF6-9E1C-4F42-BFA4-3335F1E0FFD9}" destId="{CF8DD596-3104-49DE-8E2B-77860E56372D}" srcOrd="1" destOrd="0" presId="urn:microsoft.com/office/officeart/2005/8/layout/orgChart1"/>
    <dgm:cxn modelId="{CD8EA857-8C84-440E-A470-EFC61D568BF5}" srcId="{025B4D34-4287-4951-9F0D-9ECD9E39D10D}" destId="{96F15514-0324-48F7-8870-369F1B0CD7AF}" srcOrd="0" destOrd="0" parTransId="{ACB6D3F8-0D7A-4E3A-951A-5EA6B9D94E92}" sibTransId="{B54F6550-9A4C-4EEF-9EE9-523B4690B751}"/>
    <dgm:cxn modelId="{C527FA77-7AA3-8944-8600-E2A7306359C5}" type="presOf" srcId="{025B4D34-4287-4951-9F0D-9ECD9E39D10D}" destId="{1DA08752-DBDB-4521-9D5A-4FEA32F88E8C}" srcOrd="0" destOrd="0" presId="urn:microsoft.com/office/officeart/2005/8/layout/orgChart1"/>
    <dgm:cxn modelId="{CD6A105A-E1BB-2445-ABC4-7FD99F39F3AC}" type="presOf" srcId="{6D0D24C9-BCD3-436A-BF12-ED2A11CFC72C}" destId="{BAB8BA20-6E42-46DB-AA75-52C07BFD8628}" srcOrd="0" destOrd="0" presId="urn:microsoft.com/office/officeart/2005/8/layout/orgChart1"/>
    <dgm:cxn modelId="{9079345A-059D-804A-896F-B9A79B578B0F}" type="presOf" srcId="{F3FD6E49-A834-C14A-962B-C0497259CEF6}" destId="{B82242E9-E98C-BF4A-BEE0-9AAB68459C92}" srcOrd="0" destOrd="0" presId="urn:microsoft.com/office/officeart/2005/8/layout/orgChart1"/>
    <dgm:cxn modelId="{89DAE17B-189B-8641-A834-DA56E1572A79}" type="presOf" srcId="{4D299C0D-9AAA-438F-B698-48F5C22E5F69}" destId="{9609A133-F0ED-48A9-B246-3CF25CA29719}" srcOrd="0" destOrd="0" presId="urn:microsoft.com/office/officeart/2005/8/layout/orgChart1"/>
    <dgm:cxn modelId="{BC3D5581-83BA-F445-9A55-45FEF63182D5}" type="presOf" srcId="{A9B9BF6E-C539-402D-8CCA-452D408E5D00}" destId="{89499FE0-E7FC-4E8B-B25E-9B3F8A475E02}" srcOrd="0" destOrd="0" presId="urn:microsoft.com/office/officeart/2005/8/layout/orgChart1"/>
    <dgm:cxn modelId="{DED6E585-5545-0F4B-A3E2-6F8F075FA1CE}" type="presOf" srcId="{9D3711E1-91ED-3D4D-ABC7-4C7995CA9816}" destId="{3EC681E7-2D17-134D-85EB-4DE73C73A47F}" srcOrd="1" destOrd="0" presId="urn:microsoft.com/office/officeart/2005/8/layout/orgChart1"/>
    <dgm:cxn modelId="{2359FB85-910B-254D-80C2-E4EB9A9B3FAE}" type="presOf" srcId="{40B74ED9-6391-3C46-B9F5-FE678977108A}" destId="{5949991A-4DDC-7049-8533-5601F53D59B7}" srcOrd="0" destOrd="0" presId="urn:microsoft.com/office/officeart/2005/8/layout/orgChart1"/>
    <dgm:cxn modelId="{2AE44F86-8892-5844-9285-8C79B062CBB6}" type="presOf" srcId="{8A1650A6-2143-462E-B222-E9371ECE0380}" destId="{16BA64E7-47CA-4051-8160-48E056F028DE}" srcOrd="0" destOrd="0" presId="urn:microsoft.com/office/officeart/2005/8/layout/orgChart1"/>
    <dgm:cxn modelId="{8A87C08A-2057-F948-B64F-838BB7F8037E}" type="presOf" srcId="{FC72D416-D328-4D2D-B4BE-92D4CE63A083}" destId="{2F97739A-30CB-46BF-B44E-3466567D2595}" srcOrd="0" destOrd="0" presId="urn:microsoft.com/office/officeart/2005/8/layout/orgChart1"/>
    <dgm:cxn modelId="{B76BEA8D-929A-6542-AB3B-DF5C988F3DE6}" type="presOf" srcId="{3BF5C778-DDC0-3641-8620-54A30F37A6AC}" destId="{56BD5C49-7934-9342-81C7-E2B5F5CB8AB0}" srcOrd="0" destOrd="0" presId="urn:microsoft.com/office/officeart/2005/8/layout/orgChart1"/>
    <dgm:cxn modelId="{AAA07C8E-4E76-A940-96E1-FAA9CACA3F15}" type="presOf" srcId="{92097B33-13FD-407D-B744-E77767C331F5}" destId="{AB85DDED-BB5D-4B20-A31F-56CB86C5F9CC}" srcOrd="0" destOrd="0" presId="urn:microsoft.com/office/officeart/2005/8/layout/orgChart1"/>
    <dgm:cxn modelId="{02487590-8293-CE44-AC32-18E46C913DD9}" srcId="{9D3711E1-91ED-3D4D-ABC7-4C7995CA9816}" destId="{FC239151-5FD8-BC41-BA57-ED6CD4B9E133}" srcOrd="0" destOrd="0" parTransId="{91E972B9-4679-924D-9ACD-6FF1CD59DA7D}" sibTransId="{B0F4E6A2-584D-9548-A251-AD626F95821E}"/>
    <dgm:cxn modelId="{DC89B790-07C3-1246-856A-9300E1892C37}" type="presOf" srcId="{5DA1F43E-71CC-4013-B77C-1DF45E9AFCFE}" destId="{95508A89-9607-4824-9661-443880E5D946}" srcOrd="0" destOrd="0" presId="urn:microsoft.com/office/officeart/2005/8/layout/orgChart1"/>
    <dgm:cxn modelId="{AF930992-A1FD-8341-B38F-27827D37D674}" type="presOf" srcId="{47EA173C-EDC6-4FDA-8261-83843715ED6C}" destId="{C3F4B18B-83A8-4321-8A24-803A0F4AD38B}" srcOrd="1" destOrd="0" presId="urn:microsoft.com/office/officeart/2005/8/layout/orgChart1"/>
    <dgm:cxn modelId="{03247C95-8552-4946-9CDA-96E5D8E53B9F}" type="presOf" srcId="{5DA1F43E-71CC-4013-B77C-1DF45E9AFCFE}" destId="{CBC7572D-98FF-4F35-A460-1DB067791633}" srcOrd="1" destOrd="0" presId="urn:microsoft.com/office/officeart/2005/8/layout/orgChart1"/>
    <dgm:cxn modelId="{24859195-2C5E-5D4B-92BE-9291C43F033B}" type="presOf" srcId="{522FC380-9F64-4A72-BB36-4E4AEB6F39CA}" destId="{85AF74FC-F459-409E-965E-D6BDD3AF4BA0}" srcOrd="0" destOrd="0" presId="urn:microsoft.com/office/officeart/2005/8/layout/orgChart1"/>
    <dgm:cxn modelId="{C1219B9E-D422-9245-ACB9-853F1E170BD3}" type="presOf" srcId="{75FFB165-A58D-4E03-9E51-8E0FD120D629}" destId="{BDD006FC-7FBE-4690-AD0A-0854CA483EF2}" srcOrd="1" destOrd="0" presId="urn:microsoft.com/office/officeart/2005/8/layout/orgChart1"/>
    <dgm:cxn modelId="{930CF69E-7A89-B14E-8FEE-B0BA9DC9B427}" type="presOf" srcId="{A2649A69-30D0-4DB1-904F-2E18AB34B3D4}" destId="{727CB3DB-D620-43C4-A2A8-A0C9A1916D1A}" srcOrd="0" destOrd="0" presId="urn:microsoft.com/office/officeart/2005/8/layout/orgChart1"/>
    <dgm:cxn modelId="{D1FCB5A3-C51B-434C-AF47-2682AB7E7DD3}" type="presOf" srcId="{F4899F38-B031-A743-BD12-703925234F06}" destId="{A941675B-4B53-ED4A-B9BB-737C8387401B}" srcOrd="0" destOrd="0" presId="urn:microsoft.com/office/officeart/2005/8/layout/orgChart1"/>
    <dgm:cxn modelId="{4E9432A4-3A8C-1544-9C9A-C24BD625056E}" type="presOf" srcId="{06CA7D94-ED48-004E-91E5-8793B8B96EF8}" destId="{031CA4F7-B8AA-A14F-8375-3F5207435063}" srcOrd="0" destOrd="0" presId="urn:microsoft.com/office/officeart/2005/8/layout/orgChart1"/>
    <dgm:cxn modelId="{8E4295A9-55C0-D94A-9798-AAEA24E274DC}" type="presOf" srcId="{44E16BE2-87EE-6145-B91F-DB0AF60AB0D9}" destId="{7E8ED830-FB5C-0F4A-B846-57B4206645E9}" srcOrd="1" destOrd="0" presId="urn:microsoft.com/office/officeart/2005/8/layout/orgChart1"/>
    <dgm:cxn modelId="{E9E430AA-1F8C-8E41-B66B-09ECDF021A0B}" srcId="{9B4CBFF0-6A6D-0540-A436-773ABAB14F90}" destId="{44E16BE2-87EE-6145-B91F-DB0AF60AB0D9}" srcOrd="0" destOrd="0" parTransId="{53E1CFFC-A567-D84A-ABDE-E6CEF6CB8E45}" sibTransId="{1498A9E9-F11D-B24D-9330-A832336BF49A}"/>
    <dgm:cxn modelId="{D3396FAA-40F3-C544-8ED5-43C8DCFAB7D0}" srcId="{363906CC-730E-499C-9848-942D5B2F5603}" destId="{DA7B1ED1-0138-E744-BBCC-FE86B08F6643}" srcOrd="0" destOrd="0" parTransId="{6AF9989B-6B3C-914E-9A86-B691635C2F66}" sibTransId="{AD4FB2B9-3709-0546-AAB6-BB4EC9BC7E85}"/>
    <dgm:cxn modelId="{91B5C5AD-E5BD-AC49-B63C-373C62CB9181}" srcId="{DA7B1ED1-0138-E744-BBCC-FE86B08F6643}" destId="{9B4CBFF0-6A6D-0540-A436-773ABAB14F90}" srcOrd="1" destOrd="0" parTransId="{3BF5C778-DDC0-3641-8620-54A30F37A6AC}" sibTransId="{506EFF06-BE73-C440-990D-DAF7CB9A6D93}"/>
    <dgm:cxn modelId="{F6F7E2AD-D77A-1F4A-9278-83B44AE1E00B}" type="presOf" srcId="{E75CE78D-4FBF-F84E-B9B2-790AFA4B1350}" destId="{5798BE4B-F6D3-A64A-8F54-60A359C3D75C}" srcOrd="1" destOrd="0" presId="urn:microsoft.com/office/officeart/2005/8/layout/orgChart1"/>
    <dgm:cxn modelId="{465044AF-6D76-40F2-A2A8-6C4A7E85F781}" srcId="{522FC380-9F64-4A72-BB36-4E4AEB6F39CA}" destId="{14C15FC4-6436-4BB3-AC9D-26EE57EEB5EE}" srcOrd="0" destOrd="0" parTransId="{92097B33-13FD-407D-B744-E77767C331F5}" sibTransId="{B1185BE0-30B0-400D-A7A4-B1E68304ABEE}"/>
    <dgm:cxn modelId="{FE673BB0-3D0C-F14F-A381-CFE8132E80D8}" srcId="{4E37D83F-E09E-DC4E-9318-250A962193C9}" destId="{4C202421-D094-A34D-B2F1-25D4273AC589}" srcOrd="0" destOrd="0" parTransId="{40B74ED9-6391-3C46-B9F5-FE678977108A}" sibTransId="{A7B1A6A5-AF27-6A4A-8A4B-6B719B3B732F}"/>
    <dgm:cxn modelId="{660ACBB1-2BAA-E44F-82AB-6064F7E341C7}" type="presOf" srcId="{F3DF1207-922D-493A-B1E7-FF8D361A86A0}" destId="{D74222A8-E580-4B12-B3D5-D2ADC202B68E}" srcOrd="0" destOrd="0" presId="urn:microsoft.com/office/officeart/2005/8/layout/orgChart1"/>
    <dgm:cxn modelId="{B4F284B3-F7D6-6049-B6BD-5DF861FA4319}" srcId="{363906CC-730E-499C-9848-942D5B2F5603}" destId="{06CA7D94-ED48-004E-91E5-8793B8B96EF8}" srcOrd="1" destOrd="0" parTransId="{ACA409F7-7A08-B24A-975A-DFE210ACF276}" sibTransId="{3DB8B9F7-DABF-FA45-9553-FE0422FBA63D}"/>
    <dgm:cxn modelId="{0B6A2BB6-AA72-564B-92A4-2400528D1390}" type="presOf" srcId="{91E972B9-4679-924D-9ACD-6FF1CD59DA7D}" destId="{BB52AE45-8D12-8243-B1DF-6BB0D954AEBB}" srcOrd="0" destOrd="0" presId="urn:microsoft.com/office/officeart/2005/8/layout/orgChart1"/>
    <dgm:cxn modelId="{4E06A4B6-6D43-5F45-B868-1C88FA57889F}" type="presOf" srcId="{E75CE78D-4FBF-F84E-B9B2-790AFA4B1350}" destId="{419FA2A6-83F7-964B-850B-2700EEE7AA57}" srcOrd="0" destOrd="0" presId="urn:microsoft.com/office/officeart/2005/8/layout/orgChart1"/>
    <dgm:cxn modelId="{C60914BA-A3D8-FF45-AD1E-7707A6C5EF2F}" type="presOf" srcId="{025B4D34-4287-4951-9F0D-9ECD9E39D10D}" destId="{B599172F-5419-47BB-819A-B7FAEE33EA7E}" srcOrd="1" destOrd="0" presId="urn:microsoft.com/office/officeart/2005/8/layout/orgChart1"/>
    <dgm:cxn modelId="{1831AABA-73AA-4AE6-9DE1-D9A908E0D578}" srcId="{25519B2B-E749-4A44-BAB6-EEB485C2A545}" destId="{F4696291-C991-407F-B0C3-6A8F2CE0841A}" srcOrd="0" destOrd="0" parTransId="{6D0D24C9-BCD3-436A-BF12-ED2A11CFC72C}" sibTransId="{C88D5B41-C980-4417-A968-99EF866D41D6}"/>
    <dgm:cxn modelId="{376611BB-62A7-D844-B2B4-138C2E9E0743}" type="presOf" srcId="{828A35BB-CB16-4D9B-A183-2951B0441068}" destId="{548871E3-F23D-41F1-8199-F652E4A76D40}" srcOrd="0" destOrd="0" presId="urn:microsoft.com/office/officeart/2005/8/layout/orgChart1"/>
    <dgm:cxn modelId="{7F42E3BD-3EA9-9244-BB01-9D1DA6A94871}" type="presOf" srcId="{5DF74B4C-73D8-4633-8FD8-1D0ECCCDEE6A}" destId="{FD424917-6B45-4290-A810-E13D0472D485}" srcOrd="0" destOrd="0" presId="urn:microsoft.com/office/officeart/2005/8/layout/orgChart1"/>
    <dgm:cxn modelId="{8D7910BE-2B57-D841-8D03-7A029D3ED538}" type="presOf" srcId="{0AE00B84-57DF-0140-917A-4C3573609811}" destId="{8AD9957E-4E23-9F4B-89B1-36C3A71EC6E5}" srcOrd="0" destOrd="0" presId="urn:microsoft.com/office/officeart/2005/8/layout/orgChart1"/>
    <dgm:cxn modelId="{34F6FCBE-31DD-574F-81EB-7B340713E51C}" type="presOf" srcId="{25519B2B-E749-4A44-BAB6-EEB485C2A545}" destId="{B3C570EB-761F-4DF2-840A-0BE33F51CA09}" srcOrd="0" destOrd="0" presId="urn:microsoft.com/office/officeart/2005/8/layout/orgChart1"/>
    <dgm:cxn modelId="{FFBCC7C0-FEE6-FC4B-8D1B-B9ED6B193702}" type="presOf" srcId="{076ABC8F-1444-984A-A06D-6D5B833B2A3E}" destId="{4FA6CFFA-C517-504E-9670-D3488249CEC9}" srcOrd="0" destOrd="0" presId="urn:microsoft.com/office/officeart/2005/8/layout/orgChart1"/>
    <dgm:cxn modelId="{D039D4C8-7D61-0B41-AA68-4E37AE9419F4}" type="presOf" srcId="{DA7B1ED1-0138-E744-BBCC-FE86B08F6643}" destId="{E670587C-8103-0443-9C22-BE39B479CE67}" srcOrd="0" destOrd="0" presId="urn:microsoft.com/office/officeart/2005/8/layout/orgChart1"/>
    <dgm:cxn modelId="{4D9798C9-AC41-8F4F-BE38-DC9004B1DB21}" type="presOf" srcId="{4E37D83F-E09E-DC4E-9318-250A962193C9}" destId="{07DF70A2-F207-4C49-8D88-11093927A77C}" srcOrd="0" destOrd="0" presId="urn:microsoft.com/office/officeart/2005/8/layout/orgChart1"/>
    <dgm:cxn modelId="{E54E3BCA-4698-A543-A8C4-74A66053163D}" type="presOf" srcId="{BFFE29C3-114F-47ED-92E3-329584D0276E}" destId="{FE2DB67C-4C26-4FA0-937E-4BE37BEFFBC2}" srcOrd="0" destOrd="0" presId="urn:microsoft.com/office/officeart/2005/8/layout/orgChart1"/>
    <dgm:cxn modelId="{AEDF71CA-251F-D04A-8C86-B076C568E679}" type="presOf" srcId="{5DF74B4C-73D8-4633-8FD8-1D0ECCCDEE6A}" destId="{B2A765D3-2AF1-4501-B379-6926915A735B}" srcOrd="1" destOrd="0" presId="urn:microsoft.com/office/officeart/2005/8/layout/orgChart1"/>
    <dgm:cxn modelId="{253492CC-BF7F-4AE3-99AF-73767986DD29}" srcId="{75FFB165-A58D-4E03-9E51-8E0FD120D629}" destId="{BFFE29C3-114F-47ED-92E3-329584D0276E}" srcOrd="1" destOrd="0" parTransId="{F3DF1207-922D-493A-B1E7-FF8D361A86A0}" sibTransId="{A61F4075-3653-42C4-B48C-79A907293C10}"/>
    <dgm:cxn modelId="{ACD6BBD0-9D6F-8D4D-89DE-A78CFEEA24EB}" type="presOf" srcId="{FC239151-5FD8-BC41-BA57-ED6CD4B9E133}" destId="{1DFE80F7-7D13-8E4C-98F9-FDA733D2A3A7}" srcOrd="0" destOrd="0" presId="urn:microsoft.com/office/officeart/2005/8/layout/orgChart1"/>
    <dgm:cxn modelId="{A70910D1-384A-034D-B977-0A5C7E7A2E1A}" type="presOf" srcId="{53E1CFFC-A567-D84A-ABDE-E6CEF6CB8E45}" destId="{5FF793EE-D770-FD4D-9D18-A99EC8D7C866}" srcOrd="0" destOrd="0" presId="urn:microsoft.com/office/officeart/2005/8/layout/orgChart1"/>
    <dgm:cxn modelId="{2CEA91D2-F4AA-5346-B88B-A6C002C02315}" type="presOf" srcId="{B5EE2DC1-836E-D240-BED9-2D1C422EDF97}" destId="{BC77F831-0A20-CE4F-BCD6-FAD78AE944EC}" srcOrd="0" destOrd="0" presId="urn:microsoft.com/office/officeart/2005/8/layout/orgChart1"/>
    <dgm:cxn modelId="{33EFD8D2-5E20-4E48-8515-8D1F18CD3138}" type="presOf" srcId="{4E37D83F-E09E-DC4E-9318-250A962193C9}" destId="{085C77FA-7FD9-7741-A6FC-2C8AA6B1FAF7}" srcOrd="1" destOrd="0" presId="urn:microsoft.com/office/officeart/2005/8/layout/orgChart1"/>
    <dgm:cxn modelId="{E00919D5-1813-3840-A2EB-5B9A53F0DE6E}" type="presOf" srcId="{522FC380-9F64-4A72-BB36-4E4AEB6F39CA}" destId="{73AFB45B-B76A-48FD-AEEF-2FB2FE9F7647}" srcOrd="1" destOrd="0" presId="urn:microsoft.com/office/officeart/2005/8/layout/orgChart1"/>
    <dgm:cxn modelId="{08555BD5-CFF1-2C4D-B193-7C295632FDF8}" type="presOf" srcId="{F4696291-C991-407F-B0C3-6A8F2CE0841A}" destId="{0D88FE23-8758-4A6D-81FE-BEC5AE1BB7F4}" srcOrd="0" destOrd="0" presId="urn:microsoft.com/office/officeart/2005/8/layout/orgChart1"/>
    <dgm:cxn modelId="{B62D5CD5-E89A-084C-8524-872B82685C35}" srcId="{905AC9A5-6A8F-FF45-A552-432A0AE4F2AD}" destId="{9D3711E1-91ED-3D4D-ABC7-4C7995CA9816}" srcOrd="0" destOrd="0" parTransId="{F3FD6E49-A834-C14A-962B-C0497259CEF6}" sibTransId="{2E9F61C8-1BF6-9046-A9B0-2C4B14CC2F56}"/>
    <dgm:cxn modelId="{228DC7D6-A5CA-164B-B578-8312A4198BA7}" type="presOf" srcId="{06CA7D94-ED48-004E-91E5-8793B8B96EF8}" destId="{EEC4F07A-837E-7C44-A369-6A6FF7F108F4}" srcOrd="1" destOrd="0" presId="urn:microsoft.com/office/officeart/2005/8/layout/orgChart1"/>
    <dgm:cxn modelId="{0F840ADE-9D0D-E04D-8331-F00B69053DC0}" type="presOf" srcId="{4C202421-D094-A34D-B2F1-25D4273AC589}" destId="{864C587B-D834-1244-89A5-C85D2BEAA7F0}" srcOrd="0" destOrd="0" presId="urn:microsoft.com/office/officeart/2005/8/layout/orgChart1"/>
    <dgm:cxn modelId="{DB9CD1DF-8D68-CE4D-8D0D-A568828A8FA2}" type="presOf" srcId="{14C15FC4-6436-4BB3-AC9D-26EE57EEB5EE}" destId="{2E6D1DDD-EBC5-4DE6-B3DA-5FF0821D8C25}" srcOrd="0" destOrd="0" presId="urn:microsoft.com/office/officeart/2005/8/layout/orgChart1"/>
    <dgm:cxn modelId="{D2570BE0-2D77-E542-9A32-DFA9C1FAF8C7}" type="presOf" srcId="{ACB6D3F8-0D7A-4E3A-951A-5EA6B9D94E92}" destId="{8D0D5CFB-2617-4590-B872-8E2C478B495F}" srcOrd="0" destOrd="0" presId="urn:microsoft.com/office/officeart/2005/8/layout/orgChart1"/>
    <dgm:cxn modelId="{727688E6-D535-8F48-B96F-AC8F52312D03}" type="presOf" srcId="{9634D334-9342-45E0-B2D0-CD4150AE9CA1}" destId="{C74862B0-F874-4447-B107-DB6DD838950A}" srcOrd="0" destOrd="0" presId="urn:microsoft.com/office/officeart/2005/8/layout/orgChart1"/>
    <dgm:cxn modelId="{D7993CE7-F445-0849-90C7-15119B2C5BAE}" type="presOf" srcId="{905AC9A5-6A8F-FF45-A552-432A0AE4F2AD}" destId="{6028A916-807A-C64B-ADC0-F0FB1A8264C9}" srcOrd="0" destOrd="0" presId="urn:microsoft.com/office/officeart/2005/8/layout/orgChart1"/>
    <dgm:cxn modelId="{5C04D0EC-DCD9-E24C-A0CA-FD653A9CAE6E}" type="presOf" srcId="{4C202421-D094-A34D-B2F1-25D4273AC589}" destId="{BC941DA9-71C0-8E4E-AF93-2617ECAAD94A}" srcOrd="1" destOrd="0" presId="urn:microsoft.com/office/officeart/2005/8/layout/orgChart1"/>
    <dgm:cxn modelId="{AADF4EEF-A15C-43E3-B2C0-AF1AC52B06A1}" type="presOf" srcId="{1FA0E469-E16F-4F1F-8401-3CD027F51F42}" destId="{7962B020-9644-4E42-B602-679C60E09917}" srcOrd="0" destOrd="0" presId="urn:microsoft.com/office/officeart/2005/8/layout/orgChart1"/>
    <dgm:cxn modelId="{6F8877F3-0070-3743-9A4B-88F91157991E}" type="presOf" srcId="{9D3711E1-91ED-3D4D-ABC7-4C7995CA9816}" destId="{56631885-E12A-EA4E-B819-91490DFB6D5F}" srcOrd="0" destOrd="0" presId="urn:microsoft.com/office/officeart/2005/8/layout/orgChart1"/>
    <dgm:cxn modelId="{927224FB-395C-E246-B997-ECEE6D3166BD}" type="presOf" srcId="{82C6D79A-0596-E446-8AB0-EB8FA4B2B36F}" destId="{03F99A12-2112-C042-8AA0-033290933644}" srcOrd="0" destOrd="0" presId="urn:microsoft.com/office/officeart/2005/8/layout/orgChart1"/>
    <dgm:cxn modelId="{11434DFB-E491-48A0-BC07-7D4BE03DDCD0}" srcId="{1FA0E469-E16F-4F1F-8401-3CD027F51F42}" destId="{025B4D34-4287-4951-9F0D-9ECD9E39D10D}" srcOrd="0" destOrd="0" parTransId="{AAD80E4E-9493-474F-9AE1-DA101DAD4BB3}" sibTransId="{900578D9-1A61-4A87-962F-EEB0AB7B9043}"/>
    <dgm:cxn modelId="{0CD9F3FB-AC65-B84E-B5AB-446F1A992BEE}" type="presOf" srcId="{96F15514-0324-48F7-8870-369F1B0CD7AF}" destId="{0EEFD0AD-0403-489B-9279-D19C631FC6EF}" srcOrd="1" destOrd="0" presId="urn:microsoft.com/office/officeart/2005/8/layout/orgChart1"/>
    <dgm:cxn modelId="{06CA0FFD-1336-4E57-932C-7EA71CA94115}" srcId="{F4696291-C991-407F-B0C3-6A8F2CE0841A}" destId="{47EA173C-EDC6-4FDA-8261-83843715ED6C}" srcOrd="0" destOrd="0" parTransId="{AFAB40C3-3ECA-4751-A055-953F7D84CBB9}" sibTransId="{382B0A81-43DB-4C6B-AFD7-63A9B74EEE35}"/>
    <dgm:cxn modelId="{20CB4FE4-8A79-0047-BC66-1D1706467F38}" type="presParOf" srcId="{7962B020-9644-4E42-B602-679C60E09917}" destId="{B66B241A-3F58-49D1-B3EB-0D176338D21E}" srcOrd="0" destOrd="0" presId="urn:microsoft.com/office/officeart/2005/8/layout/orgChart1"/>
    <dgm:cxn modelId="{9DD55748-C439-9647-B2F3-76C7EF416AEB}" type="presParOf" srcId="{B66B241A-3F58-49D1-B3EB-0D176338D21E}" destId="{AAA9743F-8B80-4B7B-839C-512283950D45}" srcOrd="0" destOrd="0" presId="urn:microsoft.com/office/officeart/2005/8/layout/orgChart1"/>
    <dgm:cxn modelId="{44964A8F-5FD1-3D49-8FE3-46C0594A5DC8}" type="presParOf" srcId="{AAA9743F-8B80-4B7B-839C-512283950D45}" destId="{1DA08752-DBDB-4521-9D5A-4FEA32F88E8C}" srcOrd="0" destOrd="0" presId="urn:microsoft.com/office/officeart/2005/8/layout/orgChart1"/>
    <dgm:cxn modelId="{BF40A443-20ED-F544-8F5A-2076A3E20315}" type="presParOf" srcId="{AAA9743F-8B80-4B7B-839C-512283950D45}" destId="{B599172F-5419-47BB-819A-B7FAEE33EA7E}" srcOrd="1" destOrd="0" presId="urn:microsoft.com/office/officeart/2005/8/layout/orgChart1"/>
    <dgm:cxn modelId="{2175AD0F-09D1-A444-B368-83D7520E3952}" type="presParOf" srcId="{B66B241A-3F58-49D1-B3EB-0D176338D21E}" destId="{5BAA9067-095B-4898-80EA-1D98998FCB27}" srcOrd="1" destOrd="0" presId="urn:microsoft.com/office/officeart/2005/8/layout/orgChart1"/>
    <dgm:cxn modelId="{F3B07168-D14E-1142-9EAB-0444198820C8}" type="presParOf" srcId="{5BAA9067-095B-4898-80EA-1D98998FCB27}" destId="{8D0D5CFB-2617-4590-B872-8E2C478B495F}" srcOrd="0" destOrd="0" presId="urn:microsoft.com/office/officeart/2005/8/layout/orgChart1"/>
    <dgm:cxn modelId="{39DB8F49-336C-FC46-BE99-CCDF3E68DE33}" type="presParOf" srcId="{5BAA9067-095B-4898-80EA-1D98998FCB27}" destId="{30D999B1-CE89-447F-AD3A-E304323F4619}" srcOrd="1" destOrd="0" presId="urn:microsoft.com/office/officeart/2005/8/layout/orgChart1"/>
    <dgm:cxn modelId="{DF81BACE-3235-3243-99B6-BB7AA9961F40}" type="presParOf" srcId="{30D999B1-CE89-447F-AD3A-E304323F4619}" destId="{AF5B351D-52EA-4840-A048-897E11341F05}" srcOrd="0" destOrd="0" presId="urn:microsoft.com/office/officeart/2005/8/layout/orgChart1"/>
    <dgm:cxn modelId="{25D1A33E-05A1-114C-A56A-9A4CA034B8F4}" type="presParOf" srcId="{AF5B351D-52EA-4840-A048-897E11341F05}" destId="{80352BA0-3522-4E85-B679-025F665B3325}" srcOrd="0" destOrd="0" presId="urn:microsoft.com/office/officeart/2005/8/layout/orgChart1"/>
    <dgm:cxn modelId="{DD3F6C03-AE3E-A64C-9462-550301773E5C}" type="presParOf" srcId="{AF5B351D-52EA-4840-A048-897E11341F05}" destId="{0EEFD0AD-0403-489B-9279-D19C631FC6EF}" srcOrd="1" destOrd="0" presId="urn:microsoft.com/office/officeart/2005/8/layout/orgChart1"/>
    <dgm:cxn modelId="{7461B405-2112-FD48-A280-3063D90DE57C}" type="presParOf" srcId="{30D999B1-CE89-447F-AD3A-E304323F4619}" destId="{C08B7E7B-3666-4AD7-8259-526D3B95E9AC}" srcOrd="1" destOrd="0" presId="urn:microsoft.com/office/officeart/2005/8/layout/orgChart1"/>
    <dgm:cxn modelId="{F9D682E6-1340-1E4C-9C3E-1399B21B24A8}" type="presParOf" srcId="{C08B7E7B-3666-4AD7-8259-526D3B95E9AC}" destId="{D884700F-6098-4749-BD26-394E3276E35E}" srcOrd="0" destOrd="0" presId="urn:microsoft.com/office/officeart/2005/8/layout/orgChart1"/>
    <dgm:cxn modelId="{6140278B-1EF7-784E-B94C-A2D0D6151314}" type="presParOf" srcId="{C08B7E7B-3666-4AD7-8259-526D3B95E9AC}" destId="{F2C1B11A-41F0-4AC3-B195-488B2656AAF5}" srcOrd="1" destOrd="0" presId="urn:microsoft.com/office/officeart/2005/8/layout/orgChart1"/>
    <dgm:cxn modelId="{2DCE8FAD-834A-744D-8EEA-ACF6A3E61FF7}" type="presParOf" srcId="{F2C1B11A-41F0-4AC3-B195-488B2656AAF5}" destId="{767EDA32-53B1-41A2-A3F0-974B99A0F554}" srcOrd="0" destOrd="0" presId="urn:microsoft.com/office/officeart/2005/8/layout/orgChart1"/>
    <dgm:cxn modelId="{A4A6DCF1-9381-464B-9623-FA6522CAB4E8}" type="presParOf" srcId="{767EDA32-53B1-41A2-A3F0-974B99A0F554}" destId="{B3C570EB-761F-4DF2-840A-0BE33F51CA09}" srcOrd="0" destOrd="0" presId="urn:microsoft.com/office/officeart/2005/8/layout/orgChart1"/>
    <dgm:cxn modelId="{23FCD5E8-CDAA-B741-8480-8B74EE4D909A}" type="presParOf" srcId="{767EDA32-53B1-41A2-A3F0-974B99A0F554}" destId="{AA1224E5-9D19-4A1D-818F-061BE6E9BD47}" srcOrd="1" destOrd="0" presId="urn:microsoft.com/office/officeart/2005/8/layout/orgChart1"/>
    <dgm:cxn modelId="{1C14F856-08D4-FE40-85ED-4E0DAF7046F3}" type="presParOf" srcId="{F2C1B11A-41F0-4AC3-B195-488B2656AAF5}" destId="{8BCEA8EF-0661-46D5-A633-AE39A25F80D0}" srcOrd="1" destOrd="0" presId="urn:microsoft.com/office/officeart/2005/8/layout/orgChart1"/>
    <dgm:cxn modelId="{E50CE9D5-D7F2-E442-BF51-855639D2489E}" type="presParOf" srcId="{8BCEA8EF-0661-46D5-A633-AE39A25F80D0}" destId="{BAB8BA20-6E42-46DB-AA75-52C07BFD8628}" srcOrd="0" destOrd="0" presId="urn:microsoft.com/office/officeart/2005/8/layout/orgChart1"/>
    <dgm:cxn modelId="{BD03A1EB-5AC9-4C40-A33F-FC891CBDCA5D}" type="presParOf" srcId="{8BCEA8EF-0661-46D5-A633-AE39A25F80D0}" destId="{1AFA7ADB-E346-43CF-8E2B-E6AF84145F59}" srcOrd="1" destOrd="0" presId="urn:microsoft.com/office/officeart/2005/8/layout/orgChart1"/>
    <dgm:cxn modelId="{F4550BE9-CB5A-6F4B-8B7C-65389B644674}" type="presParOf" srcId="{1AFA7ADB-E346-43CF-8E2B-E6AF84145F59}" destId="{484B0738-0473-489A-A639-C41BB8C2FA64}" srcOrd="0" destOrd="0" presId="urn:microsoft.com/office/officeart/2005/8/layout/orgChart1"/>
    <dgm:cxn modelId="{BBBBDFA5-47F8-BD49-AAA6-9BEC6A6305C6}" type="presParOf" srcId="{484B0738-0473-489A-A639-C41BB8C2FA64}" destId="{0D88FE23-8758-4A6D-81FE-BEC5AE1BB7F4}" srcOrd="0" destOrd="0" presId="urn:microsoft.com/office/officeart/2005/8/layout/orgChart1"/>
    <dgm:cxn modelId="{5EC9BD3F-CBDA-AA40-ADB8-583E8C864709}" type="presParOf" srcId="{484B0738-0473-489A-A639-C41BB8C2FA64}" destId="{7B1EDCE2-2E38-4FFF-BDFA-964E3AA97BCB}" srcOrd="1" destOrd="0" presId="urn:microsoft.com/office/officeart/2005/8/layout/orgChart1"/>
    <dgm:cxn modelId="{AC6334F4-BF4B-D34F-A204-D1A90CEB6A76}" type="presParOf" srcId="{1AFA7ADB-E346-43CF-8E2B-E6AF84145F59}" destId="{03AD6F7F-9FF5-40F8-9828-863D2FEEA87E}" srcOrd="1" destOrd="0" presId="urn:microsoft.com/office/officeart/2005/8/layout/orgChart1"/>
    <dgm:cxn modelId="{5C7FC2D5-C27E-0F4F-A3D0-1B7DA7AE638E}" type="presParOf" srcId="{03AD6F7F-9FF5-40F8-9828-863D2FEEA87E}" destId="{AA22B2F9-539D-4A79-8A8D-EB4CCBC07323}" srcOrd="0" destOrd="0" presId="urn:microsoft.com/office/officeart/2005/8/layout/orgChart1"/>
    <dgm:cxn modelId="{64C4646E-6363-6D40-9457-869A92BBDD35}" type="presParOf" srcId="{03AD6F7F-9FF5-40F8-9828-863D2FEEA87E}" destId="{F52A2972-4B36-419F-9063-120E613614B8}" srcOrd="1" destOrd="0" presId="urn:microsoft.com/office/officeart/2005/8/layout/orgChart1"/>
    <dgm:cxn modelId="{1404D1D5-38F3-3346-BA8D-FB2092256528}" type="presParOf" srcId="{F52A2972-4B36-419F-9063-120E613614B8}" destId="{A255A861-7B33-417F-A10C-F297A4A8D382}" srcOrd="0" destOrd="0" presId="urn:microsoft.com/office/officeart/2005/8/layout/orgChart1"/>
    <dgm:cxn modelId="{216FE61B-8C3B-9C4C-9396-D1E361710D3B}" type="presParOf" srcId="{A255A861-7B33-417F-A10C-F297A4A8D382}" destId="{476443CA-C80E-495A-A67B-7D050FCD583F}" srcOrd="0" destOrd="0" presId="urn:microsoft.com/office/officeart/2005/8/layout/orgChart1"/>
    <dgm:cxn modelId="{B56B4E8D-027E-B34C-B1D8-00E0BBFA8B91}" type="presParOf" srcId="{A255A861-7B33-417F-A10C-F297A4A8D382}" destId="{C3F4B18B-83A8-4321-8A24-803A0F4AD38B}" srcOrd="1" destOrd="0" presId="urn:microsoft.com/office/officeart/2005/8/layout/orgChart1"/>
    <dgm:cxn modelId="{4347CC8C-A6A7-C049-8E56-607A95D7548E}" type="presParOf" srcId="{F52A2972-4B36-419F-9063-120E613614B8}" destId="{F0CAE8AB-4DCF-4A43-86A7-E8DA30C5C65E}" srcOrd="1" destOrd="0" presId="urn:microsoft.com/office/officeart/2005/8/layout/orgChart1"/>
    <dgm:cxn modelId="{CB5F672F-EB26-9642-964F-4A405F9625EE}" type="presParOf" srcId="{F52A2972-4B36-419F-9063-120E613614B8}" destId="{2A7DEFA2-70F0-4C57-A7F6-E282A46FC72A}" srcOrd="2" destOrd="0" presId="urn:microsoft.com/office/officeart/2005/8/layout/orgChart1"/>
    <dgm:cxn modelId="{5104B4FE-F9BC-534F-8127-A6D80216A3B5}" type="presParOf" srcId="{1AFA7ADB-E346-43CF-8E2B-E6AF84145F59}" destId="{2D46B4FA-5BBD-4ECE-B1F9-8FBAF3C3574F}" srcOrd="2" destOrd="0" presId="urn:microsoft.com/office/officeart/2005/8/layout/orgChart1"/>
    <dgm:cxn modelId="{70C8956D-F9D6-FF4D-B1A3-B1C207C56105}" type="presParOf" srcId="{8BCEA8EF-0661-46D5-A633-AE39A25F80D0}" destId="{65E52AD9-0770-47DE-AC77-DB0169E7F276}" srcOrd="2" destOrd="0" presId="urn:microsoft.com/office/officeart/2005/8/layout/orgChart1"/>
    <dgm:cxn modelId="{8D056750-1659-5C42-9576-B3B6B8D1D69E}" type="presParOf" srcId="{8BCEA8EF-0661-46D5-A633-AE39A25F80D0}" destId="{7BBE6926-5CBE-48C2-8B02-BDCB3CAD33FC}" srcOrd="3" destOrd="0" presId="urn:microsoft.com/office/officeart/2005/8/layout/orgChart1"/>
    <dgm:cxn modelId="{FC5628F9-91F4-2845-A272-314C0ECC0DFA}" type="presParOf" srcId="{7BBE6926-5CBE-48C2-8B02-BDCB3CAD33FC}" destId="{AB47DD15-A5F2-49D3-8EEE-23A082183625}" srcOrd="0" destOrd="0" presId="urn:microsoft.com/office/officeart/2005/8/layout/orgChart1"/>
    <dgm:cxn modelId="{8BB0FBAD-F6C8-784A-BDB4-9E51A61A1635}" type="presParOf" srcId="{AB47DD15-A5F2-49D3-8EEE-23A082183625}" destId="{9AA2D2B3-2912-464F-9B7B-9963A918BA5A}" srcOrd="0" destOrd="0" presId="urn:microsoft.com/office/officeart/2005/8/layout/orgChart1"/>
    <dgm:cxn modelId="{14A3218E-DC10-7F4D-B383-C88391B8AAD7}" type="presParOf" srcId="{AB47DD15-A5F2-49D3-8EEE-23A082183625}" destId="{BDD006FC-7FBE-4690-AD0A-0854CA483EF2}" srcOrd="1" destOrd="0" presId="urn:microsoft.com/office/officeart/2005/8/layout/orgChart1"/>
    <dgm:cxn modelId="{7BA71F17-46E4-A241-96D4-35E9F4C695B0}" type="presParOf" srcId="{7BBE6926-5CBE-48C2-8B02-BDCB3CAD33FC}" destId="{9A19FB33-077C-437B-8054-F3243068003D}" srcOrd="1" destOrd="0" presId="urn:microsoft.com/office/officeart/2005/8/layout/orgChart1"/>
    <dgm:cxn modelId="{8B5713A7-DF41-E14B-9B41-6A20DAC60A1C}" type="presParOf" srcId="{9A19FB33-077C-437B-8054-F3243068003D}" destId="{727CB3DB-D620-43C4-A2A8-A0C9A1916D1A}" srcOrd="0" destOrd="0" presId="urn:microsoft.com/office/officeart/2005/8/layout/orgChart1"/>
    <dgm:cxn modelId="{9E756BDF-3048-6C49-A993-AFD39B63BF83}" type="presParOf" srcId="{9A19FB33-077C-437B-8054-F3243068003D}" destId="{678481D3-3F44-4238-BC91-D73056845EE7}" srcOrd="1" destOrd="0" presId="urn:microsoft.com/office/officeart/2005/8/layout/orgChart1"/>
    <dgm:cxn modelId="{4F615095-DCF7-E34F-876F-9096156FEE6D}" type="presParOf" srcId="{678481D3-3F44-4238-BC91-D73056845EE7}" destId="{29B51F40-1994-4414-BE6C-29DCAC57961F}" srcOrd="0" destOrd="0" presId="urn:microsoft.com/office/officeart/2005/8/layout/orgChart1"/>
    <dgm:cxn modelId="{2EC0FE93-3BBC-4640-B19B-8FF02B8A7B94}" type="presParOf" srcId="{29B51F40-1994-4414-BE6C-29DCAC57961F}" destId="{FD424917-6B45-4290-A810-E13D0472D485}" srcOrd="0" destOrd="0" presId="urn:microsoft.com/office/officeart/2005/8/layout/orgChart1"/>
    <dgm:cxn modelId="{B78E2DEB-A75E-DE4C-9FFD-FB0B7EAAF258}" type="presParOf" srcId="{29B51F40-1994-4414-BE6C-29DCAC57961F}" destId="{B2A765D3-2AF1-4501-B379-6926915A735B}" srcOrd="1" destOrd="0" presId="urn:microsoft.com/office/officeart/2005/8/layout/orgChart1"/>
    <dgm:cxn modelId="{2C7952C1-0E7E-5B4E-8F0E-263F4816CA96}" type="presParOf" srcId="{678481D3-3F44-4238-BC91-D73056845EE7}" destId="{C8DF2FF2-5533-4201-953E-EFC5D123F3B8}" srcOrd="1" destOrd="0" presId="urn:microsoft.com/office/officeart/2005/8/layout/orgChart1"/>
    <dgm:cxn modelId="{3676FAA4-8BBF-4A41-91B8-B6AB621F17B0}" type="presParOf" srcId="{678481D3-3F44-4238-BC91-D73056845EE7}" destId="{37B5A8AD-2629-4867-8591-3972F80AA969}" srcOrd="2" destOrd="0" presId="urn:microsoft.com/office/officeart/2005/8/layout/orgChart1"/>
    <dgm:cxn modelId="{A434CC57-984B-A843-8722-843E403BF35F}" type="presParOf" srcId="{9A19FB33-077C-437B-8054-F3243068003D}" destId="{D74222A8-E580-4B12-B3D5-D2ADC202B68E}" srcOrd="2" destOrd="0" presId="urn:microsoft.com/office/officeart/2005/8/layout/orgChart1"/>
    <dgm:cxn modelId="{C8EDC33B-9B19-A24A-8DDE-BBFB5404411D}" type="presParOf" srcId="{9A19FB33-077C-437B-8054-F3243068003D}" destId="{D8F39045-1D04-4FB8-A3E1-9C798CC69AD1}" srcOrd="3" destOrd="0" presId="urn:microsoft.com/office/officeart/2005/8/layout/orgChart1"/>
    <dgm:cxn modelId="{87FE3054-EBC6-A34C-9FCF-6EDE55383D7C}" type="presParOf" srcId="{D8F39045-1D04-4FB8-A3E1-9C798CC69AD1}" destId="{11D13FC9-55FA-436E-90BD-D4F11D744F3C}" srcOrd="0" destOrd="0" presId="urn:microsoft.com/office/officeart/2005/8/layout/orgChart1"/>
    <dgm:cxn modelId="{2C441568-597E-014F-9259-F008EB565907}" type="presParOf" srcId="{11D13FC9-55FA-436E-90BD-D4F11D744F3C}" destId="{FE2DB67C-4C26-4FA0-937E-4BE37BEFFBC2}" srcOrd="0" destOrd="0" presId="urn:microsoft.com/office/officeart/2005/8/layout/orgChart1"/>
    <dgm:cxn modelId="{6209EAB2-4DA2-4241-948C-5B6DEE3336B9}" type="presParOf" srcId="{11D13FC9-55FA-436E-90BD-D4F11D744F3C}" destId="{0AA74D1E-3AE3-47C4-BCB2-F28BE9A67EE2}" srcOrd="1" destOrd="0" presId="urn:microsoft.com/office/officeart/2005/8/layout/orgChart1"/>
    <dgm:cxn modelId="{C77CE9CE-52DB-FF48-8676-7A0ECED217D7}" type="presParOf" srcId="{D8F39045-1D04-4FB8-A3E1-9C798CC69AD1}" destId="{7AC706A8-9F5A-408C-8686-A15B7A592E00}" srcOrd="1" destOrd="0" presId="urn:microsoft.com/office/officeart/2005/8/layout/orgChart1"/>
    <dgm:cxn modelId="{CEB3243B-4AAB-DE4B-874B-577B5FB55B6C}" type="presParOf" srcId="{D8F39045-1D04-4FB8-A3E1-9C798CC69AD1}" destId="{CB2C6B22-8DF2-4511-B0BA-5705BF049F89}" srcOrd="2" destOrd="0" presId="urn:microsoft.com/office/officeart/2005/8/layout/orgChart1"/>
    <dgm:cxn modelId="{1A69904B-BA3C-924C-BB01-F05EB4BC4F55}" type="presParOf" srcId="{9A19FB33-077C-437B-8054-F3243068003D}" destId="{2F97739A-30CB-46BF-B44E-3466567D2595}" srcOrd="4" destOrd="0" presId="urn:microsoft.com/office/officeart/2005/8/layout/orgChart1"/>
    <dgm:cxn modelId="{18C7E6D9-58FA-3040-A9E4-1FC101288792}" type="presParOf" srcId="{9A19FB33-077C-437B-8054-F3243068003D}" destId="{3284289E-A19E-4E77-BC17-1740C9078E91}" srcOrd="5" destOrd="0" presId="urn:microsoft.com/office/officeart/2005/8/layout/orgChart1"/>
    <dgm:cxn modelId="{485938D1-1FFF-FE43-8D13-0A74E0B442EF}" type="presParOf" srcId="{3284289E-A19E-4E77-BC17-1740C9078E91}" destId="{63EF0660-1C1B-41FF-AEEE-A0CCF5E57C1E}" srcOrd="0" destOrd="0" presId="urn:microsoft.com/office/officeart/2005/8/layout/orgChart1"/>
    <dgm:cxn modelId="{2AF6F355-83B6-5446-BAF4-69BFEACCD07D}" type="presParOf" srcId="{63EF0660-1C1B-41FF-AEEE-A0CCF5E57C1E}" destId="{95508A89-9607-4824-9661-443880E5D946}" srcOrd="0" destOrd="0" presId="urn:microsoft.com/office/officeart/2005/8/layout/orgChart1"/>
    <dgm:cxn modelId="{7FFA082B-4522-294F-A01E-3A10E9DDBB4F}" type="presParOf" srcId="{63EF0660-1C1B-41FF-AEEE-A0CCF5E57C1E}" destId="{CBC7572D-98FF-4F35-A460-1DB067791633}" srcOrd="1" destOrd="0" presId="urn:microsoft.com/office/officeart/2005/8/layout/orgChart1"/>
    <dgm:cxn modelId="{F501E2EF-087C-B147-B2A1-10D4C4A9EAC2}" type="presParOf" srcId="{3284289E-A19E-4E77-BC17-1740C9078E91}" destId="{89191B7D-8845-43C8-B3BB-3350C1E76EB5}" srcOrd="1" destOrd="0" presId="urn:microsoft.com/office/officeart/2005/8/layout/orgChart1"/>
    <dgm:cxn modelId="{CC03A1AD-2E69-A643-9EC2-0123142BC201}" type="presParOf" srcId="{3284289E-A19E-4E77-BC17-1740C9078E91}" destId="{D269A370-CE50-435D-9A3E-709D1A75215F}" srcOrd="2" destOrd="0" presId="urn:microsoft.com/office/officeart/2005/8/layout/orgChart1"/>
    <dgm:cxn modelId="{D455FF3E-2755-EB4B-80CD-9B004D591AD3}" type="presParOf" srcId="{7BBE6926-5CBE-48C2-8B02-BDCB3CAD33FC}" destId="{F552F510-321A-4F4F-8DBA-E03B68ADA7AF}" srcOrd="2" destOrd="0" presId="urn:microsoft.com/office/officeart/2005/8/layout/orgChart1"/>
    <dgm:cxn modelId="{D78E69BB-5BB4-9642-8116-60E436DFFBFD}" type="presParOf" srcId="{8BCEA8EF-0661-46D5-A633-AE39A25F80D0}" destId="{89499FE0-E7FC-4E8B-B25E-9B3F8A475E02}" srcOrd="4" destOrd="0" presId="urn:microsoft.com/office/officeart/2005/8/layout/orgChart1"/>
    <dgm:cxn modelId="{071E0CDC-4934-2044-A3DA-119CBAEFFC12}" type="presParOf" srcId="{8BCEA8EF-0661-46D5-A633-AE39A25F80D0}" destId="{305595A7-23BC-44E8-A03C-1A9A4F47A20F}" srcOrd="5" destOrd="0" presId="urn:microsoft.com/office/officeart/2005/8/layout/orgChart1"/>
    <dgm:cxn modelId="{9F6329D7-2B7E-FC41-94F2-327C46146DA4}" type="presParOf" srcId="{305595A7-23BC-44E8-A03C-1A9A4F47A20F}" destId="{DCD2AB30-6F3B-4617-B510-359069B6DFBB}" srcOrd="0" destOrd="0" presId="urn:microsoft.com/office/officeart/2005/8/layout/orgChart1"/>
    <dgm:cxn modelId="{54819F6C-20D6-8241-AA8D-CD3C55198FAD}" type="presParOf" srcId="{DCD2AB30-6F3B-4617-B510-359069B6DFBB}" destId="{16BA64E7-47CA-4051-8160-48E056F028DE}" srcOrd="0" destOrd="0" presId="urn:microsoft.com/office/officeart/2005/8/layout/orgChart1"/>
    <dgm:cxn modelId="{71158658-54E5-5A41-9C3B-DAA7B6F57E90}" type="presParOf" srcId="{DCD2AB30-6F3B-4617-B510-359069B6DFBB}" destId="{4B7FB032-BF70-45D6-B1EB-0FB2EF199F45}" srcOrd="1" destOrd="0" presId="urn:microsoft.com/office/officeart/2005/8/layout/orgChart1"/>
    <dgm:cxn modelId="{02A2C339-9194-5D42-A189-D2BC8CE7BD0E}" type="presParOf" srcId="{305595A7-23BC-44E8-A03C-1A9A4F47A20F}" destId="{4C623835-6276-4ABA-B35F-C393E3673126}" srcOrd="1" destOrd="0" presId="urn:microsoft.com/office/officeart/2005/8/layout/orgChart1"/>
    <dgm:cxn modelId="{8CCA9B90-3159-1844-9C64-168EBAB37527}" type="presParOf" srcId="{4C623835-6276-4ABA-B35F-C393E3673126}" destId="{548871E3-F23D-41F1-8199-F652E4A76D40}" srcOrd="0" destOrd="0" presId="urn:microsoft.com/office/officeart/2005/8/layout/orgChart1"/>
    <dgm:cxn modelId="{926DA43B-0820-7F41-B147-672A5FD6CF76}" type="presParOf" srcId="{4C623835-6276-4ABA-B35F-C393E3673126}" destId="{ACA889EF-E0E8-46FA-B422-9F61858B99F4}" srcOrd="1" destOrd="0" presId="urn:microsoft.com/office/officeart/2005/8/layout/orgChart1"/>
    <dgm:cxn modelId="{B1F731A0-4A0A-6947-AF00-12162D982606}" type="presParOf" srcId="{ACA889EF-E0E8-46FA-B422-9F61858B99F4}" destId="{480689FC-6D78-4C6D-81FB-05ADDBE186B5}" srcOrd="0" destOrd="0" presId="urn:microsoft.com/office/officeart/2005/8/layout/orgChart1"/>
    <dgm:cxn modelId="{70A7BABF-E398-B142-A3EA-A3AC3B628338}" type="presParOf" srcId="{480689FC-6D78-4C6D-81FB-05ADDBE186B5}" destId="{D9AD7E2B-4BCA-44C8-A1CC-001F9ADA21DF}" srcOrd="0" destOrd="0" presId="urn:microsoft.com/office/officeart/2005/8/layout/orgChart1"/>
    <dgm:cxn modelId="{F0624DC3-E70B-AE41-AAA7-DE82A0CDD308}" type="presParOf" srcId="{480689FC-6D78-4C6D-81FB-05ADDBE186B5}" destId="{CF8DD596-3104-49DE-8E2B-77860E56372D}" srcOrd="1" destOrd="0" presId="urn:microsoft.com/office/officeart/2005/8/layout/orgChart1"/>
    <dgm:cxn modelId="{585A749B-E962-BB49-B56F-437C0B882594}" type="presParOf" srcId="{ACA889EF-E0E8-46FA-B422-9F61858B99F4}" destId="{1ED1CC47-A76D-4910-899B-90B6A0A46B2B}" srcOrd="1" destOrd="0" presId="urn:microsoft.com/office/officeart/2005/8/layout/orgChart1"/>
    <dgm:cxn modelId="{7547B7F5-2994-9A44-8032-914287543770}" type="presParOf" srcId="{ACA889EF-E0E8-46FA-B422-9F61858B99F4}" destId="{F756E76B-6625-4F8B-8CC4-A41D31305114}" srcOrd="2" destOrd="0" presId="urn:microsoft.com/office/officeart/2005/8/layout/orgChart1"/>
    <dgm:cxn modelId="{AEDB7FF1-782B-6C42-AC69-4DB5838E9FFA}" type="presParOf" srcId="{4C623835-6276-4ABA-B35F-C393E3673126}" destId="{579476AD-1AD0-42D2-A1F4-EB39AD5EA1C1}" srcOrd="2" destOrd="0" presId="urn:microsoft.com/office/officeart/2005/8/layout/orgChart1"/>
    <dgm:cxn modelId="{34E3C00F-8019-BF40-B46C-B539F98F23D5}" type="presParOf" srcId="{4C623835-6276-4ABA-B35F-C393E3673126}" destId="{DFF4E875-DCDD-4B3C-B47E-79DF1809162F}" srcOrd="3" destOrd="0" presId="urn:microsoft.com/office/officeart/2005/8/layout/orgChart1"/>
    <dgm:cxn modelId="{27026726-96E1-214E-898F-2CCE74F30EA5}" type="presParOf" srcId="{DFF4E875-DCDD-4B3C-B47E-79DF1809162F}" destId="{7F189A01-5036-4FA2-9E54-0661DA0F2419}" srcOrd="0" destOrd="0" presId="urn:microsoft.com/office/officeart/2005/8/layout/orgChart1"/>
    <dgm:cxn modelId="{FADF79E0-4836-DA4C-8608-4D9582D9D111}" type="presParOf" srcId="{7F189A01-5036-4FA2-9E54-0661DA0F2419}" destId="{9609A133-F0ED-48A9-B246-3CF25CA29719}" srcOrd="0" destOrd="0" presId="urn:microsoft.com/office/officeart/2005/8/layout/orgChart1"/>
    <dgm:cxn modelId="{7CBEAFF9-B429-354E-8412-3B4B8C67DDA3}" type="presParOf" srcId="{7F189A01-5036-4FA2-9E54-0661DA0F2419}" destId="{52A6F129-A789-4184-AC45-42567030A393}" srcOrd="1" destOrd="0" presId="urn:microsoft.com/office/officeart/2005/8/layout/orgChart1"/>
    <dgm:cxn modelId="{0E391F77-A0DA-AC4F-B98D-E35D5D168A2C}" type="presParOf" srcId="{DFF4E875-DCDD-4B3C-B47E-79DF1809162F}" destId="{23CA6F13-9096-4DD0-9E87-9AE992BE776F}" srcOrd="1" destOrd="0" presId="urn:microsoft.com/office/officeart/2005/8/layout/orgChart1"/>
    <dgm:cxn modelId="{BBA066BE-0D88-EA40-B321-17E74ED815BA}" type="presParOf" srcId="{DFF4E875-DCDD-4B3C-B47E-79DF1809162F}" destId="{F547DCB4-2599-4FA4-B58E-D3C08D084726}" srcOrd="2" destOrd="0" presId="urn:microsoft.com/office/officeart/2005/8/layout/orgChart1"/>
    <dgm:cxn modelId="{AA586207-5693-A844-A868-E7CEBA5AEB81}" type="presParOf" srcId="{305595A7-23BC-44E8-A03C-1A9A4F47A20F}" destId="{1D63DA78-DFDB-4E75-A585-CC1E6E1A6D7D}" srcOrd="2" destOrd="0" presId="urn:microsoft.com/office/officeart/2005/8/layout/orgChart1"/>
    <dgm:cxn modelId="{F5FA4B64-3395-7944-9821-1CB3D04894A8}" type="presParOf" srcId="{F2C1B11A-41F0-4AC3-B195-488B2656AAF5}" destId="{57AA3E5C-7151-4589-86AD-DBE792E78D1A}" srcOrd="2" destOrd="0" presId="urn:microsoft.com/office/officeart/2005/8/layout/orgChart1"/>
    <dgm:cxn modelId="{2FE29E36-1964-2644-AD81-7057AD551C63}" type="presParOf" srcId="{C08B7E7B-3666-4AD7-8259-526D3B95E9AC}" destId="{ECCC3D99-0931-4025-8534-CA952F7D9369}" srcOrd="2" destOrd="0" presId="urn:microsoft.com/office/officeart/2005/8/layout/orgChart1"/>
    <dgm:cxn modelId="{E28F712E-3C0B-E545-BF9B-528C02CD717D}" type="presParOf" srcId="{C08B7E7B-3666-4AD7-8259-526D3B95E9AC}" destId="{877CEE7F-057A-49AD-AD74-793D4B4CEF90}" srcOrd="3" destOrd="0" presId="urn:microsoft.com/office/officeart/2005/8/layout/orgChart1"/>
    <dgm:cxn modelId="{9655E4B2-A86A-2C48-AEE7-E32B8A3DE2CE}" type="presParOf" srcId="{877CEE7F-057A-49AD-AD74-793D4B4CEF90}" destId="{1656CEE7-F215-4726-9470-A3E40774E17D}" srcOrd="0" destOrd="0" presId="urn:microsoft.com/office/officeart/2005/8/layout/orgChart1"/>
    <dgm:cxn modelId="{D2118BA8-04A1-DE4A-8380-D2A1D370AAFF}" type="presParOf" srcId="{1656CEE7-F215-4726-9470-A3E40774E17D}" destId="{85AF74FC-F459-409E-965E-D6BDD3AF4BA0}" srcOrd="0" destOrd="0" presId="urn:microsoft.com/office/officeart/2005/8/layout/orgChart1"/>
    <dgm:cxn modelId="{41A03BF3-94FB-C74F-9234-C83BF0BD5D28}" type="presParOf" srcId="{1656CEE7-F215-4726-9470-A3E40774E17D}" destId="{73AFB45B-B76A-48FD-AEEF-2FB2FE9F7647}" srcOrd="1" destOrd="0" presId="urn:microsoft.com/office/officeart/2005/8/layout/orgChart1"/>
    <dgm:cxn modelId="{D9CEF09C-DB46-2346-9E93-893E5740F442}" type="presParOf" srcId="{877CEE7F-057A-49AD-AD74-793D4B4CEF90}" destId="{717AE85B-AEFE-48F9-B944-B4454CF8804D}" srcOrd="1" destOrd="0" presId="urn:microsoft.com/office/officeart/2005/8/layout/orgChart1"/>
    <dgm:cxn modelId="{6C9BA66F-AD56-9745-8F42-30D8EB517499}" type="presParOf" srcId="{717AE85B-AEFE-48F9-B944-B4454CF8804D}" destId="{AB85DDED-BB5D-4B20-A31F-56CB86C5F9CC}" srcOrd="0" destOrd="0" presId="urn:microsoft.com/office/officeart/2005/8/layout/orgChart1"/>
    <dgm:cxn modelId="{7F401968-8949-A943-A865-11535ABF9D56}" type="presParOf" srcId="{717AE85B-AEFE-48F9-B944-B4454CF8804D}" destId="{E5485D80-9D97-4C75-8AE3-D752B1775DA7}" srcOrd="1" destOrd="0" presId="urn:microsoft.com/office/officeart/2005/8/layout/orgChart1"/>
    <dgm:cxn modelId="{C25D03AF-563E-2144-A853-C8237082F9F4}" type="presParOf" srcId="{E5485D80-9D97-4C75-8AE3-D752B1775DA7}" destId="{A88C72D7-F0FB-42E9-9590-E6107380A5E2}" srcOrd="0" destOrd="0" presId="urn:microsoft.com/office/officeart/2005/8/layout/orgChart1"/>
    <dgm:cxn modelId="{5B181157-527F-B64C-A599-FBA21E704163}" type="presParOf" srcId="{A88C72D7-F0FB-42E9-9590-E6107380A5E2}" destId="{2E6D1DDD-EBC5-4DE6-B3DA-5FF0821D8C25}" srcOrd="0" destOrd="0" presId="urn:microsoft.com/office/officeart/2005/8/layout/orgChart1"/>
    <dgm:cxn modelId="{1011EDED-E2C1-A74D-A8DE-F347F7C8A94E}" type="presParOf" srcId="{A88C72D7-F0FB-42E9-9590-E6107380A5E2}" destId="{DB91559A-EE0B-4550-AA05-29078EFABEC9}" srcOrd="1" destOrd="0" presId="urn:microsoft.com/office/officeart/2005/8/layout/orgChart1"/>
    <dgm:cxn modelId="{82823784-3A09-E440-B7A6-67AB8AD3284A}" type="presParOf" srcId="{E5485D80-9D97-4C75-8AE3-D752B1775DA7}" destId="{BC1E9FC2-9942-4092-8E1D-FB4E212CE967}" srcOrd="1" destOrd="0" presId="urn:microsoft.com/office/officeart/2005/8/layout/orgChart1"/>
    <dgm:cxn modelId="{66B61649-6B5C-374E-B882-137CAAEF381D}" type="presParOf" srcId="{E5485D80-9D97-4C75-8AE3-D752B1775DA7}" destId="{A745F9BC-A29D-45C5-981B-70F7EC99CCA7}" srcOrd="2" destOrd="0" presId="urn:microsoft.com/office/officeart/2005/8/layout/orgChart1"/>
    <dgm:cxn modelId="{7C308280-ABEF-5C40-8B6D-2270B91CBAF2}" type="presParOf" srcId="{877CEE7F-057A-49AD-AD74-793D4B4CEF90}" destId="{906104D6-48D4-4A99-8730-00AE13C60572}" srcOrd="2" destOrd="0" presId="urn:microsoft.com/office/officeart/2005/8/layout/orgChart1"/>
    <dgm:cxn modelId="{EDB0058D-438E-CC49-A411-79A75B7D687B}" type="presParOf" srcId="{30D999B1-CE89-447F-AD3A-E304323F4619}" destId="{1940224C-5D9B-44EC-AC07-F233E2946FDF}" srcOrd="2" destOrd="0" presId="urn:microsoft.com/office/officeart/2005/8/layout/orgChart1"/>
    <dgm:cxn modelId="{38F3519E-E718-0B4D-8320-F59C119DAB74}" type="presParOf" srcId="{5BAA9067-095B-4898-80EA-1D98998FCB27}" destId="{C74862B0-F874-4447-B107-DB6DD838950A}" srcOrd="2" destOrd="0" presId="urn:microsoft.com/office/officeart/2005/8/layout/orgChart1"/>
    <dgm:cxn modelId="{AC9CB733-6C1F-3643-B25C-8ED7562498CE}" type="presParOf" srcId="{5BAA9067-095B-4898-80EA-1D98998FCB27}" destId="{7977836E-FA2B-4B09-AB2E-4774B5264DBB}" srcOrd="3" destOrd="0" presId="urn:microsoft.com/office/officeart/2005/8/layout/orgChart1"/>
    <dgm:cxn modelId="{7420C3BB-AEE6-844A-96B0-DE431E1D85FA}" type="presParOf" srcId="{7977836E-FA2B-4B09-AB2E-4774B5264DBB}" destId="{2DE0DABF-E14C-4DDE-8295-A2EC34F31C0F}" srcOrd="0" destOrd="0" presId="urn:microsoft.com/office/officeart/2005/8/layout/orgChart1"/>
    <dgm:cxn modelId="{C4A362F3-471D-F743-A636-D2635D93A44C}" type="presParOf" srcId="{2DE0DABF-E14C-4DDE-8295-A2EC34F31C0F}" destId="{B03DEEBE-8D6A-4D34-A3DA-17FB6B68BDE7}" srcOrd="0" destOrd="0" presId="urn:microsoft.com/office/officeart/2005/8/layout/orgChart1"/>
    <dgm:cxn modelId="{F4708DF2-5954-C140-B05A-D091D9F92688}" type="presParOf" srcId="{2DE0DABF-E14C-4DDE-8295-A2EC34F31C0F}" destId="{F0D3E6AB-2E5D-4979-AE05-84BDF00F3E57}" srcOrd="1" destOrd="0" presId="urn:microsoft.com/office/officeart/2005/8/layout/orgChart1"/>
    <dgm:cxn modelId="{6A0B73D6-0693-1B4A-BA7F-5E01BD6AE4E6}" type="presParOf" srcId="{7977836E-FA2B-4B09-AB2E-4774B5264DBB}" destId="{73B364B1-8E33-4ADC-9E3D-F33B6A17022E}" srcOrd="1" destOrd="0" presId="urn:microsoft.com/office/officeart/2005/8/layout/orgChart1"/>
    <dgm:cxn modelId="{2CB91CEA-10D5-5F4F-8034-A3A5858E7E3E}" type="presParOf" srcId="{73B364B1-8E33-4ADC-9E3D-F33B6A17022E}" destId="{3CEF933D-A3AC-2640-90B9-779EE298603D}" srcOrd="0" destOrd="0" presId="urn:microsoft.com/office/officeart/2005/8/layout/orgChart1"/>
    <dgm:cxn modelId="{2E21677F-EE96-0441-AC51-0E95C83018B4}" type="presParOf" srcId="{73B364B1-8E33-4ADC-9E3D-F33B6A17022E}" destId="{ED8D97EE-7E3F-024D-99E6-02CEDEC8A2B7}" srcOrd="1" destOrd="0" presId="urn:microsoft.com/office/officeart/2005/8/layout/orgChart1"/>
    <dgm:cxn modelId="{01B0B10A-97FB-BC45-B9A5-27F6563E77E6}" type="presParOf" srcId="{ED8D97EE-7E3F-024D-99E6-02CEDEC8A2B7}" destId="{485FC0D9-F549-B44D-9D2A-214D993A7DD4}" srcOrd="0" destOrd="0" presId="urn:microsoft.com/office/officeart/2005/8/layout/orgChart1"/>
    <dgm:cxn modelId="{16ED832E-B713-9A41-AC13-7F9C0355F54D}" type="presParOf" srcId="{485FC0D9-F549-B44D-9D2A-214D993A7DD4}" destId="{E670587C-8103-0443-9C22-BE39B479CE67}" srcOrd="0" destOrd="0" presId="urn:microsoft.com/office/officeart/2005/8/layout/orgChart1"/>
    <dgm:cxn modelId="{0CBCB074-7E17-4C43-988E-0E6DC796D046}" type="presParOf" srcId="{485FC0D9-F549-B44D-9D2A-214D993A7DD4}" destId="{9BBF8C2A-3C5C-3247-8443-706FBFE470A9}" srcOrd="1" destOrd="0" presId="urn:microsoft.com/office/officeart/2005/8/layout/orgChart1"/>
    <dgm:cxn modelId="{CB72F703-A10E-4847-A97D-78D9EEC4CAE3}" type="presParOf" srcId="{ED8D97EE-7E3F-024D-99E6-02CEDEC8A2B7}" destId="{194C501D-D08D-A448-98DE-C51CF2F3543C}" srcOrd="1" destOrd="0" presId="urn:microsoft.com/office/officeart/2005/8/layout/orgChart1"/>
    <dgm:cxn modelId="{F5CA0DA0-F2EC-3648-9FF8-8EC8DD766D5C}" type="presParOf" srcId="{194C501D-D08D-A448-98DE-C51CF2F3543C}" destId="{1190B346-2523-544B-BC6F-C836F06FCF4C}" srcOrd="0" destOrd="0" presId="urn:microsoft.com/office/officeart/2005/8/layout/orgChart1"/>
    <dgm:cxn modelId="{0A77BB03-06A9-7B44-9351-48A43CE3D3F3}" type="presParOf" srcId="{194C501D-D08D-A448-98DE-C51CF2F3543C}" destId="{74068888-90DD-3C4E-808D-7A696AD0E874}" srcOrd="1" destOrd="0" presId="urn:microsoft.com/office/officeart/2005/8/layout/orgChart1"/>
    <dgm:cxn modelId="{DF11CDA6-D0D6-CA40-86CD-31B9BCE21B83}" type="presParOf" srcId="{74068888-90DD-3C4E-808D-7A696AD0E874}" destId="{C5095111-CCED-C54B-A6F8-BBADA59AE861}" srcOrd="0" destOrd="0" presId="urn:microsoft.com/office/officeart/2005/8/layout/orgChart1"/>
    <dgm:cxn modelId="{D8B94498-0623-4046-97D2-E274875D3CFE}" type="presParOf" srcId="{C5095111-CCED-C54B-A6F8-BBADA59AE861}" destId="{D84305E1-BA37-304B-A784-6CFAA8A6C331}" srcOrd="0" destOrd="0" presId="urn:microsoft.com/office/officeart/2005/8/layout/orgChart1"/>
    <dgm:cxn modelId="{9982F6E5-143B-5140-858C-1206F7337BDC}" type="presParOf" srcId="{C5095111-CCED-C54B-A6F8-BBADA59AE861}" destId="{DB2C852E-DB64-8848-9444-3F381CA5B433}" srcOrd="1" destOrd="0" presId="urn:microsoft.com/office/officeart/2005/8/layout/orgChart1"/>
    <dgm:cxn modelId="{7218F66A-FA01-D74C-AC18-49AFEC75B205}" type="presParOf" srcId="{74068888-90DD-3C4E-808D-7A696AD0E874}" destId="{EAF39ADF-503F-B346-8DDC-BD8CD9BA547B}" srcOrd="1" destOrd="0" presId="urn:microsoft.com/office/officeart/2005/8/layout/orgChart1"/>
    <dgm:cxn modelId="{97A1583F-D9B0-A24B-B51D-624F5BA7889D}" type="presParOf" srcId="{74068888-90DD-3C4E-808D-7A696AD0E874}" destId="{EC12CC14-B909-8449-A7CC-D06F7202470E}" srcOrd="2" destOrd="0" presId="urn:microsoft.com/office/officeart/2005/8/layout/orgChart1"/>
    <dgm:cxn modelId="{380F43FF-3DC5-6843-A1E2-A0C8CAD55956}" type="presParOf" srcId="{194C501D-D08D-A448-98DE-C51CF2F3543C}" destId="{56BD5C49-7934-9342-81C7-E2B5F5CB8AB0}" srcOrd="2" destOrd="0" presId="urn:microsoft.com/office/officeart/2005/8/layout/orgChart1"/>
    <dgm:cxn modelId="{DDB23FE5-3260-9D4C-848B-86BA630E7BB4}" type="presParOf" srcId="{194C501D-D08D-A448-98DE-C51CF2F3543C}" destId="{44189552-6D5D-0E49-83DA-A174CEA33B5E}" srcOrd="3" destOrd="0" presId="urn:microsoft.com/office/officeart/2005/8/layout/orgChart1"/>
    <dgm:cxn modelId="{F78AFD92-2613-814C-B563-DE0E4FD15FAF}" type="presParOf" srcId="{44189552-6D5D-0E49-83DA-A174CEA33B5E}" destId="{C1CF4923-1B11-4A47-B9FA-86DE717DC81A}" srcOrd="0" destOrd="0" presId="urn:microsoft.com/office/officeart/2005/8/layout/orgChart1"/>
    <dgm:cxn modelId="{289A92A6-9D09-1D43-A0DE-D66C23CF380B}" type="presParOf" srcId="{C1CF4923-1B11-4A47-B9FA-86DE717DC81A}" destId="{F136958E-13D4-4847-B22C-2B29EDCF9391}" srcOrd="0" destOrd="0" presId="urn:microsoft.com/office/officeart/2005/8/layout/orgChart1"/>
    <dgm:cxn modelId="{7C2D13EA-4B61-6F41-9440-2790B8725BF8}" type="presParOf" srcId="{C1CF4923-1B11-4A47-B9FA-86DE717DC81A}" destId="{1F4C6502-BB18-9742-ADAA-275579FE2BA3}" srcOrd="1" destOrd="0" presId="urn:microsoft.com/office/officeart/2005/8/layout/orgChart1"/>
    <dgm:cxn modelId="{05F23CF4-A8A9-5543-A4C5-165D48A56DAC}" type="presParOf" srcId="{44189552-6D5D-0E49-83DA-A174CEA33B5E}" destId="{9F8B6956-743D-A442-B099-A7FFD8D50CC5}" srcOrd="1" destOrd="0" presId="urn:microsoft.com/office/officeart/2005/8/layout/orgChart1"/>
    <dgm:cxn modelId="{B617FE7C-D648-D34E-ADE0-E73B18BCE3A9}" type="presParOf" srcId="{9F8B6956-743D-A442-B099-A7FFD8D50CC5}" destId="{5FF793EE-D770-FD4D-9D18-A99EC8D7C866}" srcOrd="0" destOrd="0" presId="urn:microsoft.com/office/officeart/2005/8/layout/orgChart1"/>
    <dgm:cxn modelId="{3FF2F3E9-A090-D24A-966D-10FA4A6B8E4F}" type="presParOf" srcId="{9F8B6956-743D-A442-B099-A7FFD8D50CC5}" destId="{29EFB745-CA0D-C940-ACD2-C5E15B2877D3}" srcOrd="1" destOrd="0" presId="urn:microsoft.com/office/officeart/2005/8/layout/orgChart1"/>
    <dgm:cxn modelId="{5F0A8922-B7EB-A544-90C0-0E87BF8738B1}" type="presParOf" srcId="{29EFB745-CA0D-C940-ACD2-C5E15B2877D3}" destId="{9366799E-0C83-3742-98CF-3A7AADF00C68}" srcOrd="0" destOrd="0" presId="urn:microsoft.com/office/officeart/2005/8/layout/orgChart1"/>
    <dgm:cxn modelId="{A40298F5-6E22-7C4E-A6C5-2935973BF708}" type="presParOf" srcId="{9366799E-0C83-3742-98CF-3A7AADF00C68}" destId="{05E74234-4102-CF40-8107-3B5E494BBF5B}" srcOrd="0" destOrd="0" presId="urn:microsoft.com/office/officeart/2005/8/layout/orgChart1"/>
    <dgm:cxn modelId="{707AD4EC-6394-FA42-B4CC-2478653939B5}" type="presParOf" srcId="{9366799E-0C83-3742-98CF-3A7AADF00C68}" destId="{7E8ED830-FB5C-0F4A-B846-57B4206645E9}" srcOrd="1" destOrd="0" presId="urn:microsoft.com/office/officeart/2005/8/layout/orgChart1"/>
    <dgm:cxn modelId="{D6ABC4E8-0628-C74F-9217-F28C9F3C7C9C}" type="presParOf" srcId="{29EFB745-CA0D-C940-ACD2-C5E15B2877D3}" destId="{738E77A5-5E2D-2346-B002-AD03786B713D}" srcOrd="1" destOrd="0" presId="urn:microsoft.com/office/officeart/2005/8/layout/orgChart1"/>
    <dgm:cxn modelId="{F30C3BFB-F562-6345-A9DD-DD33AE5EF4F4}" type="presParOf" srcId="{29EFB745-CA0D-C940-ACD2-C5E15B2877D3}" destId="{60C1DE21-D24A-9741-9471-0372CD0CD2B1}" srcOrd="2" destOrd="0" presId="urn:microsoft.com/office/officeart/2005/8/layout/orgChart1"/>
    <dgm:cxn modelId="{6DFD4020-5BAE-0B47-8C11-CAFB69602764}" type="presParOf" srcId="{44189552-6D5D-0E49-83DA-A174CEA33B5E}" destId="{45284F62-AD7F-854C-B86D-FD89DC66B1ED}" srcOrd="2" destOrd="0" presId="urn:microsoft.com/office/officeart/2005/8/layout/orgChart1"/>
    <dgm:cxn modelId="{91D9321B-4D98-6E47-B054-A291794F859E}" type="presParOf" srcId="{194C501D-D08D-A448-98DE-C51CF2F3543C}" destId="{8AD9957E-4E23-9F4B-89B1-36C3A71EC6E5}" srcOrd="4" destOrd="0" presId="urn:microsoft.com/office/officeart/2005/8/layout/orgChart1"/>
    <dgm:cxn modelId="{70B1A36C-6985-564E-916C-73FA38597D00}" type="presParOf" srcId="{194C501D-D08D-A448-98DE-C51CF2F3543C}" destId="{0CBC1268-A553-674C-A481-E736A206958A}" srcOrd="5" destOrd="0" presId="urn:microsoft.com/office/officeart/2005/8/layout/orgChart1"/>
    <dgm:cxn modelId="{EB1B7E7F-6A01-C04B-A549-568614004E36}" type="presParOf" srcId="{0CBC1268-A553-674C-A481-E736A206958A}" destId="{3E4F16FF-DC15-3249-99A1-DEFA483F7933}" srcOrd="0" destOrd="0" presId="urn:microsoft.com/office/officeart/2005/8/layout/orgChart1"/>
    <dgm:cxn modelId="{1EBFA423-B0D4-C04D-88F3-61C44CCF4302}" type="presParOf" srcId="{3E4F16FF-DC15-3249-99A1-DEFA483F7933}" destId="{419FA2A6-83F7-964B-850B-2700EEE7AA57}" srcOrd="0" destOrd="0" presId="urn:microsoft.com/office/officeart/2005/8/layout/orgChart1"/>
    <dgm:cxn modelId="{018AB3CB-9F59-E24F-928B-CB272C672585}" type="presParOf" srcId="{3E4F16FF-DC15-3249-99A1-DEFA483F7933}" destId="{5798BE4B-F6D3-A64A-8F54-60A359C3D75C}" srcOrd="1" destOrd="0" presId="urn:microsoft.com/office/officeart/2005/8/layout/orgChart1"/>
    <dgm:cxn modelId="{7882A4D7-F42F-0E48-BC05-95E72F0170B5}" type="presParOf" srcId="{0CBC1268-A553-674C-A481-E736A206958A}" destId="{78C57504-AE9D-084C-AA25-3E1D2BF24579}" srcOrd="1" destOrd="0" presId="urn:microsoft.com/office/officeart/2005/8/layout/orgChart1"/>
    <dgm:cxn modelId="{6138CCF9-CB1A-6343-B44A-8871552C19F2}" type="presParOf" srcId="{0CBC1268-A553-674C-A481-E736A206958A}" destId="{A6238E96-0942-2C47-9053-28BC5F1B995D}" srcOrd="2" destOrd="0" presId="urn:microsoft.com/office/officeart/2005/8/layout/orgChart1"/>
    <dgm:cxn modelId="{A89E0740-09F0-9042-AC0A-BD8D430BA82B}" type="presParOf" srcId="{ED8D97EE-7E3F-024D-99E6-02CEDEC8A2B7}" destId="{99597EB9-F9E3-5846-BF64-7A5FD601E1E0}" srcOrd="2" destOrd="0" presId="urn:microsoft.com/office/officeart/2005/8/layout/orgChart1"/>
    <dgm:cxn modelId="{60B57AFA-B1C7-694D-9680-42CE33C8318B}" type="presParOf" srcId="{73B364B1-8E33-4ADC-9E3D-F33B6A17022E}" destId="{E66AE51E-78EF-B24E-8C08-41A4686429A3}" srcOrd="2" destOrd="0" presId="urn:microsoft.com/office/officeart/2005/8/layout/orgChart1"/>
    <dgm:cxn modelId="{37735CE5-6881-9948-A6F0-4BDBEC328B02}" type="presParOf" srcId="{73B364B1-8E33-4ADC-9E3D-F33B6A17022E}" destId="{AD66E2A7-57E9-AE4F-AC95-B9C51ECF3B99}" srcOrd="3" destOrd="0" presId="urn:microsoft.com/office/officeart/2005/8/layout/orgChart1"/>
    <dgm:cxn modelId="{748F08C5-AEE0-604A-B832-65BB9ECF8EA0}" type="presParOf" srcId="{AD66E2A7-57E9-AE4F-AC95-B9C51ECF3B99}" destId="{E94A1301-BD91-C048-B16F-D45183D05B51}" srcOrd="0" destOrd="0" presId="urn:microsoft.com/office/officeart/2005/8/layout/orgChart1"/>
    <dgm:cxn modelId="{B86FA873-8125-E44E-BDD5-DA519B19B0EA}" type="presParOf" srcId="{E94A1301-BD91-C048-B16F-D45183D05B51}" destId="{031CA4F7-B8AA-A14F-8375-3F5207435063}" srcOrd="0" destOrd="0" presId="urn:microsoft.com/office/officeart/2005/8/layout/orgChart1"/>
    <dgm:cxn modelId="{6DA8C7A6-DE49-6E40-9CBA-5A70C3B5EAA4}" type="presParOf" srcId="{E94A1301-BD91-C048-B16F-D45183D05B51}" destId="{EEC4F07A-837E-7C44-A369-6A6FF7F108F4}" srcOrd="1" destOrd="0" presId="urn:microsoft.com/office/officeart/2005/8/layout/orgChart1"/>
    <dgm:cxn modelId="{63060B99-130B-8644-A4FC-A028E5EDD7D4}" type="presParOf" srcId="{AD66E2A7-57E9-AE4F-AC95-B9C51ECF3B99}" destId="{3C346082-6EAB-CE4E-A365-79860E0AF213}" srcOrd="1" destOrd="0" presId="urn:microsoft.com/office/officeart/2005/8/layout/orgChart1"/>
    <dgm:cxn modelId="{D8C77A0F-A2D3-6148-94BB-C615DA827582}" type="presParOf" srcId="{3C346082-6EAB-CE4E-A365-79860E0AF213}" destId="{BC77F831-0A20-CE4F-BCD6-FAD78AE944EC}" srcOrd="0" destOrd="0" presId="urn:microsoft.com/office/officeart/2005/8/layout/orgChart1"/>
    <dgm:cxn modelId="{07A4F823-5A43-3748-A5DC-24D0B1B3A9BA}" type="presParOf" srcId="{3C346082-6EAB-CE4E-A365-79860E0AF213}" destId="{376BD738-7A81-1D4D-99FA-41C87AFFDA37}" srcOrd="1" destOrd="0" presId="urn:microsoft.com/office/officeart/2005/8/layout/orgChart1"/>
    <dgm:cxn modelId="{635F4BBF-0BCD-2244-86C6-A2A2127A6182}" type="presParOf" srcId="{376BD738-7A81-1D4D-99FA-41C87AFFDA37}" destId="{89218803-1EDE-F647-A37D-88BAB5265290}" srcOrd="0" destOrd="0" presId="urn:microsoft.com/office/officeart/2005/8/layout/orgChart1"/>
    <dgm:cxn modelId="{C8435359-15A0-444E-9C4A-6A586D3E7845}" type="presParOf" srcId="{89218803-1EDE-F647-A37D-88BAB5265290}" destId="{6028A916-807A-C64B-ADC0-F0FB1A8264C9}" srcOrd="0" destOrd="0" presId="urn:microsoft.com/office/officeart/2005/8/layout/orgChart1"/>
    <dgm:cxn modelId="{D9E54D47-6888-8F42-99F0-7990F96B0A99}" type="presParOf" srcId="{89218803-1EDE-F647-A37D-88BAB5265290}" destId="{D7861FB2-082F-9848-B50C-83A61BD7B850}" srcOrd="1" destOrd="0" presId="urn:microsoft.com/office/officeart/2005/8/layout/orgChart1"/>
    <dgm:cxn modelId="{3C5E9CC5-826E-3E4A-A8AD-FF9400E7568C}" type="presParOf" srcId="{376BD738-7A81-1D4D-99FA-41C87AFFDA37}" destId="{EE29EB03-6CA2-A444-B1DB-1B75EE1E1F1A}" srcOrd="1" destOrd="0" presId="urn:microsoft.com/office/officeart/2005/8/layout/orgChart1"/>
    <dgm:cxn modelId="{DEBABCF7-91F7-7E43-99BD-195E821B2173}" type="presParOf" srcId="{EE29EB03-6CA2-A444-B1DB-1B75EE1E1F1A}" destId="{B82242E9-E98C-BF4A-BEE0-9AAB68459C92}" srcOrd="0" destOrd="0" presId="urn:microsoft.com/office/officeart/2005/8/layout/orgChart1"/>
    <dgm:cxn modelId="{40D9B171-48B2-044E-994C-A3388B7DCC35}" type="presParOf" srcId="{EE29EB03-6CA2-A444-B1DB-1B75EE1E1F1A}" destId="{4C2CE63C-AD84-9840-B04D-EB9748E2F818}" srcOrd="1" destOrd="0" presId="urn:microsoft.com/office/officeart/2005/8/layout/orgChart1"/>
    <dgm:cxn modelId="{806EA147-6C45-1643-A5F5-20C1C3DFB762}" type="presParOf" srcId="{4C2CE63C-AD84-9840-B04D-EB9748E2F818}" destId="{0A3FCFA7-D7AB-124E-8E7B-F5AB01F91124}" srcOrd="0" destOrd="0" presId="urn:microsoft.com/office/officeart/2005/8/layout/orgChart1"/>
    <dgm:cxn modelId="{F03AEB99-43C2-354A-9358-985A08E450F7}" type="presParOf" srcId="{0A3FCFA7-D7AB-124E-8E7B-F5AB01F91124}" destId="{56631885-E12A-EA4E-B819-91490DFB6D5F}" srcOrd="0" destOrd="0" presId="urn:microsoft.com/office/officeart/2005/8/layout/orgChart1"/>
    <dgm:cxn modelId="{FB6EFABE-1C0D-694D-8F4E-03350CC65432}" type="presParOf" srcId="{0A3FCFA7-D7AB-124E-8E7B-F5AB01F91124}" destId="{3EC681E7-2D17-134D-85EB-4DE73C73A47F}" srcOrd="1" destOrd="0" presId="urn:microsoft.com/office/officeart/2005/8/layout/orgChart1"/>
    <dgm:cxn modelId="{8763FCE7-865B-7248-B7BC-7BE9622AE8A1}" type="presParOf" srcId="{4C2CE63C-AD84-9840-B04D-EB9748E2F818}" destId="{0A7D330E-5BC7-8845-867C-6E70C1FF5E9C}" srcOrd="1" destOrd="0" presId="urn:microsoft.com/office/officeart/2005/8/layout/orgChart1"/>
    <dgm:cxn modelId="{6C2908E1-05EE-CF4F-989E-7174AFC294FF}" type="presParOf" srcId="{0A7D330E-5BC7-8845-867C-6E70C1FF5E9C}" destId="{BB52AE45-8D12-8243-B1DF-6BB0D954AEBB}" srcOrd="0" destOrd="0" presId="urn:microsoft.com/office/officeart/2005/8/layout/orgChart1"/>
    <dgm:cxn modelId="{4EA9C80B-974E-EF42-90B4-AEAD45297B94}" type="presParOf" srcId="{0A7D330E-5BC7-8845-867C-6E70C1FF5E9C}" destId="{C081DC68-89A3-A940-8B3C-2547513CC4FB}" srcOrd="1" destOrd="0" presId="urn:microsoft.com/office/officeart/2005/8/layout/orgChart1"/>
    <dgm:cxn modelId="{C0B06F7B-44AE-0D4F-9C4F-28F78A0C218A}" type="presParOf" srcId="{C081DC68-89A3-A940-8B3C-2547513CC4FB}" destId="{36B92D1B-C47F-E446-951E-2CD000F241B9}" srcOrd="0" destOrd="0" presId="urn:microsoft.com/office/officeart/2005/8/layout/orgChart1"/>
    <dgm:cxn modelId="{E8BB0FC3-F2D9-0549-8FF7-B05E698C8C8B}" type="presParOf" srcId="{36B92D1B-C47F-E446-951E-2CD000F241B9}" destId="{1DFE80F7-7D13-8E4C-98F9-FDA733D2A3A7}" srcOrd="0" destOrd="0" presId="urn:microsoft.com/office/officeart/2005/8/layout/orgChart1"/>
    <dgm:cxn modelId="{560C9F05-52BF-864B-939B-2E6FE862280B}" type="presParOf" srcId="{36B92D1B-C47F-E446-951E-2CD000F241B9}" destId="{045E67CA-DC6D-F848-B09E-EC83E00504BE}" srcOrd="1" destOrd="0" presId="urn:microsoft.com/office/officeart/2005/8/layout/orgChart1"/>
    <dgm:cxn modelId="{91963D5B-014C-784B-B84F-F6F68D756117}" type="presParOf" srcId="{C081DC68-89A3-A940-8B3C-2547513CC4FB}" destId="{60DB01EC-D332-AA49-B7AA-019C612EFF4C}" srcOrd="1" destOrd="0" presId="urn:microsoft.com/office/officeart/2005/8/layout/orgChart1"/>
    <dgm:cxn modelId="{64D0603D-EA87-F447-9B49-BBC3720507F6}" type="presParOf" srcId="{C081DC68-89A3-A940-8B3C-2547513CC4FB}" destId="{F226A758-DB85-CB44-B1E4-55FFC1AF2536}" srcOrd="2" destOrd="0" presId="urn:microsoft.com/office/officeart/2005/8/layout/orgChart1"/>
    <dgm:cxn modelId="{C37516AF-CE8D-8345-96FC-DAD7F886A90C}" type="presParOf" srcId="{0A7D330E-5BC7-8845-867C-6E70C1FF5E9C}" destId="{4FA6CFFA-C517-504E-9670-D3488249CEC9}" srcOrd="2" destOrd="0" presId="urn:microsoft.com/office/officeart/2005/8/layout/orgChart1"/>
    <dgm:cxn modelId="{146050B4-C241-8141-A59C-848ADCD6F70D}" type="presParOf" srcId="{0A7D330E-5BC7-8845-867C-6E70C1FF5E9C}" destId="{6FDED64A-1F7F-CF48-8125-D45262E51E64}" srcOrd="3" destOrd="0" presId="urn:microsoft.com/office/officeart/2005/8/layout/orgChart1"/>
    <dgm:cxn modelId="{1C8BB719-F8AF-4D45-97F1-B0DFF151EC4C}" type="presParOf" srcId="{6FDED64A-1F7F-CF48-8125-D45262E51E64}" destId="{6277E0D7-FB7E-C74F-B436-539732831C6C}" srcOrd="0" destOrd="0" presId="urn:microsoft.com/office/officeart/2005/8/layout/orgChart1"/>
    <dgm:cxn modelId="{3F0F8AA7-99C1-4F4D-BBA1-A8EEA5D60126}" type="presParOf" srcId="{6277E0D7-FB7E-C74F-B436-539732831C6C}" destId="{E1053A9F-4B47-AA45-BFBA-CB94E6DAED0E}" srcOrd="0" destOrd="0" presId="urn:microsoft.com/office/officeart/2005/8/layout/orgChart1"/>
    <dgm:cxn modelId="{40C7FC12-F75C-F04D-AA0E-087CC8949F59}" type="presParOf" srcId="{6277E0D7-FB7E-C74F-B436-539732831C6C}" destId="{EC881B37-4A93-DD41-884A-8216D22A4BF8}" srcOrd="1" destOrd="0" presId="urn:microsoft.com/office/officeart/2005/8/layout/orgChart1"/>
    <dgm:cxn modelId="{D23CA410-B67E-8440-AD36-3D0D4BA79600}" type="presParOf" srcId="{6FDED64A-1F7F-CF48-8125-D45262E51E64}" destId="{FF019027-628C-1B41-B65B-2AC1E1CF2E8E}" srcOrd="1" destOrd="0" presId="urn:microsoft.com/office/officeart/2005/8/layout/orgChart1"/>
    <dgm:cxn modelId="{A06AC45E-325C-DD4A-8609-F728080502A3}" type="presParOf" srcId="{6FDED64A-1F7F-CF48-8125-D45262E51E64}" destId="{D8EA9729-D023-314D-B343-53D16FCBACED}" srcOrd="2" destOrd="0" presId="urn:microsoft.com/office/officeart/2005/8/layout/orgChart1"/>
    <dgm:cxn modelId="{F319EF01-8FA5-CE47-8D90-2EA28E1D5D9A}" type="presParOf" srcId="{4C2CE63C-AD84-9840-B04D-EB9748E2F818}" destId="{FBEB0D64-B393-E94E-BDD0-8B1DEEC71C52}" srcOrd="2" destOrd="0" presId="urn:microsoft.com/office/officeart/2005/8/layout/orgChart1"/>
    <dgm:cxn modelId="{33498C32-6D17-0B44-A07E-2626B43D3C01}" type="presParOf" srcId="{EE29EB03-6CA2-A444-B1DB-1B75EE1E1F1A}" destId="{CB6D2611-2774-3E45-BB0D-D63F0059B486}" srcOrd="2" destOrd="0" presId="urn:microsoft.com/office/officeart/2005/8/layout/orgChart1"/>
    <dgm:cxn modelId="{83523DC3-9954-AD40-B9D7-42EC3DACF376}" type="presParOf" srcId="{EE29EB03-6CA2-A444-B1DB-1B75EE1E1F1A}" destId="{DCE846E4-7247-0647-8C6A-F1D1B41664C8}" srcOrd="3" destOrd="0" presId="urn:microsoft.com/office/officeart/2005/8/layout/orgChart1"/>
    <dgm:cxn modelId="{41A39DEA-92DF-4246-AFA6-F6329BFA46A5}" type="presParOf" srcId="{DCE846E4-7247-0647-8C6A-F1D1B41664C8}" destId="{CFA005F4-6988-7847-8DAE-1906B32BAFB7}" srcOrd="0" destOrd="0" presId="urn:microsoft.com/office/officeart/2005/8/layout/orgChart1"/>
    <dgm:cxn modelId="{397A5E20-8884-504A-B7E1-F59D6191E861}" type="presParOf" srcId="{CFA005F4-6988-7847-8DAE-1906B32BAFB7}" destId="{07DF70A2-F207-4C49-8D88-11093927A77C}" srcOrd="0" destOrd="0" presId="urn:microsoft.com/office/officeart/2005/8/layout/orgChart1"/>
    <dgm:cxn modelId="{9CE234DF-1332-9E44-A43C-9A0F919D13B6}" type="presParOf" srcId="{CFA005F4-6988-7847-8DAE-1906B32BAFB7}" destId="{085C77FA-7FD9-7741-A6FC-2C8AA6B1FAF7}" srcOrd="1" destOrd="0" presId="urn:microsoft.com/office/officeart/2005/8/layout/orgChart1"/>
    <dgm:cxn modelId="{3F41C891-883C-9F4E-BE70-1217D52FBA30}" type="presParOf" srcId="{DCE846E4-7247-0647-8C6A-F1D1B41664C8}" destId="{AA71C646-7C12-1C4C-AE77-642BF6CCA0E6}" srcOrd="1" destOrd="0" presId="urn:microsoft.com/office/officeart/2005/8/layout/orgChart1"/>
    <dgm:cxn modelId="{DCDB1E31-1A4E-6C4D-B878-AF8A3665531A}" type="presParOf" srcId="{AA71C646-7C12-1C4C-AE77-642BF6CCA0E6}" destId="{5949991A-4DDC-7049-8533-5601F53D59B7}" srcOrd="0" destOrd="0" presId="urn:microsoft.com/office/officeart/2005/8/layout/orgChart1"/>
    <dgm:cxn modelId="{DBD8E628-281F-C94C-9DA5-ADC66FD375E1}" type="presParOf" srcId="{AA71C646-7C12-1C4C-AE77-642BF6CCA0E6}" destId="{79798600-0892-3342-963A-22A385BC8FED}" srcOrd="1" destOrd="0" presId="urn:microsoft.com/office/officeart/2005/8/layout/orgChart1"/>
    <dgm:cxn modelId="{2F7FDEB1-BE66-024C-9F4F-5B7278BE2026}" type="presParOf" srcId="{79798600-0892-3342-963A-22A385BC8FED}" destId="{5875F882-35ED-4843-96C6-18E21E6A5B84}" srcOrd="0" destOrd="0" presId="urn:microsoft.com/office/officeart/2005/8/layout/orgChart1"/>
    <dgm:cxn modelId="{9DF5ACED-B929-9B44-B51B-26A8B8D612CE}" type="presParOf" srcId="{5875F882-35ED-4843-96C6-18E21E6A5B84}" destId="{864C587B-D834-1244-89A5-C85D2BEAA7F0}" srcOrd="0" destOrd="0" presId="urn:microsoft.com/office/officeart/2005/8/layout/orgChart1"/>
    <dgm:cxn modelId="{161DD857-9626-9A43-A9CB-AB0FE4C4EA7A}" type="presParOf" srcId="{5875F882-35ED-4843-96C6-18E21E6A5B84}" destId="{BC941DA9-71C0-8E4E-AF93-2617ECAAD94A}" srcOrd="1" destOrd="0" presId="urn:microsoft.com/office/officeart/2005/8/layout/orgChart1"/>
    <dgm:cxn modelId="{BBB3673C-E9A6-EF49-A2AE-330F53D2B684}" type="presParOf" srcId="{79798600-0892-3342-963A-22A385BC8FED}" destId="{00B54EBB-F794-9E45-92D6-5CCF3661A1A5}" srcOrd="1" destOrd="0" presId="urn:microsoft.com/office/officeart/2005/8/layout/orgChart1"/>
    <dgm:cxn modelId="{F437E9E3-556D-A446-A870-A63100CA2291}" type="presParOf" srcId="{79798600-0892-3342-963A-22A385BC8FED}" destId="{40AB4366-21AC-1241-8BF0-91D247B19778}" srcOrd="2" destOrd="0" presId="urn:microsoft.com/office/officeart/2005/8/layout/orgChart1"/>
    <dgm:cxn modelId="{FF664CD2-7DA6-344E-B4B6-457EFC8A44A8}" type="presParOf" srcId="{AA71C646-7C12-1C4C-AE77-642BF6CCA0E6}" destId="{F947031F-71F3-1541-B08E-11A19CD467A8}" srcOrd="2" destOrd="0" presId="urn:microsoft.com/office/officeart/2005/8/layout/orgChart1"/>
    <dgm:cxn modelId="{6EBCEF61-5634-2A42-8025-AD2BB494E897}" type="presParOf" srcId="{AA71C646-7C12-1C4C-AE77-642BF6CCA0E6}" destId="{5E659379-499C-8246-96BD-B206BC8EEB3C}" srcOrd="3" destOrd="0" presId="urn:microsoft.com/office/officeart/2005/8/layout/orgChart1"/>
    <dgm:cxn modelId="{349488FD-F815-CE4E-9418-32033F9AFAE1}" type="presParOf" srcId="{5E659379-499C-8246-96BD-B206BC8EEB3C}" destId="{C582E6C4-3C6B-964D-AC33-EBE1F704DB7A}" srcOrd="0" destOrd="0" presId="urn:microsoft.com/office/officeart/2005/8/layout/orgChart1"/>
    <dgm:cxn modelId="{246A29D2-CC11-3244-A7FC-B848955A0E03}" type="presParOf" srcId="{C582E6C4-3C6B-964D-AC33-EBE1F704DB7A}" destId="{03F99A12-2112-C042-8AA0-033290933644}" srcOrd="0" destOrd="0" presId="urn:microsoft.com/office/officeart/2005/8/layout/orgChart1"/>
    <dgm:cxn modelId="{10332059-C503-1C44-9243-5AB640FF592B}" type="presParOf" srcId="{C582E6C4-3C6B-964D-AC33-EBE1F704DB7A}" destId="{BE223501-1C00-9A41-987D-7B5D23B7126D}" srcOrd="1" destOrd="0" presId="urn:microsoft.com/office/officeart/2005/8/layout/orgChart1"/>
    <dgm:cxn modelId="{9204375A-303F-6A4D-807F-7EDF974881E9}" type="presParOf" srcId="{5E659379-499C-8246-96BD-B206BC8EEB3C}" destId="{86ADD079-5655-7448-B095-409A56D5346B}" srcOrd="1" destOrd="0" presId="urn:microsoft.com/office/officeart/2005/8/layout/orgChart1"/>
    <dgm:cxn modelId="{FBCA4EA5-73D3-C748-9463-41F5E78A02EC}" type="presParOf" srcId="{5E659379-499C-8246-96BD-B206BC8EEB3C}" destId="{80422A9F-A9C8-3A45-88B0-E0BBB95D983B}" srcOrd="2" destOrd="0" presId="urn:microsoft.com/office/officeart/2005/8/layout/orgChart1"/>
    <dgm:cxn modelId="{E2B31D85-E112-024C-A2A9-2004266A7233}" type="presParOf" srcId="{DCE846E4-7247-0647-8C6A-F1D1B41664C8}" destId="{67D65A74-3DC8-EB42-9359-A686378F83E2}" srcOrd="2" destOrd="0" presId="urn:microsoft.com/office/officeart/2005/8/layout/orgChart1"/>
    <dgm:cxn modelId="{34FAA53C-4C7C-3F4B-9100-4991356FD32D}" type="presParOf" srcId="{376BD738-7A81-1D4D-99FA-41C87AFFDA37}" destId="{08DF860C-1E5F-424D-A61F-38D11D5BAE55}" srcOrd="2" destOrd="0" presId="urn:microsoft.com/office/officeart/2005/8/layout/orgChart1"/>
    <dgm:cxn modelId="{557E1283-FB43-EE4C-BFDE-4FF87E41E089}" type="presParOf" srcId="{3C346082-6EAB-CE4E-A365-79860E0AF213}" destId="{A941675B-4B53-ED4A-B9BB-737C8387401B}" srcOrd="2" destOrd="0" presId="urn:microsoft.com/office/officeart/2005/8/layout/orgChart1"/>
    <dgm:cxn modelId="{DCF57F44-7A09-0440-B5C7-F9A6A159EC72}" type="presParOf" srcId="{3C346082-6EAB-CE4E-A365-79860E0AF213}" destId="{E71F4183-784D-CB42-9C32-A3A58A19DF22}" srcOrd="3" destOrd="0" presId="urn:microsoft.com/office/officeart/2005/8/layout/orgChart1"/>
    <dgm:cxn modelId="{F939138E-6416-DF49-B1D5-8C560B53C6A3}" type="presParOf" srcId="{E71F4183-784D-CB42-9C32-A3A58A19DF22}" destId="{3732DBC7-6651-CF46-8F34-B1FBD99B57D6}" srcOrd="0" destOrd="0" presId="urn:microsoft.com/office/officeart/2005/8/layout/orgChart1"/>
    <dgm:cxn modelId="{3BA5A255-8877-B74E-BECD-637A86DB460B}" type="presParOf" srcId="{3732DBC7-6651-CF46-8F34-B1FBD99B57D6}" destId="{355656ED-0420-FF42-9E10-0556A01EE55E}" srcOrd="0" destOrd="0" presId="urn:microsoft.com/office/officeart/2005/8/layout/orgChart1"/>
    <dgm:cxn modelId="{23394E0F-4599-874C-ACD7-F2BA87133DFD}" type="presParOf" srcId="{3732DBC7-6651-CF46-8F34-B1FBD99B57D6}" destId="{8EF7E134-C26F-D44E-8699-1867D44D9B6F}" srcOrd="1" destOrd="0" presId="urn:microsoft.com/office/officeart/2005/8/layout/orgChart1"/>
    <dgm:cxn modelId="{F944B4D6-2773-8C4F-9D71-E624BFDB81A7}" type="presParOf" srcId="{E71F4183-784D-CB42-9C32-A3A58A19DF22}" destId="{AC34225E-DB15-3A45-90F4-0A202C72C7C0}" srcOrd="1" destOrd="0" presId="urn:microsoft.com/office/officeart/2005/8/layout/orgChart1"/>
    <dgm:cxn modelId="{9D38DDC9-61C3-5F48-A4EC-4328F7924A03}" type="presParOf" srcId="{E71F4183-784D-CB42-9C32-A3A58A19DF22}" destId="{8E4755BB-8BEB-B147-BD2B-4516152AA020}" srcOrd="2" destOrd="0" presId="urn:microsoft.com/office/officeart/2005/8/layout/orgChart1"/>
    <dgm:cxn modelId="{7C2F0C6F-6C46-434A-9A60-4CC71B9DC52D}" type="presParOf" srcId="{AD66E2A7-57E9-AE4F-AC95-B9C51ECF3B99}" destId="{56D70C4E-812E-3249-BE4D-47D83145983A}" srcOrd="2" destOrd="0" presId="urn:microsoft.com/office/officeart/2005/8/layout/orgChart1"/>
    <dgm:cxn modelId="{21DAB8EF-C5A3-6344-BB82-E8965BDBAAA6}" type="presParOf" srcId="{7977836E-FA2B-4B09-AB2E-4774B5264DBB}" destId="{00EC4865-51B1-414F-BFB1-A64D99E417BE}" srcOrd="2" destOrd="0" presId="urn:microsoft.com/office/officeart/2005/8/layout/orgChart1"/>
    <dgm:cxn modelId="{89F0840B-B981-5846-A68B-953717CED398}" type="presParOf" srcId="{B66B241A-3F58-49D1-B3EB-0D176338D21E}" destId="{91289912-9AC0-4C05-92F8-552C9272DD2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1.xml><?xml version="1.0" encoding="utf-8"?>
<dgm:dataModel xmlns:dgm="http://schemas.openxmlformats.org/drawingml/2006/diagram" xmlns:a="http://schemas.openxmlformats.org/drawingml/2006/main">
  <dgm:ptLst>
    <dgm:pt modelId="{1FA0E469-E16F-4F1F-8401-3CD027F51F42}" type="doc">
      <dgm:prSet loTypeId="urn:microsoft.com/office/officeart/2005/8/layout/orgChart1" loCatId="hierarchy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CA"/>
        </a:p>
      </dgm:t>
    </dgm:pt>
    <dgm:pt modelId="{025B4D34-4287-4951-9F0D-9ECD9E39D10D}">
      <dgm:prSet phldrT="[Text]" custT="1"/>
      <dgm:spPr/>
      <dgm:t>
        <a:bodyPr/>
        <a:lstStyle/>
        <a:p>
          <a:pPr>
            <a:buNone/>
          </a:pPr>
          <a:r>
            <a:rPr lang="en-CA" sz="1400" b="1" i="0" u="none" strike="noStrike" cap="none">
              <a:latin typeface="+mn-lt"/>
              <a:ea typeface="Calibri"/>
              <a:cs typeface="Calibri"/>
              <a:sym typeface="Calibri"/>
            </a:rPr>
            <a:t>Madd</a:t>
          </a:r>
          <a:br>
            <a:rPr lang="en-CA" sz="1400" b="1" i="0" u="none" strike="noStrike" cap="none" dirty="0">
              <a:latin typeface="+mn-lt"/>
              <a:ea typeface="Calibri"/>
              <a:cs typeface="Calibri"/>
              <a:sym typeface="Calibri"/>
            </a:rPr>
          </a:br>
          <a:r>
            <a:rPr lang="ar-KW" sz="1400" b="0" i="0" u="none" strike="noStrike" cap="none" dirty="0">
              <a:solidFill>
                <a:schemeClr val="tx1"/>
              </a:solidFill>
              <a:latin typeface="+mn-lt"/>
              <a:cs typeface="Calibri"/>
              <a:sym typeface="Calibri"/>
            </a:rPr>
            <a:t>المد</a:t>
          </a:r>
          <a:endParaRPr lang="en-CA" sz="1400" dirty="0">
            <a:solidFill>
              <a:schemeClr val="tx1"/>
            </a:solidFill>
            <a:latin typeface="+mn-lt"/>
          </a:endParaRPr>
        </a:p>
      </dgm:t>
    </dgm:pt>
    <dgm:pt modelId="{AAD80E4E-9493-474F-9AE1-DA101DAD4BB3}" type="parTrans" cxnId="{11434DFB-E491-48A0-BC07-7D4BE03DDCD0}">
      <dgm:prSet/>
      <dgm:spPr/>
      <dgm:t>
        <a:bodyPr/>
        <a:lstStyle/>
        <a:p>
          <a:endParaRPr lang="en-CA"/>
        </a:p>
      </dgm:t>
    </dgm:pt>
    <dgm:pt modelId="{900578D9-1A61-4A87-962F-EEB0AB7B9043}" type="sibTrans" cxnId="{11434DFB-E491-48A0-BC07-7D4BE03DDCD0}">
      <dgm:prSet/>
      <dgm:spPr/>
      <dgm:t>
        <a:bodyPr/>
        <a:lstStyle/>
        <a:p>
          <a:endParaRPr lang="en-CA"/>
        </a:p>
      </dgm:t>
    </dgm:pt>
    <dgm:pt modelId="{96F15514-0324-48F7-8870-369F1B0CD7AF}">
      <dgm:prSet phldrT="[Text]" custT="1"/>
      <dgm:spPr>
        <a:solidFill>
          <a:schemeClr val="tx2"/>
        </a:solidFill>
      </dgm:spPr>
      <dgm:t>
        <a:bodyPr/>
        <a:lstStyle/>
        <a:p>
          <a:r>
            <a:rPr lang="en-CA" sz="1400" b="1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Al-Madd Al-</a:t>
          </a:r>
          <a:r>
            <a:rPr lang="en-CA" sz="1400" b="1" dirty="0" err="1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Tabee’ee</a:t>
          </a:r>
          <a:br>
            <a:rPr lang="en-CA" sz="1400" b="1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</a:br>
          <a:r>
            <a:rPr lang="en-CA" sz="14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(Madd of Origin)</a:t>
          </a:r>
          <a:br>
            <a:rPr lang="en-CA" sz="14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</a:br>
          <a:r>
            <a:rPr lang="ar-KW" sz="1400" b="0" i="0" dirty="0">
              <a:solidFill>
                <a:schemeClr val="bg1"/>
              </a:solidFill>
              <a:latin typeface="+mn-lt"/>
              <a:cs typeface="Calibri" panose="020F0502020204030204" pitchFamily="34" charset="0"/>
            </a:rPr>
            <a:t>المد الطبيعي</a:t>
          </a:r>
          <a:endParaRPr lang="en-CA" sz="1400" dirty="0">
            <a:solidFill>
              <a:schemeClr val="bg1"/>
            </a:solidFill>
            <a:latin typeface="+mn-lt"/>
            <a:cs typeface="Calibri" panose="020F0502020204030204" pitchFamily="34" charset="0"/>
          </a:endParaRPr>
        </a:p>
      </dgm:t>
    </dgm:pt>
    <dgm:pt modelId="{ACB6D3F8-0D7A-4E3A-951A-5EA6B9D94E92}" type="parTrans" cxnId="{CD8EA857-8C84-440E-A470-EFC61D568BF5}">
      <dgm:prSet/>
      <dgm:spPr/>
      <dgm:t>
        <a:bodyPr/>
        <a:lstStyle/>
        <a:p>
          <a:endParaRPr lang="en-CA" sz="1600"/>
        </a:p>
      </dgm:t>
    </dgm:pt>
    <dgm:pt modelId="{B54F6550-9A4C-4EEF-9EE9-523B4690B751}" type="sibTrans" cxnId="{CD8EA857-8C84-440E-A470-EFC61D568BF5}">
      <dgm:prSet/>
      <dgm:spPr/>
      <dgm:t>
        <a:bodyPr/>
        <a:lstStyle/>
        <a:p>
          <a:endParaRPr lang="en-CA"/>
        </a:p>
      </dgm:t>
    </dgm:pt>
    <dgm:pt modelId="{25519B2B-E749-4A44-BAB6-EEB485C2A545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buNone/>
          </a:pPr>
          <a:r>
            <a:rPr lang="en-US" sz="1400" b="1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Kalimi (</a:t>
          </a:r>
          <a:r>
            <a:rPr lang="en-US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word)</a:t>
          </a:r>
          <a:br>
            <a:rPr lang="en-US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kern="1200" dirty="0">
            <a:solidFill>
              <a:schemeClr val="bg1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EEAA4052-0D1E-420D-9F6F-A845F983D6E8}" type="parTrans" cxnId="{51590B00-7EAB-4AB2-9CC1-52095C2D2365}">
      <dgm:prSet/>
      <dgm:spPr/>
      <dgm:t>
        <a:bodyPr/>
        <a:lstStyle/>
        <a:p>
          <a:endParaRPr lang="en-CA" sz="1600"/>
        </a:p>
      </dgm:t>
    </dgm:pt>
    <dgm:pt modelId="{E2F573B0-195D-4ACB-8E90-D1BF1E3F052A}" type="sibTrans" cxnId="{51590B00-7EAB-4AB2-9CC1-52095C2D2365}">
      <dgm:prSet/>
      <dgm:spPr/>
      <dgm:t>
        <a:bodyPr/>
        <a:lstStyle/>
        <a:p>
          <a:endParaRPr lang="en-CA"/>
        </a:p>
      </dgm:t>
    </dgm:pt>
    <dgm:pt modelId="{522FC380-9F64-4A72-BB36-4E4AEB6F39CA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buNone/>
          </a:pPr>
          <a:r>
            <a:rPr lang="en-US" sz="1400" b="1" kern="1200" dirty="0" err="1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Thuna’ee</a:t>
          </a:r>
          <a:r>
            <a:rPr lang="en-US" sz="1400" b="1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r>
            <a:rPr lang="en-US" sz="1400" b="0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(Dual)</a:t>
          </a:r>
          <a:br>
            <a:rPr lang="en-US" sz="1400" b="1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ثنائي</a:t>
          </a:r>
          <a:endParaRPr lang="en-CA" sz="1400" kern="1200" dirty="0">
            <a:solidFill>
              <a:schemeClr val="bg2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231E2305-6DF2-4224-8C7D-B50B251594E3}" type="parTrans" cxnId="{A6E68350-7FC1-4D05-A751-969344C2BF5E}">
      <dgm:prSet/>
      <dgm:spPr/>
      <dgm:t>
        <a:bodyPr/>
        <a:lstStyle/>
        <a:p>
          <a:endParaRPr lang="en-CA" sz="1600"/>
        </a:p>
      </dgm:t>
    </dgm:pt>
    <dgm:pt modelId="{361DBA5E-9B6E-4FBC-88AD-891783362E13}" type="sibTrans" cxnId="{A6E68350-7FC1-4D05-A751-969344C2BF5E}">
      <dgm:prSet/>
      <dgm:spPr/>
      <dgm:t>
        <a:bodyPr/>
        <a:lstStyle/>
        <a:p>
          <a:endParaRPr lang="en-CA"/>
        </a:p>
      </dgm:t>
    </dgm:pt>
    <dgm:pt modelId="{14C15FC4-6436-4BB3-AC9D-26EE57EEB5EE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ar-SA" sz="1100" b="1" kern="1200" dirty="0" err="1">
              <a:latin typeface="+mn-lt"/>
            </a:rPr>
            <a:t>ح</a:t>
          </a:r>
          <a:r>
            <a:rPr lang="ar-SA" sz="1100" b="1" kern="1200" dirty="0" err="1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ي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</a:t>
          </a:r>
          <a:r>
            <a:rPr lang="ar-SA" sz="1100" b="1" kern="1200" dirty="0" err="1">
              <a:latin typeface="+mn-lt"/>
            </a:rPr>
            <a:t>ط</a:t>
          </a:r>
          <a:r>
            <a:rPr lang="ar-SA" sz="1100" b="1" kern="1200" dirty="0" err="1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ه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ر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92097B33-13FD-407D-B744-E77767C331F5}" type="parTrans" cxnId="{465044AF-6D76-40F2-A2A8-6C4A7E85F781}">
      <dgm:prSet/>
      <dgm:spPr/>
      <dgm:t>
        <a:bodyPr/>
        <a:lstStyle/>
        <a:p>
          <a:endParaRPr lang="en-CA" sz="1600"/>
        </a:p>
      </dgm:t>
    </dgm:pt>
    <dgm:pt modelId="{B1185BE0-30B0-400D-A7A4-B1E68304ABEE}" type="sibTrans" cxnId="{465044AF-6D76-40F2-A2A8-6C4A7E85F781}">
      <dgm:prSet/>
      <dgm:spPr/>
      <dgm:t>
        <a:bodyPr/>
        <a:lstStyle/>
        <a:p>
          <a:endParaRPr lang="en-CA"/>
        </a:p>
      </dgm:t>
    </dgm:pt>
    <dgm:pt modelId="{F4696291-C991-407F-B0C3-6A8F2CE0841A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400" b="1" kern="1200" dirty="0">
              <a:solidFill>
                <a:srgbClr val="C00000"/>
              </a:solidFill>
              <a:latin typeface="+mn-lt"/>
            </a:rPr>
            <a:t>Stopping &amp; Continuing</a:t>
          </a:r>
          <a:r>
            <a:rPr lang="ar-SA" sz="1400" b="1" kern="1200" dirty="0">
              <a:solidFill>
                <a:srgbClr val="C00000"/>
              </a:solidFill>
              <a:latin typeface="+mn-lt"/>
            </a:rPr>
            <a:t> وقفاً ووصلاً 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6D0D24C9-BCD3-436A-BF12-ED2A11CFC72C}" type="parTrans" cxnId="{1831AABA-73AA-4AE6-9DE1-D9A908E0D578}">
      <dgm:prSet/>
      <dgm:spPr/>
      <dgm:t>
        <a:bodyPr/>
        <a:lstStyle/>
        <a:p>
          <a:endParaRPr lang="en-CA" sz="1600"/>
        </a:p>
      </dgm:t>
    </dgm:pt>
    <dgm:pt modelId="{C88D5B41-C980-4417-A968-99EF866D41D6}" type="sibTrans" cxnId="{1831AABA-73AA-4AE6-9DE1-D9A908E0D578}">
      <dgm:prSet/>
      <dgm:spPr/>
      <dgm:t>
        <a:bodyPr/>
        <a:lstStyle/>
        <a:p>
          <a:endParaRPr lang="en-CA"/>
        </a:p>
      </dgm:t>
    </dgm:pt>
    <dgm:pt modelId="{75FFB165-A58D-4E03-9E51-8E0FD120D629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400" b="1" kern="1200" dirty="0">
              <a:solidFill>
                <a:srgbClr val="C00000"/>
              </a:solidFill>
              <a:latin typeface="+mn-lt"/>
            </a:rPr>
            <a:t>Stopping</a:t>
          </a:r>
          <a:br>
            <a:rPr lang="en-US" sz="1400" b="1" kern="1200" dirty="0">
              <a:solidFill>
                <a:srgbClr val="C00000"/>
              </a:solidFill>
              <a:latin typeface="+mn-lt"/>
            </a:rPr>
          </a:br>
          <a:r>
            <a:rPr lang="ar-SA" sz="1400" b="1" kern="1200" dirty="0">
              <a:solidFill>
                <a:srgbClr val="C00000"/>
              </a:solidFill>
              <a:latin typeface="+mn-lt"/>
            </a:rPr>
            <a:t>وقفاً فقط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BB408977-236C-4D41-B7D5-57809A1D7648}" type="parTrans" cxnId="{87C56607-E024-48FD-8109-A2C29BAA81EC}">
      <dgm:prSet/>
      <dgm:spPr/>
      <dgm:t>
        <a:bodyPr/>
        <a:lstStyle/>
        <a:p>
          <a:endParaRPr lang="en-CA" sz="1600"/>
        </a:p>
      </dgm:t>
    </dgm:pt>
    <dgm:pt modelId="{A2B14FB8-AE29-4B23-A7AD-3EB5BAA80ED7}" type="sibTrans" cxnId="{87C56607-E024-48FD-8109-A2C29BAA81EC}">
      <dgm:prSet/>
      <dgm:spPr/>
      <dgm:t>
        <a:bodyPr/>
        <a:lstStyle/>
        <a:p>
          <a:endParaRPr lang="en-CA"/>
        </a:p>
      </dgm:t>
    </dgm:pt>
    <dgm:pt modelId="{8A1650A6-2143-462E-B222-E9371ECE0380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400" b="1" kern="1200" dirty="0">
              <a:solidFill>
                <a:srgbClr val="C00000"/>
              </a:solidFill>
              <a:latin typeface="+mn-lt"/>
            </a:rPr>
            <a:t>Continuing</a:t>
          </a:r>
          <a:r>
            <a:rPr lang="ar-SA" sz="1400" b="1" kern="1200" dirty="0">
              <a:solidFill>
                <a:srgbClr val="C00000"/>
              </a:solidFill>
              <a:latin typeface="+mn-lt"/>
            </a:rPr>
            <a:t> </a:t>
          </a:r>
          <a:br>
            <a:rPr lang="en-CA" sz="1400" b="1" kern="1200" dirty="0">
              <a:solidFill>
                <a:srgbClr val="C00000"/>
              </a:solidFill>
              <a:latin typeface="+mn-lt"/>
            </a:rPr>
          </a:br>
          <a:r>
            <a:rPr lang="ar-SA" sz="1400" b="1" kern="1200" dirty="0">
              <a:solidFill>
                <a:srgbClr val="C00000"/>
              </a:solidFill>
              <a:latin typeface="+mn-lt"/>
            </a:rPr>
            <a:t>وصلاً فقط 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A9B9BF6E-C539-402D-8CCA-452D408E5D00}" type="parTrans" cxnId="{8F8E7573-1951-4C31-A7E6-E1C56614B6FE}">
      <dgm:prSet/>
      <dgm:spPr/>
      <dgm:t>
        <a:bodyPr/>
        <a:lstStyle/>
        <a:p>
          <a:endParaRPr lang="en-CA" sz="1600"/>
        </a:p>
      </dgm:t>
    </dgm:pt>
    <dgm:pt modelId="{F7DE8BC5-9621-474C-ABA8-4B7B2C7F7B00}" type="sibTrans" cxnId="{8F8E7573-1951-4C31-A7E6-E1C56614B6FE}">
      <dgm:prSet/>
      <dgm:spPr/>
      <dgm:t>
        <a:bodyPr/>
        <a:lstStyle/>
        <a:p>
          <a:endParaRPr lang="en-CA"/>
        </a:p>
      </dgm:t>
    </dgm:pt>
    <dgm:pt modelId="{47EA173C-EDC6-4FDA-8261-83843715ED6C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ar-SA" sz="1400" b="1" kern="1200" dirty="0">
              <a:latin typeface="+mn-lt"/>
            </a:rPr>
            <a:t>بلغ</a:t>
          </a:r>
          <a:r>
            <a:rPr lang="ar-SA" sz="14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400" b="1" kern="1200" dirty="0">
              <a:latin typeface="+mn-lt"/>
            </a:rPr>
            <a:t> مجمع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AFAB40C3-3ECA-4751-A055-953F7D84CBB9}" type="parTrans" cxnId="{06CA0FFD-1336-4E57-932C-7EA71CA94115}">
      <dgm:prSet/>
      <dgm:spPr/>
      <dgm:t>
        <a:bodyPr/>
        <a:lstStyle/>
        <a:p>
          <a:endParaRPr lang="en-CA" sz="1600"/>
        </a:p>
      </dgm:t>
    </dgm:pt>
    <dgm:pt modelId="{382B0A81-43DB-4C6B-AFD7-63A9B74EEE35}" type="sibTrans" cxnId="{06CA0FFD-1336-4E57-932C-7EA71CA94115}">
      <dgm:prSet/>
      <dgm:spPr/>
      <dgm:t>
        <a:bodyPr/>
        <a:lstStyle/>
        <a:p>
          <a:endParaRPr lang="en-CA"/>
        </a:p>
      </dgm:t>
    </dgm:pt>
    <dgm:pt modelId="{5DF74B4C-73D8-4633-8FD8-1D0ECCCDEE6A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CA" sz="1400" b="1" kern="1200" dirty="0">
              <a:latin typeface="+mn-lt"/>
            </a:rPr>
            <a:t>Iwad</a:t>
          </a:r>
          <a:br>
            <a:rPr lang="en-CA" sz="1400" b="1" kern="1200" dirty="0">
              <a:latin typeface="+mn-lt"/>
            </a:rPr>
          </a:br>
          <a:r>
            <a:rPr lang="en-US" sz="1400" b="0" kern="1200" dirty="0">
              <a:latin typeface="+mn-lt"/>
            </a:rPr>
            <a:t> (substitute)</a:t>
          </a:r>
          <a:r>
            <a:rPr lang="en-CA" sz="1400" b="0" kern="1200" dirty="0">
              <a:latin typeface="+mn-lt"/>
            </a:rPr>
            <a:t> </a:t>
          </a:r>
          <a:r>
            <a:rPr lang="ar-SA" sz="1400" b="0" kern="1200" dirty="0">
              <a:latin typeface="+mn-lt"/>
            </a:rPr>
            <a:t>العوض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A2649A69-30D0-4DB1-904F-2E18AB34B3D4}" type="parTrans" cxnId="{B8D4206D-3BDA-46FB-B929-C04D9CA35253}">
      <dgm:prSet/>
      <dgm:spPr/>
      <dgm:t>
        <a:bodyPr/>
        <a:lstStyle/>
        <a:p>
          <a:endParaRPr lang="en-CA" sz="1600"/>
        </a:p>
      </dgm:t>
    </dgm:pt>
    <dgm:pt modelId="{5A73E587-6648-4F9E-B2BE-EA47041B4EA0}" type="sibTrans" cxnId="{B8D4206D-3BDA-46FB-B929-C04D9CA35253}">
      <dgm:prSet/>
      <dgm:spPr/>
      <dgm:t>
        <a:bodyPr/>
        <a:lstStyle/>
        <a:p>
          <a:endParaRPr lang="en-CA"/>
        </a:p>
      </dgm:t>
    </dgm:pt>
    <dgm:pt modelId="{5DA1F43E-71CC-4013-B77C-1DF45E9AFCFE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1400" b="1" kern="1200" dirty="0">
              <a:latin typeface="+mn-lt"/>
            </a:rPr>
            <a:t>The 7 Alifs</a:t>
          </a:r>
          <a:br>
            <a:rPr lang="en-US" sz="1400" b="0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الألفات السبعة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FC72D416-D328-4D2D-B4BE-92D4CE63A083}" type="parTrans" cxnId="{5BEF3C53-D957-474E-AD7F-7463004284C8}">
      <dgm:prSet/>
      <dgm:spPr/>
      <dgm:t>
        <a:bodyPr/>
        <a:lstStyle/>
        <a:p>
          <a:endParaRPr lang="en-CA" sz="1600"/>
        </a:p>
      </dgm:t>
    </dgm:pt>
    <dgm:pt modelId="{F1ED7E29-FDB0-4F78-AE8F-D168D79D8A92}" type="sibTrans" cxnId="{5BEF3C53-D957-474E-AD7F-7463004284C8}">
      <dgm:prSet/>
      <dgm:spPr/>
      <dgm:t>
        <a:bodyPr/>
        <a:lstStyle/>
        <a:p>
          <a:endParaRPr lang="en-CA"/>
        </a:p>
      </dgm:t>
    </dgm:pt>
    <dgm:pt modelId="{7639FAF6-9E1C-4F42-BFA4-3335F1E0FFD9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CA" sz="1400" b="1" kern="1200" dirty="0">
              <a:latin typeface="+mn-lt"/>
            </a:rPr>
            <a:t>Silah Sughra</a:t>
          </a:r>
          <a:br>
            <a:rPr lang="en-CA" sz="1400" b="1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الصلة الصغرى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828A35BB-CB16-4D9B-A183-2951B0441068}" type="parTrans" cxnId="{5AE32637-FF28-4FCF-8109-B61453AC6857}">
      <dgm:prSet/>
      <dgm:spPr/>
      <dgm:t>
        <a:bodyPr/>
        <a:lstStyle/>
        <a:p>
          <a:endParaRPr lang="en-CA" sz="1600"/>
        </a:p>
      </dgm:t>
    </dgm:pt>
    <dgm:pt modelId="{A3D36A38-3B92-4B46-B3AA-54953985E34A}" type="sibTrans" cxnId="{5AE32637-FF28-4FCF-8109-B61453AC6857}">
      <dgm:prSet/>
      <dgm:spPr/>
      <dgm:t>
        <a:bodyPr/>
        <a:lstStyle/>
        <a:p>
          <a:endParaRPr lang="en-CA"/>
        </a:p>
      </dgm:t>
    </dgm:pt>
    <dgm:pt modelId="{4D299C0D-9AAA-438F-B698-48F5C22E5F69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CA" sz="1200" b="1" kern="1200" dirty="0">
              <a:latin typeface="+mn-lt"/>
            </a:rPr>
            <a:t>‘Ared Lil </a:t>
          </a:r>
          <a:r>
            <a:rPr lang="en-CA" sz="1200" b="1" kern="1200" dirty="0" err="1">
              <a:latin typeface="+mn-lt"/>
            </a:rPr>
            <a:t>Sukoun</a:t>
          </a:r>
          <a:br>
            <a:rPr lang="en-CA" sz="1200" b="0" kern="1200" dirty="0">
              <a:latin typeface="+mn-lt"/>
            </a:rPr>
          </a:br>
          <a:r>
            <a:rPr lang="ar-SA" sz="1200" b="0" kern="1200" dirty="0">
              <a:latin typeface="+mn-lt"/>
            </a:rPr>
            <a:t>العارض للسكون</a:t>
          </a:r>
          <a:endParaRPr lang="en-CA" sz="12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A51A0556-E045-4C46-A9F0-E236A91960A7}" type="parTrans" cxnId="{FD89EE2D-A6CE-4654-8E0C-545C94A537BA}">
      <dgm:prSet/>
      <dgm:spPr/>
      <dgm:t>
        <a:bodyPr/>
        <a:lstStyle/>
        <a:p>
          <a:endParaRPr lang="en-CA" sz="1600"/>
        </a:p>
      </dgm:t>
    </dgm:pt>
    <dgm:pt modelId="{37F01A06-CDE1-4E23-A8FE-4802929881A5}" type="sibTrans" cxnId="{FD89EE2D-A6CE-4654-8E0C-545C94A537BA}">
      <dgm:prSet/>
      <dgm:spPr/>
      <dgm:t>
        <a:bodyPr/>
        <a:lstStyle/>
        <a:p>
          <a:endParaRPr lang="en-CA"/>
        </a:p>
      </dgm:t>
    </dgm:pt>
    <dgm:pt modelId="{BFFE29C3-114F-47ED-92E3-329584D0276E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1400" b="1" kern="1200" dirty="0">
              <a:latin typeface="+mn-lt"/>
            </a:rPr>
            <a:t>Meeting of 2 </a:t>
          </a:r>
          <a:r>
            <a:rPr lang="en-US" sz="1400" b="1" kern="1200" dirty="0" err="1">
              <a:latin typeface="+mn-lt"/>
            </a:rPr>
            <a:t>sakin</a:t>
          </a:r>
          <a:br>
            <a:rPr lang="en-US" sz="1400" b="1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التقاء الساكنين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gm:t>
    </dgm:pt>
    <dgm:pt modelId="{F3DF1207-922D-493A-B1E7-FF8D361A86A0}" type="parTrans" cxnId="{253492CC-BF7F-4AE3-99AF-73767986DD29}">
      <dgm:prSet/>
      <dgm:spPr/>
      <dgm:t>
        <a:bodyPr/>
        <a:lstStyle/>
        <a:p>
          <a:endParaRPr lang="en-CA" sz="1600"/>
        </a:p>
      </dgm:t>
    </dgm:pt>
    <dgm:pt modelId="{A61F4075-3653-42C4-B48C-79A907293C10}" type="sibTrans" cxnId="{253492CC-BF7F-4AE3-99AF-73767986DD29}">
      <dgm:prSet/>
      <dgm:spPr/>
      <dgm:t>
        <a:bodyPr/>
        <a:lstStyle/>
        <a:p>
          <a:endParaRPr lang="en-CA"/>
        </a:p>
      </dgm:t>
    </dgm:pt>
    <dgm:pt modelId="{DA7B1ED1-0138-E744-BBCC-FE86B08F6643}">
      <dgm:prSet phldrT="[Text]" phldr="0" custT="1"/>
      <dgm:spPr>
        <a:solidFill>
          <a:schemeClr val="accent5"/>
        </a:solidFill>
      </dgm:spPr>
      <dgm:t>
        <a:bodyPr/>
        <a:lstStyle/>
        <a:p>
          <a:r>
            <a:rPr lang="en-CA" sz="1200" dirty="0">
              <a:solidFill>
                <a:schemeClr val="bg2"/>
              </a:solidFill>
              <a:latin typeface="+mn-lt"/>
            </a:rPr>
            <a:t>Caused by</a:t>
          </a:r>
          <a:br>
            <a:rPr lang="en-CA" sz="1400" dirty="0">
              <a:solidFill>
                <a:schemeClr val="bg2"/>
              </a:solidFill>
              <a:latin typeface="+mn-lt"/>
            </a:rPr>
          </a:br>
          <a:r>
            <a:rPr lang="en-CA" sz="1400" dirty="0">
              <a:solidFill>
                <a:schemeClr val="bg2"/>
              </a:solidFill>
              <a:latin typeface="+mn-lt"/>
            </a:rPr>
            <a:t> </a:t>
          </a:r>
          <a:r>
            <a:rPr lang="en-CA" sz="1400" b="1" i="1" dirty="0">
              <a:solidFill>
                <a:schemeClr val="bg2"/>
              </a:solidFill>
              <a:latin typeface="+mn-lt"/>
            </a:rPr>
            <a:t>Hamzah</a:t>
          </a:r>
          <a:br>
            <a:rPr lang="en-CA" sz="1400" dirty="0">
              <a:solidFill>
                <a:schemeClr val="bg2"/>
              </a:solidFill>
              <a:latin typeface="+mn-lt"/>
            </a:rPr>
          </a:br>
          <a:r>
            <a:rPr lang="ar-SA" sz="1400" dirty="0">
              <a:solidFill>
                <a:schemeClr val="bg2"/>
              </a:solidFill>
              <a:latin typeface="+mn-lt"/>
            </a:rPr>
            <a:t>بسبب الهمزة</a:t>
          </a:r>
          <a:endParaRPr lang="en-CA" sz="1400" dirty="0">
            <a:solidFill>
              <a:schemeClr val="bg2"/>
            </a:solidFill>
            <a:latin typeface="+mn-lt"/>
          </a:endParaRPr>
        </a:p>
      </dgm:t>
    </dgm:pt>
    <dgm:pt modelId="{6AF9989B-6B3C-914E-9A86-B691635C2F66}" type="parTrans" cxnId="{D3396FAA-40F3-C544-8ED5-43C8DCFAB7D0}">
      <dgm:prSet/>
      <dgm:spPr/>
      <dgm:t>
        <a:bodyPr/>
        <a:lstStyle/>
        <a:p>
          <a:endParaRPr lang="en-US" sz="1600"/>
        </a:p>
      </dgm:t>
    </dgm:pt>
    <dgm:pt modelId="{AD4FB2B9-3709-0546-AAB6-BB4EC9BC7E85}" type="sibTrans" cxnId="{D3396FAA-40F3-C544-8ED5-43C8DCFAB7D0}">
      <dgm:prSet/>
      <dgm:spPr/>
      <dgm:t>
        <a:bodyPr/>
        <a:lstStyle/>
        <a:p>
          <a:endParaRPr lang="en-US"/>
        </a:p>
      </dgm:t>
    </dgm:pt>
    <dgm:pt modelId="{06CA7D94-ED48-004E-91E5-8793B8B96EF8}">
      <dgm:prSet phldrT="[Text]" phldr="0" custT="1"/>
      <dgm:spPr>
        <a:solidFill>
          <a:schemeClr val="accent3"/>
        </a:solidFill>
      </dgm:spPr>
      <dgm:t>
        <a:bodyPr/>
        <a:lstStyle/>
        <a:p>
          <a:r>
            <a:rPr lang="en-CA" sz="1200" dirty="0">
              <a:latin typeface="+mn-lt"/>
            </a:rPr>
            <a:t>Caused by</a:t>
          </a:r>
          <a:br>
            <a:rPr lang="en-CA" sz="1400" dirty="0">
              <a:latin typeface="+mn-lt"/>
            </a:rPr>
          </a:br>
          <a:r>
            <a:rPr lang="en-CA" sz="1400" dirty="0">
              <a:latin typeface="+mn-lt"/>
            </a:rPr>
            <a:t> </a:t>
          </a:r>
          <a:r>
            <a:rPr lang="en-CA" sz="1400" b="1" i="1" dirty="0">
              <a:latin typeface="+mn-lt"/>
            </a:rPr>
            <a:t>Sokun</a:t>
          </a:r>
          <a:br>
            <a:rPr lang="en-CA" sz="1400" dirty="0">
              <a:latin typeface="+mn-lt"/>
            </a:rPr>
          </a:br>
          <a:r>
            <a:rPr lang="ar-SA" sz="1400" dirty="0">
              <a:latin typeface="+mn-lt"/>
            </a:rPr>
            <a:t>بسبب السكون</a:t>
          </a:r>
          <a:endParaRPr lang="en-CA" sz="1400" dirty="0">
            <a:latin typeface="+mn-lt"/>
          </a:endParaRPr>
        </a:p>
      </dgm:t>
    </dgm:pt>
    <dgm:pt modelId="{ACA409F7-7A08-B24A-975A-DFE210ACF276}" type="parTrans" cxnId="{B4F284B3-F7D6-6049-B6BD-5DF861FA4319}">
      <dgm:prSet/>
      <dgm:spPr/>
      <dgm:t>
        <a:bodyPr/>
        <a:lstStyle/>
        <a:p>
          <a:endParaRPr lang="en-US" sz="1600"/>
        </a:p>
      </dgm:t>
    </dgm:pt>
    <dgm:pt modelId="{3DB8B9F7-DABF-FA45-9553-FE0422FBA63D}" type="sibTrans" cxnId="{B4F284B3-F7D6-6049-B6BD-5DF861FA4319}">
      <dgm:prSet/>
      <dgm:spPr/>
      <dgm:t>
        <a:bodyPr/>
        <a:lstStyle/>
        <a:p>
          <a:endParaRPr lang="en-US"/>
        </a:p>
      </dgm:t>
    </dgm:pt>
    <dgm:pt modelId="{A27D550F-4043-8F4B-A8E2-843978DB8499}">
      <dgm:prSet phldrT="[Text]" phldr="0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Muttasil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(Connected)</a:t>
          </a:r>
          <a:r>
            <a:rPr lang="en-CA" sz="1400" dirty="0">
              <a:latin typeface="+mn-lt"/>
            </a:rPr>
            <a:t> </a:t>
          </a:r>
          <a:r>
            <a:rPr lang="ar-SA" sz="1400" dirty="0">
              <a:latin typeface="+mn-lt"/>
            </a:rPr>
            <a:t>المتصل</a:t>
          </a:r>
          <a:endParaRPr lang="en-CA" sz="1400" dirty="0">
            <a:latin typeface="+mn-lt"/>
          </a:endParaRPr>
        </a:p>
      </dgm:t>
    </dgm:pt>
    <dgm:pt modelId="{8BF0E8E1-1AFA-B54E-8024-D2A3A9255C02}" type="parTrans" cxnId="{4906880A-CB83-EA43-BDED-A88045854640}">
      <dgm:prSet/>
      <dgm:spPr/>
      <dgm:t>
        <a:bodyPr/>
        <a:lstStyle/>
        <a:p>
          <a:endParaRPr lang="en-US" sz="1600"/>
        </a:p>
      </dgm:t>
    </dgm:pt>
    <dgm:pt modelId="{B909C038-7779-C646-872C-20F85225459A}" type="sibTrans" cxnId="{4906880A-CB83-EA43-BDED-A88045854640}">
      <dgm:prSet/>
      <dgm:spPr/>
      <dgm:t>
        <a:bodyPr/>
        <a:lstStyle/>
        <a:p>
          <a:endParaRPr lang="en-US"/>
        </a:p>
      </dgm:t>
    </dgm:pt>
    <dgm:pt modelId="{9B4CBFF0-6A6D-0540-A436-773ABAB14F90}">
      <dgm:prSet phldrT="[Text]" phldr="0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Munfasil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(Separated)</a:t>
          </a:r>
          <a:r>
            <a:rPr lang="ar-SA" sz="1400" dirty="0">
              <a:latin typeface="+mn-lt"/>
            </a:rPr>
            <a:t> المنفصل</a:t>
          </a:r>
          <a:endParaRPr lang="en-CA" sz="1400" dirty="0">
            <a:latin typeface="+mn-lt"/>
          </a:endParaRPr>
        </a:p>
      </dgm:t>
    </dgm:pt>
    <dgm:pt modelId="{3BF5C778-DDC0-3641-8620-54A30F37A6AC}" type="parTrans" cxnId="{91B5C5AD-E5BD-AC49-B63C-373C62CB9181}">
      <dgm:prSet/>
      <dgm:spPr/>
      <dgm:t>
        <a:bodyPr/>
        <a:lstStyle/>
        <a:p>
          <a:endParaRPr lang="en-US" sz="1600"/>
        </a:p>
      </dgm:t>
    </dgm:pt>
    <dgm:pt modelId="{506EFF06-BE73-C440-990D-DAF7CB9A6D93}" type="sibTrans" cxnId="{91B5C5AD-E5BD-AC49-B63C-373C62CB9181}">
      <dgm:prSet/>
      <dgm:spPr/>
      <dgm:t>
        <a:bodyPr/>
        <a:lstStyle/>
        <a:p>
          <a:endParaRPr lang="en-US"/>
        </a:p>
      </dgm:t>
    </dgm:pt>
    <dgm:pt modelId="{E75CE78D-4FBF-F84E-B9B2-790AFA4B1350}">
      <dgm:prSet phldrT="[Text]" phldr="0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>
              <a:latin typeface="+mn-lt"/>
            </a:rPr>
            <a:t>Badal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(Switched)</a:t>
          </a:r>
          <a:br>
            <a:rPr lang="en-CA" sz="1200" dirty="0">
              <a:latin typeface="+mn-lt"/>
            </a:rPr>
          </a:br>
          <a:r>
            <a:rPr lang="ar-SA" sz="1400" dirty="0">
              <a:latin typeface="+mn-lt"/>
            </a:rPr>
            <a:t>البدل </a:t>
          </a:r>
          <a:endParaRPr lang="en-CA" sz="1400" dirty="0">
            <a:latin typeface="+mn-lt"/>
          </a:endParaRPr>
        </a:p>
      </dgm:t>
    </dgm:pt>
    <dgm:pt modelId="{0AE00B84-57DF-0140-917A-4C3573609811}" type="parTrans" cxnId="{49210F67-2128-7740-AEE1-995552EA29D6}">
      <dgm:prSet/>
      <dgm:spPr/>
      <dgm:t>
        <a:bodyPr/>
        <a:lstStyle/>
        <a:p>
          <a:endParaRPr lang="en-US" sz="1600"/>
        </a:p>
      </dgm:t>
    </dgm:pt>
    <dgm:pt modelId="{F4A4077B-D568-BF45-8183-F8A3D7E3C2FA}" type="sibTrans" cxnId="{49210F67-2128-7740-AEE1-995552EA29D6}">
      <dgm:prSet/>
      <dgm:spPr/>
      <dgm:t>
        <a:bodyPr/>
        <a:lstStyle/>
        <a:p>
          <a:endParaRPr lang="en-US"/>
        </a:p>
      </dgm:t>
    </dgm:pt>
    <dgm:pt modelId="{905AC9A5-6A8F-FF45-A552-432A0AE4F2AD}">
      <dgm:prSet phldrT="[Text]" phldr="0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>
              <a:latin typeface="+mn-lt"/>
            </a:rPr>
            <a:t>Lazim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(Compulsory)</a:t>
          </a:r>
          <a:br>
            <a:rPr lang="en-CA" sz="1400" dirty="0">
              <a:latin typeface="+mn-lt"/>
            </a:rPr>
          </a:br>
          <a:r>
            <a:rPr lang="ar-SA" sz="1400" dirty="0">
              <a:latin typeface="+mn-lt"/>
            </a:rPr>
            <a:t>اللازم</a:t>
          </a:r>
          <a:endParaRPr lang="en-CA" sz="1400" dirty="0">
            <a:latin typeface="+mn-lt"/>
          </a:endParaRPr>
        </a:p>
      </dgm:t>
    </dgm:pt>
    <dgm:pt modelId="{B5EE2DC1-836E-D240-BED9-2D1C422EDF97}" type="parTrans" cxnId="{90263938-16AA-804B-B601-B696E4D32A32}">
      <dgm:prSet/>
      <dgm:spPr/>
      <dgm:t>
        <a:bodyPr/>
        <a:lstStyle/>
        <a:p>
          <a:endParaRPr lang="en-US" sz="1600"/>
        </a:p>
      </dgm:t>
    </dgm:pt>
    <dgm:pt modelId="{97ABC63F-50C0-EC40-9480-85D3EA46C366}" type="sibTrans" cxnId="{90263938-16AA-804B-B601-B696E4D32A32}">
      <dgm:prSet/>
      <dgm:spPr/>
      <dgm:t>
        <a:bodyPr/>
        <a:lstStyle/>
        <a:p>
          <a:endParaRPr lang="en-US"/>
        </a:p>
      </dgm:t>
    </dgm:pt>
    <dgm:pt modelId="{44E16BE2-87EE-6145-B91F-DB0AF60AB0D9}">
      <dgm:prSet phldrT="[Text]" phldr="0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rtl="0"/>
          <a:r>
            <a:rPr lang="en-CA" sz="1400" b="1" dirty="0">
              <a:latin typeface="+mn-lt"/>
            </a:rPr>
            <a:t>Silah Kubra</a:t>
          </a:r>
          <a:br>
            <a:rPr lang="en-CA" sz="1400" dirty="0">
              <a:latin typeface="+mn-lt"/>
            </a:rPr>
          </a:br>
          <a:r>
            <a:rPr lang="ar-SA" sz="1400" dirty="0" err="1">
              <a:latin typeface="+mn-lt"/>
            </a:rPr>
            <a:t>الصله</a:t>
          </a:r>
          <a:r>
            <a:rPr lang="ar-SA" sz="1400" dirty="0">
              <a:latin typeface="+mn-lt"/>
            </a:rPr>
            <a:t> الكبرى</a:t>
          </a:r>
          <a:endParaRPr lang="en-CA" sz="1400" dirty="0">
            <a:latin typeface="+mn-lt"/>
          </a:endParaRPr>
        </a:p>
      </dgm:t>
    </dgm:pt>
    <dgm:pt modelId="{53E1CFFC-A567-D84A-ABDE-E6CEF6CB8E45}" type="parTrans" cxnId="{E9E430AA-1F8C-8E41-B66B-09ECDF021A0B}">
      <dgm:prSet/>
      <dgm:spPr/>
      <dgm:t>
        <a:bodyPr/>
        <a:lstStyle/>
        <a:p>
          <a:endParaRPr lang="en-US" sz="1600"/>
        </a:p>
      </dgm:t>
    </dgm:pt>
    <dgm:pt modelId="{1498A9E9-F11D-B24D-9330-A832336BF49A}" type="sibTrans" cxnId="{E9E430AA-1F8C-8E41-B66B-09ECDF021A0B}">
      <dgm:prSet/>
      <dgm:spPr/>
      <dgm:t>
        <a:bodyPr/>
        <a:lstStyle/>
        <a:p>
          <a:endParaRPr lang="en-US"/>
        </a:p>
      </dgm:t>
    </dgm:pt>
    <dgm:pt modelId="{363906CC-730E-499C-9848-942D5B2F5603}">
      <dgm:prSet phldrT="[Text]" phldr="0" custT="1"/>
      <dgm:spPr>
        <a:solidFill>
          <a:schemeClr val="accent6"/>
        </a:solidFill>
      </dgm:spPr>
      <dgm:t>
        <a:bodyPr/>
        <a:lstStyle/>
        <a:p>
          <a:r>
            <a:rPr lang="en-CA" sz="1400" b="1" dirty="0">
              <a:latin typeface="+mn-lt"/>
              <a:ea typeface="Calibri"/>
              <a:cs typeface="Calibri"/>
              <a:sym typeface="Calibri"/>
            </a:rPr>
            <a:t>Al-Madd Al-</a:t>
          </a:r>
          <a:r>
            <a:rPr lang="en-CA" sz="1400" b="1" dirty="0" err="1">
              <a:latin typeface="+mn-lt"/>
              <a:ea typeface="Calibri"/>
              <a:cs typeface="Calibri"/>
              <a:sym typeface="Calibri"/>
            </a:rPr>
            <a:t>Far’ee</a:t>
          </a:r>
          <a:br>
            <a:rPr lang="en-CA" sz="1400" dirty="0">
              <a:latin typeface="+mn-lt"/>
              <a:ea typeface="Calibri"/>
              <a:cs typeface="Calibri"/>
              <a:sym typeface="Calibri"/>
            </a:rPr>
          </a:br>
          <a:r>
            <a:rPr lang="en-CA" sz="1400" dirty="0">
              <a:latin typeface="+mn-lt"/>
              <a:ea typeface="Calibri"/>
              <a:cs typeface="Calibri"/>
              <a:sym typeface="Calibri"/>
            </a:rPr>
            <a:t>(Secondary Madd)</a:t>
          </a:r>
          <a:br>
            <a:rPr lang="en-CA" sz="1400" dirty="0">
              <a:latin typeface="+mn-lt"/>
              <a:ea typeface="Calibri"/>
              <a:cs typeface="Calibri"/>
              <a:sym typeface="Calibri"/>
            </a:rPr>
          </a:br>
          <a:r>
            <a:rPr lang="ar-KW" sz="1400" b="0" i="0" dirty="0">
              <a:latin typeface="+mn-lt"/>
            </a:rPr>
            <a:t>المد الفرعي</a:t>
          </a:r>
          <a:endParaRPr lang="en-CA" sz="1400" dirty="0">
            <a:latin typeface="+mn-lt"/>
          </a:endParaRPr>
        </a:p>
      </dgm:t>
    </dgm:pt>
    <dgm:pt modelId="{EE7D7E0F-8705-46F5-81BD-11CF5D7F6649}" type="sibTrans" cxnId="{D50BA939-98EA-48DD-9FB2-B437A5C917D2}">
      <dgm:prSet/>
      <dgm:spPr/>
      <dgm:t>
        <a:bodyPr/>
        <a:lstStyle/>
        <a:p>
          <a:endParaRPr lang="en-CA"/>
        </a:p>
      </dgm:t>
    </dgm:pt>
    <dgm:pt modelId="{9634D334-9342-45E0-B2D0-CD4150AE9CA1}" type="parTrans" cxnId="{D50BA939-98EA-48DD-9FB2-B437A5C917D2}">
      <dgm:prSet/>
      <dgm:spPr/>
      <dgm:t>
        <a:bodyPr/>
        <a:lstStyle/>
        <a:p>
          <a:endParaRPr lang="en-CA" sz="1600"/>
        </a:p>
      </dgm:t>
    </dgm:pt>
    <dgm:pt modelId="{0EA9B01D-929E-8A49-B7A7-E1CCBD388FA3}">
      <dgm:prSet phldrT="[Text]" phldr="0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CA" sz="1400" b="1" dirty="0">
              <a:latin typeface="+mn-lt"/>
            </a:rPr>
            <a:t>‘Ared Lil </a:t>
          </a:r>
          <a:r>
            <a:rPr lang="en-CA" sz="1400" b="1" dirty="0" err="1">
              <a:latin typeface="+mn-lt"/>
            </a:rPr>
            <a:t>Sukoun</a:t>
          </a:r>
          <a:br>
            <a:rPr lang="en-CA" sz="1400" b="0" dirty="0">
              <a:latin typeface="+mn-lt"/>
            </a:rPr>
          </a:br>
          <a:r>
            <a:rPr lang="ar-SA" sz="1400" b="0" dirty="0">
              <a:latin typeface="+mn-lt"/>
            </a:rPr>
            <a:t>العارض للسكون</a:t>
          </a:r>
          <a:endParaRPr lang="en-CA" sz="1400" dirty="0">
            <a:latin typeface="+mn-lt"/>
          </a:endParaRPr>
        </a:p>
      </dgm:t>
    </dgm:pt>
    <dgm:pt modelId="{F4899F38-B031-A743-BD12-703925234F06}" type="parTrans" cxnId="{93D8673C-17A2-4441-91D1-8B5DD826E897}">
      <dgm:prSet/>
      <dgm:spPr/>
      <dgm:t>
        <a:bodyPr/>
        <a:lstStyle/>
        <a:p>
          <a:endParaRPr lang="en-US" sz="1600"/>
        </a:p>
      </dgm:t>
    </dgm:pt>
    <dgm:pt modelId="{B387F484-2576-994B-9A89-72E6777F18F1}" type="sibTrans" cxnId="{93D8673C-17A2-4441-91D1-8B5DD826E897}">
      <dgm:prSet/>
      <dgm:spPr/>
      <dgm:t>
        <a:bodyPr/>
        <a:lstStyle/>
        <a:p>
          <a:endParaRPr lang="en-US"/>
        </a:p>
      </dgm:t>
    </dgm:pt>
    <dgm:pt modelId="{9D3711E1-91ED-3D4D-ABC7-4C7995CA9816}">
      <dgm:prSet phldrT="[Text]" phldr="0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US" sz="1400" b="1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Kalimi</a:t>
          </a:r>
          <a:r>
            <a:rPr lang="en-US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br>
            <a:rPr lang="ar-SA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en-US" sz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(word)</a:t>
          </a:r>
          <a:br>
            <a:rPr lang="en-US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dirty="0">
            <a:solidFill>
              <a:schemeClr val="tx1"/>
            </a:solidFill>
            <a:latin typeface="+mn-lt"/>
          </a:endParaRPr>
        </a:p>
      </dgm:t>
    </dgm:pt>
    <dgm:pt modelId="{F3FD6E49-A834-C14A-962B-C0497259CEF6}" type="parTrans" cxnId="{B62D5CD5-E89A-084C-8524-872B82685C35}">
      <dgm:prSet/>
      <dgm:spPr/>
      <dgm:t>
        <a:bodyPr/>
        <a:lstStyle/>
        <a:p>
          <a:endParaRPr lang="en-US" sz="1600"/>
        </a:p>
      </dgm:t>
    </dgm:pt>
    <dgm:pt modelId="{2E9F61C8-1BF6-9046-A9B0-2C4B14CC2F56}" type="sibTrans" cxnId="{B62D5CD5-E89A-084C-8524-872B82685C35}">
      <dgm:prSet/>
      <dgm:spPr/>
      <dgm:t>
        <a:bodyPr/>
        <a:lstStyle/>
        <a:p>
          <a:endParaRPr lang="en-US"/>
        </a:p>
      </dgm:t>
    </dgm:pt>
    <dgm:pt modelId="{4E37D83F-E09E-DC4E-9318-250A962193C9}">
      <dgm:prSet phldrT="[Text]" phldr="0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Harfi</a:t>
          </a:r>
          <a:r>
            <a:rPr lang="en-CA" sz="1400" dirty="0">
              <a:latin typeface="+mn-lt"/>
            </a:rPr>
            <a:t> </a:t>
          </a:r>
          <a:br>
            <a:rPr lang="ar-SA" sz="1400" dirty="0">
              <a:latin typeface="+mn-lt"/>
            </a:rPr>
          </a:br>
          <a:r>
            <a:rPr lang="en-CA" sz="1200" dirty="0">
              <a:latin typeface="+mn-lt"/>
            </a:rPr>
            <a:t>(letter)</a:t>
          </a:r>
          <a:br>
            <a:rPr lang="en-CA" sz="1200" dirty="0">
              <a:latin typeface="+mn-lt"/>
            </a:rPr>
          </a:br>
          <a:r>
            <a:rPr lang="ar-SA" sz="1400" dirty="0">
              <a:latin typeface="+mn-lt"/>
            </a:rPr>
            <a:t>حرفي</a:t>
          </a:r>
          <a:endParaRPr lang="en-CA" sz="1400" dirty="0">
            <a:latin typeface="+mn-lt"/>
          </a:endParaRPr>
        </a:p>
      </dgm:t>
    </dgm:pt>
    <dgm:pt modelId="{046EB6FE-19D2-D347-87DB-4227F8C53031}" type="parTrans" cxnId="{9DFAEC6C-276B-8D4A-824C-25FA8B463B8F}">
      <dgm:prSet/>
      <dgm:spPr/>
      <dgm:t>
        <a:bodyPr/>
        <a:lstStyle/>
        <a:p>
          <a:endParaRPr lang="en-US" sz="1600"/>
        </a:p>
      </dgm:t>
    </dgm:pt>
    <dgm:pt modelId="{B73F3430-613A-8C45-8EF7-7B19BC5D0E16}" type="sibTrans" cxnId="{9DFAEC6C-276B-8D4A-824C-25FA8B463B8F}">
      <dgm:prSet/>
      <dgm:spPr/>
      <dgm:t>
        <a:bodyPr/>
        <a:lstStyle/>
        <a:p>
          <a:endParaRPr lang="en-US"/>
        </a:p>
      </dgm:t>
    </dgm:pt>
    <dgm:pt modelId="{FC239151-5FD8-BC41-BA57-ED6CD4B9E133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Muthaqqal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(Heavy)</a:t>
          </a:r>
          <a:br>
            <a:rPr lang="en-CA" sz="1400" dirty="0">
              <a:latin typeface="+mn-lt"/>
            </a:rPr>
          </a:br>
          <a:r>
            <a:rPr lang="ar-SA" sz="1400" dirty="0">
              <a:latin typeface="+mn-lt"/>
            </a:rPr>
            <a:t>مثقل</a:t>
          </a:r>
          <a:endParaRPr lang="en-CA" sz="1400" dirty="0">
            <a:latin typeface="+mn-lt"/>
          </a:endParaRPr>
        </a:p>
      </dgm:t>
    </dgm:pt>
    <dgm:pt modelId="{91E972B9-4679-924D-9ACD-6FF1CD59DA7D}" type="parTrans" cxnId="{02487590-8293-CE44-AC32-18E46C913DD9}">
      <dgm:prSet/>
      <dgm:spPr/>
      <dgm:t>
        <a:bodyPr/>
        <a:lstStyle/>
        <a:p>
          <a:endParaRPr lang="en-US" sz="1600"/>
        </a:p>
      </dgm:t>
    </dgm:pt>
    <dgm:pt modelId="{B0F4E6A2-584D-9548-A251-AD626F95821E}" type="sibTrans" cxnId="{02487590-8293-CE44-AC32-18E46C913DD9}">
      <dgm:prSet/>
      <dgm:spPr/>
      <dgm:t>
        <a:bodyPr/>
        <a:lstStyle/>
        <a:p>
          <a:endParaRPr lang="en-US"/>
        </a:p>
      </dgm:t>
    </dgm:pt>
    <dgm:pt modelId="{D64C1AA2-F31E-CD45-A018-56D0CB9D9F68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Mukhaffaf</a:t>
          </a:r>
          <a:br>
            <a:rPr lang="en-CA" sz="1400" dirty="0">
              <a:latin typeface="+mn-lt"/>
            </a:rPr>
          </a:br>
          <a:r>
            <a:rPr lang="en-CA" sz="1200" dirty="0">
              <a:latin typeface="+mn-lt"/>
            </a:rPr>
            <a:t>(Light)</a:t>
          </a:r>
          <a:br>
            <a:rPr lang="ar-SA" sz="1400" dirty="0">
              <a:latin typeface="+mn-lt"/>
            </a:rPr>
          </a:br>
          <a:r>
            <a:rPr lang="ar-SA" sz="1400" dirty="0">
              <a:latin typeface="+mn-lt"/>
            </a:rPr>
            <a:t>مخفف</a:t>
          </a:r>
          <a:endParaRPr lang="en-CA" sz="1400" dirty="0">
            <a:latin typeface="+mn-lt"/>
          </a:endParaRPr>
        </a:p>
      </dgm:t>
    </dgm:pt>
    <dgm:pt modelId="{076ABC8F-1444-984A-A06D-6D5B833B2A3E}" type="parTrans" cxnId="{FEBF242D-62C5-3E4F-AADA-BD38615F4BE3}">
      <dgm:prSet/>
      <dgm:spPr/>
      <dgm:t>
        <a:bodyPr/>
        <a:lstStyle/>
        <a:p>
          <a:endParaRPr lang="en-US" sz="1600"/>
        </a:p>
      </dgm:t>
    </dgm:pt>
    <dgm:pt modelId="{8146B518-A5C3-9547-9027-FF0C0FCA5D5E}" type="sibTrans" cxnId="{FEBF242D-62C5-3E4F-AADA-BD38615F4BE3}">
      <dgm:prSet/>
      <dgm:spPr/>
      <dgm:t>
        <a:bodyPr/>
        <a:lstStyle/>
        <a:p>
          <a:endParaRPr lang="en-US"/>
        </a:p>
      </dgm:t>
    </dgm:pt>
    <dgm:pt modelId="{4C202421-D094-A34D-B2F1-25D4273AC589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>
              <a:latin typeface="+mn-lt"/>
            </a:rPr>
            <a:t>Muthaqqal</a:t>
          </a:r>
          <a:br>
            <a:rPr lang="en-CA" sz="1400">
              <a:latin typeface="+mn-lt"/>
            </a:rPr>
          </a:br>
          <a:r>
            <a:rPr lang="en-CA" sz="1400">
              <a:latin typeface="+mn-lt"/>
            </a:rPr>
            <a:t>(Heavy)</a:t>
          </a:r>
          <a:br>
            <a:rPr lang="en-CA" sz="1400">
              <a:latin typeface="+mn-lt"/>
            </a:rPr>
          </a:br>
          <a:r>
            <a:rPr lang="ar-SA" sz="1400">
              <a:latin typeface="+mn-lt"/>
            </a:rPr>
            <a:t>مثقل</a:t>
          </a:r>
          <a:endParaRPr lang="en-CA" sz="1400" dirty="0">
            <a:latin typeface="+mn-lt"/>
          </a:endParaRPr>
        </a:p>
      </dgm:t>
    </dgm:pt>
    <dgm:pt modelId="{40B74ED9-6391-3C46-B9F5-FE678977108A}" type="parTrans" cxnId="{FE673BB0-3D0C-F14F-A381-CFE8132E80D8}">
      <dgm:prSet/>
      <dgm:spPr/>
      <dgm:t>
        <a:bodyPr/>
        <a:lstStyle/>
        <a:p>
          <a:endParaRPr lang="en-US" sz="1600"/>
        </a:p>
      </dgm:t>
    </dgm:pt>
    <dgm:pt modelId="{A7B1A6A5-AF27-6A4A-8A4B-6B719B3B732F}" type="sibTrans" cxnId="{FE673BB0-3D0C-F14F-A381-CFE8132E80D8}">
      <dgm:prSet/>
      <dgm:spPr/>
      <dgm:t>
        <a:bodyPr/>
        <a:lstStyle/>
        <a:p>
          <a:endParaRPr lang="en-US"/>
        </a:p>
      </dgm:t>
    </dgm:pt>
    <dgm:pt modelId="{82C6D79A-0596-E446-8AB0-EB8FA4B2B36F}">
      <dgm:prSet phldrT="[Text]" phldr="0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CA" sz="1400" b="1" dirty="0" err="1">
              <a:latin typeface="+mn-lt"/>
            </a:rPr>
            <a:t>Mukhaffaf</a:t>
          </a:r>
          <a:br>
            <a:rPr lang="en-CA" sz="1400" dirty="0">
              <a:latin typeface="+mn-lt"/>
            </a:rPr>
          </a:br>
          <a:r>
            <a:rPr lang="en-CA" sz="1400" dirty="0">
              <a:latin typeface="+mn-lt"/>
            </a:rPr>
            <a:t>(Light)</a:t>
          </a:r>
          <a:br>
            <a:rPr lang="ar-SA" sz="1400" dirty="0">
              <a:latin typeface="+mn-lt"/>
            </a:rPr>
          </a:br>
          <a:r>
            <a:rPr lang="ar-SA" sz="1400" dirty="0">
              <a:latin typeface="+mn-lt"/>
            </a:rPr>
            <a:t>مخفف</a:t>
          </a:r>
          <a:endParaRPr lang="en-US" sz="1400" dirty="0"/>
        </a:p>
      </dgm:t>
    </dgm:pt>
    <dgm:pt modelId="{139DEFD6-80BF-FA41-9691-E40A7122A297}" type="parTrans" cxnId="{5DFF1A26-C0D9-4245-924C-CDA8E6B15775}">
      <dgm:prSet/>
      <dgm:spPr/>
      <dgm:t>
        <a:bodyPr/>
        <a:lstStyle/>
        <a:p>
          <a:endParaRPr lang="en-US" sz="1600"/>
        </a:p>
      </dgm:t>
    </dgm:pt>
    <dgm:pt modelId="{EE2EBA02-936D-4C49-8153-72EEAA825A2C}" type="sibTrans" cxnId="{5DFF1A26-C0D9-4245-924C-CDA8E6B15775}">
      <dgm:prSet/>
      <dgm:spPr/>
      <dgm:t>
        <a:bodyPr/>
        <a:lstStyle/>
        <a:p>
          <a:endParaRPr lang="en-US"/>
        </a:p>
      </dgm:t>
    </dgm:pt>
    <dgm:pt modelId="{7962B020-9644-4E42-B602-679C60E09917}" type="pres">
      <dgm:prSet presAssocID="{1FA0E469-E16F-4F1F-8401-3CD027F51F4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66B241A-3F58-49D1-B3EB-0D176338D21E}" type="pres">
      <dgm:prSet presAssocID="{025B4D34-4287-4951-9F0D-9ECD9E39D10D}" presName="hierRoot1" presStyleCnt="0">
        <dgm:presLayoutVars>
          <dgm:hierBranch val="init"/>
        </dgm:presLayoutVars>
      </dgm:prSet>
      <dgm:spPr/>
    </dgm:pt>
    <dgm:pt modelId="{AAA9743F-8B80-4B7B-839C-512283950D45}" type="pres">
      <dgm:prSet presAssocID="{025B4D34-4287-4951-9F0D-9ECD9E39D10D}" presName="rootComposite1" presStyleCnt="0"/>
      <dgm:spPr/>
    </dgm:pt>
    <dgm:pt modelId="{1DA08752-DBDB-4521-9D5A-4FEA32F88E8C}" type="pres">
      <dgm:prSet presAssocID="{025B4D34-4287-4951-9F0D-9ECD9E39D10D}" presName="rootText1" presStyleLbl="node0" presStyleIdx="0" presStyleCnt="1">
        <dgm:presLayoutVars>
          <dgm:chPref val="3"/>
        </dgm:presLayoutVars>
      </dgm:prSet>
      <dgm:spPr>
        <a:prstGeom prst="roundRect">
          <a:avLst/>
        </a:prstGeom>
      </dgm:spPr>
    </dgm:pt>
    <dgm:pt modelId="{B599172F-5419-47BB-819A-B7FAEE33EA7E}" type="pres">
      <dgm:prSet presAssocID="{025B4D34-4287-4951-9F0D-9ECD9E39D10D}" presName="rootConnector1" presStyleLbl="node1" presStyleIdx="0" presStyleCnt="0"/>
      <dgm:spPr/>
    </dgm:pt>
    <dgm:pt modelId="{5BAA9067-095B-4898-80EA-1D98998FCB27}" type="pres">
      <dgm:prSet presAssocID="{025B4D34-4287-4951-9F0D-9ECD9E39D10D}" presName="hierChild2" presStyleCnt="0"/>
      <dgm:spPr/>
    </dgm:pt>
    <dgm:pt modelId="{8D0D5CFB-2617-4590-B872-8E2C478B495F}" type="pres">
      <dgm:prSet presAssocID="{ACB6D3F8-0D7A-4E3A-951A-5EA6B9D94E92}" presName="Name37" presStyleLbl="parChTrans1D2" presStyleIdx="0" presStyleCnt="2"/>
      <dgm:spPr/>
    </dgm:pt>
    <dgm:pt modelId="{30D999B1-CE89-447F-AD3A-E304323F4619}" type="pres">
      <dgm:prSet presAssocID="{96F15514-0324-48F7-8870-369F1B0CD7AF}" presName="hierRoot2" presStyleCnt="0">
        <dgm:presLayoutVars>
          <dgm:hierBranch/>
        </dgm:presLayoutVars>
      </dgm:prSet>
      <dgm:spPr/>
    </dgm:pt>
    <dgm:pt modelId="{AF5B351D-52EA-4840-A048-897E11341F05}" type="pres">
      <dgm:prSet presAssocID="{96F15514-0324-48F7-8870-369F1B0CD7AF}" presName="rootComposite" presStyleCnt="0"/>
      <dgm:spPr/>
    </dgm:pt>
    <dgm:pt modelId="{80352BA0-3522-4E85-B679-025F665B3325}" type="pres">
      <dgm:prSet presAssocID="{96F15514-0324-48F7-8870-369F1B0CD7AF}" presName="rootText" presStyleLbl="node2" presStyleIdx="0" presStyleCnt="2" custScaleX="295249" custLinFactX="-4894" custLinFactNeighborX="-100000" custLinFactNeighborY="41">
        <dgm:presLayoutVars>
          <dgm:chPref val="3"/>
        </dgm:presLayoutVars>
      </dgm:prSet>
      <dgm:spPr>
        <a:prstGeom prst="roundRect">
          <a:avLst/>
        </a:prstGeom>
      </dgm:spPr>
    </dgm:pt>
    <dgm:pt modelId="{0EEFD0AD-0403-489B-9279-D19C631FC6EF}" type="pres">
      <dgm:prSet presAssocID="{96F15514-0324-48F7-8870-369F1B0CD7AF}" presName="rootConnector" presStyleLbl="node2" presStyleIdx="0" presStyleCnt="2"/>
      <dgm:spPr/>
    </dgm:pt>
    <dgm:pt modelId="{C08B7E7B-3666-4AD7-8259-526D3B95E9AC}" type="pres">
      <dgm:prSet presAssocID="{96F15514-0324-48F7-8870-369F1B0CD7AF}" presName="hierChild4" presStyleCnt="0"/>
      <dgm:spPr/>
    </dgm:pt>
    <dgm:pt modelId="{D884700F-6098-4749-BD26-394E3276E35E}" type="pres">
      <dgm:prSet presAssocID="{EEAA4052-0D1E-420D-9F6F-A845F983D6E8}" presName="Name35" presStyleLbl="parChTrans1D3" presStyleIdx="0" presStyleCnt="4"/>
      <dgm:spPr/>
    </dgm:pt>
    <dgm:pt modelId="{F2C1B11A-41F0-4AC3-B195-488B2656AAF5}" type="pres">
      <dgm:prSet presAssocID="{25519B2B-E749-4A44-BAB6-EEB485C2A545}" presName="hierRoot2" presStyleCnt="0">
        <dgm:presLayoutVars>
          <dgm:hierBranch/>
        </dgm:presLayoutVars>
      </dgm:prSet>
      <dgm:spPr/>
    </dgm:pt>
    <dgm:pt modelId="{767EDA32-53B1-41A2-A3F0-974B99A0F554}" type="pres">
      <dgm:prSet presAssocID="{25519B2B-E749-4A44-BAB6-EEB485C2A545}" presName="rootComposite" presStyleCnt="0"/>
      <dgm:spPr/>
    </dgm:pt>
    <dgm:pt modelId="{B3C570EB-761F-4DF2-840A-0BE33F51CA09}" type="pres">
      <dgm:prSet presAssocID="{25519B2B-E749-4A44-BAB6-EEB485C2A545}" presName="rootText" presStyleLbl="node3" presStyleIdx="0" presStyleCnt="4" custLinFactNeighborX="-99313" custLinFactNeighborY="-5854">
        <dgm:presLayoutVars>
          <dgm:chPref val="3"/>
        </dgm:presLayoutVars>
      </dgm:prSet>
      <dgm:spPr>
        <a:prstGeom prst="roundRect">
          <a:avLst/>
        </a:prstGeom>
      </dgm:spPr>
    </dgm:pt>
    <dgm:pt modelId="{AA1224E5-9D19-4A1D-818F-061BE6E9BD47}" type="pres">
      <dgm:prSet presAssocID="{25519B2B-E749-4A44-BAB6-EEB485C2A545}" presName="rootConnector" presStyleLbl="node3" presStyleIdx="0" presStyleCnt="4"/>
      <dgm:spPr/>
    </dgm:pt>
    <dgm:pt modelId="{8BCEA8EF-0661-46D5-A633-AE39A25F80D0}" type="pres">
      <dgm:prSet presAssocID="{25519B2B-E749-4A44-BAB6-EEB485C2A545}" presName="hierChild4" presStyleCnt="0"/>
      <dgm:spPr/>
    </dgm:pt>
    <dgm:pt modelId="{BAB8BA20-6E42-46DB-AA75-52C07BFD8628}" type="pres">
      <dgm:prSet presAssocID="{6D0D24C9-BCD3-436A-BF12-ED2A11CFC72C}" presName="Name35" presStyleLbl="parChTrans1D4" presStyleIdx="0" presStyleCnt="22"/>
      <dgm:spPr/>
    </dgm:pt>
    <dgm:pt modelId="{1AFA7ADB-E346-43CF-8E2B-E6AF84145F59}" type="pres">
      <dgm:prSet presAssocID="{F4696291-C991-407F-B0C3-6A8F2CE0841A}" presName="hierRoot2" presStyleCnt="0">
        <dgm:presLayoutVars>
          <dgm:hierBranch val="init"/>
        </dgm:presLayoutVars>
      </dgm:prSet>
      <dgm:spPr/>
    </dgm:pt>
    <dgm:pt modelId="{484B0738-0473-489A-A639-C41BB8C2FA64}" type="pres">
      <dgm:prSet presAssocID="{F4696291-C991-407F-B0C3-6A8F2CE0841A}" presName="rootComposite" presStyleCnt="0"/>
      <dgm:spPr/>
    </dgm:pt>
    <dgm:pt modelId="{0D88FE23-8758-4A6D-81FE-BEC5AE1BB7F4}" type="pres">
      <dgm:prSet presAssocID="{F4696291-C991-407F-B0C3-6A8F2CE0841A}" presName="rootText" presStyleLbl="node4" presStyleIdx="0" presStyleCnt="22" custLinFactNeighborX="8534" custLinFactNeighborY="30640">
        <dgm:presLayoutVars>
          <dgm:chPref val="3"/>
        </dgm:presLayoutVars>
      </dgm:prSet>
      <dgm:spPr>
        <a:prstGeom prst="roundRect">
          <a:avLst/>
        </a:prstGeom>
      </dgm:spPr>
    </dgm:pt>
    <dgm:pt modelId="{7B1EDCE2-2E38-4FFF-BDFA-964E3AA97BCB}" type="pres">
      <dgm:prSet presAssocID="{F4696291-C991-407F-B0C3-6A8F2CE0841A}" presName="rootConnector" presStyleLbl="node4" presStyleIdx="0" presStyleCnt="22"/>
      <dgm:spPr/>
    </dgm:pt>
    <dgm:pt modelId="{03AD6F7F-9FF5-40F8-9828-863D2FEEA87E}" type="pres">
      <dgm:prSet presAssocID="{F4696291-C991-407F-B0C3-6A8F2CE0841A}" presName="hierChild4" presStyleCnt="0"/>
      <dgm:spPr/>
    </dgm:pt>
    <dgm:pt modelId="{AA22B2F9-539D-4A79-8A8D-EB4CCBC07323}" type="pres">
      <dgm:prSet presAssocID="{AFAB40C3-3ECA-4751-A055-953F7D84CBB9}" presName="Name37" presStyleLbl="parChTrans1D4" presStyleIdx="1" presStyleCnt="22"/>
      <dgm:spPr/>
    </dgm:pt>
    <dgm:pt modelId="{F52A2972-4B36-419F-9063-120E613614B8}" type="pres">
      <dgm:prSet presAssocID="{47EA173C-EDC6-4FDA-8261-83843715ED6C}" presName="hierRoot2" presStyleCnt="0">
        <dgm:presLayoutVars>
          <dgm:hierBranch val="r"/>
        </dgm:presLayoutVars>
      </dgm:prSet>
      <dgm:spPr/>
    </dgm:pt>
    <dgm:pt modelId="{A255A861-7B33-417F-A10C-F297A4A8D382}" type="pres">
      <dgm:prSet presAssocID="{47EA173C-EDC6-4FDA-8261-83843715ED6C}" presName="rootComposite" presStyleCnt="0"/>
      <dgm:spPr/>
    </dgm:pt>
    <dgm:pt modelId="{476443CA-C80E-495A-A67B-7D050FCD583F}" type="pres">
      <dgm:prSet presAssocID="{47EA173C-EDC6-4FDA-8261-83843715ED6C}" presName="rootText" presStyleLbl="node4" presStyleIdx="1" presStyleCnt="22" custLinFactNeighborX="-1542" custLinFactNeighborY="20272">
        <dgm:presLayoutVars>
          <dgm:chPref val="3"/>
        </dgm:presLayoutVars>
      </dgm:prSet>
      <dgm:spPr>
        <a:prstGeom prst="roundRect">
          <a:avLst/>
        </a:prstGeom>
      </dgm:spPr>
    </dgm:pt>
    <dgm:pt modelId="{C3F4B18B-83A8-4321-8A24-803A0F4AD38B}" type="pres">
      <dgm:prSet presAssocID="{47EA173C-EDC6-4FDA-8261-83843715ED6C}" presName="rootConnector" presStyleLbl="node4" presStyleIdx="1" presStyleCnt="22"/>
      <dgm:spPr/>
    </dgm:pt>
    <dgm:pt modelId="{F0CAE8AB-4DCF-4A43-86A7-E8DA30C5C65E}" type="pres">
      <dgm:prSet presAssocID="{47EA173C-EDC6-4FDA-8261-83843715ED6C}" presName="hierChild4" presStyleCnt="0"/>
      <dgm:spPr/>
    </dgm:pt>
    <dgm:pt modelId="{2A7DEFA2-70F0-4C57-A7F6-E282A46FC72A}" type="pres">
      <dgm:prSet presAssocID="{47EA173C-EDC6-4FDA-8261-83843715ED6C}" presName="hierChild5" presStyleCnt="0"/>
      <dgm:spPr/>
    </dgm:pt>
    <dgm:pt modelId="{2D46B4FA-5BBD-4ECE-B1F9-8FBAF3C3574F}" type="pres">
      <dgm:prSet presAssocID="{F4696291-C991-407F-B0C3-6A8F2CE0841A}" presName="hierChild5" presStyleCnt="0"/>
      <dgm:spPr/>
    </dgm:pt>
    <dgm:pt modelId="{65E52AD9-0770-47DE-AC77-DB0169E7F276}" type="pres">
      <dgm:prSet presAssocID="{BB408977-236C-4D41-B7D5-57809A1D7648}" presName="Name35" presStyleLbl="parChTrans1D4" presStyleIdx="2" presStyleCnt="22"/>
      <dgm:spPr/>
    </dgm:pt>
    <dgm:pt modelId="{7BBE6926-5CBE-48C2-8B02-BDCB3CAD33FC}" type="pres">
      <dgm:prSet presAssocID="{75FFB165-A58D-4E03-9E51-8E0FD120D629}" presName="hierRoot2" presStyleCnt="0">
        <dgm:presLayoutVars>
          <dgm:hierBranch val="init"/>
        </dgm:presLayoutVars>
      </dgm:prSet>
      <dgm:spPr/>
    </dgm:pt>
    <dgm:pt modelId="{AB47DD15-A5F2-49D3-8EEE-23A082183625}" type="pres">
      <dgm:prSet presAssocID="{75FFB165-A58D-4E03-9E51-8E0FD120D629}" presName="rootComposite" presStyleCnt="0"/>
      <dgm:spPr/>
    </dgm:pt>
    <dgm:pt modelId="{9AA2D2B3-2912-464F-9B7B-9963A918BA5A}" type="pres">
      <dgm:prSet presAssocID="{75FFB165-A58D-4E03-9E51-8E0FD120D629}" presName="rootText" presStyleLbl="node4" presStyleIdx="2" presStyleCnt="22" custLinFactNeighborX="15584" custLinFactNeighborY="30858">
        <dgm:presLayoutVars>
          <dgm:chPref val="3"/>
        </dgm:presLayoutVars>
      </dgm:prSet>
      <dgm:spPr>
        <a:prstGeom prst="roundRect">
          <a:avLst/>
        </a:prstGeom>
      </dgm:spPr>
    </dgm:pt>
    <dgm:pt modelId="{BDD006FC-7FBE-4690-AD0A-0854CA483EF2}" type="pres">
      <dgm:prSet presAssocID="{75FFB165-A58D-4E03-9E51-8E0FD120D629}" presName="rootConnector" presStyleLbl="node4" presStyleIdx="2" presStyleCnt="22"/>
      <dgm:spPr/>
    </dgm:pt>
    <dgm:pt modelId="{9A19FB33-077C-437B-8054-F3243068003D}" type="pres">
      <dgm:prSet presAssocID="{75FFB165-A58D-4E03-9E51-8E0FD120D629}" presName="hierChild4" presStyleCnt="0"/>
      <dgm:spPr/>
    </dgm:pt>
    <dgm:pt modelId="{727CB3DB-D620-43C4-A2A8-A0C9A1916D1A}" type="pres">
      <dgm:prSet presAssocID="{A2649A69-30D0-4DB1-904F-2E18AB34B3D4}" presName="Name37" presStyleLbl="parChTrans1D4" presStyleIdx="3" presStyleCnt="22"/>
      <dgm:spPr/>
    </dgm:pt>
    <dgm:pt modelId="{678481D3-3F44-4238-BC91-D73056845EE7}" type="pres">
      <dgm:prSet presAssocID="{5DF74B4C-73D8-4633-8FD8-1D0ECCCDEE6A}" presName="hierRoot2" presStyleCnt="0">
        <dgm:presLayoutVars>
          <dgm:hierBranch val="init"/>
        </dgm:presLayoutVars>
      </dgm:prSet>
      <dgm:spPr/>
    </dgm:pt>
    <dgm:pt modelId="{29B51F40-1994-4414-BE6C-29DCAC57961F}" type="pres">
      <dgm:prSet presAssocID="{5DF74B4C-73D8-4633-8FD8-1D0ECCCDEE6A}" presName="rootComposite" presStyleCnt="0"/>
      <dgm:spPr/>
    </dgm:pt>
    <dgm:pt modelId="{FD424917-6B45-4290-A810-E13D0472D485}" type="pres">
      <dgm:prSet presAssocID="{5DF74B4C-73D8-4633-8FD8-1D0ECCCDEE6A}" presName="rootText" presStyleLbl="node4" presStyleIdx="3" presStyleCnt="22" custLinFactNeighborX="15584" custLinFactNeighborY="8808">
        <dgm:presLayoutVars>
          <dgm:chPref val="3"/>
        </dgm:presLayoutVars>
      </dgm:prSet>
      <dgm:spPr>
        <a:prstGeom prst="roundRect">
          <a:avLst/>
        </a:prstGeom>
      </dgm:spPr>
    </dgm:pt>
    <dgm:pt modelId="{B2A765D3-2AF1-4501-B379-6926915A735B}" type="pres">
      <dgm:prSet presAssocID="{5DF74B4C-73D8-4633-8FD8-1D0ECCCDEE6A}" presName="rootConnector" presStyleLbl="node4" presStyleIdx="3" presStyleCnt="22"/>
      <dgm:spPr/>
    </dgm:pt>
    <dgm:pt modelId="{C8DF2FF2-5533-4201-953E-EFC5D123F3B8}" type="pres">
      <dgm:prSet presAssocID="{5DF74B4C-73D8-4633-8FD8-1D0ECCCDEE6A}" presName="hierChild4" presStyleCnt="0"/>
      <dgm:spPr/>
    </dgm:pt>
    <dgm:pt modelId="{37B5A8AD-2629-4867-8591-3972F80AA969}" type="pres">
      <dgm:prSet presAssocID="{5DF74B4C-73D8-4633-8FD8-1D0ECCCDEE6A}" presName="hierChild5" presStyleCnt="0"/>
      <dgm:spPr/>
    </dgm:pt>
    <dgm:pt modelId="{D74222A8-E580-4B12-B3D5-D2ADC202B68E}" type="pres">
      <dgm:prSet presAssocID="{F3DF1207-922D-493A-B1E7-FF8D361A86A0}" presName="Name37" presStyleLbl="parChTrans1D4" presStyleIdx="4" presStyleCnt="22"/>
      <dgm:spPr/>
    </dgm:pt>
    <dgm:pt modelId="{D8F39045-1D04-4FB8-A3E1-9C798CC69AD1}" type="pres">
      <dgm:prSet presAssocID="{BFFE29C3-114F-47ED-92E3-329584D0276E}" presName="hierRoot2" presStyleCnt="0">
        <dgm:presLayoutVars>
          <dgm:hierBranch val="init"/>
        </dgm:presLayoutVars>
      </dgm:prSet>
      <dgm:spPr/>
    </dgm:pt>
    <dgm:pt modelId="{11D13FC9-55FA-436E-90BD-D4F11D744F3C}" type="pres">
      <dgm:prSet presAssocID="{BFFE29C3-114F-47ED-92E3-329584D0276E}" presName="rootComposite" presStyleCnt="0"/>
      <dgm:spPr/>
    </dgm:pt>
    <dgm:pt modelId="{FE2DB67C-4C26-4FA0-937E-4BE37BEFFBC2}" type="pres">
      <dgm:prSet presAssocID="{BFFE29C3-114F-47ED-92E3-329584D0276E}" presName="rootText" presStyleLbl="node4" presStyleIdx="4" presStyleCnt="22" custLinFactNeighborX="15584" custLinFactNeighborY="19833">
        <dgm:presLayoutVars>
          <dgm:chPref val="3"/>
        </dgm:presLayoutVars>
      </dgm:prSet>
      <dgm:spPr>
        <a:prstGeom prst="roundRect">
          <a:avLst/>
        </a:prstGeom>
      </dgm:spPr>
    </dgm:pt>
    <dgm:pt modelId="{0AA74D1E-3AE3-47C4-BCB2-F28BE9A67EE2}" type="pres">
      <dgm:prSet presAssocID="{BFFE29C3-114F-47ED-92E3-329584D0276E}" presName="rootConnector" presStyleLbl="node4" presStyleIdx="4" presStyleCnt="22"/>
      <dgm:spPr/>
    </dgm:pt>
    <dgm:pt modelId="{7AC706A8-9F5A-408C-8686-A15B7A592E00}" type="pres">
      <dgm:prSet presAssocID="{BFFE29C3-114F-47ED-92E3-329584D0276E}" presName="hierChild4" presStyleCnt="0"/>
      <dgm:spPr/>
    </dgm:pt>
    <dgm:pt modelId="{CB2C6B22-8DF2-4511-B0BA-5705BF049F89}" type="pres">
      <dgm:prSet presAssocID="{BFFE29C3-114F-47ED-92E3-329584D0276E}" presName="hierChild5" presStyleCnt="0"/>
      <dgm:spPr/>
    </dgm:pt>
    <dgm:pt modelId="{2F97739A-30CB-46BF-B44E-3466567D2595}" type="pres">
      <dgm:prSet presAssocID="{FC72D416-D328-4D2D-B4BE-92D4CE63A083}" presName="Name37" presStyleLbl="parChTrans1D4" presStyleIdx="5" presStyleCnt="22"/>
      <dgm:spPr/>
    </dgm:pt>
    <dgm:pt modelId="{3284289E-A19E-4E77-BC17-1740C9078E91}" type="pres">
      <dgm:prSet presAssocID="{5DA1F43E-71CC-4013-B77C-1DF45E9AFCFE}" presName="hierRoot2" presStyleCnt="0">
        <dgm:presLayoutVars>
          <dgm:hierBranch val="init"/>
        </dgm:presLayoutVars>
      </dgm:prSet>
      <dgm:spPr/>
    </dgm:pt>
    <dgm:pt modelId="{63EF0660-1C1B-41FF-AEEE-A0CCF5E57C1E}" type="pres">
      <dgm:prSet presAssocID="{5DA1F43E-71CC-4013-B77C-1DF45E9AFCFE}" presName="rootComposite" presStyleCnt="0"/>
      <dgm:spPr/>
    </dgm:pt>
    <dgm:pt modelId="{95508A89-9607-4824-9661-443880E5D946}" type="pres">
      <dgm:prSet presAssocID="{5DA1F43E-71CC-4013-B77C-1DF45E9AFCFE}" presName="rootText" presStyleLbl="node4" presStyleIdx="5" presStyleCnt="22" custLinFactNeighborX="15584" custLinFactNeighborY="33290">
        <dgm:presLayoutVars>
          <dgm:chPref val="3"/>
        </dgm:presLayoutVars>
      </dgm:prSet>
      <dgm:spPr>
        <a:prstGeom prst="roundRect">
          <a:avLst/>
        </a:prstGeom>
      </dgm:spPr>
    </dgm:pt>
    <dgm:pt modelId="{CBC7572D-98FF-4F35-A460-1DB067791633}" type="pres">
      <dgm:prSet presAssocID="{5DA1F43E-71CC-4013-B77C-1DF45E9AFCFE}" presName="rootConnector" presStyleLbl="node4" presStyleIdx="5" presStyleCnt="22"/>
      <dgm:spPr/>
    </dgm:pt>
    <dgm:pt modelId="{89191B7D-8845-43C8-B3BB-3350C1E76EB5}" type="pres">
      <dgm:prSet presAssocID="{5DA1F43E-71CC-4013-B77C-1DF45E9AFCFE}" presName="hierChild4" presStyleCnt="0"/>
      <dgm:spPr/>
    </dgm:pt>
    <dgm:pt modelId="{D269A370-CE50-435D-9A3E-709D1A75215F}" type="pres">
      <dgm:prSet presAssocID="{5DA1F43E-71CC-4013-B77C-1DF45E9AFCFE}" presName="hierChild5" presStyleCnt="0"/>
      <dgm:spPr/>
    </dgm:pt>
    <dgm:pt modelId="{F552F510-321A-4F4F-8DBA-E03B68ADA7AF}" type="pres">
      <dgm:prSet presAssocID="{75FFB165-A58D-4E03-9E51-8E0FD120D629}" presName="hierChild5" presStyleCnt="0"/>
      <dgm:spPr/>
    </dgm:pt>
    <dgm:pt modelId="{89499FE0-E7FC-4E8B-B25E-9B3F8A475E02}" type="pres">
      <dgm:prSet presAssocID="{A9B9BF6E-C539-402D-8CCA-452D408E5D00}" presName="Name35" presStyleLbl="parChTrans1D4" presStyleIdx="6" presStyleCnt="22"/>
      <dgm:spPr/>
    </dgm:pt>
    <dgm:pt modelId="{305595A7-23BC-44E8-A03C-1A9A4F47A20F}" type="pres">
      <dgm:prSet presAssocID="{8A1650A6-2143-462E-B222-E9371ECE0380}" presName="hierRoot2" presStyleCnt="0">
        <dgm:presLayoutVars>
          <dgm:hierBranch val="init"/>
        </dgm:presLayoutVars>
      </dgm:prSet>
      <dgm:spPr/>
    </dgm:pt>
    <dgm:pt modelId="{DCD2AB30-6F3B-4617-B510-359069B6DFBB}" type="pres">
      <dgm:prSet presAssocID="{8A1650A6-2143-462E-B222-E9371ECE0380}" presName="rootComposite" presStyleCnt="0"/>
      <dgm:spPr/>
    </dgm:pt>
    <dgm:pt modelId="{16BA64E7-47CA-4051-8160-48E056F028DE}" type="pres">
      <dgm:prSet presAssocID="{8A1650A6-2143-462E-B222-E9371ECE0380}" presName="rootText" presStyleLbl="node4" presStyleIdx="6" presStyleCnt="22" custLinFactNeighborX="54188" custLinFactNeighborY="30858">
        <dgm:presLayoutVars>
          <dgm:chPref val="3"/>
        </dgm:presLayoutVars>
      </dgm:prSet>
      <dgm:spPr>
        <a:prstGeom prst="roundRect">
          <a:avLst/>
        </a:prstGeom>
      </dgm:spPr>
    </dgm:pt>
    <dgm:pt modelId="{4B7FB032-BF70-45D6-B1EB-0FB2EF199F45}" type="pres">
      <dgm:prSet presAssocID="{8A1650A6-2143-462E-B222-E9371ECE0380}" presName="rootConnector" presStyleLbl="node4" presStyleIdx="6" presStyleCnt="22"/>
      <dgm:spPr/>
    </dgm:pt>
    <dgm:pt modelId="{4C623835-6276-4ABA-B35F-C393E3673126}" type="pres">
      <dgm:prSet presAssocID="{8A1650A6-2143-462E-B222-E9371ECE0380}" presName="hierChild4" presStyleCnt="0"/>
      <dgm:spPr/>
    </dgm:pt>
    <dgm:pt modelId="{548871E3-F23D-41F1-8199-F652E4A76D40}" type="pres">
      <dgm:prSet presAssocID="{828A35BB-CB16-4D9B-A183-2951B0441068}" presName="Name37" presStyleLbl="parChTrans1D4" presStyleIdx="7" presStyleCnt="22"/>
      <dgm:spPr/>
    </dgm:pt>
    <dgm:pt modelId="{ACA889EF-E0E8-46FA-B422-9F61858B99F4}" type="pres">
      <dgm:prSet presAssocID="{7639FAF6-9E1C-4F42-BFA4-3335F1E0FFD9}" presName="hierRoot2" presStyleCnt="0">
        <dgm:presLayoutVars>
          <dgm:hierBranch val="init"/>
        </dgm:presLayoutVars>
      </dgm:prSet>
      <dgm:spPr/>
    </dgm:pt>
    <dgm:pt modelId="{480689FC-6D78-4C6D-81FB-05ADDBE186B5}" type="pres">
      <dgm:prSet presAssocID="{7639FAF6-9E1C-4F42-BFA4-3335F1E0FFD9}" presName="rootComposite" presStyleCnt="0"/>
      <dgm:spPr/>
    </dgm:pt>
    <dgm:pt modelId="{D9AD7E2B-4BCA-44C8-A1CC-001F9ADA21DF}" type="pres">
      <dgm:prSet presAssocID="{7639FAF6-9E1C-4F42-BFA4-3335F1E0FFD9}" presName="rootText" presStyleLbl="node4" presStyleIdx="7" presStyleCnt="22" custLinFactNeighborX="54188" custLinFactNeighborY="8808">
        <dgm:presLayoutVars>
          <dgm:chPref val="3"/>
        </dgm:presLayoutVars>
      </dgm:prSet>
      <dgm:spPr>
        <a:prstGeom prst="roundRect">
          <a:avLst/>
        </a:prstGeom>
      </dgm:spPr>
    </dgm:pt>
    <dgm:pt modelId="{CF8DD596-3104-49DE-8E2B-77860E56372D}" type="pres">
      <dgm:prSet presAssocID="{7639FAF6-9E1C-4F42-BFA4-3335F1E0FFD9}" presName="rootConnector" presStyleLbl="node4" presStyleIdx="7" presStyleCnt="22"/>
      <dgm:spPr/>
    </dgm:pt>
    <dgm:pt modelId="{1ED1CC47-A76D-4910-899B-90B6A0A46B2B}" type="pres">
      <dgm:prSet presAssocID="{7639FAF6-9E1C-4F42-BFA4-3335F1E0FFD9}" presName="hierChild4" presStyleCnt="0"/>
      <dgm:spPr/>
    </dgm:pt>
    <dgm:pt modelId="{F756E76B-6625-4F8B-8CC4-A41D31305114}" type="pres">
      <dgm:prSet presAssocID="{7639FAF6-9E1C-4F42-BFA4-3335F1E0FFD9}" presName="hierChild5" presStyleCnt="0"/>
      <dgm:spPr/>
    </dgm:pt>
    <dgm:pt modelId="{579476AD-1AD0-42D2-A1F4-EB39AD5EA1C1}" type="pres">
      <dgm:prSet presAssocID="{A51A0556-E045-4C46-A9F0-E236A91960A7}" presName="Name37" presStyleLbl="parChTrans1D4" presStyleIdx="8" presStyleCnt="22"/>
      <dgm:spPr/>
    </dgm:pt>
    <dgm:pt modelId="{DFF4E875-DCDD-4B3C-B47E-79DF1809162F}" type="pres">
      <dgm:prSet presAssocID="{4D299C0D-9AAA-438F-B698-48F5C22E5F69}" presName="hierRoot2" presStyleCnt="0">
        <dgm:presLayoutVars>
          <dgm:hierBranch val="init"/>
        </dgm:presLayoutVars>
      </dgm:prSet>
      <dgm:spPr/>
    </dgm:pt>
    <dgm:pt modelId="{7F189A01-5036-4FA2-9E54-0661DA0F2419}" type="pres">
      <dgm:prSet presAssocID="{4D299C0D-9AAA-438F-B698-48F5C22E5F69}" presName="rootComposite" presStyleCnt="0"/>
      <dgm:spPr/>
    </dgm:pt>
    <dgm:pt modelId="{9609A133-F0ED-48A9-B246-3CF25CA29719}" type="pres">
      <dgm:prSet presAssocID="{4D299C0D-9AAA-438F-B698-48F5C22E5F69}" presName="rootText" presStyleLbl="node4" presStyleIdx="8" presStyleCnt="22" custLinFactNeighborX="54188" custLinFactNeighborY="44088">
        <dgm:presLayoutVars>
          <dgm:chPref val="3"/>
        </dgm:presLayoutVars>
      </dgm:prSet>
      <dgm:spPr>
        <a:prstGeom prst="roundRect">
          <a:avLst/>
        </a:prstGeom>
      </dgm:spPr>
    </dgm:pt>
    <dgm:pt modelId="{52A6F129-A789-4184-AC45-42567030A393}" type="pres">
      <dgm:prSet presAssocID="{4D299C0D-9AAA-438F-B698-48F5C22E5F69}" presName="rootConnector" presStyleLbl="node4" presStyleIdx="8" presStyleCnt="22"/>
      <dgm:spPr/>
    </dgm:pt>
    <dgm:pt modelId="{23CA6F13-9096-4DD0-9E87-9AE992BE776F}" type="pres">
      <dgm:prSet presAssocID="{4D299C0D-9AAA-438F-B698-48F5C22E5F69}" presName="hierChild4" presStyleCnt="0"/>
      <dgm:spPr/>
    </dgm:pt>
    <dgm:pt modelId="{F547DCB4-2599-4FA4-B58E-D3C08D084726}" type="pres">
      <dgm:prSet presAssocID="{4D299C0D-9AAA-438F-B698-48F5C22E5F69}" presName="hierChild5" presStyleCnt="0"/>
      <dgm:spPr/>
    </dgm:pt>
    <dgm:pt modelId="{1D63DA78-DFDB-4E75-A585-CC1E6E1A6D7D}" type="pres">
      <dgm:prSet presAssocID="{8A1650A6-2143-462E-B222-E9371ECE0380}" presName="hierChild5" presStyleCnt="0"/>
      <dgm:spPr/>
    </dgm:pt>
    <dgm:pt modelId="{57AA3E5C-7151-4589-86AD-DBE792E78D1A}" type="pres">
      <dgm:prSet presAssocID="{25519B2B-E749-4A44-BAB6-EEB485C2A545}" presName="hierChild5" presStyleCnt="0"/>
      <dgm:spPr/>
    </dgm:pt>
    <dgm:pt modelId="{ECCC3D99-0931-4025-8534-CA952F7D9369}" type="pres">
      <dgm:prSet presAssocID="{231E2305-6DF2-4224-8C7D-B50B251594E3}" presName="Name35" presStyleLbl="parChTrans1D3" presStyleIdx="1" presStyleCnt="4"/>
      <dgm:spPr/>
    </dgm:pt>
    <dgm:pt modelId="{877CEE7F-057A-49AD-AD74-793D4B4CEF90}" type="pres">
      <dgm:prSet presAssocID="{522FC380-9F64-4A72-BB36-4E4AEB6F39CA}" presName="hierRoot2" presStyleCnt="0">
        <dgm:presLayoutVars>
          <dgm:hierBranch/>
        </dgm:presLayoutVars>
      </dgm:prSet>
      <dgm:spPr/>
    </dgm:pt>
    <dgm:pt modelId="{1656CEE7-F215-4726-9470-A3E40774E17D}" type="pres">
      <dgm:prSet presAssocID="{522FC380-9F64-4A72-BB36-4E4AEB6F39CA}" presName="rootComposite" presStyleCnt="0"/>
      <dgm:spPr/>
    </dgm:pt>
    <dgm:pt modelId="{85AF74FC-F459-409E-965E-D6BDD3AF4BA0}" type="pres">
      <dgm:prSet presAssocID="{522FC380-9F64-4A72-BB36-4E4AEB6F39CA}" presName="rootText" presStyleLbl="node3" presStyleIdx="1" presStyleCnt="4" custLinFactX="-53878" custLinFactNeighborX="-100000" custLinFactNeighborY="-7148">
        <dgm:presLayoutVars>
          <dgm:chPref val="3"/>
        </dgm:presLayoutVars>
      </dgm:prSet>
      <dgm:spPr>
        <a:prstGeom prst="roundRect">
          <a:avLst/>
        </a:prstGeom>
      </dgm:spPr>
    </dgm:pt>
    <dgm:pt modelId="{73AFB45B-B76A-48FD-AEEF-2FB2FE9F7647}" type="pres">
      <dgm:prSet presAssocID="{522FC380-9F64-4A72-BB36-4E4AEB6F39CA}" presName="rootConnector" presStyleLbl="node3" presStyleIdx="1" presStyleCnt="4"/>
      <dgm:spPr/>
    </dgm:pt>
    <dgm:pt modelId="{717AE85B-AEFE-48F9-B944-B4454CF8804D}" type="pres">
      <dgm:prSet presAssocID="{522FC380-9F64-4A72-BB36-4E4AEB6F39CA}" presName="hierChild4" presStyleCnt="0"/>
      <dgm:spPr/>
    </dgm:pt>
    <dgm:pt modelId="{AB85DDED-BB5D-4B20-A31F-56CB86C5F9CC}" type="pres">
      <dgm:prSet presAssocID="{92097B33-13FD-407D-B744-E77767C331F5}" presName="Name35" presStyleLbl="parChTrans1D4" presStyleIdx="9" presStyleCnt="22"/>
      <dgm:spPr/>
    </dgm:pt>
    <dgm:pt modelId="{E5485D80-9D97-4C75-8AE3-D752B1775DA7}" type="pres">
      <dgm:prSet presAssocID="{14C15FC4-6436-4BB3-AC9D-26EE57EEB5EE}" presName="hierRoot2" presStyleCnt="0">
        <dgm:presLayoutVars>
          <dgm:hierBranch val="init"/>
        </dgm:presLayoutVars>
      </dgm:prSet>
      <dgm:spPr/>
    </dgm:pt>
    <dgm:pt modelId="{A88C72D7-F0FB-42E9-9590-E6107380A5E2}" type="pres">
      <dgm:prSet presAssocID="{14C15FC4-6436-4BB3-AC9D-26EE57EEB5EE}" presName="rootComposite" presStyleCnt="0"/>
      <dgm:spPr/>
    </dgm:pt>
    <dgm:pt modelId="{2E6D1DDD-EBC5-4DE6-B3DA-5FF0821D8C25}" type="pres">
      <dgm:prSet presAssocID="{14C15FC4-6436-4BB3-AC9D-26EE57EEB5EE}" presName="rootText" presStyleLbl="node4" presStyleIdx="9" presStyleCnt="22" custScaleX="50838" custScaleY="101407" custLinFactY="-6424" custLinFactNeighborX="-95167" custLinFactNeighborY="-100000">
        <dgm:presLayoutVars>
          <dgm:chPref val="3"/>
        </dgm:presLayoutVars>
      </dgm:prSet>
      <dgm:spPr>
        <a:prstGeom prst="roundRect">
          <a:avLst/>
        </a:prstGeom>
      </dgm:spPr>
    </dgm:pt>
    <dgm:pt modelId="{DB91559A-EE0B-4550-AA05-29078EFABEC9}" type="pres">
      <dgm:prSet presAssocID="{14C15FC4-6436-4BB3-AC9D-26EE57EEB5EE}" presName="rootConnector" presStyleLbl="node4" presStyleIdx="9" presStyleCnt="22"/>
      <dgm:spPr/>
    </dgm:pt>
    <dgm:pt modelId="{BC1E9FC2-9942-4092-8E1D-FB4E212CE967}" type="pres">
      <dgm:prSet presAssocID="{14C15FC4-6436-4BB3-AC9D-26EE57EEB5EE}" presName="hierChild4" presStyleCnt="0"/>
      <dgm:spPr/>
    </dgm:pt>
    <dgm:pt modelId="{A745F9BC-A29D-45C5-981B-70F7EC99CCA7}" type="pres">
      <dgm:prSet presAssocID="{14C15FC4-6436-4BB3-AC9D-26EE57EEB5EE}" presName="hierChild5" presStyleCnt="0"/>
      <dgm:spPr/>
    </dgm:pt>
    <dgm:pt modelId="{906104D6-48D4-4A99-8730-00AE13C60572}" type="pres">
      <dgm:prSet presAssocID="{522FC380-9F64-4A72-BB36-4E4AEB6F39CA}" presName="hierChild5" presStyleCnt="0"/>
      <dgm:spPr/>
    </dgm:pt>
    <dgm:pt modelId="{1940224C-5D9B-44EC-AC07-F233E2946FDF}" type="pres">
      <dgm:prSet presAssocID="{96F15514-0324-48F7-8870-369F1B0CD7AF}" presName="hierChild5" presStyleCnt="0"/>
      <dgm:spPr/>
    </dgm:pt>
    <dgm:pt modelId="{C74862B0-F874-4447-B107-DB6DD838950A}" type="pres">
      <dgm:prSet presAssocID="{9634D334-9342-45E0-B2D0-CD4150AE9CA1}" presName="Name37" presStyleLbl="parChTrans1D2" presStyleIdx="1" presStyleCnt="2"/>
      <dgm:spPr/>
    </dgm:pt>
    <dgm:pt modelId="{7977836E-FA2B-4B09-AB2E-4774B5264DBB}" type="pres">
      <dgm:prSet presAssocID="{363906CC-730E-499C-9848-942D5B2F5603}" presName="hierRoot2" presStyleCnt="0">
        <dgm:presLayoutVars>
          <dgm:hierBranch/>
        </dgm:presLayoutVars>
      </dgm:prSet>
      <dgm:spPr/>
    </dgm:pt>
    <dgm:pt modelId="{2DE0DABF-E14C-4DDE-8295-A2EC34F31C0F}" type="pres">
      <dgm:prSet presAssocID="{363906CC-730E-499C-9848-942D5B2F5603}" presName="rootComposite" presStyleCnt="0"/>
      <dgm:spPr/>
    </dgm:pt>
    <dgm:pt modelId="{B03DEEBE-8D6A-4D34-A3DA-17FB6B68BDE7}" type="pres">
      <dgm:prSet presAssocID="{363906CC-730E-499C-9848-942D5B2F5603}" presName="rootText" presStyleLbl="node2" presStyleIdx="1" presStyleCnt="2" custScaleX="192722" custLinFactNeighborX="98440" custLinFactNeighborY="41">
        <dgm:presLayoutVars>
          <dgm:chPref val="3"/>
        </dgm:presLayoutVars>
      </dgm:prSet>
      <dgm:spPr>
        <a:prstGeom prst="roundRect">
          <a:avLst/>
        </a:prstGeom>
      </dgm:spPr>
    </dgm:pt>
    <dgm:pt modelId="{F0D3E6AB-2E5D-4979-AE05-84BDF00F3E57}" type="pres">
      <dgm:prSet presAssocID="{363906CC-730E-499C-9848-942D5B2F5603}" presName="rootConnector" presStyleLbl="node2" presStyleIdx="1" presStyleCnt="2"/>
      <dgm:spPr/>
    </dgm:pt>
    <dgm:pt modelId="{73B364B1-8E33-4ADC-9E3D-F33B6A17022E}" type="pres">
      <dgm:prSet presAssocID="{363906CC-730E-499C-9848-942D5B2F5603}" presName="hierChild4" presStyleCnt="0"/>
      <dgm:spPr/>
    </dgm:pt>
    <dgm:pt modelId="{3CEF933D-A3AC-2640-90B9-779EE298603D}" type="pres">
      <dgm:prSet presAssocID="{6AF9989B-6B3C-914E-9A86-B691635C2F66}" presName="Name35" presStyleLbl="parChTrans1D3" presStyleIdx="2" presStyleCnt="4"/>
      <dgm:spPr/>
    </dgm:pt>
    <dgm:pt modelId="{ED8D97EE-7E3F-024D-99E6-02CEDEC8A2B7}" type="pres">
      <dgm:prSet presAssocID="{DA7B1ED1-0138-E744-BBCC-FE86B08F6643}" presName="hierRoot2" presStyleCnt="0">
        <dgm:presLayoutVars>
          <dgm:hierBranch/>
        </dgm:presLayoutVars>
      </dgm:prSet>
      <dgm:spPr/>
    </dgm:pt>
    <dgm:pt modelId="{485FC0D9-F549-B44D-9D2A-214D993A7DD4}" type="pres">
      <dgm:prSet presAssocID="{DA7B1ED1-0138-E744-BBCC-FE86B08F6643}" presName="rootComposite" presStyleCnt="0"/>
      <dgm:spPr/>
    </dgm:pt>
    <dgm:pt modelId="{E670587C-8103-0443-9C22-BE39B479CE67}" type="pres">
      <dgm:prSet presAssocID="{DA7B1ED1-0138-E744-BBCC-FE86B08F6643}" presName="rootText" presStyleLbl="node3" presStyleIdx="2" presStyleCnt="4">
        <dgm:presLayoutVars>
          <dgm:chPref val="3"/>
        </dgm:presLayoutVars>
      </dgm:prSet>
      <dgm:spPr>
        <a:prstGeom prst="roundRect">
          <a:avLst/>
        </a:prstGeom>
      </dgm:spPr>
    </dgm:pt>
    <dgm:pt modelId="{9BBF8C2A-3C5C-3247-8443-706FBFE470A9}" type="pres">
      <dgm:prSet presAssocID="{DA7B1ED1-0138-E744-BBCC-FE86B08F6643}" presName="rootConnector" presStyleLbl="node3" presStyleIdx="2" presStyleCnt="4"/>
      <dgm:spPr/>
    </dgm:pt>
    <dgm:pt modelId="{194C501D-D08D-A448-98DE-C51CF2F3543C}" type="pres">
      <dgm:prSet presAssocID="{DA7B1ED1-0138-E744-BBCC-FE86B08F6643}" presName="hierChild4" presStyleCnt="0"/>
      <dgm:spPr/>
    </dgm:pt>
    <dgm:pt modelId="{1190B346-2523-544B-BC6F-C836F06FCF4C}" type="pres">
      <dgm:prSet presAssocID="{8BF0E8E1-1AFA-B54E-8024-D2A3A9255C02}" presName="Name35" presStyleLbl="parChTrans1D4" presStyleIdx="10" presStyleCnt="22"/>
      <dgm:spPr/>
    </dgm:pt>
    <dgm:pt modelId="{74068888-90DD-3C4E-808D-7A696AD0E874}" type="pres">
      <dgm:prSet presAssocID="{A27D550F-4043-8F4B-A8E2-843978DB8499}" presName="hierRoot2" presStyleCnt="0">
        <dgm:presLayoutVars>
          <dgm:hierBranch val="init"/>
        </dgm:presLayoutVars>
      </dgm:prSet>
      <dgm:spPr/>
    </dgm:pt>
    <dgm:pt modelId="{C5095111-CCED-C54B-A6F8-BBADA59AE861}" type="pres">
      <dgm:prSet presAssocID="{A27D550F-4043-8F4B-A8E2-843978DB8499}" presName="rootComposite" presStyleCnt="0"/>
      <dgm:spPr/>
    </dgm:pt>
    <dgm:pt modelId="{D84305E1-BA37-304B-A784-6CFAA8A6C331}" type="pres">
      <dgm:prSet presAssocID="{A27D550F-4043-8F4B-A8E2-843978DB8499}" presName="rootText" presStyleLbl="node4" presStyleIdx="10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DB2C852E-DB64-8848-9444-3F381CA5B433}" type="pres">
      <dgm:prSet presAssocID="{A27D550F-4043-8F4B-A8E2-843978DB8499}" presName="rootConnector" presStyleLbl="node4" presStyleIdx="10" presStyleCnt="22"/>
      <dgm:spPr/>
    </dgm:pt>
    <dgm:pt modelId="{EAF39ADF-503F-B346-8DDC-BD8CD9BA547B}" type="pres">
      <dgm:prSet presAssocID="{A27D550F-4043-8F4B-A8E2-843978DB8499}" presName="hierChild4" presStyleCnt="0"/>
      <dgm:spPr/>
    </dgm:pt>
    <dgm:pt modelId="{EC12CC14-B909-8449-A7CC-D06F7202470E}" type="pres">
      <dgm:prSet presAssocID="{A27D550F-4043-8F4B-A8E2-843978DB8499}" presName="hierChild5" presStyleCnt="0"/>
      <dgm:spPr/>
    </dgm:pt>
    <dgm:pt modelId="{56BD5C49-7934-9342-81C7-E2B5F5CB8AB0}" type="pres">
      <dgm:prSet presAssocID="{3BF5C778-DDC0-3641-8620-54A30F37A6AC}" presName="Name35" presStyleLbl="parChTrans1D4" presStyleIdx="11" presStyleCnt="22"/>
      <dgm:spPr/>
    </dgm:pt>
    <dgm:pt modelId="{44189552-6D5D-0E49-83DA-A174CEA33B5E}" type="pres">
      <dgm:prSet presAssocID="{9B4CBFF0-6A6D-0540-A436-773ABAB14F90}" presName="hierRoot2" presStyleCnt="0">
        <dgm:presLayoutVars>
          <dgm:hierBranch val="init"/>
        </dgm:presLayoutVars>
      </dgm:prSet>
      <dgm:spPr/>
    </dgm:pt>
    <dgm:pt modelId="{C1CF4923-1B11-4A47-B9FA-86DE717DC81A}" type="pres">
      <dgm:prSet presAssocID="{9B4CBFF0-6A6D-0540-A436-773ABAB14F90}" presName="rootComposite" presStyleCnt="0"/>
      <dgm:spPr/>
    </dgm:pt>
    <dgm:pt modelId="{F136958E-13D4-4847-B22C-2B29EDCF9391}" type="pres">
      <dgm:prSet presAssocID="{9B4CBFF0-6A6D-0540-A436-773ABAB14F90}" presName="rootText" presStyleLbl="node4" presStyleIdx="11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1F4C6502-BB18-9742-ADAA-275579FE2BA3}" type="pres">
      <dgm:prSet presAssocID="{9B4CBFF0-6A6D-0540-A436-773ABAB14F90}" presName="rootConnector" presStyleLbl="node4" presStyleIdx="11" presStyleCnt="22"/>
      <dgm:spPr/>
    </dgm:pt>
    <dgm:pt modelId="{9F8B6956-743D-A442-B099-A7FFD8D50CC5}" type="pres">
      <dgm:prSet presAssocID="{9B4CBFF0-6A6D-0540-A436-773ABAB14F90}" presName="hierChild4" presStyleCnt="0"/>
      <dgm:spPr/>
    </dgm:pt>
    <dgm:pt modelId="{5FF793EE-D770-FD4D-9D18-A99EC8D7C866}" type="pres">
      <dgm:prSet presAssocID="{53E1CFFC-A567-D84A-ABDE-E6CEF6CB8E45}" presName="Name37" presStyleLbl="parChTrans1D4" presStyleIdx="12" presStyleCnt="22"/>
      <dgm:spPr/>
    </dgm:pt>
    <dgm:pt modelId="{29EFB745-CA0D-C940-ACD2-C5E15B2877D3}" type="pres">
      <dgm:prSet presAssocID="{44E16BE2-87EE-6145-B91F-DB0AF60AB0D9}" presName="hierRoot2" presStyleCnt="0">
        <dgm:presLayoutVars>
          <dgm:hierBranch val="init"/>
        </dgm:presLayoutVars>
      </dgm:prSet>
      <dgm:spPr/>
    </dgm:pt>
    <dgm:pt modelId="{9366799E-0C83-3742-98CF-3A7AADF00C68}" type="pres">
      <dgm:prSet presAssocID="{44E16BE2-87EE-6145-B91F-DB0AF60AB0D9}" presName="rootComposite" presStyleCnt="0"/>
      <dgm:spPr/>
    </dgm:pt>
    <dgm:pt modelId="{05E74234-4102-CF40-8107-3B5E494BBF5B}" type="pres">
      <dgm:prSet presAssocID="{44E16BE2-87EE-6145-B91F-DB0AF60AB0D9}" presName="rootText" presStyleLbl="node4" presStyleIdx="12" presStyleCnt="22" custLinFactNeighborX="-6116" custLinFactNeighborY="65682">
        <dgm:presLayoutVars>
          <dgm:chPref val="3"/>
        </dgm:presLayoutVars>
      </dgm:prSet>
      <dgm:spPr>
        <a:prstGeom prst="roundRect">
          <a:avLst/>
        </a:prstGeom>
      </dgm:spPr>
    </dgm:pt>
    <dgm:pt modelId="{7E8ED830-FB5C-0F4A-B846-57B4206645E9}" type="pres">
      <dgm:prSet presAssocID="{44E16BE2-87EE-6145-B91F-DB0AF60AB0D9}" presName="rootConnector" presStyleLbl="node4" presStyleIdx="12" presStyleCnt="22"/>
      <dgm:spPr/>
    </dgm:pt>
    <dgm:pt modelId="{738E77A5-5E2D-2346-B002-AD03786B713D}" type="pres">
      <dgm:prSet presAssocID="{44E16BE2-87EE-6145-B91F-DB0AF60AB0D9}" presName="hierChild4" presStyleCnt="0"/>
      <dgm:spPr/>
    </dgm:pt>
    <dgm:pt modelId="{60C1DE21-D24A-9741-9471-0372CD0CD2B1}" type="pres">
      <dgm:prSet presAssocID="{44E16BE2-87EE-6145-B91F-DB0AF60AB0D9}" presName="hierChild5" presStyleCnt="0"/>
      <dgm:spPr/>
    </dgm:pt>
    <dgm:pt modelId="{45284F62-AD7F-854C-B86D-FD89DC66B1ED}" type="pres">
      <dgm:prSet presAssocID="{9B4CBFF0-6A6D-0540-A436-773ABAB14F90}" presName="hierChild5" presStyleCnt="0"/>
      <dgm:spPr/>
    </dgm:pt>
    <dgm:pt modelId="{8AD9957E-4E23-9F4B-89B1-36C3A71EC6E5}" type="pres">
      <dgm:prSet presAssocID="{0AE00B84-57DF-0140-917A-4C3573609811}" presName="Name35" presStyleLbl="parChTrans1D4" presStyleIdx="13" presStyleCnt="22"/>
      <dgm:spPr/>
    </dgm:pt>
    <dgm:pt modelId="{0CBC1268-A553-674C-A481-E736A206958A}" type="pres">
      <dgm:prSet presAssocID="{E75CE78D-4FBF-F84E-B9B2-790AFA4B1350}" presName="hierRoot2" presStyleCnt="0">
        <dgm:presLayoutVars>
          <dgm:hierBranch val="init"/>
        </dgm:presLayoutVars>
      </dgm:prSet>
      <dgm:spPr/>
    </dgm:pt>
    <dgm:pt modelId="{3E4F16FF-DC15-3249-99A1-DEFA483F7933}" type="pres">
      <dgm:prSet presAssocID="{E75CE78D-4FBF-F84E-B9B2-790AFA4B1350}" presName="rootComposite" presStyleCnt="0"/>
      <dgm:spPr/>
    </dgm:pt>
    <dgm:pt modelId="{419FA2A6-83F7-964B-850B-2700EEE7AA57}" type="pres">
      <dgm:prSet presAssocID="{E75CE78D-4FBF-F84E-B9B2-790AFA4B1350}" presName="rootText" presStyleLbl="node4" presStyleIdx="13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5798BE4B-F6D3-A64A-8F54-60A359C3D75C}" type="pres">
      <dgm:prSet presAssocID="{E75CE78D-4FBF-F84E-B9B2-790AFA4B1350}" presName="rootConnector" presStyleLbl="node4" presStyleIdx="13" presStyleCnt="22"/>
      <dgm:spPr/>
    </dgm:pt>
    <dgm:pt modelId="{78C57504-AE9D-084C-AA25-3E1D2BF24579}" type="pres">
      <dgm:prSet presAssocID="{E75CE78D-4FBF-F84E-B9B2-790AFA4B1350}" presName="hierChild4" presStyleCnt="0"/>
      <dgm:spPr/>
    </dgm:pt>
    <dgm:pt modelId="{A6238E96-0942-2C47-9053-28BC5F1B995D}" type="pres">
      <dgm:prSet presAssocID="{E75CE78D-4FBF-F84E-B9B2-790AFA4B1350}" presName="hierChild5" presStyleCnt="0"/>
      <dgm:spPr/>
    </dgm:pt>
    <dgm:pt modelId="{99597EB9-F9E3-5846-BF64-7A5FD601E1E0}" type="pres">
      <dgm:prSet presAssocID="{DA7B1ED1-0138-E744-BBCC-FE86B08F6643}" presName="hierChild5" presStyleCnt="0"/>
      <dgm:spPr/>
    </dgm:pt>
    <dgm:pt modelId="{E66AE51E-78EF-B24E-8C08-41A4686429A3}" type="pres">
      <dgm:prSet presAssocID="{ACA409F7-7A08-B24A-975A-DFE210ACF276}" presName="Name35" presStyleLbl="parChTrans1D3" presStyleIdx="3" presStyleCnt="4"/>
      <dgm:spPr/>
    </dgm:pt>
    <dgm:pt modelId="{AD66E2A7-57E9-AE4F-AC95-B9C51ECF3B99}" type="pres">
      <dgm:prSet presAssocID="{06CA7D94-ED48-004E-91E5-8793B8B96EF8}" presName="hierRoot2" presStyleCnt="0">
        <dgm:presLayoutVars>
          <dgm:hierBranch/>
        </dgm:presLayoutVars>
      </dgm:prSet>
      <dgm:spPr/>
    </dgm:pt>
    <dgm:pt modelId="{E94A1301-BD91-C048-B16F-D45183D05B51}" type="pres">
      <dgm:prSet presAssocID="{06CA7D94-ED48-004E-91E5-8793B8B96EF8}" presName="rootComposite" presStyleCnt="0"/>
      <dgm:spPr/>
    </dgm:pt>
    <dgm:pt modelId="{031CA4F7-B8AA-A14F-8375-3F5207435063}" type="pres">
      <dgm:prSet presAssocID="{06CA7D94-ED48-004E-91E5-8793B8B96EF8}" presName="rootText" presStyleLbl="node3" presStyleIdx="3" presStyleCnt="4" custLinFactNeighborX="65382" custLinFactNeighborY="0">
        <dgm:presLayoutVars>
          <dgm:chPref val="3"/>
        </dgm:presLayoutVars>
      </dgm:prSet>
      <dgm:spPr>
        <a:prstGeom prst="roundRect">
          <a:avLst/>
        </a:prstGeom>
      </dgm:spPr>
    </dgm:pt>
    <dgm:pt modelId="{EEC4F07A-837E-7C44-A369-6A6FF7F108F4}" type="pres">
      <dgm:prSet presAssocID="{06CA7D94-ED48-004E-91E5-8793B8B96EF8}" presName="rootConnector" presStyleLbl="node3" presStyleIdx="3" presStyleCnt="4"/>
      <dgm:spPr/>
    </dgm:pt>
    <dgm:pt modelId="{3C346082-6EAB-CE4E-A365-79860E0AF213}" type="pres">
      <dgm:prSet presAssocID="{06CA7D94-ED48-004E-91E5-8793B8B96EF8}" presName="hierChild4" presStyleCnt="0"/>
      <dgm:spPr/>
    </dgm:pt>
    <dgm:pt modelId="{BC77F831-0A20-CE4F-BCD6-FAD78AE944EC}" type="pres">
      <dgm:prSet presAssocID="{B5EE2DC1-836E-D240-BED9-2D1C422EDF97}" presName="Name35" presStyleLbl="parChTrans1D4" presStyleIdx="14" presStyleCnt="22"/>
      <dgm:spPr/>
    </dgm:pt>
    <dgm:pt modelId="{376BD738-7A81-1D4D-99FA-41C87AFFDA37}" type="pres">
      <dgm:prSet presAssocID="{905AC9A5-6A8F-FF45-A552-432A0AE4F2AD}" presName="hierRoot2" presStyleCnt="0">
        <dgm:presLayoutVars>
          <dgm:hierBranch val="init"/>
        </dgm:presLayoutVars>
      </dgm:prSet>
      <dgm:spPr/>
    </dgm:pt>
    <dgm:pt modelId="{89218803-1EDE-F647-A37D-88BAB5265290}" type="pres">
      <dgm:prSet presAssocID="{905AC9A5-6A8F-FF45-A552-432A0AE4F2AD}" presName="rootComposite" presStyleCnt="0"/>
      <dgm:spPr/>
    </dgm:pt>
    <dgm:pt modelId="{6028A916-807A-C64B-ADC0-F0FB1A8264C9}" type="pres">
      <dgm:prSet presAssocID="{905AC9A5-6A8F-FF45-A552-432A0AE4F2AD}" presName="rootText" presStyleLbl="node4" presStyleIdx="14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D7861FB2-082F-9848-B50C-83A61BD7B850}" type="pres">
      <dgm:prSet presAssocID="{905AC9A5-6A8F-FF45-A552-432A0AE4F2AD}" presName="rootConnector" presStyleLbl="node4" presStyleIdx="14" presStyleCnt="22"/>
      <dgm:spPr/>
    </dgm:pt>
    <dgm:pt modelId="{EE29EB03-6CA2-A444-B1DB-1B75EE1E1F1A}" type="pres">
      <dgm:prSet presAssocID="{905AC9A5-6A8F-FF45-A552-432A0AE4F2AD}" presName="hierChild4" presStyleCnt="0"/>
      <dgm:spPr/>
    </dgm:pt>
    <dgm:pt modelId="{B82242E9-E98C-BF4A-BEE0-9AAB68459C92}" type="pres">
      <dgm:prSet presAssocID="{F3FD6E49-A834-C14A-962B-C0497259CEF6}" presName="Name37" presStyleLbl="parChTrans1D4" presStyleIdx="15" presStyleCnt="22"/>
      <dgm:spPr/>
    </dgm:pt>
    <dgm:pt modelId="{4C2CE63C-AD84-9840-B04D-EB9748E2F818}" type="pres">
      <dgm:prSet presAssocID="{9D3711E1-91ED-3D4D-ABC7-4C7995CA9816}" presName="hierRoot2" presStyleCnt="0">
        <dgm:presLayoutVars>
          <dgm:hierBranch val="init"/>
        </dgm:presLayoutVars>
      </dgm:prSet>
      <dgm:spPr/>
    </dgm:pt>
    <dgm:pt modelId="{0A3FCFA7-D7AB-124E-8E7B-F5AB01F91124}" type="pres">
      <dgm:prSet presAssocID="{9D3711E1-91ED-3D4D-ABC7-4C7995CA9816}" presName="rootComposite" presStyleCnt="0"/>
      <dgm:spPr/>
    </dgm:pt>
    <dgm:pt modelId="{56631885-E12A-EA4E-B819-91490DFB6D5F}" type="pres">
      <dgm:prSet presAssocID="{9D3711E1-91ED-3D4D-ABC7-4C7995CA9816}" presName="rootText" presStyleLbl="node4" presStyleIdx="15" presStyleCnt="22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3EC681E7-2D17-134D-85EB-4DE73C73A47F}" type="pres">
      <dgm:prSet presAssocID="{9D3711E1-91ED-3D4D-ABC7-4C7995CA9816}" presName="rootConnector" presStyleLbl="node4" presStyleIdx="15" presStyleCnt="22"/>
      <dgm:spPr/>
    </dgm:pt>
    <dgm:pt modelId="{0A7D330E-5BC7-8845-867C-6E70C1FF5E9C}" type="pres">
      <dgm:prSet presAssocID="{9D3711E1-91ED-3D4D-ABC7-4C7995CA9816}" presName="hierChild4" presStyleCnt="0"/>
      <dgm:spPr/>
    </dgm:pt>
    <dgm:pt modelId="{BB52AE45-8D12-8243-B1DF-6BB0D954AEBB}" type="pres">
      <dgm:prSet presAssocID="{91E972B9-4679-924D-9ACD-6FF1CD59DA7D}" presName="Name37" presStyleLbl="parChTrans1D4" presStyleIdx="16" presStyleCnt="22"/>
      <dgm:spPr/>
    </dgm:pt>
    <dgm:pt modelId="{C081DC68-89A3-A940-8B3C-2547513CC4FB}" type="pres">
      <dgm:prSet presAssocID="{FC239151-5FD8-BC41-BA57-ED6CD4B9E133}" presName="hierRoot2" presStyleCnt="0">
        <dgm:presLayoutVars>
          <dgm:hierBranch val="init"/>
        </dgm:presLayoutVars>
      </dgm:prSet>
      <dgm:spPr/>
    </dgm:pt>
    <dgm:pt modelId="{36B92D1B-C47F-E446-951E-2CD000F241B9}" type="pres">
      <dgm:prSet presAssocID="{FC239151-5FD8-BC41-BA57-ED6CD4B9E133}" presName="rootComposite" presStyleCnt="0"/>
      <dgm:spPr/>
    </dgm:pt>
    <dgm:pt modelId="{1DFE80F7-7D13-8E4C-98F9-FDA733D2A3A7}" type="pres">
      <dgm:prSet presAssocID="{FC239151-5FD8-BC41-BA57-ED6CD4B9E133}" presName="rootText" presStyleLbl="node4" presStyleIdx="16" presStyleCnt="22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045E67CA-DC6D-F848-B09E-EC83E00504BE}" type="pres">
      <dgm:prSet presAssocID="{FC239151-5FD8-BC41-BA57-ED6CD4B9E133}" presName="rootConnector" presStyleLbl="node4" presStyleIdx="16" presStyleCnt="22"/>
      <dgm:spPr/>
    </dgm:pt>
    <dgm:pt modelId="{60DB01EC-D332-AA49-B7AA-019C612EFF4C}" type="pres">
      <dgm:prSet presAssocID="{FC239151-5FD8-BC41-BA57-ED6CD4B9E133}" presName="hierChild4" presStyleCnt="0"/>
      <dgm:spPr/>
    </dgm:pt>
    <dgm:pt modelId="{F226A758-DB85-CB44-B1E4-55FFC1AF2536}" type="pres">
      <dgm:prSet presAssocID="{FC239151-5FD8-BC41-BA57-ED6CD4B9E133}" presName="hierChild5" presStyleCnt="0"/>
      <dgm:spPr/>
    </dgm:pt>
    <dgm:pt modelId="{4FA6CFFA-C517-504E-9670-D3488249CEC9}" type="pres">
      <dgm:prSet presAssocID="{076ABC8F-1444-984A-A06D-6D5B833B2A3E}" presName="Name37" presStyleLbl="parChTrans1D4" presStyleIdx="17" presStyleCnt="22"/>
      <dgm:spPr/>
    </dgm:pt>
    <dgm:pt modelId="{6FDED64A-1F7F-CF48-8125-D45262E51E64}" type="pres">
      <dgm:prSet presAssocID="{D64C1AA2-F31E-CD45-A018-56D0CB9D9F68}" presName="hierRoot2" presStyleCnt="0">
        <dgm:presLayoutVars>
          <dgm:hierBranch val="init"/>
        </dgm:presLayoutVars>
      </dgm:prSet>
      <dgm:spPr/>
    </dgm:pt>
    <dgm:pt modelId="{6277E0D7-FB7E-C74F-B436-539732831C6C}" type="pres">
      <dgm:prSet presAssocID="{D64C1AA2-F31E-CD45-A018-56D0CB9D9F68}" presName="rootComposite" presStyleCnt="0"/>
      <dgm:spPr/>
    </dgm:pt>
    <dgm:pt modelId="{E1053A9F-4B47-AA45-BFBA-CB94E6DAED0E}" type="pres">
      <dgm:prSet presAssocID="{D64C1AA2-F31E-CD45-A018-56D0CB9D9F68}" presName="rootText" presStyleLbl="node4" presStyleIdx="17" presStyleCnt="22" custLinFactNeighborX="-26667">
        <dgm:presLayoutVars>
          <dgm:chPref val="3"/>
        </dgm:presLayoutVars>
      </dgm:prSet>
      <dgm:spPr>
        <a:prstGeom prst="roundRect">
          <a:avLst/>
        </a:prstGeom>
      </dgm:spPr>
    </dgm:pt>
    <dgm:pt modelId="{EC881B37-4A93-DD41-884A-8216D22A4BF8}" type="pres">
      <dgm:prSet presAssocID="{D64C1AA2-F31E-CD45-A018-56D0CB9D9F68}" presName="rootConnector" presStyleLbl="node4" presStyleIdx="17" presStyleCnt="22"/>
      <dgm:spPr/>
    </dgm:pt>
    <dgm:pt modelId="{FF019027-628C-1B41-B65B-2AC1E1CF2E8E}" type="pres">
      <dgm:prSet presAssocID="{D64C1AA2-F31E-CD45-A018-56D0CB9D9F68}" presName="hierChild4" presStyleCnt="0"/>
      <dgm:spPr/>
    </dgm:pt>
    <dgm:pt modelId="{D8EA9729-D023-314D-B343-53D16FCBACED}" type="pres">
      <dgm:prSet presAssocID="{D64C1AA2-F31E-CD45-A018-56D0CB9D9F68}" presName="hierChild5" presStyleCnt="0"/>
      <dgm:spPr/>
    </dgm:pt>
    <dgm:pt modelId="{FBEB0D64-B393-E94E-BDD0-8B1DEEC71C52}" type="pres">
      <dgm:prSet presAssocID="{9D3711E1-91ED-3D4D-ABC7-4C7995CA9816}" presName="hierChild5" presStyleCnt="0"/>
      <dgm:spPr/>
    </dgm:pt>
    <dgm:pt modelId="{CB6D2611-2774-3E45-BB0D-D63F0059B486}" type="pres">
      <dgm:prSet presAssocID="{046EB6FE-19D2-D347-87DB-4227F8C53031}" presName="Name37" presStyleLbl="parChTrans1D4" presStyleIdx="18" presStyleCnt="22"/>
      <dgm:spPr/>
    </dgm:pt>
    <dgm:pt modelId="{DCE846E4-7247-0647-8C6A-F1D1B41664C8}" type="pres">
      <dgm:prSet presAssocID="{4E37D83F-E09E-DC4E-9318-250A962193C9}" presName="hierRoot2" presStyleCnt="0">
        <dgm:presLayoutVars>
          <dgm:hierBranch val="init"/>
        </dgm:presLayoutVars>
      </dgm:prSet>
      <dgm:spPr/>
    </dgm:pt>
    <dgm:pt modelId="{CFA005F4-6988-7847-8DAE-1906B32BAFB7}" type="pres">
      <dgm:prSet presAssocID="{4E37D83F-E09E-DC4E-9318-250A962193C9}" presName="rootComposite" presStyleCnt="0"/>
      <dgm:spPr/>
    </dgm:pt>
    <dgm:pt modelId="{07DF70A2-F207-4C49-8D88-11093927A77C}" type="pres">
      <dgm:prSet presAssocID="{4E37D83F-E09E-DC4E-9318-250A962193C9}" presName="rootText" presStyleLbl="node4" presStyleIdx="18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085C77FA-7FD9-7741-A6FC-2C8AA6B1FAF7}" type="pres">
      <dgm:prSet presAssocID="{4E37D83F-E09E-DC4E-9318-250A962193C9}" presName="rootConnector" presStyleLbl="node4" presStyleIdx="18" presStyleCnt="22"/>
      <dgm:spPr/>
    </dgm:pt>
    <dgm:pt modelId="{AA71C646-7C12-1C4C-AE77-642BF6CCA0E6}" type="pres">
      <dgm:prSet presAssocID="{4E37D83F-E09E-DC4E-9318-250A962193C9}" presName="hierChild4" presStyleCnt="0"/>
      <dgm:spPr/>
    </dgm:pt>
    <dgm:pt modelId="{5949991A-4DDC-7049-8533-5601F53D59B7}" type="pres">
      <dgm:prSet presAssocID="{40B74ED9-6391-3C46-B9F5-FE678977108A}" presName="Name37" presStyleLbl="parChTrans1D4" presStyleIdx="19" presStyleCnt="22"/>
      <dgm:spPr/>
    </dgm:pt>
    <dgm:pt modelId="{79798600-0892-3342-963A-22A385BC8FED}" type="pres">
      <dgm:prSet presAssocID="{4C202421-D094-A34D-B2F1-25D4273AC589}" presName="hierRoot2" presStyleCnt="0">
        <dgm:presLayoutVars>
          <dgm:hierBranch val="init"/>
        </dgm:presLayoutVars>
      </dgm:prSet>
      <dgm:spPr/>
    </dgm:pt>
    <dgm:pt modelId="{5875F882-35ED-4843-96C6-18E21E6A5B84}" type="pres">
      <dgm:prSet presAssocID="{4C202421-D094-A34D-B2F1-25D4273AC589}" presName="rootComposite" presStyleCnt="0"/>
      <dgm:spPr/>
    </dgm:pt>
    <dgm:pt modelId="{864C587B-D834-1244-89A5-C85D2BEAA7F0}" type="pres">
      <dgm:prSet presAssocID="{4C202421-D094-A34D-B2F1-25D4273AC589}" presName="rootText" presStyleLbl="node4" presStyleIdx="19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BC941DA9-71C0-8E4E-AF93-2617ECAAD94A}" type="pres">
      <dgm:prSet presAssocID="{4C202421-D094-A34D-B2F1-25D4273AC589}" presName="rootConnector" presStyleLbl="node4" presStyleIdx="19" presStyleCnt="22"/>
      <dgm:spPr/>
    </dgm:pt>
    <dgm:pt modelId="{00B54EBB-F794-9E45-92D6-5CCF3661A1A5}" type="pres">
      <dgm:prSet presAssocID="{4C202421-D094-A34D-B2F1-25D4273AC589}" presName="hierChild4" presStyleCnt="0"/>
      <dgm:spPr/>
    </dgm:pt>
    <dgm:pt modelId="{40AB4366-21AC-1241-8BF0-91D247B19778}" type="pres">
      <dgm:prSet presAssocID="{4C202421-D094-A34D-B2F1-25D4273AC589}" presName="hierChild5" presStyleCnt="0"/>
      <dgm:spPr/>
    </dgm:pt>
    <dgm:pt modelId="{F947031F-71F3-1541-B08E-11A19CD467A8}" type="pres">
      <dgm:prSet presAssocID="{139DEFD6-80BF-FA41-9691-E40A7122A297}" presName="Name37" presStyleLbl="parChTrans1D4" presStyleIdx="20" presStyleCnt="22"/>
      <dgm:spPr/>
    </dgm:pt>
    <dgm:pt modelId="{5E659379-499C-8246-96BD-B206BC8EEB3C}" type="pres">
      <dgm:prSet presAssocID="{82C6D79A-0596-E446-8AB0-EB8FA4B2B36F}" presName="hierRoot2" presStyleCnt="0">
        <dgm:presLayoutVars>
          <dgm:hierBranch val="init"/>
        </dgm:presLayoutVars>
      </dgm:prSet>
      <dgm:spPr/>
    </dgm:pt>
    <dgm:pt modelId="{C582E6C4-3C6B-964D-AC33-EBE1F704DB7A}" type="pres">
      <dgm:prSet presAssocID="{82C6D79A-0596-E446-8AB0-EB8FA4B2B36F}" presName="rootComposite" presStyleCnt="0"/>
      <dgm:spPr/>
    </dgm:pt>
    <dgm:pt modelId="{03F99A12-2112-C042-8AA0-033290933644}" type="pres">
      <dgm:prSet presAssocID="{82C6D79A-0596-E446-8AB0-EB8FA4B2B36F}" presName="rootText" presStyleLbl="node4" presStyleIdx="20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BE223501-1C00-9A41-987D-7B5D23B7126D}" type="pres">
      <dgm:prSet presAssocID="{82C6D79A-0596-E446-8AB0-EB8FA4B2B36F}" presName="rootConnector" presStyleLbl="node4" presStyleIdx="20" presStyleCnt="22"/>
      <dgm:spPr/>
    </dgm:pt>
    <dgm:pt modelId="{86ADD079-5655-7448-B095-409A56D5346B}" type="pres">
      <dgm:prSet presAssocID="{82C6D79A-0596-E446-8AB0-EB8FA4B2B36F}" presName="hierChild4" presStyleCnt="0"/>
      <dgm:spPr/>
    </dgm:pt>
    <dgm:pt modelId="{80422A9F-A9C8-3A45-88B0-E0BBB95D983B}" type="pres">
      <dgm:prSet presAssocID="{82C6D79A-0596-E446-8AB0-EB8FA4B2B36F}" presName="hierChild5" presStyleCnt="0"/>
      <dgm:spPr/>
    </dgm:pt>
    <dgm:pt modelId="{67D65A74-3DC8-EB42-9359-A686378F83E2}" type="pres">
      <dgm:prSet presAssocID="{4E37D83F-E09E-DC4E-9318-250A962193C9}" presName="hierChild5" presStyleCnt="0"/>
      <dgm:spPr/>
    </dgm:pt>
    <dgm:pt modelId="{08DF860C-1E5F-424D-A61F-38D11D5BAE55}" type="pres">
      <dgm:prSet presAssocID="{905AC9A5-6A8F-FF45-A552-432A0AE4F2AD}" presName="hierChild5" presStyleCnt="0"/>
      <dgm:spPr/>
    </dgm:pt>
    <dgm:pt modelId="{A941675B-4B53-ED4A-B9BB-737C8387401B}" type="pres">
      <dgm:prSet presAssocID="{F4899F38-B031-A743-BD12-703925234F06}" presName="Name35" presStyleLbl="parChTrans1D4" presStyleIdx="21" presStyleCnt="22"/>
      <dgm:spPr/>
    </dgm:pt>
    <dgm:pt modelId="{E71F4183-784D-CB42-9C32-A3A58A19DF22}" type="pres">
      <dgm:prSet presAssocID="{0EA9B01D-929E-8A49-B7A7-E1CCBD388FA3}" presName="hierRoot2" presStyleCnt="0">
        <dgm:presLayoutVars>
          <dgm:hierBranch val="init"/>
        </dgm:presLayoutVars>
      </dgm:prSet>
      <dgm:spPr/>
    </dgm:pt>
    <dgm:pt modelId="{3732DBC7-6651-CF46-8F34-B1FBD99B57D6}" type="pres">
      <dgm:prSet presAssocID="{0EA9B01D-929E-8A49-B7A7-E1CCBD388FA3}" presName="rootComposite" presStyleCnt="0"/>
      <dgm:spPr/>
    </dgm:pt>
    <dgm:pt modelId="{355656ED-0420-FF42-9E10-0556A01EE55E}" type="pres">
      <dgm:prSet presAssocID="{0EA9B01D-929E-8A49-B7A7-E1CCBD388FA3}" presName="rootText" presStyleLbl="node4" presStyleIdx="21" presStyleCnt="22">
        <dgm:presLayoutVars>
          <dgm:chPref val="3"/>
        </dgm:presLayoutVars>
      </dgm:prSet>
      <dgm:spPr>
        <a:prstGeom prst="roundRect">
          <a:avLst/>
        </a:prstGeom>
      </dgm:spPr>
    </dgm:pt>
    <dgm:pt modelId="{8EF7E134-C26F-D44E-8699-1867D44D9B6F}" type="pres">
      <dgm:prSet presAssocID="{0EA9B01D-929E-8A49-B7A7-E1CCBD388FA3}" presName="rootConnector" presStyleLbl="node4" presStyleIdx="21" presStyleCnt="22"/>
      <dgm:spPr/>
    </dgm:pt>
    <dgm:pt modelId="{AC34225E-DB15-3A45-90F4-0A202C72C7C0}" type="pres">
      <dgm:prSet presAssocID="{0EA9B01D-929E-8A49-B7A7-E1CCBD388FA3}" presName="hierChild4" presStyleCnt="0"/>
      <dgm:spPr/>
    </dgm:pt>
    <dgm:pt modelId="{8E4755BB-8BEB-B147-BD2B-4516152AA020}" type="pres">
      <dgm:prSet presAssocID="{0EA9B01D-929E-8A49-B7A7-E1CCBD388FA3}" presName="hierChild5" presStyleCnt="0"/>
      <dgm:spPr/>
    </dgm:pt>
    <dgm:pt modelId="{56D70C4E-812E-3249-BE4D-47D83145983A}" type="pres">
      <dgm:prSet presAssocID="{06CA7D94-ED48-004E-91E5-8793B8B96EF8}" presName="hierChild5" presStyleCnt="0"/>
      <dgm:spPr/>
    </dgm:pt>
    <dgm:pt modelId="{00EC4865-51B1-414F-BFB1-A64D99E417BE}" type="pres">
      <dgm:prSet presAssocID="{363906CC-730E-499C-9848-942D5B2F5603}" presName="hierChild5" presStyleCnt="0"/>
      <dgm:spPr/>
    </dgm:pt>
    <dgm:pt modelId="{91289912-9AC0-4C05-92F8-552C9272DD29}" type="pres">
      <dgm:prSet presAssocID="{025B4D34-4287-4951-9F0D-9ECD9E39D10D}" presName="hierChild3" presStyleCnt="0"/>
      <dgm:spPr/>
    </dgm:pt>
  </dgm:ptLst>
  <dgm:cxnLst>
    <dgm:cxn modelId="{51590B00-7EAB-4AB2-9CC1-52095C2D2365}" srcId="{96F15514-0324-48F7-8870-369F1B0CD7AF}" destId="{25519B2B-E749-4A44-BAB6-EEB485C2A545}" srcOrd="0" destOrd="0" parTransId="{EEAA4052-0D1E-420D-9F6F-A845F983D6E8}" sibTransId="{E2F573B0-195D-4ACB-8E90-D1BF1E3F052A}"/>
    <dgm:cxn modelId="{A30AB100-B368-4043-AAC5-C743DE1CA3D2}" type="presOf" srcId="{231E2305-6DF2-4224-8C7D-B50B251594E3}" destId="{ECCC3D99-0931-4025-8534-CA952F7D9369}" srcOrd="0" destOrd="0" presId="urn:microsoft.com/office/officeart/2005/8/layout/orgChart1"/>
    <dgm:cxn modelId="{2B489403-EDAC-1D42-8ED0-18F54AFA2C0A}" type="presOf" srcId="{0EA9B01D-929E-8A49-B7A7-E1CCBD388FA3}" destId="{355656ED-0420-FF42-9E10-0556A01EE55E}" srcOrd="0" destOrd="0" presId="urn:microsoft.com/office/officeart/2005/8/layout/orgChart1"/>
    <dgm:cxn modelId="{729BF306-0246-6943-AAE1-7B0CA11FD540}" type="presOf" srcId="{A51A0556-E045-4C46-A9F0-E236A91960A7}" destId="{579476AD-1AD0-42D2-A1F4-EB39AD5EA1C1}" srcOrd="0" destOrd="0" presId="urn:microsoft.com/office/officeart/2005/8/layout/orgChart1"/>
    <dgm:cxn modelId="{87C56607-E024-48FD-8109-A2C29BAA81EC}" srcId="{25519B2B-E749-4A44-BAB6-EEB485C2A545}" destId="{75FFB165-A58D-4E03-9E51-8E0FD120D629}" srcOrd="1" destOrd="0" parTransId="{BB408977-236C-4D41-B7D5-57809A1D7648}" sibTransId="{A2B14FB8-AE29-4B23-A7AD-3EB5BAA80ED7}"/>
    <dgm:cxn modelId="{4906880A-CB83-EA43-BDED-A88045854640}" srcId="{DA7B1ED1-0138-E744-BBCC-FE86B08F6643}" destId="{A27D550F-4043-8F4B-A8E2-843978DB8499}" srcOrd="0" destOrd="0" parTransId="{8BF0E8E1-1AFA-B54E-8024-D2A3A9255C02}" sibTransId="{B909C038-7779-C646-872C-20F85225459A}"/>
    <dgm:cxn modelId="{1D01020D-5D77-994A-8DF4-4C9F4C2CF335}" type="presOf" srcId="{BFFE29C3-114F-47ED-92E3-329584D0276E}" destId="{0AA74D1E-3AE3-47C4-BCB2-F28BE9A67EE2}" srcOrd="1" destOrd="0" presId="urn:microsoft.com/office/officeart/2005/8/layout/orgChart1"/>
    <dgm:cxn modelId="{9B1EBD0D-2EEC-F846-96AE-B9E3A73308F8}" type="presOf" srcId="{9B4CBFF0-6A6D-0540-A436-773ABAB14F90}" destId="{F136958E-13D4-4847-B22C-2B29EDCF9391}" srcOrd="0" destOrd="0" presId="urn:microsoft.com/office/officeart/2005/8/layout/orgChart1"/>
    <dgm:cxn modelId="{3F335E0E-12B9-CF42-B777-BBC76673F772}" type="presOf" srcId="{FC239151-5FD8-BC41-BA57-ED6CD4B9E133}" destId="{045E67CA-DC6D-F848-B09E-EC83E00504BE}" srcOrd="1" destOrd="0" presId="urn:microsoft.com/office/officeart/2005/8/layout/orgChart1"/>
    <dgm:cxn modelId="{7558B421-1160-D74A-976C-E044FB28A1DF}" type="presOf" srcId="{AFAB40C3-3ECA-4751-A055-953F7D84CBB9}" destId="{AA22B2F9-539D-4A79-8A8D-EB4CCBC07323}" srcOrd="0" destOrd="0" presId="urn:microsoft.com/office/officeart/2005/8/layout/orgChart1"/>
    <dgm:cxn modelId="{585B7423-4438-7F4B-9FF0-84C21F332D8C}" type="presOf" srcId="{8BF0E8E1-1AFA-B54E-8024-D2A3A9255C02}" destId="{1190B346-2523-544B-BC6F-C836F06FCF4C}" srcOrd="0" destOrd="0" presId="urn:microsoft.com/office/officeart/2005/8/layout/orgChart1"/>
    <dgm:cxn modelId="{8910DF24-1CD7-8D46-9BAA-3E6358F593B4}" type="presOf" srcId="{363906CC-730E-499C-9848-942D5B2F5603}" destId="{B03DEEBE-8D6A-4D34-A3DA-17FB6B68BDE7}" srcOrd="0" destOrd="0" presId="urn:microsoft.com/office/officeart/2005/8/layout/orgChart1"/>
    <dgm:cxn modelId="{5DFF1A26-C0D9-4245-924C-CDA8E6B15775}" srcId="{4E37D83F-E09E-DC4E-9318-250A962193C9}" destId="{82C6D79A-0596-E446-8AB0-EB8FA4B2B36F}" srcOrd="1" destOrd="0" parTransId="{139DEFD6-80BF-FA41-9691-E40A7122A297}" sibTransId="{EE2EBA02-936D-4C49-8153-72EEAA825A2C}"/>
    <dgm:cxn modelId="{21503C29-930A-9940-B8CF-ACA4D3FCE35D}" type="presOf" srcId="{96F15514-0324-48F7-8870-369F1B0CD7AF}" destId="{80352BA0-3522-4E85-B679-025F665B3325}" srcOrd="0" destOrd="0" presId="urn:microsoft.com/office/officeart/2005/8/layout/orgChart1"/>
    <dgm:cxn modelId="{4296012A-41FA-A642-9EE0-EF3F56571E8F}" type="presOf" srcId="{6AF9989B-6B3C-914E-9A86-B691635C2F66}" destId="{3CEF933D-A3AC-2640-90B9-779EE298603D}" srcOrd="0" destOrd="0" presId="urn:microsoft.com/office/officeart/2005/8/layout/orgChart1"/>
    <dgm:cxn modelId="{8DAEDB2C-C959-2D4C-AD7B-67A099292C8F}" type="presOf" srcId="{046EB6FE-19D2-D347-87DB-4227F8C53031}" destId="{CB6D2611-2774-3E45-BB0D-D63F0059B486}" srcOrd="0" destOrd="0" presId="urn:microsoft.com/office/officeart/2005/8/layout/orgChart1"/>
    <dgm:cxn modelId="{FEBF242D-62C5-3E4F-AADA-BD38615F4BE3}" srcId="{9D3711E1-91ED-3D4D-ABC7-4C7995CA9816}" destId="{D64C1AA2-F31E-CD45-A018-56D0CB9D9F68}" srcOrd="1" destOrd="0" parTransId="{076ABC8F-1444-984A-A06D-6D5B833B2A3E}" sibTransId="{8146B518-A5C3-9547-9027-FF0C0FCA5D5E}"/>
    <dgm:cxn modelId="{4FE77E2D-6B02-9F4A-8659-68D5FDA57725}" type="presOf" srcId="{14C15FC4-6436-4BB3-AC9D-26EE57EEB5EE}" destId="{DB91559A-EE0B-4550-AA05-29078EFABEC9}" srcOrd="1" destOrd="0" presId="urn:microsoft.com/office/officeart/2005/8/layout/orgChart1"/>
    <dgm:cxn modelId="{FD89EE2D-A6CE-4654-8E0C-545C94A537BA}" srcId="{8A1650A6-2143-462E-B222-E9371ECE0380}" destId="{4D299C0D-9AAA-438F-B698-48F5C22E5F69}" srcOrd="1" destOrd="0" parTransId="{A51A0556-E045-4C46-A9F0-E236A91960A7}" sibTransId="{37F01A06-CDE1-4E23-A8FE-4802929881A5}"/>
    <dgm:cxn modelId="{48474534-27DA-AA4C-A655-4AA536ED6E79}" type="presOf" srcId="{A27D550F-4043-8F4B-A8E2-843978DB8499}" destId="{D84305E1-BA37-304B-A784-6CFAA8A6C331}" srcOrd="0" destOrd="0" presId="urn:microsoft.com/office/officeart/2005/8/layout/orgChart1"/>
    <dgm:cxn modelId="{DEBA6036-9167-5E40-9C98-702D3D3B5D4C}" type="presOf" srcId="{4D299C0D-9AAA-438F-B698-48F5C22E5F69}" destId="{52A6F129-A789-4184-AC45-42567030A393}" srcOrd="1" destOrd="0" presId="urn:microsoft.com/office/officeart/2005/8/layout/orgChart1"/>
    <dgm:cxn modelId="{2B47E736-BC0F-0A45-AD9D-6262F747B4E5}" type="presOf" srcId="{BB408977-236C-4D41-B7D5-57809A1D7648}" destId="{65E52AD9-0770-47DE-AC77-DB0169E7F276}" srcOrd="0" destOrd="0" presId="urn:microsoft.com/office/officeart/2005/8/layout/orgChart1"/>
    <dgm:cxn modelId="{5AE32637-FF28-4FCF-8109-B61453AC6857}" srcId="{8A1650A6-2143-462E-B222-E9371ECE0380}" destId="{7639FAF6-9E1C-4F42-BFA4-3335F1E0FFD9}" srcOrd="0" destOrd="0" parTransId="{828A35BB-CB16-4D9B-A183-2951B0441068}" sibTransId="{A3D36A38-3B92-4B46-B3AA-54953985E34A}"/>
    <dgm:cxn modelId="{90263938-16AA-804B-B601-B696E4D32A32}" srcId="{06CA7D94-ED48-004E-91E5-8793B8B96EF8}" destId="{905AC9A5-6A8F-FF45-A552-432A0AE4F2AD}" srcOrd="0" destOrd="0" parTransId="{B5EE2DC1-836E-D240-BED9-2D1C422EDF97}" sibTransId="{97ABC63F-50C0-EC40-9480-85D3EA46C366}"/>
    <dgm:cxn modelId="{1B31B038-49FD-B841-8BC4-B1CF38FBD1E5}" type="presOf" srcId="{905AC9A5-6A8F-FF45-A552-432A0AE4F2AD}" destId="{D7861FB2-082F-9848-B50C-83A61BD7B850}" srcOrd="1" destOrd="0" presId="urn:microsoft.com/office/officeart/2005/8/layout/orgChart1"/>
    <dgm:cxn modelId="{D50BA939-98EA-48DD-9FB2-B437A5C917D2}" srcId="{025B4D34-4287-4951-9F0D-9ECD9E39D10D}" destId="{363906CC-730E-499C-9848-942D5B2F5603}" srcOrd="1" destOrd="0" parTransId="{9634D334-9342-45E0-B2D0-CD4150AE9CA1}" sibTransId="{EE7D7E0F-8705-46F5-81BD-11CF5D7F6649}"/>
    <dgm:cxn modelId="{93D8673C-17A2-4441-91D1-8B5DD826E897}" srcId="{06CA7D94-ED48-004E-91E5-8793B8B96EF8}" destId="{0EA9B01D-929E-8A49-B7A7-E1CCBD388FA3}" srcOrd="1" destOrd="0" parTransId="{F4899F38-B031-A743-BD12-703925234F06}" sibTransId="{B387F484-2576-994B-9A89-72E6777F18F1}"/>
    <dgm:cxn modelId="{9182723D-0171-2D47-B5F3-C00A50AEE03F}" type="presOf" srcId="{44E16BE2-87EE-6145-B91F-DB0AF60AB0D9}" destId="{05E74234-4102-CF40-8107-3B5E494BBF5B}" srcOrd="0" destOrd="0" presId="urn:microsoft.com/office/officeart/2005/8/layout/orgChart1"/>
    <dgm:cxn modelId="{F25F2A3E-4AD5-7C48-A135-3A58B918840D}" type="presOf" srcId="{8A1650A6-2143-462E-B222-E9371ECE0380}" destId="{4B7FB032-BF70-45D6-B1EB-0FB2EF199F45}" srcOrd="1" destOrd="0" presId="urn:microsoft.com/office/officeart/2005/8/layout/orgChart1"/>
    <dgm:cxn modelId="{7D04B43E-06B9-4545-ADD3-40A449565644}" type="presOf" srcId="{DA7B1ED1-0138-E744-BBCC-FE86B08F6643}" destId="{9BBF8C2A-3C5C-3247-8443-706FBFE470A9}" srcOrd="1" destOrd="0" presId="urn:microsoft.com/office/officeart/2005/8/layout/orgChart1"/>
    <dgm:cxn modelId="{A3F7C95D-321C-4540-AB30-CD70D0BB831E}" type="presOf" srcId="{363906CC-730E-499C-9848-942D5B2F5603}" destId="{F0D3E6AB-2E5D-4979-AE05-84BDF00F3E57}" srcOrd="1" destOrd="0" presId="urn:microsoft.com/office/officeart/2005/8/layout/orgChart1"/>
    <dgm:cxn modelId="{7B91D166-41FF-F04A-A387-87FFF21890F6}" type="presOf" srcId="{D64C1AA2-F31E-CD45-A018-56D0CB9D9F68}" destId="{E1053A9F-4B47-AA45-BFBA-CB94E6DAED0E}" srcOrd="0" destOrd="0" presId="urn:microsoft.com/office/officeart/2005/8/layout/orgChart1"/>
    <dgm:cxn modelId="{6EA8F966-77FF-1443-B0A6-F781CED4B79A}" type="presOf" srcId="{139DEFD6-80BF-FA41-9691-E40A7122A297}" destId="{F947031F-71F3-1541-B08E-11A19CD467A8}" srcOrd="0" destOrd="0" presId="urn:microsoft.com/office/officeart/2005/8/layout/orgChart1"/>
    <dgm:cxn modelId="{49210F67-2128-7740-AEE1-995552EA29D6}" srcId="{DA7B1ED1-0138-E744-BBCC-FE86B08F6643}" destId="{E75CE78D-4FBF-F84E-B9B2-790AFA4B1350}" srcOrd="2" destOrd="0" parTransId="{0AE00B84-57DF-0140-917A-4C3573609811}" sibTransId="{F4A4077B-D568-BF45-8183-F8A3D7E3C2FA}"/>
    <dgm:cxn modelId="{7C7B8F69-FBCC-6D4E-81D8-2F5ECA099AF6}" type="presOf" srcId="{ACA409F7-7A08-B24A-975A-DFE210ACF276}" destId="{E66AE51E-78EF-B24E-8C08-41A4686429A3}" srcOrd="0" destOrd="0" presId="urn:microsoft.com/office/officeart/2005/8/layout/orgChart1"/>
    <dgm:cxn modelId="{5A48FC4A-D83E-804E-A160-BC6A5B40FEC2}" type="presOf" srcId="{D64C1AA2-F31E-CD45-A018-56D0CB9D9F68}" destId="{EC881B37-4A93-DD41-884A-8216D22A4BF8}" srcOrd="1" destOrd="0" presId="urn:microsoft.com/office/officeart/2005/8/layout/orgChart1"/>
    <dgm:cxn modelId="{FFFDA24B-4BB8-BA43-A4A6-B27C84AB7816}" type="presOf" srcId="{EEAA4052-0D1E-420D-9F6F-A845F983D6E8}" destId="{D884700F-6098-4749-BD26-394E3276E35E}" srcOrd="0" destOrd="0" presId="urn:microsoft.com/office/officeart/2005/8/layout/orgChart1"/>
    <dgm:cxn modelId="{B4100E6C-D170-0247-A5A7-C7A4EB51EB9B}" type="presOf" srcId="{82C6D79A-0596-E446-8AB0-EB8FA4B2B36F}" destId="{BE223501-1C00-9A41-987D-7B5D23B7126D}" srcOrd="1" destOrd="0" presId="urn:microsoft.com/office/officeart/2005/8/layout/orgChart1"/>
    <dgm:cxn modelId="{7870726C-4A88-2D41-8C79-580B85E31AF7}" type="presOf" srcId="{9B4CBFF0-6A6D-0540-A436-773ABAB14F90}" destId="{1F4C6502-BB18-9742-ADAA-275579FE2BA3}" srcOrd="1" destOrd="0" presId="urn:microsoft.com/office/officeart/2005/8/layout/orgChart1"/>
    <dgm:cxn modelId="{9DFAEC6C-276B-8D4A-824C-25FA8B463B8F}" srcId="{905AC9A5-6A8F-FF45-A552-432A0AE4F2AD}" destId="{4E37D83F-E09E-DC4E-9318-250A962193C9}" srcOrd="1" destOrd="0" parTransId="{046EB6FE-19D2-D347-87DB-4227F8C53031}" sibTransId="{B73F3430-613A-8C45-8EF7-7B19BC5D0E16}"/>
    <dgm:cxn modelId="{B8D4206D-3BDA-46FB-B929-C04D9CA35253}" srcId="{75FFB165-A58D-4E03-9E51-8E0FD120D629}" destId="{5DF74B4C-73D8-4633-8FD8-1D0ECCCDEE6A}" srcOrd="0" destOrd="0" parTransId="{A2649A69-30D0-4DB1-904F-2E18AB34B3D4}" sibTransId="{5A73E587-6648-4F9E-B2BE-EA47041B4EA0}"/>
    <dgm:cxn modelId="{36299C6D-731E-A140-84F6-65679C71E62C}" type="presOf" srcId="{25519B2B-E749-4A44-BAB6-EEB485C2A545}" destId="{AA1224E5-9D19-4A1D-818F-061BE6E9BD47}" srcOrd="1" destOrd="0" presId="urn:microsoft.com/office/officeart/2005/8/layout/orgChart1"/>
    <dgm:cxn modelId="{68B1416E-5AB4-0242-BF38-4A0588A18E70}" type="presOf" srcId="{75FFB165-A58D-4E03-9E51-8E0FD120D629}" destId="{9AA2D2B3-2912-464F-9B7B-9963A918BA5A}" srcOrd="0" destOrd="0" presId="urn:microsoft.com/office/officeart/2005/8/layout/orgChart1"/>
    <dgm:cxn modelId="{FA31766E-1CF1-7544-94DC-9D01AEEB9156}" type="presOf" srcId="{A27D550F-4043-8F4B-A8E2-843978DB8499}" destId="{DB2C852E-DB64-8848-9444-3F381CA5B433}" srcOrd="1" destOrd="0" presId="urn:microsoft.com/office/officeart/2005/8/layout/orgChart1"/>
    <dgm:cxn modelId="{38351350-5899-154F-B289-89B58255C495}" type="presOf" srcId="{7639FAF6-9E1C-4F42-BFA4-3335F1E0FFD9}" destId="{D9AD7E2B-4BCA-44C8-A1CC-001F9ADA21DF}" srcOrd="0" destOrd="0" presId="urn:microsoft.com/office/officeart/2005/8/layout/orgChart1"/>
    <dgm:cxn modelId="{AA622650-B443-B749-B1EC-3958AEDB1A00}" type="presOf" srcId="{F4696291-C991-407F-B0C3-6A8F2CE0841A}" destId="{7B1EDCE2-2E38-4FFF-BDFA-964E3AA97BCB}" srcOrd="1" destOrd="0" presId="urn:microsoft.com/office/officeart/2005/8/layout/orgChart1"/>
    <dgm:cxn modelId="{8A143D70-72D8-D54A-857A-960C421BCF18}" type="presOf" srcId="{47EA173C-EDC6-4FDA-8261-83843715ED6C}" destId="{476443CA-C80E-495A-A67B-7D050FCD583F}" srcOrd="0" destOrd="0" presId="urn:microsoft.com/office/officeart/2005/8/layout/orgChart1"/>
    <dgm:cxn modelId="{A6E68350-7FC1-4D05-A751-969344C2BF5E}" srcId="{96F15514-0324-48F7-8870-369F1B0CD7AF}" destId="{522FC380-9F64-4A72-BB36-4E4AEB6F39CA}" srcOrd="1" destOrd="0" parTransId="{231E2305-6DF2-4224-8C7D-B50B251594E3}" sibTransId="{361DBA5E-9B6E-4FBC-88AD-891783362E13}"/>
    <dgm:cxn modelId="{5BEF3C53-D957-474E-AD7F-7463004284C8}" srcId="{75FFB165-A58D-4E03-9E51-8E0FD120D629}" destId="{5DA1F43E-71CC-4013-B77C-1DF45E9AFCFE}" srcOrd="2" destOrd="0" parTransId="{FC72D416-D328-4D2D-B4BE-92D4CE63A083}" sibTransId="{F1ED7E29-FDB0-4F78-AE8F-D168D79D8A92}"/>
    <dgm:cxn modelId="{8F8E7573-1951-4C31-A7E6-E1C56614B6FE}" srcId="{25519B2B-E749-4A44-BAB6-EEB485C2A545}" destId="{8A1650A6-2143-462E-B222-E9371ECE0380}" srcOrd="2" destOrd="0" parTransId="{A9B9BF6E-C539-402D-8CCA-452D408E5D00}" sibTransId="{F7DE8BC5-9621-474C-ABA8-4B7B2C7F7B00}"/>
    <dgm:cxn modelId="{DF251476-AA37-F847-9867-74AD2C916530}" type="presOf" srcId="{0EA9B01D-929E-8A49-B7A7-E1CCBD388FA3}" destId="{8EF7E134-C26F-D44E-8699-1867D44D9B6F}" srcOrd="1" destOrd="0" presId="urn:microsoft.com/office/officeart/2005/8/layout/orgChart1"/>
    <dgm:cxn modelId="{5FAE4276-A384-8F44-9356-C1CADA7F15EA}" type="presOf" srcId="{7639FAF6-9E1C-4F42-BFA4-3335F1E0FFD9}" destId="{CF8DD596-3104-49DE-8E2B-77860E56372D}" srcOrd="1" destOrd="0" presId="urn:microsoft.com/office/officeart/2005/8/layout/orgChart1"/>
    <dgm:cxn modelId="{CD8EA857-8C84-440E-A470-EFC61D568BF5}" srcId="{025B4D34-4287-4951-9F0D-9ECD9E39D10D}" destId="{96F15514-0324-48F7-8870-369F1B0CD7AF}" srcOrd="0" destOrd="0" parTransId="{ACB6D3F8-0D7A-4E3A-951A-5EA6B9D94E92}" sibTransId="{B54F6550-9A4C-4EEF-9EE9-523B4690B751}"/>
    <dgm:cxn modelId="{C527FA77-7AA3-8944-8600-E2A7306359C5}" type="presOf" srcId="{025B4D34-4287-4951-9F0D-9ECD9E39D10D}" destId="{1DA08752-DBDB-4521-9D5A-4FEA32F88E8C}" srcOrd="0" destOrd="0" presId="urn:microsoft.com/office/officeart/2005/8/layout/orgChart1"/>
    <dgm:cxn modelId="{CD6A105A-E1BB-2445-ABC4-7FD99F39F3AC}" type="presOf" srcId="{6D0D24C9-BCD3-436A-BF12-ED2A11CFC72C}" destId="{BAB8BA20-6E42-46DB-AA75-52C07BFD8628}" srcOrd="0" destOrd="0" presId="urn:microsoft.com/office/officeart/2005/8/layout/orgChart1"/>
    <dgm:cxn modelId="{9079345A-059D-804A-896F-B9A79B578B0F}" type="presOf" srcId="{F3FD6E49-A834-C14A-962B-C0497259CEF6}" destId="{B82242E9-E98C-BF4A-BEE0-9AAB68459C92}" srcOrd="0" destOrd="0" presId="urn:microsoft.com/office/officeart/2005/8/layout/orgChart1"/>
    <dgm:cxn modelId="{89DAE17B-189B-8641-A834-DA56E1572A79}" type="presOf" srcId="{4D299C0D-9AAA-438F-B698-48F5C22E5F69}" destId="{9609A133-F0ED-48A9-B246-3CF25CA29719}" srcOrd="0" destOrd="0" presId="urn:microsoft.com/office/officeart/2005/8/layout/orgChart1"/>
    <dgm:cxn modelId="{BC3D5581-83BA-F445-9A55-45FEF63182D5}" type="presOf" srcId="{A9B9BF6E-C539-402D-8CCA-452D408E5D00}" destId="{89499FE0-E7FC-4E8B-B25E-9B3F8A475E02}" srcOrd="0" destOrd="0" presId="urn:microsoft.com/office/officeart/2005/8/layout/orgChart1"/>
    <dgm:cxn modelId="{DED6E585-5545-0F4B-A3E2-6F8F075FA1CE}" type="presOf" srcId="{9D3711E1-91ED-3D4D-ABC7-4C7995CA9816}" destId="{3EC681E7-2D17-134D-85EB-4DE73C73A47F}" srcOrd="1" destOrd="0" presId="urn:microsoft.com/office/officeart/2005/8/layout/orgChart1"/>
    <dgm:cxn modelId="{2359FB85-910B-254D-80C2-E4EB9A9B3FAE}" type="presOf" srcId="{40B74ED9-6391-3C46-B9F5-FE678977108A}" destId="{5949991A-4DDC-7049-8533-5601F53D59B7}" srcOrd="0" destOrd="0" presId="urn:microsoft.com/office/officeart/2005/8/layout/orgChart1"/>
    <dgm:cxn modelId="{2AE44F86-8892-5844-9285-8C79B062CBB6}" type="presOf" srcId="{8A1650A6-2143-462E-B222-E9371ECE0380}" destId="{16BA64E7-47CA-4051-8160-48E056F028DE}" srcOrd="0" destOrd="0" presId="urn:microsoft.com/office/officeart/2005/8/layout/orgChart1"/>
    <dgm:cxn modelId="{8A87C08A-2057-F948-B64F-838BB7F8037E}" type="presOf" srcId="{FC72D416-D328-4D2D-B4BE-92D4CE63A083}" destId="{2F97739A-30CB-46BF-B44E-3466567D2595}" srcOrd="0" destOrd="0" presId="urn:microsoft.com/office/officeart/2005/8/layout/orgChart1"/>
    <dgm:cxn modelId="{B76BEA8D-929A-6542-AB3B-DF5C988F3DE6}" type="presOf" srcId="{3BF5C778-DDC0-3641-8620-54A30F37A6AC}" destId="{56BD5C49-7934-9342-81C7-E2B5F5CB8AB0}" srcOrd="0" destOrd="0" presId="urn:microsoft.com/office/officeart/2005/8/layout/orgChart1"/>
    <dgm:cxn modelId="{AAA07C8E-4E76-A940-96E1-FAA9CACA3F15}" type="presOf" srcId="{92097B33-13FD-407D-B744-E77767C331F5}" destId="{AB85DDED-BB5D-4B20-A31F-56CB86C5F9CC}" srcOrd="0" destOrd="0" presId="urn:microsoft.com/office/officeart/2005/8/layout/orgChart1"/>
    <dgm:cxn modelId="{02487590-8293-CE44-AC32-18E46C913DD9}" srcId="{9D3711E1-91ED-3D4D-ABC7-4C7995CA9816}" destId="{FC239151-5FD8-BC41-BA57-ED6CD4B9E133}" srcOrd="0" destOrd="0" parTransId="{91E972B9-4679-924D-9ACD-6FF1CD59DA7D}" sibTransId="{B0F4E6A2-584D-9548-A251-AD626F95821E}"/>
    <dgm:cxn modelId="{DC89B790-07C3-1246-856A-9300E1892C37}" type="presOf" srcId="{5DA1F43E-71CC-4013-B77C-1DF45E9AFCFE}" destId="{95508A89-9607-4824-9661-443880E5D946}" srcOrd="0" destOrd="0" presId="urn:microsoft.com/office/officeart/2005/8/layout/orgChart1"/>
    <dgm:cxn modelId="{AF930992-A1FD-8341-B38F-27827D37D674}" type="presOf" srcId="{47EA173C-EDC6-4FDA-8261-83843715ED6C}" destId="{C3F4B18B-83A8-4321-8A24-803A0F4AD38B}" srcOrd="1" destOrd="0" presId="urn:microsoft.com/office/officeart/2005/8/layout/orgChart1"/>
    <dgm:cxn modelId="{03247C95-8552-4946-9CDA-96E5D8E53B9F}" type="presOf" srcId="{5DA1F43E-71CC-4013-B77C-1DF45E9AFCFE}" destId="{CBC7572D-98FF-4F35-A460-1DB067791633}" srcOrd="1" destOrd="0" presId="urn:microsoft.com/office/officeart/2005/8/layout/orgChart1"/>
    <dgm:cxn modelId="{24859195-2C5E-5D4B-92BE-9291C43F033B}" type="presOf" srcId="{522FC380-9F64-4A72-BB36-4E4AEB6F39CA}" destId="{85AF74FC-F459-409E-965E-D6BDD3AF4BA0}" srcOrd="0" destOrd="0" presId="urn:microsoft.com/office/officeart/2005/8/layout/orgChart1"/>
    <dgm:cxn modelId="{C1219B9E-D422-9245-ACB9-853F1E170BD3}" type="presOf" srcId="{75FFB165-A58D-4E03-9E51-8E0FD120D629}" destId="{BDD006FC-7FBE-4690-AD0A-0854CA483EF2}" srcOrd="1" destOrd="0" presId="urn:microsoft.com/office/officeart/2005/8/layout/orgChart1"/>
    <dgm:cxn modelId="{930CF69E-7A89-B14E-8FEE-B0BA9DC9B427}" type="presOf" srcId="{A2649A69-30D0-4DB1-904F-2E18AB34B3D4}" destId="{727CB3DB-D620-43C4-A2A8-A0C9A1916D1A}" srcOrd="0" destOrd="0" presId="urn:microsoft.com/office/officeart/2005/8/layout/orgChart1"/>
    <dgm:cxn modelId="{D1FCB5A3-C51B-434C-AF47-2682AB7E7DD3}" type="presOf" srcId="{F4899F38-B031-A743-BD12-703925234F06}" destId="{A941675B-4B53-ED4A-B9BB-737C8387401B}" srcOrd="0" destOrd="0" presId="urn:microsoft.com/office/officeart/2005/8/layout/orgChart1"/>
    <dgm:cxn modelId="{4E9432A4-3A8C-1544-9C9A-C24BD625056E}" type="presOf" srcId="{06CA7D94-ED48-004E-91E5-8793B8B96EF8}" destId="{031CA4F7-B8AA-A14F-8375-3F5207435063}" srcOrd="0" destOrd="0" presId="urn:microsoft.com/office/officeart/2005/8/layout/orgChart1"/>
    <dgm:cxn modelId="{8E4295A9-55C0-D94A-9798-AAEA24E274DC}" type="presOf" srcId="{44E16BE2-87EE-6145-B91F-DB0AF60AB0D9}" destId="{7E8ED830-FB5C-0F4A-B846-57B4206645E9}" srcOrd="1" destOrd="0" presId="urn:microsoft.com/office/officeart/2005/8/layout/orgChart1"/>
    <dgm:cxn modelId="{E9E430AA-1F8C-8E41-B66B-09ECDF021A0B}" srcId="{9B4CBFF0-6A6D-0540-A436-773ABAB14F90}" destId="{44E16BE2-87EE-6145-B91F-DB0AF60AB0D9}" srcOrd="0" destOrd="0" parTransId="{53E1CFFC-A567-D84A-ABDE-E6CEF6CB8E45}" sibTransId="{1498A9E9-F11D-B24D-9330-A832336BF49A}"/>
    <dgm:cxn modelId="{D3396FAA-40F3-C544-8ED5-43C8DCFAB7D0}" srcId="{363906CC-730E-499C-9848-942D5B2F5603}" destId="{DA7B1ED1-0138-E744-BBCC-FE86B08F6643}" srcOrd="0" destOrd="0" parTransId="{6AF9989B-6B3C-914E-9A86-B691635C2F66}" sibTransId="{AD4FB2B9-3709-0546-AAB6-BB4EC9BC7E85}"/>
    <dgm:cxn modelId="{91B5C5AD-E5BD-AC49-B63C-373C62CB9181}" srcId="{DA7B1ED1-0138-E744-BBCC-FE86B08F6643}" destId="{9B4CBFF0-6A6D-0540-A436-773ABAB14F90}" srcOrd="1" destOrd="0" parTransId="{3BF5C778-DDC0-3641-8620-54A30F37A6AC}" sibTransId="{506EFF06-BE73-C440-990D-DAF7CB9A6D93}"/>
    <dgm:cxn modelId="{F6F7E2AD-D77A-1F4A-9278-83B44AE1E00B}" type="presOf" srcId="{E75CE78D-4FBF-F84E-B9B2-790AFA4B1350}" destId="{5798BE4B-F6D3-A64A-8F54-60A359C3D75C}" srcOrd="1" destOrd="0" presId="urn:microsoft.com/office/officeart/2005/8/layout/orgChart1"/>
    <dgm:cxn modelId="{465044AF-6D76-40F2-A2A8-6C4A7E85F781}" srcId="{522FC380-9F64-4A72-BB36-4E4AEB6F39CA}" destId="{14C15FC4-6436-4BB3-AC9D-26EE57EEB5EE}" srcOrd="0" destOrd="0" parTransId="{92097B33-13FD-407D-B744-E77767C331F5}" sibTransId="{B1185BE0-30B0-400D-A7A4-B1E68304ABEE}"/>
    <dgm:cxn modelId="{FE673BB0-3D0C-F14F-A381-CFE8132E80D8}" srcId="{4E37D83F-E09E-DC4E-9318-250A962193C9}" destId="{4C202421-D094-A34D-B2F1-25D4273AC589}" srcOrd="0" destOrd="0" parTransId="{40B74ED9-6391-3C46-B9F5-FE678977108A}" sibTransId="{A7B1A6A5-AF27-6A4A-8A4B-6B719B3B732F}"/>
    <dgm:cxn modelId="{660ACBB1-2BAA-E44F-82AB-6064F7E341C7}" type="presOf" srcId="{F3DF1207-922D-493A-B1E7-FF8D361A86A0}" destId="{D74222A8-E580-4B12-B3D5-D2ADC202B68E}" srcOrd="0" destOrd="0" presId="urn:microsoft.com/office/officeart/2005/8/layout/orgChart1"/>
    <dgm:cxn modelId="{B4F284B3-F7D6-6049-B6BD-5DF861FA4319}" srcId="{363906CC-730E-499C-9848-942D5B2F5603}" destId="{06CA7D94-ED48-004E-91E5-8793B8B96EF8}" srcOrd="1" destOrd="0" parTransId="{ACA409F7-7A08-B24A-975A-DFE210ACF276}" sibTransId="{3DB8B9F7-DABF-FA45-9553-FE0422FBA63D}"/>
    <dgm:cxn modelId="{0B6A2BB6-AA72-564B-92A4-2400528D1390}" type="presOf" srcId="{91E972B9-4679-924D-9ACD-6FF1CD59DA7D}" destId="{BB52AE45-8D12-8243-B1DF-6BB0D954AEBB}" srcOrd="0" destOrd="0" presId="urn:microsoft.com/office/officeart/2005/8/layout/orgChart1"/>
    <dgm:cxn modelId="{4E06A4B6-6D43-5F45-B868-1C88FA57889F}" type="presOf" srcId="{E75CE78D-4FBF-F84E-B9B2-790AFA4B1350}" destId="{419FA2A6-83F7-964B-850B-2700EEE7AA57}" srcOrd="0" destOrd="0" presId="urn:microsoft.com/office/officeart/2005/8/layout/orgChart1"/>
    <dgm:cxn modelId="{C60914BA-A3D8-FF45-AD1E-7707A6C5EF2F}" type="presOf" srcId="{025B4D34-4287-4951-9F0D-9ECD9E39D10D}" destId="{B599172F-5419-47BB-819A-B7FAEE33EA7E}" srcOrd="1" destOrd="0" presId="urn:microsoft.com/office/officeart/2005/8/layout/orgChart1"/>
    <dgm:cxn modelId="{1831AABA-73AA-4AE6-9DE1-D9A908E0D578}" srcId="{25519B2B-E749-4A44-BAB6-EEB485C2A545}" destId="{F4696291-C991-407F-B0C3-6A8F2CE0841A}" srcOrd="0" destOrd="0" parTransId="{6D0D24C9-BCD3-436A-BF12-ED2A11CFC72C}" sibTransId="{C88D5B41-C980-4417-A968-99EF866D41D6}"/>
    <dgm:cxn modelId="{376611BB-62A7-D844-B2B4-138C2E9E0743}" type="presOf" srcId="{828A35BB-CB16-4D9B-A183-2951B0441068}" destId="{548871E3-F23D-41F1-8199-F652E4A76D40}" srcOrd="0" destOrd="0" presId="urn:microsoft.com/office/officeart/2005/8/layout/orgChart1"/>
    <dgm:cxn modelId="{7F42E3BD-3EA9-9244-BB01-9D1DA6A94871}" type="presOf" srcId="{5DF74B4C-73D8-4633-8FD8-1D0ECCCDEE6A}" destId="{FD424917-6B45-4290-A810-E13D0472D485}" srcOrd="0" destOrd="0" presId="urn:microsoft.com/office/officeart/2005/8/layout/orgChart1"/>
    <dgm:cxn modelId="{8D7910BE-2B57-D841-8D03-7A029D3ED538}" type="presOf" srcId="{0AE00B84-57DF-0140-917A-4C3573609811}" destId="{8AD9957E-4E23-9F4B-89B1-36C3A71EC6E5}" srcOrd="0" destOrd="0" presId="urn:microsoft.com/office/officeart/2005/8/layout/orgChart1"/>
    <dgm:cxn modelId="{34F6FCBE-31DD-574F-81EB-7B340713E51C}" type="presOf" srcId="{25519B2B-E749-4A44-BAB6-EEB485C2A545}" destId="{B3C570EB-761F-4DF2-840A-0BE33F51CA09}" srcOrd="0" destOrd="0" presId="urn:microsoft.com/office/officeart/2005/8/layout/orgChart1"/>
    <dgm:cxn modelId="{FFBCC7C0-FEE6-FC4B-8D1B-B9ED6B193702}" type="presOf" srcId="{076ABC8F-1444-984A-A06D-6D5B833B2A3E}" destId="{4FA6CFFA-C517-504E-9670-D3488249CEC9}" srcOrd="0" destOrd="0" presId="urn:microsoft.com/office/officeart/2005/8/layout/orgChart1"/>
    <dgm:cxn modelId="{D039D4C8-7D61-0B41-AA68-4E37AE9419F4}" type="presOf" srcId="{DA7B1ED1-0138-E744-BBCC-FE86B08F6643}" destId="{E670587C-8103-0443-9C22-BE39B479CE67}" srcOrd="0" destOrd="0" presId="urn:microsoft.com/office/officeart/2005/8/layout/orgChart1"/>
    <dgm:cxn modelId="{4D9798C9-AC41-8F4F-BE38-DC9004B1DB21}" type="presOf" srcId="{4E37D83F-E09E-DC4E-9318-250A962193C9}" destId="{07DF70A2-F207-4C49-8D88-11093927A77C}" srcOrd="0" destOrd="0" presId="urn:microsoft.com/office/officeart/2005/8/layout/orgChart1"/>
    <dgm:cxn modelId="{E54E3BCA-4698-A543-A8C4-74A66053163D}" type="presOf" srcId="{BFFE29C3-114F-47ED-92E3-329584D0276E}" destId="{FE2DB67C-4C26-4FA0-937E-4BE37BEFFBC2}" srcOrd="0" destOrd="0" presId="urn:microsoft.com/office/officeart/2005/8/layout/orgChart1"/>
    <dgm:cxn modelId="{AEDF71CA-251F-D04A-8C86-B076C568E679}" type="presOf" srcId="{5DF74B4C-73D8-4633-8FD8-1D0ECCCDEE6A}" destId="{B2A765D3-2AF1-4501-B379-6926915A735B}" srcOrd="1" destOrd="0" presId="urn:microsoft.com/office/officeart/2005/8/layout/orgChart1"/>
    <dgm:cxn modelId="{253492CC-BF7F-4AE3-99AF-73767986DD29}" srcId="{75FFB165-A58D-4E03-9E51-8E0FD120D629}" destId="{BFFE29C3-114F-47ED-92E3-329584D0276E}" srcOrd="1" destOrd="0" parTransId="{F3DF1207-922D-493A-B1E7-FF8D361A86A0}" sibTransId="{A61F4075-3653-42C4-B48C-79A907293C10}"/>
    <dgm:cxn modelId="{ACD6BBD0-9D6F-8D4D-89DE-A78CFEEA24EB}" type="presOf" srcId="{FC239151-5FD8-BC41-BA57-ED6CD4B9E133}" destId="{1DFE80F7-7D13-8E4C-98F9-FDA733D2A3A7}" srcOrd="0" destOrd="0" presId="urn:microsoft.com/office/officeart/2005/8/layout/orgChart1"/>
    <dgm:cxn modelId="{A70910D1-384A-034D-B977-0A5C7E7A2E1A}" type="presOf" srcId="{53E1CFFC-A567-D84A-ABDE-E6CEF6CB8E45}" destId="{5FF793EE-D770-FD4D-9D18-A99EC8D7C866}" srcOrd="0" destOrd="0" presId="urn:microsoft.com/office/officeart/2005/8/layout/orgChart1"/>
    <dgm:cxn modelId="{2CEA91D2-F4AA-5346-B88B-A6C002C02315}" type="presOf" srcId="{B5EE2DC1-836E-D240-BED9-2D1C422EDF97}" destId="{BC77F831-0A20-CE4F-BCD6-FAD78AE944EC}" srcOrd="0" destOrd="0" presId="urn:microsoft.com/office/officeart/2005/8/layout/orgChart1"/>
    <dgm:cxn modelId="{33EFD8D2-5E20-4E48-8515-8D1F18CD3138}" type="presOf" srcId="{4E37D83F-E09E-DC4E-9318-250A962193C9}" destId="{085C77FA-7FD9-7741-A6FC-2C8AA6B1FAF7}" srcOrd="1" destOrd="0" presId="urn:microsoft.com/office/officeart/2005/8/layout/orgChart1"/>
    <dgm:cxn modelId="{E00919D5-1813-3840-A2EB-5B9A53F0DE6E}" type="presOf" srcId="{522FC380-9F64-4A72-BB36-4E4AEB6F39CA}" destId="{73AFB45B-B76A-48FD-AEEF-2FB2FE9F7647}" srcOrd="1" destOrd="0" presId="urn:microsoft.com/office/officeart/2005/8/layout/orgChart1"/>
    <dgm:cxn modelId="{08555BD5-CFF1-2C4D-B193-7C295632FDF8}" type="presOf" srcId="{F4696291-C991-407F-B0C3-6A8F2CE0841A}" destId="{0D88FE23-8758-4A6D-81FE-BEC5AE1BB7F4}" srcOrd="0" destOrd="0" presId="urn:microsoft.com/office/officeart/2005/8/layout/orgChart1"/>
    <dgm:cxn modelId="{B62D5CD5-E89A-084C-8524-872B82685C35}" srcId="{905AC9A5-6A8F-FF45-A552-432A0AE4F2AD}" destId="{9D3711E1-91ED-3D4D-ABC7-4C7995CA9816}" srcOrd="0" destOrd="0" parTransId="{F3FD6E49-A834-C14A-962B-C0497259CEF6}" sibTransId="{2E9F61C8-1BF6-9046-A9B0-2C4B14CC2F56}"/>
    <dgm:cxn modelId="{228DC7D6-A5CA-164B-B578-8312A4198BA7}" type="presOf" srcId="{06CA7D94-ED48-004E-91E5-8793B8B96EF8}" destId="{EEC4F07A-837E-7C44-A369-6A6FF7F108F4}" srcOrd="1" destOrd="0" presId="urn:microsoft.com/office/officeart/2005/8/layout/orgChart1"/>
    <dgm:cxn modelId="{0F840ADE-9D0D-E04D-8331-F00B69053DC0}" type="presOf" srcId="{4C202421-D094-A34D-B2F1-25D4273AC589}" destId="{864C587B-D834-1244-89A5-C85D2BEAA7F0}" srcOrd="0" destOrd="0" presId="urn:microsoft.com/office/officeart/2005/8/layout/orgChart1"/>
    <dgm:cxn modelId="{DB9CD1DF-8D68-CE4D-8D0D-A568828A8FA2}" type="presOf" srcId="{14C15FC4-6436-4BB3-AC9D-26EE57EEB5EE}" destId="{2E6D1DDD-EBC5-4DE6-B3DA-5FF0821D8C25}" srcOrd="0" destOrd="0" presId="urn:microsoft.com/office/officeart/2005/8/layout/orgChart1"/>
    <dgm:cxn modelId="{D2570BE0-2D77-E542-9A32-DFA9C1FAF8C7}" type="presOf" srcId="{ACB6D3F8-0D7A-4E3A-951A-5EA6B9D94E92}" destId="{8D0D5CFB-2617-4590-B872-8E2C478B495F}" srcOrd="0" destOrd="0" presId="urn:microsoft.com/office/officeart/2005/8/layout/orgChart1"/>
    <dgm:cxn modelId="{727688E6-D535-8F48-B96F-AC8F52312D03}" type="presOf" srcId="{9634D334-9342-45E0-B2D0-CD4150AE9CA1}" destId="{C74862B0-F874-4447-B107-DB6DD838950A}" srcOrd="0" destOrd="0" presId="urn:microsoft.com/office/officeart/2005/8/layout/orgChart1"/>
    <dgm:cxn modelId="{D7993CE7-F445-0849-90C7-15119B2C5BAE}" type="presOf" srcId="{905AC9A5-6A8F-FF45-A552-432A0AE4F2AD}" destId="{6028A916-807A-C64B-ADC0-F0FB1A8264C9}" srcOrd="0" destOrd="0" presId="urn:microsoft.com/office/officeart/2005/8/layout/orgChart1"/>
    <dgm:cxn modelId="{5C04D0EC-DCD9-E24C-A0CA-FD653A9CAE6E}" type="presOf" srcId="{4C202421-D094-A34D-B2F1-25D4273AC589}" destId="{BC941DA9-71C0-8E4E-AF93-2617ECAAD94A}" srcOrd="1" destOrd="0" presId="urn:microsoft.com/office/officeart/2005/8/layout/orgChart1"/>
    <dgm:cxn modelId="{AADF4EEF-A15C-43E3-B2C0-AF1AC52B06A1}" type="presOf" srcId="{1FA0E469-E16F-4F1F-8401-3CD027F51F42}" destId="{7962B020-9644-4E42-B602-679C60E09917}" srcOrd="0" destOrd="0" presId="urn:microsoft.com/office/officeart/2005/8/layout/orgChart1"/>
    <dgm:cxn modelId="{6F8877F3-0070-3743-9A4B-88F91157991E}" type="presOf" srcId="{9D3711E1-91ED-3D4D-ABC7-4C7995CA9816}" destId="{56631885-E12A-EA4E-B819-91490DFB6D5F}" srcOrd="0" destOrd="0" presId="urn:microsoft.com/office/officeart/2005/8/layout/orgChart1"/>
    <dgm:cxn modelId="{927224FB-395C-E246-B997-ECEE6D3166BD}" type="presOf" srcId="{82C6D79A-0596-E446-8AB0-EB8FA4B2B36F}" destId="{03F99A12-2112-C042-8AA0-033290933644}" srcOrd="0" destOrd="0" presId="urn:microsoft.com/office/officeart/2005/8/layout/orgChart1"/>
    <dgm:cxn modelId="{11434DFB-E491-48A0-BC07-7D4BE03DDCD0}" srcId="{1FA0E469-E16F-4F1F-8401-3CD027F51F42}" destId="{025B4D34-4287-4951-9F0D-9ECD9E39D10D}" srcOrd="0" destOrd="0" parTransId="{AAD80E4E-9493-474F-9AE1-DA101DAD4BB3}" sibTransId="{900578D9-1A61-4A87-962F-EEB0AB7B9043}"/>
    <dgm:cxn modelId="{0CD9F3FB-AC65-B84E-B5AB-446F1A992BEE}" type="presOf" srcId="{96F15514-0324-48F7-8870-369F1B0CD7AF}" destId="{0EEFD0AD-0403-489B-9279-D19C631FC6EF}" srcOrd="1" destOrd="0" presId="urn:microsoft.com/office/officeart/2005/8/layout/orgChart1"/>
    <dgm:cxn modelId="{06CA0FFD-1336-4E57-932C-7EA71CA94115}" srcId="{F4696291-C991-407F-B0C3-6A8F2CE0841A}" destId="{47EA173C-EDC6-4FDA-8261-83843715ED6C}" srcOrd="0" destOrd="0" parTransId="{AFAB40C3-3ECA-4751-A055-953F7D84CBB9}" sibTransId="{382B0A81-43DB-4C6B-AFD7-63A9B74EEE35}"/>
    <dgm:cxn modelId="{20CB4FE4-8A79-0047-BC66-1D1706467F38}" type="presParOf" srcId="{7962B020-9644-4E42-B602-679C60E09917}" destId="{B66B241A-3F58-49D1-B3EB-0D176338D21E}" srcOrd="0" destOrd="0" presId="urn:microsoft.com/office/officeart/2005/8/layout/orgChart1"/>
    <dgm:cxn modelId="{9DD55748-C439-9647-B2F3-76C7EF416AEB}" type="presParOf" srcId="{B66B241A-3F58-49D1-B3EB-0D176338D21E}" destId="{AAA9743F-8B80-4B7B-839C-512283950D45}" srcOrd="0" destOrd="0" presId="urn:microsoft.com/office/officeart/2005/8/layout/orgChart1"/>
    <dgm:cxn modelId="{44964A8F-5FD1-3D49-8FE3-46C0594A5DC8}" type="presParOf" srcId="{AAA9743F-8B80-4B7B-839C-512283950D45}" destId="{1DA08752-DBDB-4521-9D5A-4FEA32F88E8C}" srcOrd="0" destOrd="0" presId="urn:microsoft.com/office/officeart/2005/8/layout/orgChart1"/>
    <dgm:cxn modelId="{BF40A443-20ED-F544-8F5A-2076A3E20315}" type="presParOf" srcId="{AAA9743F-8B80-4B7B-839C-512283950D45}" destId="{B599172F-5419-47BB-819A-B7FAEE33EA7E}" srcOrd="1" destOrd="0" presId="urn:microsoft.com/office/officeart/2005/8/layout/orgChart1"/>
    <dgm:cxn modelId="{2175AD0F-09D1-A444-B368-83D7520E3952}" type="presParOf" srcId="{B66B241A-3F58-49D1-B3EB-0D176338D21E}" destId="{5BAA9067-095B-4898-80EA-1D98998FCB27}" srcOrd="1" destOrd="0" presId="urn:microsoft.com/office/officeart/2005/8/layout/orgChart1"/>
    <dgm:cxn modelId="{F3B07168-D14E-1142-9EAB-0444198820C8}" type="presParOf" srcId="{5BAA9067-095B-4898-80EA-1D98998FCB27}" destId="{8D0D5CFB-2617-4590-B872-8E2C478B495F}" srcOrd="0" destOrd="0" presId="urn:microsoft.com/office/officeart/2005/8/layout/orgChart1"/>
    <dgm:cxn modelId="{39DB8F49-336C-FC46-BE99-CCDF3E68DE33}" type="presParOf" srcId="{5BAA9067-095B-4898-80EA-1D98998FCB27}" destId="{30D999B1-CE89-447F-AD3A-E304323F4619}" srcOrd="1" destOrd="0" presId="urn:microsoft.com/office/officeart/2005/8/layout/orgChart1"/>
    <dgm:cxn modelId="{DF81BACE-3235-3243-99B6-BB7AA9961F40}" type="presParOf" srcId="{30D999B1-CE89-447F-AD3A-E304323F4619}" destId="{AF5B351D-52EA-4840-A048-897E11341F05}" srcOrd="0" destOrd="0" presId="urn:microsoft.com/office/officeart/2005/8/layout/orgChart1"/>
    <dgm:cxn modelId="{25D1A33E-05A1-114C-A56A-9A4CA034B8F4}" type="presParOf" srcId="{AF5B351D-52EA-4840-A048-897E11341F05}" destId="{80352BA0-3522-4E85-B679-025F665B3325}" srcOrd="0" destOrd="0" presId="urn:microsoft.com/office/officeart/2005/8/layout/orgChart1"/>
    <dgm:cxn modelId="{DD3F6C03-AE3E-A64C-9462-550301773E5C}" type="presParOf" srcId="{AF5B351D-52EA-4840-A048-897E11341F05}" destId="{0EEFD0AD-0403-489B-9279-D19C631FC6EF}" srcOrd="1" destOrd="0" presId="urn:microsoft.com/office/officeart/2005/8/layout/orgChart1"/>
    <dgm:cxn modelId="{7461B405-2112-FD48-A280-3063D90DE57C}" type="presParOf" srcId="{30D999B1-CE89-447F-AD3A-E304323F4619}" destId="{C08B7E7B-3666-4AD7-8259-526D3B95E9AC}" srcOrd="1" destOrd="0" presId="urn:microsoft.com/office/officeart/2005/8/layout/orgChart1"/>
    <dgm:cxn modelId="{F9D682E6-1340-1E4C-9C3E-1399B21B24A8}" type="presParOf" srcId="{C08B7E7B-3666-4AD7-8259-526D3B95E9AC}" destId="{D884700F-6098-4749-BD26-394E3276E35E}" srcOrd="0" destOrd="0" presId="urn:microsoft.com/office/officeart/2005/8/layout/orgChart1"/>
    <dgm:cxn modelId="{6140278B-1EF7-784E-B94C-A2D0D6151314}" type="presParOf" srcId="{C08B7E7B-3666-4AD7-8259-526D3B95E9AC}" destId="{F2C1B11A-41F0-4AC3-B195-488B2656AAF5}" srcOrd="1" destOrd="0" presId="urn:microsoft.com/office/officeart/2005/8/layout/orgChart1"/>
    <dgm:cxn modelId="{2DCE8FAD-834A-744D-8EEA-ACF6A3E61FF7}" type="presParOf" srcId="{F2C1B11A-41F0-4AC3-B195-488B2656AAF5}" destId="{767EDA32-53B1-41A2-A3F0-974B99A0F554}" srcOrd="0" destOrd="0" presId="urn:microsoft.com/office/officeart/2005/8/layout/orgChart1"/>
    <dgm:cxn modelId="{A4A6DCF1-9381-464B-9623-FA6522CAB4E8}" type="presParOf" srcId="{767EDA32-53B1-41A2-A3F0-974B99A0F554}" destId="{B3C570EB-761F-4DF2-840A-0BE33F51CA09}" srcOrd="0" destOrd="0" presId="urn:microsoft.com/office/officeart/2005/8/layout/orgChart1"/>
    <dgm:cxn modelId="{23FCD5E8-CDAA-B741-8480-8B74EE4D909A}" type="presParOf" srcId="{767EDA32-53B1-41A2-A3F0-974B99A0F554}" destId="{AA1224E5-9D19-4A1D-818F-061BE6E9BD47}" srcOrd="1" destOrd="0" presId="urn:microsoft.com/office/officeart/2005/8/layout/orgChart1"/>
    <dgm:cxn modelId="{1C14F856-08D4-FE40-85ED-4E0DAF7046F3}" type="presParOf" srcId="{F2C1B11A-41F0-4AC3-B195-488B2656AAF5}" destId="{8BCEA8EF-0661-46D5-A633-AE39A25F80D0}" srcOrd="1" destOrd="0" presId="urn:microsoft.com/office/officeart/2005/8/layout/orgChart1"/>
    <dgm:cxn modelId="{E50CE9D5-D7F2-E442-BF51-855639D2489E}" type="presParOf" srcId="{8BCEA8EF-0661-46D5-A633-AE39A25F80D0}" destId="{BAB8BA20-6E42-46DB-AA75-52C07BFD8628}" srcOrd="0" destOrd="0" presId="urn:microsoft.com/office/officeart/2005/8/layout/orgChart1"/>
    <dgm:cxn modelId="{BD03A1EB-5AC9-4C40-A33F-FC891CBDCA5D}" type="presParOf" srcId="{8BCEA8EF-0661-46D5-A633-AE39A25F80D0}" destId="{1AFA7ADB-E346-43CF-8E2B-E6AF84145F59}" srcOrd="1" destOrd="0" presId="urn:microsoft.com/office/officeart/2005/8/layout/orgChart1"/>
    <dgm:cxn modelId="{F4550BE9-CB5A-6F4B-8B7C-65389B644674}" type="presParOf" srcId="{1AFA7ADB-E346-43CF-8E2B-E6AF84145F59}" destId="{484B0738-0473-489A-A639-C41BB8C2FA64}" srcOrd="0" destOrd="0" presId="urn:microsoft.com/office/officeart/2005/8/layout/orgChart1"/>
    <dgm:cxn modelId="{BBBBDFA5-47F8-BD49-AAA6-9BEC6A6305C6}" type="presParOf" srcId="{484B0738-0473-489A-A639-C41BB8C2FA64}" destId="{0D88FE23-8758-4A6D-81FE-BEC5AE1BB7F4}" srcOrd="0" destOrd="0" presId="urn:microsoft.com/office/officeart/2005/8/layout/orgChart1"/>
    <dgm:cxn modelId="{5EC9BD3F-CBDA-AA40-ADB8-583E8C864709}" type="presParOf" srcId="{484B0738-0473-489A-A639-C41BB8C2FA64}" destId="{7B1EDCE2-2E38-4FFF-BDFA-964E3AA97BCB}" srcOrd="1" destOrd="0" presId="urn:microsoft.com/office/officeart/2005/8/layout/orgChart1"/>
    <dgm:cxn modelId="{AC6334F4-BF4B-D34F-A204-D1A90CEB6A76}" type="presParOf" srcId="{1AFA7ADB-E346-43CF-8E2B-E6AF84145F59}" destId="{03AD6F7F-9FF5-40F8-9828-863D2FEEA87E}" srcOrd="1" destOrd="0" presId="urn:microsoft.com/office/officeart/2005/8/layout/orgChart1"/>
    <dgm:cxn modelId="{5C7FC2D5-C27E-0F4F-A3D0-1B7DA7AE638E}" type="presParOf" srcId="{03AD6F7F-9FF5-40F8-9828-863D2FEEA87E}" destId="{AA22B2F9-539D-4A79-8A8D-EB4CCBC07323}" srcOrd="0" destOrd="0" presId="urn:microsoft.com/office/officeart/2005/8/layout/orgChart1"/>
    <dgm:cxn modelId="{64C4646E-6363-6D40-9457-869A92BBDD35}" type="presParOf" srcId="{03AD6F7F-9FF5-40F8-9828-863D2FEEA87E}" destId="{F52A2972-4B36-419F-9063-120E613614B8}" srcOrd="1" destOrd="0" presId="urn:microsoft.com/office/officeart/2005/8/layout/orgChart1"/>
    <dgm:cxn modelId="{1404D1D5-38F3-3346-BA8D-FB2092256528}" type="presParOf" srcId="{F52A2972-4B36-419F-9063-120E613614B8}" destId="{A255A861-7B33-417F-A10C-F297A4A8D382}" srcOrd="0" destOrd="0" presId="urn:microsoft.com/office/officeart/2005/8/layout/orgChart1"/>
    <dgm:cxn modelId="{216FE61B-8C3B-9C4C-9396-D1E361710D3B}" type="presParOf" srcId="{A255A861-7B33-417F-A10C-F297A4A8D382}" destId="{476443CA-C80E-495A-A67B-7D050FCD583F}" srcOrd="0" destOrd="0" presId="urn:microsoft.com/office/officeart/2005/8/layout/orgChart1"/>
    <dgm:cxn modelId="{B56B4E8D-027E-B34C-B1D8-00E0BBFA8B91}" type="presParOf" srcId="{A255A861-7B33-417F-A10C-F297A4A8D382}" destId="{C3F4B18B-83A8-4321-8A24-803A0F4AD38B}" srcOrd="1" destOrd="0" presId="urn:microsoft.com/office/officeart/2005/8/layout/orgChart1"/>
    <dgm:cxn modelId="{4347CC8C-A6A7-C049-8E56-607A95D7548E}" type="presParOf" srcId="{F52A2972-4B36-419F-9063-120E613614B8}" destId="{F0CAE8AB-4DCF-4A43-86A7-E8DA30C5C65E}" srcOrd="1" destOrd="0" presId="urn:microsoft.com/office/officeart/2005/8/layout/orgChart1"/>
    <dgm:cxn modelId="{CB5F672F-EB26-9642-964F-4A405F9625EE}" type="presParOf" srcId="{F52A2972-4B36-419F-9063-120E613614B8}" destId="{2A7DEFA2-70F0-4C57-A7F6-E282A46FC72A}" srcOrd="2" destOrd="0" presId="urn:microsoft.com/office/officeart/2005/8/layout/orgChart1"/>
    <dgm:cxn modelId="{5104B4FE-F9BC-534F-8127-A6D80216A3B5}" type="presParOf" srcId="{1AFA7ADB-E346-43CF-8E2B-E6AF84145F59}" destId="{2D46B4FA-5BBD-4ECE-B1F9-8FBAF3C3574F}" srcOrd="2" destOrd="0" presId="urn:microsoft.com/office/officeart/2005/8/layout/orgChart1"/>
    <dgm:cxn modelId="{70C8956D-F9D6-FF4D-B1A3-B1C207C56105}" type="presParOf" srcId="{8BCEA8EF-0661-46D5-A633-AE39A25F80D0}" destId="{65E52AD9-0770-47DE-AC77-DB0169E7F276}" srcOrd="2" destOrd="0" presId="urn:microsoft.com/office/officeart/2005/8/layout/orgChart1"/>
    <dgm:cxn modelId="{8D056750-1659-5C42-9576-B3B6B8D1D69E}" type="presParOf" srcId="{8BCEA8EF-0661-46D5-A633-AE39A25F80D0}" destId="{7BBE6926-5CBE-48C2-8B02-BDCB3CAD33FC}" srcOrd="3" destOrd="0" presId="urn:microsoft.com/office/officeart/2005/8/layout/orgChart1"/>
    <dgm:cxn modelId="{FC5628F9-91F4-2845-A272-314C0ECC0DFA}" type="presParOf" srcId="{7BBE6926-5CBE-48C2-8B02-BDCB3CAD33FC}" destId="{AB47DD15-A5F2-49D3-8EEE-23A082183625}" srcOrd="0" destOrd="0" presId="urn:microsoft.com/office/officeart/2005/8/layout/orgChart1"/>
    <dgm:cxn modelId="{8BB0FBAD-F6C8-784A-BDB4-9E51A61A1635}" type="presParOf" srcId="{AB47DD15-A5F2-49D3-8EEE-23A082183625}" destId="{9AA2D2B3-2912-464F-9B7B-9963A918BA5A}" srcOrd="0" destOrd="0" presId="urn:microsoft.com/office/officeart/2005/8/layout/orgChart1"/>
    <dgm:cxn modelId="{14A3218E-DC10-7F4D-B383-C88391B8AAD7}" type="presParOf" srcId="{AB47DD15-A5F2-49D3-8EEE-23A082183625}" destId="{BDD006FC-7FBE-4690-AD0A-0854CA483EF2}" srcOrd="1" destOrd="0" presId="urn:microsoft.com/office/officeart/2005/8/layout/orgChart1"/>
    <dgm:cxn modelId="{7BA71F17-46E4-A241-96D4-35E9F4C695B0}" type="presParOf" srcId="{7BBE6926-5CBE-48C2-8B02-BDCB3CAD33FC}" destId="{9A19FB33-077C-437B-8054-F3243068003D}" srcOrd="1" destOrd="0" presId="urn:microsoft.com/office/officeart/2005/8/layout/orgChart1"/>
    <dgm:cxn modelId="{8B5713A7-DF41-E14B-9B41-6A20DAC60A1C}" type="presParOf" srcId="{9A19FB33-077C-437B-8054-F3243068003D}" destId="{727CB3DB-D620-43C4-A2A8-A0C9A1916D1A}" srcOrd="0" destOrd="0" presId="urn:microsoft.com/office/officeart/2005/8/layout/orgChart1"/>
    <dgm:cxn modelId="{9E756BDF-3048-6C49-A993-AFD39B63BF83}" type="presParOf" srcId="{9A19FB33-077C-437B-8054-F3243068003D}" destId="{678481D3-3F44-4238-BC91-D73056845EE7}" srcOrd="1" destOrd="0" presId="urn:microsoft.com/office/officeart/2005/8/layout/orgChart1"/>
    <dgm:cxn modelId="{4F615095-DCF7-E34F-876F-9096156FEE6D}" type="presParOf" srcId="{678481D3-3F44-4238-BC91-D73056845EE7}" destId="{29B51F40-1994-4414-BE6C-29DCAC57961F}" srcOrd="0" destOrd="0" presId="urn:microsoft.com/office/officeart/2005/8/layout/orgChart1"/>
    <dgm:cxn modelId="{2EC0FE93-3BBC-4640-B19B-8FF02B8A7B94}" type="presParOf" srcId="{29B51F40-1994-4414-BE6C-29DCAC57961F}" destId="{FD424917-6B45-4290-A810-E13D0472D485}" srcOrd="0" destOrd="0" presId="urn:microsoft.com/office/officeart/2005/8/layout/orgChart1"/>
    <dgm:cxn modelId="{B78E2DEB-A75E-DE4C-9FFD-FB0B7EAAF258}" type="presParOf" srcId="{29B51F40-1994-4414-BE6C-29DCAC57961F}" destId="{B2A765D3-2AF1-4501-B379-6926915A735B}" srcOrd="1" destOrd="0" presId="urn:microsoft.com/office/officeart/2005/8/layout/orgChart1"/>
    <dgm:cxn modelId="{2C7952C1-0E7E-5B4E-8F0E-263F4816CA96}" type="presParOf" srcId="{678481D3-3F44-4238-BC91-D73056845EE7}" destId="{C8DF2FF2-5533-4201-953E-EFC5D123F3B8}" srcOrd="1" destOrd="0" presId="urn:microsoft.com/office/officeart/2005/8/layout/orgChart1"/>
    <dgm:cxn modelId="{3676FAA4-8BBF-4A41-91B8-B6AB621F17B0}" type="presParOf" srcId="{678481D3-3F44-4238-BC91-D73056845EE7}" destId="{37B5A8AD-2629-4867-8591-3972F80AA969}" srcOrd="2" destOrd="0" presId="urn:microsoft.com/office/officeart/2005/8/layout/orgChart1"/>
    <dgm:cxn modelId="{A434CC57-984B-A843-8722-843E403BF35F}" type="presParOf" srcId="{9A19FB33-077C-437B-8054-F3243068003D}" destId="{D74222A8-E580-4B12-B3D5-D2ADC202B68E}" srcOrd="2" destOrd="0" presId="urn:microsoft.com/office/officeart/2005/8/layout/orgChart1"/>
    <dgm:cxn modelId="{C8EDC33B-9B19-A24A-8DDE-BBFB5404411D}" type="presParOf" srcId="{9A19FB33-077C-437B-8054-F3243068003D}" destId="{D8F39045-1D04-4FB8-A3E1-9C798CC69AD1}" srcOrd="3" destOrd="0" presId="urn:microsoft.com/office/officeart/2005/8/layout/orgChart1"/>
    <dgm:cxn modelId="{87FE3054-EBC6-A34C-9FCF-6EDE55383D7C}" type="presParOf" srcId="{D8F39045-1D04-4FB8-A3E1-9C798CC69AD1}" destId="{11D13FC9-55FA-436E-90BD-D4F11D744F3C}" srcOrd="0" destOrd="0" presId="urn:microsoft.com/office/officeart/2005/8/layout/orgChart1"/>
    <dgm:cxn modelId="{2C441568-597E-014F-9259-F008EB565907}" type="presParOf" srcId="{11D13FC9-55FA-436E-90BD-D4F11D744F3C}" destId="{FE2DB67C-4C26-4FA0-937E-4BE37BEFFBC2}" srcOrd="0" destOrd="0" presId="urn:microsoft.com/office/officeart/2005/8/layout/orgChart1"/>
    <dgm:cxn modelId="{6209EAB2-4DA2-4241-948C-5B6DEE3336B9}" type="presParOf" srcId="{11D13FC9-55FA-436E-90BD-D4F11D744F3C}" destId="{0AA74D1E-3AE3-47C4-BCB2-F28BE9A67EE2}" srcOrd="1" destOrd="0" presId="urn:microsoft.com/office/officeart/2005/8/layout/orgChart1"/>
    <dgm:cxn modelId="{C77CE9CE-52DB-FF48-8676-7A0ECED217D7}" type="presParOf" srcId="{D8F39045-1D04-4FB8-A3E1-9C798CC69AD1}" destId="{7AC706A8-9F5A-408C-8686-A15B7A592E00}" srcOrd="1" destOrd="0" presId="urn:microsoft.com/office/officeart/2005/8/layout/orgChart1"/>
    <dgm:cxn modelId="{CEB3243B-4AAB-DE4B-874B-577B5FB55B6C}" type="presParOf" srcId="{D8F39045-1D04-4FB8-A3E1-9C798CC69AD1}" destId="{CB2C6B22-8DF2-4511-B0BA-5705BF049F89}" srcOrd="2" destOrd="0" presId="urn:microsoft.com/office/officeart/2005/8/layout/orgChart1"/>
    <dgm:cxn modelId="{1A69904B-BA3C-924C-BB01-F05EB4BC4F55}" type="presParOf" srcId="{9A19FB33-077C-437B-8054-F3243068003D}" destId="{2F97739A-30CB-46BF-B44E-3466567D2595}" srcOrd="4" destOrd="0" presId="urn:microsoft.com/office/officeart/2005/8/layout/orgChart1"/>
    <dgm:cxn modelId="{18C7E6D9-58FA-3040-A9E4-1FC101288792}" type="presParOf" srcId="{9A19FB33-077C-437B-8054-F3243068003D}" destId="{3284289E-A19E-4E77-BC17-1740C9078E91}" srcOrd="5" destOrd="0" presId="urn:microsoft.com/office/officeart/2005/8/layout/orgChart1"/>
    <dgm:cxn modelId="{485938D1-1FFF-FE43-8D13-0A74E0B442EF}" type="presParOf" srcId="{3284289E-A19E-4E77-BC17-1740C9078E91}" destId="{63EF0660-1C1B-41FF-AEEE-A0CCF5E57C1E}" srcOrd="0" destOrd="0" presId="urn:microsoft.com/office/officeart/2005/8/layout/orgChart1"/>
    <dgm:cxn modelId="{2AF6F355-83B6-5446-BAF4-69BFEACCD07D}" type="presParOf" srcId="{63EF0660-1C1B-41FF-AEEE-A0CCF5E57C1E}" destId="{95508A89-9607-4824-9661-443880E5D946}" srcOrd="0" destOrd="0" presId="urn:microsoft.com/office/officeart/2005/8/layout/orgChart1"/>
    <dgm:cxn modelId="{7FFA082B-4522-294F-A01E-3A10E9DDBB4F}" type="presParOf" srcId="{63EF0660-1C1B-41FF-AEEE-A0CCF5E57C1E}" destId="{CBC7572D-98FF-4F35-A460-1DB067791633}" srcOrd="1" destOrd="0" presId="urn:microsoft.com/office/officeart/2005/8/layout/orgChart1"/>
    <dgm:cxn modelId="{F501E2EF-087C-B147-B2A1-10D4C4A9EAC2}" type="presParOf" srcId="{3284289E-A19E-4E77-BC17-1740C9078E91}" destId="{89191B7D-8845-43C8-B3BB-3350C1E76EB5}" srcOrd="1" destOrd="0" presId="urn:microsoft.com/office/officeart/2005/8/layout/orgChart1"/>
    <dgm:cxn modelId="{CC03A1AD-2E69-A643-9EC2-0123142BC201}" type="presParOf" srcId="{3284289E-A19E-4E77-BC17-1740C9078E91}" destId="{D269A370-CE50-435D-9A3E-709D1A75215F}" srcOrd="2" destOrd="0" presId="urn:microsoft.com/office/officeart/2005/8/layout/orgChart1"/>
    <dgm:cxn modelId="{D455FF3E-2755-EB4B-80CD-9B004D591AD3}" type="presParOf" srcId="{7BBE6926-5CBE-48C2-8B02-BDCB3CAD33FC}" destId="{F552F510-321A-4F4F-8DBA-E03B68ADA7AF}" srcOrd="2" destOrd="0" presId="urn:microsoft.com/office/officeart/2005/8/layout/orgChart1"/>
    <dgm:cxn modelId="{D78E69BB-5BB4-9642-8116-60E436DFFBFD}" type="presParOf" srcId="{8BCEA8EF-0661-46D5-A633-AE39A25F80D0}" destId="{89499FE0-E7FC-4E8B-B25E-9B3F8A475E02}" srcOrd="4" destOrd="0" presId="urn:microsoft.com/office/officeart/2005/8/layout/orgChart1"/>
    <dgm:cxn modelId="{071E0CDC-4934-2044-A3DA-119CBAEFFC12}" type="presParOf" srcId="{8BCEA8EF-0661-46D5-A633-AE39A25F80D0}" destId="{305595A7-23BC-44E8-A03C-1A9A4F47A20F}" srcOrd="5" destOrd="0" presId="urn:microsoft.com/office/officeart/2005/8/layout/orgChart1"/>
    <dgm:cxn modelId="{9F6329D7-2B7E-FC41-94F2-327C46146DA4}" type="presParOf" srcId="{305595A7-23BC-44E8-A03C-1A9A4F47A20F}" destId="{DCD2AB30-6F3B-4617-B510-359069B6DFBB}" srcOrd="0" destOrd="0" presId="urn:microsoft.com/office/officeart/2005/8/layout/orgChart1"/>
    <dgm:cxn modelId="{54819F6C-20D6-8241-AA8D-CD3C55198FAD}" type="presParOf" srcId="{DCD2AB30-6F3B-4617-B510-359069B6DFBB}" destId="{16BA64E7-47CA-4051-8160-48E056F028DE}" srcOrd="0" destOrd="0" presId="urn:microsoft.com/office/officeart/2005/8/layout/orgChart1"/>
    <dgm:cxn modelId="{71158658-54E5-5A41-9C3B-DAA7B6F57E90}" type="presParOf" srcId="{DCD2AB30-6F3B-4617-B510-359069B6DFBB}" destId="{4B7FB032-BF70-45D6-B1EB-0FB2EF199F45}" srcOrd="1" destOrd="0" presId="urn:microsoft.com/office/officeart/2005/8/layout/orgChart1"/>
    <dgm:cxn modelId="{02A2C339-9194-5D42-A189-D2BC8CE7BD0E}" type="presParOf" srcId="{305595A7-23BC-44E8-A03C-1A9A4F47A20F}" destId="{4C623835-6276-4ABA-B35F-C393E3673126}" srcOrd="1" destOrd="0" presId="urn:microsoft.com/office/officeart/2005/8/layout/orgChart1"/>
    <dgm:cxn modelId="{8CCA9B90-3159-1844-9C64-168EBAB37527}" type="presParOf" srcId="{4C623835-6276-4ABA-B35F-C393E3673126}" destId="{548871E3-F23D-41F1-8199-F652E4A76D40}" srcOrd="0" destOrd="0" presId="urn:microsoft.com/office/officeart/2005/8/layout/orgChart1"/>
    <dgm:cxn modelId="{926DA43B-0820-7F41-B147-672A5FD6CF76}" type="presParOf" srcId="{4C623835-6276-4ABA-B35F-C393E3673126}" destId="{ACA889EF-E0E8-46FA-B422-9F61858B99F4}" srcOrd="1" destOrd="0" presId="urn:microsoft.com/office/officeart/2005/8/layout/orgChart1"/>
    <dgm:cxn modelId="{B1F731A0-4A0A-6947-AF00-12162D982606}" type="presParOf" srcId="{ACA889EF-E0E8-46FA-B422-9F61858B99F4}" destId="{480689FC-6D78-4C6D-81FB-05ADDBE186B5}" srcOrd="0" destOrd="0" presId="urn:microsoft.com/office/officeart/2005/8/layout/orgChart1"/>
    <dgm:cxn modelId="{70A7BABF-E398-B142-A3EA-A3AC3B628338}" type="presParOf" srcId="{480689FC-6D78-4C6D-81FB-05ADDBE186B5}" destId="{D9AD7E2B-4BCA-44C8-A1CC-001F9ADA21DF}" srcOrd="0" destOrd="0" presId="urn:microsoft.com/office/officeart/2005/8/layout/orgChart1"/>
    <dgm:cxn modelId="{F0624DC3-E70B-AE41-AAA7-DE82A0CDD308}" type="presParOf" srcId="{480689FC-6D78-4C6D-81FB-05ADDBE186B5}" destId="{CF8DD596-3104-49DE-8E2B-77860E56372D}" srcOrd="1" destOrd="0" presId="urn:microsoft.com/office/officeart/2005/8/layout/orgChart1"/>
    <dgm:cxn modelId="{585A749B-E962-BB49-B56F-437C0B882594}" type="presParOf" srcId="{ACA889EF-E0E8-46FA-B422-9F61858B99F4}" destId="{1ED1CC47-A76D-4910-899B-90B6A0A46B2B}" srcOrd="1" destOrd="0" presId="urn:microsoft.com/office/officeart/2005/8/layout/orgChart1"/>
    <dgm:cxn modelId="{7547B7F5-2994-9A44-8032-914287543770}" type="presParOf" srcId="{ACA889EF-E0E8-46FA-B422-9F61858B99F4}" destId="{F756E76B-6625-4F8B-8CC4-A41D31305114}" srcOrd="2" destOrd="0" presId="urn:microsoft.com/office/officeart/2005/8/layout/orgChart1"/>
    <dgm:cxn modelId="{AEDB7FF1-782B-6C42-AC69-4DB5838E9FFA}" type="presParOf" srcId="{4C623835-6276-4ABA-B35F-C393E3673126}" destId="{579476AD-1AD0-42D2-A1F4-EB39AD5EA1C1}" srcOrd="2" destOrd="0" presId="urn:microsoft.com/office/officeart/2005/8/layout/orgChart1"/>
    <dgm:cxn modelId="{34E3C00F-8019-BF40-B46C-B539F98F23D5}" type="presParOf" srcId="{4C623835-6276-4ABA-B35F-C393E3673126}" destId="{DFF4E875-DCDD-4B3C-B47E-79DF1809162F}" srcOrd="3" destOrd="0" presId="urn:microsoft.com/office/officeart/2005/8/layout/orgChart1"/>
    <dgm:cxn modelId="{27026726-96E1-214E-898F-2CCE74F30EA5}" type="presParOf" srcId="{DFF4E875-DCDD-4B3C-B47E-79DF1809162F}" destId="{7F189A01-5036-4FA2-9E54-0661DA0F2419}" srcOrd="0" destOrd="0" presId="urn:microsoft.com/office/officeart/2005/8/layout/orgChart1"/>
    <dgm:cxn modelId="{FADF79E0-4836-DA4C-8608-4D9582D9D111}" type="presParOf" srcId="{7F189A01-5036-4FA2-9E54-0661DA0F2419}" destId="{9609A133-F0ED-48A9-B246-3CF25CA29719}" srcOrd="0" destOrd="0" presId="urn:microsoft.com/office/officeart/2005/8/layout/orgChart1"/>
    <dgm:cxn modelId="{7CBEAFF9-B429-354E-8412-3B4B8C67DDA3}" type="presParOf" srcId="{7F189A01-5036-4FA2-9E54-0661DA0F2419}" destId="{52A6F129-A789-4184-AC45-42567030A393}" srcOrd="1" destOrd="0" presId="urn:microsoft.com/office/officeart/2005/8/layout/orgChart1"/>
    <dgm:cxn modelId="{0E391F77-A0DA-AC4F-B98D-E35D5D168A2C}" type="presParOf" srcId="{DFF4E875-DCDD-4B3C-B47E-79DF1809162F}" destId="{23CA6F13-9096-4DD0-9E87-9AE992BE776F}" srcOrd="1" destOrd="0" presId="urn:microsoft.com/office/officeart/2005/8/layout/orgChart1"/>
    <dgm:cxn modelId="{BBA066BE-0D88-EA40-B321-17E74ED815BA}" type="presParOf" srcId="{DFF4E875-DCDD-4B3C-B47E-79DF1809162F}" destId="{F547DCB4-2599-4FA4-B58E-D3C08D084726}" srcOrd="2" destOrd="0" presId="urn:microsoft.com/office/officeart/2005/8/layout/orgChart1"/>
    <dgm:cxn modelId="{AA586207-5693-A844-A868-E7CEBA5AEB81}" type="presParOf" srcId="{305595A7-23BC-44E8-A03C-1A9A4F47A20F}" destId="{1D63DA78-DFDB-4E75-A585-CC1E6E1A6D7D}" srcOrd="2" destOrd="0" presId="urn:microsoft.com/office/officeart/2005/8/layout/orgChart1"/>
    <dgm:cxn modelId="{F5FA4B64-3395-7944-9821-1CB3D04894A8}" type="presParOf" srcId="{F2C1B11A-41F0-4AC3-B195-488B2656AAF5}" destId="{57AA3E5C-7151-4589-86AD-DBE792E78D1A}" srcOrd="2" destOrd="0" presId="urn:microsoft.com/office/officeart/2005/8/layout/orgChart1"/>
    <dgm:cxn modelId="{2FE29E36-1964-2644-AD81-7057AD551C63}" type="presParOf" srcId="{C08B7E7B-3666-4AD7-8259-526D3B95E9AC}" destId="{ECCC3D99-0931-4025-8534-CA952F7D9369}" srcOrd="2" destOrd="0" presId="urn:microsoft.com/office/officeart/2005/8/layout/orgChart1"/>
    <dgm:cxn modelId="{E28F712E-3C0B-E545-BF9B-528C02CD717D}" type="presParOf" srcId="{C08B7E7B-3666-4AD7-8259-526D3B95E9AC}" destId="{877CEE7F-057A-49AD-AD74-793D4B4CEF90}" srcOrd="3" destOrd="0" presId="urn:microsoft.com/office/officeart/2005/8/layout/orgChart1"/>
    <dgm:cxn modelId="{9655E4B2-A86A-2C48-AEE7-E32B8A3DE2CE}" type="presParOf" srcId="{877CEE7F-057A-49AD-AD74-793D4B4CEF90}" destId="{1656CEE7-F215-4726-9470-A3E40774E17D}" srcOrd="0" destOrd="0" presId="urn:microsoft.com/office/officeart/2005/8/layout/orgChart1"/>
    <dgm:cxn modelId="{D2118BA8-04A1-DE4A-8380-D2A1D370AAFF}" type="presParOf" srcId="{1656CEE7-F215-4726-9470-A3E40774E17D}" destId="{85AF74FC-F459-409E-965E-D6BDD3AF4BA0}" srcOrd="0" destOrd="0" presId="urn:microsoft.com/office/officeart/2005/8/layout/orgChart1"/>
    <dgm:cxn modelId="{41A03BF3-94FB-C74F-9234-C83BF0BD5D28}" type="presParOf" srcId="{1656CEE7-F215-4726-9470-A3E40774E17D}" destId="{73AFB45B-B76A-48FD-AEEF-2FB2FE9F7647}" srcOrd="1" destOrd="0" presId="urn:microsoft.com/office/officeart/2005/8/layout/orgChart1"/>
    <dgm:cxn modelId="{D9CEF09C-DB46-2346-9E93-893E5740F442}" type="presParOf" srcId="{877CEE7F-057A-49AD-AD74-793D4B4CEF90}" destId="{717AE85B-AEFE-48F9-B944-B4454CF8804D}" srcOrd="1" destOrd="0" presId="urn:microsoft.com/office/officeart/2005/8/layout/orgChart1"/>
    <dgm:cxn modelId="{6C9BA66F-AD56-9745-8F42-30D8EB517499}" type="presParOf" srcId="{717AE85B-AEFE-48F9-B944-B4454CF8804D}" destId="{AB85DDED-BB5D-4B20-A31F-56CB86C5F9CC}" srcOrd="0" destOrd="0" presId="urn:microsoft.com/office/officeart/2005/8/layout/orgChart1"/>
    <dgm:cxn modelId="{7F401968-8949-A943-A865-11535ABF9D56}" type="presParOf" srcId="{717AE85B-AEFE-48F9-B944-B4454CF8804D}" destId="{E5485D80-9D97-4C75-8AE3-D752B1775DA7}" srcOrd="1" destOrd="0" presId="urn:microsoft.com/office/officeart/2005/8/layout/orgChart1"/>
    <dgm:cxn modelId="{C25D03AF-563E-2144-A853-C8237082F9F4}" type="presParOf" srcId="{E5485D80-9D97-4C75-8AE3-D752B1775DA7}" destId="{A88C72D7-F0FB-42E9-9590-E6107380A5E2}" srcOrd="0" destOrd="0" presId="urn:microsoft.com/office/officeart/2005/8/layout/orgChart1"/>
    <dgm:cxn modelId="{5B181157-527F-B64C-A599-FBA21E704163}" type="presParOf" srcId="{A88C72D7-F0FB-42E9-9590-E6107380A5E2}" destId="{2E6D1DDD-EBC5-4DE6-B3DA-5FF0821D8C25}" srcOrd="0" destOrd="0" presId="urn:microsoft.com/office/officeart/2005/8/layout/orgChart1"/>
    <dgm:cxn modelId="{1011EDED-E2C1-A74D-A8DE-F347F7C8A94E}" type="presParOf" srcId="{A88C72D7-F0FB-42E9-9590-E6107380A5E2}" destId="{DB91559A-EE0B-4550-AA05-29078EFABEC9}" srcOrd="1" destOrd="0" presId="urn:microsoft.com/office/officeart/2005/8/layout/orgChart1"/>
    <dgm:cxn modelId="{82823784-3A09-E440-B7A6-67AB8AD3284A}" type="presParOf" srcId="{E5485D80-9D97-4C75-8AE3-D752B1775DA7}" destId="{BC1E9FC2-9942-4092-8E1D-FB4E212CE967}" srcOrd="1" destOrd="0" presId="urn:microsoft.com/office/officeart/2005/8/layout/orgChart1"/>
    <dgm:cxn modelId="{66B61649-6B5C-374E-B882-137CAAEF381D}" type="presParOf" srcId="{E5485D80-9D97-4C75-8AE3-D752B1775DA7}" destId="{A745F9BC-A29D-45C5-981B-70F7EC99CCA7}" srcOrd="2" destOrd="0" presId="urn:microsoft.com/office/officeart/2005/8/layout/orgChart1"/>
    <dgm:cxn modelId="{7C308280-ABEF-5C40-8B6D-2270B91CBAF2}" type="presParOf" srcId="{877CEE7F-057A-49AD-AD74-793D4B4CEF90}" destId="{906104D6-48D4-4A99-8730-00AE13C60572}" srcOrd="2" destOrd="0" presId="urn:microsoft.com/office/officeart/2005/8/layout/orgChart1"/>
    <dgm:cxn modelId="{EDB0058D-438E-CC49-A411-79A75B7D687B}" type="presParOf" srcId="{30D999B1-CE89-447F-AD3A-E304323F4619}" destId="{1940224C-5D9B-44EC-AC07-F233E2946FDF}" srcOrd="2" destOrd="0" presId="urn:microsoft.com/office/officeart/2005/8/layout/orgChart1"/>
    <dgm:cxn modelId="{38F3519E-E718-0B4D-8320-F59C119DAB74}" type="presParOf" srcId="{5BAA9067-095B-4898-80EA-1D98998FCB27}" destId="{C74862B0-F874-4447-B107-DB6DD838950A}" srcOrd="2" destOrd="0" presId="urn:microsoft.com/office/officeart/2005/8/layout/orgChart1"/>
    <dgm:cxn modelId="{AC9CB733-6C1F-3643-B25C-8ED7562498CE}" type="presParOf" srcId="{5BAA9067-095B-4898-80EA-1D98998FCB27}" destId="{7977836E-FA2B-4B09-AB2E-4774B5264DBB}" srcOrd="3" destOrd="0" presId="urn:microsoft.com/office/officeart/2005/8/layout/orgChart1"/>
    <dgm:cxn modelId="{7420C3BB-AEE6-844A-96B0-DE431E1D85FA}" type="presParOf" srcId="{7977836E-FA2B-4B09-AB2E-4774B5264DBB}" destId="{2DE0DABF-E14C-4DDE-8295-A2EC34F31C0F}" srcOrd="0" destOrd="0" presId="urn:microsoft.com/office/officeart/2005/8/layout/orgChart1"/>
    <dgm:cxn modelId="{C4A362F3-471D-F743-A636-D2635D93A44C}" type="presParOf" srcId="{2DE0DABF-E14C-4DDE-8295-A2EC34F31C0F}" destId="{B03DEEBE-8D6A-4D34-A3DA-17FB6B68BDE7}" srcOrd="0" destOrd="0" presId="urn:microsoft.com/office/officeart/2005/8/layout/orgChart1"/>
    <dgm:cxn modelId="{F4708DF2-5954-C140-B05A-D091D9F92688}" type="presParOf" srcId="{2DE0DABF-E14C-4DDE-8295-A2EC34F31C0F}" destId="{F0D3E6AB-2E5D-4979-AE05-84BDF00F3E57}" srcOrd="1" destOrd="0" presId="urn:microsoft.com/office/officeart/2005/8/layout/orgChart1"/>
    <dgm:cxn modelId="{6A0B73D6-0693-1B4A-BA7F-5E01BD6AE4E6}" type="presParOf" srcId="{7977836E-FA2B-4B09-AB2E-4774B5264DBB}" destId="{73B364B1-8E33-4ADC-9E3D-F33B6A17022E}" srcOrd="1" destOrd="0" presId="urn:microsoft.com/office/officeart/2005/8/layout/orgChart1"/>
    <dgm:cxn modelId="{2CB91CEA-10D5-5F4F-8034-A3A5858E7E3E}" type="presParOf" srcId="{73B364B1-8E33-4ADC-9E3D-F33B6A17022E}" destId="{3CEF933D-A3AC-2640-90B9-779EE298603D}" srcOrd="0" destOrd="0" presId="urn:microsoft.com/office/officeart/2005/8/layout/orgChart1"/>
    <dgm:cxn modelId="{2E21677F-EE96-0441-AC51-0E95C83018B4}" type="presParOf" srcId="{73B364B1-8E33-4ADC-9E3D-F33B6A17022E}" destId="{ED8D97EE-7E3F-024D-99E6-02CEDEC8A2B7}" srcOrd="1" destOrd="0" presId="urn:microsoft.com/office/officeart/2005/8/layout/orgChart1"/>
    <dgm:cxn modelId="{01B0B10A-97FB-BC45-B9A5-27F6563E77E6}" type="presParOf" srcId="{ED8D97EE-7E3F-024D-99E6-02CEDEC8A2B7}" destId="{485FC0D9-F549-B44D-9D2A-214D993A7DD4}" srcOrd="0" destOrd="0" presId="urn:microsoft.com/office/officeart/2005/8/layout/orgChart1"/>
    <dgm:cxn modelId="{16ED832E-B713-9A41-AC13-7F9C0355F54D}" type="presParOf" srcId="{485FC0D9-F549-B44D-9D2A-214D993A7DD4}" destId="{E670587C-8103-0443-9C22-BE39B479CE67}" srcOrd="0" destOrd="0" presId="urn:microsoft.com/office/officeart/2005/8/layout/orgChart1"/>
    <dgm:cxn modelId="{0CBCB074-7E17-4C43-988E-0E6DC796D046}" type="presParOf" srcId="{485FC0D9-F549-B44D-9D2A-214D993A7DD4}" destId="{9BBF8C2A-3C5C-3247-8443-706FBFE470A9}" srcOrd="1" destOrd="0" presId="urn:microsoft.com/office/officeart/2005/8/layout/orgChart1"/>
    <dgm:cxn modelId="{CB72F703-A10E-4847-A97D-78D9EEC4CAE3}" type="presParOf" srcId="{ED8D97EE-7E3F-024D-99E6-02CEDEC8A2B7}" destId="{194C501D-D08D-A448-98DE-C51CF2F3543C}" srcOrd="1" destOrd="0" presId="urn:microsoft.com/office/officeart/2005/8/layout/orgChart1"/>
    <dgm:cxn modelId="{F5CA0DA0-F2EC-3648-9FF8-8EC8DD766D5C}" type="presParOf" srcId="{194C501D-D08D-A448-98DE-C51CF2F3543C}" destId="{1190B346-2523-544B-BC6F-C836F06FCF4C}" srcOrd="0" destOrd="0" presId="urn:microsoft.com/office/officeart/2005/8/layout/orgChart1"/>
    <dgm:cxn modelId="{0A77BB03-06A9-7B44-9351-48A43CE3D3F3}" type="presParOf" srcId="{194C501D-D08D-A448-98DE-C51CF2F3543C}" destId="{74068888-90DD-3C4E-808D-7A696AD0E874}" srcOrd="1" destOrd="0" presId="urn:microsoft.com/office/officeart/2005/8/layout/orgChart1"/>
    <dgm:cxn modelId="{DF11CDA6-D0D6-CA40-86CD-31B9BCE21B83}" type="presParOf" srcId="{74068888-90DD-3C4E-808D-7A696AD0E874}" destId="{C5095111-CCED-C54B-A6F8-BBADA59AE861}" srcOrd="0" destOrd="0" presId="urn:microsoft.com/office/officeart/2005/8/layout/orgChart1"/>
    <dgm:cxn modelId="{D8B94498-0623-4046-97D2-E274875D3CFE}" type="presParOf" srcId="{C5095111-CCED-C54B-A6F8-BBADA59AE861}" destId="{D84305E1-BA37-304B-A784-6CFAA8A6C331}" srcOrd="0" destOrd="0" presId="urn:microsoft.com/office/officeart/2005/8/layout/orgChart1"/>
    <dgm:cxn modelId="{9982F6E5-143B-5140-858C-1206F7337BDC}" type="presParOf" srcId="{C5095111-CCED-C54B-A6F8-BBADA59AE861}" destId="{DB2C852E-DB64-8848-9444-3F381CA5B433}" srcOrd="1" destOrd="0" presId="urn:microsoft.com/office/officeart/2005/8/layout/orgChart1"/>
    <dgm:cxn modelId="{7218F66A-FA01-D74C-AC18-49AFEC75B205}" type="presParOf" srcId="{74068888-90DD-3C4E-808D-7A696AD0E874}" destId="{EAF39ADF-503F-B346-8DDC-BD8CD9BA547B}" srcOrd="1" destOrd="0" presId="urn:microsoft.com/office/officeart/2005/8/layout/orgChart1"/>
    <dgm:cxn modelId="{97A1583F-D9B0-A24B-B51D-624F5BA7889D}" type="presParOf" srcId="{74068888-90DD-3C4E-808D-7A696AD0E874}" destId="{EC12CC14-B909-8449-A7CC-D06F7202470E}" srcOrd="2" destOrd="0" presId="urn:microsoft.com/office/officeart/2005/8/layout/orgChart1"/>
    <dgm:cxn modelId="{380F43FF-3DC5-6843-A1E2-A0C8CAD55956}" type="presParOf" srcId="{194C501D-D08D-A448-98DE-C51CF2F3543C}" destId="{56BD5C49-7934-9342-81C7-E2B5F5CB8AB0}" srcOrd="2" destOrd="0" presId="urn:microsoft.com/office/officeart/2005/8/layout/orgChart1"/>
    <dgm:cxn modelId="{DDB23FE5-3260-9D4C-848B-86BA630E7BB4}" type="presParOf" srcId="{194C501D-D08D-A448-98DE-C51CF2F3543C}" destId="{44189552-6D5D-0E49-83DA-A174CEA33B5E}" srcOrd="3" destOrd="0" presId="urn:microsoft.com/office/officeart/2005/8/layout/orgChart1"/>
    <dgm:cxn modelId="{F78AFD92-2613-814C-B563-DE0E4FD15FAF}" type="presParOf" srcId="{44189552-6D5D-0E49-83DA-A174CEA33B5E}" destId="{C1CF4923-1B11-4A47-B9FA-86DE717DC81A}" srcOrd="0" destOrd="0" presId="urn:microsoft.com/office/officeart/2005/8/layout/orgChart1"/>
    <dgm:cxn modelId="{289A92A6-9D09-1D43-A0DE-D66C23CF380B}" type="presParOf" srcId="{C1CF4923-1B11-4A47-B9FA-86DE717DC81A}" destId="{F136958E-13D4-4847-B22C-2B29EDCF9391}" srcOrd="0" destOrd="0" presId="urn:microsoft.com/office/officeart/2005/8/layout/orgChart1"/>
    <dgm:cxn modelId="{7C2D13EA-4B61-6F41-9440-2790B8725BF8}" type="presParOf" srcId="{C1CF4923-1B11-4A47-B9FA-86DE717DC81A}" destId="{1F4C6502-BB18-9742-ADAA-275579FE2BA3}" srcOrd="1" destOrd="0" presId="urn:microsoft.com/office/officeart/2005/8/layout/orgChart1"/>
    <dgm:cxn modelId="{05F23CF4-A8A9-5543-A4C5-165D48A56DAC}" type="presParOf" srcId="{44189552-6D5D-0E49-83DA-A174CEA33B5E}" destId="{9F8B6956-743D-A442-B099-A7FFD8D50CC5}" srcOrd="1" destOrd="0" presId="urn:microsoft.com/office/officeart/2005/8/layout/orgChart1"/>
    <dgm:cxn modelId="{B617FE7C-D648-D34E-ADE0-E73B18BCE3A9}" type="presParOf" srcId="{9F8B6956-743D-A442-B099-A7FFD8D50CC5}" destId="{5FF793EE-D770-FD4D-9D18-A99EC8D7C866}" srcOrd="0" destOrd="0" presId="urn:microsoft.com/office/officeart/2005/8/layout/orgChart1"/>
    <dgm:cxn modelId="{3FF2F3E9-A090-D24A-966D-10FA4A6B8E4F}" type="presParOf" srcId="{9F8B6956-743D-A442-B099-A7FFD8D50CC5}" destId="{29EFB745-CA0D-C940-ACD2-C5E15B2877D3}" srcOrd="1" destOrd="0" presId="urn:microsoft.com/office/officeart/2005/8/layout/orgChart1"/>
    <dgm:cxn modelId="{5F0A8922-B7EB-A544-90C0-0E87BF8738B1}" type="presParOf" srcId="{29EFB745-CA0D-C940-ACD2-C5E15B2877D3}" destId="{9366799E-0C83-3742-98CF-3A7AADF00C68}" srcOrd="0" destOrd="0" presId="urn:microsoft.com/office/officeart/2005/8/layout/orgChart1"/>
    <dgm:cxn modelId="{A40298F5-6E22-7C4E-A6C5-2935973BF708}" type="presParOf" srcId="{9366799E-0C83-3742-98CF-3A7AADF00C68}" destId="{05E74234-4102-CF40-8107-3B5E494BBF5B}" srcOrd="0" destOrd="0" presId="urn:microsoft.com/office/officeart/2005/8/layout/orgChart1"/>
    <dgm:cxn modelId="{707AD4EC-6394-FA42-B4CC-2478653939B5}" type="presParOf" srcId="{9366799E-0C83-3742-98CF-3A7AADF00C68}" destId="{7E8ED830-FB5C-0F4A-B846-57B4206645E9}" srcOrd="1" destOrd="0" presId="urn:microsoft.com/office/officeart/2005/8/layout/orgChart1"/>
    <dgm:cxn modelId="{D6ABC4E8-0628-C74F-9217-F28C9F3C7C9C}" type="presParOf" srcId="{29EFB745-CA0D-C940-ACD2-C5E15B2877D3}" destId="{738E77A5-5E2D-2346-B002-AD03786B713D}" srcOrd="1" destOrd="0" presId="urn:microsoft.com/office/officeart/2005/8/layout/orgChart1"/>
    <dgm:cxn modelId="{F30C3BFB-F562-6345-A9DD-DD33AE5EF4F4}" type="presParOf" srcId="{29EFB745-CA0D-C940-ACD2-C5E15B2877D3}" destId="{60C1DE21-D24A-9741-9471-0372CD0CD2B1}" srcOrd="2" destOrd="0" presId="urn:microsoft.com/office/officeart/2005/8/layout/orgChart1"/>
    <dgm:cxn modelId="{6DFD4020-5BAE-0B47-8C11-CAFB69602764}" type="presParOf" srcId="{44189552-6D5D-0E49-83DA-A174CEA33B5E}" destId="{45284F62-AD7F-854C-B86D-FD89DC66B1ED}" srcOrd="2" destOrd="0" presId="urn:microsoft.com/office/officeart/2005/8/layout/orgChart1"/>
    <dgm:cxn modelId="{91D9321B-4D98-6E47-B054-A291794F859E}" type="presParOf" srcId="{194C501D-D08D-A448-98DE-C51CF2F3543C}" destId="{8AD9957E-4E23-9F4B-89B1-36C3A71EC6E5}" srcOrd="4" destOrd="0" presId="urn:microsoft.com/office/officeart/2005/8/layout/orgChart1"/>
    <dgm:cxn modelId="{70B1A36C-6985-564E-916C-73FA38597D00}" type="presParOf" srcId="{194C501D-D08D-A448-98DE-C51CF2F3543C}" destId="{0CBC1268-A553-674C-A481-E736A206958A}" srcOrd="5" destOrd="0" presId="urn:microsoft.com/office/officeart/2005/8/layout/orgChart1"/>
    <dgm:cxn modelId="{EB1B7E7F-6A01-C04B-A549-568614004E36}" type="presParOf" srcId="{0CBC1268-A553-674C-A481-E736A206958A}" destId="{3E4F16FF-DC15-3249-99A1-DEFA483F7933}" srcOrd="0" destOrd="0" presId="urn:microsoft.com/office/officeart/2005/8/layout/orgChart1"/>
    <dgm:cxn modelId="{1EBFA423-B0D4-C04D-88F3-61C44CCF4302}" type="presParOf" srcId="{3E4F16FF-DC15-3249-99A1-DEFA483F7933}" destId="{419FA2A6-83F7-964B-850B-2700EEE7AA57}" srcOrd="0" destOrd="0" presId="urn:microsoft.com/office/officeart/2005/8/layout/orgChart1"/>
    <dgm:cxn modelId="{018AB3CB-9F59-E24F-928B-CB272C672585}" type="presParOf" srcId="{3E4F16FF-DC15-3249-99A1-DEFA483F7933}" destId="{5798BE4B-F6D3-A64A-8F54-60A359C3D75C}" srcOrd="1" destOrd="0" presId="urn:microsoft.com/office/officeart/2005/8/layout/orgChart1"/>
    <dgm:cxn modelId="{7882A4D7-F42F-0E48-BC05-95E72F0170B5}" type="presParOf" srcId="{0CBC1268-A553-674C-A481-E736A206958A}" destId="{78C57504-AE9D-084C-AA25-3E1D2BF24579}" srcOrd="1" destOrd="0" presId="urn:microsoft.com/office/officeart/2005/8/layout/orgChart1"/>
    <dgm:cxn modelId="{6138CCF9-CB1A-6343-B44A-8871552C19F2}" type="presParOf" srcId="{0CBC1268-A553-674C-A481-E736A206958A}" destId="{A6238E96-0942-2C47-9053-28BC5F1B995D}" srcOrd="2" destOrd="0" presId="urn:microsoft.com/office/officeart/2005/8/layout/orgChart1"/>
    <dgm:cxn modelId="{A89E0740-09F0-9042-AC0A-BD8D430BA82B}" type="presParOf" srcId="{ED8D97EE-7E3F-024D-99E6-02CEDEC8A2B7}" destId="{99597EB9-F9E3-5846-BF64-7A5FD601E1E0}" srcOrd="2" destOrd="0" presId="urn:microsoft.com/office/officeart/2005/8/layout/orgChart1"/>
    <dgm:cxn modelId="{60B57AFA-B1C7-694D-9680-42CE33C8318B}" type="presParOf" srcId="{73B364B1-8E33-4ADC-9E3D-F33B6A17022E}" destId="{E66AE51E-78EF-B24E-8C08-41A4686429A3}" srcOrd="2" destOrd="0" presId="urn:microsoft.com/office/officeart/2005/8/layout/orgChart1"/>
    <dgm:cxn modelId="{37735CE5-6881-9948-A6F0-4BDBEC328B02}" type="presParOf" srcId="{73B364B1-8E33-4ADC-9E3D-F33B6A17022E}" destId="{AD66E2A7-57E9-AE4F-AC95-B9C51ECF3B99}" srcOrd="3" destOrd="0" presId="urn:microsoft.com/office/officeart/2005/8/layout/orgChart1"/>
    <dgm:cxn modelId="{748F08C5-AEE0-604A-B832-65BB9ECF8EA0}" type="presParOf" srcId="{AD66E2A7-57E9-AE4F-AC95-B9C51ECF3B99}" destId="{E94A1301-BD91-C048-B16F-D45183D05B51}" srcOrd="0" destOrd="0" presId="urn:microsoft.com/office/officeart/2005/8/layout/orgChart1"/>
    <dgm:cxn modelId="{B86FA873-8125-E44E-BDD5-DA519B19B0EA}" type="presParOf" srcId="{E94A1301-BD91-C048-B16F-D45183D05B51}" destId="{031CA4F7-B8AA-A14F-8375-3F5207435063}" srcOrd="0" destOrd="0" presId="urn:microsoft.com/office/officeart/2005/8/layout/orgChart1"/>
    <dgm:cxn modelId="{6DA8C7A6-DE49-6E40-9CBA-5A70C3B5EAA4}" type="presParOf" srcId="{E94A1301-BD91-C048-B16F-D45183D05B51}" destId="{EEC4F07A-837E-7C44-A369-6A6FF7F108F4}" srcOrd="1" destOrd="0" presId="urn:microsoft.com/office/officeart/2005/8/layout/orgChart1"/>
    <dgm:cxn modelId="{63060B99-130B-8644-A4FC-A028E5EDD7D4}" type="presParOf" srcId="{AD66E2A7-57E9-AE4F-AC95-B9C51ECF3B99}" destId="{3C346082-6EAB-CE4E-A365-79860E0AF213}" srcOrd="1" destOrd="0" presId="urn:microsoft.com/office/officeart/2005/8/layout/orgChart1"/>
    <dgm:cxn modelId="{D8C77A0F-A2D3-6148-94BB-C615DA827582}" type="presParOf" srcId="{3C346082-6EAB-CE4E-A365-79860E0AF213}" destId="{BC77F831-0A20-CE4F-BCD6-FAD78AE944EC}" srcOrd="0" destOrd="0" presId="urn:microsoft.com/office/officeart/2005/8/layout/orgChart1"/>
    <dgm:cxn modelId="{07A4F823-5A43-3748-A5DC-24D0B1B3A9BA}" type="presParOf" srcId="{3C346082-6EAB-CE4E-A365-79860E0AF213}" destId="{376BD738-7A81-1D4D-99FA-41C87AFFDA37}" srcOrd="1" destOrd="0" presId="urn:microsoft.com/office/officeart/2005/8/layout/orgChart1"/>
    <dgm:cxn modelId="{635F4BBF-0BCD-2244-86C6-A2A2127A6182}" type="presParOf" srcId="{376BD738-7A81-1D4D-99FA-41C87AFFDA37}" destId="{89218803-1EDE-F647-A37D-88BAB5265290}" srcOrd="0" destOrd="0" presId="urn:microsoft.com/office/officeart/2005/8/layout/orgChart1"/>
    <dgm:cxn modelId="{C8435359-15A0-444E-9C4A-6A586D3E7845}" type="presParOf" srcId="{89218803-1EDE-F647-A37D-88BAB5265290}" destId="{6028A916-807A-C64B-ADC0-F0FB1A8264C9}" srcOrd="0" destOrd="0" presId="urn:microsoft.com/office/officeart/2005/8/layout/orgChart1"/>
    <dgm:cxn modelId="{D9E54D47-6888-8F42-99F0-7990F96B0A99}" type="presParOf" srcId="{89218803-1EDE-F647-A37D-88BAB5265290}" destId="{D7861FB2-082F-9848-B50C-83A61BD7B850}" srcOrd="1" destOrd="0" presId="urn:microsoft.com/office/officeart/2005/8/layout/orgChart1"/>
    <dgm:cxn modelId="{3C5E9CC5-826E-3E4A-A8AD-FF9400E7568C}" type="presParOf" srcId="{376BD738-7A81-1D4D-99FA-41C87AFFDA37}" destId="{EE29EB03-6CA2-A444-B1DB-1B75EE1E1F1A}" srcOrd="1" destOrd="0" presId="urn:microsoft.com/office/officeart/2005/8/layout/orgChart1"/>
    <dgm:cxn modelId="{DEBABCF7-91F7-7E43-99BD-195E821B2173}" type="presParOf" srcId="{EE29EB03-6CA2-A444-B1DB-1B75EE1E1F1A}" destId="{B82242E9-E98C-BF4A-BEE0-9AAB68459C92}" srcOrd="0" destOrd="0" presId="urn:microsoft.com/office/officeart/2005/8/layout/orgChart1"/>
    <dgm:cxn modelId="{40D9B171-48B2-044E-994C-A3388B7DCC35}" type="presParOf" srcId="{EE29EB03-6CA2-A444-B1DB-1B75EE1E1F1A}" destId="{4C2CE63C-AD84-9840-B04D-EB9748E2F818}" srcOrd="1" destOrd="0" presId="urn:microsoft.com/office/officeart/2005/8/layout/orgChart1"/>
    <dgm:cxn modelId="{806EA147-6C45-1643-A5F5-20C1C3DFB762}" type="presParOf" srcId="{4C2CE63C-AD84-9840-B04D-EB9748E2F818}" destId="{0A3FCFA7-D7AB-124E-8E7B-F5AB01F91124}" srcOrd="0" destOrd="0" presId="urn:microsoft.com/office/officeart/2005/8/layout/orgChart1"/>
    <dgm:cxn modelId="{F03AEB99-43C2-354A-9358-985A08E450F7}" type="presParOf" srcId="{0A3FCFA7-D7AB-124E-8E7B-F5AB01F91124}" destId="{56631885-E12A-EA4E-B819-91490DFB6D5F}" srcOrd="0" destOrd="0" presId="urn:microsoft.com/office/officeart/2005/8/layout/orgChart1"/>
    <dgm:cxn modelId="{FB6EFABE-1C0D-694D-8F4E-03350CC65432}" type="presParOf" srcId="{0A3FCFA7-D7AB-124E-8E7B-F5AB01F91124}" destId="{3EC681E7-2D17-134D-85EB-4DE73C73A47F}" srcOrd="1" destOrd="0" presId="urn:microsoft.com/office/officeart/2005/8/layout/orgChart1"/>
    <dgm:cxn modelId="{8763FCE7-865B-7248-B7BC-7BE9622AE8A1}" type="presParOf" srcId="{4C2CE63C-AD84-9840-B04D-EB9748E2F818}" destId="{0A7D330E-5BC7-8845-867C-6E70C1FF5E9C}" srcOrd="1" destOrd="0" presId="urn:microsoft.com/office/officeart/2005/8/layout/orgChart1"/>
    <dgm:cxn modelId="{6C2908E1-05EE-CF4F-989E-7174AFC294FF}" type="presParOf" srcId="{0A7D330E-5BC7-8845-867C-6E70C1FF5E9C}" destId="{BB52AE45-8D12-8243-B1DF-6BB0D954AEBB}" srcOrd="0" destOrd="0" presId="urn:microsoft.com/office/officeart/2005/8/layout/orgChart1"/>
    <dgm:cxn modelId="{4EA9C80B-974E-EF42-90B4-AEAD45297B94}" type="presParOf" srcId="{0A7D330E-5BC7-8845-867C-6E70C1FF5E9C}" destId="{C081DC68-89A3-A940-8B3C-2547513CC4FB}" srcOrd="1" destOrd="0" presId="urn:microsoft.com/office/officeart/2005/8/layout/orgChart1"/>
    <dgm:cxn modelId="{C0B06F7B-44AE-0D4F-9C4F-28F78A0C218A}" type="presParOf" srcId="{C081DC68-89A3-A940-8B3C-2547513CC4FB}" destId="{36B92D1B-C47F-E446-951E-2CD000F241B9}" srcOrd="0" destOrd="0" presId="urn:microsoft.com/office/officeart/2005/8/layout/orgChart1"/>
    <dgm:cxn modelId="{E8BB0FC3-F2D9-0549-8FF7-B05E698C8C8B}" type="presParOf" srcId="{36B92D1B-C47F-E446-951E-2CD000F241B9}" destId="{1DFE80F7-7D13-8E4C-98F9-FDA733D2A3A7}" srcOrd="0" destOrd="0" presId="urn:microsoft.com/office/officeart/2005/8/layout/orgChart1"/>
    <dgm:cxn modelId="{560C9F05-52BF-864B-939B-2E6FE862280B}" type="presParOf" srcId="{36B92D1B-C47F-E446-951E-2CD000F241B9}" destId="{045E67CA-DC6D-F848-B09E-EC83E00504BE}" srcOrd="1" destOrd="0" presId="urn:microsoft.com/office/officeart/2005/8/layout/orgChart1"/>
    <dgm:cxn modelId="{91963D5B-014C-784B-B84F-F6F68D756117}" type="presParOf" srcId="{C081DC68-89A3-A940-8B3C-2547513CC4FB}" destId="{60DB01EC-D332-AA49-B7AA-019C612EFF4C}" srcOrd="1" destOrd="0" presId="urn:microsoft.com/office/officeart/2005/8/layout/orgChart1"/>
    <dgm:cxn modelId="{64D0603D-EA87-F447-9B49-BBC3720507F6}" type="presParOf" srcId="{C081DC68-89A3-A940-8B3C-2547513CC4FB}" destId="{F226A758-DB85-CB44-B1E4-55FFC1AF2536}" srcOrd="2" destOrd="0" presId="urn:microsoft.com/office/officeart/2005/8/layout/orgChart1"/>
    <dgm:cxn modelId="{C37516AF-CE8D-8345-96FC-DAD7F886A90C}" type="presParOf" srcId="{0A7D330E-5BC7-8845-867C-6E70C1FF5E9C}" destId="{4FA6CFFA-C517-504E-9670-D3488249CEC9}" srcOrd="2" destOrd="0" presId="urn:microsoft.com/office/officeart/2005/8/layout/orgChart1"/>
    <dgm:cxn modelId="{146050B4-C241-8141-A59C-848ADCD6F70D}" type="presParOf" srcId="{0A7D330E-5BC7-8845-867C-6E70C1FF5E9C}" destId="{6FDED64A-1F7F-CF48-8125-D45262E51E64}" srcOrd="3" destOrd="0" presId="urn:microsoft.com/office/officeart/2005/8/layout/orgChart1"/>
    <dgm:cxn modelId="{1C8BB719-F8AF-4D45-97F1-B0DFF151EC4C}" type="presParOf" srcId="{6FDED64A-1F7F-CF48-8125-D45262E51E64}" destId="{6277E0D7-FB7E-C74F-B436-539732831C6C}" srcOrd="0" destOrd="0" presId="urn:microsoft.com/office/officeart/2005/8/layout/orgChart1"/>
    <dgm:cxn modelId="{3F0F8AA7-99C1-4F4D-BBA1-A8EEA5D60126}" type="presParOf" srcId="{6277E0D7-FB7E-C74F-B436-539732831C6C}" destId="{E1053A9F-4B47-AA45-BFBA-CB94E6DAED0E}" srcOrd="0" destOrd="0" presId="urn:microsoft.com/office/officeart/2005/8/layout/orgChart1"/>
    <dgm:cxn modelId="{40C7FC12-F75C-F04D-AA0E-087CC8949F59}" type="presParOf" srcId="{6277E0D7-FB7E-C74F-B436-539732831C6C}" destId="{EC881B37-4A93-DD41-884A-8216D22A4BF8}" srcOrd="1" destOrd="0" presId="urn:microsoft.com/office/officeart/2005/8/layout/orgChart1"/>
    <dgm:cxn modelId="{D23CA410-B67E-8440-AD36-3D0D4BA79600}" type="presParOf" srcId="{6FDED64A-1F7F-CF48-8125-D45262E51E64}" destId="{FF019027-628C-1B41-B65B-2AC1E1CF2E8E}" srcOrd="1" destOrd="0" presId="urn:microsoft.com/office/officeart/2005/8/layout/orgChart1"/>
    <dgm:cxn modelId="{A06AC45E-325C-DD4A-8609-F728080502A3}" type="presParOf" srcId="{6FDED64A-1F7F-CF48-8125-D45262E51E64}" destId="{D8EA9729-D023-314D-B343-53D16FCBACED}" srcOrd="2" destOrd="0" presId="urn:microsoft.com/office/officeart/2005/8/layout/orgChart1"/>
    <dgm:cxn modelId="{F319EF01-8FA5-CE47-8D90-2EA28E1D5D9A}" type="presParOf" srcId="{4C2CE63C-AD84-9840-B04D-EB9748E2F818}" destId="{FBEB0D64-B393-E94E-BDD0-8B1DEEC71C52}" srcOrd="2" destOrd="0" presId="urn:microsoft.com/office/officeart/2005/8/layout/orgChart1"/>
    <dgm:cxn modelId="{33498C32-6D17-0B44-A07E-2626B43D3C01}" type="presParOf" srcId="{EE29EB03-6CA2-A444-B1DB-1B75EE1E1F1A}" destId="{CB6D2611-2774-3E45-BB0D-D63F0059B486}" srcOrd="2" destOrd="0" presId="urn:microsoft.com/office/officeart/2005/8/layout/orgChart1"/>
    <dgm:cxn modelId="{83523DC3-9954-AD40-B9D7-42EC3DACF376}" type="presParOf" srcId="{EE29EB03-6CA2-A444-B1DB-1B75EE1E1F1A}" destId="{DCE846E4-7247-0647-8C6A-F1D1B41664C8}" srcOrd="3" destOrd="0" presId="urn:microsoft.com/office/officeart/2005/8/layout/orgChart1"/>
    <dgm:cxn modelId="{41A39DEA-92DF-4246-AFA6-F6329BFA46A5}" type="presParOf" srcId="{DCE846E4-7247-0647-8C6A-F1D1B41664C8}" destId="{CFA005F4-6988-7847-8DAE-1906B32BAFB7}" srcOrd="0" destOrd="0" presId="urn:microsoft.com/office/officeart/2005/8/layout/orgChart1"/>
    <dgm:cxn modelId="{397A5E20-8884-504A-B7E1-F59D6191E861}" type="presParOf" srcId="{CFA005F4-6988-7847-8DAE-1906B32BAFB7}" destId="{07DF70A2-F207-4C49-8D88-11093927A77C}" srcOrd="0" destOrd="0" presId="urn:microsoft.com/office/officeart/2005/8/layout/orgChart1"/>
    <dgm:cxn modelId="{9CE234DF-1332-9E44-A43C-9A0F919D13B6}" type="presParOf" srcId="{CFA005F4-6988-7847-8DAE-1906B32BAFB7}" destId="{085C77FA-7FD9-7741-A6FC-2C8AA6B1FAF7}" srcOrd="1" destOrd="0" presId="urn:microsoft.com/office/officeart/2005/8/layout/orgChart1"/>
    <dgm:cxn modelId="{3F41C891-883C-9F4E-BE70-1217D52FBA30}" type="presParOf" srcId="{DCE846E4-7247-0647-8C6A-F1D1B41664C8}" destId="{AA71C646-7C12-1C4C-AE77-642BF6CCA0E6}" srcOrd="1" destOrd="0" presId="urn:microsoft.com/office/officeart/2005/8/layout/orgChart1"/>
    <dgm:cxn modelId="{DCDB1E31-1A4E-6C4D-B878-AF8A3665531A}" type="presParOf" srcId="{AA71C646-7C12-1C4C-AE77-642BF6CCA0E6}" destId="{5949991A-4DDC-7049-8533-5601F53D59B7}" srcOrd="0" destOrd="0" presId="urn:microsoft.com/office/officeart/2005/8/layout/orgChart1"/>
    <dgm:cxn modelId="{DBD8E628-281F-C94C-9DA5-ADC66FD375E1}" type="presParOf" srcId="{AA71C646-7C12-1C4C-AE77-642BF6CCA0E6}" destId="{79798600-0892-3342-963A-22A385BC8FED}" srcOrd="1" destOrd="0" presId="urn:microsoft.com/office/officeart/2005/8/layout/orgChart1"/>
    <dgm:cxn modelId="{2F7FDEB1-BE66-024C-9F4F-5B7278BE2026}" type="presParOf" srcId="{79798600-0892-3342-963A-22A385BC8FED}" destId="{5875F882-35ED-4843-96C6-18E21E6A5B84}" srcOrd="0" destOrd="0" presId="urn:microsoft.com/office/officeart/2005/8/layout/orgChart1"/>
    <dgm:cxn modelId="{9DF5ACED-B929-9B44-B51B-26A8B8D612CE}" type="presParOf" srcId="{5875F882-35ED-4843-96C6-18E21E6A5B84}" destId="{864C587B-D834-1244-89A5-C85D2BEAA7F0}" srcOrd="0" destOrd="0" presId="urn:microsoft.com/office/officeart/2005/8/layout/orgChart1"/>
    <dgm:cxn modelId="{161DD857-9626-9A43-A9CB-AB0FE4C4EA7A}" type="presParOf" srcId="{5875F882-35ED-4843-96C6-18E21E6A5B84}" destId="{BC941DA9-71C0-8E4E-AF93-2617ECAAD94A}" srcOrd="1" destOrd="0" presId="urn:microsoft.com/office/officeart/2005/8/layout/orgChart1"/>
    <dgm:cxn modelId="{BBB3673C-E9A6-EF49-A2AE-330F53D2B684}" type="presParOf" srcId="{79798600-0892-3342-963A-22A385BC8FED}" destId="{00B54EBB-F794-9E45-92D6-5CCF3661A1A5}" srcOrd="1" destOrd="0" presId="urn:microsoft.com/office/officeart/2005/8/layout/orgChart1"/>
    <dgm:cxn modelId="{F437E9E3-556D-A446-A870-A63100CA2291}" type="presParOf" srcId="{79798600-0892-3342-963A-22A385BC8FED}" destId="{40AB4366-21AC-1241-8BF0-91D247B19778}" srcOrd="2" destOrd="0" presId="urn:microsoft.com/office/officeart/2005/8/layout/orgChart1"/>
    <dgm:cxn modelId="{FF664CD2-7DA6-344E-B4B6-457EFC8A44A8}" type="presParOf" srcId="{AA71C646-7C12-1C4C-AE77-642BF6CCA0E6}" destId="{F947031F-71F3-1541-B08E-11A19CD467A8}" srcOrd="2" destOrd="0" presId="urn:microsoft.com/office/officeart/2005/8/layout/orgChart1"/>
    <dgm:cxn modelId="{6EBCEF61-5634-2A42-8025-AD2BB494E897}" type="presParOf" srcId="{AA71C646-7C12-1C4C-AE77-642BF6CCA0E6}" destId="{5E659379-499C-8246-96BD-B206BC8EEB3C}" srcOrd="3" destOrd="0" presId="urn:microsoft.com/office/officeart/2005/8/layout/orgChart1"/>
    <dgm:cxn modelId="{349488FD-F815-CE4E-9418-32033F9AFAE1}" type="presParOf" srcId="{5E659379-499C-8246-96BD-B206BC8EEB3C}" destId="{C582E6C4-3C6B-964D-AC33-EBE1F704DB7A}" srcOrd="0" destOrd="0" presId="urn:microsoft.com/office/officeart/2005/8/layout/orgChart1"/>
    <dgm:cxn modelId="{246A29D2-CC11-3244-A7FC-B848955A0E03}" type="presParOf" srcId="{C582E6C4-3C6B-964D-AC33-EBE1F704DB7A}" destId="{03F99A12-2112-C042-8AA0-033290933644}" srcOrd="0" destOrd="0" presId="urn:microsoft.com/office/officeart/2005/8/layout/orgChart1"/>
    <dgm:cxn modelId="{10332059-C503-1C44-9243-5AB640FF592B}" type="presParOf" srcId="{C582E6C4-3C6B-964D-AC33-EBE1F704DB7A}" destId="{BE223501-1C00-9A41-987D-7B5D23B7126D}" srcOrd="1" destOrd="0" presId="urn:microsoft.com/office/officeart/2005/8/layout/orgChart1"/>
    <dgm:cxn modelId="{9204375A-303F-6A4D-807F-7EDF974881E9}" type="presParOf" srcId="{5E659379-499C-8246-96BD-B206BC8EEB3C}" destId="{86ADD079-5655-7448-B095-409A56D5346B}" srcOrd="1" destOrd="0" presId="urn:microsoft.com/office/officeart/2005/8/layout/orgChart1"/>
    <dgm:cxn modelId="{FBCA4EA5-73D3-C748-9463-41F5E78A02EC}" type="presParOf" srcId="{5E659379-499C-8246-96BD-B206BC8EEB3C}" destId="{80422A9F-A9C8-3A45-88B0-E0BBB95D983B}" srcOrd="2" destOrd="0" presId="urn:microsoft.com/office/officeart/2005/8/layout/orgChart1"/>
    <dgm:cxn modelId="{E2B31D85-E112-024C-A2A9-2004266A7233}" type="presParOf" srcId="{DCE846E4-7247-0647-8C6A-F1D1B41664C8}" destId="{67D65A74-3DC8-EB42-9359-A686378F83E2}" srcOrd="2" destOrd="0" presId="urn:microsoft.com/office/officeart/2005/8/layout/orgChart1"/>
    <dgm:cxn modelId="{34FAA53C-4C7C-3F4B-9100-4991356FD32D}" type="presParOf" srcId="{376BD738-7A81-1D4D-99FA-41C87AFFDA37}" destId="{08DF860C-1E5F-424D-A61F-38D11D5BAE55}" srcOrd="2" destOrd="0" presId="urn:microsoft.com/office/officeart/2005/8/layout/orgChart1"/>
    <dgm:cxn modelId="{557E1283-FB43-EE4C-BFDE-4FF87E41E089}" type="presParOf" srcId="{3C346082-6EAB-CE4E-A365-79860E0AF213}" destId="{A941675B-4B53-ED4A-B9BB-737C8387401B}" srcOrd="2" destOrd="0" presId="urn:microsoft.com/office/officeart/2005/8/layout/orgChart1"/>
    <dgm:cxn modelId="{DCF57F44-7A09-0440-B5C7-F9A6A159EC72}" type="presParOf" srcId="{3C346082-6EAB-CE4E-A365-79860E0AF213}" destId="{E71F4183-784D-CB42-9C32-A3A58A19DF22}" srcOrd="3" destOrd="0" presId="urn:microsoft.com/office/officeart/2005/8/layout/orgChart1"/>
    <dgm:cxn modelId="{F939138E-6416-DF49-B1D5-8C560B53C6A3}" type="presParOf" srcId="{E71F4183-784D-CB42-9C32-A3A58A19DF22}" destId="{3732DBC7-6651-CF46-8F34-B1FBD99B57D6}" srcOrd="0" destOrd="0" presId="urn:microsoft.com/office/officeart/2005/8/layout/orgChart1"/>
    <dgm:cxn modelId="{3BA5A255-8877-B74E-BECD-637A86DB460B}" type="presParOf" srcId="{3732DBC7-6651-CF46-8F34-B1FBD99B57D6}" destId="{355656ED-0420-FF42-9E10-0556A01EE55E}" srcOrd="0" destOrd="0" presId="urn:microsoft.com/office/officeart/2005/8/layout/orgChart1"/>
    <dgm:cxn modelId="{23394E0F-4599-874C-ACD7-F2BA87133DFD}" type="presParOf" srcId="{3732DBC7-6651-CF46-8F34-B1FBD99B57D6}" destId="{8EF7E134-C26F-D44E-8699-1867D44D9B6F}" srcOrd="1" destOrd="0" presId="urn:microsoft.com/office/officeart/2005/8/layout/orgChart1"/>
    <dgm:cxn modelId="{F944B4D6-2773-8C4F-9D71-E624BFDB81A7}" type="presParOf" srcId="{E71F4183-784D-CB42-9C32-A3A58A19DF22}" destId="{AC34225E-DB15-3A45-90F4-0A202C72C7C0}" srcOrd="1" destOrd="0" presId="urn:microsoft.com/office/officeart/2005/8/layout/orgChart1"/>
    <dgm:cxn modelId="{9D38DDC9-61C3-5F48-A4EC-4328F7924A03}" type="presParOf" srcId="{E71F4183-784D-CB42-9C32-A3A58A19DF22}" destId="{8E4755BB-8BEB-B147-BD2B-4516152AA020}" srcOrd="2" destOrd="0" presId="urn:microsoft.com/office/officeart/2005/8/layout/orgChart1"/>
    <dgm:cxn modelId="{7C2F0C6F-6C46-434A-9A60-4CC71B9DC52D}" type="presParOf" srcId="{AD66E2A7-57E9-AE4F-AC95-B9C51ECF3B99}" destId="{56D70C4E-812E-3249-BE4D-47D83145983A}" srcOrd="2" destOrd="0" presId="urn:microsoft.com/office/officeart/2005/8/layout/orgChart1"/>
    <dgm:cxn modelId="{21DAB8EF-C5A3-6344-BB82-E8965BDBAAA6}" type="presParOf" srcId="{7977836E-FA2B-4B09-AB2E-4774B5264DBB}" destId="{00EC4865-51B1-414F-BFB1-A64D99E417BE}" srcOrd="2" destOrd="0" presId="urn:microsoft.com/office/officeart/2005/8/layout/orgChart1"/>
    <dgm:cxn modelId="{89F0840B-B981-5846-A68B-953717CED398}" type="presParOf" srcId="{B66B241A-3F58-49D1-B3EB-0D176338D21E}" destId="{91289912-9AC0-4C05-92F8-552C9272DD2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41675B-4B53-ED4A-B9BB-737C8387401B}">
      <dsp:nvSpPr>
        <dsp:cNvPr id="0" name=""/>
        <dsp:cNvSpPr/>
      </dsp:nvSpPr>
      <dsp:spPr>
        <a:xfrm>
          <a:off x="11545877" y="2900010"/>
          <a:ext cx="91440" cy="251203"/>
        </a:xfrm>
        <a:custGeom>
          <a:avLst/>
          <a:gdLst/>
          <a:ahLst/>
          <a:cxnLst/>
          <a:rect l="0" t="0" r="0" b="0"/>
          <a:pathLst>
            <a:path>
              <a:moveTo>
                <a:pt x="48019" y="0"/>
              </a:moveTo>
              <a:lnTo>
                <a:pt x="48019" y="125601"/>
              </a:lnTo>
              <a:lnTo>
                <a:pt x="45720" y="125601"/>
              </a:lnTo>
              <a:lnTo>
                <a:pt x="4572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47031F-71F3-1541-B08E-11A19CD467A8}">
      <dsp:nvSpPr>
        <dsp:cNvPr id="0" name=""/>
        <dsp:cNvSpPr/>
      </dsp:nvSpPr>
      <dsp:spPr>
        <a:xfrm>
          <a:off x="10389410" y="4598623"/>
          <a:ext cx="179430" cy="1399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9561"/>
              </a:lnTo>
              <a:lnTo>
                <a:pt x="179430" y="139956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49991A-4DDC-7049-8533-5601F53D59B7}">
      <dsp:nvSpPr>
        <dsp:cNvPr id="0" name=""/>
        <dsp:cNvSpPr/>
      </dsp:nvSpPr>
      <dsp:spPr>
        <a:xfrm>
          <a:off x="10389410" y="4598623"/>
          <a:ext cx="179430" cy="5502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0254"/>
              </a:lnTo>
              <a:lnTo>
                <a:pt x="179430" y="55025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6D2611-2774-3E45-BB0D-D63F0059B486}">
      <dsp:nvSpPr>
        <dsp:cNvPr id="0" name=""/>
        <dsp:cNvSpPr/>
      </dsp:nvSpPr>
      <dsp:spPr>
        <a:xfrm>
          <a:off x="10144188" y="3749317"/>
          <a:ext cx="723704" cy="2512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601"/>
              </a:lnTo>
              <a:lnTo>
                <a:pt x="723704" y="125601"/>
              </a:lnTo>
              <a:lnTo>
                <a:pt x="723704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A6CFFA-C517-504E-9670-D3488249CEC9}">
      <dsp:nvSpPr>
        <dsp:cNvPr id="0" name=""/>
        <dsp:cNvSpPr/>
      </dsp:nvSpPr>
      <dsp:spPr>
        <a:xfrm>
          <a:off x="8623009" y="4598623"/>
          <a:ext cx="179430" cy="1399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9561"/>
              </a:lnTo>
              <a:lnTo>
                <a:pt x="179430" y="139956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52AE45-8D12-8243-B1DF-6BB0D954AEBB}">
      <dsp:nvSpPr>
        <dsp:cNvPr id="0" name=""/>
        <dsp:cNvSpPr/>
      </dsp:nvSpPr>
      <dsp:spPr>
        <a:xfrm>
          <a:off x="8623009" y="4598623"/>
          <a:ext cx="179430" cy="5502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0254"/>
              </a:lnTo>
              <a:lnTo>
                <a:pt x="179430" y="55025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2242E9-E98C-BF4A-BEE0-9AAB68459C92}">
      <dsp:nvSpPr>
        <dsp:cNvPr id="0" name=""/>
        <dsp:cNvSpPr/>
      </dsp:nvSpPr>
      <dsp:spPr>
        <a:xfrm>
          <a:off x="9101491" y="3749317"/>
          <a:ext cx="1042696" cy="251203"/>
        </a:xfrm>
        <a:custGeom>
          <a:avLst/>
          <a:gdLst/>
          <a:ahLst/>
          <a:cxnLst/>
          <a:rect l="0" t="0" r="0" b="0"/>
          <a:pathLst>
            <a:path>
              <a:moveTo>
                <a:pt x="1042696" y="0"/>
              </a:moveTo>
              <a:lnTo>
                <a:pt x="1042696" y="125601"/>
              </a:lnTo>
              <a:lnTo>
                <a:pt x="0" y="125601"/>
              </a:lnTo>
              <a:lnTo>
                <a:pt x="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77F831-0A20-CE4F-BCD6-FAD78AE944EC}">
      <dsp:nvSpPr>
        <dsp:cNvPr id="0" name=""/>
        <dsp:cNvSpPr/>
      </dsp:nvSpPr>
      <dsp:spPr>
        <a:xfrm>
          <a:off x="10144188" y="2900010"/>
          <a:ext cx="1449708" cy="251203"/>
        </a:xfrm>
        <a:custGeom>
          <a:avLst/>
          <a:gdLst/>
          <a:ahLst/>
          <a:cxnLst/>
          <a:rect l="0" t="0" r="0" b="0"/>
          <a:pathLst>
            <a:path>
              <a:moveTo>
                <a:pt x="1449708" y="0"/>
              </a:moveTo>
              <a:lnTo>
                <a:pt x="1449708" y="125601"/>
              </a:lnTo>
              <a:lnTo>
                <a:pt x="0" y="125601"/>
              </a:lnTo>
              <a:lnTo>
                <a:pt x="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6AE51E-78EF-B24E-8C08-41A4686429A3}">
      <dsp:nvSpPr>
        <dsp:cNvPr id="0" name=""/>
        <dsp:cNvSpPr/>
      </dsp:nvSpPr>
      <dsp:spPr>
        <a:xfrm>
          <a:off x="10236176" y="2050949"/>
          <a:ext cx="1357720" cy="2509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356"/>
              </a:lnTo>
              <a:lnTo>
                <a:pt x="1357720" y="125356"/>
              </a:lnTo>
              <a:lnTo>
                <a:pt x="1357720" y="25095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D9957E-4E23-9F4B-89B1-36C3A71EC6E5}">
      <dsp:nvSpPr>
        <dsp:cNvPr id="0" name=""/>
        <dsp:cNvSpPr/>
      </dsp:nvSpPr>
      <dsp:spPr>
        <a:xfrm>
          <a:off x="7249369" y="2900010"/>
          <a:ext cx="1447409" cy="2512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601"/>
              </a:lnTo>
              <a:lnTo>
                <a:pt x="1447409" y="125601"/>
              </a:lnTo>
              <a:lnTo>
                <a:pt x="1447409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F793EE-D770-FD4D-9D18-A99EC8D7C866}">
      <dsp:nvSpPr>
        <dsp:cNvPr id="0" name=""/>
        <dsp:cNvSpPr/>
      </dsp:nvSpPr>
      <dsp:spPr>
        <a:xfrm>
          <a:off x="6770887" y="3749317"/>
          <a:ext cx="106270" cy="9431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3100"/>
              </a:lnTo>
              <a:lnTo>
                <a:pt x="106270" y="94310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BD5C49-7934-9342-81C7-E2B5F5CB8AB0}">
      <dsp:nvSpPr>
        <dsp:cNvPr id="0" name=""/>
        <dsp:cNvSpPr/>
      </dsp:nvSpPr>
      <dsp:spPr>
        <a:xfrm>
          <a:off x="7203649" y="2900010"/>
          <a:ext cx="91440" cy="2512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90B346-2523-544B-BC6F-C836F06FCF4C}">
      <dsp:nvSpPr>
        <dsp:cNvPr id="0" name=""/>
        <dsp:cNvSpPr/>
      </dsp:nvSpPr>
      <dsp:spPr>
        <a:xfrm>
          <a:off x="5801960" y="2900010"/>
          <a:ext cx="1447409" cy="251203"/>
        </a:xfrm>
        <a:custGeom>
          <a:avLst/>
          <a:gdLst/>
          <a:ahLst/>
          <a:cxnLst/>
          <a:rect l="0" t="0" r="0" b="0"/>
          <a:pathLst>
            <a:path>
              <a:moveTo>
                <a:pt x="1447409" y="0"/>
              </a:moveTo>
              <a:lnTo>
                <a:pt x="1447409" y="125601"/>
              </a:lnTo>
              <a:lnTo>
                <a:pt x="0" y="125601"/>
              </a:lnTo>
              <a:lnTo>
                <a:pt x="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EF933D-A3AC-2640-90B9-779EE298603D}">
      <dsp:nvSpPr>
        <dsp:cNvPr id="0" name=""/>
        <dsp:cNvSpPr/>
      </dsp:nvSpPr>
      <dsp:spPr>
        <a:xfrm>
          <a:off x="7249369" y="2050949"/>
          <a:ext cx="2986806" cy="250958"/>
        </a:xfrm>
        <a:custGeom>
          <a:avLst/>
          <a:gdLst/>
          <a:ahLst/>
          <a:cxnLst/>
          <a:rect l="0" t="0" r="0" b="0"/>
          <a:pathLst>
            <a:path>
              <a:moveTo>
                <a:pt x="2986806" y="0"/>
              </a:moveTo>
              <a:lnTo>
                <a:pt x="2986806" y="125356"/>
              </a:lnTo>
              <a:lnTo>
                <a:pt x="0" y="125356"/>
              </a:lnTo>
              <a:lnTo>
                <a:pt x="0" y="25095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4862B0-F874-4447-B107-DB6DD838950A}">
      <dsp:nvSpPr>
        <dsp:cNvPr id="0" name=""/>
        <dsp:cNvSpPr/>
      </dsp:nvSpPr>
      <dsp:spPr>
        <a:xfrm>
          <a:off x="5896807" y="1201398"/>
          <a:ext cx="4339369" cy="2514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846"/>
              </a:lnTo>
              <a:lnTo>
                <a:pt x="4339369" y="125846"/>
              </a:lnTo>
              <a:lnTo>
                <a:pt x="4339369" y="25144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85DDED-BB5D-4B20-A31F-56CB86C5F9CC}">
      <dsp:nvSpPr>
        <dsp:cNvPr id="0" name=""/>
        <dsp:cNvSpPr/>
      </dsp:nvSpPr>
      <dsp:spPr>
        <a:xfrm>
          <a:off x="2807892" y="2514688"/>
          <a:ext cx="702304" cy="342569"/>
        </a:xfrm>
        <a:custGeom>
          <a:avLst/>
          <a:gdLst/>
          <a:ahLst/>
          <a:cxnLst/>
          <a:rect l="0" t="0" r="0" b="0"/>
          <a:pathLst>
            <a:path>
              <a:moveTo>
                <a:pt x="0" y="342569"/>
              </a:moveTo>
              <a:lnTo>
                <a:pt x="702304" y="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CC3D99-0931-4025-8534-CA952F7D9369}">
      <dsp:nvSpPr>
        <dsp:cNvPr id="0" name=""/>
        <dsp:cNvSpPr/>
      </dsp:nvSpPr>
      <dsp:spPr>
        <a:xfrm>
          <a:off x="2093452" y="2050949"/>
          <a:ext cx="714440" cy="2082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604"/>
              </a:lnTo>
              <a:lnTo>
                <a:pt x="714440" y="82604"/>
              </a:lnTo>
              <a:lnTo>
                <a:pt x="714440" y="20820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9476AD-1AD0-42D2-A1F4-EB39AD5EA1C1}">
      <dsp:nvSpPr>
        <dsp:cNvPr id="0" name=""/>
        <dsp:cNvSpPr/>
      </dsp:nvSpPr>
      <dsp:spPr>
        <a:xfrm>
          <a:off x="3664938" y="3933879"/>
          <a:ext cx="179430" cy="14786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8690"/>
              </a:lnTo>
              <a:lnTo>
                <a:pt x="179430" y="147869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8871E3-F23D-41F1-8199-F652E4A76D40}">
      <dsp:nvSpPr>
        <dsp:cNvPr id="0" name=""/>
        <dsp:cNvSpPr/>
      </dsp:nvSpPr>
      <dsp:spPr>
        <a:xfrm>
          <a:off x="3664938" y="3933879"/>
          <a:ext cx="179430" cy="4183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8373"/>
              </a:lnTo>
              <a:lnTo>
                <a:pt x="179430" y="41837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499FE0-E7FC-4E8B-B25E-9B3F8A475E02}">
      <dsp:nvSpPr>
        <dsp:cNvPr id="0" name=""/>
        <dsp:cNvSpPr/>
      </dsp:nvSpPr>
      <dsp:spPr>
        <a:xfrm>
          <a:off x="859823" y="2864997"/>
          <a:ext cx="3283597" cy="4707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177"/>
              </a:lnTo>
              <a:lnTo>
                <a:pt x="3283597" y="345177"/>
              </a:lnTo>
              <a:lnTo>
                <a:pt x="3283597" y="47077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97739A-30CB-46BF-B44E-3466567D2595}">
      <dsp:nvSpPr>
        <dsp:cNvPr id="0" name=""/>
        <dsp:cNvSpPr/>
      </dsp:nvSpPr>
      <dsp:spPr>
        <a:xfrm>
          <a:off x="1755745" y="3933879"/>
          <a:ext cx="179430" cy="22634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63413"/>
              </a:lnTo>
              <a:lnTo>
                <a:pt x="179430" y="226341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4222A8-E580-4B12-B3D5-D2ADC202B68E}">
      <dsp:nvSpPr>
        <dsp:cNvPr id="0" name=""/>
        <dsp:cNvSpPr/>
      </dsp:nvSpPr>
      <dsp:spPr>
        <a:xfrm>
          <a:off x="1755745" y="3933879"/>
          <a:ext cx="179430" cy="13336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620"/>
              </a:lnTo>
              <a:lnTo>
                <a:pt x="179430" y="133362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7CB3DB-D620-43C4-A2A8-A0C9A1916D1A}">
      <dsp:nvSpPr>
        <dsp:cNvPr id="0" name=""/>
        <dsp:cNvSpPr/>
      </dsp:nvSpPr>
      <dsp:spPr>
        <a:xfrm>
          <a:off x="1755745" y="3933879"/>
          <a:ext cx="179430" cy="4183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8373"/>
              </a:lnTo>
              <a:lnTo>
                <a:pt x="179430" y="41837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E52AD9-0770-47DE-AC77-DB0169E7F276}">
      <dsp:nvSpPr>
        <dsp:cNvPr id="0" name=""/>
        <dsp:cNvSpPr/>
      </dsp:nvSpPr>
      <dsp:spPr>
        <a:xfrm>
          <a:off x="859823" y="2864997"/>
          <a:ext cx="1374404" cy="4707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177"/>
              </a:lnTo>
              <a:lnTo>
                <a:pt x="1374404" y="345177"/>
              </a:lnTo>
              <a:lnTo>
                <a:pt x="1374404" y="47077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22B2F9-539D-4A79-8A8D-EB4CCBC07323}">
      <dsp:nvSpPr>
        <dsp:cNvPr id="0" name=""/>
        <dsp:cNvSpPr/>
      </dsp:nvSpPr>
      <dsp:spPr>
        <a:xfrm>
          <a:off x="178283" y="3932575"/>
          <a:ext cx="91440" cy="48824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8243"/>
              </a:lnTo>
              <a:lnTo>
                <a:pt x="104621" y="48824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B8BA20-6E42-46DB-AA75-52C07BFD8628}">
      <dsp:nvSpPr>
        <dsp:cNvPr id="0" name=""/>
        <dsp:cNvSpPr/>
      </dsp:nvSpPr>
      <dsp:spPr>
        <a:xfrm>
          <a:off x="702486" y="2864997"/>
          <a:ext cx="157336" cy="469474"/>
        </a:xfrm>
        <a:custGeom>
          <a:avLst/>
          <a:gdLst/>
          <a:ahLst/>
          <a:cxnLst/>
          <a:rect l="0" t="0" r="0" b="0"/>
          <a:pathLst>
            <a:path>
              <a:moveTo>
                <a:pt x="157336" y="0"/>
              </a:moveTo>
              <a:lnTo>
                <a:pt x="157336" y="343873"/>
              </a:lnTo>
              <a:lnTo>
                <a:pt x="0" y="343873"/>
              </a:lnTo>
              <a:lnTo>
                <a:pt x="0" y="46947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84700F-6098-4749-BD26-394E3276E35E}">
      <dsp:nvSpPr>
        <dsp:cNvPr id="0" name=""/>
        <dsp:cNvSpPr/>
      </dsp:nvSpPr>
      <dsp:spPr>
        <a:xfrm>
          <a:off x="859823" y="2050949"/>
          <a:ext cx="1233629" cy="215945"/>
        </a:xfrm>
        <a:custGeom>
          <a:avLst/>
          <a:gdLst/>
          <a:ahLst/>
          <a:cxnLst/>
          <a:rect l="0" t="0" r="0" b="0"/>
          <a:pathLst>
            <a:path>
              <a:moveTo>
                <a:pt x="1233629" y="0"/>
              </a:moveTo>
              <a:lnTo>
                <a:pt x="1233629" y="90343"/>
              </a:lnTo>
              <a:lnTo>
                <a:pt x="0" y="90343"/>
              </a:lnTo>
              <a:lnTo>
                <a:pt x="0" y="21594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0D5CFB-2617-4590-B872-8E2C478B495F}">
      <dsp:nvSpPr>
        <dsp:cNvPr id="0" name=""/>
        <dsp:cNvSpPr/>
      </dsp:nvSpPr>
      <dsp:spPr>
        <a:xfrm>
          <a:off x="2093452" y="1201398"/>
          <a:ext cx="3803355" cy="251448"/>
        </a:xfrm>
        <a:custGeom>
          <a:avLst/>
          <a:gdLst/>
          <a:ahLst/>
          <a:cxnLst/>
          <a:rect l="0" t="0" r="0" b="0"/>
          <a:pathLst>
            <a:path>
              <a:moveTo>
                <a:pt x="3803355" y="0"/>
              </a:moveTo>
              <a:lnTo>
                <a:pt x="3803355" y="125846"/>
              </a:lnTo>
              <a:lnTo>
                <a:pt x="0" y="125846"/>
              </a:lnTo>
              <a:lnTo>
                <a:pt x="0" y="25144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A08752-DBDB-4521-9D5A-4FEA32F88E8C}">
      <dsp:nvSpPr>
        <dsp:cNvPr id="0" name=""/>
        <dsp:cNvSpPr/>
      </dsp:nvSpPr>
      <dsp:spPr>
        <a:xfrm>
          <a:off x="5298704" y="603295"/>
          <a:ext cx="1196206" cy="59810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i="0" u="none" strike="noStrike" kern="1200" cap="none">
              <a:latin typeface="+mn-lt"/>
              <a:ea typeface="Calibri"/>
              <a:cs typeface="Calibri"/>
              <a:sym typeface="Calibri"/>
            </a:rPr>
            <a:t>Madd</a:t>
          </a:r>
          <a:br>
            <a:rPr lang="en-CA" sz="1400" b="1" i="0" u="none" strike="noStrike" kern="1200" cap="none" dirty="0">
              <a:latin typeface="+mn-lt"/>
              <a:ea typeface="Calibri"/>
              <a:cs typeface="Calibri"/>
              <a:sym typeface="Calibri"/>
            </a:rPr>
          </a:br>
          <a:r>
            <a:rPr lang="ar-KW" sz="1400" b="0" i="0" u="none" strike="noStrike" kern="1200" cap="none" dirty="0">
              <a:solidFill>
                <a:schemeClr val="tx1"/>
              </a:solidFill>
              <a:latin typeface="+mn-lt"/>
              <a:cs typeface="Calibri"/>
              <a:sym typeface="Calibri"/>
            </a:rPr>
            <a:t>المد</a:t>
          </a:r>
          <a:endParaRPr lang="en-CA" sz="1400" kern="1200" dirty="0">
            <a:solidFill>
              <a:schemeClr val="tx1"/>
            </a:solidFill>
            <a:latin typeface="+mn-lt"/>
          </a:endParaRPr>
        </a:p>
      </dsp:txBody>
      <dsp:txXfrm>
        <a:off x="5327901" y="632492"/>
        <a:ext cx="1137812" cy="539709"/>
      </dsp:txXfrm>
    </dsp:sp>
    <dsp:sp modelId="{80352BA0-3522-4E85-B679-025F665B3325}">
      <dsp:nvSpPr>
        <dsp:cNvPr id="0" name=""/>
        <dsp:cNvSpPr/>
      </dsp:nvSpPr>
      <dsp:spPr>
        <a:xfrm>
          <a:off x="327559" y="1452846"/>
          <a:ext cx="3531786" cy="598103"/>
        </a:xfrm>
        <a:prstGeom prst="roundRect">
          <a:avLst/>
        </a:prstGeom>
        <a:solidFill>
          <a:schemeClr val="tx2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Al-Madd Al-</a:t>
          </a:r>
          <a:r>
            <a:rPr lang="en-CA" sz="1400" b="1" kern="1200" dirty="0" err="1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Tabee’ee</a:t>
          </a:r>
          <a:br>
            <a:rPr lang="en-CA" sz="1400" b="1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</a:br>
          <a:r>
            <a:rPr lang="en-CA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(Madd of Origin)</a:t>
          </a:r>
          <a:br>
            <a:rPr lang="en-CA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</a:br>
          <a:r>
            <a:rPr lang="ar-KW" sz="1400" b="0" i="0" kern="1200" dirty="0">
              <a:solidFill>
                <a:schemeClr val="bg1"/>
              </a:solidFill>
              <a:latin typeface="+mn-lt"/>
              <a:cs typeface="Calibri" panose="020F0502020204030204" pitchFamily="34" charset="0"/>
            </a:rPr>
            <a:t>المد الطبيعي</a:t>
          </a:r>
          <a:endParaRPr lang="en-CA" sz="1400" kern="1200" dirty="0">
            <a:solidFill>
              <a:schemeClr val="bg1"/>
            </a:solidFill>
            <a:latin typeface="+mn-lt"/>
            <a:cs typeface="Calibri" panose="020F0502020204030204" pitchFamily="34" charset="0"/>
          </a:endParaRPr>
        </a:p>
      </dsp:txBody>
      <dsp:txXfrm>
        <a:off x="356756" y="1482043"/>
        <a:ext cx="3473392" cy="539709"/>
      </dsp:txXfrm>
    </dsp:sp>
    <dsp:sp modelId="{B3C570EB-761F-4DF2-840A-0BE33F51CA09}">
      <dsp:nvSpPr>
        <dsp:cNvPr id="0" name=""/>
        <dsp:cNvSpPr/>
      </dsp:nvSpPr>
      <dsp:spPr>
        <a:xfrm>
          <a:off x="261720" y="2266894"/>
          <a:ext cx="1196206" cy="598103"/>
        </a:xfrm>
        <a:prstGeom prst="round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Kalimi (</a:t>
          </a:r>
          <a:r>
            <a:rPr lang="en-US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word)</a:t>
          </a:r>
          <a:br>
            <a:rPr lang="en-US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kern="1200" dirty="0">
            <a:solidFill>
              <a:schemeClr val="bg1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290917" y="2296091"/>
        <a:ext cx="1137812" cy="539709"/>
      </dsp:txXfrm>
    </dsp:sp>
    <dsp:sp modelId="{0D88FE23-8758-4A6D-81FE-BEC5AE1BB7F4}">
      <dsp:nvSpPr>
        <dsp:cNvPr id="0" name=""/>
        <dsp:cNvSpPr/>
      </dsp:nvSpPr>
      <dsp:spPr>
        <a:xfrm>
          <a:off x="104383" y="3334472"/>
          <a:ext cx="1196206" cy="598103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C00000"/>
              </a:solidFill>
              <a:latin typeface="+mn-lt"/>
            </a:rPr>
            <a:t>Stopping &amp; Continuing</a:t>
          </a:r>
          <a:r>
            <a:rPr lang="ar-SA" sz="1400" b="1" kern="1200" dirty="0">
              <a:solidFill>
                <a:srgbClr val="C00000"/>
              </a:solidFill>
              <a:latin typeface="+mn-lt"/>
            </a:rPr>
            <a:t> وقفاً ووصلاً 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33580" y="3363669"/>
        <a:ext cx="1137812" cy="539709"/>
      </dsp:txXfrm>
    </dsp:sp>
    <dsp:sp modelId="{476443CA-C80E-495A-A67B-7D050FCD583F}">
      <dsp:nvSpPr>
        <dsp:cNvPr id="0" name=""/>
        <dsp:cNvSpPr/>
      </dsp:nvSpPr>
      <dsp:spPr>
        <a:xfrm>
          <a:off x="282905" y="4121767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b="1" kern="1200" dirty="0">
              <a:latin typeface="+mn-lt"/>
            </a:rPr>
            <a:t>بلغ</a:t>
          </a:r>
          <a:r>
            <a:rPr lang="ar-SA" sz="14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400" b="1" kern="1200" dirty="0">
              <a:latin typeface="+mn-lt"/>
            </a:rPr>
            <a:t> مجمع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12102" y="4150964"/>
        <a:ext cx="1137812" cy="539709"/>
      </dsp:txXfrm>
    </dsp:sp>
    <dsp:sp modelId="{9AA2D2B3-2912-464F-9B7B-9963A918BA5A}">
      <dsp:nvSpPr>
        <dsp:cNvPr id="0" name=""/>
        <dsp:cNvSpPr/>
      </dsp:nvSpPr>
      <dsp:spPr>
        <a:xfrm>
          <a:off x="1636125" y="3335776"/>
          <a:ext cx="1196206" cy="598103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C00000"/>
              </a:solidFill>
              <a:latin typeface="+mn-lt"/>
            </a:rPr>
            <a:t>Stopping</a:t>
          </a:r>
          <a:br>
            <a:rPr lang="en-US" sz="1400" b="1" kern="1200" dirty="0">
              <a:solidFill>
                <a:srgbClr val="C00000"/>
              </a:solidFill>
              <a:latin typeface="+mn-lt"/>
            </a:rPr>
          </a:br>
          <a:r>
            <a:rPr lang="ar-SA" sz="1400" b="1" kern="1200" dirty="0">
              <a:solidFill>
                <a:srgbClr val="C00000"/>
              </a:solidFill>
              <a:latin typeface="+mn-lt"/>
            </a:rPr>
            <a:t>وقفاً فقط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665322" y="3364973"/>
        <a:ext cx="1137812" cy="539709"/>
      </dsp:txXfrm>
    </dsp:sp>
    <dsp:sp modelId="{FD424917-6B45-4290-A810-E13D0472D485}">
      <dsp:nvSpPr>
        <dsp:cNvPr id="0" name=""/>
        <dsp:cNvSpPr/>
      </dsp:nvSpPr>
      <dsp:spPr>
        <a:xfrm>
          <a:off x="1935176" y="4053201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Iwad</a:t>
          </a:r>
          <a:br>
            <a:rPr lang="en-CA" sz="1400" b="1" kern="1200" dirty="0">
              <a:latin typeface="+mn-lt"/>
            </a:rPr>
          </a:br>
          <a:r>
            <a:rPr lang="en-US" sz="1400" b="0" kern="1200" dirty="0">
              <a:latin typeface="+mn-lt"/>
            </a:rPr>
            <a:t> (substitute)</a:t>
          </a:r>
          <a:r>
            <a:rPr lang="en-CA" sz="1400" b="0" kern="1200" dirty="0">
              <a:latin typeface="+mn-lt"/>
            </a:rPr>
            <a:t> </a:t>
          </a:r>
          <a:r>
            <a:rPr lang="ar-SA" sz="1400" b="0" kern="1200" dirty="0">
              <a:latin typeface="+mn-lt"/>
            </a:rPr>
            <a:t>العوض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964373" y="4082398"/>
        <a:ext cx="1137812" cy="539709"/>
      </dsp:txXfrm>
    </dsp:sp>
    <dsp:sp modelId="{FE2DB67C-4C26-4FA0-937E-4BE37BEFFBC2}">
      <dsp:nvSpPr>
        <dsp:cNvPr id="0" name=""/>
        <dsp:cNvSpPr/>
      </dsp:nvSpPr>
      <dsp:spPr>
        <a:xfrm>
          <a:off x="1935176" y="4968448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n-lt"/>
            </a:rPr>
            <a:t>Meeting of 2 </a:t>
          </a:r>
          <a:r>
            <a:rPr lang="en-US" sz="1400" b="1" kern="1200" dirty="0" err="1">
              <a:latin typeface="+mn-lt"/>
            </a:rPr>
            <a:t>sakin</a:t>
          </a:r>
          <a:br>
            <a:rPr lang="en-US" sz="1400" b="1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التقاء الساكنين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964373" y="4997645"/>
        <a:ext cx="1137812" cy="539709"/>
      </dsp:txXfrm>
    </dsp:sp>
    <dsp:sp modelId="{95508A89-9607-4824-9661-443880E5D946}">
      <dsp:nvSpPr>
        <dsp:cNvPr id="0" name=""/>
        <dsp:cNvSpPr/>
      </dsp:nvSpPr>
      <dsp:spPr>
        <a:xfrm>
          <a:off x="1935176" y="5898241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n-lt"/>
            </a:rPr>
            <a:t>The 7 Alifs</a:t>
          </a:r>
          <a:br>
            <a:rPr lang="en-US" sz="1400" b="0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الألفات السبعة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964373" y="5927438"/>
        <a:ext cx="1137812" cy="539709"/>
      </dsp:txXfrm>
    </dsp:sp>
    <dsp:sp modelId="{16BA64E7-47CA-4051-8160-48E056F028DE}">
      <dsp:nvSpPr>
        <dsp:cNvPr id="0" name=""/>
        <dsp:cNvSpPr/>
      </dsp:nvSpPr>
      <dsp:spPr>
        <a:xfrm>
          <a:off x="3545317" y="3335776"/>
          <a:ext cx="1196206" cy="598103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C00000"/>
              </a:solidFill>
              <a:latin typeface="+mn-lt"/>
            </a:rPr>
            <a:t>Continuing</a:t>
          </a:r>
          <a:r>
            <a:rPr lang="ar-SA" sz="1400" b="1" kern="1200" dirty="0">
              <a:solidFill>
                <a:srgbClr val="C00000"/>
              </a:solidFill>
              <a:latin typeface="+mn-lt"/>
            </a:rPr>
            <a:t> </a:t>
          </a:r>
          <a:br>
            <a:rPr lang="en-CA" sz="1400" b="1" kern="1200" dirty="0">
              <a:solidFill>
                <a:srgbClr val="C00000"/>
              </a:solidFill>
              <a:latin typeface="+mn-lt"/>
            </a:rPr>
          </a:br>
          <a:r>
            <a:rPr lang="ar-SA" sz="1400" b="1" kern="1200" dirty="0">
              <a:solidFill>
                <a:srgbClr val="C00000"/>
              </a:solidFill>
              <a:latin typeface="+mn-lt"/>
            </a:rPr>
            <a:t>وصلاً فقط 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574514" y="3364973"/>
        <a:ext cx="1137812" cy="539709"/>
      </dsp:txXfrm>
    </dsp:sp>
    <dsp:sp modelId="{D9AD7E2B-4BCA-44C8-A1CC-001F9ADA21DF}">
      <dsp:nvSpPr>
        <dsp:cNvPr id="0" name=""/>
        <dsp:cNvSpPr/>
      </dsp:nvSpPr>
      <dsp:spPr>
        <a:xfrm>
          <a:off x="3844369" y="4053201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Silah Sughra</a:t>
          </a:r>
          <a:br>
            <a:rPr lang="en-CA" sz="1400" b="1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الصلة الصغرى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873566" y="4082398"/>
        <a:ext cx="1137812" cy="539709"/>
      </dsp:txXfrm>
    </dsp:sp>
    <dsp:sp modelId="{9609A133-F0ED-48A9-B246-3CF25CA29719}">
      <dsp:nvSpPr>
        <dsp:cNvPr id="0" name=""/>
        <dsp:cNvSpPr/>
      </dsp:nvSpPr>
      <dsp:spPr>
        <a:xfrm>
          <a:off x="3844369" y="5113518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b="1" kern="1200" dirty="0">
              <a:latin typeface="+mn-lt"/>
            </a:rPr>
            <a:t>‘Ared Lil </a:t>
          </a:r>
          <a:r>
            <a:rPr lang="en-CA" sz="1200" b="1" kern="1200" dirty="0" err="1">
              <a:latin typeface="+mn-lt"/>
            </a:rPr>
            <a:t>Sukoun</a:t>
          </a:r>
          <a:br>
            <a:rPr lang="en-CA" sz="1200" b="0" kern="1200" dirty="0">
              <a:latin typeface="+mn-lt"/>
            </a:rPr>
          </a:br>
          <a:r>
            <a:rPr lang="ar-SA" sz="1200" b="0" kern="1200" dirty="0">
              <a:latin typeface="+mn-lt"/>
            </a:rPr>
            <a:t>العارض للسكون</a:t>
          </a:r>
          <a:endParaRPr lang="en-CA" sz="12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873566" y="5142715"/>
        <a:ext cx="1137812" cy="539709"/>
      </dsp:txXfrm>
    </dsp:sp>
    <dsp:sp modelId="{85AF74FC-F459-409E-965E-D6BDD3AF4BA0}">
      <dsp:nvSpPr>
        <dsp:cNvPr id="0" name=""/>
        <dsp:cNvSpPr/>
      </dsp:nvSpPr>
      <dsp:spPr>
        <a:xfrm>
          <a:off x="2209789" y="2259155"/>
          <a:ext cx="1196206" cy="598103"/>
        </a:xfrm>
        <a:prstGeom prst="round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Thuna’ee</a:t>
          </a:r>
          <a:r>
            <a:rPr lang="en-US" sz="1400" b="1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r>
            <a:rPr lang="en-US" sz="1400" b="0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(Dual)</a:t>
          </a:r>
          <a:br>
            <a:rPr lang="en-US" sz="1400" b="1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ثنائي</a:t>
          </a:r>
          <a:endParaRPr lang="en-CA" sz="1400" kern="1200" dirty="0">
            <a:solidFill>
              <a:schemeClr val="bg2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2238986" y="2288352"/>
        <a:ext cx="1137812" cy="539709"/>
      </dsp:txXfrm>
    </dsp:sp>
    <dsp:sp modelId="{2E6D1DDD-EBC5-4DE6-B3DA-5FF0821D8C25}">
      <dsp:nvSpPr>
        <dsp:cNvPr id="0" name=""/>
        <dsp:cNvSpPr/>
      </dsp:nvSpPr>
      <dsp:spPr>
        <a:xfrm>
          <a:off x="3206133" y="2514688"/>
          <a:ext cx="608127" cy="606518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100" b="1" kern="1200" dirty="0" err="1">
              <a:latin typeface="+mn-lt"/>
            </a:rPr>
            <a:t>ح</a:t>
          </a:r>
          <a:r>
            <a:rPr lang="ar-SA" sz="1100" b="1" kern="1200" dirty="0" err="1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ي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</a:t>
          </a:r>
          <a:r>
            <a:rPr lang="ar-SA" sz="1100" b="1" kern="1200" dirty="0" err="1">
              <a:latin typeface="+mn-lt"/>
            </a:rPr>
            <a:t>ط</a:t>
          </a:r>
          <a:r>
            <a:rPr lang="ar-SA" sz="1100" b="1" kern="1200" dirty="0" err="1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ه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ر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235741" y="2544296"/>
        <a:ext cx="548911" cy="547302"/>
      </dsp:txXfrm>
    </dsp:sp>
    <dsp:sp modelId="{B03DEEBE-8D6A-4D34-A3DA-17FB6B68BDE7}">
      <dsp:nvSpPr>
        <dsp:cNvPr id="0" name=""/>
        <dsp:cNvSpPr/>
      </dsp:nvSpPr>
      <dsp:spPr>
        <a:xfrm>
          <a:off x="9083500" y="1452846"/>
          <a:ext cx="2305352" cy="598103"/>
        </a:xfrm>
        <a:prstGeom prst="roundRect">
          <a:avLst/>
        </a:prstGeom>
        <a:solidFill>
          <a:schemeClr val="accent6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  <a:ea typeface="Calibri"/>
              <a:cs typeface="Calibri"/>
              <a:sym typeface="Calibri"/>
            </a:rPr>
            <a:t>Al-Madd Al-</a:t>
          </a:r>
          <a:r>
            <a:rPr lang="en-CA" sz="1400" b="1" kern="1200" dirty="0" err="1">
              <a:latin typeface="+mn-lt"/>
              <a:ea typeface="Calibri"/>
              <a:cs typeface="Calibri"/>
              <a:sym typeface="Calibri"/>
            </a:rPr>
            <a:t>Far’ee</a:t>
          </a:r>
          <a:br>
            <a:rPr lang="en-CA" sz="1400" kern="1200" dirty="0">
              <a:latin typeface="+mn-lt"/>
              <a:ea typeface="Calibri"/>
              <a:cs typeface="Calibri"/>
              <a:sym typeface="Calibri"/>
            </a:rPr>
          </a:br>
          <a:r>
            <a:rPr lang="en-CA" sz="1400" kern="1200" dirty="0">
              <a:latin typeface="+mn-lt"/>
              <a:ea typeface="Calibri"/>
              <a:cs typeface="Calibri"/>
              <a:sym typeface="Calibri"/>
            </a:rPr>
            <a:t>(Secondary Madd)</a:t>
          </a:r>
          <a:br>
            <a:rPr lang="en-CA" sz="1400" kern="1200" dirty="0">
              <a:latin typeface="+mn-lt"/>
              <a:ea typeface="Calibri"/>
              <a:cs typeface="Calibri"/>
              <a:sym typeface="Calibri"/>
            </a:rPr>
          </a:br>
          <a:r>
            <a:rPr lang="ar-KW" sz="1400" b="0" i="0" kern="1200" dirty="0">
              <a:latin typeface="+mn-lt"/>
            </a:rPr>
            <a:t>المد الفرعي</a:t>
          </a:r>
          <a:endParaRPr lang="en-CA" sz="1400" kern="1200" dirty="0">
            <a:latin typeface="+mn-lt"/>
          </a:endParaRPr>
        </a:p>
      </dsp:txBody>
      <dsp:txXfrm>
        <a:off x="9112697" y="1482043"/>
        <a:ext cx="2246958" cy="539709"/>
      </dsp:txXfrm>
    </dsp:sp>
    <dsp:sp modelId="{E670587C-8103-0443-9C22-BE39B479CE67}">
      <dsp:nvSpPr>
        <dsp:cNvPr id="0" name=""/>
        <dsp:cNvSpPr/>
      </dsp:nvSpPr>
      <dsp:spPr>
        <a:xfrm>
          <a:off x="6651266" y="2301907"/>
          <a:ext cx="1196206" cy="598103"/>
        </a:xfrm>
        <a:prstGeom prst="roundRect">
          <a:avLst/>
        </a:prstGeom>
        <a:solidFill>
          <a:schemeClr val="accent5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>
              <a:solidFill>
                <a:schemeClr val="bg2"/>
              </a:solidFill>
              <a:latin typeface="+mn-lt"/>
            </a:rPr>
            <a:t>Caused by</a:t>
          </a:r>
          <a:br>
            <a:rPr lang="en-CA" sz="1400" kern="1200" dirty="0">
              <a:solidFill>
                <a:schemeClr val="bg2"/>
              </a:solidFill>
              <a:latin typeface="+mn-lt"/>
            </a:rPr>
          </a:br>
          <a:r>
            <a:rPr lang="en-CA" sz="1400" kern="1200" dirty="0">
              <a:solidFill>
                <a:schemeClr val="bg2"/>
              </a:solidFill>
              <a:latin typeface="+mn-lt"/>
            </a:rPr>
            <a:t> </a:t>
          </a:r>
          <a:r>
            <a:rPr lang="en-CA" sz="1400" b="1" i="1" kern="1200" dirty="0">
              <a:solidFill>
                <a:schemeClr val="bg2"/>
              </a:solidFill>
              <a:latin typeface="+mn-lt"/>
            </a:rPr>
            <a:t>Hamzah</a:t>
          </a:r>
          <a:br>
            <a:rPr lang="en-CA" sz="1400" kern="1200" dirty="0">
              <a:solidFill>
                <a:schemeClr val="bg2"/>
              </a:solidFill>
              <a:latin typeface="+mn-lt"/>
            </a:rPr>
          </a:br>
          <a:r>
            <a:rPr lang="ar-SA" sz="1400" kern="1200" dirty="0">
              <a:solidFill>
                <a:schemeClr val="bg2"/>
              </a:solidFill>
              <a:latin typeface="+mn-lt"/>
            </a:rPr>
            <a:t>بسبب الهمزة</a:t>
          </a:r>
          <a:endParaRPr lang="en-CA" sz="1400" kern="1200" dirty="0">
            <a:solidFill>
              <a:schemeClr val="bg2"/>
            </a:solidFill>
            <a:latin typeface="+mn-lt"/>
          </a:endParaRPr>
        </a:p>
      </dsp:txBody>
      <dsp:txXfrm>
        <a:off x="6680463" y="2331104"/>
        <a:ext cx="1137812" cy="539709"/>
      </dsp:txXfrm>
    </dsp:sp>
    <dsp:sp modelId="{D84305E1-BA37-304B-A784-6CFAA8A6C331}">
      <dsp:nvSpPr>
        <dsp:cNvPr id="0" name=""/>
        <dsp:cNvSpPr/>
      </dsp:nvSpPr>
      <dsp:spPr>
        <a:xfrm>
          <a:off x="5203857" y="3151213"/>
          <a:ext cx="1196206" cy="598103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Muttasil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(Connected)</a:t>
          </a:r>
          <a:r>
            <a:rPr lang="en-CA" sz="1400" kern="1200" dirty="0">
              <a:latin typeface="+mn-lt"/>
            </a:rPr>
            <a:t> </a:t>
          </a:r>
          <a:r>
            <a:rPr lang="ar-SA" sz="1400" kern="1200" dirty="0">
              <a:latin typeface="+mn-lt"/>
            </a:rPr>
            <a:t>المتصل</a:t>
          </a:r>
          <a:endParaRPr lang="en-CA" sz="1400" kern="1200" dirty="0">
            <a:latin typeface="+mn-lt"/>
          </a:endParaRPr>
        </a:p>
      </dsp:txBody>
      <dsp:txXfrm>
        <a:off x="5233054" y="3180410"/>
        <a:ext cx="1137812" cy="539709"/>
      </dsp:txXfrm>
    </dsp:sp>
    <dsp:sp modelId="{F136958E-13D4-4847-B22C-2B29EDCF9391}">
      <dsp:nvSpPr>
        <dsp:cNvPr id="0" name=""/>
        <dsp:cNvSpPr/>
      </dsp:nvSpPr>
      <dsp:spPr>
        <a:xfrm>
          <a:off x="6651266" y="3151213"/>
          <a:ext cx="1196206" cy="598103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Munfasil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(Separated)</a:t>
          </a:r>
          <a:r>
            <a:rPr lang="ar-SA" sz="1400" kern="1200" dirty="0">
              <a:latin typeface="+mn-lt"/>
            </a:rPr>
            <a:t> المنفصل</a:t>
          </a:r>
          <a:endParaRPr lang="en-CA" sz="1400" kern="1200" dirty="0">
            <a:latin typeface="+mn-lt"/>
          </a:endParaRPr>
        </a:p>
      </dsp:txBody>
      <dsp:txXfrm>
        <a:off x="6680463" y="3180410"/>
        <a:ext cx="1137812" cy="539709"/>
      </dsp:txXfrm>
    </dsp:sp>
    <dsp:sp modelId="{05E74234-4102-CF40-8107-3B5E494BBF5B}">
      <dsp:nvSpPr>
        <dsp:cNvPr id="0" name=""/>
        <dsp:cNvSpPr/>
      </dsp:nvSpPr>
      <dsp:spPr>
        <a:xfrm>
          <a:off x="6877158" y="4393366"/>
          <a:ext cx="1196206" cy="598103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Silah Kubra</a:t>
          </a:r>
          <a:br>
            <a:rPr lang="en-CA" sz="1400" kern="1200" dirty="0">
              <a:latin typeface="+mn-lt"/>
            </a:rPr>
          </a:br>
          <a:r>
            <a:rPr lang="ar-SA" sz="1400" kern="1200" dirty="0" err="1">
              <a:latin typeface="+mn-lt"/>
            </a:rPr>
            <a:t>الصله</a:t>
          </a:r>
          <a:r>
            <a:rPr lang="ar-SA" sz="1400" kern="1200" dirty="0">
              <a:latin typeface="+mn-lt"/>
            </a:rPr>
            <a:t> الكبرى</a:t>
          </a:r>
          <a:endParaRPr lang="en-CA" sz="1400" kern="1200" dirty="0">
            <a:latin typeface="+mn-lt"/>
          </a:endParaRPr>
        </a:p>
      </dsp:txBody>
      <dsp:txXfrm>
        <a:off x="6906355" y="4422563"/>
        <a:ext cx="1137812" cy="539709"/>
      </dsp:txXfrm>
    </dsp:sp>
    <dsp:sp modelId="{419FA2A6-83F7-964B-850B-2700EEE7AA57}">
      <dsp:nvSpPr>
        <dsp:cNvPr id="0" name=""/>
        <dsp:cNvSpPr/>
      </dsp:nvSpPr>
      <dsp:spPr>
        <a:xfrm>
          <a:off x="8098676" y="3151213"/>
          <a:ext cx="1196206" cy="598103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Badal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(Switched)</a:t>
          </a:r>
          <a:br>
            <a:rPr lang="en-CA" sz="1200" kern="1200" dirty="0">
              <a:latin typeface="+mn-lt"/>
            </a:rPr>
          </a:br>
          <a:r>
            <a:rPr lang="ar-SA" sz="1400" kern="1200" dirty="0">
              <a:latin typeface="+mn-lt"/>
            </a:rPr>
            <a:t>البدل </a:t>
          </a:r>
          <a:endParaRPr lang="en-CA" sz="1400" kern="1200" dirty="0">
            <a:latin typeface="+mn-lt"/>
          </a:endParaRPr>
        </a:p>
      </dsp:txBody>
      <dsp:txXfrm>
        <a:off x="8127873" y="3180410"/>
        <a:ext cx="1137812" cy="539709"/>
      </dsp:txXfrm>
    </dsp:sp>
    <dsp:sp modelId="{031CA4F7-B8AA-A14F-8375-3F5207435063}">
      <dsp:nvSpPr>
        <dsp:cNvPr id="0" name=""/>
        <dsp:cNvSpPr/>
      </dsp:nvSpPr>
      <dsp:spPr>
        <a:xfrm>
          <a:off x="10995793" y="2301907"/>
          <a:ext cx="1196206" cy="598103"/>
        </a:xfrm>
        <a:prstGeom prst="roundRect">
          <a:avLst/>
        </a:prstGeom>
        <a:solidFill>
          <a:schemeClr val="accent3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>
              <a:latin typeface="+mn-lt"/>
            </a:rPr>
            <a:t>Caused by</a:t>
          </a:r>
          <a:br>
            <a:rPr lang="en-CA" sz="1400" kern="1200" dirty="0">
              <a:latin typeface="+mn-lt"/>
            </a:rPr>
          </a:br>
          <a:r>
            <a:rPr lang="en-CA" sz="1400" kern="1200" dirty="0">
              <a:latin typeface="+mn-lt"/>
            </a:rPr>
            <a:t> </a:t>
          </a:r>
          <a:r>
            <a:rPr lang="en-CA" sz="1400" b="1" i="1" kern="1200" dirty="0">
              <a:latin typeface="+mn-lt"/>
            </a:rPr>
            <a:t>Sokun</a:t>
          </a:r>
          <a:br>
            <a:rPr lang="en-C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بسبب السكون</a:t>
          </a:r>
          <a:endParaRPr lang="en-CA" sz="1400" kern="1200" dirty="0">
            <a:latin typeface="+mn-lt"/>
          </a:endParaRPr>
        </a:p>
      </dsp:txBody>
      <dsp:txXfrm>
        <a:off x="11024990" y="2331104"/>
        <a:ext cx="1137812" cy="539709"/>
      </dsp:txXfrm>
    </dsp:sp>
    <dsp:sp modelId="{6028A916-807A-C64B-ADC0-F0FB1A8264C9}">
      <dsp:nvSpPr>
        <dsp:cNvPr id="0" name=""/>
        <dsp:cNvSpPr/>
      </dsp:nvSpPr>
      <dsp:spPr>
        <a:xfrm>
          <a:off x="9546085" y="3151213"/>
          <a:ext cx="1196206" cy="598103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Lazim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(Compulsory)</a:t>
          </a:r>
          <a:br>
            <a:rPr lang="en-C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اللازم</a:t>
          </a:r>
          <a:endParaRPr lang="en-CA" sz="1400" kern="1200" dirty="0">
            <a:latin typeface="+mn-lt"/>
          </a:endParaRPr>
        </a:p>
      </dsp:txBody>
      <dsp:txXfrm>
        <a:off x="9575282" y="3180410"/>
        <a:ext cx="1137812" cy="539709"/>
      </dsp:txXfrm>
    </dsp:sp>
    <dsp:sp modelId="{56631885-E12A-EA4E-B819-91490DFB6D5F}">
      <dsp:nvSpPr>
        <dsp:cNvPr id="0" name=""/>
        <dsp:cNvSpPr/>
      </dsp:nvSpPr>
      <dsp:spPr>
        <a:xfrm>
          <a:off x="8503388" y="4000520"/>
          <a:ext cx="1196206" cy="598103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Kalimi</a:t>
          </a:r>
          <a:r>
            <a:rPr lang="en-US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br>
            <a:rPr lang="ar-SA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en-US" sz="12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(word)</a:t>
          </a:r>
          <a:br>
            <a:rPr lang="en-US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kern="1200" dirty="0">
            <a:solidFill>
              <a:schemeClr val="tx1"/>
            </a:solidFill>
            <a:latin typeface="+mn-lt"/>
          </a:endParaRPr>
        </a:p>
      </dsp:txBody>
      <dsp:txXfrm>
        <a:off x="8532585" y="4029717"/>
        <a:ext cx="1137812" cy="539709"/>
      </dsp:txXfrm>
    </dsp:sp>
    <dsp:sp modelId="{1DFE80F7-7D13-8E4C-98F9-FDA733D2A3A7}">
      <dsp:nvSpPr>
        <dsp:cNvPr id="0" name=""/>
        <dsp:cNvSpPr/>
      </dsp:nvSpPr>
      <dsp:spPr>
        <a:xfrm>
          <a:off x="8802440" y="4849826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Muthaqqal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(Heavy)</a:t>
          </a:r>
          <a:br>
            <a:rPr lang="en-C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مثقل</a:t>
          </a:r>
          <a:endParaRPr lang="en-CA" sz="1400" kern="1200" dirty="0">
            <a:latin typeface="+mn-lt"/>
          </a:endParaRPr>
        </a:p>
      </dsp:txBody>
      <dsp:txXfrm>
        <a:off x="8831637" y="4879023"/>
        <a:ext cx="1137812" cy="539709"/>
      </dsp:txXfrm>
    </dsp:sp>
    <dsp:sp modelId="{E1053A9F-4B47-AA45-BFBA-CB94E6DAED0E}">
      <dsp:nvSpPr>
        <dsp:cNvPr id="0" name=""/>
        <dsp:cNvSpPr/>
      </dsp:nvSpPr>
      <dsp:spPr>
        <a:xfrm>
          <a:off x="8802440" y="5699132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Mukhaffaf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(Light)</a:t>
          </a:r>
          <a:br>
            <a:rPr lang="ar-S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مخفف</a:t>
          </a:r>
          <a:endParaRPr lang="en-CA" sz="1400" kern="1200" dirty="0">
            <a:latin typeface="+mn-lt"/>
          </a:endParaRPr>
        </a:p>
      </dsp:txBody>
      <dsp:txXfrm>
        <a:off x="8831637" y="5728329"/>
        <a:ext cx="1137812" cy="539709"/>
      </dsp:txXfrm>
    </dsp:sp>
    <dsp:sp modelId="{07DF70A2-F207-4C49-8D88-11093927A77C}">
      <dsp:nvSpPr>
        <dsp:cNvPr id="0" name=""/>
        <dsp:cNvSpPr/>
      </dsp:nvSpPr>
      <dsp:spPr>
        <a:xfrm>
          <a:off x="10269790" y="4000520"/>
          <a:ext cx="1196206" cy="598103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Harfi</a:t>
          </a:r>
          <a:r>
            <a:rPr lang="en-CA" sz="1400" kern="1200" dirty="0">
              <a:latin typeface="+mn-lt"/>
            </a:rPr>
            <a:t> </a:t>
          </a:r>
          <a:br>
            <a:rPr lang="ar-S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(letter)</a:t>
          </a:r>
          <a:br>
            <a:rPr lang="en-CA" sz="1200" kern="1200" dirty="0">
              <a:latin typeface="+mn-lt"/>
            </a:rPr>
          </a:br>
          <a:r>
            <a:rPr lang="ar-SA" sz="1400" kern="1200" dirty="0">
              <a:latin typeface="+mn-lt"/>
            </a:rPr>
            <a:t>حرفي</a:t>
          </a:r>
          <a:endParaRPr lang="en-CA" sz="1400" kern="1200" dirty="0">
            <a:latin typeface="+mn-lt"/>
          </a:endParaRPr>
        </a:p>
      </dsp:txBody>
      <dsp:txXfrm>
        <a:off x="10298987" y="4029717"/>
        <a:ext cx="1137812" cy="539709"/>
      </dsp:txXfrm>
    </dsp:sp>
    <dsp:sp modelId="{864C587B-D834-1244-89A5-C85D2BEAA7F0}">
      <dsp:nvSpPr>
        <dsp:cNvPr id="0" name=""/>
        <dsp:cNvSpPr/>
      </dsp:nvSpPr>
      <dsp:spPr>
        <a:xfrm>
          <a:off x="10568841" y="4849826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>
              <a:latin typeface="+mn-lt"/>
            </a:rPr>
            <a:t>Muthaqqal</a:t>
          </a:r>
          <a:br>
            <a:rPr lang="en-CA" sz="1400" kern="1200">
              <a:latin typeface="+mn-lt"/>
            </a:rPr>
          </a:br>
          <a:r>
            <a:rPr lang="en-CA" sz="1400" kern="1200">
              <a:latin typeface="+mn-lt"/>
            </a:rPr>
            <a:t>(Heavy)</a:t>
          </a:r>
          <a:br>
            <a:rPr lang="en-CA" sz="1400" kern="1200">
              <a:latin typeface="+mn-lt"/>
            </a:rPr>
          </a:br>
          <a:r>
            <a:rPr lang="ar-SA" sz="1400" kern="1200">
              <a:latin typeface="+mn-lt"/>
            </a:rPr>
            <a:t>مثقل</a:t>
          </a:r>
          <a:endParaRPr lang="en-CA" sz="1400" kern="1200" dirty="0">
            <a:latin typeface="+mn-lt"/>
          </a:endParaRPr>
        </a:p>
      </dsp:txBody>
      <dsp:txXfrm>
        <a:off x="10598038" y="4879023"/>
        <a:ext cx="1137812" cy="539709"/>
      </dsp:txXfrm>
    </dsp:sp>
    <dsp:sp modelId="{03F99A12-2112-C042-8AA0-033290933644}">
      <dsp:nvSpPr>
        <dsp:cNvPr id="0" name=""/>
        <dsp:cNvSpPr/>
      </dsp:nvSpPr>
      <dsp:spPr>
        <a:xfrm>
          <a:off x="10568841" y="5699132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Mukhaffaf</a:t>
          </a:r>
          <a:br>
            <a:rPr lang="en-CA" sz="1400" kern="1200" dirty="0">
              <a:latin typeface="+mn-lt"/>
            </a:rPr>
          </a:br>
          <a:r>
            <a:rPr lang="en-CA" sz="1400" kern="1200" dirty="0">
              <a:latin typeface="+mn-lt"/>
            </a:rPr>
            <a:t>(Light)</a:t>
          </a:r>
          <a:br>
            <a:rPr lang="ar-S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مخفف</a:t>
          </a:r>
          <a:endParaRPr lang="en-US" sz="1400" kern="1200" dirty="0"/>
        </a:p>
      </dsp:txBody>
      <dsp:txXfrm>
        <a:off x="10598038" y="5728329"/>
        <a:ext cx="1137812" cy="539709"/>
      </dsp:txXfrm>
    </dsp:sp>
    <dsp:sp modelId="{355656ED-0420-FF42-9E10-0556A01EE55E}">
      <dsp:nvSpPr>
        <dsp:cNvPr id="0" name=""/>
        <dsp:cNvSpPr/>
      </dsp:nvSpPr>
      <dsp:spPr>
        <a:xfrm>
          <a:off x="10993494" y="3151213"/>
          <a:ext cx="1196206" cy="598103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‘Ared Lil </a:t>
          </a:r>
          <a:r>
            <a:rPr lang="en-CA" sz="1400" b="1" kern="1200" dirty="0" err="1">
              <a:latin typeface="+mn-lt"/>
            </a:rPr>
            <a:t>Sukoun</a:t>
          </a:r>
          <a:br>
            <a:rPr lang="en-CA" sz="1400" b="0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العارض للسكون</a:t>
          </a:r>
          <a:endParaRPr lang="en-CA" sz="1400" kern="1200" dirty="0">
            <a:latin typeface="+mn-lt"/>
          </a:endParaRPr>
        </a:p>
      </dsp:txBody>
      <dsp:txXfrm>
        <a:off x="11022691" y="3180410"/>
        <a:ext cx="1137812" cy="5397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4862B0-F874-4447-B107-DB6DD838950A}">
      <dsp:nvSpPr>
        <dsp:cNvPr id="0" name=""/>
        <dsp:cNvSpPr/>
      </dsp:nvSpPr>
      <dsp:spPr>
        <a:xfrm>
          <a:off x="6096000" y="1016214"/>
          <a:ext cx="3595406" cy="4270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3724"/>
              </a:lnTo>
              <a:lnTo>
                <a:pt x="3595406" y="213724"/>
              </a:lnTo>
              <a:lnTo>
                <a:pt x="3595406" y="4270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0D5CFB-2617-4590-B872-8E2C478B495F}">
      <dsp:nvSpPr>
        <dsp:cNvPr id="0" name=""/>
        <dsp:cNvSpPr/>
      </dsp:nvSpPr>
      <dsp:spPr>
        <a:xfrm>
          <a:off x="2527500" y="1016214"/>
          <a:ext cx="3568499" cy="427032"/>
        </a:xfrm>
        <a:custGeom>
          <a:avLst/>
          <a:gdLst/>
          <a:ahLst/>
          <a:cxnLst/>
          <a:rect l="0" t="0" r="0" b="0"/>
          <a:pathLst>
            <a:path>
              <a:moveTo>
                <a:pt x="3568499" y="0"/>
              </a:moveTo>
              <a:lnTo>
                <a:pt x="3568499" y="213724"/>
              </a:lnTo>
              <a:lnTo>
                <a:pt x="0" y="213724"/>
              </a:lnTo>
              <a:lnTo>
                <a:pt x="0" y="4270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A08752-DBDB-4521-9D5A-4FEA32F88E8C}">
      <dsp:nvSpPr>
        <dsp:cNvPr id="0" name=""/>
        <dsp:cNvSpPr/>
      </dsp:nvSpPr>
      <dsp:spPr>
        <a:xfrm>
          <a:off x="5080248" y="462"/>
          <a:ext cx="2031503" cy="101575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100" b="1" i="0" u="none" strike="noStrike" kern="1200" cap="none">
              <a:latin typeface="Calibri"/>
              <a:ea typeface="Calibri"/>
              <a:cs typeface="Calibri"/>
              <a:sym typeface="Calibri"/>
            </a:rPr>
            <a:t>Madd</a:t>
          </a:r>
          <a:br>
            <a:rPr lang="en-CA" sz="2100" b="1" i="0" u="none" strike="noStrike" kern="1200" cap="none" dirty="0">
              <a:latin typeface="Calibri"/>
              <a:ea typeface="Calibri"/>
              <a:cs typeface="Calibri"/>
              <a:sym typeface="Calibri"/>
            </a:rPr>
          </a:br>
          <a:r>
            <a:rPr lang="ar-KW" sz="2100" b="0" i="0" u="none" strike="noStrike" kern="1200" cap="none" dirty="0">
              <a:solidFill>
                <a:schemeClr val="tx1"/>
              </a:solidFill>
              <a:latin typeface="Calibri"/>
              <a:cs typeface="Calibri"/>
              <a:sym typeface="Calibri"/>
            </a:rPr>
            <a:t>المد</a:t>
          </a:r>
          <a:endParaRPr lang="en-CA" sz="2100" kern="1200" dirty="0">
            <a:solidFill>
              <a:schemeClr val="tx1"/>
            </a:solidFill>
          </a:endParaRPr>
        </a:p>
      </dsp:txBody>
      <dsp:txXfrm>
        <a:off x="5129833" y="50047"/>
        <a:ext cx="1932333" cy="916581"/>
      </dsp:txXfrm>
    </dsp:sp>
    <dsp:sp modelId="{80352BA0-3522-4E85-B679-025F665B3325}">
      <dsp:nvSpPr>
        <dsp:cNvPr id="0" name=""/>
        <dsp:cNvSpPr/>
      </dsp:nvSpPr>
      <dsp:spPr>
        <a:xfrm>
          <a:off x="1145214" y="1443246"/>
          <a:ext cx="2764572" cy="101575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100" b="1" kern="1200" dirty="0">
              <a:latin typeface="Calibri"/>
              <a:ea typeface="Calibri"/>
              <a:cs typeface="Calibri"/>
              <a:sym typeface="Calibri"/>
            </a:rPr>
            <a:t>Al-Madd Al-</a:t>
          </a:r>
          <a:r>
            <a:rPr lang="en-CA" sz="2100" b="1" kern="1200" dirty="0" err="1">
              <a:latin typeface="Calibri"/>
              <a:ea typeface="Calibri"/>
              <a:cs typeface="Calibri"/>
              <a:sym typeface="Calibri"/>
            </a:rPr>
            <a:t>Tabee’ee</a:t>
          </a:r>
          <a:br>
            <a:rPr lang="en-CA" sz="2100" b="1" kern="1200" dirty="0">
              <a:latin typeface="Calibri"/>
              <a:ea typeface="Calibri"/>
              <a:cs typeface="Calibri"/>
              <a:sym typeface="Calibri"/>
            </a:rPr>
          </a:br>
          <a:r>
            <a:rPr lang="en-CA" sz="2100" kern="1200" dirty="0">
              <a:latin typeface="Calibri"/>
              <a:ea typeface="Calibri"/>
              <a:cs typeface="Calibri"/>
              <a:sym typeface="Calibri"/>
            </a:rPr>
            <a:t>(Madd of Origin)</a:t>
          </a:r>
          <a:br>
            <a:rPr lang="en-CA" sz="2100" kern="1200" dirty="0">
              <a:latin typeface="Calibri"/>
              <a:ea typeface="Calibri"/>
              <a:cs typeface="Calibri"/>
              <a:sym typeface="Calibri"/>
            </a:rPr>
          </a:br>
          <a:r>
            <a:rPr lang="ar-KW" sz="2100" b="0" i="0" kern="1200" dirty="0"/>
            <a:t>المد الطبيعي</a:t>
          </a:r>
          <a:endParaRPr lang="en-CA" sz="2100" kern="1200" dirty="0"/>
        </a:p>
      </dsp:txBody>
      <dsp:txXfrm>
        <a:off x="1194799" y="1492831"/>
        <a:ext cx="2665402" cy="916581"/>
      </dsp:txXfrm>
    </dsp:sp>
    <dsp:sp modelId="{B03DEEBE-8D6A-4D34-A3DA-17FB6B68BDE7}">
      <dsp:nvSpPr>
        <dsp:cNvPr id="0" name=""/>
        <dsp:cNvSpPr/>
      </dsp:nvSpPr>
      <dsp:spPr>
        <a:xfrm>
          <a:off x="8467140" y="1443246"/>
          <a:ext cx="2448531" cy="101575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100" b="1" kern="1200" dirty="0">
              <a:latin typeface="Calibri"/>
              <a:ea typeface="Calibri"/>
              <a:cs typeface="Calibri"/>
              <a:sym typeface="Calibri"/>
            </a:rPr>
            <a:t>Al-Madd Al-</a:t>
          </a:r>
          <a:r>
            <a:rPr lang="en-CA" sz="2100" b="1" kern="1200" dirty="0" err="1">
              <a:latin typeface="Calibri"/>
              <a:ea typeface="Calibri"/>
              <a:cs typeface="Calibri"/>
              <a:sym typeface="Calibri"/>
            </a:rPr>
            <a:t>Far’ee</a:t>
          </a:r>
          <a:br>
            <a:rPr lang="en-CA" sz="2100" kern="1200" dirty="0">
              <a:latin typeface="Calibri"/>
              <a:ea typeface="Calibri"/>
              <a:cs typeface="Calibri"/>
              <a:sym typeface="Calibri"/>
            </a:rPr>
          </a:br>
          <a:r>
            <a:rPr lang="en-CA" sz="2100" kern="1200" dirty="0">
              <a:latin typeface="Calibri"/>
              <a:ea typeface="Calibri"/>
              <a:cs typeface="Calibri"/>
              <a:sym typeface="Calibri"/>
            </a:rPr>
            <a:t>(Secondary Madd)</a:t>
          </a:r>
          <a:br>
            <a:rPr lang="en-CA" sz="2100" kern="1200" dirty="0">
              <a:latin typeface="Calibri"/>
              <a:ea typeface="Calibri"/>
              <a:cs typeface="Calibri"/>
              <a:sym typeface="Calibri"/>
            </a:rPr>
          </a:br>
          <a:r>
            <a:rPr lang="ar-KW" sz="2100" b="0" i="0" kern="1200" dirty="0"/>
            <a:t>المد الفرعي</a:t>
          </a:r>
          <a:endParaRPr lang="en-CA" sz="2100" kern="1200" dirty="0"/>
        </a:p>
      </dsp:txBody>
      <dsp:txXfrm>
        <a:off x="8516725" y="1492831"/>
        <a:ext cx="2349361" cy="91658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41675B-4B53-ED4A-B9BB-737C8387401B}">
      <dsp:nvSpPr>
        <dsp:cNvPr id="0" name=""/>
        <dsp:cNvSpPr/>
      </dsp:nvSpPr>
      <dsp:spPr>
        <a:xfrm>
          <a:off x="11545877" y="2900010"/>
          <a:ext cx="91440" cy="251203"/>
        </a:xfrm>
        <a:custGeom>
          <a:avLst/>
          <a:gdLst/>
          <a:ahLst/>
          <a:cxnLst/>
          <a:rect l="0" t="0" r="0" b="0"/>
          <a:pathLst>
            <a:path>
              <a:moveTo>
                <a:pt x="48019" y="0"/>
              </a:moveTo>
              <a:lnTo>
                <a:pt x="48019" y="125601"/>
              </a:lnTo>
              <a:lnTo>
                <a:pt x="45720" y="125601"/>
              </a:lnTo>
              <a:lnTo>
                <a:pt x="4572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47031F-71F3-1541-B08E-11A19CD467A8}">
      <dsp:nvSpPr>
        <dsp:cNvPr id="0" name=""/>
        <dsp:cNvSpPr/>
      </dsp:nvSpPr>
      <dsp:spPr>
        <a:xfrm>
          <a:off x="10389410" y="4598623"/>
          <a:ext cx="179430" cy="1399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9561"/>
              </a:lnTo>
              <a:lnTo>
                <a:pt x="179430" y="139956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49991A-4DDC-7049-8533-5601F53D59B7}">
      <dsp:nvSpPr>
        <dsp:cNvPr id="0" name=""/>
        <dsp:cNvSpPr/>
      </dsp:nvSpPr>
      <dsp:spPr>
        <a:xfrm>
          <a:off x="10389410" y="4598623"/>
          <a:ext cx="179430" cy="5502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0254"/>
              </a:lnTo>
              <a:lnTo>
                <a:pt x="179430" y="55025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6D2611-2774-3E45-BB0D-D63F0059B486}">
      <dsp:nvSpPr>
        <dsp:cNvPr id="0" name=""/>
        <dsp:cNvSpPr/>
      </dsp:nvSpPr>
      <dsp:spPr>
        <a:xfrm>
          <a:off x="10144188" y="3749317"/>
          <a:ext cx="723704" cy="2512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601"/>
              </a:lnTo>
              <a:lnTo>
                <a:pt x="723704" y="125601"/>
              </a:lnTo>
              <a:lnTo>
                <a:pt x="723704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A6CFFA-C517-504E-9670-D3488249CEC9}">
      <dsp:nvSpPr>
        <dsp:cNvPr id="0" name=""/>
        <dsp:cNvSpPr/>
      </dsp:nvSpPr>
      <dsp:spPr>
        <a:xfrm>
          <a:off x="8623009" y="4598623"/>
          <a:ext cx="179430" cy="1399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9561"/>
              </a:lnTo>
              <a:lnTo>
                <a:pt x="179430" y="139956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52AE45-8D12-8243-B1DF-6BB0D954AEBB}">
      <dsp:nvSpPr>
        <dsp:cNvPr id="0" name=""/>
        <dsp:cNvSpPr/>
      </dsp:nvSpPr>
      <dsp:spPr>
        <a:xfrm>
          <a:off x="8623009" y="4598623"/>
          <a:ext cx="179430" cy="5502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0254"/>
              </a:lnTo>
              <a:lnTo>
                <a:pt x="179430" y="55025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2242E9-E98C-BF4A-BEE0-9AAB68459C92}">
      <dsp:nvSpPr>
        <dsp:cNvPr id="0" name=""/>
        <dsp:cNvSpPr/>
      </dsp:nvSpPr>
      <dsp:spPr>
        <a:xfrm>
          <a:off x="9101491" y="3749317"/>
          <a:ext cx="1042696" cy="251203"/>
        </a:xfrm>
        <a:custGeom>
          <a:avLst/>
          <a:gdLst/>
          <a:ahLst/>
          <a:cxnLst/>
          <a:rect l="0" t="0" r="0" b="0"/>
          <a:pathLst>
            <a:path>
              <a:moveTo>
                <a:pt x="1042696" y="0"/>
              </a:moveTo>
              <a:lnTo>
                <a:pt x="1042696" y="125601"/>
              </a:lnTo>
              <a:lnTo>
                <a:pt x="0" y="125601"/>
              </a:lnTo>
              <a:lnTo>
                <a:pt x="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77F831-0A20-CE4F-BCD6-FAD78AE944EC}">
      <dsp:nvSpPr>
        <dsp:cNvPr id="0" name=""/>
        <dsp:cNvSpPr/>
      </dsp:nvSpPr>
      <dsp:spPr>
        <a:xfrm>
          <a:off x="10144188" y="2900010"/>
          <a:ext cx="1449708" cy="251203"/>
        </a:xfrm>
        <a:custGeom>
          <a:avLst/>
          <a:gdLst/>
          <a:ahLst/>
          <a:cxnLst/>
          <a:rect l="0" t="0" r="0" b="0"/>
          <a:pathLst>
            <a:path>
              <a:moveTo>
                <a:pt x="1449708" y="0"/>
              </a:moveTo>
              <a:lnTo>
                <a:pt x="1449708" y="125601"/>
              </a:lnTo>
              <a:lnTo>
                <a:pt x="0" y="125601"/>
              </a:lnTo>
              <a:lnTo>
                <a:pt x="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6AE51E-78EF-B24E-8C08-41A4686429A3}">
      <dsp:nvSpPr>
        <dsp:cNvPr id="0" name=""/>
        <dsp:cNvSpPr/>
      </dsp:nvSpPr>
      <dsp:spPr>
        <a:xfrm>
          <a:off x="10236176" y="2050949"/>
          <a:ext cx="1357720" cy="2509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356"/>
              </a:lnTo>
              <a:lnTo>
                <a:pt x="1357720" y="125356"/>
              </a:lnTo>
              <a:lnTo>
                <a:pt x="1357720" y="25095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D9957E-4E23-9F4B-89B1-36C3A71EC6E5}">
      <dsp:nvSpPr>
        <dsp:cNvPr id="0" name=""/>
        <dsp:cNvSpPr/>
      </dsp:nvSpPr>
      <dsp:spPr>
        <a:xfrm>
          <a:off x="7249369" y="2900010"/>
          <a:ext cx="1447409" cy="2512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601"/>
              </a:lnTo>
              <a:lnTo>
                <a:pt x="1447409" y="125601"/>
              </a:lnTo>
              <a:lnTo>
                <a:pt x="1447409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F793EE-D770-FD4D-9D18-A99EC8D7C866}">
      <dsp:nvSpPr>
        <dsp:cNvPr id="0" name=""/>
        <dsp:cNvSpPr/>
      </dsp:nvSpPr>
      <dsp:spPr>
        <a:xfrm>
          <a:off x="6770887" y="3749317"/>
          <a:ext cx="106270" cy="9431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3100"/>
              </a:lnTo>
              <a:lnTo>
                <a:pt x="106270" y="94310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BD5C49-7934-9342-81C7-E2B5F5CB8AB0}">
      <dsp:nvSpPr>
        <dsp:cNvPr id="0" name=""/>
        <dsp:cNvSpPr/>
      </dsp:nvSpPr>
      <dsp:spPr>
        <a:xfrm>
          <a:off x="7203649" y="2900010"/>
          <a:ext cx="91440" cy="2512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90B346-2523-544B-BC6F-C836F06FCF4C}">
      <dsp:nvSpPr>
        <dsp:cNvPr id="0" name=""/>
        <dsp:cNvSpPr/>
      </dsp:nvSpPr>
      <dsp:spPr>
        <a:xfrm>
          <a:off x="5801960" y="2900010"/>
          <a:ext cx="1447409" cy="251203"/>
        </a:xfrm>
        <a:custGeom>
          <a:avLst/>
          <a:gdLst/>
          <a:ahLst/>
          <a:cxnLst/>
          <a:rect l="0" t="0" r="0" b="0"/>
          <a:pathLst>
            <a:path>
              <a:moveTo>
                <a:pt x="1447409" y="0"/>
              </a:moveTo>
              <a:lnTo>
                <a:pt x="1447409" y="125601"/>
              </a:lnTo>
              <a:lnTo>
                <a:pt x="0" y="125601"/>
              </a:lnTo>
              <a:lnTo>
                <a:pt x="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EF933D-A3AC-2640-90B9-779EE298603D}">
      <dsp:nvSpPr>
        <dsp:cNvPr id="0" name=""/>
        <dsp:cNvSpPr/>
      </dsp:nvSpPr>
      <dsp:spPr>
        <a:xfrm>
          <a:off x="7249369" y="2050949"/>
          <a:ext cx="2986806" cy="250958"/>
        </a:xfrm>
        <a:custGeom>
          <a:avLst/>
          <a:gdLst/>
          <a:ahLst/>
          <a:cxnLst/>
          <a:rect l="0" t="0" r="0" b="0"/>
          <a:pathLst>
            <a:path>
              <a:moveTo>
                <a:pt x="2986806" y="0"/>
              </a:moveTo>
              <a:lnTo>
                <a:pt x="2986806" y="125356"/>
              </a:lnTo>
              <a:lnTo>
                <a:pt x="0" y="125356"/>
              </a:lnTo>
              <a:lnTo>
                <a:pt x="0" y="25095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4862B0-F874-4447-B107-DB6DD838950A}">
      <dsp:nvSpPr>
        <dsp:cNvPr id="0" name=""/>
        <dsp:cNvSpPr/>
      </dsp:nvSpPr>
      <dsp:spPr>
        <a:xfrm>
          <a:off x="5896807" y="1201398"/>
          <a:ext cx="4339369" cy="2514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846"/>
              </a:lnTo>
              <a:lnTo>
                <a:pt x="4339369" y="125846"/>
              </a:lnTo>
              <a:lnTo>
                <a:pt x="4339369" y="25144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85DDED-BB5D-4B20-A31F-56CB86C5F9CC}">
      <dsp:nvSpPr>
        <dsp:cNvPr id="0" name=""/>
        <dsp:cNvSpPr/>
      </dsp:nvSpPr>
      <dsp:spPr>
        <a:xfrm>
          <a:off x="2807892" y="2514688"/>
          <a:ext cx="702304" cy="342569"/>
        </a:xfrm>
        <a:custGeom>
          <a:avLst/>
          <a:gdLst/>
          <a:ahLst/>
          <a:cxnLst/>
          <a:rect l="0" t="0" r="0" b="0"/>
          <a:pathLst>
            <a:path>
              <a:moveTo>
                <a:pt x="0" y="342569"/>
              </a:moveTo>
              <a:lnTo>
                <a:pt x="702304" y="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CC3D99-0931-4025-8534-CA952F7D9369}">
      <dsp:nvSpPr>
        <dsp:cNvPr id="0" name=""/>
        <dsp:cNvSpPr/>
      </dsp:nvSpPr>
      <dsp:spPr>
        <a:xfrm>
          <a:off x="2093452" y="2050949"/>
          <a:ext cx="714440" cy="2082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604"/>
              </a:lnTo>
              <a:lnTo>
                <a:pt x="714440" y="82604"/>
              </a:lnTo>
              <a:lnTo>
                <a:pt x="714440" y="20820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9476AD-1AD0-42D2-A1F4-EB39AD5EA1C1}">
      <dsp:nvSpPr>
        <dsp:cNvPr id="0" name=""/>
        <dsp:cNvSpPr/>
      </dsp:nvSpPr>
      <dsp:spPr>
        <a:xfrm>
          <a:off x="3664938" y="3933879"/>
          <a:ext cx="179430" cy="14786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8690"/>
              </a:lnTo>
              <a:lnTo>
                <a:pt x="179430" y="147869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8871E3-F23D-41F1-8199-F652E4A76D40}">
      <dsp:nvSpPr>
        <dsp:cNvPr id="0" name=""/>
        <dsp:cNvSpPr/>
      </dsp:nvSpPr>
      <dsp:spPr>
        <a:xfrm>
          <a:off x="3664938" y="3933879"/>
          <a:ext cx="179430" cy="4183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8373"/>
              </a:lnTo>
              <a:lnTo>
                <a:pt x="179430" y="41837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499FE0-E7FC-4E8B-B25E-9B3F8A475E02}">
      <dsp:nvSpPr>
        <dsp:cNvPr id="0" name=""/>
        <dsp:cNvSpPr/>
      </dsp:nvSpPr>
      <dsp:spPr>
        <a:xfrm>
          <a:off x="859823" y="2864997"/>
          <a:ext cx="3283597" cy="4707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177"/>
              </a:lnTo>
              <a:lnTo>
                <a:pt x="3283597" y="345177"/>
              </a:lnTo>
              <a:lnTo>
                <a:pt x="3283597" y="47077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97739A-30CB-46BF-B44E-3466567D2595}">
      <dsp:nvSpPr>
        <dsp:cNvPr id="0" name=""/>
        <dsp:cNvSpPr/>
      </dsp:nvSpPr>
      <dsp:spPr>
        <a:xfrm>
          <a:off x="1755745" y="3933879"/>
          <a:ext cx="179430" cy="22634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63413"/>
              </a:lnTo>
              <a:lnTo>
                <a:pt x="179430" y="226341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4222A8-E580-4B12-B3D5-D2ADC202B68E}">
      <dsp:nvSpPr>
        <dsp:cNvPr id="0" name=""/>
        <dsp:cNvSpPr/>
      </dsp:nvSpPr>
      <dsp:spPr>
        <a:xfrm>
          <a:off x="1755745" y="3933879"/>
          <a:ext cx="179430" cy="13336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620"/>
              </a:lnTo>
              <a:lnTo>
                <a:pt x="179430" y="133362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7CB3DB-D620-43C4-A2A8-A0C9A1916D1A}">
      <dsp:nvSpPr>
        <dsp:cNvPr id="0" name=""/>
        <dsp:cNvSpPr/>
      </dsp:nvSpPr>
      <dsp:spPr>
        <a:xfrm>
          <a:off x="1755745" y="3933879"/>
          <a:ext cx="179430" cy="4183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8373"/>
              </a:lnTo>
              <a:lnTo>
                <a:pt x="179430" y="41837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E52AD9-0770-47DE-AC77-DB0169E7F276}">
      <dsp:nvSpPr>
        <dsp:cNvPr id="0" name=""/>
        <dsp:cNvSpPr/>
      </dsp:nvSpPr>
      <dsp:spPr>
        <a:xfrm>
          <a:off x="859823" y="2864997"/>
          <a:ext cx="1374404" cy="4707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177"/>
              </a:lnTo>
              <a:lnTo>
                <a:pt x="1374404" y="345177"/>
              </a:lnTo>
              <a:lnTo>
                <a:pt x="1374404" y="47077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22B2F9-539D-4A79-8A8D-EB4CCBC07323}">
      <dsp:nvSpPr>
        <dsp:cNvPr id="0" name=""/>
        <dsp:cNvSpPr/>
      </dsp:nvSpPr>
      <dsp:spPr>
        <a:xfrm>
          <a:off x="178283" y="3932575"/>
          <a:ext cx="91440" cy="48824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8243"/>
              </a:lnTo>
              <a:lnTo>
                <a:pt x="104621" y="48824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B8BA20-6E42-46DB-AA75-52C07BFD8628}">
      <dsp:nvSpPr>
        <dsp:cNvPr id="0" name=""/>
        <dsp:cNvSpPr/>
      </dsp:nvSpPr>
      <dsp:spPr>
        <a:xfrm>
          <a:off x="702486" y="2864997"/>
          <a:ext cx="157336" cy="469474"/>
        </a:xfrm>
        <a:custGeom>
          <a:avLst/>
          <a:gdLst/>
          <a:ahLst/>
          <a:cxnLst/>
          <a:rect l="0" t="0" r="0" b="0"/>
          <a:pathLst>
            <a:path>
              <a:moveTo>
                <a:pt x="157336" y="0"/>
              </a:moveTo>
              <a:lnTo>
                <a:pt x="157336" y="343873"/>
              </a:lnTo>
              <a:lnTo>
                <a:pt x="0" y="343873"/>
              </a:lnTo>
              <a:lnTo>
                <a:pt x="0" y="46947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84700F-6098-4749-BD26-394E3276E35E}">
      <dsp:nvSpPr>
        <dsp:cNvPr id="0" name=""/>
        <dsp:cNvSpPr/>
      </dsp:nvSpPr>
      <dsp:spPr>
        <a:xfrm>
          <a:off x="859823" y="2050949"/>
          <a:ext cx="1233629" cy="215945"/>
        </a:xfrm>
        <a:custGeom>
          <a:avLst/>
          <a:gdLst/>
          <a:ahLst/>
          <a:cxnLst/>
          <a:rect l="0" t="0" r="0" b="0"/>
          <a:pathLst>
            <a:path>
              <a:moveTo>
                <a:pt x="1233629" y="0"/>
              </a:moveTo>
              <a:lnTo>
                <a:pt x="1233629" y="90343"/>
              </a:lnTo>
              <a:lnTo>
                <a:pt x="0" y="90343"/>
              </a:lnTo>
              <a:lnTo>
                <a:pt x="0" y="21594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0D5CFB-2617-4590-B872-8E2C478B495F}">
      <dsp:nvSpPr>
        <dsp:cNvPr id="0" name=""/>
        <dsp:cNvSpPr/>
      </dsp:nvSpPr>
      <dsp:spPr>
        <a:xfrm>
          <a:off x="2093452" y="1201398"/>
          <a:ext cx="3803355" cy="251448"/>
        </a:xfrm>
        <a:custGeom>
          <a:avLst/>
          <a:gdLst/>
          <a:ahLst/>
          <a:cxnLst/>
          <a:rect l="0" t="0" r="0" b="0"/>
          <a:pathLst>
            <a:path>
              <a:moveTo>
                <a:pt x="3803355" y="0"/>
              </a:moveTo>
              <a:lnTo>
                <a:pt x="3803355" y="125846"/>
              </a:lnTo>
              <a:lnTo>
                <a:pt x="0" y="125846"/>
              </a:lnTo>
              <a:lnTo>
                <a:pt x="0" y="25144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A08752-DBDB-4521-9D5A-4FEA32F88E8C}">
      <dsp:nvSpPr>
        <dsp:cNvPr id="0" name=""/>
        <dsp:cNvSpPr/>
      </dsp:nvSpPr>
      <dsp:spPr>
        <a:xfrm>
          <a:off x="5298704" y="603295"/>
          <a:ext cx="1196206" cy="59810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i="0" u="none" strike="noStrike" kern="1200" cap="none">
              <a:latin typeface="+mn-lt"/>
              <a:ea typeface="Calibri"/>
              <a:cs typeface="Calibri"/>
              <a:sym typeface="Calibri"/>
            </a:rPr>
            <a:t>Madd</a:t>
          </a:r>
          <a:br>
            <a:rPr lang="en-CA" sz="1400" b="1" i="0" u="none" strike="noStrike" kern="1200" cap="none" dirty="0">
              <a:latin typeface="+mn-lt"/>
              <a:ea typeface="Calibri"/>
              <a:cs typeface="Calibri"/>
              <a:sym typeface="Calibri"/>
            </a:rPr>
          </a:br>
          <a:r>
            <a:rPr lang="ar-KW" sz="1400" b="0" i="0" u="none" strike="noStrike" kern="1200" cap="none" dirty="0">
              <a:solidFill>
                <a:schemeClr val="tx1"/>
              </a:solidFill>
              <a:latin typeface="+mn-lt"/>
              <a:cs typeface="Calibri"/>
              <a:sym typeface="Calibri"/>
            </a:rPr>
            <a:t>المد</a:t>
          </a:r>
          <a:endParaRPr lang="en-CA" sz="1400" kern="1200" dirty="0">
            <a:solidFill>
              <a:schemeClr val="tx1"/>
            </a:solidFill>
            <a:latin typeface="+mn-lt"/>
          </a:endParaRPr>
        </a:p>
      </dsp:txBody>
      <dsp:txXfrm>
        <a:off x="5327901" y="632492"/>
        <a:ext cx="1137812" cy="539709"/>
      </dsp:txXfrm>
    </dsp:sp>
    <dsp:sp modelId="{80352BA0-3522-4E85-B679-025F665B3325}">
      <dsp:nvSpPr>
        <dsp:cNvPr id="0" name=""/>
        <dsp:cNvSpPr/>
      </dsp:nvSpPr>
      <dsp:spPr>
        <a:xfrm>
          <a:off x="327559" y="1452846"/>
          <a:ext cx="3531786" cy="598103"/>
        </a:xfrm>
        <a:prstGeom prst="roundRect">
          <a:avLst/>
        </a:prstGeom>
        <a:solidFill>
          <a:schemeClr val="tx2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Al-Madd Al-</a:t>
          </a:r>
          <a:r>
            <a:rPr lang="en-CA" sz="1400" b="1" kern="1200" dirty="0" err="1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Tabee’ee</a:t>
          </a:r>
          <a:br>
            <a:rPr lang="en-CA" sz="1400" b="1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</a:br>
          <a:r>
            <a:rPr lang="en-CA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(Madd of Origin)</a:t>
          </a:r>
          <a:br>
            <a:rPr lang="en-CA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</a:br>
          <a:r>
            <a:rPr lang="ar-KW" sz="1400" b="0" i="0" kern="1200" dirty="0">
              <a:solidFill>
                <a:schemeClr val="bg1"/>
              </a:solidFill>
              <a:latin typeface="+mn-lt"/>
              <a:cs typeface="Calibri" panose="020F0502020204030204" pitchFamily="34" charset="0"/>
            </a:rPr>
            <a:t>المد الطبيعي</a:t>
          </a:r>
          <a:endParaRPr lang="en-CA" sz="1400" kern="1200" dirty="0">
            <a:solidFill>
              <a:schemeClr val="bg1"/>
            </a:solidFill>
            <a:latin typeface="+mn-lt"/>
            <a:cs typeface="Calibri" panose="020F0502020204030204" pitchFamily="34" charset="0"/>
          </a:endParaRPr>
        </a:p>
      </dsp:txBody>
      <dsp:txXfrm>
        <a:off x="356756" y="1482043"/>
        <a:ext cx="3473392" cy="539709"/>
      </dsp:txXfrm>
    </dsp:sp>
    <dsp:sp modelId="{B3C570EB-761F-4DF2-840A-0BE33F51CA09}">
      <dsp:nvSpPr>
        <dsp:cNvPr id="0" name=""/>
        <dsp:cNvSpPr/>
      </dsp:nvSpPr>
      <dsp:spPr>
        <a:xfrm>
          <a:off x="261720" y="2266894"/>
          <a:ext cx="1196206" cy="598103"/>
        </a:xfrm>
        <a:prstGeom prst="round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Kalimi (</a:t>
          </a:r>
          <a:r>
            <a:rPr lang="en-US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word)</a:t>
          </a:r>
          <a:br>
            <a:rPr lang="en-US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kern="1200" dirty="0">
            <a:solidFill>
              <a:schemeClr val="bg1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290917" y="2296091"/>
        <a:ext cx="1137812" cy="539709"/>
      </dsp:txXfrm>
    </dsp:sp>
    <dsp:sp modelId="{0D88FE23-8758-4A6D-81FE-BEC5AE1BB7F4}">
      <dsp:nvSpPr>
        <dsp:cNvPr id="0" name=""/>
        <dsp:cNvSpPr/>
      </dsp:nvSpPr>
      <dsp:spPr>
        <a:xfrm>
          <a:off x="104383" y="3334472"/>
          <a:ext cx="1196206" cy="598103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C00000"/>
              </a:solidFill>
              <a:latin typeface="+mn-lt"/>
            </a:rPr>
            <a:t>Stopping &amp; Continuing</a:t>
          </a:r>
          <a:r>
            <a:rPr lang="ar-SA" sz="1400" b="1" kern="1200" dirty="0">
              <a:solidFill>
                <a:srgbClr val="C00000"/>
              </a:solidFill>
              <a:latin typeface="+mn-lt"/>
            </a:rPr>
            <a:t> وقفاً ووصلاً 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33580" y="3363669"/>
        <a:ext cx="1137812" cy="539709"/>
      </dsp:txXfrm>
    </dsp:sp>
    <dsp:sp modelId="{476443CA-C80E-495A-A67B-7D050FCD583F}">
      <dsp:nvSpPr>
        <dsp:cNvPr id="0" name=""/>
        <dsp:cNvSpPr/>
      </dsp:nvSpPr>
      <dsp:spPr>
        <a:xfrm>
          <a:off x="282905" y="4121767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b="1" kern="1200" dirty="0">
              <a:latin typeface="+mn-lt"/>
            </a:rPr>
            <a:t>بلغ</a:t>
          </a:r>
          <a:r>
            <a:rPr lang="ar-SA" sz="14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400" b="1" kern="1200" dirty="0">
              <a:latin typeface="+mn-lt"/>
            </a:rPr>
            <a:t> مجمع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12102" y="4150964"/>
        <a:ext cx="1137812" cy="539709"/>
      </dsp:txXfrm>
    </dsp:sp>
    <dsp:sp modelId="{9AA2D2B3-2912-464F-9B7B-9963A918BA5A}">
      <dsp:nvSpPr>
        <dsp:cNvPr id="0" name=""/>
        <dsp:cNvSpPr/>
      </dsp:nvSpPr>
      <dsp:spPr>
        <a:xfrm>
          <a:off x="1636125" y="3335776"/>
          <a:ext cx="1196206" cy="598103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C00000"/>
              </a:solidFill>
              <a:latin typeface="+mn-lt"/>
            </a:rPr>
            <a:t>Stopping</a:t>
          </a:r>
          <a:br>
            <a:rPr lang="en-US" sz="1400" b="1" kern="1200" dirty="0">
              <a:solidFill>
                <a:srgbClr val="C00000"/>
              </a:solidFill>
              <a:latin typeface="+mn-lt"/>
            </a:rPr>
          </a:br>
          <a:r>
            <a:rPr lang="ar-SA" sz="1400" b="1" kern="1200" dirty="0">
              <a:solidFill>
                <a:srgbClr val="C00000"/>
              </a:solidFill>
              <a:latin typeface="+mn-lt"/>
            </a:rPr>
            <a:t>وقفاً فقط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665322" y="3364973"/>
        <a:ext cx="1137812" cy="539709"/>
      </dsp:txXfrm>
    </dsp:sp>
    <dsp:sp modelId="{FD424917-6B45-4290-A810-E13D0472D485}">
      <dsp:nvSpPr>
        <dsp:cNvPr id="0" name=""/>
        <dsp:cNvSpPr/>
      </dsp:nvSpPr>
      <dsp:spPr>
        <a:xfrm>
          <a:off x="1935176" y="4053201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Iwad</a:t>
          </a:r>
          <a:br>
            <a:rPr lang="en-CA" sz="1400" b="1" kern="1200" dirty="0">
              <a:latin typeface="+mn-lt"/>
            </a:rPr>
          </a:br>
          <a:r>
            <a:rPr lang="en-US" sz="1400" b="0" kern="1200" dirty="0">
              <a:latin typeface="+mn-lt"/>
            </a:rPr>
            <a:t> (substitute)</a:t>
          </a:r>
          <a:r>
            <a:rPr lang="en-CA" sz="1400" b="0" kern="1200" dirty="0">
              <a:latin typeface="+mn-lt"/>
            </a:rPr>
            <a:t> </a:t>
          </a:r>
          <a:r>
            <a:rPr lang="ar-SA" sz="1400" b="0" kern="1200" dirty="0">
              <a:latin typeface="+mn-lt"/>
            </a:rPr>
            <a:t>العوض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964373" y="4082398"/>
        <a:ext cx="1137812" cy="539709"/>
      </dsp:txXfrm>
    </dsp:sp>
    <dsp:sp modelId="{FE2DB67C-4C26-4FA0-937E-4BE37BEFFBC2}">
      <dsp:nvSpPr>
        <dsp:cNvPr id="0" name=""/>
        <dsp:cNvSpPr/>
      </dsp:nvSpPr>
      <dsp:spPr>
        <a:xfrm>
          <a:off x="1935176" y="4968448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n-lt"/>
            </a:rPr>
            <a:t>Meeting of 2 </a:t>
          </a:r>
          <a:r>
            <a:rPr lang="en-US" sz="1400" b="1" kern="1200" dirty="0" err="1">
              <a:latin typeface="+mn-lt"/>
            </a:rPr>
            <a:t>sakin</a:t>
          </a:r>
          <a:br>
            <a:rPr lang="en-US" sz="1400" b="1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التقاء الساكنين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964373" y="4997645"/>
        <a:ext cx="1137812" cy="539709"/>
      </dsp:txXfrm>
    </dsp:sp>
    <dsp:sp modelId="{95508A89-9607-4824-9661-443880E5D946}">
      <dsp:nvSpPr>
        <dsp:cNvPr id="0" name=""/>
        <dsp:cNvSpPr/>
      </dsp:nvSpPr>
      <dsp:spPr>
        <a:xfrm>
          <a:off x="1935176" y="5898241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n-lt"/>
            </a:rPr>
            <a:t>The 7 Alifs</a:t>
          </a:r>
          <a:br>
            <a:rPr lang="en-US" sz="1400" b="0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الألفات السبعة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964373" y="5927438"/>
        <a:ext cx="1137812" cy="539709"/>
      </dsp:txXfrm>
    </dsp:sp>
    <dsp:sp modelId="{16BA64E7-47CA-4051-8160-48E056F028DE}">
      <dsp:nvSpPr>
        <dsp:cNvPr id="0" name=""/>
        <dsp:cNvSpPr/>
      </dsp:nvSpPr>
      <dsp:spPr>
        <a:xfrm>
          <a:off x="3545317" y="3335776"/>
          <a:ext cx="1196206" cy="598103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C00000"/>
              </a:solidFill>
              <a:latin typeface="+mn-lt"/>
            </a:rPr>
            <a:t>Continuing</a:t>
          </a:r>
          <a:r>
            <a:rPr lang="ar-SA" sz="1400" b="1" kern="1200" dirty="0">
              <a:solidFill>
                <a:srgbClr val="C00000"/>
              </a:solidFill>
              <a:latin typeface="+mn-lt"/>
            </a:rPr>
            <a:t> </a:t>
          </a:r>
          <a:br>
            <a:rPr lang="en-CA" sz="1400" b="1" kern="1200" dirty="0">
              <a:solidFill>
                <a:srgbClr val="C00000"/>
              </a:solidFill>
              <a:latin typeface="+mn-lt"/>
            </a:rPr>
          </a:br>
          <a:r>
            <a:rPr lang="ar-SA" sz="1400" b="1" kern="1200" dirty="0">
              <a:solidFill>
                <a:srgbClr val="C00000"/>
              </a:solidFill>
              <a:latin typeface="+mn-lt"/>
            </a:rPr>
            <a:t>وصلاً فقط 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574514" y="3364973"/>
        <a:ext cx="1137812" cy="539709"/>
      </dsp:txXfrm>
    </dsp:sp>
    <dsp:sp modelId="{D9AD7E2B-4BCA-44C8-A1CC-001F9ADA21DF}">
      <dsp:nvSpPr>
        <dsp:cNvPr id="0" name=""/>
        <dsp:cNvSpPr/>
      </dsp:nvSpPr>
      <dsp:spPr>
        <a:xfrm>
          <a:off x="3844369" y="4053201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Silah Sughra</a:t>
          </a:r>
          <a:br>
            <a:rPr lang="en-CA" sz="1400" b="1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الصلة الصغرى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873566" y="4082398"/>
        <a:ext cx="1137812" cy="539709"/>
      </dsp:txXfrm>
    </dsp:sp>
    <dsp:sp modelId="{9609A133-F0ED-48A9-B246-3CF25CA29719}">
      <dsp:nvSpPr>
        <dsp:cNvPr id="0" name=""/>
        <dsp:cNvSpPr/>
      </dsp:nvSpPr>
      <dsp:spPr>
        <a:xfrm>
          <a:off x="3844369" y="5113518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b="1" kern="1200" dirty="0">
              <a:latin typeface="+mn-lt"/>
            </a:rPr>
            <a:t>‘Ared Lil </a:t>
          </a:r>
          <a:r>
            <a:rPr lang="en-CA" sz="1200" b="1" kern="1200" dirty="0" err="1">
              <a:latin typeface="+mn-lt"/>
            </a:rPr>
            <a:t>Sukoun</a:t>
          </a:r>
          <a:br>
            <a:rPr lang="en-CA" sz="1200" b="0" kern="1200" dirty="0">
              <a:latin typeface="+mn-lt"/>
            </a:rPr>
          </a:br>
          <a:r>
            <a:rPr lang="ar-SA" sz="1200" b="0" kern="1200" dirty="0">
              <a:latin typeface="+mn-lt"/>
            </a:rPr>
            <a:t>العارض للسكون</a:t>
          </a:r>
          <a:endParaRPr lang="en-CA" sz="12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873566" y="5142715"/>
        <a:ext cx="1137812" cy="539709"/>
      </dsp:txXfrm>
    </dsp:sp>
    <dsp:sp modelId="{85AF74FC-F459-409E-965E-D6BDD3AF4BA0}">
      <dsp:nvSpPr>
        <dsp:cNvPr id="0" name=""/>
        <dsp:cNvSpPr/>
      </dsp:nvSpPr>
      <dsp:spPr>
        <a:xfrm>
          <a:off x="2209789" y="2259155"/>
          <a:ext cx="1196206" cy="598103"/>
        </a:xfrm>
        <a:prstGeom prst="round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Thuna’ee</a:t>
          </a:r>
          <a:r>
            <a:rPr lang="en-US" sz="1400" b="1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r>
            <a:rPr lang="en-US" sz="1400" b="0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(Dual)</a:t>
          </a:r>
          <a:br>
            <a:rPr lang="en-US" sz="1400" b="1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ثنائي</a:t>
          </a:r>
          <a:endParaRPr lang="en-CA" sz="1400" kern="1200" dirty="0">
            <a:solidFill>
              <a:schemeClr val="bg2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2238986" y="2288352"/>
        <a:ext cx="1137812" cy="539709"/>
      </dsp:txXfrm>
    </dsp:sp>
    <dsp:sp modelId="{2E6D1DDD-EBC5-4DE6-B3DA-5FF0821D8C25}">
      <dsp:nvSpPr>
        <dsp:cNvPr id="0" name=""/>
        <dsp:cNvSpPr/>
      </dsp:nvSpPr>
      <dsp:spPr>
        <a:xfrm>
          <a:off x="3206133" y="2514688"/>
          <a:ext cx="608127" cy="606518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100" b="1" kern="1200" dirty="0" err="1">
              <a:latin typeface="+mn-lt"/>
            </a:rPr>
            <a:t>ح</a:t>
          </a:r>
          <a:r>
            <a:rPr lang="ar-SA" sz="1100" b="1" kern="1200" dirty="0" err="1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ي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</a:t>
          </a:r>
          <a:r>
            <a:rPr lang="ar-SA" sz="1100" b="1" kern="1200" dirty="0" err="1">
              <a:latin typeface="+mn-lt"/>
            </a:rPr>
            <a:t>ط</a:t>
          </a:r>
          <a:r>
            <a:rPr lang="ar-SA" sz="1100" b="1" kern="1200" dirty="0" err="1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ه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ر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235741" y="2544296"/>
        <a:ext cx="548911" cy="547302"/>
      </dsp:txXfrm>
    </dsp:sp>
    <dsp:sp modelId="{B03DEEBE-8D6A-4D34-A3DA-17FB6B68BDE7}">
      <dsp:nvSpPr>
        <dsp:cNvPr id="0" name=""/>
        <dsp:cNvSpPr/>
      </dsp:nvSpPr>
      <dsp:spPr>
        <a:xfrm>
          <a:off x="9083500" y="1452846"/>
          <a:ext cx="2305352" cy="598103"/>
        </a:xfrm>
        <a:prstGeom prst="roundRect">
          <a:avLst/>
        </a:prstGeom>
        <a:solidFill>
          <a:schemeClr val="accent6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  <a:ea typeface="Calibri"/>
              <a:cs typeface="Calibri"/>
              <a:sym typeface="Calibri"/>
            </a:rPr>
            <a:t>Al-Madd Al-</a:t>
          </a:r>
          <a:r>
            <a:rPr lang="en-CA" sz="1400" b="1" kern="1200" dirty="0" err="1">
              <a:latin typeface="+mn-lt"/>
              <a:ea typeface="Calibri"/>
              <a:cs typeface="Calibri"/>
              <a:sym typeface="Calibri"/>
            </a:rPr>
            <a:t>Far’ee</a:t>
          </a:r>
          <a:br>
            <a:rPr lang="en-CA" sz="1400" kern="1200" dirty="0">
              <a:latin typeface="+mn-lt"/>
              <a:ea typeface="Calibri"/>
              <a:cs typeface="Calibri"/>
              <a:sym typeface="Calibri"/>
            </a:rPr>
          </a:br>
          <a:r>
            <a:rPr lang="en-CA" sz="1400" kern="1200" dirty="0">
              <a:latin typeface="+mn-lt"/>
              <a:ea typeface="Calibri"/>
              <a:cs typeface="Calibri"/>
              <a:sym typeface="Calibri"/>
            </a:rPr>
            <a:t>(Secondary Madd)</a:t>
          </a:r>
          <a:br>
            <a:rPr lang="en-CA" sz="1400" kern="1200" dirty="0">
              <a:latin typeface="+mn-lt"/>
              <a:ea typeface="Calibri"/>
              <a:cs typeface="Calibri"/>
              <a:sym typeface="Calibri"/>
            </a:rPr>
          </a:br>
          <a:r>
            <a:rPr lang="ar-KW" sz="1400" b="0" i="0" kern="1200" dirty="0">
              <a:latin typeface="+mn-lt"/>
            </a:rPr>
            <a:t>المد الفرعي</a:t>
          </a:r>
          <a:endParaRPr lang="en-CA" sz="1400" kern="1200" dirty="0">
            <a:latin typeface="+mn-lt"/>
          </a:endParaRPr>
        </a:p>
      </dsp:txBody>
      <dsp:txXfrm>
        <a:off x="9112697" y="1482043"/>
        <a:ext cx="2246958" cy="539709"/>
      </dsp:txXfrm>
    </dsp:sp>
    <dsp:sp modelId="{E670587C-8103-0443-9C22-BE39B479CE67}">
      <dsp:nvSpPr>
        <dsp:cNvPr id="0" name=""/>
        <dsp:cNvSpPr/>
      </dsp:nvSpPr>
      <dsp:spPr>
        <a:xfrm>
          <a:off x="6651266" y="2301907"/>
          <a:ext cx="1196206" cy="598103"/>
        </a:xfrm>
        <a:prstGeom prst="roundRect">
          <a:avLst/>
        </a:prstGeom>
        <a:solidFill>
          <a:schemeClr val="accent5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>
              <a:solidFill>
                <a:schemeClr val="bg2"/>
              </a:solidFill>
              <a:latin typeface="+mn-lt"/>
            </a:rPr>
            <a:t>Caused by</a:t>
          </a:r>
          <a:br>
            <a:rPr lang="en-CA" sz="1400" kern="1200" dirty="0">
              <a:solidFill>
                <a:schemeClr val="bg2"/>
              </a:solidFill>
              <a:latin typeface="+mn-lt"/>
            </a:rPr>
          </a:br>
          <a:r>
            <a:rPr lang="en-CA" sz="1400" kern="1200" dirty="0">
              <a:solidFill>
                <a:schemeClr val="bg2"/>
              </a:solidFill>
              <a:latin typeface="+mn-lt"/>
            </a:rPr>
            <a:t> </a:t>
          </a:r>
          <a:r>
            <a:rPr lang="en-CA" sz="1400" b="1" i="1" kern="1200" dirty="0">
              <a:solidFill>
                <a:schemeClr val="bg2"/>
              </a:solidFill>
              <a:latin typeface="+mn-lt"/>
            </a:rPr>
            <a:t>Hamzah</a:t>
          </a:r>
          <a:br>
            <a:rPr lang="en-CA" sz="1400" kern="1200" dirty="0">
              <a:solidFill>
                <a:schemeClr val="bg2"/>
              </a:solidFill>
              <a:latin typeface="+mn-lt"/>
            </a:rPr>
          </a:br>
          <a:r>
            <a:rPr lang="ar-SA" sz="1400" kern="1200" dirty="0">
              <a:solidFill>
                <a:schemeClr val="bg2"/>
              </a:solidFill>
              <a:latin typeface="+mn-lt"/>
            </a:rPr>
            <a:t>بسبب الهمزة</a:t>
          </a:r>
          <a:endParaRPr lang="en-CA" sz="1400" kern="1200" dirty="0">
            <a:solidFill>
              <a:schemeClr val="bg2"/>
            </a:solidFill>
            <a:latin typeface="+mn-lt"/>
          </a:endParaRPr>
        </a:p>
      </dsp:txBody>
      <dsp:txXfrm>
        <a:off x="6680463" y="2331104"/>
        <a:ext cx="1137812" cy="539709"/>
      </dsp:txXfrm>
    </dsp:sp>
    <dsp:sp modelId="{D84305E1-BA37-304B-A784-6CFAA8A6C331}">
      <dsp:nvSpPr>
        <dsp:cNvPr id="0" name=""/>
        <dsp:cNvSpPr/>
      </dsp:nvSpPr>
      <dsp:spPr>
        <a:xfrm>
          <a:off x="5203857" y="3151213"/>
          <a:ext cx="1196206" cy="598103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Muttasil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(Connected)</a:t>
          </a:r>
          <a:r>
            <a:rPr lang="en-CA" sz="1400" kern="1200" dirty="0">
              <a:latin typeface="+mn-lt"/>
            </a:rPr>
            <a:t> </a:t>
          </a:r>
          <a:r>
            <a:rPr lang="ar-SA" sz="1400" kern="1200" dirty="0">
              <a:latin typeface="+mn-lt"/>
            </a:rPr>
            <a:t>المتصل</a:t>
          </a:r>
          <a:endParaRPr lang="en-CA" sz="1400" kern="1200" dirty="0">
            <a:latin typeface="+mn-lt"/>
          </a:endParaRPr>
        </a:p>
      </dsp:txBody>
      <dsp:txXfrm>
        <a:off x="5233054" y="3180410"/>
        <a:ext cx="1137812" cy="539709"/>
      </dsp:txXfrm>
    </dsp:sp>
    <dsp:sp modelId="{F136958E-13D4-4847-B22C-2B29EDCF9391}">
      <dsp:nvSpPr>
        <dsp:cNvPr id="0" name=""/>
        <dsp:cNvSpPr/>
      </dsp:nvSpPr>
      <dsp:spPr>
        <a:xfrm>
          <a:off x="6651266" y="3151213"/>
          <a:ext cx="1196206" cy="598103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Munfasil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(Separated)</a:t>
          </a:r>
          <a:r>
            <a:rPr lang="ar-SA" sz="1400" kern="1200" dirty="0">
              <a:latin typeface="+mn-lt"/>
            </a:rPr>
            <a:t> المنفصل</a:t>
          </a:r>
          <a:endParaRPr lang="en-CA" sz="1400" kern="1200" dirty="0">
            <a:latin typeface="+mn-lt"/>
          </a:endParaRPr>
        </a:p>
      </dsp:txBody>
      <dsp:txXfrm>
        <a:off x="6680463" y="3180410"/>
        <a:ext cx="1137812" cy="539709"/>
      </dsp:txXfrm>
    </dsp:sp>
    <dsp:sp modelId="{05E74234-4102-CF40-8107-3B5E494BBF5B}">
      <dsp:nvSpPr>
        <dsp:cNvPr id="0" name=""/>
        <dsp:cNvSpPr/>
      </dsp:nvSpPr>
      <dsp:spPr>
        <a:xfrm>
          <a:off x="6877158" y="4393366"/>
          <a:ext cx="1196206" cy="598103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Silah Kubra</a:t>
          </a:r>
          <a:br>
            <a:rPr lang="en-CA" sz="1400" kern="1200" dirty="0">
              <a:latin typeface="+mn-lt"/>
            </a:rPr>
          </a:br>
          <a:r>
            <a:rPr lang="ar-SA" sz="1400" kern="1200" dirty="0" err="1">
              <a:latin typeface="+mn-lt"/>
            </a:rPr>
            <a:t>الصله</a:t>
          </a:r>
          <a:r>
            <a:rPr lang="ar-SA" sz="1400" kern="1200" dirty="0">
              <a:latin typeface="+mn-lt"/>
            </a:rPr>
            <a:t> الكبرى</a:t>
          </a:r>
          <a:endParaRPr lang="en-CA" sz="1400" kern="1200" dirty="0">
            <a:latin typeface="+mn-lt"/>
          </a:endParaRPr>
        </a:p>
      </dsp:txBody>
      <dsp:txXfrm>
        <a:off x="6906355" y="4422563"/>
        <a:ext cx="1137812" cy="539709"/>
      </dsp:txXfrm>
    </dsp:sp>
    <dsp:sp modelId="{419FA2A6-83F7-964B-850B-2700EEE7AA57}">
      <dsp:nvSpPr>
        <dsp:cNvPr id="0" name=""/>
        <dsp:cNvSpPr/>
      </dsp:nvSpPr>
      <dsp:spPr>
        <a:xfrm>
          <a:off x="8098676" y="3151213"/>
          <a:ext cx="1196206" cy="598103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Badal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(Switched)</a:t>
          </a:r>
          <a:br>
            <a:rPr lang="en-CA" sz="1200" kern="1200" dirty="0">
              <a:latin typeface="+mn-lt"/>
            </a:rPr>
          </a:br>
          <a:r>
            <a:rPr lang="ar-SA" sz="1400" kern="1200" dirty="0">
              <a:latin typeface="+mn-lt"/>
            </a:rPr>
            <a:t>البدل </a:t>
          </a:r>
          <a:endParaRPr lang="en-CA" sz="1400" kern="1200" dirty="0">
            <a:latin typeface="+mn-lt"/>
          </a:endParaRPr>
        </a:p>
      </dsp:txBody>
      <dsp:txXfrm>
        <a:off x="8127873" y="3180410"/>
        <a:ext cx="1137812" cy="539709"/>
      </dsp:txXfrm>
    </dsp:sp>
    <dsp:sp modelId="{031CA4F7-B8AA-A14F-8375-3F5207435063}">
      <dsp:nvSpPr>
        <dsp:cNvPr id="0" name=""/>
        <dsp:cNvSpPr/>
      </dsp:nvSpPr>
      <dsp:spPr>
        <a:xfrm>
          <a:off x="10995793" y="2301907"/>
          <a:ext cx="1196206" cy="598103"/>
        </a:xfrm>
        <a:prstGeom prst="roundRect">
          <a:avLst/>
        </a:prstGeom>
        <a:solidFill>
          <a:schemeClr val="accent3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>
              <a:latin typeface="+mn-lt"/>
            </a:rPr>
            <a:t>Caused by</a:t>
          </a:r>
          <a:br>
            <a:rPr lang="en-CA" sz="1400" kern="1200" dirty="0">
              <a:latin typeface="+mn-lt"/>
            </a:rPr>
          </a:br>
          <a:r>
            <a:rPr lang="en-CA" sz="1400" kern="1200" dirty="0">
              <a:latin typeface="+mn-lt"/>
            </a:rPr>
            <a:t> </a:t>
          </a:r>
          <a:r>
            <a:rPr lang="en-CA" sz="1400" b="1" i="1" kern="1200" dirty="0">
              <a:latin typeface="+mn-lt"/>
            </a:rPr>
            <a:t>Sokun</a:t>
          </a:r>
          <a:br>
            <a:rPr lang="en-C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بسبب السكون</a:t>
          </a:r>
          <a:endParaRPr lang="en-CA" sz="1400" kern="1200" dirty="0">
            <a:latin typeface="+mn-lt"/>
          </a:endParaRPr>
        </a:p>
      </dsp:txBody>
      <dsp:txXfrm>
        <a:off x="11024990" y="2331104"/>
        <a:ext cx="1137812" cy="539709"/>
      </dsp:txXfrm>
    </dsp:sp>
    <dsp:sp modelId="{6028A916-807A-C64B-ADC0-F0FB1A8264C9}">
      <dsp:nvSpPr>
        <dsp:cNvPr id="0" name=""/>
        <dsp:cNvSpPr/>
      </dsp:nvSpPr>
      <dsp:spPr>
        <a:xfrm>
          <a:off x="9546085" y="3151213"/>
          <a:ext cx="1196206" cy="598103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Lazim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(Compulsory)</a:t>
          </a:r>
          <a:br>
            <a:rPr lang="en-C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اللازم</a:t>
          </a:r>
          <a:endParaRPr lang="en-CA" sz="1400" kern="1200" dirty="0">
            <a:latin typeface="+mn-lt"/>
          </a:endParaRPr>
        </a:p>
      </dsp:txBody>
      <dsp:txXfrm>
        <a:off x="9575282" y="3180410"/>
        <a:ext cx="1137812" cy="539709"/>
      </dsp:txXfrm>
    </dsp:sp>
    <dsp:sp modelId="{56631885-E12A-EA4E-B819-91490DFB6D5F}">
      <dsp:nvSpPr>
        <dsp:cNvPr id="0" name=""/>
        <dsp:cNvSpPr/>
      </dsp:nvSpPr>
      <dsp:spPr>
        <a:xfrm>
          <a:off x="8503388" y="4000520"/>
          <a:ext cx="1196206" cy="598103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Kalimi</a:t>
          </a:r>
          <a:r>
            <a:rPr lang="en-US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br>
            <a:rPr lang="ar-SA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en-US" sz="12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(word)</a:t>
          </a:r>
          <a:br>
            <a:rPr lang="en-US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kern="1200" dirty="0">
            <a:solidFill>
              <a:schemeClr val="tx1"/>
            </a:solidFill>
            <a:latin typeface="+mn-lt"/>
          </a:endParaRPr>
        </a:p>
      </dsp:txBody>
      <dsp:txXfrm>
        <a:off x="8532585" y="4029717"/>
        <a:ext cx="1137812" cy="539709"/>
      </dsp:txXfrm>
    </dsp:sp>
    <dsp:sp modelId="{1DFE80F7-7D13-8E4C-98F9-FDA733D2A3A7}">
      <dsp:nvSpPr>
        <dsp:cNvPr id="0" name=""/>
        <dsp:cNvSpPr/>
      </dsp:nvSpPr>
      <dsp:spPr>
        <a:xfrm>
          <a:off x="8802440" y="4849826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Muthaqqal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(Heavy)</a:t>
          </a:r>
          <a:br>
            <a:rPr lang="en-C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مثقل</a:t>
          </a:r>
          <a:endParaRPr lang="en-CA" sz="1400" kern="1200" dirty="0">
            <a:latin typeface="+mn-lt"/>
          </a:endParaRPr>
        </a:p>
      </dsp:txBody>
      <dsp:txXfrm>
        <a:off x="8831637" y="4879023"/>
        <a:ext cx="1137812" cy="539709"/>
      </dsp:txXfrm>
    </dsp:sp>
    <dsp:sp modelId="{E1053A9F-4B47-AA45-BFBA-CB94E6DAED0E}">
      <dsp:nvSpPr>
        <dsp:cNvPr id="0" name=""/>
        <dsp:cNvSpPr/>
      </dsp:nvSpPr>
      <dsp:spPr>
        <a:xfrm>
          <a:off x="8802440" y="5699132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Mukhaffaf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(Light)</a:t>
          </a:r>
          <a:br>
            <a:rPr lang="ar-S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مخفف</a:t>
          </a:r>
          <a:endParaRPr lang="en-CA" sz="1400" kern="1200" dirty="0">
            <a:latin typeface="+mn-lt"/>
          </a:endParaRPr>
        </a:p>
      </dsp:txBody>
      <dsp:txXfrm>
        <a:off x="8831637" y="5728329"/>
        <a:ext cx="1137812" cy="539709"/>
      </dsp:txXfrm>
    </dsp:sp>
    <dsp:sp modelId="{07DF70A2-F207-4C49-8D88-11093927A77C}">
      <dsp:nvSpPr>
        <dsp:cNvPr id="0" name=""/>
        <dsp:cNvSpPr/>
      </dsp:nvSpPr>
      <dsp:spPr>
        <a:xfrm>
          <a:off x="10269790" y="4000520"/>
          <a:ext cx="1196206" cy="598103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Harfi</a:t>
          </a:r>
          <a:r>
            <a:rPr lang="en-CA" sz="1400" kern="1200" dirty="0">
              <a:latin typeface="+mn-lt"/>
            </a:rPr>
            <a:t> </a:t>
          </a:r>
          <a:br>
            <a:rPr lang="ar-S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(letter)</a:t>
          </a:r>
          <a:br>
            <a:rPr lang="en-CA" sz="1200" kern="1200" dirty="0">
              <a:latin typeface="+mn-lt"/>
            </a:rPr>
          </a:br>
          <a:r>
            <a:rPr lang="ar-SA" sz="1400" kern="1200" dirty="0">
              <a:latin typeface="+mn-lt"/>
            </a:rPr>
            <a:t>حرفي</a:t>
          </a:r>
          <a:endParaRPr lang="en-CA" sz="1400" kern="1200" dirty="0">
            <a:latin typeface="+mn-lt"/>
          </a:endParaRPr>
        </a:p>
      </dsp:txBody>
      <dsp:txXfrm>
        <a:off x="10298987" y="4029717"/>
        <a:ext cx="1137812" cy="539709"/>
      </dsp:txXfrm>
    </dsp:sp>
    <dsp:sp modelId="{864C587B-D834-1244-89A5-C85D2BEAA7F0}">
      <dsp:nvSpPr>
        <dsp:cNvPr id="0" name=""/>
        <dsp:cNvSpPr/>
      </dsp:nvSpPr>
      <dsp:spPr>
        <a:xfrm>
          <a:off x="10568841" y="4849826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>
              <a:latin typeface="+mn-lt"/>
            </a:rPr>
            <a:t>Muthaqqal</a:t>
          </a:r>
          <a:br>
            <a:rPr lang="en-CA" sz="1400" kern="1200">
              <a:latin typeface="+mn-lt"/>
            </a:rPr>
          </a:br>
          <a:r>
            <a:rPr lang="en-CA" sz="1400" kern="1200">
              <a:latin typeface="+mn-lt"/>
            </a:rPr>
            <a:t>(Heavy)</a:t>
          </a:r>
          <a:br>
            <a:rPr lang="en-CA" sz="1400" kern="1200">
              <a:latin typeface="+mn-lt"/>
            </a:rPr>
          </a:br>
          <a:r>
            <a:rPr lang="ar-SA" sz="1400" kern="1200">
              <a:latin typeface="+mn-lt"/>
            </a:rPr>
            <a:t>مثقل</a:t>
          </a:r>
          <a:endParaRPr lang="en-CA" sz="1400" kern="1200" dirty="0">
            <a:latin typeface="+mn-lt"/>
          </a:endParaRPr>
        </a:p>
      </dsp:txBody>
      <dsp:txXfrm>
        <a:off x="10598038" y="4879023"/>
        <a:ext cx="1137812" cy="539709"/>
      </dsp:txXfrm>
    </dsp:sp>
    <dsp:sp modelId="{03F99A12-2112-C042-8AA0-033290933644}">
      <dsp:nvSpPr>
        <dsp:cNvPr id="0" name=""/>
        <dsp:cNvSpPr/>
      </dsp:nvSpPr>
      <dsp:spPr>
        <a:xfrm>
          <a:off x="10568841" y="5699132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Mukhaffaf</a:t>
          </a:r>
          <a:br>
            <a:rPr lang="en-CA" sz="1400" kern="1200" dirty="0">
              <a:latin typeface="+mn-lt"/>
            </a:rPr>
          </a:br>
          <a:r>
            <a:rPr lang="en-CA" sz="1400" kern="1200" dirty="0">
              <a:latin typeface="+mn-lt"/>
            </a:rPr>
            <a:t>(Light)</a:t>
          </a:r>
          <a:br>
            <a:rPr lang="ar-S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مخفف</a:t>
          </a:r>
          <a:endParaRPr lang="en-US" sz="1400" kern="1200" dirty="0"/>
        </a:p>
      </dsp:txBody>
      <dsp:txXfrm>
        <a:off x="10598038" y="5728329"/>
        <a:ext cx="1137812" cy="539709"/>
      </dsp:txXfrm>
    </dsp:sp>
    <dsp:sp modelId="{355656ED-0420-FF42-9E10-0556A01EE55E}">
      <dsp:nvSpPr>
        <dsp:cNvPr id="0" name=""/>
        <dsp:cNvSpPr/>
      </dsp:nvSpPr>
      <dsp:spPr>
        <a:xfrm>
          <a:off x="10993494" y="3151213"/>
          <a:ext cx="1196206" cy="598103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‘Ared Lil </a:t>
          </a:r>
          <a:r>
            <a:rPr lang="en-CA" sz="1400" b="1" kern="1200" dirty="0" err="1">
              <a:latin typeface="+mn-lt"/>
            </a:rPr>
            <a:t>Sukoun</a:t>
          </a:r>
          <a:br>
            <a:rPr lang="en-CA" sz="1400" b="0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العارض للسكون</a:t>
          </a:r>
          <a:endParaRPr lang="en-CA" sz="1400" kern="1200" dirty="0">
            <a:latin typeface="+mn-lt"/>
          </a:endParaRPr>
        </a:p>
      </dsp:txBody>
      <dsp:txXfrm>
        <a:off x="11022691" y="3180410"/>
        <a:ext cx="1137812" cy="5397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41675B-4B53-ED4A-B9BB-737C8387401B}">
      <dsp:nvSpPr>
        <dsp:cNvPr id="0" name=""/>
        <dsp:cNvSpPr/>
      </dsp:nvSpPr>
      <dsp:spPr>
        <a:xfrm>
          <a:off x="11545877" y="2900010"/>
          <a:ext cx="91440" cy="251203"/>
        </a:xfrm>
        <a:custGeom>
          <a:avLst/>
          <a:gdLst/>
          <a:ahLst/>
          <a:cxnLst/>
          <a:rect l="0" t="0" r="0" b="0"/>
          <a:pathLst>
            <a:path>
              <a:moveTo>
                <a:pt x="48019" y="0"/>
              </a:moveTo>
              <a:lnTo>
                <a:pt x="48019" y="125601"/>
              </a:lnTo>
              <a:lnTo>
                <a:pt x="45720" y="125601"/>
              </a:lnTo>
              <a:lnTo>
                <a:pt x="4572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47031F-71F3-1541-B08E-11A19CD467A8}">
      <dsp:nvSpPr>
        <dsp:cNvPr id="0" name=""/>
        <dsp:cNvSpPr/>
      </dsp:nvSpPr>
      <dsp:spPr>
        <a:xfrm>
          <a:off x="10389410" y="4598623"/>
          <a:ext cx="179430" cy="1399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9561"/>
              </a:lnTo>
              <a:lnTo>
                <a:pt x="179430" y="139956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49991A-4DDC-7049-8533-5601F53D59B7}">
      <dsp:nvSpPr>
        <dsp:cNvPr id="0" name=""/>
        <dsp:cNvSpPr/>
      </dsp:nvSpPr>
      <dsp:spPr>
        <a:xfrm>
          <a:off x="10389410" y="4598623"/>
          <a:ext cx="179430" cy="5502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0254"/>
              </a:lnTo>
              <a:lnTo>
                <a:pt x="179430" y="55025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6D2611-2774-3E45-BB0D-D63F0059B486}">
      <dsp:nvSpPr>
        <dsp:cNvPr id="0" name=""/>
        <dsp:cNvSpPr/>
      </dsp:nvSpPr>
      <dsp:spPr>
        <a:xfrm>
          <a:off x="10144188" y="3749317"/>
          <a:ext cx="723704" cy="2512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601"/>
              </a:lnTo>
              <a:lnTo>
                <a:pt x="723704" y="125601"/>
              </a:lnTo>
              <a:lnTo>
                <a:pt x="723704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A6CFFA-C517-504E-9670-D3488249CEC9}">
      <dsp:nvSpPr>
        <dsp:cNvPr id="0" name=""/>
        <dsp:cNvSpPr/>
      </dsp:nvSpPr>
      <dsp:spPr>
        <a:xfrm>
          <a:off x="8623009" y="4598623"/>
          <a:ext cx="179430" cy="1399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9561"/>
              </a:lnTo>
              <a:lnTo>
                <a:pt x="179430" y="139956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52AE45-8D12-8243-B1DF-6BB0D954AEBB}">
      <dsp:nvSpPr>
        <dsp:cNvPr id="0" name=""/>
        <dsp:cNvSpPr/>
      </dsp:nvSpPr>
      <dsp:spPr>
        <a:xfrm>
          <a:off x="8623009" y="4598623"/>
          <a:ext cx="179430" cy="5502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0254"/>
              </a:lnTo>
              <a:lnTo>
                <a:pt x="179430" y="55025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2242E9-E98C-BF4A-BEE0-9AAB68459C92}">
      <dsp:nvSpPr>
        <dsp:cNvPr id="0" name=""/>
        <dsp:cNvSpPr/>
      </dsp:nvSpPr>
      <dsp:spPr>
        <a:xfrm>
          <a:off x="9101491" y="3749317"/>
          <a:ext cx="1042696" cy="251203"/>
        </a:xfrm>
        <a:custGeom>
          <a:avLst/>
          <a:gdLst/>
          <a:ahLst/>
          <a:cxnLst/>
          <a:rect l="0" t="0" r="0" b="0"/>
          <a:pathLst>
            <a:path>
              <a:moveTo>
                <a:pt x="1042696" y="0"/>
              </a:moveTo>
              <a:lnTo>
                <a:pt x="1042696" y="125601"/>
              </a:lnTo>
              <a:lnTo>
                <a:pt x="0" y="125601"/>
              </a:lnTo>
              <a:lnTo>
                <a:pt x="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77F831-0A20-CE4F-BCD6-FAD78AE944EC}">
      <dsp:nvSpPr>
        <dsp:cNvPr id="0" name=""/>
        <dsp:cNvSpPr/>
      </dsp:nvSpPr>
      <dsp:spPr>
        <a:xfrm>
          <a:off x="10144188" y="2900010"/>
          <a:ext cx="1449708" cy="251203"/>
        </a:xfrm>
        <a:custGeom>
          <a:avLst/>
          <a:gdLst/>
          <a:ahLst/>
          <a:cxnLst/>
          <a:rect l="0" t="0" r="0" b="0"/>
          <a:pathLst>
            <a:path>
              <a:moveTo>
                <a:pt x="1449708" y="0"/>
              </a:moveTo>
              <a:lnTo>
                <a:pt x="1449708" y="125601"/>
              </a:lnTo>
              <a:lnTo>
                <a:pt x="0" y="125601"/>
              </a:lnTo>
              <a:lnTo>
                <a:pt x="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6AE51E-78EF-B24E-8C08-41A4686429A3}">
      <dsp:nvSpPr>
        <dsp:cNvPr id="0" name=""/>
        <dsp:cNvSpPr/>
      </dsp:nvSpPr>
      <dsp:spPr>
        <a:xfrm>
          <a:off x="10236176" y="2050949"/>
          <a:ext cx="1357720" cy="2509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356"/>
              </a:lnTo>
              <a:lnTo>
                <a:pt x="1357720" y="125356"/>
              </a:lnTo>
              <a:lnTo>
                <a:pt x="1357720" y="25095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D9957E-4E23-9F4B-89B1-36C3A71EC6E5}">
      <dsp:nvSpPr>
        <dsp:cNvPr id="0" name=""/>
        <dsp:cNvSpPr/>
      </dsp:nvSpPr>
      <dsp:spPr>
        <a:xfrm>
          <a:off x="7249369" y="2900010"/>
          <a:ext cx="1447409" cy="2512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601"/>
              </a:lnTo>
              <a:lnTo>
                <a:pt x="1447409" y="125601"/>
              </a:lnTo>
              <a:lnTo>
                <a:pt x="1447409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F793EE-D770-FD4D-9D18-A99EC8D7C866}">
      <dsp:nvSpPr>
        <dsp:cNvPr id="0" name=""/>
        <dsp:cNvSpPr/>
      </dsp:nvSpPr>
      <dsp:spPr>
        <a:xfrm>
          <a:off x="6770887" y="3749317"/>
          <a:ext cx="106270" cy="9431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3100"/>
              </a:lnTo>
              <a:lnTo>
                <a:pt x="106270" y="94310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BD5C49-7934-9342-81C7-E2B5F5CB8AB0}">
      <dsp:nvSpPr>
        <dsp:cNvPr id="0" name=""/>
        <dsp:cNvSpPr/>
      </dsp:nvSpPr>
      <dsp:spPr>
        <a:xfrm>
          <a:off x="7203649" y="2900010"/>
          <a:ext cx="91440" cy="2512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90B346-2523-544B-BC6F-C836F06FCF4C}">
      <dsp:nvSpPr>
        <dsp:cNvPr id="0" name=""/>
        <dsp:cNvSpPr/>
      </dsp:nvSpPr>
      <dsp:spPr>
        <a:xfrm>
          <a:off x="5801960" y="2900010"/>
          <a:ext cx="1447409" cy="251203"/>
        </a:xfrm>
        <a:custGeom>
          <a:avLst/>
          <a:gdLst/>
          <a:ahLst/>
          <a:cxnLst/>
          <a:rect l="0" t="0" r="0" b="0"/>
          <a:pathLst>
            <a:path>
              <a:moveTo>
                <a:pt x="1447409" y="0"/>
              </a:moveTo>
              <a:lnTo>
                <a:pt x="1447409" y="125601"/>
              </a:lnTo>
              <a:lnTo>
                <a:pt x="0" y="125601"/>
              </a:lnTo>
              <a:lnTo>
                <a:pt x="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EF933D-A3AC-2640-90B9-779EE298603D}">
      <dsp:nvSpPr>
        <dsp:cNvPr id="0" name=""/>
        <dsp:cNvSpPr/>
      </dsp:nvSpPr>
      <dsp:spPr>
        <a:xfrm>
          <a:off x="7249369" y="2050949"/>
          <a:ext cx="2986806" cy="250958"/>
        </a:xfrm>
        <a:custGeom>
          <a:avLst/>
          <a:gdLst/>
          <a:ahLst/>
          <a:cxnLst/>
          <a:rect l="0" t="0" r="0" b="0"/>
          <a:pathLst>
            <a:path>
              <a:moveTo>
                <a:pt x="2986806" y="0"/>
              </a:moveTo>
              <a:lnTo>
                <a:pt x="2986806" y="125356"/>
              </a:lnTo>
              <a:lnTo>
                <a:pt x="0" y="125356"/>
              </a:lnTo>
              <a:lnTo>
                <a:pt x="0" y="25095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4862B0-F874-4447-B107-DB6DD838950A}">
      <dsp:nvSpPr>
        <dsp:cNvPr id="0" name=""/>
        <dsp:cNvSpPr/>
      </dsp:nvSpPr>
      <dsp:spPr>
        <a:xfrm>
          <a:off x="5896807" y="1201398"/>
          <a:ext cx="4339369" cy="2514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846"/>
              </a:lnTo>
              <a:lnTo>
                <a:pt x="4339369" y="125846"/>
              </a:lnTo>
              <a:lnTo>
                <a:pt x="4339369" y="25144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85DDED-BB5D-4B20-A31F-56CB86C5F9CC}">
      <dsp:nvSpPr>
        <dsp:cNvPr id="0" name=""/>
        <dsp:cNvSpPr/>
      </dsp:nvSpPr>
      <dsp:spPr>
        <a:xfrm>
          <a:off x="2807892" y="2514688"/>
          <a:ext cx="702304" cy="342569"/>
        </a:xfrm>
        <a:custGeom>
          <a:avLst/>
          <a:gdLst/>
          <a:ahLst/>
          <a:cxnLst/>
          <a:rect l="0" t="0" r="0" b="0"/>
          <a:pathLst>
            <a:path>
              <a:moveTo>
                <a:pt x="0" y="342569"/>
              </a:moveTo>
              <a:lnTo>
                <a:pt x="702304" y="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CC3D99-0931-4025-8534-CA952F7D9369}">
      <dsp:nvSpPr>
        <dsp:cNvPr id="0" name=""/>
        <dsp:cNvSpPr/>
      </dsp:nvSpPr>
      <dsp:spPr>
        <a:xfrm>
          <a:off x="2093452" y="2050949"/>
          <a:ext cx="714440" cy="2082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604"/>
              </a:lnTo>
              <a:lnTo>
                <a:pt x="714440" y="82604"/>
              </a:lnTo>
              <a:lnTo>
                <a:pt x="714440" y="20820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9476AD-1AD0-42D2-A1F4-EB39AD5EA1C1}">
      <dsp:nvSpPr>
        <dsp:cNvPr id="0" name=""/>
        <dsp:cNvSpPr/>
      </dsp:nvSpPr>
      <dsp:spPr>
        <a:xfrm>
          <a:off x="3664938" y="3933879"/>
          <a:ext cx="179430" cy="14786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8690"/>
              </a:lnTo>
              <a:lnTo>
                <a:pt x="179430" y="147869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8871E3-F23D-41F1-8199-F652E4A76D40}">
      <dsp:nvSpPr>
        <dsp:cNvPr id="0" name=""/>
        <dsp:cNvSpPr/>
      </dsp:nvSpPr>
      <dsp:spPr>
        <a:xfrm>
          <a:off x="3664938" y="3933879"/>
          <a:ext cx="179430" cy="4183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8373"/>
              </a:lnTo>
              <a:lnTo>
                <a:pt x="179430" y="41837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499FE0-E7FC-4E8B-B25E-9B3F8A475E02}">
      <dsp:nvSpPr>
        <dsp:cNvPr id="0" name=""/>
        <dsp:cNvSpPr/>
      </dsp:nvSpPr>
      <dsp:spPr>
        <a:xfrm>
          <a:off x="859823" y="2864997"/>
          <a:ext cx="3283597" cy="4707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177"/>
              </a:lnTo>
              <a:lnTo>
                <a:pt x="3283597" y="345177"/>
              </a:lnTo>
              <a:lnTo>
                <a:pt x="3283597" y="47077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97739A-30CB-46BF-B44E-3466567D2595}">
      <dsp:nvSpPr>
        <dsp:cNvPr id="0" name=""/>
        <dsp:cNvSpPr/>
      </dsp:nvSpPr>
      <dsp:spPr>
        <a:xfrm>
          <a:off x="1755745" y="3933879"/>
          <a:ext cx="179430" cy="22634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63413"/>
              </a:lnTo>
              <a:lnTo>
                <a:pt x="179430" y="226341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4222A8-E580-4B12-B3D5-D2ADC202B68E}">
      <dsp:nvSpPr>
        <dsp:cNvPr id="0" name=""/>
        <dsp:cNvSpPr/>
      </dsp:nvSpPr>
      <dsp:spPr>
        <a:xfrm>
          <a:off x="1755745" y="3933879"/>
          <a:ext cx="179430" cy="13336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620"/>
              </a:lnTo>
              <a:lnTo>
                <a:pt x="179430" y="133362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7CB3DB-D620-43C4-A2A8-A0C9A1916D1A}">
      <dsp:nvSpPr>
        <dsp:cNvPr id="0" name=""/>
        <dsp:cNvSpPr/>
      </dsp:nvSpPr>
      <dsp:spPr>
        <a:xfrm>
          <a:off x="1755745" y="3933879"/>
          <a:ext cx="179430" cy="4183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8373"/>
              </a:lnTo>
              <a:lnTo>
                <a:pt x="179430" y="41837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E52AD9-0770-47DE-AC77-DB0169E7F276}">
      <dsp:nvSpPr>
        <dsp:cNvPr id="0" name=""/>
        <dsp:cNvSpPr/>
      </dsp:nvSpPr>
      <dsp:spPr>
        <a:xfrm>
          <a:off x="859823" y="2864997"/>
          <a:ext cx="1374404" cy="4707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177"/>
              </a:lnTo>
              <a:lnTo>
                <a:pt x="1374404" y="345177"/>
              </a:lnTo>
              <a:lnTo>
                <a:pt x="1374404" y="47077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22B2F9-539D-4A79-8A8D-EB4CCBC07323}">
      <dsp:nvSpPr>
        <dsp:cNvPr id="0" name=""/>
        <dsp:cNvSpPr/>
      </dsp:nvSpPr>
      <dsp:spPr>
        <a:xfrm>
          <a:off x="178283" y="3932575"/>
          <a:ext cx="91440" cy="48824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8243"/>
              </a:lnTo>
              <a:lnTo>
                <a:pt x="104621" y="48824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B8BA20-6E42-46DB-AA75-52C07BFD8628}">
      <dsp:nvSpPr>
        <dsp:cNvPr id="0" name=""/>
        <dsp:cNvSpPr/>
      </dsp:nvSpPr>
      <dsp:spPr>
        <a:xfrm>
          <a:off x="702486" y="2864997"/>
          <a:ext cx="157336" cy="469474"/>
        </a:xfrm>
        <a:custGeom>
          <a:avLst/>
          <a:gdLst/>
          <a:ahLst/>
          <a:cxnLst/>
          <a:rect l="0" t="0" r="0" b="0"/>
          <a:pathLst>
            <a:path>
              <a:moveTo>
                <a:pt x="157336" y="0"/>
              </a:moveTo>
              <a:lnTo>
                <a:pt x="157336" y="343873"/>
              </a:lnTo>
              <a:lnTo>
                <a:pt x="0" y="343873"/>
              </a:lnTo>
              <a:lnTo>
                <a:pt x="0" y="46947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84700F-6098-4749-BD26-394E3276E35E}">
      <dsp:nvSpPr>
        <dsp:cNvPr id="0" name=""/>
        <dsp:cNvSpPr/>
      </dsp:nvSpPr>
      <dsp:spPr>
        <a:xfrm>
          <a:off x="859823" y="2050949"/>
          <a:ext cx="1233629" cy="215945"/>
        </a:xfrm>
        <a:custGeom>
          <a:avLst/>
          <a:gdLst/>
          <a:ahLst/>
          <a:cxnLst/>
          <a:rect l="0" t="0" r="0" b="0"/>
          <a:pathLst>
            <a:path>
              <a:moveTo>
                <a:pt x="1233629" y="0"/>
              </a:moveTo>
              <a:lnTo>
                <a:pt x="1233629" y="90343"/>
              </a:lnTo>
              <a:lnTo>
                <a:pt x="0" y="90343"/>
              </a:lnTo>
              <a:lnTo>
                <a:pt x="0" y="21594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0D5CFB-2617-4590-B872-8E2C478B495F}">
      <dsp:nvSpPr>
        <dsp:cNvPr id="0" name=""/>
        <dsp:cNvSpPr/>
      </dsp:nvSpPr>
      <dsp:spPr>
        <a:xfrm>
          <a:off x="2093452" y="1201398"/>
          <a:ext cx="3803355" cy="251448"/>
        </a:xfrm>
        <a:custGeom>
          <a:avLst/>
          <a:gdLst/>
          <a:ahLst/>
          <a:cxnLst/>
          <a:rect l="0" t="0" r="0" b="0"/>
          <a:pathLst>
            <a:path>
              <a:moveTo>
                <a:pt x="3803355" y="0"/>
              </a:moveTo>
              <a:lnTo>
                <a:pt x="3803355" y="125846"/>
              </a:lnTo>
              <a:lnTo>
                <a:pt x="0" y="125846"/>
              </a:lnTo>
              <a:lnTo>
                <a:pt x="0" y="25144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A08752-DBDB-4521-9D5A-4FEA32F88E8C}">
      <dsp:nvSpPr>
        <dsp:cNvPr id="0" name=""/>
        <dsp:cNvSpPr/>
      </dsp:nvSpPr>
      <dsp:spPr>
        <a:xfrm>
          <a:off x="5298704" y="603295"/>
          <a:ext cx="1196206" cy="59810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i="0" u="none" strike="noStrike" kern="1200" cap="none">
              <a:latin typeface="+mn-lt"/>
              <a:ea typeface="Calibri"/>
              <a:cs typeface="Calibri"/>
              <a:sym typeface="Calibri"/>
            </a:rPr>
            <a:t>Madd</a:t>
          </a:r>
          <a:br>
            <a:rPr lang="en-CA" sz="1400" b="1" i="0" u="none" strike="noStrike" kern="1200" cap="none" dirty="0">
              <a:latin typeface="+mn-lt"/>
              <a:ea typeface="Calibri"/>
              <a:cs typeface="Calibri"/>
              <a:sym typeface="Calibri"/>
            </a:rPr>
          </a:br>
          <a:r>
            <a:rPr lang="ar-KW" sz="1400" b="0" i="0" u="none" strike="noStrike" kern="1200" cap="none" dirty="0">
              <a:solidFill>
                <a:schemeClr val="tx1"/>
              </a:solidFill>
              <a:latin typeface="+mn-lt"/>
              <a:cs typeface="Calibri"/>
              <a:sym typeface="Calibri"/>
            </a:rPr>
            <a:t>المد</a:t>
          </a:r>
          <a:endParaRPr lang="en-CA" sz="1400" kern="1200" dirty="0">
            <a:solidFill>
              <a:schemeClr val="tx1"/>
            </a:solidFill>
            <a:latin typeface="+mn-lt"/>
          </a:endParaRPr>
        </a:p>
      </dsp:txBody>
      <dsp:txXfrm>
        <a:off x="5327901" y="632492"/>
        <a:ext cx="1137812" cy="539709"/>
      </dsp:txXfrm>
    </dsp:sp>
    <dsp:sp modelId="{80352BA0-3522-4E85-B679-025F665B3325}">
      <dsp:nvSpPr>
        <dsp:cNvPr id="0" name=""/>
        <dsp:cNvSpPr/>
      </dsp:nvSpPr>
      <dsp:spPr>
        <a:xfrm>
          <a:off x="327559" y="1452846"/>
          <a:ext cx="3531786" cy="598103"/>
        </a:xfrm>
        <a:prstGeom prst="roundRect">
          <a:avLst/>
        </a:prstGeom>
        <a:solidFill>
          <a:schemeClr val="tx2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Al-Madd Al-</a:t>
          </a:r>
          <a:r>
            <a:rPr lang="en-CA" sz="1400" b="1" kern="1200" dirty="0" err="1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Tabee’ee</a:t>
          </a:r>
          <a:br>
            <a:rPr lang="en-CA" sz="1400" b="1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</a:br>
          <a:r>
            <a:rPr lang="en-CA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(Madd of Origin)</a:t>
          </a:r>
          <a:br>
            <a:rPr lang="en-CA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</a:br>
          <a:r>
            <a:rPr lang="ar-KW" sz="1400" b="0" i="0" kern="1200" dirty="0">
              <a:solidFill>
                <a:schemeClr val="bg1"/>
              </a:solidFill>
              <a:latin typeface="+mn-lt"/>
              <a:cs typeface="Calibri" panose="020F0502020204030204" pitchFamily="34" charset="0"/>
            </a:rPr>
            <a:t>المد الطبيعي</a:t>
          </a:r>
          <a:endParaRPr lang="en-CA" sz="1400" kern="1200" dirty="0">
            <a:solidFill>
              <a:schemeClr val="bg1"/>
            </a:solidFill>
            <a:latin typeface="+mn-lt"/>
            <a:cs typeface="Calibri" panose="020F0502020204030204" pitchFamily="34" charset="0"/>
          </a:endParaRPr>
        </a:p>
      </dsp:txBody>
      <dsp:txXfrm>
        <a:off x="356756" y="1482043"/>
        <a:ext cx="3473392" cy="539709"/>
      </dsp:txXfrm>
    </dsp:sp>
    <dsp:sp modelId="{B3C570EB-761F-4DF2-840A-0BE33F51CA09}">
      <dsp:nvSpPr>
        <dsp:cNvPr id="0" name=""/>
        <dsp:cNvSpPr/>
      </dsp:nvSpPr>
      <dsp:spPr>
        <a:xfrm>
          <a:off x="261720" y="2266894"/>
          <a:ext cx="1196206" cy="598103"/>
        </a:xfrm>
        <a:prstGeom prst="round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Kalimi (</a:t>
          </a:r>
          <a:r>
            <a:rPr lang="en-US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word)</a:t>
          </a:r>
          <a:br>
            <a:rPr lang="en-US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kern="1200" dirty="0">
            <a:solidFill>
              <a:schemeClr val="bg1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290917" y="2296091"/>
        <a:ext cx="1137812" cy="539709"/>
      </dsp:txXfrm>
    </dsp:sp>
    <dsp:sp modelId="{0D88FE23-8758-4A6D-81FE-BEC5AE1BB7F4}">
      <dsp:nvSpPr>
        <dsp:cNvPr id="0" name=""/>
        <dsp:cNvSpPr/>
      </dsp:nvSpPr>
      <dsp:spPr>
        <a:xfrm>
          <a:off x="104383" y="3334472"/>
          <a:ext cx="1196206" cy="598103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C00000"/>
              </a:solidFill>
              <a:latin typeface="+mn-lt"/>
            </a:rPr>
            <a:t>Stopping &amp; Continuing</a:t>
          </a:r>
          <a:r>
            <a:rPr lang="ar-SA" sz="1400" b="1" kern="1200" dirty="0">
              <a:solidFill>
                <a:srgbClr val="C00000"/>
              </a:solidFill>
              <a:latin typeface="+mn-lt"/>
            </a:rPr>
            <a:t> وقفاً ووصلاً 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33580" y="3363669"/>
        <a:ext cx="1137812" cy="539709"/>
      </dsp:txXfrm>
    </dsp:sp>
    <dsp:sp modelId="{476443CA-C80E-495A-A67B-7D050FCD583F}">
      <dsp:nvSpPr>
        <dsp:cNvPr id="0" name=""/>
        <dsp:cNvSpPr/>
      </dsp:nvSpPr>
      <dsp:spPr>
        <a:xfrm>
          <a:off x="282905" y="4121767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b="1" kern="1200" dirty="0">
              <a:latin typeface="+mn-lt"/>
            </a:rPr>
            <a:t>بلغ</a:t>
          </a:r>
          <a:r>
            <a:rPr lang="ar-SA" sz="14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400" b="1" kern="1200" dirty="0">
              <a:latin typeface="+mn-lt"/>
            </a:rPr>
            <a:t> مجمع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12102" y="4150964"/>
        <a:ext cx="1137812" cy="539709"/>
      </dsp:txXfrm>
    </dsp:sp>
    <dsp:sp modelId="{9AA2D2B3-2912-464F-9B7B-9963A918BA5A}">
      <dsp:nvSpPr>
        <dsp:cNvPr id="0" name=""/>
        <dsp:cNvSpPr/>
      </dsp:nvSpPr>
      <dsp:spPr>
        <a:xfrm>
          <a:off x="1636125" y="3335776"/>
          <a:ext cx="1196206" cy="598103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C00000"/>
              </a:solidFill>
              <a:latin typeface="+mn-lt"/>
            </a:rPr>
            <a:t>Stopping</a:t>
          </a:r>
          <a:br>
            <a:rPr lang="en-US" sz="1400" b="1" kern="1200" dirty="0">
              <a:solidFill>
                <a:srgbClr val="C00000"/>
              </a:solidFill>
              <a:latin typeface="+mn-lt"/>
            </a:rPr>
          </a:br>
          <a:r>
            <a:rPr lang="ar-SA" sz="1400" b="1" kern="1200" dirty="0">
              <a:solidFill>
                <a:srgbClr val="C00000"/>
              </a:solidFill>
              <a:latin typeface="+mn-lt"/>
            </a:rPr>
            <a:t>وقفاً فقط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665322" y="3364973"/>
        <a:ext cx="1137812" cy="539709"/>
      </dsp:txXfrm>
    </dsp:sp>
    <dsp:sp modelId="{FD424917-6B45-4290-A810-E13D0472D485}">
      <dsp:nvSpPr>
        <dsp:cNvPr id="0" name=""/>
        <dsp:cNvSpPr/>
      </dsp:nvSpPr>
      <dsp:spPr>
        <a:xfrm>
          <a:off x="1935176" y="4053201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Iwad</a:t>
          </a:r>
          <a:br>
            <a:rPr lang="en-CA" sz="1400" b="1" kern="1200" dirty="0">
              <a:latin typeface="+mn-lt"/>
            </a:rPr>
          </a:br>
          <a:r>
            <a:rPr lang="en-US" sz="1400" b="0" kern="1200" dirty="0">
              <a:latin typeface="+mn-lt"/>
            </a:rPr>
            <a:t> (substitute)</a:t>
          </a:r>
          <a:r>
            <a:rPr lang="en-CA" sz="1400" b="0" kern="1200" dirty="0">
              <a:latin typeface="+mn-lt"/>
            </a:rPr>
            <a:t> </a:t>
          </a:r>
          <a:r>
            <a:rPr lang="ar-SA" sz="1400" b="0" kern="1200" dirty="0">
              <a:latin typeface="+mn-lt"/>
            </a:rPr>
            <a:t>العوض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964373" y="4082398"/>
        <a:ext cx="1137812" cy="539709"/>
      </dsp:txXfrm>
    </dsp:sp>
    <dsp:sp modelId="{FE2DB67C-4C26-4FA0-937E-4BE37BEFFBC2}">
      <dsp:nvSpPr>
        <dsp:cNvPr id="0" name=""/>
        <dsp:cNvSpPr/>
      </dsp:nvSpPr>
      <dsp:spPr>
        <a:xfrm>
          <a:off x="1935176" y="4968448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n-lt"/>
            </a:rPr>
            <a:t>Meeting of 2 </a:t>
          </a:r>
          <a:r>
            <a:rPr lang="en-US" sz="1400" b="1" kern="1200" dirty="0" err="1">
              <a:latin typeface="+mn-lt"/>
            </a:rPr>
            <a:t>sakin</a:t>
          </a:r>
          <a:br>
            <a:rPr lang="en-US" sz="1400" b="1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التقاء الساكنين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964373" y="4997645"/>
        <a:ext cx="1137812" cy="539709"/>
      </dsp:txXfrm>
    </dsp:sp>
    <dsp:sp modelId="{95508A89-9607-4824-9661-443880E5D946}">
      <dsp:nvSpPr>
        <dsp:cNvPr id="0" name=""/>
        <dsp:cNvSpPr/>
      </dsp:nvSpPr>
      <dsp:spPr>
        <a:xfrm>
          <a:off x="1935176" y="5898241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n-lt"/>
            </a:rPr>
            <a:t>The 7 Alifs</a:t>
          </a:r>
          <a:br>
            <a:rPr lang="en-US" sz="1400" b="0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الألفات السبعة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964373" y="5927438"/>
        <a:ext cx="1137812" cy="539709"/>
      </dsp:txXfrm>
    </dsp:sp>
    <dsp:sp modelId="{16BA64E7-47CA-4051-8160-48E056F028DE}">
      <dsp:nvSpPr>
        <dsp:cNvPr id="0" name=""/>
        <dsp:cNvSpPr/>
      </dsp:nvSpPr>
      <dsp:spPr>
        <a:xfrm>
          <a:off x="3545317" y="3335776"/>
          <a:ext cx="1196206" cy="598103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C00000"/>
              </a:solidFill>
              <a:latin typeface="+mn-lt"/>
            </a:rPr>
            <a:t>Continuing</a:t>
          </a:r>
          <a:r>
            <a:rPr lang="ar-SA" sz="1400" b="1" kern="1200" dirty="0">
              <a:solidFill>
                <a:srgbClr val="C00000"/>
              </a:solidFill>
              <a:latin typeface="+mn-lt"/>
            </a:rPr>
            <a:t> </a:t>
          </a:r>
          <a:br>
            <a:rPr lang="en-CA" sz="1400" b="1" kern="1200" dirty="0">
              <a:solidFill>
                <a:srgbClr val="C00000"/>
              </a:solidFill>
              <a:latin typeface="+mn-lt"/>
            </a:rPr>
          </a:br>
          <a:r>
            <a:rPr lang="ar-SA" sz="1400" b="1" kern="1200" dirty="0">
              <a:solidFill>
                <a:srgbClr val="C00000"/>
              </a:solidFill>
              <a:latin typeface="+mn-lt"/>
            </a:rPr>
            <a:t>وصلاً فقط 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574514" y="3364973"/>
        <a:ext cx="1137812" cy="539709"/>
      </dsp:txXfrm>
    </dsp:sp>
    <dsp:sp modelId="{D9AD7E2B-4BCA-44C8-A1CC-001F9ADA21DF}">
      <dsp:nvSpPr>
        <dsp:cNvPr id="0" name=""/>
        <dsp:cNvSpPr/>
      </dsp:nvSpPr>
      <dsp:spPr>
        <a:xfrm>
          <a:off x="3844369" y="4053201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Silah Sughra</a:t>
          </a:r>
          <a:br>
            <a:rPr lang="en-CA" sz="1400" b="1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الصلة الصغرى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873566" y="4082398"/>
        <a:ext cx="1137812" cy="539709"/>
      </dsp:txXfrm>
    </dsp:sp>
    <dsp:sp modelId="{9609A133-F0ED-48A9-B246-3CF25CA29719}">
      <dsp:nvSpPr>
        <dsp:cNvPr id="0" name=""/>
        <dsp:cNvSpPr/>
      </dsp:nvSpPr>
      <dsp:spPr>
        <a:xfrm>
          <a:off x="3844369" y="5113518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b="1" kern="1200" dirty="0">
              <a:latin typeface="+mn-lt"/>
            </a:rPr>
            <a:t>‘Ared Lil </a:t>
          </a:r>
          <a:r>
            <a:rPr lang="en-CA" sz="1200" b="1" kern="1200" dirty="0" err="1">
              <a:latin typeface="+mn-lt"/>
            </a:rPr>
            <a:t>Sukoun</a:t>
          </a:r>
          <a:br>
            <a:rPr lang="en-CA" sz="1200" b="0" kern="1200" dirty="0">
              <a:latin typeface="+mn-lt"/>
            </a:rPr>
          </a:br>
          <a:r>
            <a:rPr lang="ar-SA" sz="1200" b="0" kern="1200" dirty="0">
              <a:latin typeface="+mn-lt"/>
            </a:rPr>
            <a:t>العارض للسكون</a:t>
          </a:r>
          <a:endParaRPr lang="en-CA" sz="12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873566" y="5142715"/>
        <a:ext cx="1137812" cy="539709"/>
      </dsp:txXfrm>
    </dsp:sp>
    <dsp:sp modelId="{85AF74FC-F459-409E-965E-D6BDD3AF4BA0}">
      <dsp:nvSpPr>
        <dsp:cNvPr id="0" name=""/>
        <dsp:cNvSpPr/>
      </dsp:nvSpPr>
      <dsp:spPr>
        <a:xfrm>
          <a:off x="2209789" y="2259155"/>
          <a:ext cx="1196206" cy="598103"/>
        </a:xfrm>
        <a:prstGeom prst="round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Thuna’ee</a:t>
          </a:r>
          <a:r>
            <a:rPr lang="en-US" sz="1400" b="1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r>
            <a:rPr lang="en-US" sz="1400" b="0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(Dual)</a:t>
          </a:r>
          <a:br>
            <a:rPr lang="en-US" sz="1400" b="1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ثنائي</a:t>
          </a:r>
          <a:endParaRPr lang="en-CA" sz="1400" kern="1200" dirty="0">
            <a:solidFill>
              <a:schemeClr val="bg2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2238986" y="2288352"/>
        <a:ext cx="1137812" cy="539709"/>
      </dsp:txXfrm>
    </dsp:sp>
    <dsp:sp modelId="{2E6D1DDD-EBC5-4DE6-B3DA-5FF0821D8C25}">
      <dsp:nvSpPr>
        <dsp:cNvPr id="0" name=""/>
        <dsp:cNvSpPr/>
      </dsp:nvSpPr>
      <dsp:spPr>
        <a:xfrm>
          <a:off x="3206133" y="2514688"/>
          <a:ext cx="608127" cy="606518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100" b="1" kern="1200" dirty="0" err="1">
              <a:latin typeface="+mn-lt"/>
            </a:rPr>
            <a:t>ح</a:t>
          </a:r>
          <a:r>
            <a:rPr lang="ar-SA" sz="1100" b="1" kern="1200" dirty="0" err="1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ي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</a:t>
          </a:r>
          <a:r>
            <a:rPr lang="ar-SA" sz="1100" b="1" kern="1200" dirty="0" err="1">
              <a:latin typeface="+mn-lt"/>
            </a:rPr>
            <a:t>ط</a:t>
          </a:r>
          <a:r>
            <a:rPr lang="ar-SA" sz="1100" b="1" kern="1200" dirty="0" err="1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ه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ر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235741" y="2544296"/>
        <a:ext cx="548911" cy="547302"/>
      </dsp:txXfrm>
    </dsp:sp>
    <dsp:sp modelId="{B03DEEBE-8D6A-4D34-A3DA-17FB6B68BDE7}">
      <dsp:nvSpPr>
        <dsp:cNvPr id="0" name=""/>
        <dsp:cNvSpPr/>
      </dsp:nvSpPr>
      <dsp:spPr>
        <a:xfrm>
          <a:off x="9083500" y="1452846"/>
          <a:ext cx="2305352" cy="598103"/>
        </a:xfrm>
        <a:prstGeom prst="roundRect">
          <a:avLst/>
        </a:prstGeom>
        <a:solidFill>
          <a:schemeClr val="accent6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  <a:ea typeface="Calibri"/>
              <a:cs typeface="Calibri"/>
              <a:sym typeface="Calibri"/>
            </a:rPr>
            <a:t>Al-Madd Al-</a:t>
          </a:r>
          <a:r>
            <a:rPr lang="en-CA" sz="1400" b="1" kern="1200" dirty="0" err="1">
              <a:latin typeface="+mn-lt"/>
              <a:ea typeface="Calibri"/>
              <a:cs typeface="Calibri"/>
              <a:sym typeface="Calibri"/>
            </a:rPr>
            <a:t>Far’ee</a:t>
          </a:r>
          <a:br>
            <a:rPr lang="en-CA" sz="1400" kern="1200" dirty="0">
              <a:latin typeface="+mn-lt"/>
              <a:ea typeface="Calibri"/>
              <a:cs typeface="Calibri"/>
              <a:sym typeface="Calibri"/>
            </a:rPr>
          </a:br>
          <a:r>
            <a:rPr lang="en-CA" sz="1400" kern="1200" dirty="0">
              <a:latin typeface="+mn-lt"/>
              <a:ea typeface="Calibri"/>
              <a:cs typeface="Calibri"/>
              <a:sym typeface="Calibri"/>
            </a:rPr>
            <a:t>(Secondary Madd)</a:t>
          </a:r>
          <a:br>
            <a:rPr lang="en-CA" sz="1400" kern="1200" dirty="0">
              <a:latin typeface="+mn-lt"/>
              <a:ea typeface="Calibri"/>
              <a:cs typeface="Calibri"/>
              <a:sym typeface="Calibri"/>
            </a:rPr>
          </a:br>
          <a:r>
            <a:rPr lang="ar-KW" sz="1400" b="0" i="0" kern="1200" dirty="0">
              <a:latin typeface="+mn-lt"/>
            </a:rPr>
            <a:t>المد الفرعي</a:t>
          </a:r>
          <a:endParaRPr lang="en-CA" sz="1400" kern="1200" dirty="0">
            <a:latin typeface="+mn-lt"/>
          </a:endParaRPr>
        </a:p>
      </dsp:txBody>
      <dsp:txXfrm>
        <a:off x="9112697" y="1482043"/>
        <a:ext cx="2246958" cy="539709"/>
      </dsp:txXfrm>
    </dsp:sp>
    <dsp:sp modelId="{E670587C-8103-0443-9C22-BE39B479CE67}">
      <dsp:nvSpPr>
        <dsp:cNvPr id="0" name=""/>
        <dsp:cNvSpPr/>
      </dsp:nvSpPr>
      <dsp:spPr>
        <a:xfrm>
          <a:off x="6651266" y="2301907"/>
          <a:ext cx="1196206" cy="598103"/>
        </a:xfrm>
        <a:prstGeom prst="roundRect">
          <a:avLst/>
        </a:prstGeom>
        <a:solidFill>
          <a:schemeClr val="accent5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>
              <a:solidFill>
                <a:schemeClr val="bg2"/>
              </a:solidFill>
              <a:latin typeface="+mn-lt"/>
            </a:rPr>
            <a:t>Caused by</a:t>
          </a:r>
          <a:br>
            <a:rPr lang="en-CA" sz="1400" kern="1200" dirty="0">
              <a:solidFill>
                <a:schemeClr val="bg2"/>
              </a:solidFill>
              <a:latin typeface="+mn-lt"/>
            </a:rPr>
          </a:br>
          <a:r>
            <a:rPr lang="en-CA" sz="1400" kern="1200" dirty="0">
              <a:solidFill>
                <a:schemeClr val="bg2"/>
              </a:solidFill>
              <a:latin typeface="+mn-lt"/>
            </a:rPr>
            <a:t> </a:t>
          </a:r>
          <a:r>
            <a:rPr lang="en-CA" sz="1400" b="1" i="1" kern="1200" dirty="0">
              <a:solidFill>
                <a:schemeClr val="bg2"/>
              </a:solidFill>
              <a:latin typeface="+mn-lt"/>
            </a:rPr>
            <a:t>Hamzah</a:t>
          </a:r>
          <a:br>
            <a:rPr lang="en-CA" sz="1400" kern="1200" dirty="0">
              <a:solidFill>
                <a:schemeClr val="bg2"/>
              </a:solidFill>
              <a:latin typeface="+mn-lt"/>
            </a:rPr>
          </a:br>
          <a:r>
            <a:rPr lang="ar-SA" sz="1400" kern="1200" dirty="0">
              <a:solidFill>
                <a:schemeClr val="bg2"/>
              </a:solidFill>
              <a:latin typeface="+mn-lt"/>
            </a:rPr>
            <a:t>بسبب الهمزة</a:t>
          </a:r>
          <a:endParaRPr lang="en-CA" sz="1400" kern="1200" dirty="0">
            <a:solidFill>
              <a:schemeClr val="bg2"/>
            </a:solidFill>
            <a:latin typeface="+mn-lt"/>
          </a:endParaRPr>
        </a:p>
      </dsp:txBody>
      <dsp:txXfrm>
        <a:off x="6680463" y="2331104"/>
        <a:ext cx="1137812" cy="539709"/>
      </dsp:txXfrm>
    </dsp:sp>
    <dsp:sp modelId="{D84305E1-BA37-304B-A784-6CFAA8A6C331}">
      <dsp:nvSpPr>
        <dsp:cNvPr id="0" name=""/>
        <dsp:cNvSpPr/>
      </dsp:nvSpPr>
      <dsp:spPr>
        <a:xfrm>
          <a:off x="5203857" y="3151213"/>
          <a:ext cx="1196206" cy="598103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Muttasil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(Connected)</a:t>
          </a:r>
          <a:r>
            <a:rPr lang="en-CA" sz="1400" kern="1200" dirty="0">
              <a:latin typeface="+mn-lt"/>
            </a:rPr>
            <a:t> </a:t>
          </a:r>
          <a:r>
            <a:rPr lang="ar-SA" sz="1400" kern="1200" dirty="0">
              <a:latin typeface="+mn-lt"/>
            </a:rPr>
            <a:t>المتصل</a:t>
          </a:r>
          <a:endParaRPr lang="en-CA" sz="1400" kern="1200" dirty="0">
            <a:latin typeface="+mn-lt"/>
          </a:endParaRPr>
        </a:p>
      </dsp:txBody>
      <dsp:txXfrm>
        <a:off x="5233054" y="3180410"/>
        <a:ext cx="1137812" cy="539709"/>
      </dsp:txXfrm>
    </dsp:sp>
    <dsp:sp modelId="{F136958E-13D4-4847-B22C-2B29EDCF9391}">
      <dsp:nvSpPr>
        <dsp:cNvPr id="0" name=""/>
        <dsp:cNvSpPr/>
      </dsp:nvSpPr>
      <dsp:spPr>
        <a:xfrm>
          <a:off x="6651266" y="3151213"/>
          <a:ext cx="1196206" cy="598103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Munfasil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(Separated)</a:t>
          </a:r>
          <a:r>
            <a:rPr lang="ar-SA" sz="1400" kern="1200" dirty="0">
              <a:latin typeface="+mn-lt"/>
            </a:rPr>
            <a:t> المنفصل</a:t>
          </a:r>
          <a:endParaRPr lang="en-CA" sz="1400" kern="1200" dirty="0">
            <a:latin typeface="+mn-lt"/>
          </a:endParaRPr>
        </a:p>
      </dsp:txBody>
      <dsp:txXfrm>
        <a:off x="6680463" y="3180410"/>
        <a:ext cx="1137812" cy="539709"/>
      </dsp:txXfrm>
    </dsp:sp>
    <dsp:sp modelId="{05E74234-4102-CF40-8107-3B5E494BBF5B}">
      <dsp:nvSpPr>
        <dsp:cNvPr id="0" name=""/>
        <dsp:cNvSpPr/>
      </dsp:nvSpPr>
      <dsp:spPr>
        <a:xfrm>
          <a:off x="6877158" y="4393366"/>
          <a:ext cx="1196206" cy="598103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Silah Kubra</a:t>
          </a:r>
          <a:br>
            <a:rPr lang="en-CA" sz="1400" kern="1200" dirty="0">
              <a:latin typeface="+mn-lt"/>
            </a:rPr>
          </a:br>
          <a:r>
            <a:rPr lang="ar-SA" sz="1400" kern="1200" dirty="0" err="1">
              <a:latin typeface="+mn-lt"/>
            </a:rPr>
            <a:t>الصله</a:t>
          </a:r>
          <a:r>
            <a:rPr lang="ar-SA" sz="1400" kern="1200" dirty="0">
              <a:latin typeface="+mn-lt"/>
            </a:rPr>
            <a:t> الكبرى</a:t>
          </a:r>
          <a:endParaRPr lang="en-CA" sz="1400" kern="1200" dirty="0">
            <a:latin typeface="+mn-lt"/>
          </a:endParaRPr>
        </a:p>
      </dsp:txBody>
      <dsp:txXfrm>
        <a:off x="6906355" y="4422563"/>
        <a:ext cx="1137812" cy="539709"/>
      </dsp:txXfrm>
    </dsp:sp>
    <dsp:sp modelId="{419FA2A6-83F7-964B-850B-2700EEE7AA57}">
      <dsp:nvSpPr>
        <dsp:cNvPr id="0" name=""/>
        <dsp:cNvSpPr/>
      </dsp:nvSpPr>
      <dsp:spPr>
        <a:xfrm>
          <a:off x="8098676" y="3151213"/>
          <a:ext cx="1196206" cy="598103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Badal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(Switched)</a:t>
          </a:r>
          <a:br>
            <a:rPr lang="en-CA" sz="1200" kern="1200" dirty="0">
              <a:latin typeface="+mn-lt"/>
            </a:rPr>
          </a:br>
          <a:r>
            <a:rPr lang="ar-SA" sz="1400" kern="1200" dirty="0">
              <a:latin typeface="+mn-lt"/>
            </a:rPr>
            <a:t>البدل </a:t>
          </a:r>
          <a:endParaRPr lang="en-CA" sz="1400" kern="1200" dirty="0">
            <a:latin typeface="+mn-lt"/>
          </a:endParaRPr>
        </a:p>
      </dsp:txBody>
      <dsp:txXfrm>
        <a:off x="8127873" y="3180410"/>
        <a:ext cx="1137812" cy="539709"/>
      </dsp:txXfrm>
    </dsp:sp>
    <dsp:sp modelId="{031CA4F7-B8AA-A14F-8375-3F5207435063}">
      <dsp:nvSpPr>
        <dsp:cNvPr id="0" name=""/>
        <dsp:cNvSpPr/>
      </dsp:nvSpPr>
      <dsp:spPr>
        <a:xfrm>
          <a:off x="10995793" y="2301907"/>
          <a:ext cx="1196206" cy="598103"/>
        </a:xfrm>
        <a:prstGeom prst="roundRect">
          <a:avLst/>
        </a:prstGeom>
        <a:solidFill>
          <a:schemeClr val="accent3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>
              <a:latin typeface="+mn-lt"/>
            </a:rPr>
            <a:t>Caused by</a:t>
          </a:r>
          <a:br>
            <a:rPr lang="en-CA" sz="1400" kern="1200" dirty="0">
              <a:latin typeface="+mn-lt"/>
            </a:rPr>
          </a:br>
          <a:r>
            <a:rPr lang="en-CA" sz="1400" kern="1200" dirty="0">
              <a:latin typeface="+mn-lt"/>
            </a:rPr>
            <a:t> </a:t>
          </a:r>
          <a:r>
            <a:rPr lang="en-CA" sz="1400" b="1" i="1" kern="1200" dirty="0">
              <a:latin typeface="+mn-lt"/>
            </a:rPr>
            <a:t>Sokun</a:t>
          </a:r>
          <a:br>
            <a:rPr lang="en-C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بسبب السكون</a:t>
          </a:r>
          <a:endParaRPr lang="en-CA" sz="1400" kern="1200" dirty="0">
            <a:latin typeface="+mn-lt"/>
          </a:endParaRPr>
        </a:p>
      </dsp:txBody>
      <dsp:txXfrm>
        <a:off x="11024990" y="2331104"/>
        <a:ext cx="1137812" cy="539709"/>
      </dsp:txXfrm>
    </dsp:sp>
    <dsp:sp modelId="{6028A916-807A-C64B-ADC0-F0FB1A8264C9}">
      <dsp:nvSpPr>
        <dsp:cNvPr id="0" name=""/>
        <dsp:cNvSpPr/>
      </dsp:nvSpPr>
      <dsp:spPr>
        <a:xfrm>
          <a:off x="9546085" y="3151213"/>
          <a:ext cx="1196206" cy="598103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Lazim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(Compulsory)</a:t>
          </a:r>
          <a:br>
            <a:rPr lang="en-C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اللازم</a:t>
          </a:r>
          <a:endParaRPr lang="en-CA" sz="1400" kern="1200" dirty="0">
            <a:latin typeface="+mn-lt"/>
          </a:endParaRPr>
        </a:p>
      </dsp:txBody>
      <dsp:txXfrm>
        <a:off x="9575282" y="3180410"/>
        <a:ext cx="1137812" cy="539709"/>
      </dsp:txXfrm>
    </dsp:sp>
    <dsp:sp modelId="{56631885-E12A-EA4E-B819-91490DFB6D5F}">
      <dsp:nvSpPr>
        <dsp:cNvPr id="0" name=""/>
        <dsp:cNvSpPr/>
      </dsp:nvSpPr>
      <dsp:spPr>
        <a:xfrm>
          <a:off x="8503388" y="4000520"/>
          <a:ext cx="1196206" cy="598103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Kalimi</a:t>
          </a:r>
          <a:r>
            <a:rPr lang="en-US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br>
            <a:rPr lang="ar-SA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en-US" sz="12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(word)</a:t>
          </a:r>
          <a:br>
            <a:rPr lang="en-US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kern="1200" dirty="0">
            <a:solidFill>
              <a:schemeClr val="tx1"/>
            </a:solidFill>
            <a:latin typeface="+mn-lt"/>
          </a:endParaRPr>
        </a:p>
      </dsp:txBody>
      <dsp:txXfrm>
        <a:off x="8532585" y="4029717"/>
        <a:ext cx="1137812" cy="539709"/>
      </dsp:txXfrm>
    </dsp:sp>
    <dsp:sp modelId="{1DFE80F7-7D13-8E4C-98F9-FDA733D2A3A7}">
      <dsp:nvSpPr>
        <dsp:cNvPr id="0" name=""/>
        <dsp:cNvSpPr/>
      </dsp:nvSpPr>
      <dsp:spPr>
        <a:xfrm>
          <a:off x="8802440" y="4849826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Muthaqqal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(Heavy)</a:t>
          </a:r>
          <a:br>
            <a:rPr lang="en-C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مثقل</a:t>
          </a:r>
          <a:endParaRPr lang="en-CA" sz="1400" kern="1200" dirty="0">
            <a:latin typeface="+mn-lt"/>
          </a:endParaRPr>
        </a:p>
      </dsp:txBody>
      <dsp:txXfrm>
        <a:off x="8831637" y="4879023"/>
        <a:ext cx="1137812" cy="539709"/>
      </dsp:txXfrm>
    </dsp:sp>
    <dsp:sp modelId="{E1053A9F-4B47-AA45-BFBA-CB94E6DAED0E}">
      <dsp:nvSpPr>
        <dsp:cNvPr id="0" name=""/>
        <dsp:cNvSpPr/>
      </dsp:nvSpPr>
      <dsp:spPr>
        <a:xfrm>
          <a:off x="8802440" y="5699132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Mukhaffaf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(Light)</a:t>
          </a:r>
          <a:br>
            <a:rPr lang="ar-S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مخفف</a:t>
          </a:r>
          <a:endParaRPr lang="en-CA" sz="1400" kern="1200" dirty="0">
            <a:latin typeface="+mn-lt"/>
          </a:endParaRPr>
        </a:p>
      </dsp:txBody>
      <dsp:txXfrm>
        <a:off x="8831637" y="5728329"/>
        <a:ext cx="1137812" cy="539709"/>
      </dsp:txXfrm>
    </dsp:sp>
    <dsp:sp modelId="{07DF70A2-F207-4C49-8D88-11093927A77C}">
      <dsp:nvSpPr>
        <dsp:cNvPr id="0" name=""/>
        <dsp:cNvSpPr/>
      </dsp:nvSpPr>
      <dsp:spPr>
        <a:xfrm>
          <a:off x="10269790" y="4000520"/>
          <a:ext cx="1196206" cy="598103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Harfi</a:t>
          </a:r>
          <a:r>
            <a:rPr lang="en-CA" sz="1400" kern="1200" dirty="0">
              <a:latin typeface="+mn-lt"/>
            </a:rPr>
            <a:t> </a:t>
          </a:r>
          <a:br>
            <a:rPr lang="ar-S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(letter)</a:t>
          </a:r>
          <a:br>
            <a:rPr lang="en-CA" sz="1200" kern="1200" dirty="0">
              <a:latin typeface="+mn-lt"/>
            </a:rPr>
          </a:br>
          <a:r>
            <a:rPr lang="ar-SA" sz="1400" kern="1200" dirty="0">
              <a:latin typeface="+mn-lt"/>
            </a:rPr>
            <a:t>حرفي</a:t>
          </a:r>
          <a:endParaRPr lang="en-CA" sz="1400" kern="1200" dirty="0">
            <a:latin typeface="+mn-lt"/>
          </a:endParaRPr>
        </a:p>
      </dsp:txBody>
      <dsp:txXfrm>
        <a:off x="10298987" y="4029717"/>
        <a:ext cx="1137812" cy="539709"/>
      </dsp:txXfrm>
    </dsp:sp>
    <dsp:sp modelId="{864C587B-D834-1244-89A5-C85D2BEAA7F0}">
      <dsp:nvSpPr>
        <dsp:cNvPr id="0" name=""/>
        <dsp:cNvSpPr/>
      </dsp:nvSpPr>
      <dsp:spPr>
        <a:xfrm>
          <a:off x="10568841" y="4849826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>
              <a:latin typeface="+mn-lt"/>
            </a:rPr>
            <a:t>Muthaqqal</a:t>
          </a:r>
          <a:br>
            <a:rPr lang="en-CA" sz="1400" kern="1200">
              <a:latin typeface="+mn-lt"/>
            </a:rPr>
          </a:br>
          <a:r>
            <a:rPr lang="en-CA" sz="1400" kern="1200">
              <a:latin typeface="+mn-lt"/>
            </a:rPr>
            <a:t>(Heavy)</a:t>
          </a:r>
          <a:br>
            <a:rPr lang="en-CA" sz="1400" kern="1200">
              <a:latin typeface="+mn-lt"/>
            </a:rPr>
          </a:br>
          <a:r>
            <a:rPr lang="ar-SA" sz="1400" kern="1200">
              <a:latin typeface="+mn-lt"/>
            </a:rPr>
            <a:t>مثقل</a:t>
          </a:r>
          <a:endParaRPr lang="en-CA" sz="1400" kern="1200" dirty="0">
            <a:latin typeface="+mn-lt"/>
          </a:endParaRPr>
        </a:p>
      </dsp:txBody>
      <dsp:txXfrm>
        <a:off x="10598038" y="4879023"/>
        <a:ext cx="1137812" cy="539709"/>
      </dsp:txXfrm>
    </dsp:sp>
    <dsp:sp modelId="{03F99A12-2112-C042-8AA0-033290933644}">
      <dsp:nvSpPr>
        <dsp:cNvPr id="0" name=""/>
        <dsp:cNvSpPr/>
      </dsp:nvSpPr>
      <dsp:spPr>
        <a:xfrm>
          <a:off x="10568841" y="5699132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Mukhaffaf</a:t>
          </a:r>
          <a:br>
            <a:rPr lang="en-CA" sz="1400" kern="1200" dirty="0">
              <a:latin typeface="+mn-lt"/>
            </a:rPr>
          </a:br>
          <a:r>
            <a:rPr lang="en-CA" sz="1400" kern="1200" dirty="0">
              <a:latin typeface="+mn-lt"/>
            </a:rPr>
            <a:t>(Light)</a:t>
          </a:r>
          <a:br>
            <a:rPr lang="ar-S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مخفف</a:t>
          </a:r>
          <a:endParaRPr lang="en-US" sz="1400" kern="1200" dirty="0"/>
        </a:p>
      </dsp:txBody>
      <dsp:txXfrm>
        <a:off x="10598038" y="5728329"/>
        <a:ext cx="1137812" cy="539709"/>
      </dsp:txXfrm>
    </dsp:sp>
    <dsp:sp modelId="{355656ED-0420-FF42-9E10-0556A01EE55E}">
      <dsp:nvSpPr>
        <dsp:cNvPr id="0" name=""/>
        <dsp:cNvSpPr/>
      </dsp:nvSpPr>
      <dsp:spPr>
        <a:xfrm>
          <a:off x="10993494" y="3151213"/>
          <a:ext cx="1196206" cy="598103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‘Ared Lil </a:t>
          </a:r>
          <a:r>
            <a:rPr lang="en-CA" sz="1400" b="1" kern="1200" dirty="0" err="1">
              <a:latin typeface="+mn-lt"/>
            </a:rPr>
            <a:t>Sukoun</a:t>
          </a:r>
          <a:br>
            <a:rPr lang="en-CA" sz="1400" b="0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العارض للسكون</a:t>
          </a:r>
          <a:endParaRPr lang="en-CA" sz="1400" kern="1200" dirty="0">
            <a:latin typeface="+mn-lt"/>
          </a:endParaRPr>
        </a:p>
      </dsp:txBody>
      <dsp:txXfrm>
        <a:off x="11022691" y="3180410"/>
        <a:ext cx="1137812" cy="53970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F8E57C-9B14-4707-B479-351C98455365}">
      <dsp:nvSpPr>
        <dsp:cNvPr id="0" name=""/>
        <dsp:cNvSpPr/>
      </dsp:nvSpPr>
      <dsp:spPr>
        <a:xfrm rot="5400000">
          <a:off x="-142521" y="143755"/>
          <a:ext cx="950143" cy="6651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1</a:t>
          </a:r>
        </a:p>
      </dsp:txBody>
      <dsp:txXfrm rot="-5400000">
        <a:off x="1" y="333783"/>
        <a:ext cx="665100" cy="285043"/>
      </dsp:txXfrm>
    </dsp:sp>
    <dsp:sp modelId="{2FF8C006-0654-45DE-B107-92D51277BC4D}">
      <dsp:nvSpPr>
        <dsp:cNvPr id="0" name=""/>
        <dsp:cNvSpPr/>
      </dsp:nvSpPr>
      <dsp:spPr>
        <a:xfrm rot="5400000">
          <a:off x="4237274" y="-3570939"/>
          <a:ext cx="617593" cy="776194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kern="1200" dirty="0"/>
            <a:t>Pronounced on </a:t>
          </a:r>
          <a:r>
            <a:rPr lang="en-US" sz="2400" b="1" kern="1200" dirty="0">
              <a:solidFill>
                <a:schemeClr val="accent1"/>
              </a:solidFill>
            </a:rPr>
            <a:t>Stopping &amp; Continuing</a:t>
          </a:r>
          <a:r>
            <a:rPr lang="ar-SA" sz="2400" b="1" kern="1200" dirty="0"/>
            <a:t>يثبت </a:t>
          </a:r>
          <a:r>
            <a:rPr lang="ar-SA" sz="2400" b="1" kern="1200" dirty="0">
              <a:solidFill>
                <a:schemeClr val="accent1"/>
              </a:solidFill>
            </a:rPr>
            <a:t>وقفاً ووصلاً </a:t>
          </a:r>
          <a:r>
            <a:rPr lang="en-US" sz="2400" b="1" kern="1200" dirty="0">
              <a:solidFill>
                <a:schemeClr val="accent1"/>
              </a:solidFill>
            </a:rPr>
            <a:t> </a:t>
          </a:r>
        </a:p>
      </dsp:txBody>
      <dsp:txXfrm rot="-5400000">
        <a:off x="665101" y="31382"/>
        <a:ext cx="7731792" cy="557297"/>
      </dsp:txXfrm>
    </dsp:sp>
    <dsp:sp modelId="{2DFA9B13-2BC5-4FD8-A530-5D7C436BD76D}">
      <dsp:nvSpPr>
        <dsp:cNvPr id="0" name=""/>
        <dsp:cNvSpPr/>
      </dsp:nvSpPr>
      <dsp:spPr>
        <a:xfrm rot="5400000">
          <a:off x="-142521" y="894369"/>
          <a:ext cx="950143" cy="6651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800" kern="1200" dirty="0"/>
            <a:t>2</a:t>
          </a:r>
          <a:endParaRPr lang="en-US" sz="1800" kern="1200" dirty="0"/>
        </a:p>
      </dsp:txBody>
      <dsp:txXfrm rot="-5400000">
        <a:off x="1" y="1084397"/>
        <a:ext cx="665100" cy="285043"/>
      </dsp:txXfrm>
    </dsp:sp>
    <dsp:sp modelId="{09D56115-5904-4460-B20B-9F40540D88B4}">
      <dsp:nvSpPr>
        <dsp:cNvPr id="0" name=""/>
        <dsp:cNvSpPr/>
      </dsp:nvSpPr>
      <dsp:spPr>
        <a:xfrm rot="5400000">
          <a:off x="4237274" y="-2820325"/>
          <a:ext cx="617593" cy="7761940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kern="1200" dirty="0"/>
            <a:t>Pronounced only on </a:t>
          </a:r>
          <a:r>
            <a:rPr lang="en-US" sz="2400" b="1" kern="1200" dirty="0">
              <a:solidFill>
                <a:schemeClr val="accent1"/>
              </a:solidFill>
            </a:rPr>
            <a:t>Stopping</a:t>
          </a:r>
          <a:r>
            <a:rPr lang="en-US" sz="2400" b="1" kern="1200" dirty="0">
              <a:solidFill>
                <a:srgbClr val="FF0000"/>
              </a:solidFill>
            </a:rPr>
            <a:t> </a:t>
          </a:r>
          <a:r>
            <a:rPr lang="ar-SA" sz="2400" b="1" kern="1200" dirty="0"/>
            <a:t>يثبت </a:t>
          </a:r>
          <a:r>
            <a:rPr lang="ar-SA" sz="2400" b="1" kern="1200" dirty="0">
              <a:solidFill>
                <a:schemeClr val="accent1"/>
              </a:solidFill>
            </a:rPr>
            <a:t>وقفاً فقط</a:t>
          </a:r>
          <a:endParaRPr lang="en-US" sz="2400" kern="1200" dirty="0">
            <a:solidFill>
              <a:schemeClr val="accent1"/>
            </a:solidFill>
          </a:endParaRPr>
        </a:p>
      </dsp:txBody>
      <dsp:txXfrm rot="-5400000">
        <a:off x="665101" y="781996"/>
        <a:ext cx="7731792" cy="557297"/>
      </dsp:txXfrm>
    </dsp:sp>
    <dsp:sp modelId="{E3C5BFBD-E0BF-4C4E-9D18-FC3CFC57AAC9}">
      <dsp:nvSpPr>
        <dsp:cNvPr id="0" name=""/>
        <dsp:cNvSpPr/>
      </dsp:nvSpPr>
      <dsp:spPr>
        <a:xfrm rot="5400000">
          <a:off x="-142521" y="1644982"/>
          <a:ext cx="950143" cy="6651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800" kern="1200" dirty="0"/>
            <a:t>3</a:t>
          </a:r>
          <a:endParaRPr lang="en-US" sz="1800" kern="1200" dirty="0"/>
        </a:p>
      </dsp:txBody>
      <dsp:txXfrm rot="-5400000">
        <a:off x="1" y="1835010"/>
        <a:ext cx="665100" cy="285043"/>
      </dsp:txXfrm>
    </dsp:sp>
    <dsp:sp modelId="{31A982B9-97E6-4E95-8FCC-E7BC0D9DE387}">
      <dsp:nvSpPr>
        <dsp:cNvPr id="0" name=""/>
        <dsp:cNvSpPr/>
      </dsp:nvSpPr>
      <dsp:spPr>
        <a:xfrm rot="5400000">
          <a:off x="4237274" y="-2069712"/>
          <a:ext cx="617593" cy="7761940"/>
        </a:xfrm>
        <a:prstGeom prst="round2SameRect">
          <a:avLst/>
        </a:prstGeom>
        <a:solidFill>
          <a:schemeClr val="tx2">
            <a:lumMod val="20000"/>
            <a:lumOff val="8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kern="1200" dirty="0"/>
            <a:t>Pronounced only on </a:t>
          </a:r>
          <a:r>
            <a:rPr lang="en-US" sz="2400" b="1" kern="1200" dirty="0">
              <a:solidFill>
                <a:schemeClr val="tx2"/>
              </a:solidFill>
            </a:rPr>
            <a:t>Continuing</a:t>
          </a:r>
          <a:r>
            <a:rPr lang="ar-SA" sz="2400" b="1" kern="1200" dirty="0">
              <a:solidFill>
                <a:srgbClr val="FF0000"/>
              </a:solidFill>
            </a:rPr>
            <a:t>  </a:t>
          </a:r>
          <a:r>
            <a:rPr lang="ar-SA" sz="2400" b="1" kern="1200" dirty="0"/>
            <a:t>يثبت </a:t>
          </a:r>
          <a:r>
            <a:rPr lang="ar-SA" sz="2400" b="1" kern="1200" dirty="0">
              <a:solidFill>
                <a:schemeClr val="tx2"/>
              </a:solidFill>
            </a:rPr>
            <a:t>وصلاً فقط   </a:t>
          </a:r>
          <a:endParaRPr lang="en-US" sz="2400" kern="1200" dirty="0">
            <a:solidFill>
              <a:schemeClr val="tx2"/>
            </a:solidFill>
          </a:endParaRPr>
        </a:p>
      </dsp:txBody>
      <dsp:txXfrm rot="-5400000">
        <a:off x="665101" y="1532609"/>
        <a:ext cx="7731792" cy="55729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F8E57C-9B14-4707-B479-351C98455365}">
      <dsp:nvSpPr>
        <dsp:cNvPr id="0" name=""/>
        <dsp:cNvSpPr/>
      </dsp:nvSpPr>
      <dsp:spPr>
        <a:xfrm rot="5400000">
          <a:off x="-213695" y="213695"/>
          <a:ext cx="1424639" cy="9972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1</a:t>
          </a:r>
        </a:p>
      </dsp:txBody>
      <dsp:txXfrm rot="-5400000">
        <a:off x="1" y="498623"/>
        <a:ext cx="997248" cy="427391"/>
      </dsp:txXfrm>
    </dsp:sp>
    <dsp:sp modelId="{2FF8C006-0654-45DE-B107-92D51277BC4D}">
      <dsp:nvSpPr>
        <dsp:cNvPr id="0" name=""/>
        <dsp:cNvSpPr/>
      </dsp:nvSpPr>
      <dsp:spPr>
        <a:xfrm rot="5400000">
          <a:off x="4688325" y="-3691077"/>
          <a:ext cx="926015" cy="830817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kern="1200" dirty="0"/>
            <a:t>Pronounced on </a:t>
          </a:r>
          <a:r>
            <a:rPr lang="en-US" sz="2400" b="1" kern="1200" dirty="0">
              <a:solidFill>
                <a:schemeClr val="accent1"/>
              </a:solidFill>
            </a:rPr>
            <a:t>Stopping &amp; Continuing</a:t>
          </a:r>
          <a:r>
            <a:rPr lang="ar-SA" sz="2400" b="1" kern="1200" dirty="0"/>
            <a:t>يثبت </a:t>
          </a:r>
          <a:r>
            <a:rPr lang="ar-SA" sz="2400" b="1" kern="1200" dirty="0">
              <a:solidFill>
                <a:schemeClr val="accent1"/>
              </a:solidFill>
            </a:rPr>
            <a:t>وقفاً ووصلاً </a:t>
          </a:r>
          <a:r>
            <a:rPr lang="en-US" sz="2400" b="1" kern="1200" dirty="0">
              <a:solidFill>
                <a:schemeClr val="accent1"/>
              </a:solidFill>
            </a:rPr>
            <a:t> </a:t>
          </a:r>
        </a:p>
      </dsp:txBody>
      <dsp:txXfrm rot="-5400000">
        <a:off x="997247" y="45205"/>
        <a:ext cx="8262967" cy="83560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F8E57C-9B14-4707-B479-351C98455365}">
      <dsp:nvSpPr>
        <dsp:cNvPr id="0" name=""/>
        <dsp:cNvSpPr/>
      </dsp:nvSpPr>
      <dsp:spPr>
        <a:xfrm rot="5400000">
          <a:off x="-213695" y="213695"/>
          <a:ext cx="1424639" cy="9972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1</a:t>
          </a:r>
        </a:p>
      </dsp:txBody>
      <dsp:txXfrm rot="-5400000">
        <a:off x="1" y="498623"/>
        <a:ext cx="997248" cy="427391"/>
      </dsp:txXfrm>
    </dsp:sp>
    <dsp:sp modelId="{2FF8C006-0654-45DE-B107-92D51277BC4D}">
      <dsp:nvSpPr>
        <dsp:cNvPr id="0" name=""/>
        <dsp:cNvSpPr/>
      </dsp:nvSpPr>
      <dsp:spPr>
        <a:xfrm rot="5400000">
          <a:off x="4688325" y="-3691077"/>
          <a:ext cx="926015" cy="830817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kern="1200" dirty="0"/>
            <a:t>Pronounced on </a:t>
          </a:r>
          <a:r>
            <a:rPr lang="en-US" sz="2400" b="1" kern="1200" dirty="0">
              <a:solidFill>
                <a:schemeClr val="accent1"/>
              </a:solidFill>
            </a:rPr>
            <a:t>Stopping &amp; Continuing</a:t>
          </a:r>
          <a:r>
            <a:rPr lang="ar-SA" sz="2400" b="1" kern="1200" dirty="0"/>
            <a:t>يثبت </a:t>
          </a:r>
          <a:r>
            <a:rPr lang="ar-SA" sz="2400" b="1" kern="1200" dirty="0">
              <a:solidFill>
                <a:schemeClr val="accent1"/>
              </a:solidFill>
            </a:rPr>
            <a:t>وقفاً ووصلاً </a:t>
          </a:r>
          <a:r>
            <a:rPr lang="en-US" sz="2400" b="1" kern="1200" dirty="0">
              <a:solidFill>
                <a:schemeClr val="accent1"/>
              </a:solidFill>
            </a:rPr>
            <a:t> </a:t>
          </a:r>
        </a:p>
      </dsp:txBody>
      <dsp:txXfrm rot="-5400000">
        <a:off x="997247" y="45205"/>
        <a:ext cx="8262967" cy="83560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A9B13-2BC5-4FD8-A530-5D7C436BD76D}">
      <dsp:nvSpPr>
        <dsp:cNvPr id="0" name=""/>
        <dsp:cNvSpPr/>
      </dsp:nvSpPr>
      <dsp:spPr>
        <a:xfrm rot="5400000">
          <a:off x="-213695" y="213695"/>
          <a:ext cx="1424639" cy="9972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700" kern="1200" dirty="0"/>
            <a:t>2</a:t>
          </a:r>
          <a:endParaRPr lang="en-US" sz="2700" kern="1200" dirty="0"/>
        </a:p>
      </dsp:txBody>
      <dsp:txXfrm rot="-5400000">
        <a:off x="1" y="498623"/>
        <a:ext cx="997248" cy="427391"/>
      </dsp:txXfrm>
    </dsp:sp>
    <dsp:sp modelId="{09D56115-5904-4460-B20B-9F40540D88B4}">
      <dsp:nvSpPr>
        <dsp:cNvPr id="0" name=""/>
        <dsp:cNvSpPr/>
      </dsp:nvSpPr>
      <dsp:spPr>
        <a:xfrm rot="5400000">
          <a:off x="4688324" y="-3691077"/>
          <a:ext cx="926015" cy="8308170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kern="1200" dirty="0"/>
            <a:t>Pronounced only on </a:t>
          </a:r>
          <a:r>
            <a:rPr lang="en-US" sz="2400" b="1" kern="1200" dirty="0">
              <a:solidFill>
                <a:schemeClr val="accent1"/>
              </a:solidFill>
            </a:rPr>
            <a:t>Stopping</a:t>
          </a:r>
          <a:r>
            <a:rPr lang="en-US" sz="2400" b="1" kern="1200" dirty="0">
              <a:solidFill>
                <a:srgbClr val="FF0000"/>
              </a:solidFill>
            </a:rPr>
            <a:t> </a:t>
          </a:r>
          <a:r>
            <a:rPr lang="ar-SA" sz="2400" b="1" kern="1200" dirty="0"/>
            <a:t>يثبت </a:t>
          </a:r>
          <a:r>
            <a:rPr lang="ar-SA" sz="2400" b="1" kern="1200" dirty="0">
              <a:solidFill>
                <a:schemeClr val="accent1"/>
              </a:solidFill>
            </a:rPr>
            <a:t>وقفاً فقط</a:t>
          </a:r>
          <a:endParaRPr lang="en-US" sz="2400" kern="1200" dirty="0">
            <a:solidFill>
              <a:schemeClr val="accent1"/>
            </a:solidFill>
          </a:endParaRPr>
        </a:p>
      </dsp:txBody>
      <dsp:txXfrm rot="-5400000">
        <a:off x="997247" y="45204"/>
        <a:ext cx="8262966" cy="83560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A9B13-2BC5-4FD8-A530-5D7C436BD76D}">
      <dsp:nvSpPr>
        <dsp:cNvPr id="0" name=""/>
        <dsp:cNvSpPr/>
      </dsp:nvSpPr>
      <dsp:spPr>
        <a:xfrm rot="5400000">
          <a:off x="-213695" y="213695"/>
          <a:ext cx="1424639" cy="9972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700" kern="1200" dirty="0"/>
            <a:t>2</a:t>
          </a:r>
          <a:endParaRPr lang="en-US" sz="2700" kern="1200" dirty="0"/>
        </a:p>
      </dsp:txBody>
      <dsp:txXfrm rot="-5400000">
        <a:off x="1" y="498623"/>
        <a:ext cx="997248" cy="427391"/>
      </dsp:txXfrm>
    </dsp:sp>
    <dsp:sp modelId="{09D56115-5904-4460-B20B-9F40540D88B4}">
      <dsp:nvSpPr>
        <dsp:cNvPr id="0" name=""/>
        <dsp:cNvSpPr/>
      </dsp:nvSpPr>
      <dsp:spPr>
        <a:xfrm rot="5400000">
          <a:off x="4688324" y="-3691077"/>
          <a:ext cx="926015" cy="8308170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kern="1200" dirty="0"/>
            <a:t>Pronounced only on </a:t>
          </a:r>
          <a:r>
            <a:rPr lang="en-US" sz="2400" b="1" kern="1200" dirty="0">
              <a:solidFill>
                <a:schemeClr val="accent1"/>
              </a:solidFill>
            </a:rPr>
            <a:t>Stopping</a:t>
          </a:r>
          <a:r>
            <a:rPr lang="en-US" sz="2400" b="1" kern="1200" dirty="0">
              <a:solidFill>
                <a:srgbClr val="FF0000"/>
              </a:solidFill>
            </a:rPr>
            <a:t> </a:t>
          </a:r>
          <a:r>
            <a:rPr lang="ar-SA" sz="2400" b="1" kern="1200" dirty="0"/>
            <a:t>يثبت </a:t>
          </a:r>
          <a:r>
            <a:rPr lang="ar-SA" sz="2400" b="1" kern="1200" dirty="0">
              <a:solidFill>
                <a:schemeClr val="accent1"/>
              </a:solidFill>
            </a:rPr>
            <a:t>وقفاً فقط</a:t>
          </a:r>
          <a:endParaRPr lang="en-US" sz="2400" kern="1200" dirty="0">
            <a:solidFill>
              <a:schemeClr val="accent1"/>
            </a:solidFill>
          </a:endParaRPr>
        </a:p>
      </dsp:txBody>
      <dsp:txXfrm rot="-5400000">
        <a:off x="997247" y="45204"/>
        <a:ext cx="8262966" cy="83560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A9B13-2BC5-4FD8-A530-5D7C436BD76D}">
      <dsp:nvSpPr>
        <dsp:cNvPr id="0" name=""/>
        <dsp:cNvSpPr/>
      </dsp:nvSpPr>
      <dsp:spPr>
        <a:xfrm rot="5400000">
          <a:off x="-213695" y="213695"/>
          <a:ext cx="1424639" cy="9972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700" kern="1200" dirty="0"/>
            <a:t>2</a:t>
          </a:r>
          <a:endParaRPr lang="en-US" sz="2700" kern="1200" dirty="0"/>
        </a:p>
      </dsp:txBody>
      <dsp:txXfrm rot="-5400000">
        <a:off x="1" y="498623"/>
        <a:ext cx="997248" cy="427391"/>
      </dsp:txXfrm>
    </dsp:sp>
    <dsp:sp modelId="{09D56115-5904-4460-B20B-9F40540D88B4}">
      <dsp:nvSpPr>
        <dsp:cNvPr id="0" name=""/>
        <dsp:cNvSpPr/>
      </dsp:nvSpPr>
      <dsp:spPr>
        <a:xfrm rot="5400000">
          <a:off x="4688324" y="-3691077"/>
          <a:ext cx="926015" cy="8308170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kern="1200" dirty="0"/>
            <a:t>Pronounced only on </a:t>
          </a:r>
          <a:r>
            <a:rPr lang="en-US" sz="2400" b="1" kern="1200" dirty="0">
              <a:solidFill>
                <a:schemeClr val="accent1"/>
              </a:solidFill>
            </a:rPr>
            <a:t>Stopping</a:t>
          </a:r>
          <a:r>
            <a:rPr lang="en-US" sz="2400" b="1" kern="1200" dirty="0">
              <a:solidFill>
                <a:srgbClr val="FF0000"/>
              </a:solidFill>
            </a:rPr>
            <a:t> </a:t>
          </a:r>
          <a:r>
            <a:rPr lang="ar-SA" sz="2400" b="1" kern="1200" dirty="0"/>
            <a:t>يثبت </a:t>
          </a:r>
          <a:r>
            <a:rPr lang="ar-SA" sz="2400" b="1" kern="1200" dirty="0">
              <a:solidFill>
                <a:schemeClr val="accent1"/>
              </a:solidFill>
            </a:rPr>
            <a:t>وقفاً فقط</a:t>
          </a:r>
          <a:endParaRPr lang="en-US" sz="2400" kern="1200" dirty="0">
            <a:solidFill>
              <a:schemeClr val="accent1"/>
            </a:solidFill>
          </a:endParaRPr>
        </a:p>
      </dsp:txBody>
      <dsp:txXfrm rot="-5400000">
        <a:off x="997247" y="45204"/>
        <a:ext cx="8262966" cy="83560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A9B13-2BC5-4FD8-A530-5D7C436BD76D}">
      <dsp:nvSpPr>
        <dsp:cNvPr id="0" name=""/>
        <dsp:cNvSpPr/>
      </dsp:nvSpPr>
      <dsp:spPr>
        <a:xfrm rot="5400000">
          <a:off x="-213695" y="213695"/>
          <a:ext cx="1424639" cy="9972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700" kern="1200" dirty="0"/>
            <a:t>2</a:t>
          </a:r>
          <a:endParaRPr lang="en-US" sz="2700" kern="1200" dirty="0"/>
        </a:p>
      </dsp:txBody>
      <dsp:txXfrm rot="-5400000">
        <a:off x="1" y="498623"/>
        <a:ext cx="997248" cy="427391"/>
      </dsp:txXfrm>
    </dsp:sp>
    <dsp:sp modelId="{09D56115-5904-4460-B20B-9F40540D88B4}">
      <dsp:nvSpPr>
        <dsp:cNvPr id="0" name=""/>
        <dsp:cNvSpPr/>
      </dsp:nvSpPr>
      <dsp:spPr>
        <a:xfrm rot="5400000">
          <a:off x="4688324" y="-3691077"/>
          <a:ext cx="926015" cy="8308170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kern="1200" dirty="0"/>
            <a:t>Pronounced only on </a:t>
          </a:r>
          <a:r>
            <a:rPr lang="en-US" sz="2400" b="1" kern="1200" dirty="0">
              <a:solidFill>
                <a:schemeClr val="accent1"/>
              </a:solidFill>
            </a:rPr>
            <a:t>Stopping</a:t>
          </a:r>
          <a:r>
            <a:rPr lang="en-US" sz="2400" b="1" kern="1200" dirty="0">
              <a:solidFill>
                <a:srgbClr val="FF0000"/>
              </a:solidFill>
            </a:rPr>
            <a:t> </a:t>
          </a:r>
          <a:r>
            <a:rPr lang="ar-SA" sz="2400" b="1" kern="1200" dirty="0"/>
            <a:t>يثبت </a:t>
          </a:r>
          <a:r>
            <a:rPr lang="ar-SA" sz="2400" b="1" kern="1200" dirty="0">
              <a:solidFill>
                <a:schemeClr val="accent1"/>
              </a:solidFill>
            </a:rPr>
            <a:t>وقفاً فقط</a:t>
          </a:r>
          <a:endParaRPr lang="en-US" sz="2400" kern="1200" dirty="0">
            <a:solidFill>
              <a:schemeClr val="accent1"/>
            </a:solidFill>
          </a:endParaRPr>
        </a:p>
      </dsp:txBody>
      <dsp:txXfrm rot="-5400000">
        <a:off x="997247" y="45204"/>
        <a:ext cx="8262966" cy="83560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A9B13-2BC5-4FD8-A530-5D7C436BD76D}">
      <dsp:nvSpPr>
        <dsp:cNvPr id="0" name=""/>
        <dsp:cNvSpPr/>
      </dsp:nvSpPr>
      <dsp:spPr>
        <a:xfrm rot="5400000">
          <a:off x="-213695" y="213695"/>
          <a:ext cx="1424639" cy="9972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700" kern="1200" dirty="0"/>
            <a:t>2</a:t>
          </a:r>
          <a:endParaRPr lang="en-US" sz="2700" kern="1200" dirty="0"/>
        </a:p>
      </dsp:txBody>
      <dsp:txXfrm rot="-5400000">
        <a:off x="1" y="498623"/>
        <a:ext cx="997248" cy="427391"/>
      </dsp:txXfrm>
    </dsp:sp>
    <dsp:sp modelId="{09D56115-5904-4460-B20B-9F40540D88B4}">
      <dsp:nvSpPr>
        <dsp:cNvPr id="0" name=""/>
        <dsp:cNvSpPr/>
      </dsp:nvSpPr>
      <dsp:spPr>
        <a:xfrm rot="5400000">
          <a:off x="4688324" y="-3691077"/>
          <a:ext cx="926015" cy="8308170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kern="1200" dirty="0"/>
            <a:t>Pronounced only on </a:t>
          </a:r>
          <a:r>
            <a:rPr lang="en-US" sz="2400" b="1" kern="1200" dirty="0">
              <a:solidFill>
                <a:schemeClr val="accent1"/>
              </a:solidFill>
            </a:rPr>
            <a:t>Stopping</a:t>
          </a:r>
          <a:r>
            <a:rPr lang="en-US" sz="2400" b="1" kern="1200" dirty="0">
              <a:solidFill>
                <a:srgbClr val="FF0000"/>
              </a:solidFill>
            </a:rPr>
            <a:t> </a:t>
          </a:r>
          <a:r>
            <a:rPr lang="ar-SA" sz="2400" b="1" kern="1200" dirty="0"/>
            <a:t>يثبت </a:t>
          </a:r>
          <a:r>
            <a:rPr lang="ar-SA" sz="2400" b="1" kern="1200" dirty="0">
              <a:solidFill>
                <a:schemeClr val="accent1"/>
              </a:solidFill>
            </a:rPr>
            <a:t>وقفاً فقط</a:t>
          </a:r>
          <a:endParaRPr lang="en-US" sz="2400" kern="1200" dirty="0">
            <a:solidFill>
              <a:schemeClr val="accent1"/>
            </a:solidFill>
          </a:endParaRPr>
        </a:p>
      </dsp:txBody>
      <dsp:txXfrm rot="-5400000">
        <a:off x="997247" y="45204"/>
        <a:ext cx="8262966" cy="83560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A9B13-2BC5-4FD8-A530-5D7C436BD76D}">
      <dsp:nvSpPr>
        <dsp:cNvPr id="0" name=""/>
        <dsp:cNvSpPr/>
      </dsp:nvSpPr>
      <dsp:spPr>
        <a:xfrm rot="5400000">
          <a:off x="-213695" y="213695"/>
          <a:ext cx="1424639" cy="9972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700" kern="1200" dirty="0"/>
            <a:t>2</a:t>
          </a:r>
          <a:endParaRPr lang="en-US" sz="2700" kern="1200" dirty="0"/>
        </a:p>
      </dsp:txBody>
      <dsp:txXfrm rot="-5400000">
        <a:off x="1" y="498623"/>
        <a:ext cx="997248" cy="427391"/>
      </dsp:txXfrm>
    </dsp:sp>
    <dsp:sp modelId="{09D56115-5904-4460-B20B-9F40540D88B4}">
      <dsp:nvSpPr>
        <dsp:cNvPr id="0" name=""/>
        <dsp:cNvSpPr/>
      </dsp:nvSpPr>
      <dsp:spPr>
        <a:xfrm rot="5400000">
          <a:off x="4688324" y="-3691077"/>
          <a:ext cx="926015" cy="8308170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kern="1200" dirty="0"/>
            <a:t>Pronounced only on </a:t>
          </a:r>
          <a:r>
            <a:rPr lang="en-US" sz="2400" b="1" kern="1200" dirty="0">
              <a:solidFill>
                <a:schemeClr val="accent1"/>
              </a:solidFill>
            </a:rPr>
            <a:t>Stopping</a:t>
          </a:r>
          <a:r>
            <a:rPr lang="en-US" sz="2400" b="1" kern="1200" dirty="0">
              <a:solidFill>
                <a:srgbClr val="FF0000"/>
              </a:solidFill>
            </a:rPr>
            <a:t> </a:t>
          </a:r>
          <a:r>
            <a:rPr lang="ar-SA" sz="2400" b="1" kern="1200" dirty="0"/>
            <a:t>يثبت </a:t>
          </a:r>
          <a:r>
            <a:rPr lang="ar-SA" sz="2400" b="1" kern="1200" dirty="0">
              <a:solidFill>
                <a:schemeClr val="accent1"/>
              </a:solidFill>
            </a:rPr>
            <a:t>وقفاً فقط</a:t>
          </a:r>
          <a:endParaRPr lang="en-US" sz="2400" kern="1200" dirty="0">
            <a:solidFill>
              <a:schemeClr val="accent1"/>
            </a:solidFill>
          </a:endParaRPr>
        </a:p>
      </dsp:txBody>
      <dsp:txXfrm rot="-5400000">
        <a:off x="997247" y="45204"/>
        <a:ext cx="8262966" cy="83560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A9B13-2BC5-4FD8-A530-5D7C436BD76D}">
      <dsp:nvSpPr>
        <dsp:cNvPr id="0" name=""/>
        <dsp:cNvSpPr/>
      </dsp:nvSpPr>
      <dsp:spPr>
        <a:xfrm rot="5400000">
          <a:off x="-213695" y="213695"/>
          <a:ext cx="1424639" cy="9972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700" kern="1200" dirty="0"/>
            <a:t>2</a:t>
          </a:r>
          <a:endParaRPr lang="en-US" sz="2700" kern="1200" dirty="0"/>
        </a:p>
      </dsp:txBody>
      <dsp:txXfrm rot="-5400000">
        <a:off x="1" y="498623"/>
        <a:ext cx="997248" cy="427391"/>
      </dsp:txXfrm>
    </dsp:sp>
    <dsp:sp modelId="{09D56115-5904-4460-B20B-9F40540D88B4}">
      <dsp:nvSpPr>
        <dsp:cNvPr id="0" name=""/>
        <dsp:cNvSpPr/>
      </dsp:nvSpPr>
      <dsp:spPr>
        <a:xfrm rot="5400000">
          <a:off x="4688324" y="-3691077"/>
          <a:ext cx="926015" cy="8308170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kern="1200" dirty="0"/>
            <a:t>Pronounced only on </a:t>
          </a:r>
          <a:r>
            <a:rPr lang="en-US" sz="2400" b="1" kern="1200" dirty="0">
              <a:solidFill>
                <a:schemeClr val="accent1"/>
              </a:solidFill>
            </a:rPr>
            <a:t>Stopping</a:t>
          </a:r>
          <a:r>
            <a:rPr lang="en-US" sz="2400" b="1" kern="1200" dirty="0">
              <a:solidFill>
                <a:srgbClr val="FF0000"/>
              </a:solidFill>
            </a:rPr>
            <a:t> </a:t>
          </a:r>
          <a:r>
            <a:rPr lang="ar-SA" sz="2400" b="1" kern="1200" dirty="0"/>
            <a:t>يثبت </a:t>
          </a:r>
          <a:r>
            <a:rPr lang="ar-SA" sz="2400" b="1" kern="1200" dirty="0">
              <a:solidFill>
                <a:schemeClr val="accent1"/>
              </a:solidFill>
            </a:rPr>
            <a:t>وقفاً فقط</a:t>
          </a:r>
          <a:endParaRPr lang="en-US" sz="2400" kern="1200" dirty="0">
            <a:solidFill>
              <a:schemeClr val="accent1"/>
            </a:solidFill>
          </a:endParaRPr>
        </a:p>
      </dsp:txBody>
      <dsp:txXfrm rot="-5400000">
        <a:off x="997247" y="45204"/>
        <a:ext cx="8262966" cy="835607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A9B13-2BC5-4FD8-A530-5D7C436BD76D}">
      <dsp:nvSpPr>
        <dsp:cNvPr id="0" name=""/>
        <dsp:cNvSpPr/>
      </dsp:nvSpPr>
      <dsp:spPr>
        <a:xfrm rot="5400000">
          <a:off x="-213695" y="213695"/>
          <a:ext cx="1424639" cy="9972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700" kern="1200" dirty="0"/>
            <a:t>2</a:t>
          </a:r>
          <a:endParaRPr lang="en-US" sz="2700" kern="1200" dirty="0"/>
        </a:p>
      </dsp:txBody>
      <dsp:txXfrm rot="-5400000">
        <a:off x="1" y="498623"/>
        <a:ext cx="997248" cy="427391"/>
      </dsp:txXfrm>
    </dsp:sp>
    <dsp:sp modelId="{09D56115-5904-4460-B20B-9F40540D88B4}">
      <dsp:nvSpPr>
        <dsp:cNvPr id="0" name=""/>
        <dsp:cNvSpPr/>
      </dsp:nvSpPr>
      <dsp:spPr>
        <a:xfrm rot="5400000">
          <a:off x="4688324" y="-3691077"/>
          <a:ext cx="926015" cy="8308170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kern="1200" dirty="0"/>
            <a:t>Pronounced only on </a:t>
          </a:r>
          <a:r>
            <a:rPr lang="en-US" sz="2400" b="1" kern="1200" dirty="0">
              <a:solidFill>
                <a:schemeClr val="accent1"/>
              </a:solidFill>
            </a:rPr>
            <a:t>Stopping</a:t>
          </a:r>
          <a:r>
            <a:rPr lang="en-US" sz="2400" b="1" kern="1200" dirty="0">
              <a:solidFill>
                <a:srgbClr val="FF0000"/>
              </a:solidFill>
            </a:rPr>
            <a:t> </a:t>
          </a:r>
          <a:r>
            <a:rPr lang="ar-SA" sz="2400" b="1" kern="1200" dirty="0"/>
            <a:t>يثبت </a:t>
          </a:r>
          <a:r>
            <a:rPr lang="ar-SA" sz="2400" b="1" kern="1200" dirty="0">
              <a:solidFill>
                <a:schemeClr val="accent1"/>
              </a:solidFill>
            </a:rPr>
            <a:t>وقفاً فقط</a:t>
          </a:r>
          <a:endParaRPr lang="en-US" sz="2400" kern="1200" dirty="0">
            <a:solidFill>
              <a:schemeClr val="accent1"/>
            </a:solidFill>
          </a:endParaRPr>
        </a:p>
      </dsp:txBody>
      <dsp:txXfrm rot="-5400000">
        <a:off x="997247" y="45204"/>
        <a:ext cx="8262966" cy="835607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A9B13-2BC5-4FD8-A530-5D7C436BD76D}">
      <dsp:nvSpPr>
        <dsp:cNvPr id="0" name=""/>
        <dsp:cNvSpPr/>
      </dsp:nvSpPr>
      <dsp:spPr>
        <a:xfrm rot="5400000">
          <a:off x="-213695" y="213695"/>
          <a:ext cx="1424639" cy="9972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700" kern="1200" dirty="0"/>
            <a:t>2</a:t>
          </a:r>
          <a:endParaRPr lang="en-US" sz="2700" kern="1200" dirty="0"/>
        </a:p>
      </dsp:txBody>
      <dsp:txXfrm rot="-5400000">
        <a:off x="1" y="498623"/>
        <a:ext cx="997248" cy="427391"/>
      </dsp:txXfrm>
    </dsp:sp>
    <dsp:sp modelId="{09D56115-5904-4460-B20B-9F40540D88B4}">
      <dsp:nvSpPr>
        <dsp:cNvPr id="0" name=""/>
        <dsp:cNvSpPr/>
      </dsp:nvSpPr>
      <dsp:spPr>
        <a:xfrm rot="5400000">
          <a:off x="4688324" y="-3691077"/>
          <a:ext cx="926015" cy="8308170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kern="1200" dirty="0"/>
            <a:t>Pronounced only on </a:t>
          </a:r>
          <a:r>
            <a:rPr lang="en-US" sz="2400" b="1" kern="1200" dirty="0">
              <a:solidFill>
                <a:schemeClr val="accent1"/>
              </a:solidFill>
            </a:rPr>
            <a:t>Stopping</a:t>
          </a:r>
          <a:r>
            <a:rPr lang="en-US" sz="2400" b="1" kern="1200" dirty="0">
              <a:solidFill>
                <a:srgbClr val="FF0000"/>
              </a:solidFill>
            </a:rPr>
            <a:t> </a:t>
          </a:r>
          <a:r>
            <a:rPr lang="ar-SA" sz="2400" b="1" kern="1200" dirty="0"/>
            <a:t>يثبت </a:t>
          </a:r>
          <a:r>
            <a:rPr lang="ar-SA" sz="2400" b="1" kern="1200" dirty="0">
              <a:solidFill>
                <a:schemeClr val="accent1"/>
              </a:solidFill>
            </a:rPr>
            <a:t>وقفاً فقط</a:t>
          </a:r>
          <a:endParaRPr lang="en-US" sz="2400" kern="1200" dirty="0">
            <a:solidFill>
              <a:schemeClr val="accent1"/>
            </a:solidFill>
          </a:endParaRPr>
        </a:p>
      </dsp:txBody>
      <dsp:txXfrm rot="-5400000">
        <a:off x="997247" y="45204"/>
        <a:ext cx="8262966" cy="835607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A9B13-2BC5-4FD8-A530-5D7C436BD76D}">
      <dsp:nvSpPr>
        <dsp:cNvPr id="0" name=""/>
        <dsp:cNvSpPr/>
      </dsp:nvSpPr>
      <dsp:spPr>
        <a:xfrm rot="5400000">
          <a:off x="-213695" y="213695"/>
          <a:ext cx="1424639" cy="99724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700" kern="1200" dirty="0"/>
            <a:t>2</a:t>
          </a:r>
          <a:endParaRPr lang="en-US" sz="2700" kern="1200" dirty="0"/>
        </a:p>
      </dsp:txBody>
      <dsp:txXfrm rot="-5400000">
        <a:off x="1" y="498623"/>
        <a:ext cx="997248" cy="427391"/>
      </dsp:txXfrm>
    </dsp:sp>
    <dsp:sp modelId="{09D56115-5904-4460-B20B-9F40540D88B4}">
      <dsp:nvSpPr>
        <dsp:cNvPr id="0" name=""/>
        <dsp:cNvSpPr/>
      </dsp:nvSpPr>
      <dsp:spPr>
        <a:xfrm rot="5400000">
          <a:off x="4688324" y="-3691077"/>
          <a:ext cx="926015" cy="8308170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kern="1200" dirty="0"/>
            <a:t>Pronounced only on </a:t>
          </a:r>
          <a:r>
            <a:rPr lang="en-US" sz="2400" b="1" kern="1200" dirty="0">
              <a:solidFill>
                <a:schemeClr val="accent1"/>
              </a:solidFill>
            </a:rPr>
            <a:t>Stopping</a:t>
          </a:r>
          <a:r>
            <a:rPr lang="en-US" sz="2400" b="1" kern="1200" dirty="0">
              <a:solidFill>
                <a:srgbClr val="FF0000"/>
              </a:solidFill>
            </a:rPr>
            <a:t> </a:t>
          </a:r>
          <a:r>
            <a:rPr lang="ar-SA" sz="2400" b="1" kern="1200" dirty="0"/>
            <a:t>يثبت </a:t>
          </a:r>
          <a:r>
            <a:rPr lang="ar-SA" sz="2400" b="1" kern="1200" dirty="0">
              <a:solidFill>
                <a:schemeClr val="accent1"/>
              </a:solidFill>
            </a:rPr>
            <a:t>وقفاً فقط</a:t>
          </a:r>
          <a:endParaRPr lang="en-US" sz="2400" kern="1200" dirty="0">
            <a:solidFill>
              <a:schemeClr val="accent1"/>
            </a:solidFill>
          </a:endParaRPr>
        </a:p>
      </dsp:txBody>
      <dsp:txXfrm rot="-5400000">
        <a:off x="997247" y="45204"/>
        <a:ext cx="8262966" cy="835607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C5BFBD-E0BF-4C4E-9D18-FC3CFC57AAC9}">
      <dsp:nvSpPr>
        <dsp:cNvPr id="0" name=""/>
        <dsp:cNvSpPr/>
      </dsp:nvSpPr>
      <dsp:spPr>
        <a:xfrm rot="5400000">
          <a:off x="-218200" y="218200"/>
          <a:ext cx="1454671" cy="101826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800" kern="1200" dirty="0"/>
            <a:t>3</a:t>
          </a:r>
          <a:endParaRPr lang="en-US" sz="2800" kern="1200" dirty="0"/>
        </a:p>
      </dsp:txBody>
      <dsp:txXfrm rot="-5400000">
        <a:off x="2" y="509134"/>
        <a:ext cx="1018269" cy="436402"/>
      </dsp:txXfrm>
    </dsp:sp>
    <dsp:sp modelId="{31A982B9-97E6-4E95-8FCC-E7BC0D9DE387}">
      <dsp:nvSpPr>
        <dsp:cNvPr id="0" name=""/>
        <dsp:cNvSpPr/>
      </dsp:nvSpPr>
      <dsp:spPr>
        <a:xfrm rot="5400000">
          <a:off x="4689075" y="-3670806"/>
          <a:ext cx="945536" cy="8287148"/>
        </a:xfrm>
        <a:prstGeom prst="round2SameRect">
          <a:avLst/>
        </a:prstGeom>
        <a:solidFill>
          <a:schemeClr val="tx2">
            <a:lumMod val="20000"/>
            <a:lumOff val="8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kern="1200" dirty="0"/>
            <a:t>Pronounced only on </a:t>
          </a:r>
          <a:r>
            <a:rPr lang="en-US" sz="2400" b="1" kern="1200" dirty="0">
              <a:solidFill>
                <a:schemeClr val="tx2"/>
              </a:solidFill>
            </a:rPr>
            <a:t>Continuing</a:t>
          </a:r>
          <a:r>
            <a:rPr lang="ar-SA" sz="2400" b="1" kern="1200" dirty="0">
              <a:solidFill>
                <a:srgbClr val="FF0000"/>
              </a:solidFill>
            </a:rPr>
            <a:t>  </a:t>
          </a:r>
          <a:r>
            <a:rPr lang="ar-SA" sz="2400" b="1" kern="1200" dirty="0"/>
            <a:t>يثبت </a:t>
          </a:r>
          <a:r>
            <a:rPr lang="ar-SA" sz="2400" b="1" kern="1200" dirty="0">
              <a:solidFill>
                <a:schemeClr val="tx2"/>
              </a:solidFill>
            </a:rPr>
            <a:t>وصلاً فقط   </a:t>
          </a:r>
          <a:endParaRPr lang="en-US" sz="2400" kern="1200" dirty="0">
            <a:solidFill>
              <a:schemeClr val="tx2"/>
            </a:solidFill>
          </a:endParaRPr>
        </a:p>
      </dsp:txBody>
      <dsp:txXfrm rot="-5400000">
        <a:off x="1018270" y="46156"/>
        <a:ext cx="8240991" cy="853222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C5BFBD-E0BF-4C4E-9D18-FC3CFC57AAC9}">
      <dsp:nvSpPr>
        <dsp:cNvPr id="0" name=""/>
        <dsp:cNvSpPr/>
      </dsp:nvSpPr>
      <dsp:spPr>
        <a:xfrm rot="5400000">
          <a:off x="-218200" y="218200"/>
          <a:ext cx="1454671" cy="101826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800" kern="1200" dirty="0"/>
            <a:t>3</a:t>
          </a:r>
          <a:endParaRPr lang="en-US" sz="2800" kern="1200" dirty="0"/>
        </a:p>
      </dsp:txBody>
      <dsp:txXfrm rot="-5400000">
        <a:off x="2" y="509134"/>
        <a:ext cx="1018269" cy="436402"/>
      </dsp:txXfrm>
    </dsp:sp>
    <dsp:sp modelId="{31A982B9-97E6-4E95-8FCC-E7BC0D9DE387}">
      <dsp:nvSpPr>
        <dsp:cNvPr id="0" name=""/>
        <dsp:cNvSpPr/>
      </dsp:nvSpPr>
      <dsp:spPr>
        <a:xfrm rot="5400000">
          <a:off x="4689075" y="-3670806"/>
          <a:ext cx="945536" cy="8287148"/>
        </a:xfrm>
        <a:prstGeom prst="round2SameRect">
          <a:avLst/>
        </a:prstGeom>
        <a:solidFill>
          <a:schemeClr val="tx2">
            <a:lumMod val="20000"/>
            <a:lumOff val="8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kern="1200" dirty="0"/>
            <a:t>Pronounced only on </a:t>
          </a:r>
          <a:r>
            <a:rPr lang="en-US" sz="2400" b="1" kern="1200" dirty="0">
              <a:solidFill>
                <a:schemeClr val="tx2"/>
              </a:solidFill>
            </a:rPr>
            <a:t>Continuing</a:t>
          </a:r>
          <a:r>
            <a:rPr lang="ar-SA" sz="2400" b="1" kern="1200" dirty="0">
              <a:solidFill>
                <a:srgbClr val="FF0000"/>
              </a:solidFill>
            </a:rPr>
            <a:t>  </a:t>
          </a:r>
          <a:r>
            <a:rPr lang="ar-SA" sz="2400" b="1" kern="1200" dirty="0"/>
            <a:t>يثبت </a:t>
          </a:r>
          <a:r>
            <a:rPr lang="ar-SA" sz="2400" b="1" kern="1200" dirty="0">
              <a:solidFill>
                <a:schemeClr val="tx2"/>
              </a:solidFill>
            </a:rPr>
            <a:t>وصلاً فقط   </a:t>
          </a:r>
          <a:endParaRPr lang="en-US" sz="2400" kern="1200" dirty="0">
            <a:solidFill>
              <a:schemeClr val="tx2"/>
            </a:solidFill>
          </a:endParaRPr>
        </a:p>
      </dsp:txBody>
      <dsp:txXfrm rot="-5400000">
        <a:off x="1018270" y="46156"/>
        <a:ext cx="8240991" cy="853222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C5BFBD-E0BF-4C4E-9D18-FC3CFC57AAC9}">
      <dsp:nvSpPr>
        <dsp:cNvPr id="0" name=""/>
        <dsp:cNvSpPr/>
      </dsp:nvSpPr>
      <dsp:spPr>
        <a:xfrm rot="5400000">
          <a:off x="-218200" y="218200"/>
          <a:ext cx="1454671" cy="101826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800" kern="1200" dirty="0"/>
            <a:t>3</a:t>
          </a:r>
          <a:endParaRPr lang="en-US" sz="2800" kern="1200" dirty="0"/>
        </a:p>
      </dsp:txBody>
      <dsp:txXfrm rot="-5400000">
        <a:off x="2" y="509134"/>
        <a:ext cx="1018269" cy="436402"/>
      </dsp:txXfrm>
    </dsp:sp>
    <dsp:sp modelId="{31A982B9-97E6-4E95-8FCC-E7BC0D9DE387}">
      <dsp:nvSpPr>
        <dsp:cNvPr id="0" name=""/>
        <dsp:cNvSpPr/>
      </dsp:nvSpPr>
      <dsp:spPr>
        <a:xfrm rot="5400000">
          <a:off x="4689075" y="-3670806"/>
          <a:ext cx="945536" cy="8287148"/>
        </a:xfrm>
        <a:prstGeom prst="round2SameRect">
          <a:avLst/>
        </a:prstGeom>
        <a:solidFill>
          <a:schemeClr val="tx2">
            <a:lumMod val="20000"/>
            <a:lumOff val="8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kern="1200" dirty="0"/>
            <a:t>Pronounced only on </a:t>
          </a:r>
          <a:r>
            <a:rPr lang="en-US" sz="2400" b="1" kern="1200" dirty="0">
              <a:solidFill>
                <a:schemeClr val="tx2"/>
              </a:solidFill>
            </a:rPr>
            <a:t>Continuing</a:t>
          </a:r>
          <a:r>
            <a:rPr lang="ar-SA" sz="2400" b="1" kern="1200" dirty="0">
              <a:solidFill>
                <a:srgbClr val="FF0000"/>
              </a:solidFill>
            </a:rPr>
            <a:t>  </a:t>
          </a:r>
          <a:r>
            <a:rPr lang="ar-SA" sz="2400" b="1" kern="1200" dirty="0"/>
            <a:t>يثبت </a:t>
          </a:r>
          <a:r>
            <a:rPr lang="ar-SA" sz="2400" b="1" kern="1200" dirty="0">
              <a:solidFill>
                <a:schemeClr val="tx2"/>
              </a:solidFill>
            </a:rPr>
            <a:t>وصلاً فقط   </a:t>
          </a:r>
          <a:endParaRPr lang="en-US" sz="2400" kern="1200" dirty="0">
            <a:solidFill>
              <a:schemeClr val="tx2"/>
            </a:solidFill>
          </a:endParaRPr>
        </a:p>
      </dsp:txBody>
      <dsp:txXfrm rot="-5400000">
        <a:off x="1018270" y="46156"/>
        <a:ext cx="8240991" cy="853222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C5BFBD-E0BF-4C4E-9D18-FC3CFC57AAC9}">
      <dsp:nvSpPr>
        <dsp:cNvPr id="0" name=""/>
        <dsp:cNvSpPr/>
      </dsp:nvSpPr>
      <dsp:spPr>
        <a:xfrm rot="5400000">
          <a:off x="-218200" y="218200"/>
          <a:ext cx="1454671" cy="101826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800" kern="1200" dirty="0"/>
            <a:t>3</a:t>
          </a:r>
          <a:endParaRPr lang="en-US" sz="2800" kern="1200" dirty="0"/>
        </a:p>
      </dsp:txBody>
      <dsp:txXfrm rot="-5400000">
        <a:off x="2" y="509134"/>
        <a:ext cx="1018269" cy="436402"/>
      </dsp:txXfrm>
    </dsp:sp>
    <dsp:sp modelId="{31A982B9-97E6-4E95-8FCC-E7BC0D9DE387}">
      <dsp:nvSpPr>
        <dsp:cNvPr id="0" name=""/>
        <dsp:cNvSpPr/>
      </dsp:nvSpPr>
      <dsp:spPr>
        <a:xfrm rot="5400000">
          <a:off x="4689075" y="-3670806"/>
          <a:ext cx="945536" cy="8287148"/>
        </a:xfrm>
        <a:prstGeom prst="round2SameRect">
          <a:avLst/>
        </a:prstGeom>
        <a:solidFill>
          <a:schemeClr val="tx2">
            <a:lumMod val="20000"/>
            <a:lumOff val="8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kern="1200" dirty="0"/>
            <a:t>Pronounced only on </a:t>
          </a:r>
          <a:r>
            <a:rPr lang="en-US" sz="2400" b="1" kern="1200" dirty="0">
              <a:solidFill>
                <a:schemeClr val="tx2"/>
              </a:solidFill>
            </a:rPr>
            <a:t>Continuing</a:t>
          </a:r>
          <a:r>
            <a:rPr lang="ar-SA" sz="2400" b="1" kern="1200" dirty="0">
              <a:solidFill>
                <a:srgbClr val="FF0000"/>
              </a:solidFill>
            </a:rPr>
            <a:t>  </a:t>
          </a:r>
          <a:r>
            <a:rPr lang="ar-SA" sz="2400" b="1" kern="1200" dirty="0"/>
            <a:t>يثبت </a:t>
          </a:r>
          <a:r>
            <a:rPr lang="ar-SA" sz="2400" b="1" kern="1200" dirty="0">
              <a:solidFill>
                <a:schemeClr val="tx2"/>
              </a:solidFill>
            </a:rPr>
            <a:t>وصلاً فقط   </a:t>
          </a:r>
          <a:endParaRPr lang="en-US" sz="2400" kern="1200" dirty="0">
            <a:solidFill>
              <a:schemeClr val="tx2"/>
            </a:solidFill>
          </a:endParaRPr>
        </a:p>
      </dsp:txBody>
      <dsp:txXfrm rot="-5400000">
        <a:off x="1018270" y="46156"/>
        <a:ext cx="8240991" cy="853222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C5BFBD-E0BF-4C4E-9D18-FC3CFC57AAC9}">
      <dsp:nvSpPr>
        <dsp:cNvPr id="0" name=""/>
        <dsp:cNvSpPr/>
      </dsp:nvSpPr>
      <dsp:spPr>
        <a:xfrm rot="5400000">
          <a:off x="-218200" y="218200"/>
          <a:ext cx="1454671" cy="101826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800" kern="1200" dirty="0"/>
            <a:t>3</a:t>
          </a:r>
          <a:endParaRPr lang="en-US" sz="2800" kern="1200" dirty="0"/>
        </a:p>
      </dsp:txBody>
      <dsp:txXfrm rot="-5400000">
        <a:off x="2" y="509134"/>
        <a:ext cx="1018269" cy="436402"/>
      </dsp:txXfrm>
    </dsp:sp>
    <dsp:sp modelId="{31A982B9-97E6-4E95-8FCC-E7BC0D9DE387}">
      <dsp:nvSpPr>
        <dsp:cNvPr id="0" name=""/>
        <dsp:cNvSpPr/>
      </dsp:nvSpPr>
      <dsp:spPr>
        <a:xfrm rot="5400000">
          <a:off x="4689075" y="-3670806"/>
          <a:ext cx="945536" cy="8287148"/>
        </a:xfrm>
        <a:prstGeom prst="round2SameRect">
          <a:avLst/>
        </a:prstGeom>
        <a:solidFill>
          <a:schemeClr val="tx2">
            <a:lumMod val="20000"/>
            <a:lumOff val="8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kern="1200" dirty="0"/>
            <a:t>Pronounced only on </a:t>
          </a:r>
          <a:r>
            <a:rPr lang="en-US" sz="2400" b="1" kern="1200" dirty="0">
              <a:solidFill>
                <a:schemeClr val="tx2"/>
              </a:solidFill>
            </a:rPr>
            <a:t>Continuing</a:t>
          </a:r>
          <a:r>
            <a:rPr lang="ar-SA" sz="2400" b="1" kern="1200" dirty="0">
              <a:solidFill>
                <a:srgbClr val="FF0000"/>
              </a:solidFill>
            </a:rPr>
            <a:t>  </a:t>
          </a:r>
          <a:r>
            <a:rPr lang="ar-SA" sz="2400" b="1" kern="1200" dirty="0"/>
            <a:t>يثبت </a:t>
          </a:r>
          <a:r>
            <a:rPr lang="ar-SA" sz="2400" b="1" kern="1200" dirty="0">
              <a:solidFill>
                <a:schemeClr val="tx2"/>
              </a:solidFill>
            </a:rPr>
            <a:t>وصلاً فقط   </a:t>
          </a:r>
          <a:endParaRPr lang="en-US" sz="2400" kern="1200" dirty="0">
            <a:solidFill>
              <a:schemeClr val="tx2"/>
            </a:solidFill>
          </a:endParaRPr>
        </a:p>
      </dsp:txBody>
      <dsp:txXfrm rot="-5400000">
        <a:off x="1018270" y="46156"/>
        <a:ext cx="8240991" cy="853222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41675B-4B53-ED4A-B9BB-737C8387401B}">
      <dsp:nvSpPr>
        <dsp:cNvPr id="0" name=""/>
        <dsp:cNvSpPr/>
      </dsp:nvSpPr>
      <dsp:spPr>
        <a:xfrm>
          <a:off x="11545877" y="2900010"/>
          <a:ext cx="91440" cy="251203"/>
        </a:xfrm>
        <a:custGeom>
          <a:avLst/>
          <a:gdLst/>
          <a:ahLst/>
          <a:cxnLst/>
          <a:rect l="0" t="0" r="0" b="0"/>
          <a:pathLst>
            <a:path>
              <a:moveTo>
                <a:pt x="48019" y="0"/>
              </a:moveTo>
              <a:lnTo>
                <a:pt x="48019" y="125601"/>
              </a:lnTo>
              <a:lnTo>
                <a:pt x="45720" y="125601"/>
              </a:lnTo>
              <a:lnTo>
                <a:pt x="4572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47031F-71F3-1541-B08E-11A19CD467A8}">
      <dsp:nvSpPr>
        <dsp:cNvPr id="0" name=""/>
        <dsp:cNvSpPr/>
      </dsp:nvSpPr>
      <dsp:spPr>
        <a:xfrm>
          <a:off x="10389410" y="4598623"/>
          <a:ext cx="179430" cy="1399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9561"/>
              </a:lnTo>
              <a:lnTo>
                <a:pt x="179430" y="139956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49991A-4DDC-7049-8533-5601F53D59B7}">
      <dsp:nvSpPr>
        <dsp:cNvPr id="0" name=""/>
        <dsp:cNvSpPr/>
      </dsp:nvSpPr>
      <dsp:spPr>
        <a:xfrm>
          <a:off x="10389410" y="4598623"/>
          <a:ext cx="179430" cy="5502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0254"/>
              </a:lnTo>
              <a:lnTo>
                <a:pt x="179430" y="55025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6D2611-2774-3E45-BB0D-D63F0059B486}">
      <dsp:nvSpPr>
        <dsp:cNvPr id="0" name=""/>
        <dsp:cNvSpPr/>
      </dsp:nvSpPr>
      <dsp:spPr>
        <a:xfrm>
          <a:off x="10144188" y="3749317"/>
          <a:ext cx="723704" cy="2512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601"/>
              </a:lnTo>
              <a:lnTo>
                <a:pt x="723704" y="125601"/>
              </a:lnTo>
              <a:lnTo>
                <a:pt x="723704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A6CFFA-C517-504E-9670-D3488249CEC9}">
      <dsp:nvSpPr>
        <dsp:cNvPr id="0" name=""/>
        <dsp:cNvSpPr/>
      </dsp:nvSpPr>
      <dsp:spPr>
        <a:xfrm>
          <a:off x="8623009" y="4598623"/>
          <a:ext cx="179430" cy="1399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9561"/>
              </a:lnTo>
              <a:lnTo>
                <a:pt x="179430" y="139956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52AE45-8D12-8243-B1DF-6BB0D954AEBB}">
      <dsp:nvSpPr>
        <dsp:cNvPr id="0" name=""/>
        <dsp:cNvSpPr/>
      </dsp:nvSpPr>
      <dsp:spPr>
        <a:xfrm>
          <a:off x="8623009" y="4598623"/>
          <a:ext cx="179430" cy="5502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0254"/>
              </a:lnTo>
              <a:lnTo>
                <a:pt x="179430" y="55025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2242E9-E98C-BF4A-BEE0-9AAB68459C92}">
      <dsp:nvSpPr>
        <dsp:cNvPr id="0" name=""/>
        <dsp:cNvSpPr/>
      </dsp:nvSpPr>
      <dsp:spPr>
        <a:xfrm>
          <a:off x="9101491" y="3749317"/>
          <a:ext cx="1042696" cy="251203"/>
        </a:xfrm>
        <a:custGeom>
          <a:avLst/>
          <a:gdLst/>
          <a:ahLst/>
          <a:cxnLst/>
          <a:rect l="0" t="0" r="0" b="0"/>
          <a:pathLst>
            <a:path>
              <a:moveTo>
                <a:pt x="1042696" y="0"/>
              </a:moveTo>
              <a:lnTo>
                <a:pt x="1042696" y="125601"/>
              </a:lnTo>
              <a:lnTo>
                <a:pt x="0" y="125601"/>
              </a:lnTo>
              <a:lnTo>
                <a:pt x="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77F831-0A20-CE4F-BCD6-FAD78AE944EC}">
      <dsp:nvSpPr>
        <dsp:cNvPr id="0" name=""/>
        <dsp:cNvSpPr/>
      </dsp:nvSpPr>
      <dsp:spPr>
        <a:xfrm>
          <a:off x="10144188" y="2900010"/>
          <a:ext cx="1449708" cy="251203"/>
        </a:xfrm>
        <a:custGeom>
          <a:avLst/>
          <a:gdLst/>
          <a:ahLst/>
          <a:cxnLst/>
          <a:rect l="0" t="0" r="0" b="0"/>
          <a:pathLst>
            <a:path>
              <a:moveTo>
                <a:pt x="1449708" y="0"/>
              </a:moveTo>
              <a:lnTo>
                <a:pt x="1449708" y="125601"/>
              </a:lnTo>
              <a:lnTo>
                <a:pt x="0" y="125601"/>
              </a:lnTo>
              <a:lnTo>
                <a:pt x="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6AE51E-78EF-B24E-8C08-41A4686429A3}">
      <dsp:nvSpPr>
        <dsp:cNvPr id="0" name=""/>
        <dsp:cNvSpPr/>
      </dsp:nvSpPr>
      <dsp:spPr>
        <a:xfrm>
          <a:off x="10236176" y="2050949"/>
          <a:ext cx="1357720" cy="2509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356"/>
              </a:lnTo>
              <a:lnTo>
                <a:pt x="1357720" y="125356"/>
              </a:lnTo>
              <a:lnTo>
                <a:pt x="1357720" y="25095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D9957E-4E23-9F4B-89B1-36C3A71EC6E5}">
      <dsp:nvSpPr>
        <dsp:cNvPr id="0" name=""/>
        <dsp:cNvSpPr/>
      </dsp:nvSpPr>
      <dsp:spPr>
        <a:xfrm>
          <a:off x="7249369" y="2900010"/>
          <a:ext cx="1447409" cy="2512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601"/>
              </a:lnTo>
              <a:lnTo>
                <a:pt x="1447409" y="125601"/>
              </a:lnTo>
              <a:lnTo>
                <a:pt x="1447409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F793EE-D770-FD4D-9D18-A99EC8D7C866}">
      <dsp:nvSpPr>
        <dsp:cNvPr id="0" name=""/>
        <dsp:cNvSpPr/>
      </dsp:nvSpPr>
      <dsp:spPr>
        <a:xfrm>
          <a:off x="6770887" y="3749317"/>
          <a:ext cx="106270" cy="9431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3100"/>
              </a:lnTo>
              <a:lnTo>
                <a:pt x="106270" y="94310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BD5C49-7934-9342-81C7-E2B5F5CB8AB0}">
      <dsp:nvSpPr>
        <dsp:cNvPr id="0" name=""/>
        <dsp:cNvSpPr/>
      </dsp:nvSpPr>
      <dsp:spPr>
        <a:xfrm>
          <a:off x="7203649" y="2900010"/>
          <a:ext cx="91440" cy="2512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90B346-2523-544B-BC6F-C836F06FCF4C}">
      <dsp:nvSpPr>
        <dsp:cNvPr id="0" name=""/>
        <dsp:cNvSpPr/>
      </dsp:nvSpPr>
      <dsp:spPr>
        <a:xfrm>
          <a:off x="5801960" y="2900010"/>
          <a:ext cx="1447409" cy="251203"/>
        </a:xfrm>
        <a:custGeom>
          <a:avLst/>
          <a:gdLst/>
          <a:ahLst/>
          <a:cxnLst/>
          <a:rect l="0" t="0" r="0" b="0"/>
          <a:pathLst>
            <a:path>
              <a:moveTo>
                <a:pt x="1447409" y="0"/>
              </a:moveTo>
              <a:lnTo>
                <a:pt x="1447409" y="125601"/>
              </a:lnTo>
              <a:lnTo>
                <a:pt x="0" y="125601"/>
              </a:lnTo>
              <a:lnTo>
                <a:pt x="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EF933D-A3AC-2640-90B9-779EE298603D}">
      <dsp:nvSpPr>
        <dsp:cNvPr id="0" name=""/>
        <dsp:cNvSpPr/>
      </dsp:nvSpPr>
      <dsp:spPr>
        <a:xfrm>
          <a:off x="7249369" y="2050949"/>
          <a:ext cx="2986806" cy="250958"/>
        </a:xfrm>
        <a:custGeom>
          <a:avLst/>
          <a:gdLst/>
          <a:ahLst/>
          <a:cxnLst/>
          <a:rect l="0" t="0" r="0" b="0"/>
          <a:pathLst>
            <a:path>
              <a:moveTo>
                <a:pt x="2986806" y="0"/>
              </a:moveTo>
              <a:lnTo>
                <a:pt x="2986806" y="125356"/>
              </a:lnTo>
              <a:lnTo>
                <a:pt x="0" y="125356"/>
              </a:lnTo>
              <a:lnTo>
                <a:pt x="0" y="25095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4862B0-F874-4447-B107-DB6DD838950A}">
      <dsp:nvSpPr>
        <dsp:cNvPr id="0" name=""/>
        <dsp:cNvSpPr/>
      </dsp:nvSpPr>
      <dsp:spPr>
        <a:xfrm>
          <a:off x="5896807" y="1201398"/>
          <a:ext cx="4339369" cy="2514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846"/>
              </a:lnTo>
              <a:lnTo>
                <a:pt x="4339369" y="125846"/>
              </a:lnTo>
              <a:lnTo>
                <a:pt x="4339369" y="25144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85DDED-BB5D-4B20-A31F-56CB86C5F9CC}">
      <dsp:nvSpPr>
        <dsp:cNvPr id="0" name=""/>
        <dsp:cNvSpPr/>
      </dsp:nvSpPr>
      <dsp:spPr>
        <a:xfrm>
          <a:off x="2807892" y="2514688"/>
          <a:ext cx="702304" cy="342569"/>
        </a:xfrm>
        <a:custGeom>
          <a:avLst/>
          <a:gdLst/>
          <a:ahLst/>
          <a:cxnLst/>
          <a:rect l="0" t="0" r="0" b="0"/>
          <a:pathLst>
            <a:path>
              <a:moveTo>
                <a:pt x="0" y="342569"/>
              </a:moveTo>
              <a:lnTo>
                <a:pt x="702304" y="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CC3D99-0931-4025-8534-CA952F7D9369}">
      <dsp:nvSpPr>
        <dsp:cNvPr id="0" name=""/>
        <dsp:cNvSpPr/>
      </dsp:nvSpPr>
      <dsp:spPr>
        <a:xfrm>
          <a:off x="2093452" y="2050949"/>
          <a:ext cx="714440" cy="2082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604"/>
              </a:lnTo>
              <a:lnTo>
                <a:pt x="714440" y="82604"/>
              </a:lnTo>
              <a:lnTo>
                <a:pt x="714440" y="20820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9476AD-1AD0-42D2-A1F4-EB39AD5EA1C1}">
      <dsp:nvSpPr>
        <dsp:cNvPr id="0" name=""/>
        <dsp:cNvSpPr/>
      </dsp:nvSpPr>
      <dsp:spPr>
        <a:xfrm>
          <a:off x="3664938" y="3933879"/>
          <a:ext cx="179430" cy="14786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8690"/>
              </a:lnTo>
              <a:lnTo>
                <a:pt x="179430" y="147869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8871E3-F23D-41F1-8199-F652E4A76D40}">
      <dsp:nvSpPr>
        <dsp:cNvPr id="0" name=""/>
        <dsp:cNvSpPr/>
      </dsp:nvSpPr>
      <dsp:spPr>
        <a:xfrm>
          <a:off x="3664938" y="3933879"/>
          <a:ext cx="179430" cy="4183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8373"/>
              </a:lnTo>
              <a:lnTo>
                <a:pt x="179430" y="41837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499FE0-E7FC-4E8B-B25E-9B3F8A475E02}">
      <dsp:nvSpPr>
        <dsp:cNvPr id="0" name=""/>
        <dsp:cNvSpPr/>
      </dsp:nvSpPr>
      <dsp:spPr>
        <a:xfrm>
          <a:off x="859823" y="2864997"/>
          <a:ext cx="3283597" cy="4707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177"/>
              </a:lnTo>
              <a:lnTo>
                <a:pt x="3283597" y="345177"/>
              </a:lnTo>
              <a:lnTo>
                <a:pt x="3283597" y="47077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97739A-30CB-46BF-B44E-3466567D2595}">
      <dsp:nvSpPr>
        <dsp:cNvPr id="0" name=""/>
        <dsp:cNvSpPr/>
      </dsp:nvSpPr>
      <dsp:spPr>
        <a:xfrm>
          <a:off x="1755745" y="3933879"/>
          <a:ext cx="179430" cy="22634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63413"/>
              </a:lnTo>
              <a:lnTo>
                <a:pt x="179430" y="226341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4222A8-E580-4B12-B3D5-D2ADC202B68E}">
      <dsp:nvSpPr>
        <dsp:cNvPr id="0" name=""/>
        <dsp:cNvSpPr/>
      </dsp:nvSpPr>
      <dsp:spPr>
        <a:xfrm>
          <a:off x="1755745" y="3933879"/>
          <a:ext cx="179430" cy="13336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620"/>
              </a:lnTo>
              <a:lnTo>
                <a:pt x="179430" y="133362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7CB3DB-D620-43C4-A2A8-A0C9A1916D1A}">
      <dsp:nvSpPr>
        <dsp:cNvPr id="0" name=""/>
        <dsp:cNvSpPr/>
      </dsp:nvSpPr>
      <dsp:spPr>
        <a:xfrm>
          <a:off x="1755745" y="3933879"/>
          <a:ext cx="179430" cy="4183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8373"/>
              </a:lnTo>
              <a:lnTo>
                <a:pt x="179430" y="41837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E52AD9-0770-47DE-AC77-DB0169E7F276}">
      <dsp:nvSpPr>
        <dsp:cNvPr id="0" name=""/>
        <dsp:cNvSpPr/>
      </dsp:nvSpPr>
      <dsp:spPr>
        <a:xfrm>
          <a:off x="859823" y="2864997"/>
          <a:ext cx="1374404" cy="4707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177"/>
              </a:lnTo>
              <a:lnTo>
                <a:pt x="1374404" y="345177"/>
              </a:lnTo>
              <a:lnTo>
                <a:pt x="1374404" y="47077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22B2F9-539D-4A79-8A8D-EB4CCBC07323}">
      <dsp:nvSpPr>
        <dsp:cNvPr id="0" name=""/>
        <dsp:cNvSpPr/>
      </dsp:nvSpPr>
      <dsp:spPr>
        <a:xfrm>
          <a:off x="178283" y="3932575"/>
          <a:ext cx="91440" cy="48824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8243"/>
              </a:lnTo>
              <a:lnTo>
                <a:pt x="104621" y="48824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B8BA20-6E42-46DB-AA75-52C07BFD8628}">
      <dsp:nvSpPr>
        <dsp:cNvPr id="0" name=""/>
        <dsp:cNvSpPr/>
      </dsp:nvSpPr>
      <dsp:spPr>
        <a:xfrm>
          <a:off x="702486" y="2864997"/>
          <a:ext cx="157336" cy="469474"/>
        </a:xfrm>
        <a:custGeom>
          <a:avLst/>
          <a:gdLst/>
          <a:ahLst/>
          <a:cxnLst/>
          <a:rect l="0" t="0" r="0" b="0"/>
          <a:pathLst>
            <a:path>
              <a:moveTo>
                <a:pt x="157336" y="0"/>
              </a:moveTo>
              <a:lnTo>
                <a:pt x="157336" y="343873"/>
              </a:lnTo>
              <a:lnTo>
                <a:pt x="0" y="343873"/>
              </a:lnTo>
              <a:lnTo>
                <a:pt x="0" y="46947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84700F-6098-4749-BD26-394E3276E35E}">
      <dsp:nvSpPr>
        <dsp:cNvPr id="0" name=""/>
        <dsp:cNvSpPr/>
      </dsp:nvSpPr>
      <dsp:spPr>
        <a:xfrm>
          <a:off x="859823" y="2050949"/>
          <a:ext cx="1233629" cy="215945"/>
        </a:xfrm>
        <a:custGeom>
          <a:avLst/>
          <a:gdLst/>
          <a:ahLst/>
          <a:cxnLst/>
          <a:rect l="0" t="0" r="0" b="0"/>
          <a:pathLst>
            <a:path>
              <a:moveTo>
                <a:pt x="1233629" y="0"/>
              </a:moveTo>
              <a:lnTo>
                <a:pt x="1233629" y="90343"/>
              </a:lnTo>
              <a:lnTo>
                <a:pt x="0" y="90343"/>
              </a:lnTo>
              <a:lnTo>
                <a:pt x="0" y="21594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0D5CFB-2617-4590-B872-8E2C478B495F}">
      <dsp:nvSpPr>
        <dsp:cNvPr id="0" name=""/>
        <dsp:cNvSpPr/>
      </dsp:nvSpPr>
      <dsp:spPr>
        <a:xfrm>
          <a:off x="2093452" y="1201398"/>
          <a:ext cx="3803355" cy="251448"/>
        </a:xfrm>
        <a:custGeom>
          <a:avLst/>
          <a:gdLst/>
          <a:ahLst/>
          <a:cxnLst/>
          <a:rect l="0" t="0" r="0" b="0"/>
          <a:pathLst>
            <a:path>
              <a:moveTo>
                <a:pt x="3803355" y="0"/>
              </a:moveTo>
              <a:lnTo>
                <a:pt x="3803355" y="125846"/>
              </a:lnTo>
              <a:lnTo>
                <a:pt x="0" y="125846"/>
              </a:lnTo>
              <a:lnTo>
                <a:pt x="0" y="25144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A08752-DBDB-4521-9D5A-4FEA32F88E8C}">
      <dsp:nvSpPr>
        <dsp:cNvPr id="0" name=""/>
        <dsp:cNvSpPr/>
      </dsp:nvSpPr>
      <dsp:spPr>
        <a:xfrm>
          <a:off x="5298704" y="603295"/>
          <a:ext cx="1196206" cy="59810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i="0" u="none" strike="noStrike" kern="1200" cap="none">
              <a:latin typeface="+mn-lt"/>
              <a:ea typeface="Calibri"/>
              <a:cs typeface="Calibri"/>
              <a:sym typeface="Calibri"/>
            </a:rPr>
            <a:t>Madd</a:t>
          </a:r>
          <a:br>
            <a:rPr lang="en-CA" sz="1400" b="1" i="0" u="none" strike="noStrike" kern="1200" cap="none" dirty="0">
              <a:latin typeface="+mn-lt"/>
              <a:ea typeface="Calibri"/>
              <a:cs typeface="Calibri"/>
              <a:sym typeface="Calibri"/>
            </a:rPr>
          </a:br>
          <a:r>
            <a:rPr lang="ar-KW" sz="1400" b="0" i="0" u="none" strike="noStrike" kern="1200" cap="none" dirty="0">
              <a:solidFill>
                <a:schemeClr val="tx1"/>
              </a:solidFill>
              <a:latin typeface="+mn-lt"/>
              <a:cs typeface="Calibri"/>
              <a:sym typeface="Calibri"/>
            </a:rPr>
            <a:t>المد</a:t>
          </a:r>
          <a:endParaRPr lang="en-CA" sz="1400" kern="1200" dirty="0">
            <a:solidFill>
              <a:schemeClr val="tx1"/>
            </a:solidFill>
            <a:latin typeface="+mn-lt"/>
          </a:endParaRPr>
        </a:p>
      </dsp:txBody>
      <dsp:txXfrm>
        <a:off x="5327901" y="632492"/>
        <a:ext cx="1137812" cy="539709"/>
      </dsp:txXfrm>
    </dsp:sp>
    <dsp:sp modelId="{80352BA0-3522-4E85-B679-025F665B3325}">
      <dsp:nvSpPr>
        <dsp:cNvPr id="0" name=""/>
        <dsp:cNvSpPr/>
      </dsp:nvSpPr>
      <dsp:spPr>
        <a:xfrm>
          <a:off x="327559" y="1452846"/>
          <a:ext cx="3531786" cy="598103"/>
        </a:xfrm>
        <a:prstGeom prst="roundRect">
          <a:avLst/>
        </a:prstGeom>
        <a:solidFill>
          <a:schemeClr val="tx2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Al-Madd Al-</a:t>
          </a:r>
          <a:r>
            <a:rPr lang="en-CA" sz="1400" b="1" kern="1200" dirty="0" err="1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Tabee’ee</a:t>
          </a:r>
          <a:br>
            <a:rPr lang="en-CA" sz="1400" b="1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</a:br>
          <a:r>
            <a:rPr lang="en-CA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(Madd of Origin)</a:t>
          </a:r>
          <a:br>
            <a:rPr lang="en-CA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</a:br>
          <a:r>
            <a:rPr lang="ar-KW" sz="1400" b="0" i="0" kern="1200" dirty="0">
              <a:solidFill>
                <a:schemeClr val="bg1"/>
              </a:solidFill>
              <a:latin typeface="+mn-lt"/>
              <a:cs typeface="Calibri" panose="020F0502020204030204" pitchFamily="34" charset="0"/>
            </a:rPr>
            <a:t>المد الطبيعي</a:t>
          </a:r>
          <a:endParaRPr lang="en-CA" sz="1400" kern="1200" dirty="0">
            <a:solidFill>
              <a:schemeClr val="bg1"/>
            </a:solidFill>
            <a:latin typeface="+mn-lt"/>
            <a:cs typeface="Calibri" panose="020F0502020204030204" pitchFamily="34" charset="0"/>
          </a:endParaRPr>
        </a:p>
      </dsp:txBody>
      <dsp:txXfrm>
        <a:off x="356756" y="1482043"/>
        <a:ext cx="3473392" cy="539709"/>
      </dsp:txXfrm>
    </dsp:sp>
    <dsp:sp modelId="{B3C570EB-761F-4DF2-840A-0BE33F51CA09}">
      <dsp:nvSpPr>
        <dsp:cNvPr id="0" name=""/>
        <dsp:cNvSpPr/>
      </dsp:nvSpPr>
      <dsp:spPr>
        <a:xfrm>
          <a:off x="261720" y="2266894"/>
          <a:ext cx="1196206" cy="598103"/>
        </a:xfrm>
        <a:prstGeom prst="round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Kalimi (</a:t>
          </a:r>
          <a:r>
            <a:rPr lang="en-US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word)</a:t>
          </a:r>
          <a:br>
            <a:rPr lang="en-US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kern="1200" dirty="0">
            <a:solidFill>
              <a:schemeClr val="bg1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290917" y="2296091"/>
        <a:ext cx="1137812" cy="539709"/>
      </dsp:txXfrm>
    </dsp:sp>
    <dsp:sp modelId="{0D88FE23-8758-4A6D-81FE-BEC5AE1BB7F4}">
      <dsp:nvSpPr>
        <dsp:cNvPr id="0" name=""/>
        <dsp:cNvSpPr/>
      </dsp:nvSpPr>
      <dsp:spPr>
        <a:xfrm>
          <a:off x="104383" y="3334472"/>
          <a:ext cx="1196206" cy="598103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C00000"/>
              </a:solidFill>
              <a:latin typeface="+mn-lt"/>
            </a:rPr>
            <a:t>Stopping &amp; Continuing</a:t>
          </a:r>
          <a:r>
            <a:rPr lang="ar-SA" sz="1400" b="1" kern="1200" dirty="0">
              <a:solidFill>
                <a:srgbClr val="C00000"/>
              </a:solidFill>
              <a:latin typeface="+mn-lt"/>
            </a:rPr>
            <a:t> وقفاً ووصلاً 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33580" y="3363669"/>
        <a:ext cx="1137812" cy="539709"/>
      </dsp:txXfrm>
    </dsp:sp>
    <dsp:sp modelId="{476443CA-C80E-495A-A67B-7D050FCD583F}">
      <dsp:nvSpPr>
        <dsp:cNvPr id="0" name=""/>
        <dsp:cNvSpPr/>
      </dsp:nvSpPr>
      <dsp:spPr>
        <a:xfrm>
          <a:off x="282905" y="4121767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b="1" kern="1200" dirty="0">
              <a:latin typeface="+mn-lt"/>
            </a:rPr>
            <a:t>بلغ</a:t>
          </a:r>
          <a:r>
            <a:rPr lang="ar-SA" sz="14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400" b="1" kern="1200" dirty="0">
              <a:latin typeface="+mn-lt"/>
            </a:rPr>
            <a:t> مجمع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12102" y="4150964"/>
        <a:ext cx="1137812" cy="539709"/>
      </dsp:txXfrm>
    </dsp:sp>
    <dsp:sp modelId="{9AA2D2B3-2912-464F-9B7B-9963A918BA5A}">
      <dsp:nvSpPr>
        <dsp:cNvPr id="0" name=""/>
        <dsp:cNvSpPr/>
      </dsp:nvSpPr>
      <dsp:spPr>
        <a:xfrm>
          <a:off x="1636125" y="3335776"/>
          <a:ext cx="1196206" cy="598103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C00000"/>
              </a:solidFill>
              <a:latin typeface="+mn-lt"/>
            </a:rPr>
            <a:t>Stopping</a:t>
          </a:r>
          <a:br>
            <a:rPr lang="en-US" sz="1400" b="1" kern="1200" dirty="0">
              <a:solidFill>
                <a:srgbClr val="C00000"/>
              </a:solidFill>
              <a:latin typeface="+mn-lt"/>
            </a:rPr>
          </a:br>
          <a:r>
            <a:rPr lang="ar-SA" sz="1400" b="1" kern="1200" dirty="0">
              <a:solidFill>
                <a:srgbClr val="C00000"/>
              </a:solidFill>
              <a:latin typeface="+mn-lt"/>
            </a:rPr>
            <a:t>وقفاً فقط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665322" y="3364973"/>
        <a:ext cx="1137812" cy="539709"/>
      </dsp:txXfrm>
    </dsp:sp>
    <dsp:sp modelId="{FD424917-6B45-4290-A810-E13D0472D485}">
      <dsp:nvSpPr>
        <dsp:cNvPr id="0" name=""/>
        <dsp:cNvSpPr/>
      </dsp:nvSpPr>
      <dsp:spPr>
        <a:xfrm>
          <a:off x="1935176" y="4053201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Iwad</a:t>
          </a:r>
          <a:br>
            <a:rPr lang="en-CA" sz="1400" b="1" kern="1200" dirty="0">
              <a:latin typeface="+mn-lt"/>
            </a:rPr>
          </a:br>
          <a:r>
            <a:rPr lang="en-US" sz="1400" b="0" kern="1200" dirty="0">
              <a:latin typeface="+mn-lt"/>
            </a:rPr>
            <a:t> (substitute)</a:t>
          </a:r>
          <a:r>
            <a:rPr lang="en-CA" sz="1400" b="0" kern="1200" dirty="0">
              <a:latin typeface="+mn-lt"/>
            </a:rPr>
            <a:t> </a:t>
          </a:r>
          <a:r>
            <a:rPr lang="ar-SA" sz="1400" b="0" kern="1200" dirty="0">
              <a:latin typeface="+mn-lt"/>
            </a:rPr>
            <a:t>العوض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964373" y="4082398"/>
        <a:ext cx="1137812" cy="539709"/>
      </dsp:txXfrm>
    </dsp:sp>
    <dsp:sp modelId="{FE2DB67C-4C26-4FA0-937E-4BE37BEFFBC2}">
      <dsp:nvSpPr>
        <dsp:cNvPr id="0" name=""/>
        <dsp:cNvSpPr/>
      </dsp:nvSpPr>
      <dsp:spPr>
        <a:xfrm>
          <a:off x="1935176" y="4968448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n-lt"/>
            </a:rPr>
            <a:t>Meeting of 2 </a:t>
          </a:r>
          <a:r>
            <a:rPr lang="en-US" sz="1400" b="1" kern="1200" dirty="0" err="1">
              <a:latin typeface="+mn-lt"/>
            </a:rPr>
            <a:t>sakin</a:t>
          </a:r>
          <a:br>
            <a:rPr lang="en-US" sz="1400" b="1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التقاء الساكنين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964373" y="4997645"/>
        <a:ext cx="1137812" cy="539709"/>
      </dsp:txXfrm>
    </dsp:sp>
    <dsp:sp modelId="{95508A89-9607-4824-9661-443880E5D946}">
      <dsp:nvSpPr>
        <dsp:cNvPr id="0" name=""/>
        <dsp:cNvSpPr/>
      </dsp:nvSpPr>
      <dsp:spPr>
        <a:xfrm>
          <a:off x="1935176" y="5898241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n-lt"/>
            </a:rPr>
            <a:t>The 7 Alifs</a:t>
          </a:r>
          <a:br>
            <a:rPr lang="en-US" sz="1400" b="0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الألفات السبعة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964373" y="5927438"/>
        <a:ext cx="1137812" cy="539709"/>
      </dsp:txXfrm>
    </dsp:sp>
    <dsp:sp modelId="{16BA64E7-47CA-4051-8160-48E056F028DE}">
      <dsp:nvSpPr>
        <dsp:cNvPr id="0" name=""/>
        <dsp:cNvSpPr/>
      </dsp:nvSpPr>
      <dsp:spPr>
        <a:xfrm>
          <a:off x="3545317" y="3335776"/>
          <a:ext cx="1196206" cy="598103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C00000"/>
              </a:solidFill>
              <a:latin typeface="+mn-lt"/>
            </a:rPr>
            <a:t>Continuing</a:t>
          </a:r>
          <a:r>
            <a:rPr lang="ar-SA" sz="1400" b="1" kern="1200" dirty="0">
              <a:solidFill>
                <a:srgbClr val="C00000"/>
              </a:solidFill>
              <a:latin typeface="+mn-lt"/>
            </a:rPr>
            <a:t> </a:t>
          </a:r>
          <a:br>
            <a:rPr lang="en-CA" sz="1400" b="1" kern="1200" dirty="0">
              <a:solidFill>
                <a:srgbClr val="C00000"/>
              </a:solidFill>
              <a:latin typeface="+mn-lt"/>
            </a:rPr>
          </a:br>
          <a:r>
            <a:rPr lang="ar-SA" sz="1400" b="1" kern="1200" dirty="0">
              <a:solidFill>
                <a:srgbClr val="C00000"/>
              </a:solidFill>
              <a:latin typeface="+mn-lt"/>
            </a:rPr>
            <a:t>وصلاً فقط 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574514" y="3364973"/>
        <a:ext cx="1137812" cy="539709"/>
      </dsp:txXfrm>
    </dsp:sp>
    <dsp:sp modelId="{D9AD7E2B-4BCA-44C8-A1CC-001F9ADA21DF}">
      <dsp:nvSpPr>
        <dsp:cNvPr id="0" name=""/>
        <dsp:cNvSpPr/>
      </dsp:nvSpPr>
      <dsp:spPr>
        <a:xfrm>
          <a:off x="3844369" y="4053201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Silah Sughra</a:t>
          </a:r>
          <a:br>
            <a:rPr lang="en-CA" sz="1400" b="1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الصلة الصغرى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873566" y="4082398"/>
        <a:ext cx="1137812" cy="539709"/>
      </dsp:txXfrm>
    </dsp:sp>
    <dsp:sp modelId="{9609A133-F0ED-48A9-B246-3CF25CA29719}">
      <dsp:nvSpPr>
        <dsp:cNvPr id="0" name=""/>
        <dsp:cNvSpPr/>
      </dsp:nvSpPr>
      <dsp:spPr>
        <a:xfrm>
          <a:off x="3844369" y="5113518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b="1" kern="1200" dirty="0">
              <a:latin typeface="+mn-lt"/>
            </a:rPr>
            <a:t>‘Ared Lil </a:t>
          </a:r>
          <a:r>
            <a:rPr lang="en-CA" sz="1200" b="1" kern="1200" dirty="0" err="1">
              <a:latin typeface="+mn-lt"/>
            </a:rPr>
            <a:t>Sukoun</a:t>
          </a:r>
          <a:br>
            <a:rPr lang="en-CA" sz="1200" b="0" kern="1200" dirty="0">
              <a:latin typeface="+mn-lt"/>
            </a:rPr>
          </a:br>
          <a:r>
            <a:rPr lang="ar-SA" sz="1200" b="0" kern="1200" dirty="0">
              <a:latin typeface="+mn-lt"/>
            </a:rPr>
            <a:t>العارض للسكون</a:t>
          </a:r>
          <a:endParaRPr lang="en-CA" sz="12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873566" y="5142715"/>
        <a:ext cx="1137812" cy="539709"/>
      </dsp:txXfrm>
    </dsp:sp>
    <dsp:sp modelId="{85AF74FC-F459-409E-965E-D6BDD3AF4BA0}">
      <dsp:nvSpPr>
        <dsp:cNvPr id="0" name=""/>
        <dsp:cNvSpPr/>
      </dsp:nvSpPr>
      <dsp:spPr>
        <a:xfrm>
          <a:off x="2209789" y="2259155"/>
          <a:ext cx="1196206" cy="598103"/>
        </a:xfrm>
        <a:prstGeom prst="round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Thuna’ee</a:t>
          </a:r>
          <a:r>
            <a:rPr lang="en-US" sz="1400" b="1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r>
            <a:rPr lang="en-US" sz="1400" b="0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(Dual)</a:t>
          </a:r>
          <a:br>
            <a:rPr lang="en-US" sz="1400" b="1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ثنائي</a:t>
          </a:r>
          <a:endParaRPr lang="en-CA" sz="1400" kern="1200" dirty="0">
            <a:solidFill>
              <a:schemeClr val="bg2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2238986" y="2288352"/>
        <a:ext cx="1137812" cy="539709"/>
      </dsp:txXfrm>
    </dsp:sp>
    <dsp:sp modelId="{2E6D1DDD-EBC5-4DE6-B3DA-5FF0821D8C25}">
      <dsp:nvSpPr>
        <dsp:cNvPr id="0" name=""/>
        <dsp:cNvSpPr/>
      </dsp:nvSpPr>
      <dsp:spPr>
        <a:xfrm>
          <a:off x="3206133" y="2514688"/>
          <a:ext cx="608127" cy="606518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100" b="1" kern="1200" dirty="0" err="1">
              <a:latin typeface="+mn-lt"/>
            </a:rPr>
            <a:t>ح</a:t>
          </a:r>
          <a:r>
            <a:rPr lang="ar-SA" sz="1100" b="1" kern="1200" dirty="0" err="1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ي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</a:t>
          </a:r>
          <a:r>
            <a:rPr lang="ar-SA" sz="1100" b="1" kern="1200" dirty="0" err="1">
              <a:latin typeface="+mn-lt"/>
            </a:rPr>
            <a:t>ط</a:t>
          </a:r>
          <a:r>
            <a:rPr lang="ar-SA" sz="1100" b="1" kern="1200" dirty="0" err="1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ه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ر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235741" y="2544296"/>
        <a:ext cx="548911" cy="547302"/>
      </dsp:txXfrm>
    </dsp:sp>
    <dsp:sp modelId="{B03DEEBE-8D6A-4D34-A3DA-17FB6B68BDE7}">
      <dsp:nvSpPr>
        <dsp:cNvPr id="0" name=""/>
        <dsp:cNvSpPr/>
      </dsp:nvSpPr>
      <dsp:spPr>
        <a:xfrm>
          <a:off x="9083500" y="1452846"/>
          <a:ext cx="2305352" cy="598103"/>
        </a:xfrm>
        <a:prstGeom prst="roundRect">
          <a:avLst/>
        </a:prstGeom>
        <a:solidFill>
          <a:schemeClr val="accent6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  <a:ea typeface="Calibri"/>
              <a:cs typeface="Calibri"/>
              <a:sym typeface="Calibri"/>
            </a:rPr>
            <a:t>Al-Madd Al-</a:t>
          </a:r>
          <a:r>
            <a:rPr lang="en-CA" sz="1400" b="1" kern="1200" dirty="0" err="1">
              <a:latin typeface="+mn-lt"/>
              <a:ea typeface="Calibri"/>
              <a:cs typeface="Calibri"/>
              <a:sym typeface="Calibri"/>
            </a:rPr>
            <a:t>Far’ee</a:t>
          </a:r>
          <a:br>
            <a:rPr lang="en-CA" sz="1400" kern="1200" dirty="0">
              <a:latin typeface="+mn-lt"/>
              <a:ea typeface="Calibri"/>
              <a:cs typeface="Calibri"/>
              <a:sym typeface="Calibri"/>
            </a:rPr>
          </a:br>
          <a:r>
            <a:rPr lang="en-CA" sz="1400" kern="1200" dirty="0">
              <a:latin typeface="+mn-lt"/>
              <a:ea typeface="Calibri"/>
              <a:cs typeface="Calibri"/>
              <a:sym typeface="Calibri"/>
            </a:rPr>
            <a:t>(Secondary Madd)</a:t>
          </a:r>
          <a:br>
            <a:rPr lang="en-CA" sz="1400" kern="1200" dirty="0">
              <a:latin typeface="+mn-lt"/>
              <a:ea typeface="Calibri"/>
              <a:cs typeface="Calibri"/>
              <a:sym typeface="Calibri"/>
            </a:rPr>
          </a:br>
          <a:r>
            <a:rPr lang="ar-KW" sz="1400" b="0" i="0" kern="1200" dirty="0">
              <a:latin typeface="+mn-lt"/>
            </a:rPr>
            <a:t>المد الفرعي</a:t>
          </a:r>
          <a:endParaRPr lang="en-CA" sz="1400" kern="1200" dirty="0">
            <a:latin typeface="+mn-lt"/>
          </a:endParaRPr>
        </a:p>
      </dsp:txBody>
      <dsp:txXfrm>
        <a:off x="9112697" y="1482043"/>
        <a:ext cx="2246958" cy="539709"/>
      </dsp:txXfrm>
    </dsp:sp>
    <dsp:sp modelId="{E670587C-8103-0443-9C22-BE39B479CE67}">
      <dsp:nvSpPr>
        <dsp:cNvPr id="0" name=""/>
        <dsp:cNvSpPr/>
      </dsp:nvSpPr>
      <dsp:spPr>
        <a:xfrm>
          <a:off x="6651266" y="2301907"/>
          <a:ext cx="1196206" cy="598103"/>
        </a:xfrm>
        <a:prstGeom prst="roundRect">
          <a:avLst/>
        </a:prstGeom>
        <a:solidFill>
          <a:schemeClr val="accent5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>
              <a:solidFill>
                <a:schemeClr val="bg2"/>
              </a:solidFill>
              <a:latin typeface="+mn-lt"/>
            </a:rPr>
            <a:t>Caused by</a:t>
          </a:r>
          <a:br>
            <a:rPr lang="en-CA" sz="1400" kern="1200" dirty="0">
              <a:solidFill>
                <a:schemeClr val="bg2"/>
              </a:solidFill>
              <a:latin typeface="+mn-lt"/>
            </a:rPr>
          </a:br>
          <a:r>
            <a:rPr lang="en-CA" sz="1400" kern="1200" dirty="0">
              <a:solidFill>
                <a:schemeClr val="bg2"/>
              </a:solidFill>
              <a:latin typeface="+mn-lt"/>
            </a:rPr>
            <a:t> </a:t>
          </a:r>
          <a:r>
            <a:rPr lang="en-CA" sz="1400" b="1" i="1" kern="1200" dirty="0">
              <a:solidFill>
                <a:schemeClr val="bg2"/>
              </a:solidFill>
              <a:latin typeface="+mn-lt"/>
            </a:rPr>
            <a:t>Hamzah</a:t>
          </a:r>
          <a:br>
            <a:rPr lang="en-CA" sz="1400" kern="1200" dirty="0">
              <a:solidFill>
                <a:schemeClr val="bg2"/>
              </a:solidFill>
              <a:latin typeface="+mn-lt"/>
            </a:rPr>
          </a:br>
          <a:r>
            <a:rPr lang="ar-SA" sz="1400" kern="1200" dirty="0">
              <a:solidFill>
                <a:schemeClr val="bg2"/>
              </a:solidFill>
              <a:latin typeface="+mn-lt"/>
            </a:rPr>
            <a:t>بسبب الهمزة</a:t>
          </a:r>
          <a:endParaRPr lang="en-CA" sz="1400" kern="1200" dirty="0">
            <a:solidFill>
              <a:schemeClr val="bg2"/>
            </a:solidFill>
            <a:latin typeface="+mn-lt"/>
          </a:endParaRPr>
        </a:p>
      </dsp:txBody>
      <dsp:txXfrm>
        <a:off x="6680463" y="2331104"/>
        <a:ext cx="1137812" cy="539709"/>
      </dsp:txXfrm>
    </dsp:sp>
    <dsp:sp modelId="{D84305E1-BA37-304B-A784-6CFAA8A6C331}">
      <dsp:nvSpPr>
        <dsp:cNvPr id="0" name=""/>
        <dsp:cNvSpPr/>
      </dsp:nvSpPr>
      <dsp:spPr>
        <a:xfrm>
          <a:off x="5203857" y="3151213"/>
          <a:ext cx="1196206" cy="598103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Muttasil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(Connected)</a:t>
          </a:r>
          <a:r>
            <a:rPr lang="en-CA" sz="1400" kern="1200" dirty="0">
              <a:latin typeface="+mn-lt"/>
            </a:rPr>
            <a:t> </a:t>
          </a:r>
          <a:r>
            <a:rPr lang="ar-SA" sz="1400" kern="1200" dirty="0">
              <a:latin typeface="+mn-lt"/>
            </a:rPr>
            <a:t>المتصل</a:t>
          </a:r>
          <a:endParaRPr lang="en-CA" sz="1400" kern="1200" dirty="0">
            <a:latin typeface="+mn-lt"/>
          </a:endParaRPr>
        </a:p>
      </dsp:txBody>
      <dsp:txXfrm>
        <a:off x="5233054" y="3180410"/>
        <a:ext cx="1137812" cy="539709"/>
      </dsp:txXfrm>
    </dsp:sp>
    <dsp:sp modelId="{F136958E-13D4-4847-B22C-2B29EDCF9391}">
      <dsp:nvSpPr>
        <dsp:cNvPr id="0" name=""/>
        <dsp:cNvSpPr/>
      </dsp:nvSpPr>
      <dsp:spPr>
        <a:xfrm>
          <a:off x="6651266" y="3151213"/>
          <a:ext cx="1196206" cy="598103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Munfasil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(Separated)</a:t>
          </a:r>
          <a:r>
            <a:rPr lang="ar-SA" sz="1400" kern="1200" dirty="0">
              <a:latin typeface="+mn-lt"/>
            </a:rPr>
            <a:t> المنفصل</a:t>
          </a:r>
          <a:endParaRPr lang="en-CA" sz="1400" kern="1200" dirty="0">
            <a:latin typeface="+mn-lt"/>
          </a:endParaRPr>
        </a:p>
      </dsp:txBody>
      <dsp:txXfrm>
        <a:off x="6680463" y="3180410"/>
        <a:ext cx="1137812" cy="539709"/>
      </dsp:txXfrm>
    </dsp:sp>
    <dsp:sp modelId="{05E74234-4102-CF40-8107-3B5E494BBF5B}">
      <dsp:nvSpPr>
        <dsp:cNvPr id="0" name=""/>
        <dsp:cNvSpPr/>
      </dsp:nvSpPr>
      <dsp:spPr>
        <a:xfrm>
          <a:off x="6877158" y="4393366"/>
          <a:ext cx="1196206" cy="598103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Silah Kubra</a:t>
          </a:r>
          <a:br>
            <a:rPr lang="en-CA" sz="1400" kern="1200" dirty="0">
              <a:latin typeface="+mn-lt"/>
            </a:rPr>
          </a:br>
          <a:r>
            <a:rPr lang="ar-SA" sz="1400" kern="1200" dirty="0" err="1">
              <a:latin typeface="+mn-lt"/>
            </a:rPr>
            <a:t>الصله</a:t>
          </a:r>
          <a:r>
            <a:rPr lang="ar-SA" sz="1400" kern="1200" dirty="0">
              <a:latin typeface="+mn-lt"/>
            </a:rPr>
            <a:t> الكبرى</a:t>
          </a:r>
          <a:endParaRPr lang="en-CA" sz="1400" kern="1200" dirty="0">
            <a:latin typeface="+mn-lt"/>
          </a:endParaRPr>
        </a:p>
      </dsp:txBody>
      <dsp:txXfrm>
        <a:off x="6906355" y="4422563"/>
        <a:ext cx="1137812" cy="539709"/>
      </dsp:txXfrm>
    </dsp:sp>
    <dsp:sp modelId="{419FA2A6-83F7-964B-850B-2700EEE7AA57}">
      <dsp:nvSpPr>
        <dsp:cNvPr id="0" name=""/>
        <dsp:cNvSpPr/>
      </dsp:nvSpPr>
      <dsp:spPr>
        <a:xfrm>
          <a:off x="8098676" y="3151213"/>
          <a:ext cx="1196206" cy="598103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Badal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(Switched)</a:t>
          </a:r>
          <a:br>
            <a:rPr lang="en-CA" sz="1200" kern="1200" dirty="0">
              <a:latin typeface="+mn-lt"/>
            </a:rPr>
          </a:br>
          <a:r>
            <a:rPr lang="ar-SA" sz="1400" kern="1200" dirty="0">
              <a:latin typeface="+mn-lt"/>
            </a:rPr>
            <a:t>البدل </a:t>
          </a:r>
          <a:endParaRPr lang="en-CA" sz="1400" kern="1200" dirty="0">
            <a:latin typeface="+mn-lt"/>
          </a:endParaRPr>
        </a:p>
      </dsp:txBody>
      <dsp:txXfrm>
        <a:off x="8127873" y="3180410"/>
        <a:ext cx="1137812" cy="539709"/>
      </dsp:txXfrm>
    </dsp:sp>
    <dsp:sp modelId="{031CA4F7-B8AA-A14F-8375-3F5207435063}">
      <dsp:nvSpPr>
        <dsp:cNvPr id="0" name=""/>
        <dsp:cNvSpPr/>
      </dsp:nvSpPr>
      <dsp:spPr>
        <a:xfrm>
          <a:off x="10995793" y="2301907"/>
          <a:ext cx="1196206" cy="598103"/>
        </a:xfrm>
        <a:prstGeom prst="roundRect">
          <a:avLst/>
        </a:prstGeom>
        <a:solidFill>
          <a:schemeClr val="accent3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>
              <a:latin typeface="+mn-lt"/>
            </a:rPr>
            <a:t>Caused by</a:t>
          </a:r>
          <a:br>
            <a:rPr lang="en-CA" sz="1400" kern="1200" dirty="0">
              <a:latin typeface="+mn-lt"/>
            </a:rPr>
          </a:br>
          <a:r>
            <a:rPr lang="en-CA" sz="1400" kern="1200" dirty="0">
              <a:latin typeface="+mn-lt"/>
            </a:rPr>
            <a:t> </a:t>
          </a:r>
          <a:r>
            <a:rPr lang="en-CA" sz="1400" b="1" i="1" kern="1200" dirty="0">
              <a:latin typeface="+mn-lt"/>
            </a:rPr>
            <a:t>Sokun</a:t>
          </a:r>
          <a:br>
            <a:rPr lang="en-C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بسبب السكون</a:t>
          </a:r>
          <a:endParaRPr lang="en-CA" sz="1400" kern="1200" dirty="0">
            <a:latin typeface="+mn-lt"/>
          </a:endParaRPr>
        </a:p>
      </dsp:txBody>
      <dsp:txXfrm>
        <a:off x="11024990" y="2331104"/>
        <a:ext cx="1137812" cy="539709"/>
      </dsp:txXfrm>
    </dsp:sp>
    <dsp:sp modelId="{6028A916-807A-C64B-ADC0-F0FB1A8264C9}">
      <dsp:nvSpPr>
        <dsp:cNvPr id="0" name=""/>
        <dsp:cNvSpPr/>
      </dsp:nvSpPr>
      <dsp:spPr>
        <a:xfrm>
          <a:off x="9546085" y="3151213"/>
          <a:ext cx="1196206" cy="598103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Lazim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(Compulsory)</a:t>
          </a:r>
          <a:br>
            <a:rPr lang="en-C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اللازم</a:t>
          </a:r>
          <a:endParaRPr lang="en-CA" sz="1400" kern="1200" dirty="0">
            <a:latin typeface="+mn-lt"/>
          </a:endParaRPr>
        </a:p>
      </dsp:txBody>
      <dsp:txXfrm>
        <a:off x="9575282" y="3180410"/>
        <a:ext cx="1137812" cy="539709"/>
      </dsp:txXfrm>
    </dsp:sp>
    <dsp:sp modelId="{56631885-E12A-EA4E-B819-91490DFB6D5F}">
      <dsp:nvSpPr>
        <dsp:cNvPr id="0" name=""/>
        <dsp:cNvSpPr/>
      </dsp:nvSpPr>
      <dsp:spPr>
        <a:xfrm>
          <a:off x="8503388" y="4000520"/>
          <a:ext cx="1196206" cy="598103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Kalimi</a:t>
          </a:r>
          <a:r>
            <a:rPr lang="en-US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br>
            <a:rPr lang="ar-SA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en-US" sz="12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(word)</a:t>
          </a:r>
          <a:br>
            <a:rPr lang="en-US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kern="1200" dirty="0">
            <a:solidFill>
              <a:schemeClr val="tx1"/>
            </a:solidFill>
            <a:latin typeface="+mn-lt"/>
          </a:endParaRPr>
        </a:p>
      </dsp:txBody>
      <dsp:txXfrm>
        <a:off x="8532585" y="4029717"/>
        <a:ext cx="1137812" cy="539709"/>
      </dsp:txXfrm>
    </dsp:sp>
    <dsp:sp modelId="{1DFE80F7-7D13-8E4C-98F9-FDA733D2A3A7}">
      <dsp:nvSpPr>
        <dsp:cNvPr id="0" name=""/>
        <dsp:cNvSpPr/>
      </dsp:nvSpPr>
      <dsp:spPr>
        <a:xfrm>
          <a:off x="8802440" y="4849826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Muthaqqal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(Heavy)</a:t>
          </a:r>
          <a:br>
            <a:rPr lang="en-C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مثقل</a:t>
          </a:r>
          <a:endParaRPr lang="en-CA" sz="1400" kern="1200" dirty="0">
            <a:latin typeface="+mn-lt"/>
          </a:endParaRPr>
        </a:p>
      </dsp:txBody>
      <dsp:txXfrm>
        <a:off x="8831637" y="4879023"/>
        <a:ext cx="1137812" cy="539709"/>
      </dsp:txXfrm>
    </dsp:sp>
    <dsp:sp modelId="{E1053A9F-4B47-AA45-BFBA-CB94E6DAED0E}">
      <dsp:nvSpPr>
        <dsp:cNvPr id="0" name=""/>
        <dsp:cNvSpPr/>
      </dsp:nvSpPr>
      <dsp:spPr>
        <a:xfrm>
          <a:off x="8802440" y="5699132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Mukhaffaf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(Light)</a:t>
          </a:r>
          <a:br>
            <a:rPr lang="ar-S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مخفف</a:t>
          </a:r>
          <a:endParaRPr lang="en-CA" sz="1400" kern="1200" dirty="0">
            <a:latin typeface="+mn-lt"/>
          </a:endParaRPr>
        </a:p>
      </dsp:txBody>
      <dsp:txXfrm>
        <a:off x="8831637" y="5728329"/>
        <a:ext cx="1137812" cy="539709"/>
      </dsp:txXfrm>
    </dsp:sp>
    <dsp:sp modelId="{07DF70A2-F207-4C49-8D88-11093927A77C}">
      <dsp:nvSpPr>
        <dsp:cNvPr id="0" name=""/>
        <dsp:cNvSpPr/>
      </dsp:nvSpPr>
      <dsp:spPr>
        <a:xfrm>
          <a:off x="10269790" y="4000520"/>
          <a:ext cx="1196206" cy="598103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Harfi</a:t>
          </a:r>
          <a:r>
            <a:rPr lang="en-CA" sz="1400" kern="1200" dirty="0">
              <a:latin typeface="+mn-lt"/>
            </a:rPr>
            <a:t> </a:t>
          </a:r>
          <a:br>
            <a:rPr lang="ar-S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(letter)</a:t>
          </a:r>
          <a:br>
            <a:rPr lang="en-CA" sz="1200" kern="1200" dirty="0">
              <a:latin typeface="+mn-lt"/>
            </a:rPr>
          </a:br>
          <a:r>
            <a:rPr lang="ar-SA" sz="1400" kern="1200" dirty="0">
              <a:latin typeface="+mn-lt"/>
            </a:rPr>
            <a:t>حرفي</a:t>
          </a:r>
          <a:endParaRPr lang="en-CA" sz="1400" kern="1200" dirty="0">
            <a:latin typeface="+mn-lt"/>
          </a:endParaRPr>
        </a:p>
      </dsp:txBody>
      <dsp:txXfrm>
        <a:off x="10298987" y="4029717"/>
        <a:ext cx="1137812" cy="539709"/>
      </dsp:txXfrm>
    </dsp:sp>
    <dsp:sp modelId="{864C587B-D834-1244-89A5-C85D2BEAA7F0}">
      <dsp:nvSpPr>
        <dsp:cNvPr id="0" name=""/>
        <dsp:cNvSpPr/>
      </dsp:nvSpPr>
      <dsp:spPr>
        <a:xfrm>
          <a:off x="10568841" y="4849826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>
              <a:latin typeface="+mn-lt"/>
            </a:rPr>
            <a:t>Muthaqqal</a:t>
          </a:r>
          <a:br>
            <a:rPr lang="en-CA" sz="1400" kern="1200">
              <a:latin typeface="+mn-lt"/>
            </a:rPr>
          </a:br>
          <a:r>
            <a:rPr lang="en-CA" sz="1400" kern="1200">
              <a:latin typeface="+mn-lt"/>
            </a:rPr>
            <a:t>(Heavy)</a:t>
          </a:r>
          <a:br>
            <a:rPr lang="en-CA" sz="1400" kern="1200">
              <a:latin typeface="+mn-lt"/>
            </a:rPr>
          </a:br>
          <a:r>
            <a:rPr lang="ar-SA" sz="1400" kern="1200">
              <a:latin typeface="+mn-lt"/>
            </a:rPr>
            <a:t>مثقل</a:t>
          </a:r>
          <a:endParaRPr lang="en-CA" sz="1400" kern="1200" dirty="0">
            <a:latin typeface="+mn-lt"/>
          </a:endParaRPr>
        </a:p>
      </dsp:txBody>
      <dsp:txXfrm>
        <a:off x="10598038" y="4879023"/>
        <a:ext cx="1137812" cy="539709"/>
      </dsp:txXfrm>
    </dsp:sp>
    <dsp:sp modelId="{03F99A12-2112-C042-8AA0-033290933644}">
      <dsp:nvSpPr>
        <dsp:cNvPr id="0" name=""/>
        <dsp:cNvSpPr/>
      </dsp:nvSpPr>
      <dsp:spPr>
        <a:xfrm>
          <a:off x="10568841" y="5699132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Mukhaffaf</a:t>
          </a:r>
          <a:br>
            <a:rPr lang="en-CA" sz="1400" kern="1200" dirty="0">
              <a:latin typeface="+mn-lt"/>
            </a:rPr>
          </a:br>
          <a:r>
            <a:rPr lang="en-CA" sz="1400" kern="1200" dirty="0">
              <a:latin typeface="+mn-lt"/>
            </a:rPr>
            <a:t>(Light)</a:t>
          </a:r>
          <a:br>
            <a:rPr lang="ar-S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مخفف</a:t>
          </a:r>
          <a:endParaRPr lang="en-US" sz="1400" kern="1200" dirty="0"/>
        </a:p>
      </dsp:txBody>
      <dsp:txXfrm>
        <a:off x="10598038" y="5728329"/>
        <a:ext cx="1137812" cy="539709"/>
      </dsp:txXfrm>
    </dsp:sp>
    <dsp:sp modelId="{355656ED-0420-FF42-9E10-0556A01EE55E}">
      <dsp:nvSpPr>
        <dsp:cNvPr id="0" name=""/>
        <dsp:cNvSpPr/>
      </dsp:nvSpPr>
      <dsp:spPr>
        <a:xfrm>
          <a:off x="10993494" y="3151213"/>
          <a:ext cx="1196206" cy="598103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‘Ared Lil </a:t>
          </a:r>
          <a:r>
            <a:rPr lang="en-CA" sz="1400" b="1" kern="1200" dirty="0" err="1">
              <a:latin typeface="+mn-lt"/>
            </a:rPr>
            <a:t>Sukoun</a:t>
          </a:r>
          <a:br>
            <a:rPr lang="en-CA" sz="1400" b="0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العارض للسكون</a:t>
          </a:r>
          <a:endParaRPr lang="en-CA" sz="1400" kern="1200" dirty="0">
            <a:latin typeface="+mn-lt"/>
          </a:endParaRPr>
        </a:p>
      </dsp:txBody>
      <dsp:txXfrm>
        <a:off x="11022691" y="3180410"/>
        <a:ext cx="1137812" cy="539709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F8E57C-9B14-4707-B479-351C98455365}">
      <dsp:nvSpPr>
        <dsp:cNvPr id="0" name=""/>
        <dsp:cNvSpPr/>
      </dsp:nvSpPr>
      <dsp:spPr>
        <a:xfrm rot="5400000">
          <a:off x="-178703" y="179219"/>
          <a:ext cx="1191358" cy="8339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/>
            <a:t>1</a:t>
          </a:r>
        </a:p>
      </dsp:txBody>
      <dsp:txXfrm rot="-5400000">
        <a:off x="1" y="417490"/>
        <a:ext cx="833950" cy="357408"/>
      </dsp:txXfrm>
    </dsp:sp>
    <dsp:sp modelId="{2FF8C006-0654-45DE-B107-92D51277BC4D}">
      <dsp:nvSpPr>
        <dsp:cNvPr id="0" name=""/>
        <dsp:cNvSpPr/>
      </dsp:nvSpPr>
      <dsp:spPr>
        <a:xfrm rot="5400000">
          <a:off x="4814090" y="-4022829"/>
          <a:ext cx="774382" cy="88200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>
              <a:solidFill>
                <a:schemeClr val="tx1"/>
              </a:solidFill>
            </a:rPr>
            <a:t>Madd </a:t>
          </a:r>
          <a:r>
            <a:rPr lang="en-US" sz="2400" b="1" kern="1200" dirty="0" err="1">
              <a:solidFill>
                <a:schemeClr val="tx1"/>
              </a:solidFill>
            </a:rPr>
            <a:t>Muttasil</a:t>
          </a:r>
          <a:r>
            <a:rPr lang="en-US" sz="2400" b="1" kern="1200" dirty="0">
              <a:solidFill>
                <a:schemeClr val="tx1"/>
              </a:solidFill>
            </a:rPr>
            <a:t> (Connected)</a:t>
          </a:r>
          <a:r>
            <a:rPr lang="ar-SA" sz="2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المد المتصل </a:t>
          </a:r>
          <a:endParaRPr lang="en-US" sz="24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791261" y="37802"/>
        <a:ext cx="8782239" cy="698778"/>
      </dsp:txXfrm>
    </dsp:sp>
    <dsp:sp modelId="{2DFA9B13-2BC5-4FD8-A530-5D7C436BD76D}">
      <dsp:nvSpPr>
        <dsp:cNvPr id="0" name=""/>
        <dsp:cNvSpPr/>
      </dsp:nvSpPr>
      <dsp:spPr>
        <a:xfrm rot="5400000">
          <a:off x="-178703" y="1169436"/>
          <a:ext cx="1191358" cy="8339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300" b="1" kern="1200" dirty="0"/>
            <a:t>2</a:t>
          </a:r>
          <a:endParaRPr lang="en-US" sz="2300" b="1" kern="1200" dirty="0"/>
        </a:p>
      </dsp:txBody>
      <dsp:txXfrm rot="-5400000">
        <a:off x="1" y="1407707"/>
        <a:ext cx="833950" cy="357408"/>
      </dsp:txXfrm>
    </dsp:sp>
    <dsp:sp modelId="{09D56115-5904-4460-B20B-9F40540D88B4}">
      <dsp:nvSpPr>
        <dsp:cNvPr id="0" name=""/>
        <dsp:cNvSpPr/>
      </dsp:nvSpPr>
      <dsp:spPr>
        <a:xfrm rot="5400000">
          <a:off x="4856779" y="-3032096"/>
          <a:ext cx="774382" cy="8820041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/>
            <a:t>Madd </a:t>
          </a:r>
          <a:r>
            <a:rPr lang="en-US" sz="2400" b="1" kern="1200" dirty="0" err="1"/>
            <a:t>Munfasil</a:t>
          </a:r>
          <a:r>
            <a:rPr lang="en-US" sz="2400" b="1" kern="1200" dirty="0"/>
            <a:t> (Separated)</a:t>
          </a:r>
          <a:r>
            <a:rPr lang="en-US" sz="2400" b="1" kern="1200" dirty="0">
              <a:solidFill>
                <a:srgbClr val="FF0000"/>
              </a:solidFill>
            </a:rPr>
            <a:t> </a:t>
          </a:r>
          <a:r>
            <a:rPr lang="ar-SA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المد المنفصل</a:t>
          </a:r>
          <a:endParaRPr lang="en-US" sz="2400" kern="12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833950" y="1028535"/>
        <a:ext cx="8782239" cy="698778"/>
      </dsp:txXfrm>
    </dsp:sp>
    <dsp:sp modelId="{E3C5BFBD-E0BF-4C4E-9D18-FC3CFC57AAC9}">
      <dsp:nvSpPr>
        <dsp:cNvPr id="0" name=""/>
        <dsp:cNvSpPr/>
      </dsp:nvSpPr>
      <dsp:spPr>
        <a:xfrm rot="5400000">
          <a:off x="-178703" y="2159653"/>
          <a:ext cx="1191358" cy="8339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300" b="1" kern="1200" dirty="0"/>
            <a:t>3</a:t>
          </a:r>
          <a:endParaRPr lang="en-US" sz="2300" b="1" kern="1200" dirty="0"/>
        </a:p>
      </dsp:txBody>
      <dsp:txXfrm rot="-5400000">
        <a:off x="1" y="2397924"/>
        <a:ext cx="833950" cy="357408"/>
      </dsp:txXfrm>
    </dsp:sp>
    <dsp:sp modelId="{31A982B9-97E6-4E95-8FCC-E7BC0D9DE387}">
      <dsp:nvSpPr>
        <dsp:cNvPr id="0" name=""/>
        <dsp:cNvSpPr/>
      </dsp:nvSpPr>
      <dsp:spPr>
        <a:xfrm rot="5400000">
          <a:off x="4856779" y="-2041879"/>
          <a:ext cx="774382" cy="8820041"/>
        </a:xfrm>
        <a:prstGeom prst="round2SameRect">
          <a:avLst/>
        </a:prstGeom>
        <a:solidFill>
          <a:schemeClr val="tx2">
            <a:lumMod val="20000"/>
            <a:lumOff val="8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/>
            <a:t>Al-Madd Al-Badal (Madd of Switching)</a:t>
          </a:r>
          <a:r>
            <a:rPr lang="ar-SA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المد البدل</a:t>
          </a:r>
          <a:r>
            <a:rPr lang="ar-SA" sz="2400" b="1" kern="12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kern="1200" dirty="0">
            <a:solidFill>
              <a:schemeClr val="tx2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833950" y="2018752"/>
        <a:ext cx="8782239" cy="698778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F8E57C-9B14-4707-B479-351C98455365}">
      <dsp:nvSpPr>
        <dsp:cNvPr id="0" name=""/>
        <dsp:cNvSpPr/>
      </dsp:nvSpPr>
      <dsp:spPr>
        <a:xfrm rot="5400000">
          <a:off x="-196967" y="196967"/>
          <a:ext cx="1313114" cy="9191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1</a:t>
          </a:r>
        </a:p>
      </dsp:txBody>
      <dsp:txXfrm rot="-5400000">
        <a:off x="1" y="459590"/>
        <a:ext cx="919179" cy="393935"/>
      </dsp:txXfrm>
    </dsp:sp>
    <dsp:sp modelId="{2FF8C006-0654-45DE-B107-92D51277BC4D}">
      <dsp:nvSpPr>
        <dsp:cNvPr id="0" name=""/>
        <dsp:cNvSpPr/>
      </dsp:nvSpPr>
      <dsp:spPr>
        <a:xfrm rot="5400000">
          <a:off x="4817547" y="-3940644"/>
          <a:ext cx="853524" cy="87348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>
              <a:solidFill>
                <a:schemeClr val="tx1"/>
              </a:solidFill>
            </a:rPr>
            <a:t>Madd </a:t>
          </a:r>
          <a:r>
            <a:rPr lang="en-US" sz="2400" b="1" kern="1200" dirty="0" err="1">
              <a:solidFill>
                <a:schemeClr val="tx1"/>
              </a:solidFill>
            </a:rPr>
            <a:t>Muttasil</a:t>
          </a:r>
          <a:r>
            <a:rPr lang="en-US" sz="2400" b="1" kern="1200" dirty="0">
              <a:solidFill>
                <a:schemeClr val="tx1"/>
              </a:solidFill>
            </a:rPr>
            <a:t> (Connected)</a:t>
          </a:r>
          <a:r>
            <a:rPr lang="ar-SA" sz="2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المد المتصل </a:t>
          </a:r>
          <a:endParaRPr lang="en-US" sz="24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876903" y="41666"/>
        <a:ext cx="8693146" cy="770192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F8E57C-9B14-4707-B479-351C98455365}">
      <dsp:nvSpPr>
        <dsp:cNvPr id="0" name=""/>
        <dsp:cNvSpPr/>
      </dsp:nvSpPr>
      <dsp:spPr>
        <a:xfrm rot="5400000">
          <a:off x="-196967" y="196967"/>
          <a:ext cx="1313114" cy="9191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1</a:t>
          </a:r>
        </a:p>
      </dsp:txBody>
      <dsp:txXfrm rot="-5400000">
        <a:off x="1" y="459590"/>
        <a:ext cx="919179" cy="393935"/>
      </dsp:txXfrm>
    </dsp:sp>
    <dsp:sp modelId="{2FF8C006-0654-45DE-B107-92D51277BC4D}">
      <dsp:nvSpPr>
        <dsp:cNvPr id="0" name=""/>
        <dsp:cNvSpPr/>
      </dsp:nvSpPr>
      <dsp:spPr>
        <a:xfrm rot="5400000">
          <a:off x="4817547" y="-3940644"/>
          <a:ext cx="853524" cy="87348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>
              <a:solidFill>
                <a:schemeClr val="tx1"/>
              </a:solidFill>
            </a:rPr>
            <a:t>Madd </a:t>
          </a:r>
          <a:r>
            <a:rPr lang="en-US" sz="2400" b="1" kern="1200" dirty="0" err="1">
              <a:solidFill>
                <a:schemeClr val="tx1"/>
              </a:solidFill>
            </a:rPr>
            <a:t>Muttasil</a:t>
          </a:r>
          <a:r>
            <a:rPr lang="en-US" sz="2400" b="1" kern="1200" dirty="0">
              <a:solidFill>
                <a:schemeClr val="tx1"/>
              </a:solidFill>
            </a:rPr>
            <a:t> (Connected)</a:t>
          </a:r>
          <a:r>
            <a:rPr lang="ar-SA" sz="2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المد المتصل </a:t>
          </a:r>
          <a:endParaRPr lang="en-US" sz="24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876903" y="41666"/>
        <a:ext cx="8693146" cy="770192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F8E57C-9B14-4707-B479-351C98455365}">
      <dsp:nvSpPr>
        <dsp:cNvPr id="0" name=""/>
        <dsp:cNvSpPr/>
      </dsp:nvSpPr>
      <dsp:spPr>
        <a:xfrm rot="5400000">
          <a:off x="-196967" y="196967"/>
          <a:ext cx="1313114" cy="9191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1</a:t>
          </a:r>
        </a:p>
      </dsp:txBody>
      <dsp:txXfrm rot="-5400000">
        <a:off x="1" y="459590"/>
        <a:ext cx="919179" cy="393935"/>
      </dsp:txXfrm>
    </dsp:sp>
    <dsp:sp modelId="{2FF8C006-0654-45DE-B107-92D51277BC4D}">
      <dsp:nvSpPr>
        <dsp:cNvPr id="0" name=""/>
        <dsp:cNvSpPr/>
      </dsp:nvSpPr>
      <dsp:spPr>
        <a:xfrm rot="5400000">
          <a:off x="4817547" y="-3940644"/>
          <a:ext cx="853524" cy="87348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>
              <a:solidFill>
                <a:schemeClr val="tx1"/>
              </a:solidFill>
            </a:rPr>
            <a:t>Madd </a:t>
          </a:r>
          <a:r>
            <a:rPr lang="en-US" sz="2400" b="1" kern="1200" dirty="0" err="1">
              <a:solidFill>
                <a:schemeClr val="tx1"/>
              </a:solidFill>
            </a:rPr>
            <a:t>Muttasil</a:t>
          </a:r>
          <a:r>
            <a:rPr lang="en-US" sz="2400" b="1" kern="1200" dirty="0">
              <a:solidFill>
                <a:schemeClr val="tx1"/>
              </a:solidFill>
            </a:rPr>
            <a:t> (Connected)</a:t>
          </a:r>
          <a:r>
            <a:rPr lang="ar-SA" sz="2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المد المتصل </a:t>
          </a:r>
          <a:endParaRPr lang="en-US" sz="24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876903" y="41666"/>
        <a:ext cx="8693146" cy="770192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F8E57C-9B14-4707-B479-351C98455365}">
      <dsp:nvSpPr>
        <dsp:cNvPr id="0" name=""/>
        <dsp:cNvSpPr/>
      </dsp:nvSpPr>
      <dsp:spPr>
        <a:xfrm rot="5400000">
          <a:off x="-196967" y="196967"/>
          <a:ext cx="1313114" cy="9191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1</a:t>
          </a:r>
        </a:p>
      </dsp:txBody>
      <dsp:txXfrm rot="-5400000">
        <a:off x="1" y="459590"/>
        <a:ext cx="919179" cy="393935"/>
      </dsp:txXfrm>
    </dsp:sp>
    <dsp:sp modelId="{2FF8C006-0654-45DE-B107-92D51277BC4D}">
      <dsp:nvSpPr>
        <dsp:cNvPr id="0" name=""/>
        <dsp:cNvSpPr/>
      </dsp:nvSpPr>
      <dsp:spPr>
        <a:xfrm rot="5400000">
          <a:off x="4817547" y="-3940644"/>
          <a:ext cx="853524" cy="87348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>
              <a:solidFill>
                <a:schemeClr val="tx1"/>
              </a:solidFill>
            </a:rPr>
            <a:t>Madd </a:t>
          </a:r>
          <a:r>
            <a:rPr lang="en-US" sz="2400" b="1" kern="1200" dirty="0" err="1">
              <a:solidFill>
                <a:schemeClr val="tx1"/>
              </a:solidFill>
            </a:rPr>
            <a:t>Muttasil</a:t>
          </a:r>
          <a:r>
            <a:rPr lang="en-US" sz="2400" b="1" kern="1200" dirty="0">
              <a:solidFill>
                <a:schemeClr val="tx1"/>
              </a:solidFill>
            </a:rPr>
            <a:t> (Connected)</a:t>
          </a:r>
          <a:r>
            <a:rPr lang="ar-SA" sz="2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المد المتصل </a:t>
          </a:r>
          <a:endParaRPr lang="en-US" sz="24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876903" y="41666"/>
        <a:ext cx="8693146" cy="770192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F8E57C-9B14-4707-B479-351C98455365}">
      <dsp:nvSpPr>
        <dsp:cNvPr id="0" name=""/>
        <dsp:cNvSpPr/>
      </dsp:nvSpPr>
      <dsp:spPr>
        <a:xfrm rot="5400000">
          <a:off x="-196967" y="196967"/>
          <a:ext cx="1313114" cy="9191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1</a:t>
          </a:r>
        </a:p>
      </dsp:txBody>
      <dsp:txXfrm rot="-5400000">
        <a:off x="1" y="459590"/>
        <a:ext cx="919179" cy="393935"/>
      </dsp:txXfrm>
    </dsp:sp>
    <dsp:sp modelId="{2FF8C006-0654-45DE-B107-92D51277BC4D}">
      <dsp:nvSpPr>
        <dsp:cNvPr id="0" name=""/>
        <dsp:cNvSpPr/>
      </dsp:nvSpPr>
      <dsp:spPr>
        <a:xfrm rot="5400000">
          <a:off x="4817547" y="-3940644"/>
          <a:ext cx="853524" cy="87348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>
              <a:solidFill>
                <a:schemeClr val="tx1"/>
              </a:solidFill>
            </a:rPr>
            <a:t>Madd </a:t>
          </a:r>
          <a:r>
            <a:rPr lang="en-US" sz="2400" b="1" kern="1200" dirty="0" err="1">
              <a:solidFill>
                <a:schemeClr val="tx1"/>
              </a:solidFill>
            </a:rPr>
            <a:t>Muttasil</a:t>
          </a:r>
          <a:r>
            <a:rPr lang="en-US" sz="2400" b="1" kern="1200" dirty="0">
              <a:solidFill>
                <a:schemeClr val="tx1"/>
              </a:solidFill>
            </a:rPr>
            <a:t> (Connected)</a:t>
          </a:r>
          <a:r>
            <a:rPr lang="ar-SA" sz="2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المد المتصل </a:t>
          </a:r>
          <a:endParaRPr lang="en-US" sz="24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876903" y="41666"/>
        <a:ext cx="8693146" cy="770192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41675B-4B53-ED4A-B9BB-737C8387401B}">
      <dsp:nvSpPr>
        <dsp:cNvPr id="0" name=""/>
        <dsp:cNvSpPr/>
      </dsp:nvSpPr>
      <dsp:spPr>
        <a:xfrm>
          <a:off x="11545877" y="2900010"/>
          <a:ext cx="91440" cy="251203"/>
        </a:xfrm>
        <a:custGeom>
          <a:avLst/>
          <a:gdLst/>
          <a:ahLst/>
          <a:cxnLst/>
          <a:rect l="0" t="0" r="0" b="0"/>
          <a:pathLst>
            <a:path>
              <a:moveTo>
                <a:pt x="48019" y="0"/>
              </a:moveTo>
              <a:lnTo>
                <a:pt x="48019" y="125601"/>
              </a:lnTo>
              <a:lnTo>
                <a:pt x="45720" y="125601"/>
              </a:lnTo>
              <a:lnTo>
                <a:pt x="4572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47031F-71F3-1541-B08E-11A19CD467A8}">
      <dsp:nvSpPr>
        <dsp:cNvPr id="0" name=""/>
        <dsp:cNvSpPr/>
      </dsp:nvSpPr>
      <dsp:spPr>
        <a:xfrm>
          <a:off x="10389410" y="4598623"/>
          <a:ext cx="179430" cy="1399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9561"/>
              </a:lnTo>
              <a:lnTo>
                <a:pt x="179430" y="139956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49991A-4DDC-7049-8533-5601F53D59B7}">
      <dsp:nvSpPr>
        <dsp:cNvPr id="0" name=""/>
        <dsp:cNvSpPr/>
      </dsp:nvSpPr>
      <dsp:spPr>
        <a:xfrm>
          <a:off x="10389410" y="4598623"/>
          <a:ext cx="179430" cy="5502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0254"/>
              </a:lnTo>
              <a:lnTo>
                <a:pt x="179430" y="55025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6D2611-2774-3E45-BB0D-D63F0059B486}">
      <dsp:nvSpPr>
        <dsp:cNvPr id="0" name=""/>
        <dsp:cNvSpPr/>
      </dsp:nvSpPr>
      <dsp:spPr>
        <a:xfrm>
          <a:off x="10144188" y="3749317"/>
          <a:ext cx="723704" cy="2512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601"/>
              </a:lnTo>
              <a:lnTo>
                <a:pt x="723704" y="125601"/>
              </a:lnTo>
              <a:lnTo>
                <a:pt x="723704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A6CFFA-C517-504E-9670-D3488249CEC9}">
      <dsp:nvSpPr>
        <dsp:cNvPr id="0" name=""/>
        <dsp:cNvSpPr/>
      </dsp:nvSpPr>
      <dsp:spPr>
        <a:xfrm>
          <a:off x="8623009" y="4598623"/>
          <a:ext cx="179430" cy="1399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9561"/>
              </a:lnTo>
              <a:lnTo>
                <a:pt x="179430" y="139956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52AE45-8D12-8243-B1DF-6BB0D954AEBB}">
      <dsp:nvSpPr>
        <dsp:cNvPr id="0" name=""/>
        <dsp:cNvSpPr/>
      </dsp:nvSpPr>
      <dsp:spPr>
        <a:xfrm>
          <a:off x="8623009" y="4598623"/>
          <a:ext cx="179430" cy="5502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0254"/>
              </a:lnTo>
              <a:lnTo>
                <a:pt x="179430" y="55025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2242E9-E98C-BF4A-BEE0-9AAB68459C92}">
      <dsp:nvSpPr>
        <dsp:cNvPr id="0" name=""/>
        <dsp:cNvSpPr/>
      </dsp:nvSpPr>
      <dsp:spPr>
        <a:xfrm>
          <a:off x="9101491" y="3749317"/>
          <a:ext cx="1042696" cy="251203"/>
        </a:xfrm>
        <a:custGeom>
          <a:avLst/>
          <a:gdLst/>
          <a:ahLst/>
          <a:cxnLst/>
          <a:rect l="0" t="0" r="0" b="0"/>
          <a:pathLst>
            <a:path>
              <a:moveTo>
                <a:pt x="1042696" y="0"/>
              </a:moveTo>
              <a:lnTo>
                <a:pt x="1042696" y="125601"/>
              </a:lnTo>
              <a:lnTo>
                <a:pt x="0" y="125601"/>
              </a:lnTo>
              <a:lnTo>
                <a:pt x="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77F831-0A20-CE4F-BCD6-FAD78AE944EC}">
      <dsp:nvSpPr>
        <dsp:cNvPr id="0" name=""/>
        <dsp:cNvSpPr/>
      </dsp:nvSpPr>
      <dsp:spPr>
        <a:xfrm>
          <a:off x="10144188" y="2900010"/>
          <a:ext cx="1449708" cy="251203"/>
        </a:xfrm>
        <a:custGeom>
          <a:avLst/>
          <a:gdLst/>
          <a:ahLst/>
          <a:cxnLst/>
          <a:rect l="0" t="0" r="0" b="0"/>
          <a:pathLst>
            <a:path>
              <a:moveTo>
                <a:pt x="1449708" y="0"/>
              </a:moveTo>
              <a:lnTo>
                <a:pt x="1449708" y="125601"/>
              </a:lnTo>
              <a:lnTo>
                <a:pt x="0" y="125601"/>
              </a:lnTo>
              <a:lnTo>
                <a:pt x="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6AE51E-78EF-B24E-8C08-41A4686429A3}">
      <dsp:nvSpPr>
        <dsp:cNvPr id="0" name=""/>
        <dsp:cNvSpPr/>
      </dsp:nvSpPr>
      <dsp:spPr>
        <a:xfrm>
          <a:off x="10236176" y="2050949"/>
          <a:ext cx="1357720" cy="2509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356"/>
              </a:lnTo>
              <a:lnTo>
                <a:pt x="1357720" y="125356"/>
              </a:lnTo>
              <a:lnTo>
                <a:pt x="1357720" y="25095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D9957E-4E23-9F4B-89B1-36C3A71EC6E5}">
      <dsp:nvSpPr>
        <dsp:cNvPr id="0" name=""/>
        <dsp:cNvSpPr/>
      </dsp:nvSpPr>
      <dsp:spPr>
        <a:xfrm>
          <a:off x="7249369" y="2900010"/>
          <a:ext cx="1447409" cy="2512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601"/>
              </a:lnTo>
              <a:lnTo>
                <a:pt x="1447409" y="125601"/>
              </a:lnTo>
              <a:lnTo>
                <a:pt x="1447409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F793EE-D770-FD4D-9D18-A99EC8D7C866}">
      <dsp:nvSpPr>
        <dsp:cNvPr id="0" name=""/>
        <dsp:cNvSpPr/>
      </dsp:nvSpPr>
      <dsp:spPr>
        <a:xfrm>
          <a:off x="6770887" y="3749317"/>
          <a:ext cx="106270" cy="9431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3100"/>
              </a:lnTo>
              <a:lnTo>
                <a:pt x="106270" y="94310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BD5C49-7934-9342-81C7-E2B5F5CB8AB0}">
      <dsp:nvSpPr>
        <dsp:cNvPr id="0" name=""/>
        <dsp:cNvSpPr/>
      </dsp:nvSpPr>
      <dsp:spPr>
        <a:xfrm>
          <a:off x="7203649" y="2900010"/>
          <a:ext cx="91440" cy="2512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90B346-2523-544B-BC6F-C836F06FCF4C}">
      <dsp:nvSpPr>
        <dsp:cNvPr id="0" name=""/>
        <dsp:cNvSpPr/>
      </dsp:nvSpPr>
      <dsp:spPr>
        <a:xfrm>
          <a:off x="5801960" y="2900010"/>
          <a:ext cx="1447409" cy="251203"/>
        </a:xfrm>
        <a:custGeom>
          <a:avLst/>
          <a:gdLst/>
          <a:ahLst/>
          <a:cxnLst/>
          <a:rect l="0" t="0" r="0" b="0"/>
          <a:pathLst>
            <a:path>
              <a:moveTo>
                <a:pt x="1447409" y="0"/>
              </a:moveTo>
              <a:lnTo>
                <a:pt x="1447409" y="125601"/>
              </a:lnTo>
              <a:lnTo>
                <a:pt x="0" y="125601"/>
              </a:lnTo>
              <a:lnTo>
                <a:pt x="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EF933D-A3AC-2640-90B9-779EE298603D}">
      <dsp:nvSpPr>
        <dsp:cNvPr id="0" name=""/>
        <dsp:cNvSpPr/>
      </dsp:nvSpPr>
      <dsp:spPr>
        <a:xfrm>
          <a:off x="7249369" y="2050949"/>
          <a:ext cx="2986806" cy="250958"/>
        </a:xfrm>
        <a:custGeom>
          <a:avLst/>
          <a:gdLst/>
          <a:ahLst/>
          <a:cxnLst/>
          <a:rect l="0" t="0" r="0" b="0"/>
          <a:pathLst>
            <a:path>
              <a:moveTo>
                <a:pt x="2986806" y="0"/>
              </a:moveTo>
              <a:lnTo>
                <a:pt x="2986806" y="125356"/>
              </a:lnTo>
              <a:lnTo>
                <a:pt x="0" y="125356"/>
              </a:lnTo>
              <a:lnTo>
                <a:pt x="0" y="25095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4862B0-F874-4447-B107-DB6DD838950A}">
      <dsp:nvSpPr>
        <dsp:cNvPr id="0" name=""/>
        <dsp:cNvSpPr/>
      </dsp:nvSpPr>
      <dsp:spPr>
        <a:xfrm>
          <a:off x="5896807" y="1201398"/>
          <a:ext cx="4339369" cy="2514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846"/>
              </a:lnTo>
              <a:lnTo>
                <a:pt x="4339369" y="125846"/>
              </a:lnTo>
              <a:lnTo>
                <a:pt x="4339369" y="25144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85DDED-BB5D-4B20-A31F-56CB86C5F9CC}">
      <dsp:nvSpPr>
        <dsp:cNvPr id="0" name=""/>
        <dsp:cNvSpPr/>
      </dsp:nvSpPr>
      <dsp:spPr>
        <a:xfrm>
          <a:off x="2807892" y="2514688"/>
          <a:ext cx="702304" cy="342569"/>
        </a:xfrm>
        <a:custGeom>
          <a:avLst/>
          <a:gdLst/>
          <a:ahLst/>
          <a:cxnLst/>
          <a:rect l="0" t="0" r="0" b="0"/>
          <a:pathLst>
            <a:path>
              <a:moveTo>
                <a:pt x="0" y="342569"/>
              </a:moveTo>
              <a:lnTo>
                <a:pt x="702304" y="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CC3D99-0931-4025-8534-CA952F7D9369}">
      <dsp:nvSpPr>
        <dsp:cNvPr id="0" name=""/>
        <dsp:cNvSpPr/>
      </dsp:nvSpPr>
      <dsp:spPr>
        <a:xfrm>
          <a:off x="2093452" y="2050949"/>
          <a:ext cx="714440" cy="2082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604"/>
              </a:lnTo>
              <a:lnTo>
                <a:pt x="714440" y="82604"/>
              </a:lnTo>
              <a:lnTo>
                <a:pt x="714440" y="20820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9476AD-1AD0-42D2-A1F4-EB39AD5EA1C1}">
      <dsp:nvSpPr>
        <dsp:cNvPr id="0" name=""/>
        <dsp:cNvSpPr/>
      </dsp:nvSpPr>
      <dsp:spPr>
        <a:xfrm>
          <a:off x="3664938" y="3933879"/>
          <a:ext cx="179430" cy="14786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8690"/>
              </a:lnTo>
              <a:lnTo>
                <a:pt x="179430" y="147869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8871E3-F23D-41F1-8199-F652E4A76D40}">
      <dsp:nvSpPr>
        <dsp:cNvPr id="0" name=""/>
        <dsp:cNvSpPr/>
      </dsp:nvSpPr>
      <dsp:spPr>
        <a:xfrm>
          <a:off x="3664938" y="3933879"/>
          <a:ext cx="179430" cy="4183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8373"/>
              </a:lnTo>
              <a:lnTo>
                <a:pt x="179430" y="41837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499FE0-E7FC-4E8B-B25E-9B3F8A475E02}">
      <dsp:nvSpPr>
        <dsp:cNvPr id="0" name=""/>
        <dsp:cNvSpPr/>
      </dsp:nvSpPr>
      <dsp:spPr>
        <a:xfrm>
          <a:off x="859823" y="2864997"/>
          <a:ext cx="3283597" cy="4707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177"/>
              </a:lnTo>
              <a:lnTo>
                <a:pt x="3283597" y="345177"/>
              </a:lnTo>
              <a:lnTo>
                <a:pt x="3283597" y="47077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97739A-30CB-46BF-B44E-3466567D2595}">
      <dsp:nvSpPr>
        <dsp:cNvPr id="0" name=""/>
        <dsp:cNvSpPr/>
      </dsp:nvSpPr>
      <dsp:spPr>
        <a:xfrm>
          <a:off x="1755745" y="3933879"/>
          <a:ext cx="179430" cy="22634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63413"/>
              </a:lnTo>
              <a:lnTo>
                <a:pt x="179430" y="226341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4222A8-E580-4B12-B3D5-D2ADC202B68E}">
      <dsp:nvSpPr>
        <dsp:cNvPr id="0" name=""/>
        <dsp:cNvSpPr/>
      </dsp:nvSpPr>
      <dsp:spPr>
        <a:xfrm>
          <a:off x="1755745" y="3933879"/>
          <a:ext cx="179430" cy="13336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620"/>
              </a:lnTo>
              <a:lnTo>
                <a:pt x="179430" y="133362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7CB3DB-D620-43C4-A2A8-A0C9A1916D1A}">
      <dsp:nvSpPr>
        <dsp:cNvPr id="0" name=""/>
        <dsp:cNvSpPr/>
      </dsp:nvSpPr>
      <dsp:spPr>
        <a:xfrm>
          <a:off x="1755745" y="3933879"/>
          <a:ext cx="179430" cy="4183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8373"/>
              </a:lnTo>
              <a:lnTo>
                <a:pt x="179430" y="41837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E52AD9-0770-47DE-AC77-DB0169E7F276}">
      <dsp:nvSpPr>
        <dsp:cNvPr id="0" name=""/>
        <dsp:cNvSpPr/>
      </dsp:nvSpPr>
      <dsp:spPr>
        <a:xfrm>
          <a:off x="859823" y="2864997"/>
          <a:ext cx="1374404" cy="4707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177"/>
              </a:lnTo>
              <a:lnTo>
                <a:pt x="1374404" y="345177"/>
              </a:lnTo>
              <a:lnTo>
                <a:pt x="1374404" y="47077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22B2F9-539D-4A79-8A8D-EB4CCBC07323}">
      <dsp:nvSpPr>
        <dsp:cNvPr id="0" name=""/>
        <dsp:cNvSpPr/>
      </dsp:nvSpPr>
      <dsp:spPr>
        <a:xfrm>
          <a:off x="178283" y="3932575"/>
          <a:ext cx="91440" cy="48824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8243"/>
              </a:lnTo>
              <a:lnTo>
                <a:pt x="104621" y="48824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B8BA20-6E42-46DB-AA75-52C07BFD8628}">
      <dsp:nvSpPr>
        <dsp:cNvPr id="0" name=""/>
        <dsp:cNvSpPr/>
      </dsp:nvSpPr>
      <dsp:spPr>
        <a:xfrm>
          <a:off x="702486" y="2864997"/>
          <a:ext cx="157336" cy="469474"/>
        </a:xfrm>
        <a:custGeom>
          <a:avLst/>
          <a:gdLst/>
          <a:ahLst/>
          <a:cxnLst/>
          <a:rect l="0" t="0" r="0" b="0"/>
          <a:pathLst>
            <a:path>
              <a:moveTo>
                <a:pt x="157336" y="0"/>
              </a:moveTo>
              <a:lnTo>
                <a:pt x="157336" y="343873"/>
              </a:lnTo>
              <a:lnTo>
                <a:pt x="0" y="343873"/>
              </a:lnTo>
              <a:lnTo>
                <a:pt x="0" y="46947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84700F-6098-4749-BD26-394E3276E35E}">
      <dsp:nvSpPr>
        <dsp:cNvPr id="0" name=""/>
        <dsp:cNvSpPr/>
      </dsp:nvSpPr>
      <dsp:spPr>
        <a:xfrm>
          <a:off x="859823" y="2050949"/>
          <a:ext cx="1233629" cy="215945"/>
        </a:xfrm>
        <a:custGeom>
          <a:avLst/>
          <a:gdLst/>
          <a:ahLst/>
          <a:cxnLst/>
          <a:rect l="0" t="0" r="0" b="0"/>
          <a:pathLst>
            <a:path>
              <a:moveTo>
                <a:pt x="1233629" y="0"/>
              </a:moveTo>
              <a:lnTo>
                <a:pt x="1233629" y="90343"/>
              </a:lnTo>
              <a:lnTo>
                <a:pt x="0" y="90343"/>
              </a:lnTo>
              <a:lnTo>
                <a:pt x="0" y="21594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0D5CFB-2617-4590-B872-8E2C478B495F}">
      <dsp:nvSpPr>
        <dsp:cNvPr id="0" name=""/>
        <dsp:cNvSpPr/>
      </dsp:nvSpPr>
      <dsp:spPr>
        <a:xfrm>
          <a:off x="2093452" y="1201398"/>
          <a:ext cx="3803355" cy="251448"/>
        </a:xfrm>
        <a:custGeom>
          <a:avLst/>
          <a:gdLst/>
          <a:ahLst/>
          <a:cxnLst/>
          <a:rect l="0" t="0" r="0" b="0"/>
          <a:pathLst>
            <a:path>
              <a:moveTo>
                <a:pt x="3803355" y="0"/>
              </a:moveTo>
              <a:lnTo>
                <a:pt x="3803355" y="125846"/>
              </a:lnTo>
              <a:lnTo>
                <a:pt x="0" y="125846"/>
              </a:lnTo>
              <a:lnTo>
                <a:pt x="0" y="25144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A08752-DBDB-4521-9D5A-4FEA32F88E8C}">
      <dsp:nvSpPr>
        <dsp:cNvPr id="0" name=""/>
        <dsp:cNvSpPr/>
      </dsp:nvSpPr>
      <dsp:spPr>
        <a:xfrm>
          <a:off x="5298704" y="603295"/>
          <a:ext cx="1196206" cy="59810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i="0" u="none" strike="noStrike" kern="1200" cap="none">
              <a:latin typeface="+mn-lt"/>
              <a:ea typeface="Calibri"/>
              <a:cs typeface="Calibri"/>
              <a:sym typeface="Calibri"/>
            </a:rPr>
            <a:t>Madd</a:t>
          </a:r>
          <a:br>
            <a:rPr lang="en-CA" sz="1400" b="1" i="0" u="none" strike="noStrike" kern="1200" cap="none" dirty="0">
              <a:latin typeface="+mn-lt"/>
              <a:ea typeface="Calibri"/>
              <a:cs typeface="Calibri"/>
              <a:sym typeface="Calibri"/>
            </a:rPr>
          </a:br>
          <a:r>
            <a:rPr lang="ar-KW" sz="1400" b="0" i="0" u="none" strike="noStrike" kern="1200" cap="none" dirty="0">
              <a:solidFill>
                <a:schemeClr val="tx1"/>
              </a:solidFill>
              <a:latin typeface="+mn-lt"/>
              <a:cs typeface="Calibri"/>
              <a:sym typeface="Calibri"/>
            </a:rPr>
            <a:t>المد</a:t>
          </a:r>
          <a:endParaRPr lang="en-CA" sz="1400" kern="1200" dirty="0">
            <a:solidFill>
              <a:schemeClr val="tx1"/>
            </a:solidFill>
            <a:latin typeface="+mn-lt"/>
          </a:endParaRPr>
        </a:p>
      </dsp:txBody>
      <dsp:txXfrm>
        <a:off x="5327901" y="632492"/>
        <a:ext cx="1137812" cy="539709"/>
      </dsp:txXfrm>
    </dsp:sp>
    <dsp:sp modelId="{80352BA0-3522-4E85-B679-025F665B3325}">
      <dsp:nvSpPr>
        <dsp:cNvPr id="0" name=""/>
        <dsp:cNvSpPr/>
      </dsp:nvSpPr>
      <dsp:spPr>
        <a:xfrm>
          <a:off x="327559" y="1452846"/>
          <a:ext cx="3531786" cy="598103"/>
        </a:xfrm>
        <a:prstGeom prst="roundRect">
          <a:avLst/>
        </a:prstGeom>
        <a:solidFill>
          <a:schemeClr val="tx2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Al-Madd Al-</a:t>
          </a:r>
          <a:r>
            <a:rPr lang="en-CA" sz="1400" b="1" kern="1200" dirty="0" err="1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Tabee’ee</a:t>
          </a:r>
          <a:br>
            <a:rPr lang="en-CA" sz="1400" b="1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</a:br>
          <a:r>
            <a:rPr lang="en-CA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(Madd of Origin)</a:t>
          </a:r>
          <a:br>
            <a:rPr lang="en-CA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</a:br>
          <a:r>
            <a:rPr lang="ar-KW" sz="1400" b="0" i="0" kern="1200" dirty="0">
              <a:solidFill>
                <a:schemeClr val="bg1"/>
              </a:solidFill>
              <a:latin typeface="+mn-lt"/>
              <a:cs typeface="Calibri" panose="020F0502020204030204" pitchFamily="34" charset="0"/>
            </a:rPr>
            <a:t>المد الطبيعي</a:t>
          </a:r>
          <a:endParaRPr lang="en-CA" sz="1400" kern="1200" dirty="0">
            <a:solidFill>
              <a:schemeClr val="bg1"/>
            </a:solidFill>
            <a:latin typeface="+mn-lt"/>
            <a:cs typeface="Calibri" panose="020F0502020204030204" pitchFamily="34" charset="0"/>
          </a:endParaRPr>
        </a:p>
      </dsp:txBody>
      <dsp:txXfrm>
        <a:off x="356756" y="1482043"/>
        <a:ext cx="3473392" cy="539709"/>
      </dsp:txXfrm>
    </dsp:sp>
    <dsp:sp modelId="{B3C570EB-761F-4DF2-840A-0BE33F51CA09}">
      <dsp:nvSpPr>
        <dsp:cNvPr id="0" name=""/>
        <dsp:cNvSpPr/>
      </dsp:nvSpPr>
      <dsp:spPr>
        <a:xfrm>
          <a:off x="261720" y="2266894"/>
          <a:ext cx="1196206" cy="598103"/>
        </a:xfrm>
        <a:prstGeom prst="round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Kalimi (</a:t>
          </a:r>
          <a:r>
            <a:rPr lang="en-US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word)</a:t>
          </a:r>
          <a:br>
            <a:rPr lang="en-US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kern="1200" dirty="0">
            <a:solidFill>
              <a:schemeClr val="bg1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290917" y="2296091"/>
        <a:ext cx="1137812" cy="539709"/>
      </dsp:txXfrm>
    </dsp:sp>
    <dsp:sp modelId="{0D88FE23-8758-4A6D-81FE-BEC5AE1BB7F4}">
      <dsp:nvSpPr>
        <dsp:cNvPr id="0" name=""/>
        <dsp:cNvSpPr/>
      </dsp:nvSpPr>
      <dsp:spPr>
        <a:xfrm>
          <a:off x="104383" y="3334472"/>
          <a:ext cx="1196206" cy="598103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C00000"/>
              </a:solidFill>
              <a:latin typeface="+mn-lt"/>
            </a:rPr>
            <a:t>Stopping &amp; Continuing</a:t>
          </a:r>
          <a:r>
            <a:rPr lang="ar-SA" sz="1400" b="1" kern="1200" dirty="0">
              <a:solidFill>
                <a:srgbClr val="C00000"/>
              </a:solidFill>
              <a:latin typeface="+mn-lt"/>
            </a:rPr>
            <a:t> وقفاً ووصلاً 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33580" y="3363669"/>
        <a:ext cx="1137812" cy="539709"/>
      </dsp:txXfrm>
    </dsp:sp>
    <dsp:sp modelId="{476443CA-C80E-495A-A67B-7D050FCD583F}">
      <dsp:nvSpPr>
        <dsp:cNvPr id="0" name=""/>
        <dsp:cNvSpPr/>
      </dsp:nvSpPr>
      <dsp:spPr>
        <a:xfrm>
          <a:off x="282905" y="4121767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b="1" kern="1200" dirty="0">
              <a:latin typeface="+mn-lt"/>
            </a:rPr>
            <a:t>بلغ</a:t>
          </a:r>
          <a:r>
            <a:rPr lang="ar-SA" sz="14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400" b="1" kern="1200" dirty="0">
              <a:latin typeface="+mn-lt"/>
            </a:rPr>
            <a:t> مجمع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12102" y="4150964"/>
        <a:ext cx="1137812" cy="539709"/>
      </dsp:txXfrm>
    </dsp:sp>
    <dsp:sp modelId="{9AA2D2B3-2912-464F-9B7B-9963A918BA5A}">
      <dsp:nvSpPr>
        <dsp:cNvPr id="0" name=""/>
        <dsp:cNvSpPr/>
      </dsp:nvSpPr>
      <dsp:spPr>
        <a:xfrm>
          <a:off x="1636125" y="3335776"/>
          <a:ext cx="1196206" cy="598103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C00000"/>
              </a:solidFill>
              <a:latin typeface="+mn-lt"/>
            </a:rPr>
            <a:t>Stopping</a:t>
          </a:r>
          <a:br>
            <a:rPr lang="en-US" sz="1400" b="1" kern="1200" dirty="0">
              <a:solidFill>
                <a:srgbClr val="C00000"/>
              </a:solidFill>
              <a:latin typeface="+mn-lt"/>
            </a:rPr>
          </a:br>
          <a:r>
            <a:rPr lang="ar-SA" sz="1400" b="1" kern="1200" dirty="0">
              <a:solidFill>
                <a:srgbClr val="C00000"/>
              </a:solidFill>
              <a:latin typeface="+mn-lt"/>
            </a:rPr>
            <a:t>وقفاً فقط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665322" y="3364973"/>
        <a:ext cx="1137812" cy="539709"/>
      </dsp:txXfrm>
    </dsp:sp>
    <dsp:sp modelId="{FD424917-6B45-4290-A810-E13D0472D485}">
      <dsp:nvSpPr>
        <dsp:cNvPr id="0" name=""/>
        <dsp:cNvSpPr/>
      </dsp:nvSpPr>
      <dsp:spPr>
        <a:xfrm>
          <a:off x="1935176" y="4053201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Iwad</a:t>
          </a:r>
          <a:br>
            <a:rPr lang="en-CA" sz="1400" b="1" kern="1200" dirty="0">
              <a:latin typeface="+mn-lt"/>
            </a:rPr>
          </a:br>
          <a:r>
            <a:rPr lang="en-US" sz="1400" b="0" kern="1200" dirty="0">
              <a:latin typeface="+mn-lt"/>
            </a:rPr>
            <a:t> (substitute)</a:t>
          </a:r>
          <a:r>
            <a:rPr lang="en-CA" sz="1400" b="0" kern="1200" dirty="0">
              <a:latin typeface="+mn-lt"/>
            </a:rPr>
            <a:t> </a:t>
          </a:r>
          <a:r>
            <a:rPr lang="ar-SA" sz="1400" b="0" kern="1200" dirty="0">
              <a:latin typeface="+mn-lt"/>
            </a:rPr>
            <a:t>العوض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964373" y="4082398"/>
        <a:ext cx="1137812" cy="539709"/>
      </dsp:txXfrm>
    </dsp:sp>
    <dsp:sp modelId="{FE2DB67C-4C26-4FA0-937E-4BE37BEFFBC2}">
      <dsp:nvSpPr>
        <dsp:cNvPr id="0" name=""/>
        <dsp:cNvSpPr/>
      </dsp:nvSpPr>
      <dsp:spPr>
        <a:xfrm>
          <a:off x="1935176" y="4968448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n-lt"/>
            </a:rPr>
            <a:t>Meeting of 2 </a:t>
          </a:r>
          <a:r>
            <a:rPr lang="en-US" sz="1400" b="1" kern="1200" dirty="0" err="1">
              <a:latin typeface="+mn-lt"/>
            </a:rPr>
            <a:t>sakin</a:t>
          </a:r>
          <a:br>
            <a:rPr lang="en-US" sz="1400" b="1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التقاء الساكنين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964373" y="4997645"/>
        <a:ext cx="1137812" cy="539709"/>
      </dsp:txXfrm>
    </dsp:sp>
    <dsp:sp modelId="{95508A89-9607-4824-9661-443880E5D946}">
      <dsp:nvSpPr>
        <dsp:cNvPr id="0" name=""/>
        <dsp:cNvSpPr/>
      </dsp:nvSpPr>
      <dsp:spPr>
        <a:xfrm>
          <a:off x="1935176" y="5898241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n-lt"/>
            </a:rPr>
            <a:t>The 7 Alifs</a:t>
          </a:r>
          <a:br>
            <a:rPr lang="en-US" sz="1400" b="0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الألفات السبعة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964373" y="5927438"/>
        <a:ext cx="1137812" cy="539709"/>
      </dsp:txXfrm>
    </dsp:sp>
    <dsp:sp modelId="{16BA64E7-47CA-4051-8160-48E056F028DE}">
      <dsp:nvSpPr>
        <dsp:cNvPr id="0" name=""/>
        <dsp:cNvSpPr/>
      </dsp:nvSpPr>
      <dsp:spPr>
        <a:xfrm>
          <a:off x="3545317" y="3335776"/>
          <a:ext cx="1196206" cy="598103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C00000"/>
              </a:solidFill>
              <a:latin typeface="+mn-lt"/>
            </a:rPr>
            <a:t>Continuing</a:t>
          </a:r>
          <a:r>
            <a:rPr lang="ar-SA" sz="1400" b="1" kern="1200" dirty="0">
              <a:solidFill>
                <a:srgbClr val="C00000"/>
              </a:solidFill>
              <a:latin typeface="+mn-lt"/>
            </a:rPr>
            <a:t> </a:t>
          </a:r>
          <a:br>
            <a:rPr lang="en-CA" sz="1400" b="1" kern="1200" dirty="0">
              <a:solidFill>
                <a:srgbClr val="C00000"/>
              </a:solidFill>
              <a:latin typeface="+mn-lt"/>
            </a:rPr>
          </a:br>
          <a:r>
            <a:rPr lang="ar-SA" sz="1400" b="1" kern="1200" dirty="0">
              <a:solidFill>
                <a:srgbClr val="C00000"/>
              </a:solidFill>
              <a:latin typeface="+mn-lt"/>
            </a:rPr>
            <a:t>وصلاً فقط 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574514" y="3364973"/>
        <a:ext cx="1137812" cy="539709"/>
      </dsp:txXfrm>
    </dsp:sp>
    <dsp:sp modelId="{D9AD7E2B-4BCA-44C8-A1CC-001F9ADA21DF}">
      <dsp:nvSpPr>
        <dsp:cNvPr id="0" name=""/>
        <dsp:cNvSpPr/>
      </dsp:nvSpPr>
      <dsp:spPr>
        <a:xfrm>
          <a:off x="3844369" y="4053201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Silah Sughra</a:t>
          </a:r>
          <a:br>
            <a:rPr lang="en-CA" sz="1400" b="1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الصلة الصغرى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873566" y="4082398"/>
        <a:ext cx="1137812" cy="539709"/>
      </dsp:txXfrm>
    </dsp:sp>
    <dsp:sp modelId="{9609A133-F0ED-48A9-B246-3CF25CA29719}">
      <dsp:nvSpPr>
        <dsp:cNvPr id="0" name=""/>
        <dsp:cNvSpPr/>
      </dsp:nvSpPr>
      <dsp:spPr>
        <a:xfrm>
          <a:off x="3844369" y="5113518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b="1" kern="1200" dirty="0">
              <a:latin typeface="+mn-lt"/>
            </a:rPr>
            <a:t>‘Ared Lil </a:t>
          </a:r>
          <a:r>
            <a:rPr lang="en-CA" sz="1200" b="1" kern="1200" dirty="0" err="1">
              <a:latin typeface="+mn-lt"/>
            </a:rPr>
            <a:t>Sukoun</a:t>
          </a:r>
          <a:br>
            <a:rPr lang="en-CA" sz="1200" b="0" kern="1200" dirty="0">
              <a:latin typeface="+mn-lt"/>
            </a:rPr>
          </a:br>
          <a:r>
            <a:rPr lang="ar-SA" sz="1200" b="0" kern="1200" dirty="0">
              <a:latin typeface="+mn-lt"/>
            </a:rPr>
            <a:t>العارض للسكون</a:t>
          </a:r>
          <a:endParaRPr lang="en-CA" sz="12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873566" y="5142715"/>
        <a:ext cx="1137812" cy="539709"/>
      </dsp:txXfrm>
    </dsp:sp>
    <dsp:sp modelId="{85AF74FC-F459-409E-965E-D6BDD3AF4BA0}">
      <dsp:nvSpPr>
        <dsp:cNvPr id="0" name=""/>
        <dsp:cNvSpPr/>
      </dsp:nvSpPr>
      <dsp:spPr>
        <a:xfrm>
          <a:off x="2209789" y="2259155"/>
          <a:ext cx="1196206" cy="598103"/>
        </a:xfrm>
        <a:prstGeom prst="round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Thuna’ee</a:t>
          </a:r>
          <a:r>
            <a:rPr lang="en-US" sz="1400" b="1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r>
            <a:rPr lang="en-US" sz="1400" b="0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(Dual)</a:t>
          </a:r>
          <a:br>
            <a:rPr lang="en-US" sz="1400" b="1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ثنائي</a:t>
          </a:r>
          <a:endParaRPr lang="en-CA" sz="1400" kern="1200" dirty="0">
            <a:solidFill>
              <a:schemeClr val="bg2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2238986" y="2288352"/>
        <a:ext cx="1137812" cy="539709"/>
      </dsp:txXfrm>
    </dsp:sp>
    <dsp:sp modelId="{2E6D1DDD-EBC5-4DE6-B3DA-5FF0821D8C25}">
      <dsp:nvSpPr>
        <dsp:cNvPr id="0" name=""/>
        <dsp:cNvSpPr/>
      </dsp:nvSpPr>
      <dsp:spPr>
        <a:xfrm>
          <a:off x="3206133" y="2514688"/>
          <a:ext cx="608127" cy="606518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100" b="1" kern="1200" dirty="0" err="1">
              <a:latin typeface="+mn-lt"/>
            </a:rPr>
            <a:t>ح</a:t>
          </a:r>
          <a:r>
            <a:rPr lang="ar-SA" sz="1100" b="1" kern="1200" dirty="0" err="1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ي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</a:t>
          </a:r>
          <a:r>
            <a:rPr lang="ar-SA" sz="1100" b="1" kern="1200" dirty="0" err="1">
              <a:latin typeface="+mn-lt"/>
            </a:rPr>
            <a:t>ط</a:t>
          </a:r>
          <a:r>
            <a:rPr lang="ar-SA" sz="1100" b="1" kern="1200" dirty="0" err="1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ه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ر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235741" y="2544296"/>
        <a:ext cx="548911" cy="547302"/>
      </dsp:txXfrm>
    </dsp:sp>
    <dsp:sp modelId="{B03DEEBE-8D6A-4D34-A3DA-17FB6B68BDE7}">
      <dsp:nvSpPr>
        <dsp:cNvPr id="0" name=""/>
        <dsp:cNvSpPr/>
      </dsp:nvSpPr>
      <dsp:spPr>
        <a:xfrm>
          <a:off x="9083500" y="1452846"/>
          <a:ext cx="2305352" cy="598103"/>
        </a:xfrm>
        <a:prstGeom prst="roundRect">
          <a:avLst/>
        </a:prstGeom>
        <a:solidFill>
          <a:schemeClr val="accent6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  <a:ea typeface="Calibri"/>
              <a:cs typeface="Calibri"/>
              <a:sym typeface="Calibri"/>
            </a:rPr>
            <a:t>Al-Madd Al-</a:t>
          </a:r>
          <a:r>
            <a:rPr lang="en-CA" sz="1400" b="1" kern="1200" dirty="0" err="1">
              <a:latin typeface="+mn-lt"/>
              <a:ea typeface="Calibri"/>
              <a:cs typeface="Calibri"/>
              <a:sym typeface="Calibri"/>
            </a:rPr>
            <a:t>Far’ee</a:t>
          </a:r>
          <a:br>
            <a:rPr lang="en-CA" sz="1400" kern="1200" dirty="0">
              <a:latin typeface="+mn-lt"/>
              <a:ea typeface="Calibri"/>
              <a:cs typeface="Calibri"/>
              <a:sym typeface="Calibri"/>
            </a:rPr>
          </a:br>
          <a:r>
            <a:rPr lang="en-CA" sz="1400" kern="1200" dirty="0">
              <a:latin typeface="+mn-lt"/>
              <a:ea typeface="Calibri"/>
              <a:cs typeface="Calibri"/>
              <a:sym typeface="Calibri"/>
            </a:rPr>
            <a:t>(Secondary Madd)</a:t>
          </a:r>
          <a:br>
            <a:rPr lang="en-CA" sz="1400" kern="1200" dirty="0">
              <a:latin typeface="+mn-lt"/>
              <a:ea typeface="Calibri"/>
              <a:cs typeface="Calibri"/>
              <a:sym typeface="Calibri"/>
            </a:rPr>
          </a:br>
          <a:r>
            <a:rPr lang="ar-KW" sz="1400" b="0" i="0" kern="1200" dirty="0">
              <a:latin typeface="+mn-lt"/>
            </a:rPr>
            <a:t>المد الفرعي</a:t>
          </a:r>
          <a:endParaRPr lang="en-CA" sz="1400" kern="1200" dirty="0">
            <a:latin typeface="+mn-lt"/>
          </a:endParaRPr>
        </a:p>
      </dsp:txBody>
      <dsp:txXfrm>
        <a:off x="9112697" y="1482043"/>
        <a:ext cx="2246958" cy="539709"/>
      </dsp:txXfrm>
    </dsp:sp>
    <dsp:sp modelId="{E670587C-8103-0443-9C22-BE39B479CE67}">
      <dsp:nvSpPr>
        <dsp:cNvPr id="0" name=""/>
        <dsp:cNvSpPr/>
      </dsp:nvSpPr>
      <dsp:spPr>
        <a:xfrm>
          <a:off x="6651266" y="2301907"/>
          <a:ext cx="1196206" cy="598103"/>
        </a:xfrm>
        <a:prstGeom prst="roundRect">
          <a:avLst/>
        </a:prstGeom>
        <a:solidFill>
          <a:schemeClr val="accent5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>
              <a:solidFill>
                <a:schemeClr val="bg2"/>
              </a:solidFill>
              <a:latin typeface="+mn-lt"/>
            </a:rPr>
            <a:t>Caused by</a:t>
          </a:r>
          <a:br>
            <a:rPr lang="en-CA" sz="1400" kern="1200" dirty="0">
              <a:solidFill>
                <a:schemeClr val="bg2"/>
              </a:solidFill>
              <a:latin typeface="+mn-lt"/>
            </a:rPr>
          </a:br>
          <a:r>
            <a:rPr lang="en-CA" sz="1400" kern="1200" dirty="0">
              <a:solidFill>
                <a:schemeClr val="bg2"/>
              </a:solidFill>
              <a:latin typeface="+mn-lt"/>
            </a:rPr>
            <a:t> </a:t>
          </a:r>
          <a:r>
            <a:rPr lang="en-CA" sz="1400" b="1" i="1" kern="1200" dirty="0">
              <a:solidFill>
                <a:schemeClr val="bg2"/>
              </a:solidFill>
              <a:latin typeface="+mn-lt"/>
            </a:rPr>
            <a:t>Hamzah</a:t>
          </a:r>
          <a:br>
            <a:rPr lang="en-CA" sz="1400" kern="1200" dirty="0">
              <a:solidFill>
                <a:schemeClr val="bg2"/>
              </a:solidFill>
              <a:latin typeface="+mn-lt"/>
            </a:rPr>
          </a:br>
          <a:r>
            <a:rPr lang="ar-SA" sz="1400" kern="1200" dirty="0">
              <a:solidFill>
                <a:schemeClr val="bg2"/>
              </a:solidFill>
              <a:latin typeface="+mn-lt"/>
            </a:rPr>
            <a:t>بسبب الهمزة</a:t>
          </a:r>
          <a:endParaRPr lang="en-CA" sz="1400" kern="1200" dirty="0">
            <a:solidFill>
              <a:schemeClr val="bg2"/>
            </a:solidFill>
            <a:latin typeface="+mn-lt"/>
          </a:endParaRPr>
        </a:p>
      </dsp:txBody>
      <dsp:txXfrm>
        <a:off x="6680463" y="2331104"/>
        <a:ext cx="1137812" cy="539709"/>
      </dsp:txXfrm>
    </dsp:sp>
    <dsp:sp modelId="{D84305E1-BA37-304B-A784-6CFAA8A6C331}">
      <dsp:nvSpPr>
        <dsp:cNvPr id="0" name=""/>
        <dsp:cNvSpPr/>
      </dsp:nvSpPr>
      <dsp:spPr>
        <a:xfrm>
          <a:off x="5203857" y="3151213"/>
          <a:ext cx="1196206" cy="598103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Muttasil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(Connected)</a:t>
          </a:r>
          <a:r>
            <a:rPr lang="en-CA" sz="1400" kern="1200" dirty="0">
              <a:latin typeface="+mn-lt"/>
            </a:rPr>
            <a:t> </a:t>
          </a:r>
          <a:r>
            <a:rPr lang="ar-SA" sz="1400" kern="1200" dirty="0">
              <a:latin typeface="+mn-lt"/>
            </a:rPr>
            <a:t>المتصل</a:t>
          </a:r>
          <a:endParaRPr lang="en-CA" sz="1400" kern="1200" dirty="0">
            <a:latin typeface="+mn-lt"/>
          </a:endParaRPr>
        </a:p>
      </dsp:txBody>
      <dsp:txXfrm>
        <a:off x="5233054" y="3180410"/>
        <a:ext cx="1137812" cy="539709"/>
      </dsp:txXfrm>
    </dsp:sp>
    <dsp:sp modelId="{F136958E-13D4-4847-B22C-2B29EDCF9391}">
      <dsp:nvSpPr>
        <dsp:cNvPr id="0" name=""/>
        <dsp:cNvSpPr/>
      </dsp:nvSpPr>
      <dsp:spPr>
        <a:xfrm>
          <a:off x="6651266" y="3151213"/>
          <a:ext cx="1196206" cy="598103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Munfasil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(Separated)</a:t>
          </a:r>
          <a:r>
            <a:rPr lang="ar-SA" sz="1400" kern="1200" dirty="0">
              <a:latin typeface="+mn-lt"/>
            </a:rPr>
            <a:t> المنفصل</a:t>
          </a:r>
          <a:endParaRPr lang="en-CA" sz="1400" kern="1200" dirty="0">
            <a:latin typeface="+mn-lt"/>
          </a:endParaRPr>
        </a:p>
      </dsp:txBody>
      <dsp:txXfrm>
        <a:off x="6680463" y="3180410"/>
        <a:ext cx="1137812" cy="539709"/>
      </dsp:txXfrm>
    </dsp:sp>
    <dsp:sp modelId="{05E74234-4102-CF40-8107-3B5E494BBF5B}">
      <dsp:nvSpPr>
        <dsp:cNvPr id="0" name=""/>
        <dsp:cNvSpPr/>
      </dsp:nvSpPr>
      <dsp:spPr>
        <a:xfrm>
          <a:off x="6877158" y="4393366"/>
          <a:ext cx="1196206" cy="598103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Silah Kubra</a:t>
          </a:r>
          <a:br>
            <a:rPr lang="en-CA" sz="1400" kern="1200" dirty="0">
              <a:latin typeface="+mn-lt"/>
            </a:rPr>
          </a:br>
          <a:r>
            <a:rPr lang="ar-SA" sz="1400" kern="1200" dirty="0" err="1">
              <a:latin typeface="+mn-lt"/>
            </a:rPr>
            <a:t>الصله</a:t>
          </a:r>
          <a:r>
            <a:rPr lang="ar-SA" sz="1400" kern="1200" dirty="0">
              <a:latin typeface="+mn-lt"/>
            </a:rPr>
            <a:t> الكبرى</a:t>
          </a:r>
          <a:endParaRPr lang="en-CA" sz="1400" kern="1200" dirty="0">
            <a:latin typeface="+mn-lt"/>
          </a:endParaRPr>
        </a:p>
      </dsp:txBody>
      <dsp:txXfrm>
        <a:off x="6906355" y="4422563"/>
        <a:ext cx="1137812" cy="539709"/>
      </dsp:txXfrm>
    </dsp:sp>
    <dsp:sp modelId="{419FA2A6-83F7-964B-850B-2700EEE7AA57}">
      <dsp:nvSpPr>
        <dsp:cNvPr id="0" name=""/>
        <dsp:cNvSpPr/>
      </dsp:nvSpPr>
      <dsp:spPr>
        <a:xfrm>
          <a:off x="8098676" y="3151213"/>
          <a:ext cx="1196206" cy="598103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Badal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(Switched)</a:t>
          </a:r>
          <a:br>
            <a:rPr lang="en-CA" sz="1200" kern="1200" dirty="0">
              <a:latin typeface="+mn-lt"/>
            </a:rPr>
          </a:br>
          <a:r>
            <a:rPr lang="ar-SA" sz="1400" kern="1200" dirty="0">
              <a:latin typeface="+mn-lt"/>
            </a:rPr>
            <a:t>البدل </a:t>
          </a:r>
          <a:endParaRPr lang="en-CA" sz="1400" kern="1200" dirty="0">
            <a:latin typeface="+mn-lt"/>
          </a:endParaRPr>
        </a:p>
      </dsp:txBody>
      <dsp:txXfrm>
        <a:off x="8127873" y="3180410"/>
        <a:ext cx="1137812" cy="539709"/>
      </dsp:txXfrm>
    </dsp:sp>
    <dsp:sp modelId="{031CA4F7-B8AA-A14F-8375-3F5207435063}">
      <dsp:nvSpPr>
        <dsp:cNvPr id="0" name=""/>
        <dsp:cNvSpPr/>
      </dsp:nvSpPr>
      <dsp:spPr>
        <a:xfrm>
          <a:off x="10995793" y="2301907"/>
          <a:ext cx="1196206" cy="598103"/>
        </a:xfrm>
        <a:prstGeom prst="roundRect">
          <a:avLst/>
        </a:prstGeom>
        <a:solidFill>
          <a:schemeClr val="accent3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>
              <a:latin typeface="+mn-lt"/>
            </a:rPr>
            <a:t>Caused by</a:t>
          </a:r>
          <a:br>
            <a:rPr lang="en-CA" sz="1400" kern="1200" dirty="0">
              <a:latin typeface="+mn-lt"/>
            </a:rPr>
          </a:br>
          <a:r>
            <a:rPr lang="en-CA" sz="1400" kern="1200" dirty="0">
              <a:latin typeface="+mn-lt"/>
            </a:rPr>
            <a:t> </a:t>
          </a:r>
          <a:r>
            <a:rPr lang="en-CA" sz="1400" b="1" i="1" kern="1200" dirty="0">
              <a:latin typeface="+mn-lt"/>
            </a:rPr>
            <a:t>Sokun</a:t>
          </a:r>
          <a:br>
            <a:rPr lang="en-C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بسبب السكون</a:t>
          </a:r>
          <a:endParaRPr lang="en-CA" sz="1400" kern="1200" dirty="0">
            <a:latin typeface="+mn-lt"/>
          </a:endParaRPr>
        </a:p>
      </dsp:txBody>
      <dsp:txXfrm>
        <a:off x="11024990" y="2331104"/>
        <a:ext cx="1137812" cy="539709"/>
      </dsp:txXfrm>
    </dsp:sp>
    <dsp:sp modelId="{6028A916-807A-C64B-ADC0-F0FB1A8264C9}">
      <dsp:nvSpPr>
        <dsp:cNvPr id="0" name=""/>
        <dsp:cNvSpPr/>
      </dsp:nvSpPr>
      <dsp:spPr>
        <a:xfrm>
          <a:off x="9546085" y="3151213"/>
          <a:ext cx="1196206" cy="598103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Lazim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(Compulsory)</a:t>
          </a:r>
          <a:br>
            <a:rPr lang="en-C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اللازم</a:t>
          </a:r>
          <a:endParaRPr lang="en-CA" sz="1400" kern="1200" dirty="0">
            <a:latin typeface="+mn-lt"/>
          </a:endParaRPr>
        </a:p>
      </dsp:txBody>
      <dsp:txXfrm>
        <a:off x="9575282" y="3180410"/>
        <a:ext cx="1137812" cy="539709"/>
      </dsp:txXfrm>
    </dsp:sp>
    <dsp:sp modelId="{56631885-E12A-EA4E-B819-91490DFB6D5F}">
      <dsp:nvSpPr>
        <dsp:cNvPr id="0" name=""/>
        <dsp:cNvSpPr/>
      </dsp:nvSpPr>
      <dsp:spPr>
        <a:xfrm>
          <a:off x="8503388" y="4000520"/>
          <a:ext cx="1196206" cy="598103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Kalimi</a:t>
          </a:r>
          <a:r>
            <a:rPr lang="en-US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br>
            <a:rPr lang="ar-SA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en-US" sz="12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(word)</a:t>
          </a:r>
          <a:br>
            <a:rPr lang="en-US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kern="1200" dirty="0">
            <a:solidFill>
              <a:schemeClr val="tx1"/>
            </a:solidFill>
            <a:latin typeface="+mn-lt"/>
          </a:endParaRPr>
        </a:p>
      </dsp:txBody>
      <dsp:txXfrm>
        <a:off x="8532585" y="4029717"/>
        <a:ext cx="1137812" cy="539709"/>
      </dsp:txXfrm>
    </dsp:sp>
    <dsp:sp modelId="{1DFE80F7-7D13-8E4C-98F9-FDA733D2A3A7}">
      <dsp:nvSpPr>
        <dsp:cNvPr id="0" name=""/>
        <dsp:cNvSpPr/>
      </dsp:nvSpPr>
      <dsp:spPr>
        <a:xfrm>
          <a:off x="8802440" y="4849826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Muthaqqal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(Heavy)</a:t>
          </a:r>
          <a:br>
            <a:rPr lang="en-C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مثقل</a:t>
          </a:r>
          <a:endParaRPr lang="en-CA" sz="1400" kern="1200" dirty="0">
            <a:latin typeface="+mn-lt"/>
          </a:endParaRPr>
        </a:p>
      </dsp:txBody>
      <dsp:txXfrm>
        <a:off x="8831637" y="4879023"/>
        <a:ext cx="1137812" cy="539709"/>
      </dsp:txXfrm>
    </dsp:sp>
    <dsp:sp modelId="{E1053A9F-4B47-AA45-BFBA-CB94E6DAED0E}">
      <dsp:nvSpPr>
        <dsp:cNvPr id="0" name=""/>
        <dsp:cNvSpPr/>
      </dsp:nvSpPr>
      <dsp:spPr>
        <a:xfrm>
          <a:off x="8802440" y="5699132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Mukhaffaf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(Light)</a:t>
          </a:r>
          <a:br>
            <a:rPr lang="ar-S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مخفف</a:t>
          </a:r>
          <a:endParaRPr lang="en-CA" sz="1400" kern="1200" dirty="0">
            <a:latin typeface="+mn-lt"/>
          </a:endParaRPr>
        </a:p>
      </dsp:txBody>
      <dsp:txXfrm>
        <a:off x="8831637" y="5728329"/>
        <a:ext cx="1137812" cy="539709"/>
      </dsp:txXfrm>
    </dsp:sp>
    <dsp:sp modelId="{07DF70A2-F207-4C49-8D88-11093927A77C}">
      <dsp:nvSpPr>
        <dsp:cNvPr id="0" name=""/>
        <dsp:cNvSpPr/>
      </dsp:nvSpPr>
      <dsp:spPr>
        <a:xfrm>
          <a:off x="10269790" y="4000520"/>
          <a:ext cx="1196206" cy="598103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Harfi</a:t>
          </a:r>
          <a:r>
            <a:rPr lang="en-CA" sz="1400" kern="1200" dirty="0">
              <a:latin typeface="+mn-lt"/>
            </a:rPr>
            <a:t> </a:t>
          </a:r>
          <a:br>
            <a:rPr lang="ar-S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(letter)</a:t>
          </a:r>
          <a:br>
            <a:rPr lang="en-CA" sz="1200" kern="1200" dirty="0">
              <a:latin typeface="+mn-lt"/>
            </a:rPr>
          </a:br>
          <a:r>
            <a:rPr lang="ar-SA" sz="1400" kern="1200" dirty="0">
              <a:latin typeface="+mn-lt"/>
            </a:rPr>
            <a:t>حرفي</a:t>
          </a:r>
          <a:endParaRPr lang="en-CA" sz="1400" kern="1200" dirty="0">
            <a:latin typeface="+mn-lt"/>
          </a:endParaRPr>
        </a:p>
      </dsp:txBody>
      <dsp:txXfrm>
        <a:off x="10298987" y="4029717"/>
        <a:ext cx="1137812" cy="539709"/>
      </dsp:txXfrm>
    </dsp:sp>
    <dsp:sp modelId="{864C587B-D834-1244-89A5-C85D2BEAA7F0}">
      <dsp:nvSpPr>
        <dsp:cNvPr id="0" name=""/>
        <dsp:cNvSpPr/>
      </dsp:nvSpPr>
      <dsp:spPr>
        <a:xfrm>
          <a:off x="10568841" y="4849826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>
              <a:latin typeface="+mn-lt"/>
            </a:rPr>
            <a:t>Muthaqqal</a:t>
          </a:r>
          <a:br>
            <a:rPr lang="en-CA" sz="1400" kern="1200">
              <a:latin typeface="+mn-lt"/>
            </a:rPr>
          </a:br>
          <a:r>
            <a:rPr lang="en-CA" sz="1400" kern="1200">
              <a:latin typeface="+mn-lt"/>
            </a:rPr>
            <a:t>(Heavy)</a:t>
          </a:r>
          <a:br>
            <a:rPr lang="en-CA" sz="1400" kern="1200">
              <a:latin typeface="+mn-lt"/>
            </a:rPr>
          </a:br>
          <a:r>
            <a:rPr lang="ar-SA" sz="1400" kern="1200">
              <a:latin typeface="+mn-lt"/>
            </a:rPr>
            <a:t>مثقل</a:t>
          </a:r>
          <a:endParaRPr lang="en-CA" sz="1400" kern="1200" dirty="0">
            <a:latin typeface="+mn-lt"/>
          </a:endParaRPr>
        </a:p>
      </dsp:txBody>
      <dsp:txXfrm>
        <a:off x="10598038" y="4879023"/>
        <a:ext cx="1137812" cy="539709"/>
      </dsp:txXfrm>
    </dsp:sp>
    <dsp:sp modelId="{03F99A12-2112-C042-8AA0-033290933644}">
      <dsp:nvSpPr>
        <dsp:cNvPr id="0" name=""/>
        <dsp:cNvSpPr/>
      </dsp:nvSpPr>
      <dsp:spPr>
        <a:xfrm>
          <a:off x="10568841" y="5699132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Mukhaffaf</a:t>
          </a:r>
          <a:br>
            <a:rPr lang="en-CA" sz="1400" kern="1200" dirty="0">
              <a:latin typeface="+mn-lt"/>
            </a:rPr>
          </a:br>
          <a:r>
            <a:rPr lang="en-CA" sz="1400" kern="1200" dirty="0">
              <a:latin typeface="+mn-lt"/>
            </a:rPr>
            <a:t>(Light)</a:t>
          </a:r>
          <a:br>
            <a:rPr lang="ar-S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مخفف</a:t>
          </a:r>
          <a:endParaRPr lang="en-US" sz="1400" kern="1200" dirty="0"/>
        </a:p>
      </dsp:txBody>
      <dsp:txXfrm>
        <a:off x="10598038" y="5728329"/>
        <a:ext cx="1137812" cy="539709"/>
      </dsp:txXfrm>
    </dsp:sp>
    <dsp:sp modelId="{355656ED-0420-FF42-9E10-0556A01EE55E}">
      <dsp:nvSpPr>
        <dsp:cNvPr id="0" name=""/>
        <dsp:cNvSpPr/>
      </dsp:nvSpPr>
      <dsp:spPr>
        <a:xfrm>
          <a:off x="10993494" y="3151213"/>
          <a:ext cx="1196206" cy="598103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‘Ared Lil </a:t>
          </a:r>
          <a:r>
            <a:rPr lang="en-CA" sz="1400" b="1" kern="1200" dirty="0" err="1">
              <a:latin typeface="+mn-lt"/>
            </a:rPr>
            <a:t>Sukoun</a:t>
          </a:r>
          <a:br>
            <a:rPr lang="en-CA" sz="1400" b="0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العارض للسكون</a:t>
          </a:r>
          <a:endParaRPr lang="en-CA" sz="1400" kern="1200" dirty="0">
            <a:latin typeface="+mn-lt"/>
          </a:endParaRPr>
        </a:p>
      </dsp:txBody>
      <dsp:txXfrm>
        <a:off x="11022691" y="3180410"/>
        <a:ext cx="1137812" cy="539709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A9B13-2BC5-4FD8-A530-5D7C436BD76D}">
      <dsp:nvSpPr>
        <dsp:cNvPr id="0" name=""/>
        <dsp:cNvSpPr/>
      </dsp:nvSpPr>
      <dsp:spPr>
        <a:xfrm rot="5400000">
          <a:off x="-200969" y="200969"/>
          <a:ext cx="1339798" cy="93785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600" b="1" kern="1200" dirty="0"/>
            <a:t>2</a:t>
          </a:r>
          <a:endParaRPr lang="en-US" sz="2600" b="1" kern="1200" dirty="0"/>
        </a:p>
      </dsp:txBody>
      <dsp:txXfrm rot="-5400000">
        <a:off x="1" y="468928"/>
        <a:ext cx="937858" cy="401940"/>
      </dsp:txXfrm>
    </dsp:sp>
    <dsp:sp modelId="{09D56115-5904-4460-B20B-9F40540D88B4}">
      <dsp:nvSpPr>
        <dsp:cNvPr id="0" name=""/>
        <dsp:cNvSpPr/>
      </dsp:nvSpPr>
      <dsp:spPr>
        <a:xfrm rot="5400000">
          <a:off x="4860490" y="-3922632"/>
          <a:ext cx="870868" cy="8716133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/>
            <a:t>Madd </a:t>
          </a:r>
          <a:r>
            <a:rPr lang="en-US" sz="2400" b="1" kern="1200" dirty="0" err="1"/>
            <a:t>Munfasil</a:t>
          </a:r>
          <a:r>
            <a:rPr lang="en-US" sz="2400" b="1" kern="1200" dirty="0"/>
            <a:t> (Separated)</a:t>
          </a:r>
          <a:r>
            <a:rPr lang="en-US" sz="2400" b="1" kern="1200" dirty="0">
              <a:solidFill>
                <a:srgbClr val="FF0000"/>
              </a:solidFill>
            </a:rPr>
            <a:t> </a:t>
          </a:r>
          <a:r>
            <a:rPr lang="ar-SA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المد المنفصل</a:t>
          </a:r>
          <a:r>
            <a:rPr lang="ar-SA" sz="2400" b="1" kern="12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kern="12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937858" y="42512"/>
        <a:ext cx="8673621" cy="785844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A9B13-2BC5-4FD8-A530-5D7C436BD76D}">
      <dsp:nvSpPr>
        <dsp:cNvPr id="0" name=""/>
        <dsp:cNvSpPr/>
      </dsp:nvSpPr>
      <dsp:spPr>
        <a:xfrm rot="5400000">
          <a:off x="-200969" y="200969"/>
          <a:ext cx="1339798" cy="93785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600" b="1" kern="1200" dirty="0"/>
            <a:t>2</a:t>
          </a:r>
          <a:endParaRPr lang="en-US" sz="2600" b="1" kern="1200" dirty="0"/>
        </a:p>
      </dsp:txBody>
      <dsp:txXfrm rot="-5400000">
        <a:off x="1" y="468928"/>
        <a:ext cx="937858" cy="401940"/>
      </dsp:txXfrm>
    </dsp:sp>
    <dsp:sp modelId="{09D56115-5904-4460-B20B-9F40540D88B4}">
      <dsp:nvSpPr>
        <dsp:cNvPr id="0" name=""/>
        <dsp:cNvSpPr/>
      </dsp:nvSpPr>
      <dsp:spPr>
        <a:xfrm rot="5400000">
          <a:off x="4860490" y="-3922632"/>
          <a:ext cx="870868" cy="8716133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/>
            <a:t>Madd </a:t>
          </a:r>
          <a:r>
            <a:rPr lang="en-US" sz="2400" b="1" kern="1200" dirty="0" err="1"/>
            <a:t>Munfasil</a:t>
          </a:r>
          <a:r>
            <a:rPr lang="en-US" sz="2400" b="1" kern="1200" dirty="0"/>
            <a:t> (Separated)</a:t>
          </a:r>
          <a:r>
            <a:rPr lang="en-US" sz="2400" b="1" kern="1200" dirty="0">
              <a:solidFill>
                <a:srgbClr val="FF0000"/>
              </a:solidFill>
            </a:rPr>
            <a:t> </a:t>
          </a:r>
          <a:r>
            <a:rPr lang="ar-SA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المد المنفصل</a:t>
          </a:r>
          <a:r>
            <a:rPr lang="ar-SA" sz="2400" b="1" kern="12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kern="12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937858" y="42512"/>
        <a:ext cx="8673621" cy="785844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A9B13-2BC5-4FD8-A530-5D7C436BD76D}">
      <dsp:nvSpPr>
        <dsp:cNvPr id="0" name=""/>
        <dsp:cNvSpPr/>
      </dsp:nvSpPr>
      <dsp:spPr>
        <a:xfrm rot="5400000">
          <a:off x="-200969" y="200969"/>
          <a:ext cx="1339798" cy="93785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600" b="1" kern="1200" dirty="0"/>
            <a:t>2</a:t>
          </a:r>
          <a:endParaRPr lang="en-US" sz="2600" b="1" kern="1200" dirty="0"/>
        </a:p>
      </dsp:txBody>
      <dsp:txXfrm rot="-5400000">
        <a:off x="1" y="468928"/>
        <a:ext cx="937858" cy="401940"/>
      </dsp:txXfrm>
    </dsp:sp>
    <dsp:sp modelId="{09D56115-5904-4460-B20B-9F40540D88B4}">
      <dsp:nvSpPr>
        <dsp:cNvPr id="0" name=""/>
        <dsp:cNvSpPr/>
      </dsp:nvSpPr>
      <dsp:spPr>
        <a:xfrm rot="5400000">
          <a:off x="4860490" y="-3922632"/>
          <a:ext cx="870868" cy="8716133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/>
            <a:t>Madd </a:t>
          </a:r>
          <a:r>
            <a:rPr lang="en-US" sz="2400" b="1" kern="1200" dirty="0" err="1"/>
            <a:t>Munfasil</a:t>
          </a:r>
          <a:r>
            <a:rPr lang="en-US" sz="2400" b="1" kern="1200" dirty="0"/>
            <a:t> (Separated)</a:t>
          </a:r>
          <a:r>
            <a:rPr lang="en-US" sz="2400" b="1" kern="1200" dirty="0">
              <a:solidFill>
                <a:srgbClr val="FF0000"/>
              </a:solidFill>
            </a:rPr>
            <a:t> </a:t>
          </a:r>
          <a:r>
            <a:rPr lang="ar-SA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المد المنفصل</a:t>
          </a:r>
          <a:r>
            <a:rPr lang="ar-SA" sz="2400" b="1" kern="12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kern="12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937858" y="42512"/>
        <a:ext cx="8673621" cy="785844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A9B13-2BC5-4FD8-A530-5D7C436BD76D}">
      <dsp:nvSpPr>
        <dsp:cNvPr id="0" name=""/>
        <dsp:cNvSpPr/>
      </dsp:nvSpPr>
      <dsp:spPr>
        <a:xfrm rot="5400000">
          <a:off x="-200969" y="200969"/>
          <a:ext cx="1339798" cy="93785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600" b="1" kern="1200" dirty="0"/>
            <a:t>2</a:t>
          </a:r>
          <a:endParaRPr lang="en-US" sz="2600" b="1" kern="1200" dirty="0"/>
        </a:p>
      </dsp:txBody>
      <dsp:txXfrm rot="-5400000">
        <a:off x="1" y="468928"/>
        <a:ext cx="937858" cy="401940"/>
      </dsp:txXfrm>
    </dsp:sp>
    <dsp:sp modelId="{09D56115-5904-4460-B20B-9F40540D88B4}">
      <dsp:nvSpPr>
        <dsp:cNvPr id="0" name=""/>
        <dsp:cNvSpPr/>
      </dsp:nvSpPr>
      <dsp:spPr>
        <a:xfrm rot="5400000">
          <a:off x="4860490" y="-3922632"/>
          <a:ext cx="870868" cy="8716133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/>
            <a:t>Madd </a:t>
          </a:r>
          <a:r>
            <a:rPr lang="en-US" sz="2400" b="1" kern="1200" dirty="0" err="1"/>
            <a:t>Munfasil</a:t>
          </a:r>
          <a:r>
            <a:rPr lang="en-US" sz="2400" b="1" kern="1200" dirty="0"/>
            <a:t> (Separated)</a:t>
          </a:r>
          <a:r>
            <a:rPr lang="en-US" sz="2400" b="1" kern="1200" dirty="0">
              <a:solidFill>
                <a:srgbClr val="FF0000"/>
              </a:solidFill>
            </a:rPr>
            <a:t> </a:t>
          </a:r>
          <a:r>
            <a:rPr lang="ar-SA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المد المنفصل</a:t>
          </a:r>
          <a:r>
            <a:rPr lang="ar-SA" sz="2400" b="1" kern="12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kern="12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937858" y="42512"/>
        <a:ext cx="8673621" cy="785844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A9B13-2BC5-4FD8-A530-5D7C436BD76D}">
      <dsp:nvSpPr>
        <dsp:cNvPr id="0" name=""/>
        <dsp:cNvSpPr/>
      </dsp:nvSpPr>
      <dsp:spPr>
        <a:xfrm rot="5400000">
          <a:off x="-200969" y="200969"/>
          <a:ext cx="1339798" cy="93785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600" b="1" kern="1200" dirty="0"/>
            <a:t>2</a:t>
          </a:r>
          <a:endParaRPr lang="en-US" sz="2600" b="1" kern="1200" dirty="0"/>
        </a:p>
      </dsp:txBody>
      <dsp:txXfrm rot="-5400000">
        <a:off x="1" y="468928"/>
        <a:ext cx="937858" cy="401940"/>
      </dsp:txXfrm>
    </dsp:sp>
    <dsp:sp modelId="{09D56115-5904-4460-B20B-9F40540D88B4}">
      <dsp:nvSpPr>
        <dsp:cNvPr id="0" name=""/>
        <dsp:cNvSpPr/>
      </dsp:nvSpPr>
      <dsp:spPr>
        <a:xfrm rot="5400000">
          <a:off x="4860490" y="-3922632"/>
          <a:ext cx="870868" cy="8716133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/>
            <a:t>Madd </a:t>
          </a:r>
          <a:r>
            <a:rPr lang="en-US" sz="2400" b="1" kern="1200" dirty="0" err="1"/>
            <a:t>Munfasil</a:t>
          </a:r>
          <a:r>
            <a:rPr lang="en-US" sz="2400" b="1" kern="1200" dirty="0"/>
            <a:t> (Separated)</a:t>
          </a:r>
          <a:r>
            <a:rPr lang="en-US" sz="2400" b="1" kern="1200" dirty="0">
              <a:solidFill>
                <a:srgbClr val="FF0000"/>
              </a:solidFill>
            </a:rPr>
            <a:t> </a:t>
          </a:r>
          <a:r>
            <a:rPr lang="ar-SA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المد المنفصل</a:t>
          </a:r>
          <a:r>
            <a:rPr lang="ar-SA" sz="2400" b="1" kern="12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kern="12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937858" y="42512"/>
        <a:ext cx="8673621" cy="785844"/>
      </dsp:txXfrm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A9B13-2BC5-4FD8-A530-5D7C436BD76D}">
      <dsp:nvSpPr>
        <dsp:cNvPr id="0" name=""/>
        <dsp:cNvSpPr/>
      </dsp:nvSpPr>
      <dsp:spPr>
        <a:xfrm rot="5400000">
          <a:off x="-200969" y="200969"/>
          <a:ext cx="1339798" cy="93785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600" b="1" kern="1200" dirty="0"/>
            <a:t>2</a:t>
          </a:r>
          <a:endParaRPr lang="en-US" sz="2600" b="1" kern="1200" dirty="0"/>
        </a:p>
      </dsp:txBody>
      <dsp:txXfrm rot="-5400000">
        <a:off x="1" y="468928"/>
        <a:ext cx="937858" cy="401940"/>
      </dsp:txXfrm>
    </dsp:sp>
    <dsp:sp modelId="{09D56115-5904-4460-B20B-9F40540D88B4}">
      <dsp:nvSpPr>
        <dsp:cNvPr id="0" name=""/>
        <dsp:cNvSpPr/>
      </dsp:nvSpPr>
      <dsp:spPr>
        <a:xfrm rot="5400000">
          <a:off x="4860490" y="-3922632"/>
          <a:ext cx="870868" cy="8716133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/>
            <a:t>Madd </a:t>
          </a:r>
          <a:r>
            <a:rPr lang="en-US" sz="2400" b="1" kern="1200" dirty="0" err="1"/>
            <a:t>Munfasil</a:t>
          </a:r>
          <a:r>
            <a:rPr lang="en-US" sz="2400" b="1" kern="1200" dirty="0"/>
            <a:t> (Separated)</a:t>
          </a:r>
          <a:r>
            <a:rPr lang="en-US" sz="2400" b="1" kern="1200" dirty="0">
              <a:solidFill>
                <a:srgbClr val="FF0000"/>
              </a:solidFill>
            </a:rPr>
            <a:t> </a:t>
          </a:r>
          <a:r>
            <a:rPr lang="ar-SA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المد المنفصل</a:t>
          </a:r>
          <a:r>
            <a:rPr lang="ar-SA" sz="2400" b="1" kern="12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kern="12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937858" y="42512"/>
        <a:ext cx="8673621" cy="785844"/>
      </dsp:txXfrm>
    </dsp:sp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A9B13-2BC5-4FD8-A530-5D7C436BD76D}">
      <dsp:nvSpPr>
        <dsp:cNvPr id="0" name=""/>
        <dsp:cNvSpPr/>
      </dsp:nvSpPr>
      <dsp:spPr>
        <a:xfrm rot="5400000">
          <a:off x="-200969" y="200969"/>
          <a:ext cx="1339798" cy="93785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600" b="1" kern="1200" dirty="0"/>
            <a:t>2</a:t>
          </a:r>
          <a:endParaRPr lang="en-US" sz="2600" b="1" kern="1200" dirty="0"/>
        </a:p>
      </dsp:txBody>
      <dsp:txXfrm rot="-5400000">
        <a:off x="1" y="468928"/>
        <a:ext cx="937858" cy="401940"/>
      </dsp:txXfrm>
    </dsp:sp>
    <dsp:sp modelId="{09D56115-5904-4460-B20B-9F40540D88B4}">
      <dsp:nvSpPr>
        <dsp:cNvPr id="0" name=""/>
        <dsp:cNvSpPr/>
      </dsp:nvSpPr>
      <dsp:spPr>
        <a:xfrm rot="5400000">
          <a:off x="4860490" y="-3922632"/>
          <a:ext cx="870868" cy="8716133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/>
            <a:t>Madd </a:t>
          </a:r>
          <a:r>
            <a:rPr lang="en-US" sz="2400" b="1" kern="1200" dirty="0" err="1"/>
            <a:t>Munfasil</a:t>
          </a:r>
          <a:r>
            <a:rPr lang="en-US" sz="2400" b="1" kern="1200" dirty="0"/>
            <a:t> (Separated)</a:t>
          </a:r>
          <a:r>
            <a:rPr lang="en-US" sz="2400" b="1" kern="1200" dirty="0">
              <a:solidFill>
                <a:srgbClr val="FF0000"/>
              </a:solidFill>
            </a:rPr>
            <a:t> </a:t>
          </a:r>
          <a:r>
            <a:rPr lang="ar-SA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المد المنفصل</a:t>
          </a:r>
          <a:r>
            <a:rPr lang="ar-SA" sz="2400" b="1" kern="12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kern="12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937858" y="42512"/>
        <a:ext cx="8673621" cy="785844"/>
      </dsp:txXfrm>
    </dsp:sp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A9B13-2BC5-4FD8-A530-5D7C436BD76D}">
      <dsp:nvSpPr>
        <dsp:cNvPr id="0" name=""/>
        <dsp:cNvSpPr/>
      </dsp:nvSpPr>
      <dsp:spPr>
        <a:xfrm rot="5400000">
          <a:off x="-200969" y="200969"/>
          <a:ext cx="1339798" cy="93785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600" b="1" kern="1200" dirty="0"/>
            <a:t>2</a:t>
          </a:r>
          <a:endParaRPr lang="en-US" sz="2600" b="1" kern="1200" dirty="0"/>
        </a:p>
      </dsp:txBody>
      <dsp:txXfrm rot="-5400000">
        <a:off x="1" y="468928"/>
        <a:ext cx="937858" cy="401940"/>
      </dsp:txXfrm>
    </dsp:sp>
    <dsp:sp modelId="{09D56115-5904-4460-B20B-9F40540D88B4}">
      <dsp:nvSpPr>
        <dsp:cNvPr id="0" name=""/>
        <dsp:cNvSpPr/>
      </dsp:nvSpPr>
      <dsp:spPr>
        <a:xfrm rot="5400000">
          <a:off x="4860490" y="-3922632"/>
          <a:ext cx="870868" cy="8716133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/>
            <a:t>Madd </a:t>
          </a:r>
          <a:r>
            <a:rPr lang="en-US" sz="2400" b="1" kern="1200" dirty="0" err="1"/>
            <a:t>Munfasil</a:t>
          </a:r>
          <a:r>
            <a:rPr lang="en-US" sz="2400" b="1" kern="1200" dirty="0"/>
            <a:t> (Separated)</a:t>
          </a:r>
          <a:r>
            <a:rPr lang="en-US" sz="2400" b="1" kern="1200" dirty="0">
              <a:solidFill>
                <a:srgbClr val="FF0000"/>
              </a:solidFill>
            </a:rPr>
            <a:t> </a:t>
          </a:r>
          <a:r>
            <a:rPr lang="ar-SA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المد المنفصل</a:t>
          </a:r>
          <a:r>
            <a:rPr lang="ar-SA" sz="2400" b="1" kern="12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kern="12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937858" y="42512"/>
        <a:ext cx="8673621" cy="785844"/>
      </dsp:txXfrm>
    </dsp:sp>
  </dsp:spTree>
</dsp:drawing>
</file>

<file path=ppt/diagrams/drawing3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A9B13-2BC5-4FD8-A530-5D7C436BD76D}">
      <dsp:nvSpPr>
        <dsp:cNvPr id="0" name=""/>
        <dsp:cNvSpPr/>
      </dsp:nvSpPr>
      <dsp:spPr>
        <a:xfrm rot="5400000">
          <a:off x="-200969" y="200969"/>
          <a:ext cx="1339798" cy="93785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600" b="1" kern="1200" dirty="0"/>
            <a:t>2</a:t>
          </a:r>
          <a:endParaRPr lang="en-US" sz="2600" b="1" kern="1200" dirty="0"/>
        </a:p>
      </dsp:txBody>
      <dsp:txXfrm rot="-5400000">
        <a:off x="1" y="468928"/>
        <a:ext cx="937858" cy="401940"/>
      </dsp:txXfrm>
    </dsp:sp>
    <dsp:sp modelId="{09D56115-5904-4460-B20B-9F40540D88B4}">
      <dsp:nvSpPr>
        <dsp:cNvPr id="0" name=""/>
        <dsp:cNvSpPr/>
      </dsp:nvSpPr>
      <dsp:spPr>
        <a:xfrm rot="5400000">
          <a:off x="4860490" y="-3922632"/>
          <a:ext cx="870868" cy="8716133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/>
            <a:t>Madd </a:t>
          </a:r>
          <a:r>
            <a:rPr lang="en-US" sz="2400" b="1" kern="1200" dirty="0" err="1"/>
            <a:t>Munfasil</a:t>
          </a:r>
          <a:r>
            <a:rPr lang="en-US" sz="2400" b="1" kern="1200" dirty="0"/>
            <a:t> (Separated)</a:t>
          </a:r>
          <a:r>
            <a:rPr lang="en-US" sz="2400" b="1" kern="1200" dirty="0">
              <a:solidFill>
                <a:srgbClr val="FF0000"/>
              </a:solidFill>
            </a:rPr>
            <a:t> </a:t>
          </a:r>
          <a:r>
            <a:rPr lang="ar-SA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المد المنفصل</a:t>
          </a:r>
          <a:r>
            <a:rPr lang="ar-SA" sz="2400" b="1" kern="12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kern="12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937858" y="42512"/>
        <a:ext cx="8673621" cy="785844"/>
      </dsp:txXfrm>
    </dsp:sp>
  </dsp:spTree>
</dsp:drawing>
</file>

<file path=ppt/diagrams/drawing4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A9B13-2BC5-4FD8-A530-5D7C436BD76D}">
      <dsp:nvSpPr>
        <dsp:cNvPr id="0" name=""/>
        <dsp:cNvSpPr/>
      </dsp:nvSpPr>
      <dsp:spPr>
        <a:xfrm rot="5400000">
          <a:off x="-200969" y="200969"/>
          <a:ext cx="1339798" cy="93785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600" b="1" kern="1200" dirty="0"/>
            <a:t>2</a:t>
          </a:r>
          <a:endParaRPr lang="en-US" sz="2600" b="1" kern="1200" dirty="0"/>
        </a:p>
      </dsp:txBody>
      <dsp:txXfrm rot="-5400000">
        <a:off x="1" y="468928"/>
        <a:ext cx="937858" cy="401940"/>
      </dsp:txXfrm>
    </dsp:sp>
    <dsp:sp modelId="{09D56115-5904-4460-B20B-9F40540D88B4}">
      <dsp:nvSpPr>
        <dsp:cNvPr id="0" name=""/>
        <dsp:cNvSpPr/>
      </dsp:nvSpPr>
      <dsp:spPr>
        <a:xfrm rot="5400000">
          <a:off x="4860490" y="-3922632"/>
          <a:ext cx="870868" cy="8716133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/>
            <a:t>Madd </a:t>
          </a:r>
          <a:r>
            <a:rPr lang="en-US" sz="2400" b="1" kern="1200" dirty="0" err="1"/>
            <a:t>Munfasil</a:t>
          </a:r>
          <a:r>
            <a:rPr lang="en-US" sz="2400" b="1" kern="1200" dirty="0"/>
            <a:t> (Separated)</a:t>
          </a:r>
          <a:r>
            <a:rPr lang="en-US" sz="2400" b="1" kern="1200" dirty="0">
              <a:solidFill>
                <a:srgbClr val="FF0000"/>
              </a:solidFill>
            </a:rPr>
            <a:t> </a:t>
          </a:r>
          <a:r>
            <a:rPr lang="ar-SA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المد المنفصل</a:t>
          </a:r>
          <a:r>
            <a:rPr lang="ar-SA" sz="2400" b="1" kern="12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kern="12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937858" y="42512"/>
        <a:ext cx="8673621" cy="785844"/>
      </dsp:txXfrm>
    </dsp:sp>
  </dsp:spTree>
</dsp:drawing>
</file>

<file path=ppt/diagrams/drawing4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A9B13-2BC5-4FD8-A530-5D7C436BD76D}">
      <dsp:nvSpPr>
        <dsp:cNvPr id="0" name=""/>
        <dsp:cNvSpPr/>
      </dsp:nvSpPr>
      <dsp:spPr>
        <a:xfrm rot="5400000">
          <a:off x="-200969" y="200969"/>
          <a:ext cx="1339798" cy="93785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600" b="1" kern="1200" dirty="0"/>
            <a:t>2</a:t>
          </a:r>
          <a:endParaRPr lang="en-US" sz="2600" b="1" kern="1200" dirty="0"/>
        </a:p>
      </dsp:txBody>
      <dsp:txXfrm rot="-5400000">
        <a:off x="1" y="468928"/>
        <a:ext cx="937858" cy="401940"/>
      </dsp:txXfrm>
    </dsp:sp>
    <dsp:sp modelId="{09D56115-5904-4460-B20B-9F40540D88B4}">
      <dsp:nvSpPr>
        <dsp:cNvPr id="0" name=""/>
        <dsp:cNvSpPr/>
      </dsp:nvSpPr>
      <dsp:spPr>
        <a:xfrm rot="5400000">
          <a:off x="4860490" y="-3922632"/>
          <a:ext cx="870868" cy="8716133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/>
            <a:t>Madd </a:t>
          </a:r>
          <a:r>
            <a:rPr lang="en-US" sz="2400" b="1" kern="1200" dirty="0" err="1"/>
            <a:t>Munfasil</a:t>
          </a:r>
          <a:r>
            <a:rPr lang="en-US" sz="2400" b="1" kern="1200" dirty="0"/>
            <a:t> (Separated)</a:t>
          </a:r>
          <a:r>
            <a:rPr lang="en-US" sz="2400" b="1" kern="1200" dirty="0">
              <a:solidFill>
                <a:srgbClr val="FF0000"/>
              </a:solidFill>
            </a:rPr>
            <a:t> </a:t>
          </a:r>
          <a:r>
            <a:rPr lang="ar-SA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المد المنفصل</a:t>
          </a:r>
          <a:r>
            <a:rPr lang="ar-SA" sz="2400" b="1" kern="12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kern="12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937858" y="42512"/>
        <a:ext cx="8673621" cy="785844"/>
      </dsp:txXfrm>
    </dsp:sp>
  </dsp:spTree>
</dsp:drawing>
</file>

<file path=ppt/diagrams/drawing4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A9B13-2BC5-4FD8-A530-5D7C436BD76D}">
      <dsp:nvSpPr>
        <dsp:cNvPr id="0" name=""/>
        <dsp:cNvSpPr/>
      </dsp:nvSpPr>
      <dsp:spPr>
        <a:xfrm rot="5400000">
          <a:off x="-200969" y="200969"/>
          <a:ext cx="1339798" cy="93785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600" b="1" kern="1200" dirty="0"/>
            <a:t>2</a:t>
          </a:r>
          <a:endParaRPr lang="en-US" sz="2600" b="1" kern="1200" dirty="0"/>
        </a:p>
      </dsp:txBody>
      <dsp:txXfrm rot="-5400000">
        <a:off x="1" y="468928"/>
        <a:ext cx="937858" cy="401940"/>
      </dsp:txXfrm>
    </dsp:sp>
    <dsp:sp modelId="{09D56115-5904-4460-B20B-9F40540D88B4}">
      <dsp:nvSpPr>
        <dsp:cNvPr id="0" name=""/>
        <dsp:cNvSpPr/>
      </dsp:nvSpPr>
      <dsp:spPr>
        <a:xfrm rot="5400000">
          <a:off x="4860490" y="-3922632"/>
          <a:ext cx="870868" cy="8716133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/>
            <a:t>Madd </a:t>
          </a:r>
          <a:r>
            <a:rPr lang="en-US" sz="2400" b="1" kern="1200" dirty="0" err="1"/>
            <a:t>Munfasil</a:t>
          </a:r>
          <a:r>
            <a:rPr lang="en-US" sz="2400" b="1" kern="1200" dirty="0"/>
            <a:t> (Separated)</a:t>
          </a:r>
          <a:r>
            <a:rPr lang="en-US" sz="2400" b="1" kern="1200" dirty="0">
              <a:solidFill>
                <a:srgbClr val="FF0000"/>
              </a:solidFill>
            </a:rPr>
            <a:t> </a:t>
          </a:r>
          <a:r>
            <a:rPr lang="ar-SA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المد المنفصل</a:t>
          </a:r>
          <a:r>
            <a:rPr lang="ar-SA" sz="2400" b="1" kern="12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kern="12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937858" y="42512"/>
        <a:ext cx="8673621" cy="785844"/>
      </dsp:txXfrm>
    </dsp:sp>
  </dsp:spTree>
</dsp:drawing>
</file>

<file path=ppt/diagrams/drawing4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A9B13-2BC5-4FD8-A530-5D7C436BD76D}">
      <dsp:nvSpPr>
        <dsp:cNvPr id="0" name=""/>
        <dsp:cNvSpPr/>
      </dsp:nvSpPr>
      <dsp:spPr>
        <a:xfrm rot="5400000">
          <a:off x="-200969" y="200969"/>
          <a:ext cx="1339798" cy="93785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600" b="1" kern="1200" dirty="0"/>
            <a:t>2</a:t>
          </a:r>
          <a:endParaRPr lang="en-US" sz="2600" b="1" kern="1200" dirty="0"/>
        </a:p>
      </dsp:txBody>
      <dsp:txXfrm rot="-5400000">
        <a:off x="1" y="468928"/>
        <a:ext cx="937858" cy="401940"/>
      </dsp:txXfrm>
    </dsp:sp>
    <dsp:sp modelId="{09D56115-5904-4460-B20B-9F40540D88B4}">
      <dsp:nvSpPr>
        <dsp:cNvPr id="0" name=""/>
        <dsp:cNvSpPr/>
      </dsp:nvSpPr>
      <dsp:spPr>
        <a:xfrm rot="5400000">
          <a:off x="4860490" y="-3922632"/>
          <a:ext cx="870868" cy="8716133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/>
            <a:t>Madd </a:t>
          </a:r>
          <a:r>
            <a:rPr lang="en-US" sz="2400" b="1" kern="1200" dirty="0" err="1"/>
            <a:t>Munfasil</a:t>
          </a:r>
          <a:r>
            <a:rPr lang="en-US" sz="2400" b="1" kern="1200" dirty="0"/>
            <a:t> (Separated)</a:t>
          </a:r>
          <a:r>
            <a:rPr lang="en-US" sz="2400" b="1" kern="1200" dirty="0">
              <a:solidFill>
                <a:srgbClr val="FF0000"/>
              </a:solidFill>
            </a:rPr>
            <a:t> </a:t>
          </a:r>
          <a:r>
            <a:rPr lang="ar-SA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المد المنفصل</a:t>
          </a:r>
          <a:r>
            <a:rPr lang="ar-SA" sz="2400" b="1" kern="12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kern="12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937858" y="42512"/>
        <a:ext cx="8673621" cy="785844"/>
      </dsp:txXfrm>
    </dsp:sp>
  </dsp:spTree>
</dsp:drawing>
</file>

<file path=ppt/diagrams/drawing4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A9B13-2BC5-4FD8-A530-5D7C436BD76D}">
      <dsp:nvSpPr>
        <dsp:cNvPr id="0" name=""/>
        <dsp:cNvSpPr/>
      </dsp:nvSpPr>
      <dsp:spPr>
        <a:xfrm rot="5400000">
          <a:off x="-200969" y="200969"/>
          <a:ext cx="1339798" cy="93785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600" b="1" kern="1200" dirty="0"/>
            <a:t>2</a:t>
          </a:r>
          <a:endParaRPr lang="en-US" sz="2600" b="1" kern="1200" dirty="0"/>
        </a:p>
      </dsp:txBody>
      <dsp:txXfrm rot="-5400000">
        <a:off x="1" y="468928"/>
        <a:ext cx="937858" cy="401940"/>
      </dsp:txXfrm>
    </dsp:sp>
    <dsp:sp modelId="{09D56115-5904-4460-B20B-9F40540D88B4}">
      <dsp:nvSpPr>
        <dsp:cNvPr id="0" name=""/>
        <dsp:cNvSpPr/>
      </dsp:nvSpPr>
      <dsp:spPr>
        <a:xfrm rot="5400000">
          <a:off x="4860490" y="-3922632"/>
          <a:ext cx="870868" cy="8716133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/>
            <a:t>Madd </a:t>
          </a:r>
          <a:r>
            <a:rPr lang="en-US" sz="2400" b="1" kern="1200" dirty="0" err="1"/>
            <a:t>Munfasil</a:t>
          </a:r>
          <a:r>
            <a:rPr lang="en-US" sz="2400" b="1" kern="1200" dirty="0"/>
            <a:t> (Separated)</a:t>
          </a:r>
          <a:r>
            <a:rPr lang="en-US" sz="2400" b="1" kern="1200" dirty="0">
              <a:solidFill>
                <a:srgbClr val="FF0000"/>
              </a:solidFill>
            </a:rPr>
            <a:t> </a:t>
          </a:r>
          <a:r>
            <a:rPr lang="ar-SA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المد المنفصل</a:t>
          </a:r>
          <a:r>
            <a:rPr lang="ar-SA" sz="2400" b="1" kern="12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kern="12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937858" y="42512"/>
        <a:ext cx="8673621" cy="785844"/>
      </dsp:txXfrm>
    </dsp:sp>
  </dsp:spTree>
</dsp:drawing>
</file>

<file path=ppt/diagrams/drawing4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41675B-4B53-ED4A-B9BB-737C8387401B}">
      <dsp:nvSpPr>
        <dsp:cNvPr id="0" name=""/>
        <dsp:cNvSpPr/>
      </dsp:nvSpPr>
      <dsp:spPr>
        <a:xfrm>
          <a:off x="11545877" y="2900010"/>
          <a:ext cx="91440" cy="251203"/>
        </a:xfrm>
        <a:custGeom>
          <a:avLst/>
          <a:gdLst/>
          <a:ahLst/>
          <a:cxnLst/>
          <a:rect l="0" t="0" r="0" b="0"/>
          <a:pathLst>
            <a:path>
              <a:moveTo>
                <a:pt x="48019" y="0"/>
              </a:moveTo>
              <a:lnTo>
                <a:pt x="48019" y="125601"/>
              </a:lnTo>
              <a:lnTo>
                <a:pt x="45720" y="125601"/>
              </a:lnTo>
              <a:lnTo>
                <a:pt x="4572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47031F-71F3-1541-B08E-11A19CD467A8}">
      <dsp:nvSpPr>
        <dsp:cNvPr id="0" name=""/>
        <dsp:cNvSpPr/>
      </dsp:nvSpPr>
      <dsp:spPr>
        <a:xfrm>
          <a:off x="10389410" y="4598623"/>
          <a:ext cx="179430" cy="1399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9561"/>
              </a:lnTo>
              <a:lnTo>
                <a:pt x="179430" y="139956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49991A-4DDC-7049-8533-5601F53D59B7}">
      <dsp:nvSpPr>
        <dsp:cNvPr id="0" name=""/>
        <dsp:cNvSpPr/>
      </dsp:nvSpPr>
      <dsp:spPr>
        <a:xfrm>
          <a:off x="10389410" y="4598623"/>
          <a:ext cx="179430" cy="5502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0254"/>
              </a:lnTo>
              <a:lnTo>
                <a:pt x="179430" y="55025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6D2611-2774-3E45-BB0D-D63F0059B486}">
      <dsp:nvSpPr>
        <dsp:cNvPr id="0" name=""/>
        <dsp:cNvSpPr/>
      </dsp:nvSpPr>
      <dsp:spPr>
        <a:xfrm>
          <a:off x="10144188" y="3749317"/>
          <a:ext cx="723704" cy="2512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601"/>
              </a:lnTo>
              <a:lnTo>
                <a:pt x="723704" y="125601"/>
              </a:lnTo>
              <a:lnTo>
                <a:pt x="723704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A6CFFA-C517-504E-9670-D3488249CEC9}">
      <dsp:nvSpPr>
        <dsp:cNvPr id="0" name=""/>
        <dsp:cNvSpPr/>
      </dsp:nvSpPr>
      <dsp:spPr>
        <a:xfrm>
          <a:off x="8623009" y="4598623"/>
          <a:ext cx="179430" cy="1399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9561"/>
              </a:lnTo>
              <a:lnTo>
                <a:pt x="179430" y="139956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52AE45-8D12-8243-B1DF-6BB0D954AEBB}">
      <dsp:nvSpPr>
        <dsp:cNvPr id="0" name=""/>
        <dsp:cNvSpPr/>
      </dsp:nvSpPr>
      <dsp:spPr>
        <a:xfrm>
          <a:off x="8623009" y="4598623"/>
          <a:ext cx="179430" cy="5502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0254"/>
              </a:lnTo>
              <a:lnTo>
                <a:pt x="179430" y="55025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2242E9-E98C-BF4A-BEE0-9AAB68459C92}">
      <dsp:nvSpPr>
        <dsp:cNvPr id="0" name=""/>
        <dsp:cNvSpPr/>
      </dsp:nvSpPr>
      <dsp:spPr>
        <a:xfrm>
          <a:off x="9101491" y="3749317"/>
          <a:ext cx="1042696" cy="251203"/>
        </a:xfrm>
        <a:custGeom>
          <a:avLst/>
          <a:gdLst/>
          <a:ahLst/>
          <a:cxnLst/>
          <a:rect l="0" t="0" r="0" b="0"/>
          <a:pathLst>
            <a:path>
              <a:moveTo>
                <a:pt x="1042696" y="0"/>
              </a:moveTo>
              <a:lnTo>
                <a:pt x="1042696" y="125601"/>
              </a:lnTo>
              <a:lnTo>
                <a:pt x="0" y="125601"/>
              </a:lnTo>
              <a:lnTo>
                <a:pt x="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77F831-0A20-CE4F-BCD6-FAD78AE944EC}">
      <dsp:nvSpPr>
        <dsp:cNvPr id="0" name=""/>
        <dsp:cNvSpPr/>
      </dsp:nvSpPr>
      <dsp:spPr>
        <a:xfrm>
          <a:off x="10144188" y="2900010"/>
          <a:ext cx="1449708" cy="251203"/>
        </a:xfrm>
        <a:custGeom>
          <a:avLst/>
          <a:gdLst/>
          <a:ahLst/>
          <a:cxnLst/>
          <a:rect l="0" t="0" r="0" b="0"/>
          <a:pathLst>
            <a:path>
              <a:moveTo>
                <a:pt x="1449708" y="0"/>
              </a:moveTo>
              <a:lnTo>
                <a:pt x="1449708" y="125601"/>
              </a:lnTo>
              <a:lnTo>
                <a:pt x="0" y="125601"/>
              </a:lnTo>
              <a:lnTo>
                <a:pt x="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6AE51E-78EF-B24E-8C08-41A4686429A3}">
      <dsp:nvSpPr>
        <dsp:cNvPr id="0" name=""/>
        <dsp:cNvSpPr/>
      </dsp:nvSpPr>
      <dsp:spPr>
        <a:xfrm>
          <a:off x="10236176" y="2050949"/>
          <a:ext cx="1357720" cy="2509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356"/>
              </a:lnTo>
              <a:lnTo>
                <a:pt x="1357720" y="125356"/>
              </a:lnTo>
              <a:lnTo>
                <a:pt x="1357720" y="25095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D9957E-4E23-9F4B-89B1-36C3A71EC6E5}">
      <dsp:nvSpPr>
        <dsp:cNvPr id="0" name=""/>
        <dsp:cNvSpPr/>
      </dsp:nvSpPr>
      <dsp:spPr>
        <a:xfrm>
          <a:off x="7249369" y="2900010"/>
          <a:ext cx="1447409" cy="2512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601"/>
              </a:lnTo>
              <a:lnTo>
                <a:pt x="1447409" y="125601"/>
              </a:lnTo>
              <a:lnTo>
                <a:pt x="1447409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F793EE-D770-FD4D-9D18-A99EC8D7C866}">
      <dsp:nvSpPr>
        <dsp:cNvPr id="0" name=""/>
        <dsp:cNvSpPr/>
      </dsp:nvSpPr>
      <dsp:spPr>
        <a:xfrm>
          <a:off x="6770887" y="3749317"/>
          <a:ext cx="106270" cy="9431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3100"/>
              </a:lnTo>
              <a:lnTo>
                <a:pt x="106270" y="94310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BD5C49-7934-9342-81C7-E2B5F5CB8AB0}">
      <dsp:nvSpPr>
        <dsp:cNvPr id="0" name=""/>
        <dsp:cNvSpPr/>
      </dsp:nvSpPr>
      <dsp:spPr>
        <a:xfrm>
          <a:off x="7203649" y="2900010"/>
          <a:ext cx="91440" cy="2512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90B346-2523-544B-BC6F-C836F06FCF4C}">
      <dsp:nvSpPr>
        <dsp:cNvPr id="0" name=""/>
        <dsp:cNvSpPr/>
      </dsp:nvSpPr>
      <dsp:spPr>
        <a:xfrm>
          <a:off x="5801960" y="2900010"/>
          <a:ext cx="1447409" cy="251203"/>
        </a:xfrm>
        <a:custGeom>
          <a:avLst/>
          <a:gdLst/>
          <a:ahLst/>
          <a:cxnLst/>
          <a:rect l="0" t="0" r="0" b="0"/>
          <a:pathLst>
            <a:path>
              <a:moveTo>
                <a:pt x="1447409" y="0"/>
              </a:moveTo>
              <a:lnTo>
                <a:pt x="1447409" y="125601"/>
              </a:lnTo>
              <a:lnTo>
                <a:pt x="0" y="125601"/>
              </a:lnTo>
              <a:lnTo>
                <a:pt x="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EF933D-A3AC-2640-90B9-779EE298603D}">
      <dsp:nvSpPr>
        <dsp:cNvPr id="0" name=""/>
        <dsp:cNvSpPr/>
      </dsp:nvSpPr>
      <dsp:spPr>
        <a:xfrm>
          <a:off x="7249369" y="2050949"/>
          <a:ext cx="2986806" cy="250958"/>
        </a:xfrm>
        <a:custGeom>
          <a:avLst/>
          <a:gdLst/>
          <a:ahLst/>
          <a:cxnLst/>
          <a:rect l="0" t="0" r="0" b="0"/>
          <a:pathLst>
            <a:path>
              <a:moveTo>
                <a:pt x="2986806" y="0"/>
              </a:moveTo>
              <a:lnTo>
                <a:pt x="2986806" y="125356"/>
              </a:lnTo>
              <a:lnTo>
                <a:pt x="0" y="125356"/>
              </a:lnTo>
              <a:lnTo>
                <a:pt x="0" y="25095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4862B0-F874-4447-B107-DB6DD838950A}">
      <dsp:nvSpPr>
        <dsp:cNvPr id="0" name=""/>
        <dsp:cNvSpPr/>
      </dsp:nvSpPr>
      <dsp:spPr>
        <a:xfrm>
          <a:off x="5896807" y="1201398"/>
          <a:ext cx="4339369" cy="2514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846"/>
              </a:lnTo>
              <a:lnTo>
                <a:pt x="4339369" y="125846"/>
              </a:lnTo>
              <a:lnTo>
                <a:pt x="4339369" y="25144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85DDED-BB5D-4B20-A31F-56CB86C5F9CC}">
      <dsp:nvSpPr>
        <dsp:cNvPr id="0" name=""/>
        <dsp:cNvSpPr/>
      </dsp:nvSpPr>
      <dsp:spPr>
        <a:xfrm>
          <a:off x="2807892" y="2514688"/>
          <a:ext cx="702304" cy="342569"/>
        </a:xfrm>
        <a:custGeom>
          <a:avLst/>
          <a:gdLst/>
          <a:ahLst/>
          <a:cxnLst/>
          <a:rect l="0" t="0" r="0" b="0"/>
          <a:pathLst>
            <a:path>
              <a:moveTo>
                <a:pt x="0" y="342569"/>
              </a:moveTo>
              <a:lnTo>
                <a:pt x="702304" y="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CC3D99-0931-4025-8534-CA952F7D9369}">
      <dsp:nvSpPr>
        <dsp:cNvPr id="0" name=""/>
        <dsp:cNvSpPr/>
      </dsp:nvSpPr>
      <dsp:spPr>
        <a:xfrm>
          <a:off x="2093452" y="2050949"/>
          <a:ext cx="714440" cy="2082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604"/>
              </a:lnTo>
              <a:lnTo>
                <a:pt x="714440" y="82604"/>
              </a:lnTo>
              <a:lnTo>
                <a:pt x="714440" y="20820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9476AD-1AD0-42D2-A1F4-EB39AD5EA1C1}">
      <dsp:nvSpPr>
        <dsp:cNvPr id="0" name=""/>
        <dsp:cNvSpPr/>
      </dsp:nvSpPr>
      <dsp:spPr>
        <a:xfrm>
          <a:off x="3664938" y="3933879"/>
          <a:ext cx="179430" cy="14786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8690"/>
              </a:lnTo>
              <a:lnTo>
                <a:pt x="179430" y="147869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8871E3-F23D-41F1-8199-F652E4A76D40}">
      <dsp:nvSpPr>
        <dsp:cNvPr id="0" name=""/>
        <dsp:cNvSpPr/>
      </dsp:nvSpPr>
      <dsp:spPr>
        <a:xfrm>
          <a:off x="3664938" y="3933879"/>
          <a:ext cx="179430" cy="4183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8373"/>
              </a:lnTo>
              <a:lnTo>
                <a:pt x="179430" y="41837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499FE0-E7FC-4E8B-B25E-9B3F8A475E02}">
      <dsp:nvSpPr>
        <dsp:cNvPr id="0" name=""/>
        <dsp:cNvSpPr/>
      </dsp:nvSpPr>
      <dsp:spPr>
        <a:xfrm>
          <a:off x="859823" y="2864997"/>
          <a:ext cx="3283597" cy="4707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177"/>
              </a:lnTo>
              <a:lnTo>
                <a:pt x="3283597" y="345177"/>
              </a:lnTo>
              <a:lnTo>
                <a:pt x="3283597" y="47077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97739A-30CB-46BF-B44E-3466567D2595}">
      <dsp:nvSpPr>
        <dsp:cNvPr id="0" name=""/>
        <dsp:cNvSpPr/>
      </dsp:nvSpPr>
      <dsp:spPr>
        <a:xfrm>
          <a:off x="1755745" y="3933879"/>
          <a:ext cx="179430" cy="22634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63413"/>
              </a:lnTo>
              <a:lnTo>
                <a:pt x="179430" y="226341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4222A8-E580-4B12-B3D5-D2ADC202B68E}">
      <dsp:nvSpPr>
        <dsp:cNvPr id="0" name=""/>
        <dsp:cNvSpPr/>
      </dsp:nvSpPr>
      <dsp:spPr>
        <a:xfrm>
          <a:off x="1755745" y="3933879"/>
          <a:ext cx="179430" cy="13336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620"/>
              </a:lnTo>
              <a:lnTo>
                <a:pt x="179430" y="133362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7CB3DB-D620-43C4-A2A8-A0C9A1916D1A}">
      <dsp:nvSpPr>
        <dsp:cNvPr id="0" name=""/>
        <dsp:cNvSpPr/>
      </dsp:nvSpPr>
      <dsp:spPr>
        <a:xfrm>
          <a:off x="1755745" y="3933879"/>
          <a:ext cx="179430" cy="4183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8373"/>
              </a:lnTo>
              <a:lnTo>
                <a:pt x="179430" y="41837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E52AD9-0770-47DE-AC77-DB0169E7F276}">
      <dsp:nvSpPr>
        <dsp:cNvPr id="0" name=""/>
        <dsp:cNvSpPr/>
      </dsp:nvSpPr>
      <dsp:spPr>
        <a:xfrm>
          <a:off x="859823" y="2864997"/>
          <a:ext cx="1374404" cy="4707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177"/>
              </a:lnTo>
              <a:lnTo>
                <a:pt x="1374404" y="345177"/>
              </a:lnTo>
              <a:lnTo>
                <a:pt x="1374404" y="47077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22B2F9-539D-4A79-8A8D-EB4CCBC07323}">
      <dsp:nvSpPr>
        <dsp:cNvPr id="0" name=""/>
        <dsp:cNvSpPr/>
      </dsp:nvSpPr>
      <dsp:spPr>
        <a:xfrm>
          <a:off x="178283" y="3932575"/>
          <a:ext cx="91440" cy="48824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8243"/>
              </a:lnTo>
              <a:lnTo>
                <a:pt x="104621" y="48824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B8BA20-6E42-46DB-AA75-52C07BFD8628}">
      <dsp:nvSpPr>
        <dsp:cNvPr id="0" name=""/>
        <dsp:cNvSpPr/>
      </dsp:nvSpPr>
      <dsp:spPr>
        <a:xfrm>
          <a:off x="702486" y="2864997"/>
          <a:ext cx="157336" cy="469474"/>
        </a:xfrm>
        <a:custGeom>
          <a:avLst/>
          <a:gdLst/>
          <a:ahLst/>
          <a:cxnLst/>
          <a:rect l="0" t="0" r="0" b="0"/>
          <a:pathLst>
            <a:path>
              <a:moveTo>
                <a:pt x="157336" y="0"/>
              </a:moveTo>
              <a:lnTo>
                <a:pt x="157336" y="343873"/>
              </a:lnTo>
              <a:lnTo>
                <a:pt x="0" y="343873"/>
              </a:lnTo>
              <a:lnTo>
                <a:pt x="0" y="46947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84700F-6098-4749-BD26-394E3276E35E}">
      <dsp:nvSpPr>
        <dsp:cNvPr id="0" name=""/>
        <dsp:cNvSpPr/>
      </dsp:nvSpPr>
      <dsp:spPr>
        <a:xfrm>
          <a:off x="859823" y="2050949"/>
          <a:ext cx="1233629" cy="215945"/>
        </a:xfrm>
        <a:custGeom>
          <a:avLst/>
          <a:gdLst/>
          <a:ahLst/>
          <a:cxnLst/>
          <a:rect l="0" t="0" r="0" b="0"/>
          <a:pathLst>
            <a:path>
              <a:moveTo>
                <a:pt x="1233629" y="0"/>
              </a:moveTo>
              <a:lnTo>
                <a:pt x="1233629" y="90343"/>
              </a:lnTo>
              <a:lnTo>
                <a:pt x="0" y="90343"/>
              </a:lnTo>
              <a:lnTo>
                <a:pt x="0" y="21594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0D5CFB-2617-4590-B872-8E2C478B495F}">
      <dsp:nvSpPr>
        <dsp:cNvPr id="0" name=""/>
        <dsp:cNvSpPr/>
      </dsp:nvSpPr>
      <dsp:spPr>
        <a:xfrm>
          <a:off x="2093452" y="1201398"/>
          <a:ext cx="3803355" cy="251448"/>
        </a:xfrm>
        <a:custGeom>
          <a:avLst/>
          <a:gdLst/>
          <a:ahLst/>
          <a:cxnLst/>
          <a:rect l="0" t="0" r="0" b="0"/>
          <a:pathLst>
            <a:path>
              <a:moveTo>
                <a:pt x="3803355" y="0"/>
              </a:moveTo>
              <a:lnTo>
                <a:pt x="3803355" y="125846"/>
              </a:lnTo>
              <a:lnTo>
                <a:pt x="0" y="125846"/>
              </a:lnTo>
              <a:lnTo>
                <a:pt x="0" y="25144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A08752-DBDB-4521-9D5A-4FEA32F88E8C}">
      <dsp:nvSpPr>
        <dsp:cNvPr id="0" name=""/>
        <dsp:cNvSpPr/>
      </dsp:nvSpPr>
      <dsp:spPr>
        <a:xfrm>
          <a:off x="5298704" y="603295"/>
          <a:ext cx="1196206" cy="59810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i="0" u="none" strike="noStrike" kern="1200" cap="none">
              <a:latin typeface="+mn-lt"/>
              <a:ea typeface="Calibri"/>
              <a:cs typeface="Calibri"/>
              <a:sym typeface="Calibri"/>
            </a:rPr>
            <a:t>Madd</a:t>
          </a:r>
          <a:br>
            <a:rPr lang="en-CA" sz="1400" b="1" i="0" u="none" strike="noStrike" kern="1200" cap="none" dirty="0">
              <a:latin typeface="+mn-lt"/>
              <a:ea typeface="Calibri"/>
              <a:cs typeface="Calibri"/>
              <a:sym typeface="Calibri"/>
            </a:rPr>
          </a:br>
          <a:r>
            <a:rPr lang="ar-KW" sz="1400" b="0" i="0" u="none" strike="noStrike" kern="1200" cap="none" dirty="0">
              <a:solidFill>
                <a:schemeClr val="tx1"/>
              </a:solidFill>
              <a:latin typeface="+mn-lt"/>
              <a:cs typeface="Calibri"/>
              <a:sym typeface="Calibri"/>
            </a:rPr>
            <a:t>المد</a:t>
          </a:r>
          <a:endParaRPr lang="en-CA" sz="1400" kern="1200" dirty="0">
            <a:solidFill>
              <a:schemeClr val="tx1"/>
            </a:solidFill>
            <a:latin typeface="+mn-lt"/>
          </a:endParaRPr>
        </a:p>
      </dsp:txBody>
      <dsp:txXfrm>
        <a:off x="5327901" y="632492"/>
        <a:ext cx="1137812" cy="539709"/>
      </dsp:txXfrm>
    </dsp:sp>
    <dsp:sp modelId="{80352BA0-3522-4E85-B679-025F665B3325}">
      <dsp:nvSpPr>
        <dsp:cNvPr id="0" name=""/>
        <dsp:cNvSpPr/>
      </dsp:nvSpPr>
      <dsp:spPr>
        <a:xfrm>
          <a:off x="327559" y="1452846"/>
          <a:ext cx="3531786" cy="598103"/>
        </a:xfrm>
        <a:prstGeom prst="roundRect">
          <a:avLst/>
        </a:prstGeom>
        <a:solidFill>
          <a:schemeClr val="tx2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Al-Madd Al-</a:t>
          </a:r>
          <a:r>
            <a:rPr lang="en-CA" sz="1400" b="1" kern="1200" dirty="0" err="1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Tabee’ee</a:t>
          </a:r>
          <a:br>
            <a:rPr lang="en-CA" sz="1400" b="1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</a:br>
          <a:r>
            <a:rPr lang="en-CA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(Madd of Origin)</a:t>
          </a:r>
          <a:br>
            <a:rPr lang="en-CA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</a:br>
          <a:r>
            <a:rPr lang="ar-KW" sz="1400" b="0" i="0" kern="1200" dirty="0">
              <a:solidFill>
                <a:schemeClr val="bg1"/>
              </a:solidFill>
              <a:latin typeface="+mn-lt"/>
              <a:cs typeface="Calibri" panose="020F0502020204030204" pitchFamily="34" charset="0"/>
            </a:rPr>
            <a:t>المد الطبيعي</a:t>
          </a:r>
          <a:endParaRPr lang="en-CA" sz="1400" kern="1200" dirty="0">
            <a:solidFill>
              <a:schemeClr val="bg1"/>
            </a:solidFill>
            <a:latin typeface="+mn-lt"/>
            <a:cs typeface="Calibri" panose="020F0502020204030204" pitchFamily="34" charset="0"/>
          </a:endParaRPr>
        </a:p>
      </dsp:txBody>
      <dsp:txXfrm>
        <a:off x="356756" y="1482043"/>
        <a:ext cx="3473392" cy="539709"/>
      </dsp:txXfrm>
    </dsp:sp>
    <dsp:sp modelId="{B3C570EB-761F-4DF2-840A-0BE33F51CA09}">
      <dsp:nvSpPr>
        <dsp:cNvPr id="0" name=""/>
        <dsp:cNvSpPr/>
      </dsp:nvSpPr>
      <dsp:spPr>
        <a:xfrm>
          <a:off x="261720" y="2266894"/>
          <a:ext cx="1196206" cy="598103"/>
        </a:xfrm>
        <a:prstGeom prst="round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Kalimi (</a:t>
          </a:r>
          <a:r>
            <a:rPr lang="en-US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word)</a:t>
          </a:r>
          <a:br>
            <a:rPr lang="en-US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kern="1200" dirty="0">
            <a:solidFill>
              <a:schemeClr val="bg1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290917" y="2296091"/>
        <a:ext cx="1137812" cy="539709"/>
      </dsp:txXfrm>
    </dsp:sp>
    <dsp:sp modelId="{0D88FE23-8758-4A6D-81FE-BEC5AE1BB7F4}">
      <dsp:nvSpPr>
        <dsp:cNvPr id="0" name=""/>
        <dsp:cNvSpPr/>
      </dsp:nvSpPr>
      <dsp:spPr>
        <a:xfrm>
          <a:off x="104383" y="3334472"/>
          <a:ext cx="1196206" cy="598103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C00000"/>
              </a:solidFill>
              <a:latin typeface="+mn-lt"/>
            </a:rPr>
            <a:t>Stopping &amp; Continuing</a:t>
          </a:r>
          <a:r>
            <a:rPr lang="ar-SA" sz="1400" b="1" kern="1200" dirty="0">
              <a:solidFill>
                <a:srgbClr val="C00000"/>
              </a:solidFill>
              <a:latin typeface="+mn-lt"/>
            </a:rPr>
            <a:t> وقفاً ووصلاً 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33580" y="3363669"/>
        <a:ext cx="1137812" cy="539709"/>
      </dsp:txXfrm>
    </dsp:sp>
    <dsp:sp modelId="{476443CA-C80E-495A-A67B-7D050FCD583F}">
      <dsp:nvSpPr>
        <dsp:cNvPr id="0" name=""/>
        <dsp:cNvSpPr/>
      </dsp:nvSpPr>
      <dsp:spPr>
        <a:xfrm>
          <a:off x="282905" y="4121767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b="1" kern="1200" dirty="0">
              <a:latin typeface="+mn-lt"/>
            </a:rPr>
            <a:t>بلغ</a:t>
          </a:r>
          <a:r>
            <a:rPr lang="ar-SA" sz="14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400" b="1" kern="1200" dirty="0">
              <a:latin typeface="+mn-lt"/>
            </a:rPr>
            <a:t> مجمع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12102" y="4150964"/>
        <a:ext cx="1137812" cy="539709"/>
      </dsp:txXfrm>
    </dsp:sp>
    <dsp:sp modelId="{9AA2D2B3-2912-464F-9B7B-9963A918BA5A}">
      <dsp:nvSpPr>
        <dsp:cNvPr id="0" name=""/>
        <dsp:cNvSpPr/>
      </dsp:nvSpPr>
      <dsp:spPr>
        <a:xfrm>
          <a:off x="1636125" y="3335776"/>
          <a:ext cx="1196206" cy="598103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C00000"/>
              </a:solidFill>
              <a:latin typeface="+mn-lt"/>
            </a:rPr>
            <a:t>Stopping</a:t>
          </a:r>
          <a:br>
            <a:rPr lang="en-US" sz="1400" b="1" kern="1200" dirty="0">
              <a:solidFill>
                <a:srgbClr val="C00000"/>
              </a:solidFill>
              <a:latin typeface="+mn-lt"/>
            </a:rPr>
          </a:br>
          <a:r>
            <a:rPr lang="ar-SA" sz="1400" b="1" kern="1200" dirty="0">
              <a:solidFill>
                <a:srgbClr val="C00000"/>
              </a:solidFill>
              <a:latin typeface="+mn-lt"/>
            </a:rPr>
            <a:t>وقفاً فقط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665322" y="3364973"/>
        <a:ext cx="1137812" cy="539709"/>
      </dsp:txXfrm>
    </dsp:sp>
    <dsp:sp modelId="{FD424917-6B45-4290-A810-E13D0472D485}">
      <dsp:nvSpPr>
        <dsp:cNvPr id="0" name=""/>
        <dsp:cNvSpPr/>
      </dsp:nvSpPr>
      <dsp:spPr>
        <a:xfrm>
          <a:off x="1935176" y="4053201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Iwad</a:t>
          </a:r>
          <a:br>
            <a:rPr lang="en-CA" sz="1400" b="1" kern="1200" dirty="0">
              <a:latin typeface="+mn-lt"/>
            </a:rPr>
          </a:br>
          <a:r>
            <a:rPr lang="en-US" sz="1400" b="0" kern="1200" dirty="0">
              <a:latin typeface="+mn-lt"/>
            </a:rPr>
            <a:t> (substitute)</a:t>
          </a:r>
          <a:r>
            <a:rPr lang="en-CA" sz="1400" b="0" kern="1200" dirty="0">
              <a:latin typeface="+mn-lt"/>
            </a:rPr>
            <a:t> </a:t>
          </a:r>
          <a:r>
            <a:rPr lang="ar-SA" sz="1400" b="0" kern="1200" dirty="0">
              <a:latin typeface="+mn-lt"/>
            </a:rPr>
            <a:t>العوض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964373" y="4082398"/>
        <a:ext cx="1137812" cy="539709"/>
      </dsp:txXfrm>
    </dsp:sp>
    <dsp:sp modelId="{FE2DB67C-4C26-4FA0-937E-4BE37BEFFBC2}">
      <dsp:nvSpPr>
        <dsp:cNvPr id="0" name=""/>
        <dsp:cNvSpPr/>
      </dsp:nvSpPr>
      <dsp:spPr>
        <a:xfrm>
          <a:off x="1935176" y="4968448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n-lt"/>
            </a:rPr>
            <a:t>Meeting of 2 </a:t>
          </a:r>
          <a:r>
            <a:rPr lang="en-US" sz="1400" b="1" kern="1200" dirty="0" err="1">
              <a:latin typeface="+mn-lt"/>
            </a:rPr>
            <a:t>sakin</a:t>
          </a:r>
          <a:br>
            <a:rPr lang="en-US" sz="1400" b="1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التقاء الساكنين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964373" y="4997645"/>
        <a:ext cx="1137812" cy="539709"/>
      </dsp:txXfrm>
    </dsp:sp>
    <dsp:sp modelId="{95508A89-9607-4824-9661-443880E5D946}">
      <dsp:nvSpPr>
        <dsp:cNvPr id="0" name=""/>
        <dsp:cNvSpPr/>
      </dsp:nvSpPr>
      <dsp:spPr>
        <a:xfrm>
          <a:off x="1935176" y="5898241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n-lt"/>
            </a:rPr>
            <a:t>The 7 Alifs</a:t>
          </a:r>
          <a:br>
            <a:rPr lang="en-US" sz="1400" b="0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الألفات السبعة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964373" y="5927438"/>
        <a:ext cx="1137812" cy="539709"/>
      </dsp:txXfrm>
    </dsp:sp>
    <dsp:sp modelId="{16BA64E7-47CA-4051-8160-48E056F028DE}">
      <dsp:nvSpPr>
        <dsp:cNvPr id="0" name=""/>
        <dsp:cNvSpPr/>
      </dsp:nvSpPr>
      <dsp:spPr>
        <a:xfrm>
          <a:off x="3545317" y="3335776"/>
          <a:ext cx="1196206" cy="598103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C00000"/>
              </a:solidFill>
              <a:latin typeface="+mn-lt"/>
            </a:rPr>
            <a:t>Continuing</a:t>
          </a:r>
          <a:r>
            <a:rPr lang="ar-SA" sz="1400" b="1" kern="1200" dirty="0">
              <a:solidFill>
                <a:srgbClr val="C00000"/>
              </a:solidFill>
              <a:latin typeface="+mn-lt"/>
            </a:rPr>
            <a:t> </a:t>
          </a:r>
          <a:br>
            <a:rPr lang="en-CA" sz="1400" b="1" kern="1200" dirty="0">
              <a:solidFill>
                <a:srgbClr val="C00000"/>
              </a:solidFill>
              <a:latin typeface="+mn-lt"/>
            </a:rPr>
          </a:br>
          <a:r>
            <a:rPr lang="ar-SA" sz="1400" b="1" kern="1200" dirty="0">
              <a:solidFill>
                <a:srgbClr val="C00000"/>
              </a:solidFill>
              <a:latin typeface="+mn-lt"/>
            </a:rPr>
            <a:t>وصلاً فقط 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574514" y="3364973"/>
        <a:ext cx="1137812" cy="539709"/>
      </dsp:txXfrm>
    </dsp:sp>
    <dsp:sp modelId="{D9AD7E2B-4BCA-44C8-A1CC-001F9ADA21DF}">
      <dsp:nvSpPr>
        <dsp:cNvPr id="0" name=""/>
        <dsp:cNvSpPr/>
      </dsp:nvSpPr>
      <dsp:spPr>
        <a:xfrm>
          <a:off x="3844369" y="4053201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Silah Sughra</a:t>
          </a:r>
          <a:br>
            <a:rPr lang="en-CA" sz="1400" b="1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الصلة الصغرى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873566" y="4082398"/>
        <a:ext cx="1137812" cy="539709"/>
      </dsp:txXfrm>
    </dsp:sp>
    <dsp:sp modelId="{9609A133-F0ED-48A9-B246-3CF25CA29719}">
      <dsp:nvSpPr>
        <dsp:cNvPr id="0" name=""/>
        <dsp:cNvSpPr/>
      </dsp:nvSpPr>
      <dsp:spPr>
        <a:xfrm>
          <a:off x="3844369" y="5113518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b="1" kern="1200" dirty="0">
              <a:latin typeface="+mn-lt"/>
            </a:rPr>
            <a:t>‘Ared Lil </a:t>
          </a:r>
          <a:r>
            <a:rPr lang="en-CA" sz="1200" b="1" kern="1200" dirty="0" err="1">
              <a:latin typeface="+mn-lt"/>
            </a:rPr>
            <a:t>Sukoun</a:t>
          </a:r>
          <a:br>
            <a:rPr lang="en-CA" sz="1200" b="0" kern="1200" dirty="0">
              <a:latin typeface="+mn-lt"/>
            </a:rPr>
          </a:br>
          <a:r>
            <a:rPr lang="ar-SA" sz="1200" b="0" kern="1200" dirty="0">
              <a:latin typeface="+mn-lt"/>
            </a:rPr>
            <a:t>العارض للسكون</a:t>
          </a:r>
          <a:endParaRPr lang="en-CA" sz="12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873566" y="5142715"/>
        <a:ext cx="1137812" cy="539709"/>
      </dsp:txXfrm>
    </dsp:sp>
    <dsp:sp modelId="{85AF74FC-F459-409E-965E-D6BDD3AF4BA0}">
      <dsp:nvSpPr>
        <dsp:cNvPr id="0" name=""/>
        <dsp:cNvSpPr/>
      </dsp:nvSpPr>
      <dsp:spPr>
        <a:xfrm>
          <a:off x="2209789" y="2259155"/>
          <a:ext cx="1196206" cy="598103"/>
        </a:xfrm>
        <a:prstGeom prst="round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Thuna’ee</a:t>
          </a:r>
          <a:r>
            <a:rPr lang="en-US" sz="1400" b="1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r>
            <a:rPr lang="en-US" sz="1400" b="0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(Dual)</a:t>
          </a:r>
          <a:br>
            <a:rPr lang="en-US" sz="1400" b="1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ثنائي</a:t>
          </a:r>
          <a:endParaRPr lang="en-CA" sz="1400" kern="1200" dirty="0">
            <a:solidFill>
              <a:schemeClr val="bg2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2238986" y="2288352"/>
        <a:ext cx="1137812" cy="539709"/>
      </dsp:txXfrm>
    </dsp:sp>
    <dsp:sp modelId="{2E6D1DDD-EBC5-4DE6-B3DA-5FF0821D8C25}">
      <dsp:nvSpPr>
        <dsp:cNvPr id="0" name=""/>
        <dsp:cNvSpPr/>
      </dsp:nvSpPr>
      <dsp:spPr>
        <a:xfrm>
          <a:off x="3206133" y="2514688"/>
          <a:ext cx="608127" cy="606518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100" b="1" kern="1200" dirty="0" err="1">
              <a:latin typeface="+mn-lt"/>
            </a:rPr>
            <a:t>ح</a:t>
          </a:r>
          <a:r>
            <a:rPr lang="ar-SA" sz="1100" b="1" kern="1200" dirty="0" err="1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ي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</a:t>
          </a:r>
          <a:r>
            <a:rPr lang="ar-SA" sz="1100" b="1" kern="1200" dirty="0" err="1">
              <a:latin typeface="+mn-lt"/>
            </a:rPr>
            <a:t>ط</a:t>
          </a:r>
          <a:r>
            <a:rPr lang="ar-SA" sz="1100" b="1" kern="1200" dirty="0" err="1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ه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ر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235741" y="2544296"/>
        <a:ext cx="548911" cy="547302"/>
      </dsp:txXfrm>
    </dsp:sp>
    <dsp:sp modelId="{B03DEEBE-8D6A-4D34-A3DA-17FB6B68BDE7}">
      <dsp:nvSpPr>
        <dsp:cNvPr id="0" name=""/>
        <dsp:cNvSpPr/>
      </dsp:nvSpPr>
      <dsp:spPr>
        <a:xfrm>
          <a:off x="9083500" y="1452846"/>
          <a:ext cx="2305352" cy="598103"/>
        </a:xfrm>
        <a:prstGeom prst="roundRect">
          <a:avLst/>
        </a:prstGeom>
        <a:solidFill>
          <a:schemeClr val="accent6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  <a:ea typeface="Calibri"/>
              <a:cs typeface="Calibri"/>
              <a:sym typeface="Calibri"/>
            </a:rPr>
            <a:t>Al-Madd Al-</a:t>
          </a:r>
          <a:r>
            <a:rPr lang="en-CA" sz="1400" b="1" kern="1200" dirty="0" err="1">
              <a:latin typeface="+mn-lt"/>
              <a:ea typeface="Calibri"/>
              <a:cs typeface="Calibri"/>
              <a:sym typeface="Calibri"/>
            </a:rPr>
            <a:t>Far’ee</a:t>
          </a:r>
          <a:br>
            <a:rPr lang="en-CA" sz="1400" kern="1200" dirty="0">
              <a:latin typeface="+mn-lt"/>
              <a:ea typeface="Calibri"/>
              <a:cs typeface="Calibri"/>
              <a:sym typeface="Calibri"/>
            </a:rPr>
          </a:br>
          <a:r>
            <a:rPr lang="en-CA" sz="1400" kern="1200" dirty="0">
              <a:latin typeface="+mn-lt"/>
              <a:ea typeface="Calibri"/>
              <a:cs typeface="Calibri"/>
              <a:sym typeface="Calibri"/>
            </a:rPr>
            <a:t>(Secondary Madd)</a:t>
          </a:r>
          <a:br>
            <a:rPr lang="en-CA" sz="1400" kern="1200" dirty="0">
              <a:latin typeface="+mn-lt"/>
              <a:ea typeface="Calibri"/>
              <a:cs typeface="Calibri"/>
              <a:sym typeface="Calibri"/>
            </a:rPr>
          </a:br>
          <a:r>
            <a:rPr lang="ar-KW" sz="1400" b="0" i="0" kern="1200" dirty="0">
              <a:latin typeface="+mn-lt"/>
            </a:rPr>
            <a:t>المد الفرعي</a:t>
          </a:r>
          <a:endParaRPr lang="en-CA" sz="1400" kern="1200" dirty="0">
            <a:latin typeface="+mn-lt"/>
          </a:endParaRPr>
        </a:p>
      </dsp:txBody>
      <dsp:txXfrm>
        <a:off x="9112697" y="1482043"/>
        <a:ext cx="2246958" cy="539709"/>
      </dsp:txXfrm>
    </dsp:sp>
    <dsp:sp modelId="{E670587C-8103-0443-9C22-BE39B479CE67}">
      <dsp:nvSpPr>
        <dsp:cNvPr id="0" name=""/>
        <dsp:cNvSpPr/>
      </dsp:nvSpPr>
      <dsp:spPr>
        <a:xfrm>
          <a:off x="6651266" y="2301907"/>
          <a:ext cx="1196206" cy="598103"/>
        </a:xfrm>
        <a:prstGeom prst="roundRect">
          <a:avLst/>
        </a:prstGeom>
        <a:solidFill>
          <a:schemeClr val="accent5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>
              <a:solidFill>
                <a:schemeClr val="bg2"/>
              </a:solidFill>
              <a:latin typeface="+mn-lt"/>
            </a:rPr>
            <a:t>Caused by</a:t>
          </a:r>
          <a:br>
            <a:rPr lang="en-CA" sz="1400" kern="1200" dirty="0">
              <a:solidFill>
                <a:schemeClr val="bg2"/>
              </a:solidFill>
              <a:latin typeface="+mn-lt"/>
            </a:rPr>
          </a:br>
          <a:r>
            <a:rPr lang="en-CA" sz="1400" kern="1200" dirty="0">
              <a:solidFill>
                <a:schemeClr val="bg2"/>
              </a:solidFill>
              <a:latin typeface="+mn-lt"/>
            </a:rPr>
            <a:t> </a:t>
          </a:r>
          <a:r>
            <a:rPr lang="en-CA" sz="1400" b="1" i="1" kern="1200" dirty="0">
              <a:solidFill>
                <a:schemeClr val="bg2"/>
              </a:solidFill>
              <a:latin typeface="+mn-lt"/>
            </a:rPr>
            <a:t>Hamzah</a:t>
          </a:r>
          <a:br>
            <a:rPr lang="en-CA" sz="1400" kern="1200" dirty="0">
              <a:solidFill>
                <a:schemeClr val="bg2"/>
              </a:solidFill>
              <a:latin typeface="+mn-lt"/>
            </a:rPr>
          </a:br>
          <a:r>
            <a:rPr lang="ar-SA" sz="1400" kern="1200" dirty="0">
              <a:solidFill>
                <a:schemeClr val="bg2"/>
              </a:solidFill>
              <a:latin typeface="+mn-lt"/>
            </a:rPr>
            <a:t>بسبب الهمزة</a:t>
          </a:r>
          <a:endParaRPr lang="en-CA" sz="1400" kern="1200" dirty="0">
            <a:solidFill>
              <a:schemeClr val="bg2"/>
            </a:solidFill>
            <a:latin typeface="+mn-lt"/>
          </a:endParaRPr>
        </a:p>
      </dsp:txBody>
      <dsp:txXfrm>
        <a:off x="6680463" y="2331104"/>
        <a:ext cx="1137812" cy="539709"/>
      </dsp:txXfrm>
    </dsp:sp>
    <dsp:sp modelId="{D84305E1-BA37-304B-A784-6CFAA8A6C331}">
      <dsp:nvSpPr>
        <dsp:cNvPr id="0" name=""/>
        <dsp:cNvSpPr/>
      </dsp:nvSpPr>
      <dsp:spPr>
        <a:xfrm>
          <a:off x="5203857" y="3151213"/>
          <a:ext cx="1196206" cy="598103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Muttasil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(Connected)</a:t>
          </a:r>
          <a:r>
            <a:rPr lang="en-CA" sz="1400" kern="1200" dirty="0">
              <a:latin typeface="+mn-lt"/>
            </a:rPr>
            <a:t> </a:t>
          </a:r>
          <a:r>
            <a:rPr lang="ar-SA" sz="1400" kern="1200" dirty="0">
              <a:latin typeface="+mn-lt"/>
            </a:rPr>
            <a:t>المتصل</a:t>
          </a:r>
          <a:endParaRPr lang="en-CA" sz="1400" kern="1200" dirty="0">
            <a:latin typeface="+mn-lt"/>
          </a:endParaRPr>
        </a:p>
      </dsp:txBody>
      <dsp:txXfrm>
        <a:off x="5233054" y="3180410"/>
        <a:ext cx="1137812" cy="539709"/>
      </dsp:txXfrm>
    </dsp:sp>
    <dsp:sp modelId="{F136958E-13D4-4847-B22C-2B29EDCF9391}">
      <dsp:nvSpPr>
        <dsp:cNvPr id="0" name=""/>
        <dsp:cNvSpPr/>
      </dsp:nvSpPr>
      <dsp:spPr>
        <a:xfrm>
          <a:off x="6651266" y="3151213"/>
          <a:ext cx="1196206" cy="598103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Munfasil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(Separated)</a:t>
          </a:r>
          <a:r>
            <a:rPr lang="ar-SA" sz="1400" kern="1200" dirty="0">
              <a:latin typeface="+mn-lt"/>
            </a:rPr>
            <a:t> المنفصل</a:t>
          </a:r>
          <a:endParaRPr lang="en-CA" sz="1400" kern="1200" dirty="0">
            <a:latin typeface="+mn-lt"/>
          </a:endParaRPr>
        </a:p>
      </dsp:txBody>
      <dsp:txXfrm>
        <a:off x="6680463" y="3180410"/>
        <a:ext cx="1137812" cy="539709"/>
      </dsp:txXfrm>
    </dsp:sp>
    <dsp:sp modelId="{05E74234-4102-CF40-8107-3B5E494BBF5B}">
      <dsp:nvSpPr>
        <dsp:cNvPr id="0" name=""/>
        <dsp:cNvSpPr/>
      </dsp:nvSpPr>
      <dsp:spPr>
        <a:xfrm>
          <a:off x="6877158" y="4393366"/>
          <a:ext cx="1196206" cy="598103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Silah Kubra</a:t>
          </a:r>
          <a:br>
            <a:rPr lang="en-CA" sz="1400" kern="1200" dirty="0">
              <a:latin typeface="+mn-lt"/>
            </a:rPr>
          </a:br>
          <a:r>
            <a:rPr lang="ar-SA" sz="1400" kern="1200" dirty="0" err="1">
              <a:latin typeface="+mn-lt"/>
            </a:rPr>
            <a:t>الصله</a:t>
          </a:r>
          <a:r>
            <a:rPr lang="ar-SA" sz="1400" kern="1200" dirty="0">
              <a:latin typeface="+mn-lt"/>
            </a:rPr>
            <a:t> الكبرى</a:t>
          </a:r>
          <a:endParaRPr lang="en-CA" sz="1400" kern="1200" dirty="0">
            <a:latin typeface="+mn-lt"/>
          </a:endParaRPr>
        </a:p>
      </dsp:txBody>
      <dsp:txXfrm>
        <a:off x="6906355" y="4422563"/>
        <a:ext cx="1137812" cy="539709"/>
      </dsp:txXfrm>
    </dsp:sp>
    <dsp:sp modelId="{419FA2A6-83F7-964B-850B-2700EEE7AA57}">
      <dsp:nvSpPr>
        <dsp:cNvPr id="0" name=""/>
        <dsp:cNvSpPr/>
      </dsp:nvSpPr>
      <dsp:spPr>
        <a:xfrm>
          <a:off x="8098676" y="3151213"/>
          <a:ext cx="1196206" cy="598103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Badal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(Switched)</a:t>
          </a:r>
          <a:br>
            <a:rPr lang="en-CA" sz="1200" kern="1200" dirty="0">
              <a:latin typeface="+mn-lt"/>
            </a:rPr>
          </a:br>
          <a:r>
            <a:rPr lang="ar-SA" sz="1400" kern="1200" dirty="0">
              <a:latin typeface="+mn-lt"/>
            </a:rPr>
            <a:t>البدل </a:t>
          </a:r>
          <a:endParaRPr lang="en-CA" sz="1400" kern="1200" dirty="0">
            <a:latin typeface="+mn-lt"/>
          </a:endParaRPr>
        </a:p>
      </dsp:txBody>
      <dsp:txXfrm>
        <a:off x="8127873" y="3180410"/>
        <a:ext cx="1137812" cy="539709"/>
      </dsp:txXfrm>
    </dsp:sp>
    <dsp:sp modelId="{031CA4F7-B8AA-A14F-8375-3F5207435063}">
      <dsp:nvSpPr>
        <dsp:cNvPr id="0" name=""/>
        <dsp:cNvSpPr/>
      </dsp:nvSpPr>
      <dsp:spPr>
        <a:xfrm>
          <a:off x="10995793" y="2301907"/>
          <a:ext cx="1196206" cy="598103"/>
        </a:xfrm>
        <a:prstGeom prst="roundRect">
          <a:avLst/>
        </a:prstGeom>
        <a:solidFill>
          <a:schemeClr val="accent3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>
              <a:latin typeface="+mn-lt"/>
            </a:rPr>
            <a:t>Caused by</a:t>
          </a:r>
          <a:br>
            <a:rPr lang="en-CA" sz="1400" kern="1200" dirty="0">
              <a:latin typeface="+mn-lt"/>
            </a:rPr>
          </a:br>
          <a:r>
            <a:rPr lang="en-CA" sz="1400" kern="1200" dirty="0">
              <a:latin typeface="+mn-lt"/>
            </a:rPr>
            <a:t> </a:t>
          </a:r>
          <a:r>
            <a:rPr lang="en-CA" sz="1400" b="1" i="1" kern="1200" dirty="0">
              <a:latin typeface="+mn-lt"/>
            </a:rPr>
            <a:t>Sokun</a:t>
          </a:r>
          <a:br>
            <a:rPr lang="en-C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بسبب السكون</a:t>
          </a:r>
          <a:endParaRPr lang="en-CA" sz="1400" kern="1200" dirty="0">
            <a:latin typeface="+mn-lt"/>
          </a:endParaRPr>
        </a:p>
      </dsp:txBody>
      <dsp:txXfrm>
        <a:off x="11024990" y="2331104"/>
        <a:ext cx="1137812" cy="539709"/>
      </dsp:txXfrm>
    </dsp:sp>
    <dsp:sp modelId="{6028A916-807A-C64B-ADC0-F0FB1A8264C9}">
      <dsp:nvSpPr>
        <dsp:cNvPr id="0" name=""/>
        <dsp:cNvSpPr/>
      </dsp:nvSpPr>
      <dsp:spPr>
        <a:xfrm>
          <a:off x="9546085" y="3151213"/>
          <a:ext cx="1196206" cy="598103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Lazim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(Compulsory)</a:t>
          </a:r>
          <a:br>
            <a:rPr lang="en-C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اللازم</a:t>
          </a:r>
          <a:endParaRPr lang="en-CA" sz="1400" kern="1200" dirty="0">
            <a:latin typeface="+mn-lt"/>
          </a:endParaRPr>
        </a:p>
      </dsp:txBody>
      <dsp:txXfrm>
        <a:off x="9575282" y="3180410"/>
        <a:ext cx="1137812" cy="539709"/>
      </dsp:txXfrm>
    </dsp:sp>
    <dsp:sp modelId="{56631885-E12A-EA4E-B819-91490DFB6D5F}">
      <dsp:nvSpPr>
        <dsp:cNvPr id="0" name=""/>
        <dsp:cNvSpPr/>
      </dsp:nvSpPr>
      <dsp:spPr>
        <a:xfrm>
          <a:off x="8503388" y="4000520"/>
          <a:ext cx="1196206" cy="598103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Kalimi</a:t>
          </a:r>
          <a:r>
            <a:rPr lang="en-US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br>
            <a:rPr lang="ar-SA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en-US" sz="12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(word)</a:t>
          </a:r>
          <a:br>
            <a:rPr lang="en-US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kern="1200" dirty="0">
            <a:solidFill>
              <a:schemeClr val="tx1"/>
            </a:solidFill>
            <a:latin typeface="+mn-lt"/>
          </a:endParaRPr>
        </a:p>
      </dsp:txBody>
      <dsp:txXfrm>
        <a:off x="8532585" y="4029717"/>
        <a:ext cx="1137812" cy="539709"/>
      </dsp:txXfrm>
    </dsp:sp>
    <dsp:sp modelId="{1DFE80F7-7D13-8E4C-98F9-FDA733D2A3A7}">
      <dsp:nvSpPr>
        <dsp:cNvPr id="0" name=""/>
        <dsp:cNvSpPr/>
      </dsp:nvSpPr>
      <dsp:spPr>
        <a:xfrm>
          <a:off x="8802440" y="4849826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Muthaqqal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(Heavy)</a:t>
          </a:r>
          <a:br>
            <a:rPr lang="en-C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مثقل</a:t>
          </a:r>
          <a:endParaRPr lang="en-CA" sz="1400" kern="1200" dirty="0">
            <a:latin typeface="+mn-lt"/>
          </a:endParaRPr>
        </a:p>
      </dsp:txBody>
      <dsp:txXfrm>
        <a:off x="8831637" y="4879023"/>
        <a:ext cx="1137812" cy="539709"/>
      </dsp:txXfrm>
    </dsp:sp>
    <dsp:sp modelId="{E1053A9F-4B47-AA45-BFBA-CB94E6DAED0E}">
      <dsp:nvSpPr>
        <dsp:cNvPr id="0" name=""/>
        <dsp:cNvSpPr/>
      </dsp:nvSpPr>
      <dsp:spPr>
        <a:xfrm>
          <a:off x="8802440" y="5699132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Mukhaffaf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(Light)</a:t>
          </a:r>
          <a:br>
            <a:rPr lang="ar-S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مخفف</a:t>
          </a:r>
          <a:endParaRPr lang="en-CA" sz="1400" kern="1200" dirty="0">
            <a:latin typeface="+mn-lt"/>
          </a:endParaRPr>
        </a:p>
      </dsp:txBody>
      <dsp:txXfrm>
        <a:off x="8831637" y="5728329"/>
        <a:ext cx="1137812" cy="539709"/>
      </dsp:txXfrm>
    </dsp:sp>
    <dsp:sp modelId="{07DF70A2-F207-4C49-8D88-11093927A77C}">
      <dsp:nvSpPr>
        <dsp:cNvPr id="0" name=""/>
        <dsp:cNvSpPr/>
      </dsp:nvSpPr>
      <dsp:spPr>
        <a:xfrm>
          <a:off x="10269790" y="4000520"/>
          <a:ext cx="1196206" cy="598103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Harfi</a:t>
          </a:r>
          <a:r>
            <a:rPr lang="en-CA" sz="1400" kern="1200" dirty="0">
              <a:latin typeface="+mn-lt"/>
            </a:rPr>
            <a:t> </a:t>
          </a:r>
          <a:br>
            <a:rPr lang="ar-S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(letter)</a:t>
          </a:r>
          <a:br>
            <a:rPr lang="en-CA" sz="1200" kern="1200" dirty="0">
              <a:latin typeface="+mn-lt"/>
            </a:rPr>
          </a:br>
          <a:r>
            <a:rPr lang="ar-SA" sz="1400" kern="1200" dirty="0">
              <a:latin typeface="+mn-lt"/>
            </a:rPr>
            <a:t>حرفي</a:t>
          </a:r>
          <a:endParaRPr lang="en-CA" sz="1400" kern="1200" dirty="0">
            <a:latin typeface="+mn-lt"/>
          </a:endParaRPr>
        </a:p>
      </dsp:txBody>
      <dsp:txXfrm>
        <a:off x="10298987" y="4029717"/>
        <a:ext cx="1137812" cy="539709"/>
      </dsp:txXfrm>
    </dsp:sp>
    <dsp:sp modelId="{864C587B-D834-1244-89A5-C85D2BEAA7F0}">
      <dsp:nvSpPr>
        <dsp:cNvPr id="0" name=""/>
        <dsp:cNvSpPr/>
      </dsp:nvSpPr>
      <dsp:spPr>
        <a:xfrm>
          <a:off x="10568841" y="4849826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>
              <a:latin typeface="+mn-lt"/>
            </a:rPr>
            <a:t>Muthaqqal</a:t>
          </a:r>
          <a:br>
            <a:rPr lang="en-CA" sz="1400" kern="1200">
              <a:latin typeface="+mn-lt"/>
            </a:rPr>
          </a:br>
          <a:r>
            <a:rPr lang="en-CA" sz="1400" kern="1200">
              <a:latin typeface="+mn-lt"/>
            </a:rPr>
            <a:t>(Heavy)</a:t>
          </a:r>
          <a:br>
            <a:rPr lang="en-CA" sz="1400" kern="1200">
              <a:latin typeface="+mn-lt"/>
            </a:rPr>
          </a:br>
          <a:r>
            <a:rPr lang="ar-SA" sz="1400" kern="1200">
              <a:latin typeface="+mn-lt"/>
            </a:rPr>
            <a:t>مثقل</a:t>
          </a:r>
          <a:endParaRPr lang="en-CA" sz="1400" kern="1200" dirty="0">
            <a:latin typeface="+mn-lt"/>
          </a:endParaRPr>
        </a:p>
      </dsp:txBody>
      <dsp:txXfrm>
        <a:off x="10598038" y="4879023"/>
        <a:ext cx="1137812" cy="539709"/>
      </dsp:txXfrm>
    </dsp:sp>
    <dsp:sp modelId="{03F99A12-2112-C042-8AA0-033290933644}">
      <dsp:nvSpPr>
        <dsp:cNvPr id="0" name=""/>
        <dsp:cNvSpPr/>
      </dsp:nvSpPr>
      <dsp:spPr>
        <a:xfrm>
          <a:off x="10568841" y="5699132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Mukhaffaf</a:t>
          </a:r>
          <a:br>
            <a:rPr lang="en-CA" sz="1400" kern="1200" dirty="0">
              <a:latin typeface="+mn-lt"/>
            </a:rPr>
          </a:br>
          <a:r>
            <a:rPr lang="en-CA" sz="1400" kern="1200" dirty="0">
              <a:latin typeface="+mn-lt"/>
            </a:rPr>
            <a:t>(Light)</a:t>
          </a:r>
          <a:br>
            <a:rPr lang="ar-S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مخفف</a:t>
          </a:r>
          <a:endParaRPr lang="en-US" sz="1400" kern="1200" dirty="0"/>
        </a:p>
      </dsp:txBody>
      <dsp:txXfrm>
        <a:off x="10598038" y="5728329"/>
        <a:ext cx="1137812" cy="539709"/>
      </dsp:txXfrm>
    </dsp:sp>
    <dsp:sp modelId="{355656ED-0420-FF42-9E10-0556A01EE55E}">
      <dsp:nvSpPr>
        <dsp:cNvPr id="0" name=""/>
        <dsp:cNvSpPr/>
      </dsp:nvSpPr>
      <dsp:spPr>
        <a:xfrm>
          <a:off x="10993494" y="3151213"/>
          <a:ext cx="1196206" cy="598103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‘Ared Lil </a:t>
          </a:r>
          <a:r>
            <a:rPr lang="en-CA" sz="1400" b="1" kern="1200" dirty="0" err="1">
              <a:latin typeface="+mn-lt"/>
            </a:rPr>
            <a:t>Sukoun</a:t>
          </a:r>
          <a:br>
            <a:rPr lang="en-CA" sz="1400" b="0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العارض للسكون</a:t>
          </a:r>
          <a:endParaRPr lang="en-CA" sz="1400" kern="1200" dirty="0">
            <a:latin typeface="+mn-lt"/>
          </a:endParaRPr>
        </a:p>
      </dsp:txBody>
      <dsp:txXfrm>
        <a:off x="11022691" y="3180410"/>
        <a:ext cx="1137812" cy="539709"/>
      </dsp:txXfrm>
    </dsp:sp>
  </dsp:spTree>
</dsp:drawing>
</file>

<file path=ppt/diagrams/drawing4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C5BFBD-E0BF-4C4E-9D18-FC3CFC57AAC9}">
      <dsp:nvSpPr>
        <dsp:cNvPr id="0" name=""/>
        <dsp:cNvSpPr/>
      </dsp:nvSpPr>
      <dsp:spPr>
        <a:xfrm rot="5400000">
          <a:off x="-200969" y="200969"/>
          <a:ext cx="1339798" cy="93785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600" b="1" kern="1200" dirty="0"/>
            <a:t>3</a:t>
          </a:r>
          <a:endParaRPr lang="en-US" sz="2600" b="1" kern="1200" dirty="0"/>
        </a:p>
      </dsp:txBody>
      <dsp:txXfrm rot="-5400000">
        <a:off x="1" y="468928"/>
        <a:ext cx="937858" cy="401940"/>
      </dsp:txXfrm>
    </dsp:sp>
    <dsp:sp modelId="{31A982B9-97E6-4E95-8FCC-E7BC0D9DE387}">
      <dsp:nvSpPr>
        <dsp:cNvPr id="0" name=""/>
        <dsp:cNvSpPr/>
      </dsp:nvSpPr>
      <dsp:spPr>
        <a:xfrm rot="5400000">
          <a:off x="4860490" y="-3922632"/>
          <a:ext cx="870868" cy="8716133"/>
        </a:xfrm>
        <a:prstGeom prst="round2SameRect">
          <a:avLst/>
        </a:prstGeom>
        <a:solidFill>
          <a:schemeClr val="tx2">
            <a:lumMod val="20000"/>
            <a:lumOff val="8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/>
            <a:t>Al-Madd Al-Badal (Madd of Switching)</a:t>
          </a:r>
          <a:r>
            <a:rPr lang="ar-SA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المد البدل</a:t>
          </a:r>
          <a:r>
            <a:rPr lang="ar-SA" sz="2400" b="1" kern="12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kern="1200" dirty="0">
            <a:solidFill>
              <a:schemeClr val="tx2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937858" y="42512"/>
        <a:ext cx="8673621" cy="785844"/>
      </dsp:txXfrm>
    </dsp:sp>
  </dsp:spTree>
</dsp:drawing>
</file>

<file path=ppt/diagrams/drawing4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C5BFBD-E0BF-4C4E-9D18-FC3CFC57AAC9}">
      <dsp:nvSpPr>
        <dsp:cNvPr id="0" name=""/>
        <dsp:cNvSpPr/>
      </dsp:nvSpPr>
      <dsp:spPr>
        <a:xfrm rot="5400000">
          <a:off x="-200969" y="200969"/>
          <a:ext cx="1339798" cy="93785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600" b="1" kern="1200" dirty="0"/>
            <a:t>3</a:t>
          </a:r>
          <a:endParaRPr lang="en-US" sz="2600" b="1" kern="1200" dirty="0"/>
        </a:p>
      </dsp:txBody>
      <dsp:txXfrm rot="-5400000">
        <a:off x="1" y="468928"/>
        <a:ext cx="937858" cy="401940"/>
      </dsp:txXfrm>
    </dsp:sp>
    <dsp:sp modelId="{31A982B9-97E6-4E95-8FCC-E7BC0D9DE387}">
      <dsp:nvSpPr>
        <dsp:cNvPr id="0" name=""/>
        <dsp:cNvSpPr/>
      </dsp:nvSpPr>
      <dsp:spPr>
        <a:xfrm rot="5400000">
          <a:off x="4860490" y="-3922632"/>
          <a:ext cx="870868" cy="8716133"/>
        </a:xfrm>
        <a:prstGeom prst="round2SameRect">
          <a:avLst/>
        </a:prstGeom>
        <a:solidFill>
          <a:schemeClr val="tx2">
            <a:lumMod val="20000"/>
            <a:lumOff val="8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/>
            <a:t>Al-Madd Al-Badal (Madd of Switching)</a:t>
          </a:r>
          <a:r>
            <a:rPr lang="ar-SA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المد البدل</a:t>
          </a:r>
          <a:r>
            <a:rPr lang="ar-SA" sz="2400" b="1" kern="12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kern="1200" dirty="0">
            <a:solidFill>
              <a:schemeClr val="tx2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937858" y="42512"/>
        <a:ext cx="8673621" cy="785844"/>
      </dsp:txXfrm>
    </dsp:sp>
  </dsp:spTree>
</dsp:drawing>
</file>

<file path=ppt/diagrams/drawing4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C5BFBD-E0BF-4C4E-9D18-FC3CFC57AAC9}">
      <dsp:nvSpPr>
        <dsp:cNvPr id="0" name=""/>
        <dsp:cNvSpPr/>
      </dsp:nvSpPr>
      <dsp:spPr>
        <a:xfrm rot="5400000">
          <a:off x="-200969" y="200969"/>
          <a:ext cx="1339798" cy="93785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600" b="1" kern="1200" dirty="0"/>
            <a:t>3</a:t>
          </a:r>
          <a:endParaRPr lang="en-US" sz="2600" b="1" kern="1200" dirty="0"/>
        </a:p>
      </dsp:txBody>
      <dsp:txXfrm rot="-5400000">
        <a:off x="1" y="468928"/>
        <a:ext cx="937858" cy="401940"/>
      </dsp:txXfrm>
    </dsp:sp>
    <dsp:sp modelId="{31A982B9-97E6-4E95-8FCC-E7BC0D9DE387}">
      <dsp:nvSpPr>
        <dsp:cNvPr id="0" name=""/>
        <dsp:cNvSpPr/>
      </dsp:nvSpPr>
      <dsp:spPr>
        <a:xfrm rot="5400000">
          <a:off x="4860490" y="-3922632"/>
          <a:ext cx="870868" cy="8716133"/>
        </a:xfrm>
        <a:prstGeom prst="round2SameRect">
          <a:avLst/>
        </a:prstGeom>
        <a:solidFill>
          <a:schemeClr val="tx2">
            <a:lumMod val="20000"/>
            <a:lumOff val="8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/>
            <a:t>Al-Madd Al-Badal (Madd of Switching)</a:t>
          </a:r>
          <a:r>
            <a:rPr lang="ar-SA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المد البدل</a:t>
          </a:r>
          <a:r>
            <a:rPr lang="ar-SA" sz="2400" b="1" kern="12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kern="1200" dirty="0">
            <a:solidFill>
              <a:schemeClr val="tx2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937858" y="42512"/>
        <a:ext cx="8673621" cy="785844"/>
      </dsp:txXfrm>
    </dsp:sp>
  </dsp:spTree>
</dsp:drawing>
</file>

<file path=ppt/diagrams/drawing4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C5BFBD-E0BF-4C4E-9D18-FC3CFC57AAC9}">
      <dsp:nvSpPr>
        <dsp:cNvPr id="0" name=""/>
        <dsp:cNvSpPr/>
      </dsp:nvSpPr>
      <dsp:spPr>
        <a:xfrm rot="5400000">
          <a:off x="-200969" y="200969"/>
          <a:ext cx="1339798" cy="93785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600" b="1" kern="1200" dirty="0"/>
            <a:t>3</a:t>
          </a:r>
          <a:endParaRPr lang="en-US" sz="2600" b="1" kern="1200" dirty="0"/>
        </a:p>
      </dsp:txBody>
      <dsp:txXfrm rot="-5400000">
        <a:off x="1" y="468928"/>
        <a:ext cx="937858" cy="401940"/>
      </dsp:txXfrm>
    </dsp:sp>
    <dsp:sp modelId="{31A982B9-97E6-4E95-8FCC-E7BC0D9DE387}">
      <dsp:nvSpPr>
        <dsp:cNvPr id="0" name=""/>
        <dsp:cNvSpPr/>
      </dsp:nvSpPr>
      <dsp:spPr>
        <a:xfrm rot="5400000">
          <a:off x="4860490" y="-3922632"/>
          <a:ext cx="870868" cy="8716133"/>
        </a:xfrm>
        <a:prstGeom prst="round2SameRect">
          <a:avLst/>
        </a:prstGeom>
        <a:solidFill>
          <a:schemeClr val="tx2">
            <a:lumMod val="20000"/>
            <a:lumOff val="8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/>
            <a:t>Al-Madd Al-Badal (Madd of Switching)</a:t>
          </a:r>
          <a:r>
            <a:rPr lang="ar-SA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المد البدل</a:t>
          </a:r>
          <a:r>
            <a:rPr lang="ar-SA" sz="2400" b="1" kern="12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en-US" sz="2400" kern="1200" dirty="0">
            <a:solidFill>
              <a:schemeClr val="tx2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937858" y="42512"/>
        <a:ext cx="8673621" cy="785844"/>
      </dsp:txXfrm>
    </dsp:sp>
  </dsp:spTree>
</dsp:drawing>
</file>

<file path=ppt/diagrams/drawing5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41675B-4B53-ED4A-B9BB-737C8387401B}">
      <dsp:nvSpPr>
        <dsp:cNvPr id="0" name=""/>
        <dsp:cNvSpPr/>
      </dsp:nvSpPr>
      <dsp:spPr>
        <a:xfrm>
          <a:off x="11545877" y="2900010"/>
          <a:ext cx="91440" cy="251203"/>
        </a:xfrm>
        <a:custGeom>
          <a:avLst/>
          <a:gdLst/>
          <a:ahLst/>
          <a:cxnLst/>
          <a:rect l="0" t="0" r="0" b="0"/>
          <a:pathLst>
            <a:path>
              <a:moveTo>
                <a:pt x="48019" y="0"/>
              </a:moveTo>
              <a:lnTo>
                <a:pt x="48019" y="125601"/>
              </a:lnTo>
              <a:lnTo>
                <a:pt x="45720" y="125601"/>
              </a:lnTo>
              <a:lnTo>
                <a:pt x="4572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47031F-71F3-1541-B08E-11A19CD467A8}">
      <dsp:nvSpPr>
        <dsp:cNvPr id="0" name=""/>
        <dsp:cNvSpPr/>
      </dsp:nvSpPr>
      <dsp:spPr>
        <a:xfrm>
          <a:off x="10389410" y="4598623"/>
          <a:ext cx="179430" cy="1399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9561"/>
              </a:lnTo>
              <a:lnTo>
                <a:pt x="179430" y="139956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49991A-4DDC-7049-8533-5601F53D59B7}">
      <dsp:nvSpPr>
        <dsp:cNvPr id="0" name=""/>
        <dsp:cNvSpPr/>
      </dsp:nvSpPr>
      <dsp:spPr>
        <a:xfrm>
          <a:off x="10389410" y="4598623"/>
          <a:ext cx="179430" cy="5502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0254"/>
              </a:lnTo>
              <a:lnTo>
                <a:pt x="179430" y="55025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6D2611-2774-3E45-BB0D-D63F0059B486}">
      <dsp:nvSpPr>
        <dsp:cNvPr id="0" name=""/>
        <dsp:cNvSpPr/>
      </dsp:nvSpPr>
      <dsp:spPr>
        <a:xfrm>
          <a:off x="10144188" y="3749317"/>
          <a:ext cx="723704" cy="2512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601"/>
              </a:lnTo>
              <a:lnTo>
                <a:pt x="723704" y="125601"/>
              </a:lnTo>
              <a:lnTo>
                <a:pt x="723704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A6CFFA-C517-504E-9670-D3488249CEC9}">
      <dsp:nvSpPr>
        <dsp:cNvPr id="0" name=""/>
        <dsp:cNvSpPr/>
      </dsp:nvSpPr>
      <dsp:spPr>
        <a:xfrm>
          <a:off x="8623009" y="4598623"/>
          <a:ext cx="179430" cy="1399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9561"/>
              </a:lnTo>
              <a:lnTo>
                <a:pt x="179430" y="139956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52AE45-8D12-8243-B1DF-6BB0D954AEBB}">
      <dsp:nvSpPr>
        <dsp:cNvPr id="0" name=""/>
        <dsp:cNvSpPr/>
      </dsp:nvSpPr>
      <dsp:spPr>
        <a:xfrm>
          <a:off x="8623009" y="4598623"/>
          <a:ext cx="179430" cy="5502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0254"/>
              </a:lnTo>
              <a:lnTo>
                <a:pt x="179430" y="55025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2242E9-E98C-BF4A-BEE0-9AAB68459C92}">
      <dsp:nvSpPr>
        <dsp:cNvPr id="0" name=""/>
        <dsp:cNvSpPr/>
      </dsp:nvSpPr>
      <dsp:spPr>
        <a:xfrm>
          <a:off x="9101491" y="3749317"/>
          <a:ext cx="1042696" cy="251203"/>
        </a:xfrm>
        <a:custGeom>
          <a:avLst/>
          <a:gdLst/>
          <a:ahLst/>
          <a:cxnLst/>
          <a:rect l="0" t="0" r="0" b="0"/>
          <a:pathLst>
            <a:path>
              <a:moveTo>
                <a:pt x="1042696" y="0"/>
              </a:moveTo>
              <a:lnTo>
                <a:pt x="1042696" y="125601"/>
              </a:lnTo>
              <a:lnTo>
                <a:pt x="0" y="125601"/>
              </a:lnTo>
              <a:lnTo>
                <a:pt x="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77F831-0A20-CE4F-BCD6-FAD78AE944EC}">
      <dsp:nvSpPr>
        <dsp:cNvPr id="0" name=""/>
        <dsp:cNvSpPr/>
      </dsp:nvSpPr>
      <dsp:spPr>
        <a:xfrm>
          <a:off x="10144188" y="2900010"/>
          <a:ext cx="1449708" cy="251203"/>
        </a:xfrm>
        <a:custGeom>
          <a:avLst/>
          <a:gdLst/>
          <a:ahLst/>
          <a:cxnLst/>
          <a:rect l="0" t="0" r="0" b="0"/>
          <a:pathLst>
            <a:path>
              <a:moveTo>
                <a:pt x="1449708" y="0"/>
              </a:moveTo>
              <a:lnTo>
                <a:pt x="1449708" y="125601"/>
              </a:lnTo>
              <a:lnTo>
                <a:pt x="0" y="125601"/>
              </a:lnTo>
              <a:lnTo>
                <a:pt x="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6AE51E-78EF-B24E-8C08-41A4686429A3}">
      <dsp:nvSpPr>
        <dsp:cNvPr id="0" name=""/>
        <dsp:cNvSpPr/>
      </dsp:nvSpPr>
      <dsp:spPr>
        <a:xfrm>
          <a:off x="10236176" y="2050949"/>
          <a:ext cx="1357720" cy="2509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356"/>
              </a:lnTo>
              <a:lnTo>
                <a:pt x="1357720" y="125356"/>
              </a:lnTo>
              <a:lnTo>
                <a:pt x="1357720" y="25095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D9957E-4E23-9F4B-89B1-36C3A71EC6E5}">
      <dsp:nvSpPr>
        <dsp:cNvPr id="0" name=""/>
        <dsp:cNvSpPr/>
      </dsp:nvSpPr>
      <dsp:spPr>
        <a:xfrm>
          <a:off x="7249369" y="2900010"/>
          <a:ext cx="1447409" cy="2512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601"/>
              </a:lnTo>
              <a:lnTo>
                <a:pt x="1447409" y="125601"/>
              </a:lnTo>
              <a:lnTo>
                <a:pt x="1447409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F793EE-D770-FD4D-9D18-A99EC8D7C866}">
      <dsp:nvSpPr>
        <dsp:cNvPr id="0" name=""/>
        <dsp:cNvSpPr/>
      </dsp:nvSpPr>
      <dsp:spPr>
        <a:xfrm>
          <a:off x="6770887" y="3749317"/>
          <a:ext cx="106270" cy="9431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3100"/>
              </a:lnTo>
              <a:lnTo>
                <a:pt x="106270" y="94310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BD5C49-7934-9342-81C7-E2B5F5CB8AB0}">
      <dsp:nvSpPr>
        <dsp:cNvPr id="0" name=""/>
        <dsp:cNvSpPr/>
      </dsp:nvSpPr>
      <dsp:spPr>
        <a:xfrm>
          <a:off x="7203649" y="2900010"/>
          <a:ext cx="91440" cy="2512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90B346-2523-544B-BC6F-C836F06FCF4C}">
      <dsp:nvSpPr>
        <dsp:cNvPr id="0" name=""/>
        <dsp:cNvSpPr/>
      </dsp:nvSpPr>
      <dsp:spPr>
        <a:xfrm>
          <a:off x="5801960" y="2900010"/>
          <a:ext cx="1447409" cy="251203"/>
        </a:xfrm>
        <a:custGeom>
          <a:avLst/>
          <a:gdLst/>
          <a:ahLst/>
          <a:cxnLst/>
          <a:rect l="0" t="0" r="0" b="0"/>
          <a:pathLst>
            <a:path>
              <a:moveTo>
                <a:pt x="1447409" y="0"/>
              </a:moveTo>
              <a:lnTo>
                <a:pt x="1447409" y="125601"/>
              </a:lnTo>
              <a:lnTo>
                <a:pt x="0" y="125601"/>
              </a:lnTo>
              <a:lnTo>
                <a:pt x="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EF933D-A3AC-2640-90B9-779EE298603D}">
      <dsp:nvSpPr>
        <dsp:cNvPr id="0" name=""/>
        <dsp:cNvSpPr/>
      </dsp:nvSpPr>
      <dsp:spPr>
        <a:xfrm>
          <a:off x="7249369" y="2050949"/>
          <a:ext cx="2986806" cy="250958"/>
        </a:xfrm>
        <a:custGeom>
          <a:avLst/>
          <a:gdLst/>
          <a:ahLst/>
          <a:cxnLst/>
          <a:rect l="0" t="0" r="0" b="0"/>
          <a:pathLst>
            <a:path>
              <a:moveTo>
                <a:pt x="2986806" y="0"/>
              </a:moveTo>
              <a:lnTo>
                <a:pt x="2986806" y="125356"/>
              </a:lnTo>
              <a:lnTo>
                <a:pt x="0" y="125356"/>
              </a:lnTo>
              <a:lnTo>
                <a:pt x="0" y="25095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4862B0-F874-4447-B107-DB6DD838950A}">
      <dsp:nvSpPr>
        <dsp:cNvPr id="0" name=""/>
        <dsp:cNvSpPr/>
      </dsp:nvSpPr>
      <dsp:spPr>
        <a:xfrm>
          <a:off x="5896807" y="1201398"/>
          <a:ext cx="4339369" cy="2514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846"/>
              </a:lnTo>
              <a:lnTo>
                <a:pt x="4339369" y="125846"/>
              </a:lnTo>
              <a:lnTo>
                <a:pt x="4339369" y="25144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85DDED-BB5D-4B20-A31F-56CB86C5F9CC}">
      <dsp:nvSpPr>
        <dsp:cNvPr id="0" name=""/>
        <dsp:cNvSpPr/>
      </dsp:nvSpPr>
      <dsp:spPr>
        <a:xfrm>
          <a:off x="2807892" y="2514688"/>
          <a:ext cx="702304" cy="342569"/>
        </a:xfrm>
        <a:custGeom>
          <a:avLst/>
          <a:gdLst/>
          <a:ahLst/>
          <a:cxnLst/>
          <a:rect l="0" t="0" r="0" b="0"/>
          <a:pathLst>
            <a:path>
              <a:moveTo>
                <a:pt x="0" y="342569"/>
              </a:moveTo>
              <a:lnTo>
                <a:pt x="702304" y="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CC3D99-0931-4025-8534-CA952F7D9369}">
      <dsp:nvSpPr>
        <dsp:cNvPr id="0" name=""/>
        <dsp:cNvSpPr/>
      </dsp:nvSpPr>
      <dsp:spPr>
        <a:xfrm>
          <a:off x="2093452" y="2050949"/>
          <a:ext cx="714440" cy="2082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604"/>
              </a:lnTo>
              <a:lnTo>
                <a:pt x="714440" y="82604"/>
              </a:lnTo>
              <a:lnTo>
                <a:pt x="714440" y="20820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9476AD-1AD0-42D2-A1F4-EB39AD5EA1C1}">
      <dsp:nvSpPr>
        <dsp:cNvPr id="0" name=""/>
        <dsp:cNvSpPr/>
      </dsp:nvSpPr>
      <dsp:spPr>
        <a:xfrm>
          <a:off x="3664938" y="3933879"/>
          <a:ext cx="179430" cy="14786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8690"/>
              </a:lnTo>
              <a:lnTo>
                <a:pt x="179430" y="147869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8871E3-F23D-41F1-8199-F652E4A76D40}">
      <dsp:nvSpPr>
        <dsp:cNvPr id="0" name=""/>
        <dsp:cNvSpPr/>
      </dsp:nvSpPr>
      <dsp:spPr>
        <a:xfrm>
          <a:off x="3664938" y="3933879"/>
          <a:ext cx="179430" cy="4183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8373"/>
              </a:lnTo>
              <a:lnTo>
                <a:pt x="179430" y="41837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499FE0-E7FC-4E8B-B25E-9B3F8A475E02}">
      <dsp:nvSpPr>
        <dsp:cNvPr id="0" name=""/>
        <dsp:cNvSpPr/>
      </dsp:nvSpPr>
      <dsp:spPr>
        <a:xfrm>
          <a:off x="859823" y="2864997"/>
          <a:ext cx="3283597" cy="4707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177"/>
              </a:lnTo>
              <a:lnTo>
                <a:pt x="3283597" y="345177"/>
              </a:lnTo>
              <a:lnTo>
                <a:pt x="3283597" y="47077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97739A-30CB-46BF-B44E-3466567D2595}">
      <dsp:nvSpPr>
        <dsp:cNvPr id="0" name=""/>
        <dsp:cNvSpPr/>
      </dsp:nvSpPr>
      <dsp:spPr>
        <a:xfrm>
          <a:off x="1755745" y="3933879"/>
          <a:ext cx="179430" cy="22634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63413"/>
              </a:lnTo>
              <a:lnTo>
                <a:pt x="179430" y="226341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4222A8-E580-4B12-B3D5-D2ADC202B68E}">
      <dsp:nvSpPr>
        <dsp:cNvPr id="0" name=""/>
        <dsp:cNvSpPr/>
      </dsp:nvSpPr>
      <dsp:spPr>
        <a:xfrm>
          <a:off x="1755745" y="3933879"/>
          <a:ext cx="179430" cy="13336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620"/>
              </a:lnTo>
              <a:lnTo>
                <a:pt x="179430" y="133362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7CB3DB-D620-43C4-A2A8-A0C9A1916D1A}">
      <dsp:nvSpPr>
        <dsp:cNvPr id="0" name=""/>
        <dsp:cNvSpPr/>
      </dsp:nvSpPr>
      <dsp:spPr>
        <a:xfrm>
          <a:off x="1755745" y="3933879"/>
          <a:ext cx="179430" cy="4183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8373"/>
              </a:lnTo>
              <a:lnTo>
                <a:pt x="179430" y="41837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E52AD9-0770-47DE-AC77-DB0169E7F276}">
      <dsp:nvSpPr>
        <dsp:cNvPr id="0" name=""/>
        <dsp:cNvSpPr/>
      </dsp:nvSpPr>
      <dsp:spPr>
        <a:xfrm>
          <a:off x="859823" y="2864997"/>
          <a:ext cx="1374404" cy="4707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177"/>
              </a:lnTo>
              <a:lnTo>
                <a:pt x="1374404" y="345177"/>
              </a:lnTo>
              <a:lnTo>
                <a:pt x="1374404" y="47077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22B2F9-539D-4A79-8A8D-EB4CCBC07323}">
      <dsp:nvSpPr>
        <dsp:cNvPr id="0" name=""/>
        <dsp:cNvSpPr/>
      </dsp:nvSpPr>
      <dsp:spPr>
        <a:xfrm>
          <a:off x="178283" y="3932575"/>
          <a:ext cx="91440" cy="48824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8243"/>
              </a:lnTo>
              <a:lnTo>
                <a:pt x="104621" y="48824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B8BA20-6E42-46DB-AA75-52C07BFD8628}">
      <dsp:nvSpPr>
        <dsp:cNvPr id="0" name=""/>
        <dsp:cNvSpPr/>
      </dsp:nvSpPr>
      <dsp:spPr>
        <a:xfrm>
          <a:off x="702486" y="2864997"/>
          <a:ext cx="157336" cy="469474"/>
        </a:xfrm>
        <a:custGeom>
          <a:avLst/>
          <a:gdLst/>
          <a:ahLst/>
          <a:cxnLst/>
          <a:rect l="0" t="0" r="0" b="0"/>
          <a:pathLst>
            <a:path>
              <a:moveTo>
                <a:pt x="157336" y="0"/>
              </a:moveTo>
              <a:lnTo>
                <a:pt x="157336" y="343873"/>
              </a:lnTo>
              <a:lnTo>
                <a:pt x="0" y="343873"/>
              </a:lnTo>
              <a:lnTo>
                <a:pt x="0" y="46947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84700F-6098-4749-BD26-394E3276E35E}">
      <dsp:nvSpPr>
        <dsp:cNvPr id="0" name=""/>
        <dsp:cNvSpPr/>
      </dsp:nvSpPr>
      <dsp:spPr>
        <a:xfrm>
          <a:off x="859823" y="2050949"/>
          <a:ext cx="1233629" cy="215945"/>
        </a:xfrm>
        <a:custGeom>
          <a:avLst/>
          <a:gdLst/>
          <a:ahLst/>
          <a:cxnLst/>
          <a:rect l="0" t="0" r="0" b="0"/>
          <a:pathLst>
            <a:path>
              <a:moveTo>
                <a:pt x="1233629" y="0"/>
              </a:moveTo>
              <a:lnTo>
                <a:pt x="1233629" y="90343"/>
              </a:lnTo>
              <a:lnTo>
                <a:pt x="0" y="90343"/>
              </a:lnTo>
              <a:lnTo>
                <a:pt x="0" y="21594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0D5CFB-2617-4590-B872-8E2C478B495F}">
      <dsp:nvSpPr>
        <dsp:cNvPr id="0" name=""/>
        <dsp:cNvSpPr/>
      </dsp:nvSpPr>
      <dsp:spPr>
        <a:xfrm>
          <a:off x="2093452" y="1201398"/>
          <a:ext cx="3803355" cy="251448"/>
        </a:xfrm>
        <a:custGeom>
          <a:avLst/>
          <a:gdLst/>
          <a:ahLst/>
          <a:cxnLst/>
          <a:rect l="0" t="0" r="0" b="0"/>
          <a:pathLst>
            <a:path>
              <a:moveTo>
                <a:pt x="3803355" y="0"/>
              </a:moveTo>
              <a:lnTo>
                <a:pt x="3803355" y="125846"/>
              </a:lnTo>
              <a:lnTo>
                <a:pt x="0" y="125846"/>
              </a:lnTo>
              <a:lnTo>
                <a:pt x="0" y="25144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A08752-DBDB-4521-9D5A-4FEA32F88E8C}">
      <dsp:nvSpPr>
        <dsp:cNvPr id="0" name=""/>
        <dsp:cNvSpPr/>
      </dsp:nvSpPr>
      <dsp:spPr>
        <a:xfrm>
          <a:off x="5298704" y="603295"/>
          <a:ext cx="1196206" cy="59810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i="0" u="none" strike="noStrike" kern="1200" cap="none">
              <a:latin typeface="+mn-lt"/>
              <a:ea typeface="Calibri"/>
              <a:cs typeface="Calibri"/>
              <a:sym typeface="Calibri"/>
            </a:rPr>
            <a:t>Madd</a:t>
          </a:r>
          <a:br>
            <a:rPr lang="en-CA" sz="1400" b="1" i="0" u="none" strike="noStrike" kern="1200" cap="none" dirty="0">
              <a:latin typeface="+mn-lt"/>
              <a:ea typeface="Calibri"/>
              <a:cs typeface="Calibri"/>
              <a:sym typeface="Calibri"/>
            </a:rPr>
          </a:br>
          <a:r>
            <a:rPr lang="ar-KW" sz="1400" b="0" i="0" u="none" strike="noStrike" kern="1200" cap="none" dirty="0">
              <a:solidFill>
                <a:schemeClr val="tx1"/>
              </a:solidFill>
              <a:latin typeface="+mn-lt"/>
              <a:cs typeface="Calibri"/>
              <a:sym typeface="Calibri"/>
            </a:rPr>
            <a:t>المد</a:t>
          </a:r>
          <a:endParaRPr lang="en-CA" sz="1400" kern="1200" dirty="0">
            <a:solidFill>
              <a:schemeClr val="tx1"/>
            </a:solidFill>
            <a:latin typeface="+mn-lt"/>
          </a:endParaRPr>
        </a:p>
      </dsp:txBody>
      <dsp:txXfrm>
        <a:off x="5327901" y="632492"/>
        <a:ext cx="1137812" cy="539709"/>
      </dsp:txXfrm>
    </dsp:sp>
    <dsp:sp modelId="{80352BA0-3522-4E85-B679-025F665B3325}">
      <dsp:nvSpPr>
        <dsp:cNvPr id="0" name=""/>
        <dsp:cNvSpPr/>
      </dsp:nvSpPr>
      <dsp:spPr>
        <a:xfrm>
          <a:off x="327559" y="1452846"/>
          <a:ext cx="3531786" cy="598103"/>
        </a:xfrm>
        <a:prstGeom prst="roundRect">
          <a:avLst/>
        </a:prstGeom>
        <a:solidFill>
          <a:schemeClr val="tx2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Al-Madd Al-</a:t>
          </a:r>
          <a:r>
            <a:rPr lang="en-CA" sz="1400" b="1" kern="1200" dirty="0" err="1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Tabee’ee</a:t>
          </a:r>
          <a:br>
            <a:rPr lang="en-CA" sz="1400" b="1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</a:br>
          <a:r>
            <a:rPr lang="en-CA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(Madd of Origin)</a:t>
          </a:r>
          <a:br>
            <a:rPr lang="en-CA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</a:br>
          <a:r>
            <a:rPr lang="ar-KW" sz="1400" b="0" i="0" kern="1200" dirty="0">
              <a:solidFill>
                <a:schemeClr val="bg1"/>
              </a:solidFill>
              <a:latin typeface="+mn-lt"/>
              <a:cs typeface="Calibri" panose="020F0502020204030204" pitchFamily="34" charset="0"/>
            </a:rPr>
            <a:t>المد الطبيعي</a:t>
          </a:r>
          <a:endParaRPr lang="en-CA" sz="1400" kern="1200" dirty="0">
            <a:solidFill>
              <a:schemeClr val="bg1"/>
            </a:solidFill>
            <a:latin typeface="+mn-lt"/>
            <a:cs typeface="Calibri" panose="020F0502020204030204" pitchFamily="34" charset="0"/>
          </a:endParaRPr>
        </a:p>
      </dsp:txBody>
      <dsp:txXfrm>
        <a:off x="356756" y="1482043"/>
        <a:ext cx="3473392" cy="539709"/>
      </dsp:txXfrm>
    </dsp:sp>
    <dsp:sp modelId="{B3C570EB-761F-4DF2-840A-0BE33F51CA09}">
      <dsp:nvSpPr>
        <dsp:cNvPr id="0" name=""/>
        <dsp:cNvSpPr/>
      </dsp:nvSpPr>
      <dsp:spPr>
        <a:xfrm>
          <a:off x="261720" y="2266894"/>
          <a:ext cx="1196206" cy="598103"/>
        </a:xfrm>
        <a:prstGeom prst="round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Kalimi (</a:t>
          </a:r>
          <a:r>
            <a:rPr lang="en-US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word)</a:t>
          </a:r>
          <a:br>
            <a:rPr lang="en-US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kern="1200" dirty="0">
            <a:solidFill>
              <a:schemeClr val="bg1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290917" y="2296091"/>
        <a:ext cx="1137812" cy="539709"/>
      </dsp:txXfrm>
    </dsp:sp>
    <dsp:sp modelId="{0D88FE23-8758-4A6D-81FE-BEC5AE1BB7F4}">
      <dsp:nvSpPr>
        <dsp:cNvPr id="0" name=""/>
        <dsp:cNvSpPr/>
      </dsp:nvSpPr>
      <dsp:spPr>
        <a:xfrm>
          <a:off x="104383" y="3334472"/>
          <a:ext cx="1196206" cy="598103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C00000"/>
              </a:solidFill>
              <a:latin typeface="+mn-lt"/>
            </a:rPr>
            <a:t>Stopping &amp; Continuing</a:t>
          </a:r>
          <a:r>
            <a:rPr lang="ar-SA" sz="1400" b="1" kern="1200" dirty="0">
              <a:solidFill>
                <a:srgbClr val="C00000"/>
              </a:solidFill>
              <a:latin typeface="+mn-lt"/>
            </a:rPr>
            <a:t> وقفاً ووصلاً 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33580" y="3363669"/>
        <a:ext cx="1137812" cy="539709"/>
      </dsp:txXfrm>
    </dsp:sp>
    <dsp:sp modelId="{476443CA-C80E-495A-A67B-7D050FCD583F}">
      <dsp:nvSpPr>
        <dsp:cNvPr id="0" name=""/>
        <dsp:cNvSpPr/>
      </dsp:nvSpPr>
      <dsp:spPr>
        <a:xfrm>
          <a:off x="282905" y="4121767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b="1" kern="1200" dirty="0">
              <a:latin typeface="+mn-lt"/>
            </a:rPr>
            <a:t>بلغ</a:t>
          </a:r>
          <a:r>
            <a:rPr lang="ar-SA" sz="14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400" b="1" kern="1200" dirty="0">
              <a:latin typeface="+mn-lt"/>
            </a:rPr>
            <a:t> مجمع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12102" y="4150964"/>
        <a:ext cx="1137812" cy="539709"/>
      </dsp:txXfrm>
    </dsp:sp>
    <dsp:sp modelId="{9AA2D2B3-2912-464F-9B7B-9963A918BA5A}">
      <dsp:nvSpPr>
        <dsp:cNvPr id="0" name=""/>
        <dsp:cNvSpPr/>
      </dsp:nvSpPr>
      <dsp:spPr>
        <a:xfrm>
          <a:off x="1636125" y="3335776"/>
          <a:ext cx="1196206" cy="598103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C00000"/>
              </a:solidFill>
              <a:latin typeface="+mn-lt"/>
            </a:rPr>
            <a:t>Stopping</a:t>
          </a:r>
          <a:br>
            <a:rPr lang="en-US" sz="1400" b="1" kern="1200" dirty="0">
              <a:solidFill>
                <a:srgbClr val="C00000"/>
              </a:solidFill>
              <a:latin typeface="+mn-lt"/>
            </a:rPr>
          </a:br>
          <a:r>
            <a:rPr lang="ar-SA" sz="1400" b="1" kern="1200" dirty="0">
              <a:solidFill>
                <a:srgbClr val="C00000"/>
              </a:solidFill>
              <a:latin typeface="+mn-lt"/>
            </a:rPr>
            <a:t>وقفاً فقط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665322" y="3364973"/>
        <a:ext cx="1137812" cy="539709"/>
      </dsp:txXfrm>
    </dsp:sp>
    <dsp:sp modelId="{FD424917-6B45-4290-A810-E13D0472D485}">
      <dsp:nvSpPr>
        <dsp:cNvPr id="0" name=""/>
        <dsp:cNvSpPr/>
      </dsp:nvSpPr>
      <dsp:spPr>
        <a:xfrm>
          <a:off x="1935176" y="4053201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Iwad</a:t>
          </a:r>
          <a:br>
            <a:rPr lang="en-CA" sz="1400" b="1" kern="1200" dirty="0">
              <a:latin typeface="+mn-lt"/>
            </a:rPr>
          </a:br>
          <a:r>
            <a:rPr lang="en-US" sz="1400" b="0" kern="1200" dirty="0">
              <a:latin typeface="+mn-lt"/>
            </a:rPr>
            <a:t> (substitute)</a:t>
          </a:r>
          <a:r>
            <a:rPr lang="en-CA" sz="1400" b="0" kern="1200" dirty="0">
              <a:latin typeface="+mn-lt"/>
            </a:rPr>
            <a:t> </a:t>
          </a:r>
          <a:r>
            <a:rPr lang="ar-SA" sz="1400" b="0" kern="1200" dirty="0">
              <a:latin typeface="+mn-lt"/>
            </a:rPr>
            <a:t>العوض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964373" y="4082398"/>
        <a:ext cx="1137812" cy="539709"/>
      </dsp:txXfrm>
    </dsp:sp>
    <dsp:sp modelId="{FE2DB67C-4C26-4FA0-937E-4BE37BEFFBC2}">
      <dsp:nvSpPr>
        <dsp:cNvPr id="0" name=""/>
        <dsp:cNvSpPr/>
      </dsp:nvSpPr>
      <dsp:spPr>
        <a:xfrm>
          <a:off x="1935176" y="4968448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n-lt"/>
            </a:rPr>
            <a:t>Meeting of 2 </a:t>
          </a:r>
          <a:r>
            <a:rPr lang="en-US" sz="1400" b="1" kern="1200" dirty="0" err="1">
              <a:latin typeface="+mn-lt"/>
            </a:rPr>
            <a:t>sakin</a:t>
          </a:r>
          <a:br>
            <a:rPr lang="en-US" sz="1400" b="1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التقاء الساكنين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964373" y="4997645"/>
        <a:ext cx="1137812" cy="539709"/>
      </dsp:txXfrm>
    </dsp:sp>
    <dsp:sp modelId="{95508A89-9607-4824-9661-443880E5D946}">
      <dsp:nvSpPr>
        <dsp:cNvPr id="0" name=""/>
        <dsp:cNvSpPr/>
      </dsp:nvSpPr>
      <dsp:spPr>
        <a:xfrm>
          <a:off x="1935176" y="5898241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n-lt"/>
            </a:rPr>
            <a:t>The 7 Alifs</a:t>
          </a:r>
          <a:br>
            <a:rPr lang="en-US" sz="1400" b="0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الألفات السبعة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964373" y="5927438"/>
        <a:ext cx="1137812" cy="539709"/>
      </dsp:txXfrm>
    </dsp:sp>
    <dsp:sp modelId="{16BA64E7-47CA-4051-8160-48E056F028DE}">
      <dsp:nvSpPr>
        <dsp:cNvPr id="0" name=""/>
        <dsp:cNvSpPr/>
      </dsp:nvSpPr>
      <dsp:spPr>
        <a:xfrm>
          <a:off x="3545317" y="3335776"/>
          <a:ext cx="1196206" cy="598103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C00000"/>
              </a:solidFill>
              <a:latin typeface="+mn-lt"/>
            </a:rPr>
            <a:t>Continuing</a:t>
          </a:r>
          <a:r>
            <a:rPr lang="ar-SA" sz="1400" b="1" kern="1200" dirty="0">
              <a:solidFill>
                <a:srgbClr val="C00000"/>
              </a:solidFill>
              <a:latin typeface="+mn-lt"/>
            </a:rPr>
            <a:t> </a:t>
          </a:r>
          <a:br>
            <a:rPr lang="en-CA" sz="1400" b="1" kern="1200" dirty="0">
              <a:solidFill>
                <a:srgbClr val="C00000"/>
              </a:solidFill>
              <a:latin typeface="+mn-lt"/>
            </a:rPr>
          </a:br>
          <a:r>
            <a:rPr lang="ar-SA" sz="1400" b="1" kern="1200" dirty="0">
              <a:solidFill>
                <a:srgbClr val="C00000"/>
              </a:solidFill>
              <a:latin typeface="+mn-lt"/>
            </a:rPr>
            <a:t>وصلاً فقط 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574514" y="3364973"/>
        <a:ext cx="1137812" cy="539709"/>
      </dsp:txXfrm>
    </dsp:sp>
    <dsp:sp modelId="{D9AD7E2B-4BCA-44C8-A1CC-001F9ADA21DF}">
      <dsp:nvSpPr>
        <dsp:cNvPr id="0" name=""/>
        <dsp:cNvSpPr/>
      </dsp:nvSpPr>
      <dsp:spPr>
        <a:xfrm>
          <a:off x="3844369" y="4053201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Silah Sughra</a:t>
          </a:r>
          <a:br>
            <a:rPr lang="en-CA" sz="1400" b="1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الصلة الصغرى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873566" y="4082398"/>
        <a:ext cx="1137812" cy="539709"/>
      </dsp:txXfrm>
    </dsp:sp>
    <dsp:sp modelId="{9609A133-F0ED-48A9-B246-3CF25CA29719}">
      <dsp:nvSpPr>
        <dsp:cNvPr id="0" name=""/>
        <dsp:cNvSpPr/>
      </dsp:nvSpPr>
      <dsp:spPr>
        <a:xfrm>
          <a:off x="3844369" y="5113518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b="1" kern="1200" dirty="0">
              <a:latin typeface="+mn-lt"/>
            </a:rPr>
            <a:t>‘Ared Lil </a:t>
          </a:r>
          <a:r>
            <a:rPr lang="en-CA" sz="1200" b="1" kern="1200" dirty="0" err="1">
              <a:latin typeface="+mn-lt"/>
            </a:rPr>
            <a:t>Sukoun</a:t>
          </a:r>
          <a:br>
            <a:rPr lang="en-CA" sz="1200" b="0" kern="1200" dirty="0">
              <a:latin typeface="+mn-lt"/>
            </a:rPr>
          </a:br>
          <a:r>
            <a:rPr lang="ar-SA" sz="1200" b="0" kern="1200" dirty="0">
              <a:latin typeface="+mn-lt"/>
            </a:rPr>
            <a:t>العارض للسكون</a:t>
          </a:r>
          <a:endParaRPr lang="en-CA" sz="12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873566" y="5142715"/>
        <a:ext cx="1137812" cy="539709"/>
      </dsp:txXfrm>
    </dsp:sp>
    <dsp:sp modelId="{85AF74FC-F459-409E-965E-D6BDD3AF4BA0}">
      <dsp:nvSpPr>
        <dsp:cNvPr id="0" name=""/>
        <dsp:cNvSpPr/>
      </dsp:nvSpPr>
      <dsp:spPr>
        <a:xfrm>
          <a:off x="2209789" y="2259155"/>
          <a:ext cx="1196206" cy="598103"/>
        </a:xfrm>
        <a:prstGeom prst="round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Thuna’ee</a:t>
          </a:r>
          <a:r>
            <a:rPr lang="en-US" sz="1400" b="1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r>
            <a:rPr lang="en-US" sz="1400" b="0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(Dual)</a:t>
          </a:r>
          <a:br>
            <a:rPr lang="en-US" sz="1400" b="1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ثنائي</a:t>
          </a:r>
          <a:endParaRPr lang="en-CA" sz="1400" kern="1200" dirty="0">
            <a:solidFill>
              <a:schemeClr val="bg2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2238986" y="2288352"/>
        <a:ext cx="1137812" cy="539709"/>
      </dsp:txXfrm>
    </dsp:sp>
    <dsp:sp modelId="{2E6D1DDD-EBC5-4DE6-B3DA-5FF0821D8C25}">
      <dsp:nvSpPr>
        <dsp:cNvPr id="0" name=""/>
        <dsp:cNvSpPr/>
      </dsp:nvSpPr>
      <dsp:spPr>
        <a:xfrm>
          <a:off x="3206133" y="2514688"/>
          <a:ext cx="608127" cy="606518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100" b="1" kern="1200" dirty="0" err="1">
              <a:latin typeface="+mn-lt"/>
            </a:rPr>
            <a:t>ح</a:t>
          </a:r>
          <a:r>
            <a:rPr lang="ar-SA" sz="1100" b="1" kern="1200" dirty="0" err="1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ي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</a:t>
          </a:r>
          <a:r>
            <a:rPr lang="ar-SA" sz="1100" b="1" kern="1200" dirty="0" err="1">
              <a:latin typeface="+mn-lt"/>
            </a:rPr>
            <a:t>ط</a:t>
          </a:r>
          <a:r>
            <a:rPr lang="ar-SA" sz="1100" b="1" kern="1200" dirty="0" err="1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ه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ر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235741" y="2544296"/>
        <a:ext cx="548911" cy="547302"/>
      </dsp:txXfrm>
    </dsp:sp>
    <dsp:sp modelId="{B03DEEBE-8D6A-4D34-A3DA-17FB6B68BDE7}">
      <dsp:nvSpPr>
        <dsp:cNvPr id="0" name=""/>
        <dsp:cNvSpPr/>
      </dsp:nvSpPr>
      <dsp:spPr>
        <a:xfrm>
          <a:off x="9083500" y="1452846"/>
          <a:ext cx="2305352" cy="598103"/>
        </a:xfrm>
        <a:prstGeom prst="roundRect">
          <a:avLst/>
        </a:prstGeom>
        <a:solidFill>
          <a:schemeClr val="accent6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  <a:ea typeface="Calibri"/>
              <a:cs typeface="Calibri"/>
              <a:sym typeface="Calibri"/>
            </a:rPr>
            <a:t>Al-Madd Al-</a:t>
          </a:r>
          <a:r>
            <a:rPr lang="en-CA" sz="1400" b="1" kern="1200" dirty="0" err="1">
              <a:latin typeface="+mn-lt"/>
              <a:ea typeface="Calibri"/>
              <a:cs typeface="Calibri"/>
              <a:sym typeface="Calibri"/>
            </a:rPr>
            <a:t>Far’ee</a:t>
          </a:r>
          <a:br>
            <a:rPr lang="en-CA" sz="1400" kern="1200" dirty="0">
              <a:latin typeface="+mn-lt"/>
              <a:ea typeface="Calibri"/>
              <a:cs typeface="Calibri"/>
              <a:sym typeface="Calibri"/>
            </a:rPr>
          </a:br>
          <a:r>
            <a:rPr lang="en-CA" sz="1400" kern="1200" dirty="0">
              <a:latin typeface="+mn-lt"/>
              <a:ea typeface="Calibri"/>
              <a:cs typeface="Calibri"/>
              <a:sym typeface="Calibri"/>
            </a:rPr>
            <a:t>(Secondary Madd)</a:t>
          </a:r>
          <a:br>
            <a:rPr lang="en-CA" sz="1400" kern="1200" dirty="0">
              <a:latin typeface="+mn-lt"/>
              <a:ea typeface="Calibri"/>
              <a:cs typeface="Calibri"/>
              <a:sym typeface="Calibri"/>
            </a:rPr>
          </a:br>
          <a:r>
            <a:rPr lang="ar-KW" sz="1400" b="0" i="0" kern="1200" dirty="0">
              <a:latin typeface="+mn-lt"/>
            </a:rPr>
            <a:t>المد الفرعي</a:t>
          </a:r>
          <a:endParaRPr lang="en-CA" sz="1400" kern="1200" dirty="0">
            <a:latin typeface="+mn-lt"/>
          </a:endParaRPr>
        </a:p>
      </dsp:txBody>
      <dsp:txXfrm>
        <a:off x="9112697" y="1482043"/>
        <a:ext cx="2246958" cy="539709"/>
      </dsp:txXfrm>
    </dsp:sp>
    <dsp:sp modelId="{E670587C-8103-0443-9C22-BE39B479CE67}">
      <dsp:nvSpPr>
        <dsp:cNvPr id="0" name=""/>
        <dsp:cNvSpPr/>
      </dsp:nvSpPr>
      <dsp:spPr>
        <a:xfrm>
          <a:off x="6651266" y="2301907"/>
          <a:ext cx="1196206" cy="598103"/>
        </a:xfrm>
        <a:prstGeom prst="roundRect">
          <a:avLst/>
        </a:prstGeom>
        <a:solidFill>
          <a:schemeClr val="accent5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>
              <a:solidFill>
                <a:schemeClr val="bg2"/>
              </a:solidFill>
              <a:latin typeface="+mn-lt"/>
            </a:rPr>
            <a:t>Caused by</a:t>
          </a:r>
          <a:br>
            <a:rPr lang="en-CA" sz="1400" kern="1200" dirty="0">
              <a:solidFill>
                <a:schemeClr val="bg2"/>
              </a:solidFill>
              <a:latin typeface="+mn-lt"/>
            </a:rPr>
          </a:br>
          <a:r>
            <a:rPr lang="en-CA" sz="1400" kern="1200" dirty="0">
              <a:solidFill>
                <a:schemeClr val="bg2"/>
              </a:solidFill>
              <a:latin typeface="+mn-lt"/>
            </a:rPr>
            <a:t> </a:t>
          </a:r>
          <a:r>
            <a:rPr lang="en-CA" sz="1400" b="1" i="1" kern="1200" dirty="0">
              <a:solidFill>
                <a:schemeClr val="bg2"/>
              </a:solidFill>
              <a:latin typeface="+mn-lt"/>
            </a:rPr>
            <a:t>Hamzah</a:t>
          </a:r>
          <a:br>
            <a:rPr lang="en-CA" sz="1400" kern="1200" dirty="0">
              <a:solidFill>
                <a:schemeClr val="bg2"/>
              </a:solidFill>
              <a:latin typeface="+mn-lt"/>
            </a:rPr>
          </a:br>
          <a:r>
            <a:rPr lang="ar-SA" sz="1400" kern="1200" dirty="0">
              <a:solidFill>
                <a:schemeClr val="bg2"/>
              </a:solidFill>
              <a:latin typeface="+mn-lt"/>
            </a:rPr>
            <a:t>بسبب الهمزة</a:t>
          </a:r>
          <a:endParaRPr lang="en-CA" sz="1400" kern="1200" dirty="0">
            <a:solidFill>
              <a:schemeClr val="bg2"/>
            </a:solidFill>
            <a:latin typeface="+mn-lt"/>
          </a:endParaRPr>
        </a:p>
      </dsp:txBody>
      <dsp:txXfrm>
        <a:off x="6680463" y="2331104"/>
        <a:ext cx="1137812" cy="539709"/>
      </dsp:txXfrm>
    </dsp:sp>
    <dsp:sp modelId="{D84305E1-BA37-304B-A784-6CFAA8A6C331}">
      <dsp:nvSpPr>
        <dsp:cNvPr id="0" name=""/>
        <dsp:cNvSpPr/>
      </dsp:nvSpPr>
      <dsp:spPr>
        <a:xfrm>
          <a:off x="5203857" y="3151213"/>
          <a:ext cx="1196206" cy="598103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Muttasil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(Connected)</a:t>
          </a:r>
          <a:r>
            <a:rPr lang="en-CA" sz="1400" kern="1200" dirty="0">
              <a:latin typeface="+mn-lt"/>
            </a:rPr>
            <a:t> </a:t>
          </a:r>
          <a:r>
            <a:rPr lang="ar-SA" sz="1400" kern="1200" dirty="0">
              <a:latin typeface="+mn-lt"/>
            </a:rPr>
            <a:t>المتصل</a:t>
          </a:r>
          <a:endParaRPr lang="en-CA" sz="1400" kern="1200" dirty="0">
            <a:latin typeface="+mn-lt"/>
          </a:endParaRPr>
        </a:p>
      </dsp:txBody>
      <dsp:txXfrm>
        <a:off x="5233054" y="3180410"/>
        <a:ext cx="1137812" cy="539709"/>
      </dsp:txXfrm>
    </dsp:sp>
    <dsp:sp modelId="{F136958E-13D4-4847-B22C-2B29EDCF9391}">
      <dsp:nvSpPr>
        <dsp:cNvPr id="0" name=""/>
        <dsp:cNvSpPr/>
      </dsp:nvSpPr>
      <dsp:spPr>
        <a:xfrm>
          <a:off x="6651266" y="3151213"/>
          <a:ext cx="1196206" cy="598103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Munfasil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(Separated)</a:t>
          </a:r>
          <a:r>
            <a:rPr lang="ar-SA" sz="1400" kern="1200" dirty="0">
              <a:latin typeface="+mn-lt"/>
            </a:rPr>
            <a:t> المنفصل</a:t>
          </a:r>
          <a:endParaRPr lang="en-CA" sz="1400" kern="1200" dirty="0">
            <a:latin typeface="+mn-lt"/>
          </a:endParaRPr>
        </a:p>
      </dsp:txBody>
      <dsp:txXfrm>
        <a:off x="6680463" y="3180410"/>
        <a:ext cx="1137812" cy="539709"/>
      </dsp:txXfrm>
    </dsp:sp>
    <dsp:sp modelId="{05E74234-4102-CF40-8107-3B5E494BBF5B}">
      <dsp:nvSpPr>
        <dsp:cNvPr id="0" name=""/>
        <dsp:cNvSpPr/>
      </dsp:nvSpPr>
      <dsp:spPr>
        <a:xfrm>
          <a:off x="6877158" y="4393366"/>
          <a:ext cx="1196206" cy="598103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Silah Kubra</a:t>
          </a:r>
          <a:br>
            <a:rPr lang="en-CA" sz="1400" kern="1200" dirty="0">
              <a:latin typeface="+mn-lt"/>
            </a:rPr>
          </a:br>
          <a:r>
            <a:rPr lang="ar-SA" sz="1400" kern="1200" dirty="0" err="1">
              <a:latin typeface="+mn-lt"/>
            </a:rPr>
            <a:t>الصله</a:t>
          </a:r>
          <a:r>
            <a:rPr lang="ar-SA" sz="1400" kern="1200" dirty="0">
              <a:latin typeface="+mn-lt"/>
            </a:rPr>
            <a:t> الكبرى</a:t>
          </a:r>
          <a:endParaRPr lang="en-CA" sz="1400" kern="1200" dirty="0">
            <a:latin typeface="+mn-lt"/>
          </a:endParaRPr>
        </a:p>
      </dsp:txBody>
      <dsp:txXfrm>
        <a:off x="6906355" y="4422563"/>
        <a:ext cx="1137812" cy="539709"/>
      </dsp:txXfrm>
    </dsp:sp>
    <dsp:sp modelId="{419FA2A6-83F7-964B-850B-2700EEE7AA57}">
      <dsp:nvSpPr>
        <dsp:cNvPr id="0" name=""/>
        <dsp:cNvSpPr/>
      </dsp:nvSpPr>
      <dsp:spPr>
        <a:xfrm>
          <a:off x="8098676" y="3151213"/>
          <a:ext cx="1196206" cy="598103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Badal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(Switched)</a:t>
          </a:r>
          <a:br>
            <a:rPr lang="en-CA" sz="1200" kern="1200" dirty="0">
              <a:latin typeface="+mn-lt"/>
            </a:rPr>
          </a:br>
          <a:r>
            <a:rPr lang="ar-SA" sz="1400" kern="1200" dirty="0">
              <a:latin typeface="+mn-lt"/>
            </a:rPr>
            <a:t>البدل </a:t>
          </a:r>
          <a:endParaRPr lang="en-CA" sz="1400" kern="1200" dirty="0">
            <a:latin typeface="+mn-lt"/>
          </a:endParaRPr>
        </a:p>
      </dsp:txBody>
      <dsp:txXfrm>
        <a:off x="8127873" y="3180410"/>
        <a:ext cx="1137812" cy="539709"/>
      </dsp:txXfrm>
    </dsp:sp>
    <dsp:sp modelId="{031CA4F7-B8AA-A14F-8375-3F5207435063}">
      <dsp:nvSpPr>
        <dsp:cNvPr id="0" name=""/>
        <dsp:cNvSpPr/>
      </dsp:nvSpPr>
      <dsp:spPr>
        <a:xfrm>
          <a:off x="10995793" y="2301907"/>
          <a:ext cx="1196206" cy="598103"/>
        </a:xfrm>
        <a:prstGeom prst="roundRect">
          <a:avLst/>
        </a:prstGeom>
        <a:solidFill>
          <a:schemeClr val="accent3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>
              <a:latin typeface="+mn-lt"/>
            </a:rPr>
            <a:t>Caused by</a:t>
          </a:r>
          <a:br>
            <a:rPr lang="en-CA" sz="1400" kern="1200" dirty="0">
              <a:latin typeface="+mn-lt"/>
            </a:rPr>
          </a:br>
          <a:r>
            <a:rPr lang="en-CA" sz="1400" kern="1200" dirty="0">
              <a:latin typeface="+mn-lt"/>
            </a:rPr>
            <a:t> </a:t>
          </a:r>
          <a:r>
            <a:rPr lang="en-CA" sz="1400" b="1" i="1" kern="1200" dirty="0">
              <a:latin typeface="+mn-lt"/>
            </a:rPr>
            <a:t>Sokun</a:t>
          </a:r>
          <a:br>
            <a:rPr lang="en-C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بسبب السكون</a:t>
          </a:r>
          <a:endParaRPr lang="en-CA" sz="1400" kern="1200" dirty="0">
            <a:latin typeface="+mn-lt"/>
          </a:endParaRPr>
        </a:p>
      </dsp:txBody>
      <dsp:txXfrm>
        <a:off x="11024990" y="2331104"/>
        <a:ext cx="1137812" cy="539709"/>
      </dsp:txXfrm>
    </dsp:sp>
    <dsp:sp modelId="{6028A916-807A-C64B-ADC0-F0FB1A8264C9}">
      <dsp:nvSpPr>
        <dsp:cNvPr id="0" name=""/>
        <dsp:cNvSpPr/>
      </dsp:nvSpPr>
      <dsp:spPr>
        <a:xfrm>
          <a:off x="9546085" y="3151213"/>
          <a:ext cx="1196206" cy="598103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Lazim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(Compulsory)</a:t>
          </a:r>
          <a:br>
            <a:rPr lang="en-C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اللازم</a:t>
          </a:r>
          <a:endParaRPr lang="en-CA" sz="1400" kern="1200" dirty="0">
            <a:latin typeface="+mn-lt"/>
          </a:endParaRPr>
        </a:p>
      </dsp:txBody>
      <dsp:txXfrm>
        <a:off x="9575282" y="3180410"/>
        <a:ext cx="1137812" cy="539709"/>
      </dsp:txXfrm>
    </dsp:sp>
    <dsp:sp modelId="{56631885-E12A-EA4E-B819-91490DFB6D5F}">
      <dsp:nvSpPr>
        <dsp:cNvPr id="0" name=""/>
        <dsp:cNvSpPr/>
      </dsp:nvSpPr>
      <dsp:spPr>
        <a:xfrm>
          <a:off x="8503388" y="4000520"/>
          <a:ext cx="1196206" cy="598103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Kalimi</a:t>
          </a:r>
          <a:r>
            <a:rPr lang="en-US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br>
            <a:rPr lang="ar-SA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en-US" sz="12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(word)</a:t>
          </a:r>
          <a:br>
            <a:rPr lang="en-US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kern="1200" dirty="0">
            <a:solidFill>
              <a:schemeClr val="tx1"/>
            </a:solidFill>
            <a:latin typeface="+mn-lt"/>
          </a:endParaRPr>
        </a:p>
      </dsp:txBody>
      <dsp:txXfrm>
        <a:off x="8532585" y="4029717"/>
        <a:ext cx="1137812" cy="539709"/>
      </dsp:txXfrm>
    </dsp:sp>
    <dsp:sp modelId="{1DFE80F7-7D13-8E4C-98F9-FDA733D2A3A7}">
      <dsp:nvSpPr>
        <dsp:cNvPr id="0" name=""/>
        <dsp:cNvSpPr/>
      </dsp:nvSpPr>
      <dsp:spPr>
        <a:xfrm>
          <a:off x="8802440" y="4849826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Muthaqqal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(Heavy)</a:t>
          </a:r>
          <a:br>
            <a:rPr lang="en-C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مثقل</a:t>
          </a:r>
          <a:endParaRPr lang="en-CA" sz="1400" kern="1200" dirty="0">
            <a:latin typeface="+mn-lt"/>
          </a:endParaRPr>
        </a:p>
      </dsp:txBody>
      <dsp:txXfrm>
        <a:off x="8831637" y="4879023"/>
        <a:ext cx="1137812" cy="539709"/>
      </dsp:txXfrm>
    </dsp:sp>
    <dsp:sp modelId="{E1053A9F-4B47-AA45-BFBA-CB94E6DAED0E}">
      <dsp:nvSpPr>
        <dsp:cNvPr id="0" name=""/>
        <dsp:cNvSpPr/>
      </dsp:nvSpPr>
      <dsp:spPr>
        <a:xfrm>
          <a:off x="8802440" y="5699132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Mukhaffaf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(Light)</a:t>
          </a:r>
          <a:br>
            <a:rPr lang="ar-S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مخفف</a:t>
          </a:r>
          <a:endParaRPr lang="en-CA" sz="1400" kern="1200" dirty="0">
            <a:latin typeface="+mn-lt"/>
          </a:endParaRPr>
        </a:p>
      </dsp:txBody>
      <dsp:txXfrm>
        <a:off x="8831637" y="5728329"/>
        <a:ext cx="1137812" cy="539709"/>
      </dsp:txXfrm>
    </dsp:sp>
    <dsp:sp modelId="{07DF70A2-F207-4C49-8D88-11093927A77C}">
      <dsp:nvSpPr>
        <dsp:cNvPr id="0" name=""/>
        <dsp:cNvSpPr/>
      </dsp:nvSpPr>
      <dsp:spPr>
        <a:xfrm>
          <a:off x="10269790" y="4000520"/>
          <a:ext cx="1196206" cy="598103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Harfi</a:t>
          </a:r>
          <a:r>
            <a:rPr lang="en-CA" sz="1400" kern="1200" dirty="0">
              <a:latin typeface="+mn-lt"/>
            </a:rPr>
            <a:t> </a:t>
          </a:r>
          <a:br>
            <a:rPr lang="ar-S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(letter)</a:t>
          </a:r>
          <a:br>
            <a:rPr lang="en-CA" sz="1200" kern="1200" dirty="0">
              <a:latin typeface="+mn-lt"/>
            </a:rPr>
          </a:br>
          <a:r>
            <a:rPr lang="ar-SA" sz="1400" kern="1200" dirty="0">
              <a:latin typeface="+mn-lt"/>
            </a:rPr>
            <a:t>حرفي</a:t>
          </a:r>
          <a:endParaRPr lang="en-CA" sz="1400" kern="1200" dirty="0">
            <a:latin typeface="+mn-lt"/>
          </a:endParaRPr>
        </a:p>
      </dsp:txBody>
      <dsp:txXfrm>
        <a:off x="10298987" y="4029717"/>
        <a:ext cx="1137812" cy="539709"/>
      </dsp:txXfrm>
    </dsp:sp>
    <dsp:sp modelId="{864C587B-D834-1244-89A5-C85D2BEAA7F0}">
      <dsp:nvSpPr>
        <dsp:cNvPr id="0" name=""/>
        <dsp:cNvSpPr/>
      </dsp:nvSpPr>
      <dsp:spPr>
        <a:xfrm>
          <a:off x="10568841" y="4849826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>
              <a:latin typeface="+mn-lt"/>
            </a:rPr>
            <a:t>Muthaqqal</a:t>
          </a:r>
          <a:br>
            <a:rPr lang="en-CA" sz="1400" kern="1200">
              <a:latin typeface="+mn-lt"/>
            </a:rPr>
          </a:br>
          <a:r>
            <a:rPr lang="en-CA" sz="1400" kern="1200">
              <a:latin typeface="+mn-lt"/>
            </a:rPr>
            <a:t>(Heavy)</a:t>
          </a:r>
          <a:br>
            <a:rPr lang="en-CA" sz="1400" kern="1200">
              <a:latin typeface="+mn-lt"/>
            </a:rPr>
          </a:br>
          <a:r>
            <a:rPr lang="ar-SA" sz="1400" kern="1200">
              <a:latin typeface="+mn-lt"/>
            </a:rPr>
            <a:t>مثقل</a:t>
          </a:r>
          <a:endParaRPr lang="en-CA" sz="1400" kern="1200" dirty="0">
            <a:latin typeface="+mn-lt"/>
          </a:endParaRPr>
        </a:p>
      </dsp:txBody>
      <dsp:txXfrm>
        <a:off x="10598038" y="4879023"/>
        <a:ext cx="1137812" cy="539709"/>
      </dsp:txXfrm>
    </dsp:sp>
    <dsp:sp modelId="{03F99A12-2112-C042-8AA0-033290933644}">
      <dsp:nvSpPr>
        <dsp:cNvPr id="0" name=""/>
        <dsp:cNvSpPr/>
      </dsp:nvSpPr>
      <dsp:spPr>
        <a:xfrm>
          <a:off x="10568841" y="5699132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Mukhaffaf</a:t>
          </a:r>
          <a:br>
            <a:rPr lang="en-CA" sz="1400" kern="1200" dirty="0">
              <a:latin typeface="+mn-lt"/>
            </a:rPr>
          </a:br>
          <a:r>
            <a:rPr lang="en-CA" sz="1400" kern="1200" dirty="0">
              <a:latin typeface="+mn-lt"/>
            </a:rPr>
            <a:t>(Light)</a:t>
          </a:r>
          <a:br>
            <a:rPr lang="ar-S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مخفف</a:t>
          </a:r>
          <a:endParaRPr lang="en-US" sz="1400" kern="1200" dirty="0"/>
        </a:p>
      </dsp:txBody>
      <dsp:txXfrm>
        <a:off x="10598038" y="5728329"/>
        <a:ext cx="1137812" cy="539709"/>
      </dsp:txXfrm>
    </dsp:sp>
    <dsp:sp modelId="{355656ED-0420-FF42-9E10-0556A01EE55E}">
      <dsp:nvSpPr>
        <dsp:cNvPr id="0" name=""/>
        <dsp:cNvSpPr/>
      </dsp:nvSpPr>
      <dsp:spPr>
        <a:xfrm>
          <a:off x="10993494" y="3151213"/>
          <a:ext cx="1196206" cy="598103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‘Ared Lil </a:t>
          </a:r>
          <a:r>
            <a:rPr lang="en-CA" sz="1400" b="1" kern="1200" dirty="0" err="1">
              <a:latin typeface="+mn-lt"/>
            </a:rPr>
            <a:t>Sukoun</a:t>
          </a:r>
          <a:br>
            <a:rPr lang="en-CA" sz="1400" b="0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العارض للسكون</a:t>
          </a:r>
          <a:endParaRPr lang="en-CA" sz="1400" kern="1200" dirty="0">
            <a:latin typeface="+mn-lt"/>
          </a:endParaRPr>
        </a:p>
      </dsp:txBody>
      <dsp:txXfrm>
        <a:off x="11022691" y="3180410"/>
        <a:ext cx="1137812" cy="539709"/>
      </dsp:txXfrm>
    </dsp:sp>
  </dsp:spTree>
</dsp:drawing>
</file>

<file path=ppt/diagrams/drawing5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F8E57C-9B14-4707-B479-351C98455365}">
      <dsp:nvSpPr>
        <dsp:cNvPr id="0" name=""/>
        <dsp:cNvSpPr/>
      </dsp:nvSpPr>
      <dsp:spPr>
        <a:xfrm rot="5400000">
          <a:off x="-259805" y="260391"/>
          <a:ext cx="1732039" cy="12124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kern="1200" dirty="0"/>
            <a:t>1</a:t>
          </a:r>
        </a:p>
      </dsp:txBody>
      <dsp:txXfrm rot="-5400000">
        <a:off x="2" y="606799"/>
        <a:ext cx="1212427" cy="519612"/>
      </dsp:txXfrm>
    </dsp:sp>
    <dsp:sp modelId="{2FF8C006-0654-45DE-B107-92D51277BC4D}">
      <dsp:nvSpPr>
        <dsp:cNvPr id="0" name=""/>
        <dsp:cNvSpPr/>
      </dsp:nvSpPr>
      <dsp:spPr>
        <a:xfrm rot="5400000">
          <a:off x="4829439" y="-3657869"/>
          <a:ext cx="1125825" cy="84415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/>
            <a:t>Madd 'Arid Lil Sokun (conditional </a:t>
          </a:r>
          <a:r>
            <a:rPr lang="en-US" sz="2400" b="1" kern="1200" dirty="0" err="1"/>
            <a:t>sokun</a:t>
          </a:r>
          <a:r>
            <a:rPr lang="en-US" sz="2400" b="1" kern="1200" dirty="0"/>
            <a:t>)</a:t>
          </a:r>
          <a:r>
            <a:rPr lang="ar-SA" sz="2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المد العارض للسكون </a:t>
          </a:r>
          <a:endParaRPr lang="en-US" sz="24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1171570" y="54958"/>
        <a:ext cx="8386606" cy="1015909"/>
      </dsp:txXfrm>
    </dsp:sp>
    <dsp:sp modelId="{2DFA9B13-2BC5-4FD8-A530-5D7C436BD76D}">
      <dsp:nvSpPr>
        <dsp:cNvPr id="0" name=""/>
        <dsp:cNvSpPr/>
      </dsp:nvSpPr>
      <dsp:spPr>
        <a:xfrm rot="5400000">
          <a:off x="-259805" y="1700004"/>
          <a:ext cx="1732039" cy="12124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300" b="1" kern="1200" dirty="0"/>
            <a:t>2</a:t>
          </a:r>
          <a:endParaRPr lang="en-US" sz="3300" b="1" kern="1200" dirty="0"/>
        </a:p>
      </dsp:txBody>
      <dsp:txXfrm rot="-5400000">
        <a:off x="2" y="2046412"/>
        <a:ext cx="1212427" cy="519612"/>
      </dsp:txXfrm>
    </dsp:sp>
    <dsp:sp modelId="{09D56115-5904-4460-B20B-9F40540D88B4}">
      <dsp:nvSpPr>
        <dsp:cNvPr id="0" name=""/>
        <dsp:cNvSpPr/>
      </dsp:nvSpPr>
      <dsp:spPr>
        <a:xfrm rot="5400000">
          <a:off x="4870296" y="-2217670"/>
          <a:ext cx="1125825" cy="8441564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>
              <a:solidFill>
                <a:schemeClr val="tx1"/>
              </a:solidFill>
            </a:rPr>
            <a:t>Madd Lazim (Obligatory)</a:t>
          </a:r>
          <a:r>
            <a:rPr lang="en-US" sz="2400" b="1" kern="1200" dirty="0">
              <a:solidFill>
                <a:srgbClr val="FF0000"/>
              </a:solidFill>
            </a:rPr>
            <a:t> </a:t>
          </a:r>
          <a:r>
            <a:rPr lang="ar-SA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المد اللازم</a:t>
          </a:r>
          <a:endParaRPr lang="en-US" sz="2400" kern="12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1212427" y="1495157"/>
        <a:ext cx="8386606" cy="1015909"/>
      </dsp:txXfrm>
    </dsp:sp>
  </dsp:spTree>
</dsp:drawing>
</file>

<file path=ppt/diagrams/drawing5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F8E57C-9B14-4707-B479-351C98455365}">
      <dsp:nvSpPr>
        <dsp:cNvPr id="0" name=""/>
        <dsp:cNvSpPr/>
      </dsp:nvSpPr>
      <dsp:spPr>
        <a:xfrm rot="5400000">
          <a:off x="-196967" y="196967"/>
          <a:ext cx="1313114" cy="9191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1</a:t>
          </a:r>
        </a:p>
      </dsp:txBody>
      <dsp:txXfrm rot="-5400000">
        <a:off x="1" y="459590"/>
        <a:ext cx="919179" cy="393935"/>
      </dsp:txXfrm>
    </dsp:sp>
    <dsp:sp modelId="{2FF8C006-0654-45DE-B107-92D51277BC4D}">
      <dsp:nvSpPr>
        <dsp:cNvPr id="0" name=""/>
        <dsp:cNvSpPr/>
      </dsp:nvSpPr>
      <dsp:spPr>
        <a:xfrm rot="5400000">
          <a:off x="4817547" y="-3940644"/>
          <a:ext cx="853524" cy="87348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/>
            <a:t>Madd 'Arid Lil Sokun (conditional </a:t>
          </a:r>
          <a:r>
            <a:rPr lang="en-US" sz="2400" b="1" kern="1200" dirty="0" err="1"/>
            <a:t>sokun</a:t>
          </a:r>
          <a:r>
            <a:rPr lang="en-US" sz="2400" b="1" kern="1200" dirty="0"/>
            <a:t>)</a:t>
          </a:r>
          <a:r>
            <a:rPr lang="ar-SA" sz="2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المد العارض للسكون </a:t>
          </a:r>
          <a:endParaRPr lang="en-US" sz="24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876903" y="41666"/>
        <a:ext cx="8693146" cy="770192"/>
      </dsp:txXfrm>
    </dsp:sp>
  </dsp:spTree>
</dsp:drawing>
</file>

<file path=ppt/diagrams/drawing5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F8E57C-9B14-4707-B479-351C98455365}">
      <dsp:nvSpPr>
        <dsp:cNvPr id="0" name=""/>
        <dsp:cNvSpPr/>
      </dsp:nvSpPr>
      <dsp:spPr>
        <a:xfrm rot="5400000">
          <a:off x="-196967" y="196967"/>
          <a:ext cx="1313114" cy="9191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1</a:t>
          </a:r>
        </a:p>
      </dsp:txBody>
      <dsp:txXfrm rot="-5400000">
        <a:off x="1" y="459590"/>
        <a:ext cx="919179" cy="393935"/>
      </dsp:txXfrm>
    </dsp:sp>
    <dsp:sp modelId="{2FF8C006-0654-45DE-B107-92D51277BC4D}">
      <dsp:nvSpPr>
        <dsp:cNvPr id="0" name=""/>
        <dsp:cNvSpPr/>
      </dsp:nvSpPr>
      <dsp:spPr>
        <a:xfrm rot="5400000">
          <a:off x="4817547" y="-3940644"/>
          <a:ext cx="853524" cy="87348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/>
            <a:t>Madd 'Arid Lil Sokun (conditional </a:t>
          </a:r>
          <a:r>
            <a:rPr lang="en-US" sz="2400" b="1" kern="1200" dirty="0" err="1"/>
            <a:t>sokun</a:t>
          </a:r>
          <a:r>
            <a:rPr lang="en-US" sz="2400" b="1" kern="1200" dirty="0"/>
            <a:t>)</a:t>
          </a:r>
          <a:r>
            <a:rPr lang="ar-SA" sz="2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المد العارض للسكون </a:t>
          </a:r>
          <a:endParaRPr lang="en-US" sz="24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876903" y="41666"/>
        <a:ext cx="8693146" cy="770192"/>
      </dsp:txXfrm>
    </dsp:sp>
  </dsp:spTree>
</dsp:drawing>
</file>

<file path=ppt/diagrams/drawing5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F8E57C-9B14-4707-B479-351C98455365}">
      <dsp:nvSpPr>
        <dsp:cNvPr id="0" name=""/>
        <dsp:cNvSpPr/>
      </dsp:nvSpPr>
      <dsp:spPr>
        <a:xfrm rot="5400000">
          <a:off x="-196967" y="196967"/>
          <a:ext cx="1313114" cy="9191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1</a:t>
          </a:r>
        </a:p>
      </dsp:txBody>
      <dsp:txXfrm rot="-5400000">
        <a:off x="1" y="459590"/>
        <a:ext cx="919179" cy="393935"/>
      </dsp:txXfrm>
    </dsp:sp>
    <dsp:sp modelId="{2FF8C006-0654-45DE-B107-92D51277BC4D}">
      <dsp:nvSpPr>
        <dsp:cNvPr id="0" name=""/>
        <dsp:cNvSpPr/>
      </dsp:nvSpPr>
      <dsp:spPr>
        <a:xfrm rot="5400000">
          <a:off x="4817547" y="-3940644"/>
          <a:ext cx="853524" cy="87348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/>
            <a:t>Madd 'Arid Lil Sokun (conditional </a:t>
          </a:r>
          <a:r>
            <a:rPr lang="en-US" sz="2400" b="1" kern="1200" dirty="0" err="1"/>
            <a:t>sokun</a:t>
          </a:r>
          <a:r>
            <a:rPr lang="en-US" sz="2400" b="1" kern="1200" dirty="0"/>
            <a:t>)</a:t>
          </a:r>
          <a:r>
            <a:rPr lang="ar-SA" sz="2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المد العارض للسكون </a:t>
          </a:r>
          <a:endParaRPr lang="en-US" sz="24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876903" y="41666"/>
        <a:ext cx="8693146" cy="770192"/>
      </dsp:txXfrm>
    </dsp:sp>
  </dsp:spTree>
</dsp:drawing>
</file>

<file path=ppt/diagrams/drawing5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F8E57C-9B14-4707-B479-351C98455365}">
      <dsp:nvSpPr>
        <dsp:cNvPr id="0" name=""/>
        <dsp:cNvSpPr/>
      </dsp:nvSpPr>
      <dsp:spPr>
        <a:xfrm rot="5400000">
          <a:off x="-196967" y="196967"/>
          <a:ext cx="1313114" cy="9191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1</a:t>
          </a:r>
        </a:p>
      </dsp:txBody>
      <dsp:txXfrm rot="-5400000">
        <a:off x="1" y="459590"/>
        <a:ext cx="919179" cy="393935"/>
      </dsp:txXfrm>
    </dsp:sp>
    <dsp:sp modelId="{2FF8C006-0654-45DE-B107-92D51277BC4D}">
      <dsp:nvSpPr>
        <dsp:cNvPr id="0" name=""/>
        <dsp:cNvSpPr/>
      </dsp:nvSpPr>
      <dsp:spPr>
        <a:xfrm rot="5400000">
          <a:off x="4817547" y="-3940644"/>
          <a:ext cx="853524" cy="87348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/>
            <a:t>Madd 'Arid Lil Sokun (conditional </a:t>
          </a:r>
          <a:r>
            <a:rPr lang="en-US" sz="2400" b="1" kern="1200" dirty="0" err="1"/>
            <a:t>sokun</a:t>
          </a:r>
          <a:r>
            <a:rPr lang="en-US" sz="2400" b="1" kern="1200" dirty="0"/>
            <a:t>)</a:t>
          </a:r>
          <a:r>
            <a:rPr lang="ar-SA" sz="2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المد العارض للسكون </a:t>
          </a:r>
          <a:endParaRPr lang="en-US" sz="24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876903" y="41666"/>
        <a:ext cx="8693146" cy="770192"/>
      </dsp:txXfrm>
    </dsp:sp>
  </dsp:spTree>
</dsp:drawing>
</file>

<file path=ppt/diagrams/drawing5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41675B-4B53-ED4A-B9BB-737C8387401B}">
      <dsp:nvSpPr>
        <dsp:cNvPr id="0" name=""/>
        <dsp:cNvSpPr/>
      </dsp:nvSpPr>
      <dsp:spPr>
        <a:xfrm>
          <a:off x="11545877" y="2900010"/>
          <a:ext cx="91440" cy="251203"/>
        </a:xfrm>
        <a:custGeom>
          <a:avLst/>
          <a:gdLst/>
          <a:ahLst/>
          <a:cxnLst/>
          <a:rect l="0" t="0" r="0" b="0"/>
          <a:pathLst>
            <a:path>
              <a:moveTo>
                <a:pt x="48019" y="0"/>
              </a:moveTo>
              <a:lnTo>
                <a:pt x="48019" y="125601"/>
              </a:lnTo>
              <a:lnTo>
                <a:pt x="45720" y="125601"/>
              </a:lnTo>
              <a:lnTo>
                <a:pt x="4572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47031F-71F3-1541-B08E-11A19CD467A8}">
      <dsp:nvSpPr>
        <dsp:cNvPr id="0" name=""/>
        <dsp:cNvSpPr/>
      </dsp:nvSpPr>
      <dsp:spPr>
        <a:xfrm>
          <a:off x="10389410" y="4598623"/>
          <a:ext cx="179430" cy="1399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9561"/>
              </a:lnTo>
              <a:lnTo>
                <a:pt x="179430" y="139956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49991A-4DDC-7049-8533-5601F53D59B7}">
      <dsp:nvSpPr>
        <dsp:cNvPr id="0" name=""/>
        <dsp:cNvSpPr/>
      </dsp:nvSpPr>
      <dsp:spPr>
        <a:xfrm>
          <a:off x="10389410" y="4598623"/>
          <a:ext cx="179430" cy="5502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0254"/>
              </a:lnTo>
              <a:lnTo>
                <a:pt x="179430" y="55025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6D2611-2774-3E45-BB0D-D63F0059B486}">
      <dsp:nvSpPr>
        <dsp:cNvPr id="0" name=""/>
        <dsp:cNvSpPr/>
      </dsp:nvSpPr>
      <dsp:spPr>
        <a:xfrm>
          <a:off x="10144188" y="3749317"/>
          <a:ext cx="723704" cy="2512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601"/>
              </a:lnTo>
              <a:lnTo>
                <a:pt x="723704" y="125601"/>
              </a:lnTo>
              <a:lnTo>
                <a:pt x="723704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A6CFFA-C517-504E-9670-D3488249CEC9}">
      <dsp:nvSpPr>
        <dsp:cNvPr id="0" name=""/>
        <dsp:cNvSpPr/>
      </dsp:nvSpPr>
      <dsp:spPr>
        <a:xfrm>
          <a:off x="8623009" y="4598623"/>
          <a:ext cx="179430" cy="1399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9561"/>
              </a:lnTo>
              <a:lnTo>
                <a:pt x="179430" y="139956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52AE45-8D12-8243-B1DF-6BB0D954AEBB}">
      <dsp:nvSpPr>
        <dsp:cNvPr id="0" name=""/>
        <dsp:cNvSpPr/>
      </dsp:nvSpPr>
      <dsp:spPr>
        <a:xfrm>
          <a:off x="8623009" y="4598623"/>
          <a:ext cx="179430" cy="5502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0254"/>
              </a:lnTo>
              <a:lnTo>
                <a:pt x="179430" y="55025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2242E9-E98C-BF4A-BEE0-9AAB68459C92}">
      <dsp:nvSpPr>
        <dsp:cNvPr id="0" name=""/>
        <dsp:cNvSpPr/>
      </dsp:nvSpPr>
      <dsp:spPr>
        <a:xfrm>
          <a:off x="9101491" y="3749317"/>
          <a:ext cx="1042696" cy="251203"/>
        </a:xfrm>
        <a:custGeom>
          <a:avLst/>
          <a:gdLst/>
          <a:ahLst/>
          <a:cxnLst/>
          <a:rect l="0" t="0" r="0" b="0"/>
          <a:pathLst>
            <a:path>
              <a:moveTo>
                <a:pt x="1042696" y="0"/>
              </a:moveTo>
              <a:lnTo>
                <a:pt x="1042696" y="125601"/>
              </a:lnTo>
              <a:lnTo>
                <a:pt x="0" y="125601"/>
              </a:lnTo>
              <a:lnTo>
                <a:pt x="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77F831-0A20-CE4F-BCD6-FAD78AE944EC}">
      <dsp:nvSpPr>
        <dsp:cNvPr id="0" name=""/>
        <dsp:cNvSpPr/>
      </dsp:nvSpPr>
      <dsp:spPr>
        <a:xfrm>
          <a:off x="10144188" y="2900010"/>
          <a:ext cx="1449708" cy="251203"/>
        </a:xfrm>
        <a:custGeom>
          <a:avLst/>
          <a:gdLst/>
          <a:ahLst/>
          <a:cxnLst/>
          <a:rect l="0" t="0" r="0" b="0"/>
          <a:pathLst>
            <a:path>
              <a:moveTo>
                <a:pt x="1449708" y="0"/>
              </a:moveTo>
              <a:lnTo>
                <a:pt x="1449708" y="125601"/>
              </a:lnTo>
              <a:lnTo>
                <a:pt x="0" y="125601"/>
              </a:lnTo>
              <a:lnTo>
                <a:pt x="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6AE51E-78EF-B24E-8C08-41A4686429A3}">
      <dsp:nvSpPr>
        <dsp:cNvPr id="0" name=""/>
        <dsp:cNvSpPr/>
      </dsp:nvSpPr>
      <dsp:spPr>
        <a:xfrm>
          <a:off x="10236176" y="2050949"/>
          <a:ext cx="1357720" cy="2509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356"/>
              </a:lnTo>
              <a:lnTo>
                <a:pt x="1357720" y="125356"/>
              </a:lnTo>
              <a:lnTo>
                <a:pt x="1357720" y="25095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D9957E-4E23-9F4B-89B1-36C3A71EC6E5}">
      <dsp:nvSpPr>
        <dsp:cNvPr id="0" name=""/>
        <dsp:cNvSpPr/>
      </dsp:nvSpPr>
      <dsp:spPr>
        <a:xfrm>
          <a:off x="7249369" y="2900010"/>
          <a:ext cx="1447409" cy="2512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601"/>
              </a:lnTo>
              <a:lnTo>
                <a:pt x="1447409" y="125601"/>
              </a:lnTo>
              <a:lnTo>
                <a:pt x="1447409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F793EE-D770-FD4D-9D18-A99EC8D7C866}">
      <dsp:nvSpPr>
        <dsp:cNvPr id="0" name=""/>
        <dsp:cNvSpPr/>
      </dsp:nvSpPr>
      <dsp:spPr>
        <a:xfrm>
          <a:off x="6770887" y="3749317"/>
          <a:ext cx="106270" cy="9431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3100"/>
              </a:lnTo>
              <a:lnTo>
                <a:pt x="106270" y="94310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BD5C49-7934-9342-81C7-E2B5F5CB8AB0}">
      <dsp:nvSpPr>
        <dsp:cNvPr id="0" name=""/>
        <dsp:cNvSpPr/>
      </dsp:nvSpPr>
      <dsp:spPr>
        <a:xfrm>
          <a:off x="7203649" y="2900010"/>
          <a:ext cx="91440" cy="2512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90B346-2523-544B-BC6F-C836F06FCF4C}">
      <dsp:nvSpPr>
        <dsp:cNvPr id="0" name=""/>
        <dsp:cNvSpPr/>
      </dsp:nvSpPr>
      <dsp:spPr>
        <a:xfrm>
          <a:off x="5801960" y="2900010"/>
          <a:ext cx="1447409" cy="251203"/>
        </a:xfrm>
        <a:custGeom>
          <a:avLst/>
          <a:gdLst/>
          <a:ahLst/>
          <a:cxnLst/>
          <a:rect l="0" t="0" r="0" b="0"/>
          <a:pathLst>
            <a:path>
              <a:moveTo>
                <a:pt x="1447409" y="0"/>
              </a:moveTo>
              <a:lnTo>
                <a:pt x="1447409" y="125601"/>
              </a:lnTo>
              <a:lnTo>
                <a:pt x="0" y="125601"/>
              </a:lnTo>
              <a:lnTo>
                <a:pt x="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EF933D-A3AC-2640-90B9-779EE298603D}">
      <dsp:nvSpPr>
        <dsp:cNvPr id="0" name=""/>
        <dsp:cNvSpPr/>
      </dsp:nvSpPr>
      <dsp:spPr>
        <a:xfrm>
          <a:off x="7249369" y="2050949"/>
          <a:ext cx="2986806" cy="250958"/>
        </a:xfrm>
        <a:custGeom>
          <a:avLst/>
          <a:gdLst/>
          <a:ahLst/>
          <a:cxnLst/>
          <a:rect l="0" t="0" r="0" b="0"/>
          <a:pathLst>
            <a:path>
              <a:moveTo>
                <a:pt x="2986806" y="0"/>
              </a:moveTo>
              <a:lnTo>
                <a:pt x="2986806" y="125356"/>
              </a:lnTo>
              <a:lnTo>
                <a:pt x="0" y="125356"/>
              </a:lnTo>
              <a:lnTo>
                <a:pt x="0" y="25095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4862B0-F874-4447-B107-DB6DD838950A}">
      <dsp:nvSpPr>
        <dsp:cNvPr id="0" name=""/>
        <dsp:cNvSpPr/>
      </dsp:nvSpPr>
      <dsp:spPr>
        <a:xfrm>
          <a:off x="5896807" y="1201398"/>
          <a:ext cx="4339369" cy="2514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846"/>
              </a:lnTo>
              <a:lnTo>
                <a:pt x="4339369" y="125846"/>
              </a:lnTo>
              <a:lnTo>
                <a:pt x="4339369" y="25144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85DDED-BB5D-4B20-A31F-56CB86C5F9CC}">
      <dsp:nvSpPr>
        <dsp:cNvPr id="0" name=""/>
        <dsp:cNvSpPr/>
      </dsp:nvSpPr>
      <dsp:spPr>
        <a:xfrm>
          <a:off x="2807892" y="2514688"/>
          <a:ext cx="702304" cy="342569"/>
        </a:xfrm>
        <a:custGeom>
          <a:avLst/>
          <a:gdLst/>
          <a:ahLst/>
          <a:cxnLst/>
          <a:rect l="0" t="0" r="0" b="0"/>
          <a:pathLst>
            <a:path>
              <a:moveTo>
                <a:pt x="0" y="342569"/>
              </a:moveTo>
              <a:lnTo>
                <a:pt x="702304" y="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CC3D99-0931-4025-8534-CA952F7D9369}">
      <dsp:nvSpPr>
        <dsp:cNvPr id="0" name=""/>
        <dsp:cNvSpPr/>
      </dsp:nvSpPr>
      <dsp:spPr>
        <a:xfrm>
          <a:off x="2093452" y="2050949"/>
          <a:ext cx="714440" cy="2082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604"/>
              </a:lnTo>
              <a:lnTo>
                <a:pt x="714440" y="82604"/>
              </a:lnTo>
              <a:lnTo>
                <a:pt x="714440" y="20820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9476AD-1AD0-42D2-A1F4-EB39AD5EA1C1}">
      <dsp:nvSpPr>
        <dsp:cNvPr id="0" name=""/>
        <dsp:cNvSpPr/>
      </dsp:nvSpPr>
      <dsp:spPr>
        <a:xfrm>
          <a:off x="3664938" y="3933879"/>
          <a:ext cx="179430" cy="14786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8690"/>
              </a:lnTo>
              <a:lnTo>
                <a:pt x="179430" y="147869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8871E3-F23D-41F1-8199-F652E4A76D40}">
      <dsp:nvSpPr>
        <dsp:cNvPr id="0" name=""/>
        <dsp:cNvSpPr/>
      </dsp:nvSpPr>
      <dsp:spPr>
        <a:xfrm>
          <a:off x="3664938" y="3933879"/>
          <a:ext cx="179430" cy="4183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8373"/>
              </a:lnTo>
              <a:lnTo>
                <a:pt x="179430" y="41837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499FE0-E7FC-4E8B-B25E-9B3F8A475E02}">
      <dsp:nvSpPr>
        <dsp:cNvPr id="0" name=""/>
        <dsp:cNvSpPr/>
      </dsp:nvSpPr>
      <dsp:spPr>
        <a:xfrm>
          <a:off x="859823" y="2864997"/>
          <a:ext cx="3283597" cy="4707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177"/>
              </a:lnTo>
              <a:lnTo>
                <a:pt x="3283597" y="345177"/>
              </a:lnTo>
              <a:lnTo>
                <a:pt x="3283597" y="47077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97739A-30CB-46BF-B44E-3466567D2595}">
      <dsp:nvSpPr>
        <dsp:cNvPr id="0" name=""/>
        <dsp:cNvSpPr/>
      </dsp:nvSpPr>
      <dsp:spPr>
        <a:xfrm>
          <a:off x="1755745" y="3933879"/>
          <a:ext cx="179430" cy="22634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63413"/>
              </a:lnTo>
              <a:lnTo>
                <a:pt x="179430" y="226341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4222A8-E580-4B12-B3D5-D2ADC202B68E}">
      <dsp:nvSpPr>
        <dsp:cNvPr id="0" name=""/>
        <dsp:cNvSpPr/>
      </dsp:nvSpPr>
      <dsp:spPr>
        <a:xfrm>
          <a:off x="1755745" y="3933879"/>
          <a:ext cx="179430" cy="13336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620"/>
              </a:lnTo>
              <a:lnTo>
                <a:pt x="179430" y="133362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7CB3DB-D620-43C4-A2A8-A0C9A1916D1A}">
      <dsp:nvSpPr>
        <dsp:cNvPr id="0" name=""/>
        <dsp:cNvSpPr/>
      </dsp:nvSpPr>
      <dsp:spPr>
        <a:xfrm>
          <a:off x="1755745" y="3933879"/>
          <a:ext cx="179430" cy="4183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8373"/>
              </a:lnTo>
              <a:lnTo>
                <a:pt x="179430" y="41837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E52AD9-0770-47DE-AC77-DB0169E7F276}">
      <dsp:nvSpPr>
        <dsp:cNvPr id="0" name=""/>
        <dsp:cNvSpPr/>
      </dsp:nvSpPr>
      <dsp:spPr>
        <a:xfrm>
          <a:off x="859823" y="2864997"/>
          <a:ext cx="1374404" cy="4707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177"/>
              </a:lnTo>
              <a:lnTo>
                <a:pt x="1374404" y="345177"/>
              </a:lnTo>
              <a:lnTo>
                <a:pt x="1374404" y="47077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22B2F9-539D-4A79-8A8D-EB4CCBC07323}">
      <dsp:nvSpPr>
        <dsp:cNvPr id="0" name=""/>
        <dsp:cNvSpPr/>
      </dsp:nvSpPr>
      <dsp:spPr>
        <a:xfrm>
          <a:off x="178283" y="3932575"/>
          <a:ext cx="91440" cy="48824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8243"/>
              </a:lnTo>
              <a:lnTo>
                <a:pt x="104621" y="48824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B8BA20-6E42-46DB-AA75-52C07BFD8628}">
      <dsp:nvSpPr>
        <dsp:cNvPr id="0" name=""/>
        <dsp:cNvSpPr/>
      </dsp:nvSpPr>
      <dsp:spPr>
        <a:xfrm>
          <a:off x="702486" y="2864997"/>
          <a:ext cx="157336" cy="469474"/>
        </a:xfrm>
        <a:custGeom>
          <a:avLst/>
          <a:gdLst/>
          <a:ahLst/>
          <a:cxnLst/>
          <a:rect l="0" t="0" r="0" b="0"/>
          <a:pathLst>
            <a:path>
              <a:moveTo>
                <a:pt x="157336" y="0"/>
              </a:moveTo>
              <a:lnTo>
                <a:pt x="157336" y="343873"/>
              </a:lnTo>
              <a:lnTo>
                <a:pt x="0" y="343873"/>
              </a:lnTo>
              <a:lnTo>
                <a:pt x="0" y="46947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84700F-6098-4749-BD26-394E3276E35E}">
      <dsp:nvSpPr>
        <dsp:cNvPr id="0" name=""/>
        <dsp:cNvSpPr/>
      </dsp:nvSpPr>
      <dsp:spPr>
        <a:xfrm>
          <a:off x="859823" y="2050949"/>
          <a:ext cx="1233629" cy="215945"/>
        </a:xfrm>
        <a:custGeom>
          <a:avLst/>
          <a:gdLst/>
          <a:ahLst/>
          <a:cxnLst/>
          <a:rect l="0" t="0" r="0" b="0"/>
          <a:pathLst>
            <a:path>
              <a:moveTo>
                <a:pt x="1233629" y="0"/>
              </a:moveTo>
              <a:lnTo>
                <a:pt x="1233629" y="90343"/>
              </a:lnTo>
              <a:lnTo>
                <a:pt x="0" y="90343"/>
              </a:lnTo>
              <a:lnTo>
                <a:pt x="0" y="21594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0D5CFB-2617-4590-B872-8E2C478B495F}">
      <dsp:nvSpPr>
        <dsp:cNvPr id="0" name=""/>
        <dsp:cNvSpPr/>
      </dsp:nvSpPr>
      <dsp:spPr>
        <a:xfrm>
          <a:off x="2093452" y="1201398"/>
          <a:ext cx="3803355" cy="251448"/>
        </a:xfrm>
        <a:custGeom>
          <a:avLst/>
          <a:gdLst/>
          <a:ahLst/>
          <a:cxnLst/>
          <a:rect l="0" t="0" r="0" b="0"/>
          <a:pathLst>
            <a:path>
              <a:moveTo>
                <a:pt x="3803355" y="0"/>
              </a:moveTo>
              <a:lnTo>
                <a:pt x="3803355" y="125846"/>
              </a:lnTo>
              <a:lnTo>
                <a:pt x="0" y="125846"/>
              </a:lnTo>
              <a:lnTo>
                <a:pt x="0" y="25144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A08752-DBDB-4521-9D5A-4FEA32F88E8C}">
      <dsp:nvSpPr>
        <dsp:cNvPr id="0" name=""/>
        <dsp:cNvSpPr/>
      </dsp:nvSpPr>
      <dsp:spPr>
        <a:xfrm>
          <a:off x="5298704" y="603295"/>
          <a:ext cx="1196206" cy="59810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i="0" u="none" strike="noStrike" kern="1200" cap="none">
              <a:latin typeface="+mn-lt"/>
              <a:ea typeface="Calibri"/>
              <a:cs typeface="Calibri"/>
              <a:sym typeface="Calibri"/>
            </a:rPr>
            <a:t>Madd</a:t>
          </a:r>
          <a:br>
            <a:rPr lang="en-CA" sz="1400" b="1" i="0" u="none" strike="noStrike" kern="1200" cap="none" dirty="0">
              <a:latin typeface="+mn-lt"/>
              <a:ea typeface="Calibri"/>
              <a:cs typeface="Calibri"/>
              <a:sym typeface="Calibri"/>
            </a:rPr>
          </a:br>
          <a:r>
            <a:rPr lang="ar-KW" sz="1400" b="0" i="0" u="none" strike="noStrike" kern="1200" cap="none" dirty="0">
              <a:solidFill>
                <a:schemeClr val="tx1"/>
              </a:solidFill>
              <a:latin typeface="+mn-lt"/>
              <a:cs typeface="Calibri"/>
              <a:sym typeface="Calibri"/>
            </a:rPr>
            <a:t>المد</a:t>
          </a:r>
          <a:endParaRPr lang="en-CA" sz="1400" kern="1200" dirty="0">
            <a:solidFill>
              <a:schemeClr val="tx1"/>
            </a:solidFill>
            <a:latin typeface="+mn-lt"/>
          </a:endParaRPr>
        </a:p>
      </dsp:txBody>
      <dsp:txXfrm>
        <a:off x="5327901" y="632492"/>
        <a:ext cx="1137812" cy="539709"/>
      </dsp:txXfrm>
    </dsp:sp>
    <dsp:sp modelId="{80352BA0-3522-4E85-B679-025F665B3325}">
      <dsp:nvSpPr>
        <dsp:cNvPr id="0" name=""/>
        <dsp:cNvSpPr/>
      </dsp:nvSpPr>
      <dsp:spPr>
        <a:xfrm>
          <a:off x="327559" y="1452846"/>
          <a:ext cx="3531786" cy="598103"/>
        </a:xfrm>
        <a:prstGeom prst="roundRect">
          <a:avLst/>
        </a:prstGeom>
        <a:solidFill>
          <a:schemeClr val="tx2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Al-Madd Al-</a:t>
          </a:r>
          <a:r>
            <a:rPr lang="en-CA" sz="1400" b="1" kern="1200" dirty="0" err="1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Tabee’ee</a:t>
          </a:r>
          <a:br>
            <a:rPr lang="en-CA" sz="1400" b="1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</a:br>
          <a:r>
            <a:rPr lang="en-CA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(Madd of Origin)</a:t>
          </a:r>
          <a:br>
            <a:rPr lang="en-CA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</a:br>
          <a:r>
            <a:rPr lang="ar-KW" sz="1400" b="0" i="0" kern="1200" dirty="0">
              <a:solidFill>
                <a:schemeClr val="bg1"/>
              </a:solidFill>
              <a:latin typeface="+mn-lt"/>
              <a:cs typeface="Calibri" panose="020F0502020204030204" pitchFamily="34" charset="0"/>
            </a:rPr>
            <a:t>المد الطبيعي</a:t>
          </a:r>
          <a:endParaRPr lang="en-CA" sz="1400" kern="1200" dirty="0">
            <a:solidFill>
              <a:schemeClr val="bg1"/>
            </a:solidFill>
            <a:latin typeface="+mn-lt"/>
            <a:cs typeface="Calibri" panose="020F0502020204030204" pitchFamily="34" charset="0"/>
          </a:endParaRPr>
        </a:p>
      </dsp:txBody>
      <dsp:txXfrm>
        <a:off x="356756" y="1482043"/>
        <a:ext cx="3473392" cy="539709"/>
      </dsp:txXfrm>
    </dsp:sp>
    <dsp:sp modelId="{B3C570EB-761F-4DF2-840A-0BE33F51CA09}">
      <dsp:nvSpPr>
        <dsp:cNvPr id="0" name=""/>
        <dsp:cNvSpPr/>
      </dsp:nvSpPr>
      <dsp:spPr>
        <a:xfrm>
          <a:off x="261720" y="2266894"/>
          <a:ext cx="1196206" cy="598103"/>
        </a:xfrm>
        <a:prstGeom prst="round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Kalimi (</a:t>
          </a:r>
          <a:r>
            <a:rPr lang="en-US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word)</a:t>
          </a:r>
          <a:br>
            <a:rPr lang="en-US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kern="1200" dirty="0">
            <a:solidFill>
              <a:schemeClr val="bg1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290917" y="2296091"/>
        <a:ext cx="1137812" cy="539709"/>
      </dsp:txXfrm>
    </dsp:sp>
    <dsp:sp modelId="{0D88FE23-8758-4A6D-81FE-BEC5AE1BB7F4}">
      <dsp:nvSpPr>
        <dsp:cNvPr id="0" name=""/>
        <dsp:cNvSpPr/>
      </dsp:nvSpPr>
      <dsp:spPr>
        <a:xfrm>
          <a:off x="104383" y="3334472"/>
          <a:ext cx="1196206" cy="598103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C00000"/>
              </a:solidFill>
              <a:latin typeface="+mn-lt"/>
            </a:rPr>
            <a:t>Stopping &amp; Continuing</a:t>
          </a:r>
          <a:r>
            <a:rPr lang="ar-SA" sz="1400" b="1" kern="1200" dirty="0">
              <a:solidFill>
                <a:srgbClr val="C00000"/>
              </a:solidFill>
              <a:latin typeface="+mn-lt"/>
            </a:rPr>
            <a:t> وقفاً ووصلاً 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33580" y="3363669"/>
        <a:ext cx="1137812" cy="539709"/>
      </dsp:txXfrm>
    </dsp:sp>
    <dsp:sp modelId="{476443CA-C80E-495A-A67B-7D050FCD583F}">
      <dsp:nvSpPr>
        <dsp:cNvPr id="0" name=""/>
        <dsp:cNvSpPr/>
      </dsp:nvSpPr>
      <dsp:spPr>
        <a:xfrm>
          <a:off x="282905" y="4121767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b="1" kern="1200" dirty="0">
              <a:latin typeface="+mn-lt"/>
            </a:rPr>
            <a:t>بلغ</a:t>
          </a:r>
          <a:r>
            <a:rPr lang="ar-SA" sz="14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400" b="1" kern="1200" dirty="0">
              <a:latin typeface="+mn-lt"/>
            </a:rPr>
            <a:t> مجمع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12102" y="4150964"/>
        <a:ext cx="1137812" cy="539709"/>
      </dsp:txXfrm>
    </dsp:sp>
    <dsp:sp modelId="{9AA2D2B3-2912-464F-9B7B-9963A918BA5A}">
      <dsp:nvSpPr>
        <dsp:cNvPr id="0" name=""/>
        <dsp:cNvSpPr/>
      </dsp:nvSpPr>
      <dsp:spPr>
        <a:xfrm>
          <a:off x="1636125" y="3335776"/>
          <a:ext cx="1196206" cy="598103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C00000"/>
              </a:solidFill>
              <a:latin typeface="+mn-lt"/>
            </a:rPr>
            <a:t>Stopping</a:t>
          </a:r>
          <a:br>
            <a:rPr lang="en-US" sz="1400" b="1" kern="1200" dirty="0">
              <a:solidFill>
                <a:srgbClr val="C00000"/>
              </a:solidFill>
              <a:latin typeface="+mn-lt"/>
            </a:rPr>
          </a:br>
          <a:r>
            <a:rPr lang="ar-SA" sz="1400" b="1" kern="1200" dirty="0">
              <a:solidFill>
                <a:srgbClr val="C00000"/>
              </a:solidFill>
              <a:latin typeface="+mn-lt"/>
            </a:rPr>
            <a:t>وقفاً فقط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665322" y="3364973"/>
        <a:ext cx="1137812" cy="539709"/>
      </dsp:txXfrm>
    </dsp:sp>
    <dsp:sp modelId="{FD424917-6B45-4290-A810-E13D0472D485}">
      <dsp:nvSpPr>
        <dsp:cNvPr id="0" name=""/>
        <dsp:cNvSpPr/>
      </dsp:nvSpPr>
      <dsp:spPr>
        <a:xfrm>
          <a:off x="1935176" y="4053201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Iwad</a:t>
          </a:r>
          <a:br>
            <a:rPr lang="en-CA" sz="1400" b="1" kern="1200" dirty="0">
              <a:latin typeface="+mn-lt"/>
            </a:rPr>
          </a:br>
          <a:r>
            <a:rPr lang="en-US" sz="1400" b="0" kern="1200" dirty="0">
              <a:latin typeface="+mn-lt"/>
            </a:rPr>
            <a:t> (substitute)</a:t>
          </a:r>
          <a:r>
            <a:rPr lang="en-CA" sz="1400" b="0" kern="1200" dirty="0">
              <a:latin typeface="+mn-lt"/>
            </a:rPr>
            <a:t> </a:t>
          </a:r>
          <a:r>
            <a:rPr lang="ar-SA" sz="1400" b="0" kern="1200" dirty="0">
              <a:latin typeface="+mn-lt"/>
            </a:rPr>
            <a:t>العوض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964373" y="4082398"/>
        <a:ext cx="1137812" cy="539709"/>
      </dsp:txXfrm>
    </dsp:sp>
    <dsp:sp modelId="{FE2DB67C-4C26-4FA0-937E-4BE37BEFFBC2}">
      <dsp:nvSpPr>
        <dsp:cNvPr id="0" name=""/>
        <dsp:cNvSpPr/>
      </dsp:nvSpPr>
      <dsp:spPr>
        <a:xfrm>
          <a:off x="1935176" y="4968448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n-lt"/>
            </a:rPr>
            <a:t>Meeting of 2 </a:t>
          </a:r>
          <a:r>
            <a:rPr lang="en-US" sz="1400" b="1" kern="1200" dirty="0" err="1">
              <a:latin typeface="+mn-lt"/>
            </a:rPr>
            <a:t>sakin</a:t>
          </a:r>
          <a:br>
            <a:rPr lang="en-US" sz="1400" b="1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التقاء الساكنين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964373" y="4997645"/>
        <a:ext cx="1137812" cy="539709"/>
      </dsp:txXfrm>
    </dsp:sp>
    <dsp:sp modelId="{95508A89-9607-4824-9661-443880E5D946}">
      <dsp:nvSpPr>
        <dsp:cNvPr id="0" name=""/>
        <dsp:cNvSpPr/>
      </dsp:nvSpPr>
      <dsp:spPr>
        <a:xfrm>
          <a:off x="1935176" y="5898241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n-lt"/>
            </a:rPr>
            <a:t>The 7 Alifs</a:t>
          </a:r>
          <a:br>
            <a:rPr lang="en-US" sz="1400" b="0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الألفات السبعة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964373" y="5927438"/>
        <a:ext cx="1137812" cy="539709"/>
      </dsp:txXfrm>
    </dsp:sp>
    <dsp:sp modelId="{16BA64E7-47CA-4051-8160-48E056F028DE}">
      <dsp:nvSpPr>
        <dsp:cNvPr id="0" name=""/>
        <dsp:cNvSpPr/>
      </dsp:nvSpPr>
      <dsp:spPr>
        <a:xfrm>
          <a:off x="3545317" y="3335776"/>
          <a:ext cx="1196206" cy="598103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C00000"/>
              </a:solidFill>
              <a:latin typeface="+mn-lt"/>
            </a:rPr>
            <a:t>Continuing</a:t>
          </a:r>
          <a:r>
            <a:rPr lang="ar-SA" sz="1400" b="1" kern="1200" dirty="0">
              <a:solidFill>
                <a:srgbClr val="C00000"/>
              </a:solidFill>
              <a:latin typeface="+mn-lt"/>
            </a:rPr>
            <a:t> </a:t>
          </a:r>
          <a:br>
            <a:rPr lang="en-CA" sz="1400" b="1" kern="1200" dirty="0">
              <a:solidFill>
                <a:srgbClr val="C00000"/>
              </a:solidFill>
              <a:latin typeface="+mn-lt"/>
            </a:rPr>
          </a:br>
          <a:r>
            <a:rPr lang="ar-SA" sz="1400" b="1" kern="1200" dirty="0">
              <a:solidFill>
                <a:srgbClr val="C00000"/>
              </a:solidFill>
              <a:latin typeface="+mn-lt"/>
            </a:rPr>
            <a:t>وصلاً فقط 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574514" y="3364973"/>
        <a:ext cx="1137812" cy="539709"/>
      </dsp:txXfrm>
    </dsp:sp>
    <dsp:sp modelId="{D9AD7E2B-4BCA-44C8-A1CC-001F9ADA21DF}">
      <dsp:nvSpPr>
        <dsp:cNvPr id="0" name=""/>
        <dsp:cNvSpPr/>
      </dsp:nvSpPr>
      <dsp:spPr>
        <a:xfrm>
          <a:off x="3844369" y="4053201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Silah Sughra</a:t>
          </a:r>
          <a:br>
            <a:rPr lang="en-CA" sz="1400" b="1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الصلة الصغرى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873566" y="4082398"/>
        <a:ext cx="1137812" cy="539709"/>
      </dsp:txXfrm>
    </dsp:sp>
    <dsp:sp modelId="{9609A133-F0ED-48A9-B246-3CF25CA29719}">
      <dsp:nvSpPr>
        <dsp:cNvPr id="0" name=""/>
        <dsp:cNvSpPr/>
      </dsp:nvSpPr>
      <dsp:spPr>
        <a:xfrm>
          <a:off x="3844369" y="5113518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b="1" kern="1200" dirty="0">
              <a:latin typeface="+mn-lt"/>
            </a:rPr>
            <a:t>‘Ared Lil </a:t>
          </a:r>
          <a:r>
            <a:rPr lang="en-CA" sz="1200" b="1" kern="1200" dirty="0" err="1">
              <a:latin typeface="+mn-lt"/>
            </a:rPr>
            <a:t>Sukoun</a:t>
          </a:r>
          <a:br>
            <a:rPr lang="en-CA" sz="1200" b="0" kern="1200" dirty="0">
              <a:latin typeface="+mn-lt"/>
            </a:rPr>
          </a:br>
          <a:r>
            <a:rPr lang="ar-SA" sz="1200" b="0" kern="1200" dirty="0">
              <a:latin typeface="+mn-lt"/>
            </a:rPr>
            <a:t>العارض للسكون</a:t>
          </a:r>
          <a:endParaRPr lang="en-CA" sz="12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873566" y="5142715"/>
        <a:ext cx="1137812" cy="539709"/>
      </dsp:txXfrm>
    </dsp:sp>
    <dsp:sp modelId="{85AF74FC-F459-409E-965E-D6BDD3AF4BA0}">
      <dsp:nvSpPr>
        <dsp:cNvPr id="0" name=""/>
        <dsp:cNvSpPr/>
      </dsp:nvSpPr>
      <dsp:spPr>
        <a:xfrm>
          <a:off x="2209789" y="2259155"/>
          <a:ext cx="1196206" cy="598103"/>
        </a:xfrm>
        <a:prstGeom prst="round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Thuna’ee</a:t>
          </a:r>
          <a:r>
            <a:rPr lang="en-US" sz="1400" b="1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r>
            <a:rPr lang="en-US" sz="1400" b="0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(Dual)</a:t>
          </a:r>
          <a:br>
            <a:rPr lang="en-US" sz="1400" b="1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ثنائي</a:t>
          </a:r>
          <a:endParaRPr lang="en-CA" sz="1400" kern="1200" dirty="0">
            <a:solidFill>
              <a:schemeClr val="bg2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2238986" y="2288352"/>
        <a:ext cx="1137812" cy="539709"/>
      </dsp:txXfrm>
    </dsp:sp>
    <dsp:sp modelId="{2E6D1DDD-EBC5-4DE6-B3DA-5FF0821D8C25}">
      <dsp:nvSpPr>
        <dsp:cNvPr id="0" name=""/>
        <dsp:cNvSpPr/>
      </dsp:nvSpPr>
      <dsp:spPr>
        <a:xfrm>
          <a:off x="3206133" y="2514688"/>
          <a:ext cx="608127" cy="606518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100" b="1" kern="1200" dirty="0" err="1">
              <a:latin typeface="+mn-lt"/>
            </a:rPr>
            <a:t>ح</a:t>
          </a:r>
          <a:r>
            <a:rPr lang="ar-SA" sz="1100" b="1" kern="1200" dirty="0" err="1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ي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</a:t>
          </a:r>
          <a:r>
            <a:rPr lang="ar-SA" sz="1100" b="1" kern="1200" dirty="0" err="1">
              <a:latin typeface="+mn-lt"/>
            </a:rPr>
            <a:t>ط</a:t>
          </a:r>
          <a:r>
            <a:rPr lang="ar-SA" sz="1100" b="1" kern="1200" dirty="0" err="1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ه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ر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235741" y="2544296"/>
        <a:ext cx="548911" cy="547302"/>
      </dsp:txXfrm>
    </dsp:sp>
    <dsp:sp modelId="{B03DEEBE-8D6A-4D34-A3DA-17FB6B68BDE7}">
      <dsp:nvSpPr>
        <dsp:cNvPr id="0" name=""/>
        <dsp:cNvSpPr/>
      </dsp:nvSpPr>
      <dsp:spPr>
        <a:xfrm>
          <a:off x="9083500" y="1452846"/>
          <a:ext cx="2305352" cy="598103"/>
        </a:xfrm>
        <a:prstGeom prst="roundRect">
          <a:avLst/>
        </a:prstGeom>
        <a:solidFill>
          <a:schemeClr val="accent6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  <a:ea typeface="Calibri"/>
              <a:cs typeface="Calibri"/>
              <a:sym typeface="Calibri"/>
            </a:rPr>
            <a:t>Al-Madd Al-</a:t>
          </a:r>
          <a:r>
            <a:rPr lang="en-CA" sz="1400" b="1" kern="1200" dirty="0" err="1">
              <a:latin typeface="+mn-lt"/>
              <a:ea typeface="Calibri"/>
              <a:cs typeface="Calibri"/>
              <a:sym typeface="Calibri"/>
            </a:rPr>
            <a:t>Far’ee</a:t>
          </a:r>
          <a:br>
            <a:rPr lang="en-CA" sz="1400" kern="1200" dirty="0">
              <a:latin typeface="+mn-lt"/>
              <a:ea typeface="Calibri"/>
              <a:cs typeface="Calibri"/>
              <a:sym typeface="Calibri"/>
            </a:rPr>
          </a:br>
          <a:r>
            <a:rPr lang="en-CA" sz="1400" kern="1200" dirty="0">
              <a:latin typeface="+mn-lt"/>
              <a:ea typeface="Calibri"/>
              <a:cs typeface="Calibri"/>
              <a:sym typeface="Calibri"/>
            </a:rPr>
            <a:t>(Secondary Madd)</a:t>
          </a:r>
          <a:br>
            <a:rPr lang="en-CA" sz="1400" kern="1200" dirty="0">
              <a:latin typeface="+mn-lt"/>
              <a:ea typeface="Calibri"/>
              <a:cs typeface="Calibri"/>
              <a:sym typeface="Calibri"/>
            </a:rPr>
          </a:br>
          <a:r>
            <a:rPr lang="ar-KW" sz="1400" b="0" i="0" kern="1200" dirty="0">
              <a:latin typeface="+mn-lt"/>
            </a:rPr>
            <a:t>المد الفرعي</a:t>
          </a:r>
          <a:endParaRPr lang="en-CA" sz="1400" kern="1200" dirty="0">
            <a:latin typeface="+mn-lt"/>
          </a:endParaRPr>
        </a:p>
      </dsp:txBody>
      <dsp:txXfrm>
        <a:off x="9112697" y="1482043"/>
        <a:ext cx="2246958" cy="539709"/>
      </dsp:txXfrm>
    </dsp:sp>
    <dsp:sp modelId="{E670587C-8103-0443-9C22-BE39B479CE67}">
      <dsp:nvSpPr>
        <dsp:cNvPr id="0" name=""/>
        <dsp:cNvSpPr/>
      </dsp:nvSpPr>
      <dsp:spPr>
        <a:xfrm>
          <a:off x="6651266" y="2301907"/>
          <a:ext cx="1196206" cy="598103"/>
        </a:xfrm>
        <a:prstGeom prst="roundRect">
          <a:avLst/>
        </a:prstGeom>
        <a:solidFill>
          <a:schemeClr val="accent5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>
              <a:solidFill>
                <a:schemeClr val="bg2"/>
              </a:solidFill>
              <a:latin typeface="+mn-lt"/>
            </a:rPr>
            <a:t>Caused by</a:t>
          </a:r>
          <a:br>
            <a:rPr lang="en-CA" sz="1400" kern="1200" dirty="0">
              <a:solidFill>
                <a:schemeClr val="bg2"/>
              </a:solidFill>
              <a:latin typeface="+mn-lt"/>
            </a:rPr>
          </a:br>
          <a:r>
            <a:rPr lang="en-CA" sz="1400" kern="1200" dirty="0">
              <a:solidFill>
                <a:schemeClr val="bg2"/>
              </a:solidFill>
              <a:latin typeface="+mn-lt"/>
            </a:rPr>
            <a:t> </a:t>
          </a:r>
          <a:r>
            <a:rPr lang="en-CA" sz="1400" b="1" i="1" kern="1200" dirty="0">
              <a:solidFill>
                <a:schemeClr val="bg2"/>
              </a:solidFill>
              <a:latin typeface="+mn-lt"/>
            </a:rPr>
            <a:t>Hamzah</a:t>
          </a:r>
          <a:br>
            <a:rPr lang="en-CA" sz="1400" kern="1200" dirty="0">
              <a:solidFill>
                <a:schemeClr val="bg2"/>
              </a:solidFill>
              <a:latin typeface="+mn-lt"/>
            </a:rPr>
          </a:br>
          <a:r>
            <a:rPr lang="ar-SA" sz="1400" kern="1200" dirty="0">
              <a:solidFill>
                <a:schemeClr val="bg2"/>
              </a:solidFill>
              <a:latin typeface="+mn-lt"/>
            </a:rPr>
            <a:t>بسبب الهمزة</a:t>
          </a:r>
          <a:endParaRPr lang="en-CA" sz="1400" kern="1200" dirty="0">
            <a:solidFill>
              <a:schemeClr val="bg2"/>
            </a:solidFill>
            <a:latin typeface="+mn-lt"/>
          </a:endParaRPr>
        </a:p>
      </dsp:txBody>
      <dsp:txXfrm>
        <a:off x="6680463" y="2331104"/>
        <a:ext cx="1137812" cy="539709"/>
      </dsp:txXfrm>
    </dsp:sp>
    <dsp:sp modelId="{D84305E1-BA37-304B-A784-6CFAA8A6C331}">
      <dsp:nvSpPr>
        <dsp:cNvPr id="0" name=""/>
        <dsp:cNvSpPr/>
      </dsp:nvSpPr>
      <dsp:spPr>
        <a:xfrm>
          <a:off x="5203857" y="3151213"/>
          <a:ext cx="1196206" cy="598103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Muttasil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(Connected)</a:t>
          </a:r>
          <a:r>
            <a:rPr lang="en-CA" sz="1400" kern="1200" dirty="0">
              <a:latin typeface="+mn-lt"/>
            </a:rPr>
            <a:t> </a:t>
          </a:r>
          <a:r>
            <a:rPr lang="ar-SA" sz="1400" kern="1200" dirty="0">
              <a:latin typeface="+mn-lt"/>
            </a:rPr>
            <a:t>المتصل</a:t>
          </a:r>
          <a:endParaRPr lang="en-CA" sz="1400" kern="1200" dirty="0">
            <a:latin typeface="+mn-lt"/>
          </a:endParaRPr>
        </a:p>
      </dsp:txBody>
      <dsp:txXfrm>
        <a:off x="5233054" y="3180410"/>
        <a:ext cx="1137812" cy="539709"/>
      </dsp:txXfrm>
    </dsp:sp>
    <dsp:sp modelId="{F136958E-13D4-4847-B22C-2B29EDCF9391}">
      <dsp:nvSpPr>
        <dsp:cNvPr id="0" name=""/>
        <dsp:cNvSpPr/>
      </dsp:nvSpPr>
      <dsp:spPr>
        <a:xfrm>
          <a:off x="6651266" y="3151213"/>
          <a:ext cx="1196206" cy="598103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Munfasil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(Separated)</a:t>
          </a:r>
          <a:r>
            <a:rPr lang="ar-SA" sz="1400" kern="1200" dirty="0">
              <a:latin typeface="+mn-lt"/>
            </a:rPr>
            <a:t> المنفصل</a:t>
          </a:r>
          <a:endParaRPr lang="en-CA" sz="1400" kern="1200" dirty="0">
            <a:latin typeface="+mn-lt"/>
          </a:endParaRPr>
        </a:p>
      </dsp:txBody>
      <dsp:txXfrm>
        <a:off x="6680463" y="3180410"/>
        <a:ext cx="1137812" cy="539709"/>
      </dsp:txXfrm>
    </dsp:sp>
    <dsp:sp modelId="{05E74234-4102-CF40-8107-3B5E494BBF5B}">
      <dsp:nvSpPr>
        <dsp:cNvPr id="0" name=""/>
        <dsp:cNvSpPr/>
      </dsp:nvSpPr>
      <dsp:spPr>
        <a:xfrm>
          <a:off x="6877158" y="4393366"/>
          <a:ext cx="1196206" cy="598103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Silah Kubra</a:t>
          </a:r>
          <a:br>
            <a:rPr lang="en-CA" sz="1400" kern="1200" dirty="0">
              <a:latin typeface="+mn-lt"/>
            </a:rPr>
          </a:br>
          <a:r>
            <a:rPr lang="ar-SA" sz="1400" kern="1200" dirty="0" err="1">
              <a:latin typeface="+mn-lt"/>
            </a:rPr>
            <a:t>الصله</a:t>
          </a:r>
          <a:r>
            <a:rPr lang="ar-SA" sz="1400" kern="1200" dirty="0">
              <a:latin typeface="+mn-lt"/>
            </a:rPr>
            <a:t> الكبرى</a:t>
          </a:r>
          <a:endParaRPr lang="en-CA" sz="1400" kern="1200" dirty="0">
            <a:latin typeface="+mn-lt"/>
          </a:endParaRPr>
        </a:p>
      </dsp:txBody>
      <dsp:txXfrm>
        <a:off x="6906355" y="4422563"/>
        <a:ext cx="1137812" cy="539709"/>
      </dsp:txXfrm>
    </dsp:sp>
    <dsp:sp modelId="{419FA2A6-83F7-964B-850B-2700EEE7AA57}">
      <dsp:nvSpPr>
        <dsp:cNvPr id="0" name=""/>
        <dsp:cNvSpPr/>
      </dsp:nvSpPr>
      <dsp:spPr>
        <a:xfrm>
          <a:off x="8098676" y="3151213"/>
          <a:ext cx="1196206" cy="598103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Badal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(Switched)</a:t>
          </a:r>
          <a:br>
            <a:rPr lang="en-CA" sz="1200" kern="1200" dirty="0">
              <a:latin typeface="+mn-lt"/>
            </a:rPr>
          </a:br>
          <a:r>
            <a:rPr lang="ar-SA" sz="1400" kern="1200" dirty="0">
              <a:latin typeface="+mn-lt"/>
            </a:rPr>
            <a:t>البدل </a:t>
          </a:r>
          <a:endParaRPr lang="en-CA" sz="1400" kern="1200" dirty="0">
            <a:latin typeface="+mn-lt"/>
          </a:endParaRPr>
        </a:p>
      </dsp:txBody>
      <dsp:txXfrm>
        <a:off x="8127873" y="3180410"/>
        <a:ext cx="1137812" cy="539709"/>
      </dsp:txXfrm>
    </dsp:sp>
    <dsp:sp modelId="{031CA4F7-B8AA-A14F-8375-3F5207435063}">
      <dsp:nvSpPr>
        <dsp:cNvPr id="0" name=""/>
        <dsp:cNvSpPr/>
      </dsp:nvSpPr>
      <dsp:spPr>
        <a:xfrm>
          <a:off x="10995793" y="2301907"/>
          <a:ext cx="1196206" cy="598103"/>
        </a:xfrm>
        <a:prstGeom prst="roundRect">
          <a:avLst/>
        </a:prstGeom>
        <a:solidFill>
          <a:schemeClr val="accent3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>
              <a:latin typeface="+mn-lt"/>
            </a:rPr>
            <a:t>Caused by</a:t>
          </a:r>
          <a:br>
            <a:rPr lang="en-CA" sz="1400" kern="1200" dirty="0">
              <a:latin typeface="+mn-lt"/>
            </a:rPr>
          </a:br>
          <a:r>
            <a:rPr lang="en-CA" sz="1400" kern="1200" dirty="0">
              <a:latin typeface="+mn-lt"/>
            </a:rPr>
            <a:t> </a:t>
          </a:r>
          <a:r>
            <a:rPr lang="en-CA" sz="1400" b="1" i="1" kern="1200" dirty="0">
              <a:latin typeface="+mn-lt"/>
            </a:rPr>
            <a:t>Sokun</a:t>
          </a:r>
          <a:br>
            <a:rPr lang="en-C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بسبب السكون</a:t>
          </a:r>
          <a:endParaRPr lang="en-CA" sz="1400" kern="1200" dirty="0">
            <a:latin typeface="+mn-lt"/>
          </a:endParaRPr>
        </a:p>
      </dsp:txBody>
      <dsp:txXfrm>
        <a:off x="11024990" y="2331104"/>
        <a:ext cx="1137812" cy="539709"/>
      </dsp:txXfrm>
    </dsp:sp>
    <dsp:sp modelId="{6028A916-807A-C64B-ADC0-F0FB1A8264C9}">
      <dsp:nvSpPr>
        <dsp:cNvPr id="0" name=""/>
        <dsp:cNvSpPr/>
      </dsp:nvSpPr>
      <dsp:spPr>
        <a:xfrm>
          <a:off x="9546085" y="3151213"/>
          <a:ext cx="1196206" cy="598103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Lazim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(Compulsory)</a:t>
          </a:r>
          <a:br>
            <a:rPr lang="en-C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اللازم</a:t>
          </a:r>
          <a:endParaRPr lang="en-CA" sz="1400" kern="1200" dirty="0">
            <a:latin typeface="+mn-lt"/>
          </a:endParaRPr>
        </a:p>
      </dsp:txBody>
      <dsp:txXfrm>
        <a:off x="9575282" y="3180410"/>
        <a:ext cx="1137812" cy="539709"/>
      </dsp:txXfrm>
    </dsp:sp>
    <dsp:sp modelId="{56631885-E12A-EA4E-B819-91490DFB6D5F}">
      <dsp:nvSpPr>
        <dsp:cNvPr id="0" name=""/>
        <dsp:cNvSpPr/>
      </dsp:nvSpPr>
      <dsp:spPr>
        <a:xfrm>
          <a:off x="8503388" y="4000520"/>
          <a:ext cx="1196206" cy="598103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Kalimi</a:t>
          </a:r>
          <a:r>
            <a:rPr lang="en-US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br>
            <a:rPr lang="ar-SA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en-US" sz="12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(word)</a:t>
          </a:r>
          <a:br>
            <a:rPr lang="en-US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kern="1200" dirty="0">
            <a:solidFill>
              <a:schemeClr val="tx1"/>
            </a:solidFill>
            <a:latin typeface="+mn-lt"/>
          </a:endParaRPr>
        </a:p>
      </dsp:txBody>
      <dsp:txXfrm>
        <a:off x="8532585" y="4029717"/>
        <a:ext cx="1137812" cy="539709"/>
      </dsp:txXfrm>
    </dsp:sp>
    <dsp:sp modelId="{1DFE80F7-7D13-8E4C-98F9-FDA733D2A3A7}">
      <dsp:nvSpPr>
        <dsp:cNvPr id="0" name=""/>
        <dsp:cNvSpPr/>
      </dsp:nvSpPr>
      <dsp:spPr>
        <a:xfrm>
          <a:off x="8802440" y="4849826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Muthaqqal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(Heavy)</a:t>
          </a:r>
          <a:br>
            <a:rPr lang="en-C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مثقل</a:t>
          </a:r>
          <a:endParaRPr lang="en-CA" sz="1400" kern="1200" dirty="0">
            <a:latin typeface="+mn-lt"/>
          </a:endParaRPr>
        </a:p>
      </dsp:txBody>
      <dsp:txXfrm>
        <a:off x="8831637" y="4879023"/>
        <a:ext cx="1137812" cy="539709"/>
      </dsp:txXfrm>
    </dsp:sp>
    <dsp:sp modelId="{E1053A9F-4B47-AA45-BFBA-CB94E6DAED0E}">
      <dsp:nvSpPr>
        <dsp:cNvPr id="0" name=""/>
        <dsp:cNvSpPr/>
      </dsp:nvSpPr>
      <dsp:spPr>
        <a:xfrm>
          <a:off x="8802440" y="5699132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Mukhaffaf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(Light)</a:t>
          </a:r>
          <a:br>
            <a:rPr lang="ar-S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مخفف</a:t>
          </a:r>
          <a:endParaRPr lang="en-CA" sz="1400" kern="1200" dirty="0">
            <a:latin typeface="+mn-lt"/>
          </a:endParaRPr>
        </a:p>
      </dsp:txBody>
      <dsp:txXfrm>
        <a:off x="8831637" y="5728329"/>
        <a:ext cx="1137812" cy="539709"/>
      </dsp:txXfrm>
    </dsp:sp>
    <dsp:sp modelId="{07DF70A2-F207-4C49-8D88-11093927A77C}">
      <dsp:nvSpPr>
        <dsp:cNvPr id="0" name=""/>
        <dsp:cNvSpPr/>
      </dsp:nvSpPr>
      <dsp:spPr>
        <a:xfrm>
          <a:off x="10269790" y="4000520"/>
          <a:ext cx="1196206" cy="598103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Harfi</a:t>
          </a:r>
          <a:r>
            <a:rPr lang="en-CA" sz="1400" kern="1200" dirty="0">
              <a:latin typeface="+mn-lt"/>
            </a:rPr>
            <a:t> </a:t>
          </a:r>
          <a:br>
            <a:rPr lang="ar-S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(letter)</a:t>
          </a:r>
          <a:br>
            <a:rPr lang="en-CA" sz="1200" kern="1200" dirty="0">
              <a:latin typeface="+mn-lt"/>
            </a:rPr>
          </a:br>
          <a:r>
            <a:rPr lang="ar-SA" sz="1400" kern="1200" dirty="0">
              <a:latin typeface="+mn-lt"/>
            </a:rPr>
            <a:t>حرفي</a:t>
          </a:r>
          <a:endParaRPr lang="en-CA" sz="1400" kern="1200" dirty="0">
            <a:latin typeface="+mn-lt"/>
          </a:endParaRPr>
        </a:p>
      </dsp:txBody>
      <dsp:txXfrm>
        <a:off x="10298987" y="4029717"/>
        <a:ext cx="1137812" cy="539709"/>
      </dsp:txXfrm>
    </dsp:sp>
    <dsp:sp modelId="{864C587B-D834-1244-89A5-C85D2BEAA7F0}">
      <dsp:nvSpPr>
        <dsp:cNvPr id="0" name=""/>
        <dsp:cNvSpPr/>
      </dsp:nvSpPr>
      <dsp:spPr>
        <a:xfrm>
          <a:off x="10568841" y="4849826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>
              <a:latin typeface="+mn-lt"/>
            </a:rPr>
            <a:t>Muthaqqal</a:t>
          </a:r>
          <a:br>
            <a:rPr lang="en-CA" sz="1400" kern="1200">
              <a:latin typeface="+mn-lt"/>
            </a:rPr>
          </a:br>
          <a:r>
            <a:rPr lang="en-CA" sz="1400" kern="1200">
              <a:latin typeface="+mn-lt"/>
            </a:rPr>
            <a:t>(Heavy)</a:t>
          </a:r>
          <a:br>
            <a:rPr lang="en-CA" sz="1400" kern="1200">
              <a:latin typeface="+mn-lt"/>
            </a:rPr>
          </a:br>
          <a:r>
            <a:rPr lang="ar-SA" sz="1400" kern="1200">
              <a:latin typeface="+mn-lt"/>
            </a:rPr>
            <a:t>مثقل</a:t>
          </a:r>
          <a:endParaRPr lang="en-CA" sz="1400" kern="1200" dirty="0">
            <a:latin typeface="+mn-lt"/>
          </a:endParaRPr>
        </a:p>
      </dsp:txBody>
      <dsp:txXfrm>
        <a:off x="10598038" y="4879023"/>
        <a:ext cx="1137812" cy="539709"/>
      </dsp:txXfrm>
    </dsp:sp>
    <dsp:sp modelId="{03F99A12-2112-C042-8AA0-033290933644}">
      <dsp:nvSpPr>
        <dsp:cNvPr id="0" name=""/>
        <dsp:cNvSpPr/>
      </dsp:nvSpPr>
      <dsp:spPr>
        <a:xfrm>
          <a:off x="10568841" y="5699132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Mukhaffaf</a:t>
          </a:r>
          <a:br>
            <a:rPr lang="en-CA" sz="1400" kern="1200" dirty="0">
              <a:latin typeface="+mn-lt"/>
            </a:rPr>
          </a:br>
          <a:r>
            <a:rPr lang="en-CA" sz="1400" kern="1200" dirty="0">
              <a:latin typeface="+mn-lt"/>
            </a:rPr>
            <a:t>(Light)</a:t>
          </a:r>
          <a:br>
            <a:rPr lang="ar-S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مخفف</a:t>
          </a:r>
          <a:endParaRPr lang="en-US" sz="1400" kern="1200" dirty="0"/>
        </a:p>
      </dsp:txBody>
      <dsp:txXfrm>
        <a:off x="10598038" y="5728329"/>
        <a:ext cx="1137812" cy="539709"/>
      </dsp:txXfrm>
    </dsp:sp>
    <dsp:sp modelId="{355656ED-0420-FF42-9E10-0556A01EE55E}">
      <dsp:nvSpPr>
        <dsp:cNvPr id="0" name=""/>
        <dsp:cNvSpPr/>
      </dsp:nvSpPr>
      <dsp:spPr>
        <a:xfrm>
          <a:off x="10993494" y="3151213"/>
          <a:ext cx="1196206" cy="598103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‘Ared Lil </a:t>
          </a:r>
          <a:r>
            <a:rPr lang="en-CA" sz="1400" b="1" kern="1200" dirty="0" err="1">
              <a:latin typeface="+mn-lt"/>
            </a:rPr>
            <a:t>Sukoun</a:t>
          </a:r>
          <a:br>
            <a:rPr lang="en-CA" sz="1400" b="0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العارض للسكون</a:t>
          </a:r>
          <a:endParaRPr lang="en-CA" sz="1400" kern="1200" dirty="0">
            <a:latin typeface="+mn-lt"/>
          </a:endParaRPr>
        </a:p>
      </dsp:txBody>
      <dsp:txXfrm>
        <a:off x="11022691" y="3180410"/>
        <a:ext cx="1137812" cy="539709"/>
      </dsp:txXfrm>
    </dsp:sp>
  </dsp:spTree>
</dsp:drawing>
</file>

<file path=ppt/diagrams/drawing5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A9B13-2BC5-4FD8-A530-5D7C436BD76D}">
      <dsp:nvSpPr>
        <dsp:cNvPr id="0" name=""/>
        <dsp:cNvSpPr/>
      </dsp:nvSpPr>
      <dsp:spPr>
        <a:xfrm rot="5400000">
          <a:off x="-196967" y="196967"/>
          <a:ext cx="1313114" cy="9191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500" b="1" kern="1200" dirty="0"/>
            <a:t>2</a:t>
          </a:r>
          <a:endParaRPr lang="en-US" sz="2500" b="1" kern="1200" dirty="0"/>
        </a:p>
      </dsp:txBody>
      <dsp:txXfrm rot="-5400000">
        <a:off x="1" y="459590"/>
        <a:ext cx="919179" cy="393935"/>
      </dsp:txXfrm>
    </dsp:sp>
    <dsp:sp modelId="{09D56115-5904-4460-B20B-9F40540D88B4}">
      <dsp:nvSpPr>
        <dsp:cNvPr id="0" name=""/>
        <dsp:cNvSpPr/>
      </dsp:nvSpPr>
      <dsp:spPr>
        <a:xfrm rot="5400000">
          <a:off x="4859823" y="-3940644"/>
          <a:ext cx="853524" cy="8734812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>
              <a:solidFill>
                <a:schemeClr val="tx1"/>
              </a:solidFill>
            </a:rPr>
            <a:t>Madd Lazim (Obligatory)</a:t>
          </a:r>
          <a:r>
            <a:rPr lang="en-US" sz="2400" b="1" kern="1200" dirty="0">
              <a:solidFill>
                <a:srgbClr val="FF0000"/>
              </a:solidFill>
            </a:rPr>
            <a:t> </a:t>
          </a:r>
          <a:r>
            <a:rPr lang="ar-SA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المد اللازم</a:t>
          </a:r>
          <a:endParaRPr lang="en-US" sz="2400" kern="12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919179" y="41666"/>
        <a:ext cx="8693146" cy="770192"/>
      </dsp:txXfrm>
    </dsp:sp>
  </dsp:spTree>
</dsp:drawing>
</file>

<file path=ppt/diagrams/drawing5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A9B13-2BC5-4FD8-A530-5D7C436BD76D}">
      <dsp:nvSpPr>
        <dsp:cNvPr id="0" name=""/>
        <dsp:cNvSpPr/>
      </dsp:nvSpPr>
      <dsp:spPr>
        <a:xfrm rot="5400000">
          <a:off x="-196967" y="196967"/>
          <a:ext cx="1313114" cy="9191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500" b="1" kern="1200" dirty="0"/>
            <a:t>2</a:t>
          </a:r>
          <a:endParaRPr lang="en-US" sz="2500" b="1" kern="1200" dirty="0"/>
        </a:p>
      </dsp:txBody>
      <dsp:txXfrm rot="-5400000">
        <a:off x="1" y="459590"/>
        <a:ext cx="919179" cy="393935"/>
      </dsp:txXfrm>
    </dsp:sp>
    <dsp:sp modelId="{09D56115-5904-4460-B20B-9F40540D88B4}">
      <dsp:nvSpPr>
        <dsp:cNvPr id="0" name=""/>
        <dsp:cNvSpPr/>
      </dsp:nvSpPr>
      <dsp:spPr>
        <a:xfrm rot="5400000">
          <a:off x="4859823" y="-3940644"/>
          <a:ext cx="853524" cy="8734812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>
              <a:solidFill>
                <a:schemeClr val="tx1"/>
              </a:solidFill>
            </a:rPr>
            <a:t>Madd Lazim (Obligatory)</a:t>
          </a:r>
          <a:r>
            <a:rPr lang="en-US" sz="2400" b="1" kern="1200" dirty="0">
              <a:solidFill>
                <a:srgbClr val="FF0000"/>
              </a:solidFill>
            </a:rPr>
            <a:t> </a:t>
          </a:r>
          <a:r>
            <a:rPr lang="ar-SA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المد اللازم</a:t>
          </a:r>
          <a:endParaRPr lang="en-US" sz="2400" kern="12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919179" y="41666"/>
        <a:ext cx="8693146" cy="770192"/>
      </dsp:txXfrm>
    </dsp:sp>
  </dsp:spTree>
</dsp:drawing>
</file>

<file path=ppt/diagrams/drawing5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A9B13-2BC5-4FD8-A530-5D7C436BD76D}">
      <dsp:nvSpPr>
        <dsp:cNvPr id="0" name=""/>
        <dsp:cNvSpPr/>
      </dsp:nvSpPr>
      <dsp:spPr>
        <a:xfrm rot="5400000">
          <a:off x="-196967" y="196967"/>
          <a:ext cx="1313114" cy="9191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500" b="1" kern="1200" dirty="0"/>
            <a:t>2</a:t>
          </a:r>
          <a:endParaRPr lang="en-US" sz="2500" b="1" kern="1200" dirty="0"/>
        </a:p>
      </dsp:txBody>
      <dsp:txXfrm rot="-5400000">
        <a:off x="1" y="459590"/>
        <a:ext cx="919179" cy="393935"/>
      </dsp:txXfrm>
    </dsp:sp>
    <dsp:sp modelId="{09D56115-5904-4460-B20B-9F40540D88B4}">
      <dsp:nvSpPr>
        <dsp:cNvPr id="0" name=""/>
        <dsp:cNvSpPr/>
      </dsp:nvSpPr>
      <dsp:spPr>
        <a:xfrm rot="5400000">
          <a:off x="4859823" y="-3940644"/>
          <a:ext cx="853524" cy="8734812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>
              <a:solidFill>
                <a:schemeClr val="tx1"/>
              </a:solidFill>
            </a:rPr>
            <a:t>Madd Lazim (Obligatory)</a:t>
          </a:r>
          <a:r>
            <a:rPr lang="en-US" sz="2400" b="1" kern="1200" dirty="0">
              <a:solidFill>
                <a:srgbClr val="FF0000"/>
              </a:solidFill>
            </a:rPr>
            <a:t> </a:t>
          </a:r>
          <a:r>
            <a:rPr lang="ar-SA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المد اللازم</a:t>
          </a:r>
          <a:endParaRPr lang="en-US" sz="2400" kern="12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919179" y="41666"/>
        <a:ext cx="8693146" cy="770192"/>
      </dsp:txXfrm>
    </dsp:sp>
  </dsp:spTree>
</dsp:drawing>
</file>

<file path=ppt/diagrams/drawing6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47031F-71F3-1541-B08E-11A19CD467A8}">
      <dsp:nvSpPr>
        <dsp:cNvPr id="0" name=""/>
        <dsp:cNvSpPr/>
      </dsp:nvSpPr>
      <dsp:spPr>
        <a:xfrm>
          <a:off x="3859568" y="1538548"/>
          <a:ext cx="190602" cy="14866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6697"/>
              </a:lnTo>
              <a:lnTo>
                <a:pt x="190602" y="148669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49991A-4DDC-7049-8533-5601F53D59B7}">
      <dsp:nvSpPr>
        <dsp:cNvPr id="0" name=""/>
        <dsp:cNvSpPr/>
      </dsp:nvSpPr>
      <dsp:spPr>
        <a:xfrm>
          <a:off x="3859568" y="1538548"/>
          <a:ext cx="190602" cy="5845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4513"/>
              </a:lnTo>
              <a:lnTo>
                <a:pt x="190602" y="58451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6D2611-2774-3E45-BB0D-D63F0059B486}">
      <dsp:nvSpPr>
        <dsp:cNvPr id="0" name=""/>
        <dsp:cNvSpPr/>
      </dsp:nvSpPr>
      <dsp:spPr>
        <a:xfrm>
          <a:off x="3599078" y="636364"/>
          <a:ext cx="768762" cy="2668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421"/>
              </a:lnTo>
              <a:lnTo>
                <a:pt x="768762" y="133421"/>
              </a:lnTo>
              <a:lnTo>
                <a:pt x="768762" y="26684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A6CFFA-C517-504E-9670-D3488249CEC9}">
      <dsp:nvSpPr>
        <dsp:cNvPr id="0" name=""/>
        <dsp:cNvSpPr/>
      </dsp:nvSpPr>
      <dsp:spPr>
        <a:xfrm>
          <a:off x="1983191" y="1538548"/>
          <a:ext cx="190602" cy="14866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6697"/>
              </a:lnTo>
              <a:lnTo>
                <a:pt x="190602" y="148669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52AE45-8D12-8243-B1DF-6BB0D954AEBB}">
      <dsp:nvSpPr>
        <dsp:cNvPr id="0" name=""/>
        <dsp:cNvSpPr/>
      </dsp:nvSpPr>
      <dsp:spPr>
        <a:xfrm>
          <a:off x="1983191" y="1538548"/>
          <a:ext cx="190602" cy="5845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4513"/>
              </a:lnTo>
              <a:lnTo>
                <a:pt x="190602" y="58451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2242E9-E98C-BF4A-BEE0-9AAB68459C92}">
      <dsp:nvSpPr>
        <dsp:cNvPr id="0" name=""/>
        <dsp:cNvSpPr/>
      </dsp:nvSpPr>
      <dsp:spPr>
        <a:xfrm>
          <a:off x="2491463" y="636364"/>
          <a:ext cx="1107614" cy="266843"/>
        </a:xfrm>
        <a:custGeom>
          <a:avLst/>
          <a:gdLst/>
          <a:ahLst/>
          <a:cxnLst/>
          <a:rect l="0" t="0" r="0" b="0"/>
          <a:pathLst>
            <a:path>
              <a:moveTo>
                <a:pt x="1107614" y="0"/>
              </a:moveTo>
              <a:lnTo>
                <a:pt x="1107614" y="133421"/>
              </a:lnTo>
              <a:lnTo>
                <a:pt x="0" y="133421"/>
              </a:lnTo>
              <a:lnTo>
                <a:pt x="0" y="26684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6BCA53-6B1A-5543-BE03-DA76B9759A7D}">
      <dsp:nvSpPr>
        <dsp:cNvPr id="0" name=""/>
        <dsp:cNvSpPr/>
      </dsp:nvSpPr>
      <dsp:spPr>
        <a:xfrm>
          <a:off x="2963738" y="1023"/>
          <a:ext cx="1270681" cy="635340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Lazim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(Compulsory)</a:t>
          </a:r>
          <a:br>
            <a:rPr lang="en-C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اللازم</a:t>
          </a:r>
          <a:endParaRPr lang="en-CA" sz="1400" kern="1200" dirty="0">
            <a:latin typeface="+mn-lt"/>
          </a:endParaRPr>
        </a:p>
      </dsp:txBody>
      <dsp:txXfrm>
        <a:off x="2963738" y="1023"/>
        <a:ext cx="1270681" cy="635340"/>
      </dsp:txXfrm>
    </dsp:sp>
    <dsp:sp modelId="{56631885-E12A-EA4E-B819-91490DFB6D5F}">
      <dsp:nvSpPr>
        <dsp:cNvPr id="0" name=""/>
        <dsp:cNvSpPr/>
      </dsp:nvSpPr>
      <dsp:spPr>
        <a:xfrm>
          <a:off x="1856123" y="903207"/>
          <a:ext cx="1270681" cy="63534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Kalimi</a:t>
          </a:r>
          <a:r>
            <a:rPr lang="en-US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br>
            <a:rPr lang="ar-SA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en-US" sz="12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(word)</a:t>
          </a:r>
          <a:br>
            <a:rPr lang="en-US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kern="1200" dirty="0">
            <a:solidFill>
              <a:schemeClr val="tx1"/>
            </a:solidFill>
            <a:latin typeface="+mn-lt"/>
          </a:endParaRPr>
        </a:p>
      </dsp:txBody>
      <dsp:txXfrm>
        <a:off x="1887138" y="934222"/>
        <a:ext cx="1208651" cy="573310"/>
      </dsp:txXfrm>
    </dsp:sp>
    <dsp:sp modelId="{1DFE80F7-7D13-8E4C-98F9-FDA733D2A3A7}">
      <dsp:nvSpPr>
        <dsp:cNvPr id="0" name=""/>
        <dsp:cNvSpPr/>
      </dsp:nvSpPr>
      <dsp:spPr>
        <a:xfrm>
          <a:off x="2173793" y="1805391"/>
          <a:ext cx="1270681" cy="635340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Muthaqqal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(Heavy)</a:t>
          </a:r>
          <a:br>
            <a:rPr lang="en-C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مثقل</a:t>
          </a:r>
          <a:endParaRPr lang="en-CA" sz="1400" kern="1200" dirty="0">
            <a:latin typeface="+mn-lt"/>
          </a:endParaRPr>
        </a:p>
      </dsp:txBody>
      <dsp:txXfrm>
        <a:off x="2204808" y="1836406"/>
        <a:ext cx="1208651" cy="573310"/>
      </dsp:txXfrm>
    </dsp:sp>
    <dsp:sp modelId="{E1053A9F-4B47-AA45-BFBA-CB94E6DAED0E}">
      <dsp:nvSpPr>
        <dsp:cNvPr id="0" name=""/>
        <dsp:cNvSpPr/>
      </dsp:nvSpPr>
      <dsp:spPr>
        <a:xfrm>
          <a:off x="2173793" y="2707575"/>
          <a:ext cx="1270681" cy="635340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Mukhaffaf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(Light)</a:t>
          </a:r>
          <a:br>
            <a:rPr lang="ar-S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مخفف</a:t>
          </a:r>
          <a:endParaRPr lang="en-CA" sz="1400" kern="1200" dirty="0">
            <a:latin typeface="+mn-lt"/>
          </a:endParaRPr>
        </a:p>
      </dsp:txBody>
      <dsp:txXfrm>
        <a:off x="2204808" y="2738590"/>
        <a:ext cx="1208651" cy="573310"/>
      </dsp:txXfrm>
    </dsp:sp>
    <dsp:sp modelId="{07DF70A2-F207-4C49-8D88-11093927A77C}">
      <dsp:nvSpPr>
        <dsp:cNvPr id="0" name=""/>
        <dsp:cNvSpPr/>
      </dsp:nvSpPr>
      <dsp:spPr>
        <a:xfrm>
          <a:off x="3732500" y="903207"/>
          <a:ext cx="1270681" cy="63534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Harfi</a:t>
          </a:r>
          <a:r>
            <a:rPr lang="en-CA" sz="1400" kern="1200" dirty="0">
              <a:latin typeface="+mn-lt"/>
            </a:rPr>
            <a:t> </a:t>
          </a:r>
          <a:br>
            <a:rPr lang="ar-S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(letter)</a:t>
          </a:r>
          <a:br>
            <a:rPr lang="en-CA" sz="1200" kern="1200" dirty="0">
              <a:latin typeface="+mn-lt"/>
            </a:rPr>
          </a:br>
          <a:r>
            <a:rPr lang="ar-SA" sz="1400" kern="1200" dirty="0">
              <a:latin typeface="+mn-lt"/>
            </a:rPr>
            <a:t>حرفي</a:t>
          </a:r>
          <a:endParaRPr lang="en-CA" sz="1400" kern="1200" dirty="0">
            <a:latin typeface="+mn-lt"/>
          </a:endParaRPr>
        </a:p>
      </dsp:txBody>
      <dsp:txXfrm>
        <a:off x="3763515" y="934222"/>
        <a:ext cx="1208651" cy="573310"/>
      </dsp:txXfrm>
    </dsp:sp>
    <dsp:sp modelId="{864C587B-D834-1244-89A5-C85D2BEAA7F0}">
      <dsp:nvSpPr>
        <dsp:cNvPr id="0" name=""/>
        <dsp:cNvSpPr/>
      </dsp:nvSpPr>
      <dsp:spPr>
        <a:xfrm>
          <a:off x="4050170" y="1805391"/>
          <a:ext cx="1270681" cy="635340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>
              <a:latin typeface="+mn-lt"/>
            </a:rPr>
            <a:t>Muthaqqal</a:t>
          </a:r>
          <a:br>
            <a:rPr lang="en-CA" sz="1400" kern="1200">
              <a:latin typeface="+mn-lt"/>
            </a:rPr>
          </a:br>
          <a:r>
            <a:rPr lang="en-CA" sz="1400" kern="1200">
              <a:latin typeface="+mn-lt"/>
            </a:rPr>
            <a:t>(Heavy)</a:t>
          </a:r>
          <a:br>
            <a:rPr lang="en-CA" sz="1400" kern="1200">
              <a:latin typeface="+mn-lt"/>
            </a:rPr>
          </a:br>
          <a:r>
            <a:rPr lang="ar-SA" sz="1400" kern="1200">
              <a:latin typeface="+mn-lt"/>
            </a:rPr>
            <a:t>مثقل</a:t>
          </a:r>
          <a:endParaRPr lang="en-CA" sz="1400" kern="1200" dirty="0">
            <a:latin typeface="+mn-lt"/>
          </a:endParaRPr>
        </a:p>
      </dsp:txBody>
      <dsp:txXfrm>
        <a:off x="4081185" y="1836406"/>
        <a:ext cx="1208651" cy="573310"/>
      </dsp:txXfrm>
    </dsp:sp>
    <dsp:sp modelId="{03F99A12-2112-C042-8AA0-033290933644}">
      <dsp:nvSpPr>
        <dsp:cNvPr id="0" name=""/>
        <dsp:cNvSpPr/>
      </dsp:nvSpPr>
      <dsp:spPr>
        <a:xfrm>
          <a:off x="4050170" y="2707575"/>
          <a:ext cx="1270681" cy="635340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Mukhaffaf</a:t>
          </a:r>
          <a:br>
            <a:rPr lang="en-CA" sz="1400" kern="1200" dirty="0">
              <a:latin typeface="+mn-lt"/>
            </a:rPr>
          </a:br>
          <a:r>
            <a:rPr lang="en-CA" sz="1400" kern="1200" dirty="0">
              <a:latin typeface="+mn-lt"/>
            </a:rPr>
            <a:t>(Light)</a:t>
          </a:r>
          <a:br>
            <a:rPr lang="ar-S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مخفف</a:t>
          </a:r>
          <a:endParaRPr lang="en-US" sz="1400" kern="1200" dirty="0"/>
        </a:p>
      </dsp:txBody>
      <dsp:txXfrm>
        <a:off x="4081185" y="2738590"/>
        <a:ext cx="1208651" cy="573310"/>
      </dsp:txXfrm>
    </dsp:sp>
  </dsp:spTree>
</dsp:drawing>
</file>

<file path=ppt/diagrams/drawing6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A9B13-2BC5-4FD8-A530-5D7C436BD76D}">
      <dsp:nvSpPr>
        <dsp:cNvPr id="0" name=""/>
        <dsp:cNvSpPr/>
      </dsp:nvSpPr>
      <dsp:spPr>
        <a:xfrm rot="5400000">
          <a:off x="-196967" y="196967"/>
          <a:ext cx="1313114" cy="9191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500" b="1" kern="1200" dirty="0"/>
            <a:t>2</a:t>
          </a:r>
          <a:endParaRPr lang="en-US" sz="2500" b="1" kern="1200" dirty="0"/>
        </a:p>
      </dsp:txBody>
      <dsp:txXfrm rot="-5400000">
        <a:off x="1" y="459590"/>
        <a:ext cx="919179" cy="393935"/>
      </dsp:txXfrm>
    </dsp:sp>
    <dsp:sp modelId="{09D56115-5904-4460-B20B-9F40540D88B4}">
      <dsp:nvSpPr>
        <dsp:cNvPr id="0" name=""/>
        <dsp:cNvSpPr/>
      </dsp:nvSpPr>
      <dsp:spPr>
        <a:xfrm rot="5400000">
          <a:off x="4859823" y="-3940644"/>
          <a:ext cx="853524" cy="8734812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>
              <a:solidFill>
                <a:schemeClr val="tx1"/>
              </a:solidFill>
            </a:rPr>
            <a:t>Madd Lazim (Obligatory)</a:t>
          </a:r>
          <a:r>
            <a:rPr lang="en-US" sz="2400" b="1" kern="1200" dirty="0">
              <a:solidFill>
                <a:srgbClr val="FF0000"/>
              </a:solidFill>
            </a:rPr>
            <a:t> </a:t>
          </a:r>
          <a:r>
            <a:rPr lang="ar-SA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المد اللازم</a:t>
          </a:r>
          <a:endParaRPr lang="en-US" sz="2400" kern="12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919179" y="41666"/>
        <a:ext cx="8693146" cy="770192"/>
      </dsp:txXfrm>
    </dsp:sp>
  </dsp:spTree>
</dsp:drawing>
</file>

<file path=ppt/diagrams/drawing6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47031F-71F3-1541-B08E-11A19CD467A8}">
      <dsp:nvSpPr>
        <dsp:cNvPr id="0" name=""/>
        <dsp:cNvSpPr/>
      </dsp:nvSpPr>
      <dsp:spPr>
        <a:xfrm>
          <a:off x="3859568" y="1538548"/>
          <a:ext cx="190602" cy="14866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6697"/>
              </a:lnTo>
              <a:lnTo>
                <a:pt x="190602" y="148669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49991A-4DDC-7049-8533-5601F53D59B7}">
      <dsp:nvSpPr>
        <dsp:cNvPr id="0" name=""/>
        <dsp:cNvSpPr/>
      </dsp:nvSpPr>
      <dsp:spPr>
        <a:xfrm>
          <a:off x="3859568" y="1538548"/>
          <a:ext cx="190602" cy="5845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4513"/>
              </a:lnTo>
              <a:lnTo>
                <a:pt x="190602" y="58451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6D2611-2774-3E45-BB0D-D63F0059B486}">
      <dsp:nvSpPr>
        <dsp:cNvPr id="0" name=""/>
        <dsp:cNvSpPr/>
      </dsp:nvSpPr>
      <dsp:spPr>
        <a:xfrm>
          <a:off x="3599078" y="636364"/>
          <a:ext cx="768762" cy="2668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421"/>
              </a:lnTo>
              <a:lnTo>
                <a:pt x="768762" y="133421"/>
              </a:lnTo>
              <a:lnTo>
                <a:pt x="768762" y="26684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A6CFFA-C517-504E-9670-D3488249CEC9}">
      <dsp:nvSpPr>
        <dsp:cNvPr id="0" name=""/>
        <dsp:cNvSpPr/>
      </dsp:nvSpPr>
      <dsp:spPr>
        <a:xfrm>
          <a:off x="1983191" y="1538548"/>
          <a:ext cx="190602" cy="14866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6697"/>
              </a:lnTo>
              <a:lnTo>
                <a:pt x="190602" y="148669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52AE45-8D12-8243-B1DF-6BB0D954AEBB}">
      <dsp:nvSpPr>
        <dsp:cNvPr id="0" name=""/>
        <dsp:cNvSpPr/>
      </dsp:nvSpPr>
      <dsp:spPr>
        <a:xfrm>
          <a:off x="1983191" y="1538548"/>
          <a:ext cx="190602" cy="5845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4513"/>
              </a:lnTo>
              <a:lnTo>
                <a:pt x="190602" y="58451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2242E9-E98C-BF4A-BEE0-9AAB68459C92}">
      <dsp:nvSpPr>
        <dsp:cNvPr id="0" name=""/>
        <dsp:cNvSpPr/>
      </dsp:nvSpPr>
      <dsp:spPr>
        <a:xfrm>
          <a:off x="2491463" y="636364"/>
          <a:ext cx="1107614" cy="266843"/>
        </a:xfrm>
        <a:custGeom>
          <a:avLst/>
          <a:gdLst/>
          <a:ahLst/>
          <a:cxnLst/>
          <a:rect l="0" t="0" r="0" b="0"/>
          <a:pathLst>
            <a:path>
              <a:moveTo>
                <a:pt x="1107614" y="0"/>
              </a:moveTo>
              <a:lnTo>
                <a:pt x="1107614" y="133421"/>
              </a:lnTo>
              <a:lnTo>
                <a:pt x="0" y="133421"/>
              </a:lnTo>
              <a:lnTo>
                <a:pt x="0" y="26684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6BCA53-6B1A-5543-BE03-DA76B9759A7D}">
      <dsp:nvSpPr>
        <dsp:cNvPr id="0" name=""/>
        <dsp:cNvSpPr/>
      </dsp:nvSpPr>
      <dsp:spPr>
        <a:xfrm>
          <a:off x="2963738" y="1023"/>
          <a:ext cx="1270681" cy="635340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Lazim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(Compulsory)</a:t>
          </a:r>
          <a:br>
            <a:rPr lang="en-C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اللازم</a:t>
          </a:r>
          <a:endParaRPr lang="en-CA" sz="1400" kern="1200" dirty="0">
            <a:latin typeface="+mn-lt"/>
          </a:endParaRPr>
        </a:p>
      </dsp:txBody>
      <dsp:txXfrm>
        <a:off x="2963738" y="1023"/>
        <a:ext cx="1270681" cy="635340"/>
      </dsp:txXfrm>
    </dsp:sp>
    <dsp:sp modelId="{56631885-E12A-EA4E-B819-91490DFB6D5F}">
      <dsp:nvSpPr>
        <dsp:cNvPr id="0" name=""/>
        <dsp:cNvSpPr/>
      </dsp:nvSpPr>
      <dsp:spPr>
        <a:xfrm>
          <a:off x="1856123" y="903207"/>
          <a:ext cx="1270681" cy="63534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Kalimi</a:t>
          </a:r>
          <a:r>
            <a:rPr lang="en-US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br>
            <a:rPr lang="ar-SA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en-US" sz="12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(word)</a:t>
          </a:r>
          <a:br>
            <a:rPr lang="en-US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kern="1200" dirty="0">
            <a:solidFill>
              <a:schemeClr val="tx1"/>
            </a:solidFill>
            <a:latin typeface="+mn-lt"/>
          </a:endParaRPr>
        </a:p>
      </dsp:txBody>
      <dsp:txXfrm>
        <a:off x="1887138" y="934222"/>
        <a:ext cx="1208651" cy="573310"/>
      </dsp:txXfrm>
    </dsp:sp>
    <dsp:sp modelId="{1DFE80F7-7D13-8E4C-98F9-FDA733D2A3A7}">
      <dsp:nvSpPr>
        <dsp:cNvPr id="0" name=""/>
        <dsp:cNvSpPr/>
      </dsp:nvSpPr>
      <dsp:spPr>
        <a:xfrm>
          <a:off x="2173793" y="1805391"/>
          <a:ext cx="1270681" cy="635340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Muthaqqal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(Heavy)</a:t>
          </a:r>
          <a:br>
            <a:rPr lang="en-C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مثقل</a:t>
          </a:r>
          <a:endParaRPr lang="en-CA" sz="1400" kern="1200" dirty="0">
            <a:latin typeface="+mn-lt"/>
          </a:endParaRPr>
        </a:p>
      </dsp:txBody>
      <dsp:txXfrm>
        <a:off x="2204808" y="1836406"/>
        <a:ext cx="1208651" cy="573310"/>
      </dsp:txXfrm>
    </dsp:sp>
    <dsp:sp modelId="{E1053A9F-4B47-AA45-BFBA-CB94E6DAED0E}">
      <dsp:nvSpPr>
        <dsp:cNvPr id="0" name=""/>
        <dsp:cNvSpPr/>
      </dsp:nvSpPr>
      <dsp:spPr>
        <a:xfrm>
          <a:off x="2173793" y="2707575"/>
          <a:ext cx="1270681" cy="635340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Mukhaffaf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(Light)</a:t>
          </a:r>
          <a:br>
            <a:rPr lang="ar-S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مخفف</a:t>
          </a:r>
          <a:endParaRPr lang="en-CA" sz="1400" kern="1200" dirty="0">
            <a:latin typeface="+mn-lt"/>
          </a:endParaRPr>
        </a:p>
      </dsp:txBody>
      <dsp:txXfrm>
        <a:off x="2204808" y="2738590"/>
        <a:ext cx="1208651" cy="573310"/>
      </dsp:txXfrm>
    </dsp:sp>
    <dsp:sp modelId="{07DF70A2-F207-4C49-8D88-11093927A77C}">
      <dsp:nvSpPr>
        <dsp:cNvPr id="0" name=""/>
        <dsp:cNvSpPr/>
      </dsp:nvSpPr>
      <dsp:spPr>
        <a:xfrm>
          <a:off x="3732500" y="903207"/>
          <a:ext cx="1270681" cy="63534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Harfi</a:t>
          </a:r>
          <a:r>
            <a:rPr lang="en-CA" sz="1400" kern="1200" dirty="0">
              <a:latin typeface="+mn-lt"/>
            </a:rPr>
            <a:t> </a:t>
          </a:r>
          <a:br>
            <a:rPr lang="ar-S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(letter)</a:t>
          </a:r>
          <a:br>
            <a:rPr lang="en-CA" sz="1200" kern="1200" dirty="0">
              <a:latin typeface="+mn-lt"/>
            </a:rPr>
          </a:br>
          <a:r>
            <a:rPr lang="ar-SA" sz="1400" kern="1200" dirty="0">
              <a:latin typeface="+mn-lt"/>
            </a:rPr>
            <a:t>حرفي</a:t>
          </a:r>
          <a:endParaRPr lang="en-CA" sz="1400" kern="1200" dirty="0">
            <a:latin typeface="+mn-lt"/>
          </a:endParaRPr>
        </a:p>
      </dsp:txBody>
      <dsp:txXfrm>
        <a:off x="3763515" y="934222"/>
        <a:ext cx="1208651" cy="573310"/>
      </dsp:txXfrm>
    </dsp:sp>
    <dsp:sp modelId="{864C587B-D834-1244-89A5-C85D2BEAA7F0}">
      <dsp:nvSpPr>
        <dsp:cNvPr id="0" name=""/>
        <dsp:cNvSpPr/>
      </dsp:nvSpPr>
      <dsp:spPr>
        <a:xfrm>
          <a:off x="4050170" y="1805391"/>
          <a:ext cx="1270681" cy="635340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>
              <a:latin typeface="+mn-lt"/>
            </a:rPr>
            <a:t>Muthaqqal</a:t>
          </a:r>
          <a:br>
            <a:rPr lang="en-CA" sz="1400" kern="1200">
              <a:latin typeface="+mn-lt"/>
            </a:rPr>
          </a:br>
          <a:r>
            <a:rPr lang="en-CA" sz="1400" kern="1200">
              <a:latin typeface="+mn-lt"/>
            </a:rPr>
            <a:t>(Heavy)</a:t>
          </a:r>
          <a:br>
            <a:rPr lang="en-CA" sz="1400" kern="1200">
              <a:latin typeface="+mn-lt"/>
            </a:rPr>
          </a:br>
          <a:r>
            <a:rPr lang="ar-SA" sz="1400" kern="1200">
              <a:latin typeface="+mn-lt"/>
            </a:rPr>
            <a:t>مثقل</a:t>
          </a:r>
          <a:endParaRPr lang="en-CA" sz="1400" kern="1200" dirty="0">
            <a:latin typeface="+mn-lt"/>
          </a:endParaRPr>
        </a:p>
      </dsp:txBody>
      <dsp:txXfrm>
        <a:off x="4081185" y="1836406"/>
        <a:ext cx="1208651" cy="573310"/>
      </dsp:txXfrm>
    </dsp:sp>
    <dsp:sp modelId="{03F99A12-2112-C042-8AA0-033290933644}">
      <dsp:nvSpPr>
        <dsp:cNvPr id="0" name=""/>
        <dsp:cNvSpPr/>
      </dsp:nvSpPr>
      <dsp:spPr>
        <a:xfrm>
          <a:off x="4050170" y="2707575"/>
          <a:ext cx="1270681" cy="635340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Mukhaffaf</a:t>
          </a:r>
          <a:br>
            <a:rPr lang="en-CA" sz="1400" kern="1200" dirty="0">
              <a:latin typeface="+mn-lt"/>
            </a:rPr>
          </a:br>
          <a:r>
            <a:rPr lang="en-CA" sz="1400" kern="1200" dirty="0">
              <a:latin typeface="+mn-lt"/>
            </a:rPr>
            <a:t>(Light)</a:t>
          </a:r>
          <a:br>
            <a:rPr lang="ar-S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مخفف</a:t>
          </a:r>
          <a:endParaRPr lang="en-US" sz="1400" kern="1200" dirty="0"/>
        </a:p>
      </dsp:txBody>
      <dsp:txXfrm>
        <a:off x="4081185" y="2738590"/>
        <a:ext cx="1208651" cy="573310"/>
      </dsp:txXfrm>
    </dsp:sp>
  </dsp:spTree>
</dsp:drawing>
</file>

<file path=ppt/diagrams/drawing6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A9B13-2BC5-4FD8-A530-5D7C436BD76D}">
      <dsp:nvSpPr>
        <dsp:cNvPr id="0" name=""/>
        <dsp:cNvSpPr/>
      </dsp:nvSpPr>
      <dsp:spPr>
        <a:xfrm rot="5400000">
          <a:off x="-196967" y="196967"/>
          <a:ext cx="1313114" cy="9191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500" b="1" kern="1200" dirty="0"/>
            <a:t>2</a:t>
          </a:r>
          <a:endParaRPr lang="en-US" sz="2500" b="1" kern="1200" dirty="0"/>
        </a:p>
      </dsp:txBody>
      <dsp:txXfrm rot="-5400000">
        <a:off x="1" y="459590"/>
        <a:ext cx="919179" cy="393935"/>
      </dsp:txXfrm>
    </dsp:sp>
    <dsp:sp modelId="{09D56115-5904-4460-B20B-9F40540D88B4}">
      <dsp:nvSpPr>
        <dsp:cNvPr id="0" name=""/>
        <dsp:cNvSpPr/>
      </dsp:nvSpPr>
      <dsp:spPr>
        <a:xfrm rot="5400000">
          <a:off x="4859823" y="-3940644"/>
          <a:ext cx="853524" cy="8734812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>
              <a:solidFill>
                <a:schemeClr val="tx1"/>
              </a:solidFill>
            </a:rPr>
            <a:t>Madd Lazim (Obligatory)</a:t>
          </a:r>
          <a:r>
            <a:rPr lang="en-US" sz="2400" b="1" kern="1200" dirty="0">
              <a:solidFill>
                <a:srgbClr val="FF0000"/>
              </a:solidFill>
            </a:rPr>
            <a:t> </a:t>
          </a:r>
          <a:r>
            <a:rPr lang="ar-SA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المد اللازم</a:t>
          </a:r>
          <a:endParaRPr lang="en-US" sz="2400" kern="12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919179" y="41666"/>
        <a:ext cx="8693146" cy="770192"/>
      </dsp:txXfrm>
    </dsp:sp>
  </dsp:spTree>
</dsp:drawing>
</file>

<file path=ppt/diagrams/drawing6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47031F-71F3-1541-B08E-11A19CD467A8}">
      <dsp:nvSpPr>
        <dsp:cNvPr id="0" name=""/>
        <dsp:cNvSpPr/>
      </dsp:nvSpPr>
      <dsp:spPr>
        <a:xfrm>
          <a:off x="3859568" y="1538548"/>
          <a:ext cx="190602" cy="14866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6697"/>
              </a:lnTo>
              <a:lnTo>
                <a:pt x="190602" y="148669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49991A-4DDC-7049-8533-5601F53D59B7}">
      <dsp:nvSpPr>
        <dsp:cNvPr id="0" name=""/>
        <dsp:cNvSpPr/>
      </dsp:nvSpPr>
      <dsp:spPr>
        <a:xfrm>
          <a:off x="3859568" y="1538548"/>
          <a:ext cx="190602" cy="5845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4513"/>
              </a:lnTo>
              <a:lnTo>
                <a:pt x="190602" y="58451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6D2611-2774-3E45-BB0D-D63F0059B486}">
      <dsp:nvSpPr>
        <dsp:cNvPr id="0" name=""/>
        <dsp:cNvSpPr/>
      </dsp:nvSpPr>
      <dsp:spPr>
        <a:xfrm>
          <a:off x="3599078" y="636364"/>
          <a:ext cx="768762" cy="2668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421"/>
              </a:lnTo>
              <a:lnTo>
                <a:pt x="768762" y="133421"/>
              </a:lnTo>
              <a:lnTo>
                <a:pt x="768762" y="26684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A6CFFA-C517-504E-9670-D3488249CEC9}">
      <dsp:nvSpPr>
        <dsp:cNvPr id="0" name=""/>
        <dsp:cNvSpPr/>
      </dsp:nvSpPr>
      <dsp:spPr>
        <a:xfrm>
          <a:off x="1983191" y="1538548"/>
          <a:ext cx="190602" cy="14866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6697"/>
              </a:lnTo>
              <a:lnTo>
                <a:pt x="190602" y="148669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52AE45-8D12-8243-B1DF-6BB0D954AEBB}">
      <dsp:nvSpPr>
        <dsp:cNvPr id="0" name=""/>
        <dsp:cNvSpPr/>
      </dsp:nvSpPr>
      <dsp:spPr>
        <a:xfrm>
          <a:off x="1983191" y="1538548"/>
          <a:ext cx="190602" cy="5845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4513"/>
              </a:lnTo>
              <a:lnTo>
                <a:pt x="190602" y="58451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2242E9-E98C-BF4A-BEE0-9AAB68459C92}">
      <dsp:nvSpPr>
        <dsp:cNvPr id="0" name=""/>
        <dsp:cNvSpPr/>
      </dsp:nvSpPr>
      <dsp:spPr>
        <a:xfrm>
          <a:off x="2491463" y="636364"/>
          <a:ext cx="1107614" cy="266843"/>
        </a:xfrm>
        <a:custGeom>
          <a:avLst/>
          <a:gdLst/>
          <a:ahLst/>
          <a:cxnLst/>
          <a:rect l="0" t="0" r="0" b="0"/>
          <a:pathLst>
            <a:path>
              <a:moveTo>
                <a:pt x="1107614" y="0"/>
              </a:moveTo>
              <a:lnTo>
                <a:pt x="1107614" y="133421"/>
              </a:lnTo>
              <a:lnTo>
                <a:pt x="0" y="133421"/>
              </a:lnTo>
              <a:lnTo>
                <a:pt x="0" y="26684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6BCA53-6B1A-5543-BE03-DA76B9759A7D}">
      <dsp:nvSpPr>
        <dsp:cNvPr id="0" name=""/>
        <dsp:cNvSpPr/>
      </dsp:nvSpPr>
      <dsp:spPr>
        <a:xfrm>
          <a:off x="2963738" y="1023"/>
          <a:ext cx="1270681" cy="635340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Lazim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(Compulsory)</a:t>
          </a:r>
          <a:br>
            <a:rPr lang="en-C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اللازم</a:t>
          </a:r>
          <a:endParaRPr lang="en-CA" sz="1400" kern="1200" dirty="0">
            <a:latin typeface="+mn-lt"/>
          </a:endParaRPr>
        </a:p>
      </dsp:txBody>
      <dsp:txXfrm>
        <a:off x="2963738" y="1023"/>
        <a:ext cx="1270681" cy="635340"/>
      </dsp:txXfrm>
    </dsp:sp>
    <dsp:sp modelId="{56631885-E12A-EA4E-B819-91490DFB6D5F}">
      <dsp:nvSpPr>
        <dsp:cNvPr id="0" name=""/>
        <dsp:cNvSpPr/>
      </dsp:nvSpPr>
      <dsp:spPr>
        <a:xfrm>
          <a:off x="1856123" y="903207"/>
          <a:ext cx="1270681" cy="63534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>
              <a:latin typeface="+mn-lt"/>
            </a:rPr>
            <a:t>Harfi</a:t>
          </a:r>
          <a:r>
            <a:rPr lang="en-CA" sz="1400" kern="1200">
              <a:latin typeface="+mn-lt"/>
            </a:rPr>
            <a:t> </a:t>
          </a:r>
          <a:br>
            <a:rPr lang="ar-SA" sz="1400" kern="1200">
              <a:latin typeface="+mn-lt"/>
            </a:rPr>
          </a:br>
          <a:r>
            <a:rPr lang="en-CA" sz="1400" kern="1200">
              <a:latin typeface="+mn-lt"/>
            </a:rPr>
            <a:t>(letter)</a:t>
          </a:r>
          <a:br>
            <a:rPr lang="en-CA" sz="1400" kern="1200">
              <a:latin typeface="+mn-lt"/>
            </a:rPr>
          </a:br>
          <a:r>
            <a:rPr lang="ar-SA" sz="1400" kern="1200">
              <a:latin typeface="+mn-lt"/>
            </a:rPr>
            <a:t>حرفي</a:t>
          </a:r>
          <a:endParaRPr lang="en-CA" sz="1400" kern="1200" dirty="0">
            <a:solidFill>
              <a:schemeClr val="tx1"/>
            </a:solidFill>
            <a:latin typeface="+mn-lt"/>
          </a:endParaRPr>
        </a:p>
      </dsp:txBody>
      <dsp:txXfrm>
        <a:off x="1887138" y="934222"/>
        <a:ext cx="1208651" cy="573310"/>
      </dsp:txXfrm>
    </dsp:sp>
    <dsp:sp modelId="{1DFE80F7-7D13-8E4C-98F9-FDA733D2A3A7}">
      <dsp:nvSpPr>
        <dsp:cNvPr id="0" name=""/>
        <dsp:cNvSpPr/>
      </dsp:nvSpPr>
      <dsp:spPr>
        <a:xfrm>
          <a:off x="2173793" y="1805391"/>
          <a:ext cx="1270681" cy="635340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Muthaqqal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(Heavy)</a:t>
          </a:r>
          <a:br>
            <a:rPr lang="en-C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مثقل</a:t>
          </a:r>
          <a:endParaRPr lang="en-CA" sz="1400" kern="1200" dirty="0">
            <a:latin typeface="+mn-lt"/>
          </a:endParaRPr>
        </a:p>
      </dsp:txBody>
      <dsp:txXfrm>
        <a:off x="2204808" y="1836406"/>
        <a:ext cx="1208651" cy="573310"/>
      </dsp:txXfrm>
    </dsp:sp>
    <dsp:sp modelId="{E1053A9F-4B47-AA45-BFBA-CB94E6DAED0E}">
      <dsp:nvSpPr>
        <dsp:cNvPr id="0" name=""/>
        <dsp:cNvSpPr/>
      </dsp:nvSpPr>
      <dsp:spPr>
        <a:xfrm>
          <a:off x="2173793" y="2707575"/>
          <a:ext cx="1270681" cy="635340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Mukhaffaf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(Light)</a:t>
          </a:r>
          <a:br>
            <a:rPr lang="ar-S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مخفف</a:t>
          </a:r>
          <a:endParaRPr lang="en-CA" sz="1400" kern="1200" dirty="0">
            <a:latin typeface="+mn-lt"/>
          </a:endParaRPr>
        </a:p>
      </dsp:txBody>
      <dsp:txXfrm>
        <a:off x="2204808" y="2738590"/>
        <a:ext cx="1208651" cy="573310"/>
      </dsp:txXfrm>
    </dsp:sp>
    <dsp:sp modelId="{07DF70A2-F207-4C49-8D88-11093927A77C}">
      <dsp:nvSpPr>
        <dsp:cNvPr id="0" name=""/>
        <dsp:cNvSpPr/>
      </dsp:nvSpPr>
      <dsp:spPr>
        <a:xfrm>
          <a:off x="3732500" y="903207"/>
          <a:ext cx="1270681" cy="63534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Harfi</a:t>
          </a:r>
          <a:r>
            <a:rPr lang="en-CA" sz="1400" kern="1200" dirty="0">
              <a:latin typeface="+mn-lt"/>
            </a:rPr>
            <a:t> </a:t>
          </a:r>
          <a:br>
            <a:rPr lang="ar-S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(letter)</a:t>
          </a:r>
          <a:br>
            <a:rPr lang="en-CA" sz="1200" kern="1200" dirty="0">
              <a:latin typeface="+mn-lt"/>
            </a:rPr>
          </a:br>
          <a:r>
            <a:rPr lang="ar-SA" sz="1400" kern="1200" dirty="0">
              <a:latin typeface="+mn-lt"/>
            </a:rPr>
            <a:t>حرفي</a:t>
          </a:r>
          <a:endParaRPr lang="en-CA" sz="1400" kern="1200" dirty="0">
            <a:latin typeface="+mn-lt"/>
          </a:endParaRPr>
        </a:p>
      </dsp:txBody>
      <dsp:txXfrm>
        <a:off x="3763515" y="934222"/>
        <a:ext cx="1208651" cy="573310"/>
      </dsp:txXfrm>
    </dsp:sp>
    <dsp:sp modelId="{864C587B-D834-1244-89A5-C85D2BEAA7F0}">
      <dsp:nvSpPr>
        <dsp:cNvPr id="0" name=""/>
        <dsp:cNvSpPr/>
      </dsp:nvSpPr>
      <dsp:spPr>
        <a:xfrm>
          <a:off x="4050170" y="1805391"/>
          <a:ext cx="1270681" cy="635340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>
              <a:latin typeface="+mn-lt"/>
            </a:rPr>
            <a:t>Muthaqqal</a:t>
          </a:r>
          <a:br>
            <a:rPr lang="en-CA" sz="1400" kern="1200">
              <a:latin typeface="+mn-lt"/>
            </a:rPr>
          </a:br>
          <a:r>
            <a:rPr lang="en-CA" sz="1400" kern="1200">
              <a:latin typeface="+mn-lt"/>
            </a:rPr>
            <a:t>(Heavy)</a:t>
          </a:r>
          <a:br>
            <a:rPr lang="en-CA" sz="1400" kern="1200">
              <a:latin typeface="+mn-lt"/>
            </a:rPr>
          </a:br>
          <a:r>
            <a:rPr lang="ar-SA" sz="1400" kern="1200">
              <a:latin typeface="+mn-lt"/>
            </a:rPr>
            <a:t>مثقل</a:t>
          </a:r>
          <a:endParaRPr lang="en-CA" sz="1400" kern="1200" dirty="0">
            <a:latin typeface="+mn-lt"/>
          </a:endParaRPr>
        </a:p>
      </dsp:txBody>
      <dsp:txXfrm>
        <a:off x="4081185" y="1836406"/>
        <a:ext cx="1208651" cy="573310"/>
      </dsp:txXfrm>
    </dsp:sp>
    <dsp:sp modelId="{03F99A12-2112-C042-8AA0-033290933644}">
      <dsp:nvSpPr>
        <dsp:cNvPr id="0" name=""/>
        <dsp:cNvSpPr/>
      </dsp:nvSpPr>
      <dsp:spPr>
        <a:xfrm>
          <a:off x="4050170" y="2707575"/>
          <a:ext cx="1270681" cy="635340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Mukhaffaf</a:t>
          </a:r>
          <a:br>
            <a:rPr lang="en-CA" sz="1400" kern="1200" dirty="0">
              <a:latin typeface="+mn-lt"/>
            </a:rPr>
          </a:br>
          <a:r>
            <a:rPr lang="en-CA" sz="1400" kern="1200" dirty="0">
              <a:latin typeface="+mn-lt"/>
            </a:rPr>
            <a:t>(Light)</a:t>
          </a:r>
          <a:br>
            <a:rPr lang="ar-S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مخفف</a:t>
          </a:r>
          <a:endParaRPr lang="en-US" sz="1400" kern="1200" dirty="0"/>
        </a:p>
      </dsp:txBody>
      <dsp:txXfrm>
        <a:off x="4081185" y="2738590"/>
        <a:ext cx="1208651" cy="573310"/>
      </dsp:txXfrm>
    </dsp:sp>
  </dsp:spTree>
</dsp:drawing>
</file>

<file path=ppt/diagrams/drawing6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A9B13-2BC5-4FD8-A530-5D7C436BD76D}">
      <dsp:nvSpPr>
        <dsp:cNvPr id="0" name=""/>
        <dsp:cNvSpPr/>
      </dsp:nvSpPr>
      <dsp:spPr>
        <a:xfrm rot="5400000">
          <a:off x="-196967" y="196967"/>
          <a:ext cx="1313114" cy="9191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500" b="1" kern="1200" dirty="0"/>
            <a:t>2</a:t>
          </a:r>
          <a:endParaRPr lang="en-US" sz="2500" b="1" kern="1200" dirty="0"/>
        </a:p>
      </dsp:txBody>
      <dsp:txXfrm rot="-5400000">
        <a:off x="1" y="459590"/>
        <a:ext cx="919179" cy="393935"/>
      </dsp:txXfrm>
    </dsp:sp>
    <dsp:sp modelId="{09D56115-5904-4460-B20B-9F40540D88B4}">
      <dsp:nvSpPr>
        <dsp:cNvPr id="0" name=""/>
        <dsp:cNvSpPr/>
      </dsp:nvSpPr>
      <dsp:spPr>
        <a:xfrm rot="5400000">
          <a:off x="4859823" y="-3940644"/>
          <a:ext cx="853524" cy="8734812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>
              <a:solidFill>
                <a:schemeClr val="tx1"/>
              </a:solidFill>
            </a:rPr>
            <a:t>Madd Lazim (Obligatory)</a:t>
          </a:r>
          <a:r>
            <a:rPr lang="en-US" sz="2400" b="1" kern="1200" dirty="0">
              <a:solidFill>
                <a:srgbClr val="FF0000"/>
              </a:solidFill>
            </a:rPr>
            <a:t> </a:t>
          </a:r>
          <a:r>
            <a:rPr lang="ar-SA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المد اللازم</a:t>
          </a:r>
          <a:endParaRPr lang="en-US" sz="2400" kern="12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919179" y="41666"/>
        <a:ext cx="8693146" cy="770192"/>
      </dsp:txXfrm>
    </dsp:sp>
  </dsp:spTree>
</dsp:drawing>
</file>

<file path=ppt/diagrams/drawing6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47031F-71F3-1541-B08E-11A19CD467A8}">
      <dsp:nvSpPr>
        <dsp:cNvPr id="0" name=""/>
        <dsp:cNvSpPr/>
      </dsp:nvSpPr>
      <dsp:spPr>
        <a:xfrm>
          <a:off x="3859568" y="1538548"/>
          <a:ext cx="190602" cy="14866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6697"/>
              </a:lnTo>
              <a:lnTo>
                <a:pt x="190602" y="148669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49991A-4DDC-7049-8533-5601F53D59B7}">
      <dsp:nvSpPr>
        <dsp:cNvPr id="0" name=""/>
        <dsp:cNvSpPr/>
      </dsp:nvSpPr>
      <dsp:spPr>
        <a:xfrm>
          <a:off x="3859568" y="1538548"/>
          <a:ext cx="190602" cy="5845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4513"/>
              </a:lnTo>
              <a:lnTo>
                <a:pt x="190602" y="58451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6D2611-2774-3E45-BB0D-D63F0059B486}">
      <dsp:nvSpPr>
        <dsp:cNvPr id="0" name=""/>
        <dsp:cNvSpPr/>
      </dsp:nvSpPr>
      <dsp:spPr>
        <a:xfrm>
          <a:off x="3599078" y="636364"/>
          <a:ext cx="768762" cy="2668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421"/>
              </a:lnTo>
              <a:lnTo>
                <a:pt x="768762" y="133421"/>
              </a:lnTo>
              <a:lnTo>
                <a:pt x="768762" y="26684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A6CFFA-C517-504E-9670-D3488249CEC9}">
      <dsp:nvSpPr>
        <dsp:cNvPr id="0" name=""/>
        <dsp:cNvSpPr/>
      </dsp:nvSpPr>
      <dsp:spPr>
        <a:xfrm>
          <a:off x="1983191" y="1538548"/>
          <a:ext cx="190602" cy="14866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6697"/>
              </a:lnTo>
              <a:lnTo>
                <a:pt x="190602" y="148669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52AE45-8D12-8243-B1DF-6BB0D954AEBB}">
      <dsp:nvSpPr>
        <dsp:cNvPr id="0" name=""/>
        <dsp:cNvSpPr/>
      </dsp:nvSpPr>
      <dsp:spPr>
        <a:xfrm>
          <a:off x="1983191" y="1538548"/>
          <a:ext cx="190602" cy="5845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4513"/>
              </a:lnTo>
              <a:lnTo>
                <a:pt x="190602" y="58451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2242E9-E98C-BF4A-BEE0-9AAB68459C92}">
      <dsp:nvSpPr>
        <dsp:cNvPr id="0" name=""/>
        <dsp:cNvSpPr/>
      </dsp:nvSpPr>
      <dsp:spPr>
        <a:xfrm>
          <a:off x="2491463" y="636364"/>
          <a:ext cx="1107614" cy="266843"/>
        </a:xfrm>
        <a:custGeom>
          <a:avLst/>
          <a:gdLst/>
          <a:ahLst/>
          <a:cxnLst/>
          <a:rect l="0" t="0" r="0" b="0"/>
          <a:pathLst>
            <a:path>
              <a:moveTo>
                <a:pt x="1107614" y="0"/>
              </a:moveTo>
              <a:lnTo>
                <a:pt x="1107614" y="133421"/>
              </a:lnTo>
              <a:lnTo>
                <a:pt x="0" y="133421"/>
              </a:lnTo>
              <a:lnTo>
                <a:pt x="0" y="26684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6BCA53-6B1A-5543-BE03-DA76B9759A7D}">
      <dsp:nvSpPr>
        <dsp:cNvPr id="0" name=""/>
        <dsp:cNvSpPr/>
      </dsp:nvSpPr>
      <dsp:spPr>
        <a:xfrm>
          <a:off x="2963738" y="1023"/>
          <a:ext cx="1270681" cy="635340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Lazim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(Compulsory)</a:t>
          </a:r>
          <a:br>
            <a:rPr lang="en-C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اللازم</a:t>
          </a:r>
          <a:endParaRPr lang="en-CA" sz="1400" kern="1200" dirty="0">
            <a:latin typeface="+mn-lt"/>
          </a:endParaRPr>
        </a:p>
      </dsp:txBody>
      <dsp:txXfrm>
        <a:off x="2963738" y="1023"/>
        <a:ext cx="1270681" cy="635340"/>
      </dsp:txXfrm>
    </dsp:sp>
    <dsp:sp modelId="{56631885-E12A-EA4E-B819-91490DFB6D5F}">
      <dsp:nvSpPr>
        <dsp:cNvPr id="0" name=""/>
        <dsp:cNvSpPr/>
      </dsp:nvSpPr>
      <dsp:spPr>
        <a:xfrm>
          <a:off x="1856123" y="903207"/>
          <a:ext cx="1270681" cy="63534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>
              <a:latin typeface="+mn-lt"/>
            </a:rPr>
            <a:t>Harfi</a:t>
          </a:r>
          <a:r>
            <a:rPr lang="en-CA" sz="1400" kern="1200">
              <a:latin typeface="+mn-lt"/>
            </a:rPr>
            <a:t> </a:t>
          </a:r>
          <a:br>
            <a:rPr lang="ar-SA" sz="1400" kern="1200">
              <a:latin typeface="+mn-lt"/>
            </a:rPr>
          </a:br>
          <a:r>
            <a:rPr lang="en-CA" sz="1400" kern="1200">
              <a:latin typeface="+mn-lt"/>
            </a:rPr>
            <a:t>(letter)</a:t>
          </a:r>
          <a:br>
            <a:rPr lang="en-CA" sz="1400" kern="1200">
              <a:latin typeface="+mn-lt"/>
            </a:rPr>
          </a:br>
          <a:r>
            <a:rPr lang="ar-SA" sz="1400" kern="1200">
              <a:latin typeface="+mn-lt"/>
            </a:rPr>
            <a:t>حرفي</a:t>
          </a:r>
          <a:endParaRPr lang="en-CA" sz="1400" kern="1200" dirty="0">
            <a:solidFill>
              <a:schemeClr val="tx1"/>
            </a:solidFill>
            <a:latin typeface="+mn-lt"/>
          </a:endParaRPr>
        </a:p>
      </dsp:txBody>
      <dsp:txXfrm>
        <a:off x="1887138" y="934222"/>
        <a:ext cx="1208651" cy="573310"/>
      </dsp:txXfrm>
    </dsp:sp>
    <dsp:sp modelId="{1DFE80F7-7D13-8E4C-98F9-FDA733D2A3A7}">
      <dsp:nvSpPr>
        <dsp:cNvPr id="0" name=""/>
        <dsp:cNvSpPr/>
      </dsp:nvSpPr>
      <dsp:spPr>
        <a:xfrm>
          <a:off x="2173793" y="1805391"/>
          <a:ext cx="1270681" cy="635340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Muthaqqal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(Heavy)</a:t>
          </a:r>
          <a:br>
            <a:rPr lang="en-C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مثقل</a:t>
          </a:r>
          <a:endParaRPr lang="en-CA" sz="1400" kern="1200" dirty="0">
            <a:latin typeface="+mn-lt"/>
          </a:endParaRPr>
        </a:p>
      </dsp:txBody>
      <dsp:txXfrm>
        <a:off x="2204808" y="1836406"/>
        <a:ext cx="1208651" cy="573310"/>
      </dsp:txXfrm>
    </dsp:sp>
    <dsp:sp modelId="{E1053A9F-4B47-AA45-BFBA-CB94E6DAED0E}">
      <dsp:nvSpPr>
        <dsp:cNvPr id="0" name=""/>
        <dsp:cNvSpPr/>
      </dsp:nvSpPr>
      <dsp:spPr>
        <a:xfrm>
          <a:off x="2173793" y="2707575"/>
          <a:ext cx="1270681" cy="635340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Mukhaffaf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(Light)</a:t>
          </a:r>
          <a:br>
            <a:rPr lang="ar-S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مخفف</a:t>
          </a:r>
          <a:endParaRPr lang="en-CA" sz="1400" kern="1200" dirty="0">
            <a:latin typeface="+mn-lt"/>
          </a:endParaRPr>
        </a:p>
      </dsp:txBody>
      <dsp:txXfrm>
        <a:off x="2204808" y="2738590"/>
        <a:ext cx="1208651" cy="573310"/>
      </dsp:txXfrm>
    </dsp:sp>
    <dsp:sp modelId="{07DF70A2-F207-4C49-8D88-11093927A77C}">
      <dsp:nvSpPr>
        <dsp:cNvPr id="0" name=""/>
        <dsp:cNvSpPr/>
      </dsp:nvSpPr>
      <dsp:spPr>
        <a:xfrm>
          <a:off x="3732500" y="903207"/>
          <a:ext cx="1270681" cy="63534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Harfi</a:t>
          </a:r>
          <a:r>
            <a:rPr lang="en-CA" sz="1400" kern="1200" dirty="0">
              <a:latin typeface="+mn-lt"/>
            </a:rPr>
            <a:t> </a:t>
          </a:r>
          <a:br>
            <a:rPr lang="ar-S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(letter)</a:t>
          </a:r>
          <a:br>
            <a:rPr lang="en-CA" sz="1200" kern="1200" dirty="0">
              <a:latin typeface="+mn-lt"/>
            </a:rPr>
          </a:br>
          <a:r>
            <a:rPr lang="ar-SA" sz="1400" kern="1200" dirty="0">
              <a:latin typeface="+mn-lt"/>
            </a:rPr>
            <a:t>حرفي</a:t>
          </a:r>
          <a:endParaRPr lang="en-CA" sz="1400" kern="1200" dirty="0">
            <a:latin typeface="+mn-lt"/>
          </a:endParaRPr>
        </a:p>
      </dsp:txBody>
      <dsp:txXfrm>
        <a:off x="3763515" y="934222"/>
        <a:ext cx="1208651" cy="573310"/>
      </dsp:txXfrm>
    </dsp:sp>
    <dsp:sp modelId="{864C587B-D834-1244-89A5-C85D2BEAA7F0}">
      <dsp:nvSpPr>
        <dsp:cNvPr id="0" name=""/>
        <dsp:cNvSpPr/>
      </dsp:nvSpPr>
      <dsp:spPr>
        <a:xfrm>
          <a:off x="4050170" y="1805391"/>
          <a:ext cx="1270681" cy="635340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>
              <a:latin typeface="+mn-lt"/>
            </a:rPr>
            <a:t>Muthaqqal</a:t>
          </a:r>
          <a:br>
            <a:rPr lang="en-CA" sz="1400" kern="1200">
              <a:latin typeface="+mn-lt"/>
            </a:rPr>
          </a:br>
          <a:r>
            <a:rPr lang="en-CA" sz="1400" kern="1200">
              <a:latin typeface="+mn-lt"/>
            </a:rPr>
            <a:t>(Heavy)</a:t>
          </a:r>
          <a:br>
            <a:rPr lang="en-CA" sz="1400" kern="1200">
              <a:latin typeface="+mn-lt"/>
            </a:rPr>
          </a:br>
          <a:r>
            <a:rPr lang="ar-SA" sz="1400" kern="1200">
              <a:latin typeface="+mn-lt"/>
            </a:rPr>
            <a:t>مثقل</a:t>
          </a:r>
          <a:endParaRPr lang="en-CA" sz="1400" kern="1200" dirty="0">
            <a:latin typeface="+mn-lt"/>
          </a:endParaRPr>
        </a:p>
      </dsp:txBody>
      <dsp:txXfrm>
        <a:off x="4081185" y="1836406"/>
        <a:ext cx="1208651" cy="573310"/>
      </dsp:txXfrm>
    </dsp:sp>
    <dsp:sp modelId="{03F99A12-2112-C042-8AA0-033290933644}">
      <dsp:nvSpPr>
        <dsp:cNvPr id="0" name=""/>
        <dsp:cNvSpPr/>
      </dsp:nvSpPr>
      <dsp:spPr>
        <a:xfrm>
          <a:off x="4050170" y="2707575"/>
          <a:ext cx="1270681" cy="635340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Mukhaffaf</a:t>
          </a:r>
          <a:br>
            <a:rPr lang="en-CA" sz="1400" kern="1200" dirty="0">
              <a:latin typeface="+mn-lt"/>
            </a:rPr>
          </a:br>
          <a:r>
            <a:rPr lang="en-CA" sz="1400" kern="1200" dirty="0">
              <a:latin typeface="+mn-lt"/>
            </a:rPr>
            <a:t>(Light)</a:t>
          </a:r>
          <a:br>
            <a:rPr lang="ar-S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مخفف</a:t>
          </a:r>
          <a:endParaRPr lang="en-US" sz="1400" kern="1200" dirty="0"/>
        </a:p>
      </dsp:txBody>
      <dsp:txXfrm>
        <a:off x="4081185" y="2738590"/>
        <a:ext cx="1208651" cy="573310"/>
      </dsp:txXfrm>
    </dsp:sp>
  </dsp:spTree>
</dsp:drawing>
</file>

<file path=ppt/diagrams/drawing6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FA9B13-2BC5-4FD8-A530-5D7C436BD76D}">
      <dsp:nvSpPr>
        <dsp:cNvPr id="0" name=""/>
        <dsp:cNvSpPr/>
      </dsp:nvSpPr>
      <dsp:spPr>
        <a:xfrm rot="5400000">
          <a:off x="-196967" y="196967"/>
          <a:ext cx="1313114" cy="9191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500" b="1" kern="1200" dirty="0"/>
            <a:t>2</a:t>
          </a:r>
          <a:endParaRPr lang="en-US" sz="2500" b="1" kern="1200" dirty="0"/>
        </a:p>
      </dsp:txBody>
      <dsp:txXfrm rot="-5400000">
        <a:off x="1" y="459590"/>
        <a:ext cx="919179" cy="393935"/>
      </dsp:txXfrm>
    </dsp:sp>
    <dsp:sp modelId="{09D56115-5904-4460-B20B-9F40540D88B4}">
      <dsp:nvSpPr>
        <dsp:cNvPr id="0" name=""/>
        <dsp:cNvSpPr/>
      </dsp:nvSpPr>
      <dsp:spPr>
        <a:xfrm rot="5400000">
          <a:off x="4859823" y="-3940644"/>
          <a:ext cx="853524" cy="8734812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400" b="1" kern="1200" dirty="0">
              <a:solidFill>
                <a:schemeClr val="tx1"/>
              </a:solidFill>
            </a:rPr>
            <a:t>Madd Lazim (Obligatory)</a:t>
          </a:r>
          <a:r>
            <a:rPr lang="en-US" sz="2400" b="1" kern="1200" dirty="0">
              <a:solidFill>
                <a:srgbClr val="FF0000"/>
              </a:solidFill>
            </a:rPr>
            <a:t> </a:t>
          </a:r>
          <a:r>
            <a:rPr lang="ar-SA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المد اللازم</a:t>
          </a:r>
          <a:endParaRPr lang="en-US" sz="2400" kern="1200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919179" y="41666"/>
        <a:ext cx="8693146" cy="770192"/>
      </dsp:txXfrm>
    </dsp:sp>
  </dsp:spTree>
</dsp:drawing>
</file>

<file path=ppt/diagrams/drawing6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47031F-71F3-1541-B08E-11A19CD467A8}">
      <dsp:nvSpPr>
        <dsp:cNvPr id="0" name=""/>
        <dsp:cNvSpPr/>
      </dsp:nvSpPr>
      <dsp:spPr>
        <a:xfrm>
          <a:off x="3859568" y="1538548"/>
          <a:ext cx="190602" cy="14866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6697"/>
              </a:lnTo>
              <a:lnTo>
                <a:pt x="190602" y="148669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49991A-4DDC-7049-8533-5601F53D59B7}">
      <dsp:nvSpPr>
        <dsp:cNvPr id="0" name=""/>
        <dsp:cNvSpPr/>
      </dsp:nvSpPr>
      <dsp:spPr>
        <a:xfrm>
          <a:off x="3859568" y="1538548"/>
          <a:ext cx="190602" cy="5845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4513"/>
              </a:lnTo>
              <a:lnTo>
                <a:pt x="190602" y="58451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6D2611-2774-3E45-BB0D-D63F0059B486}">
      <dsp:nvSpPr>
        <dsp:cNvPr id="0" name=""/>
        <dsp:cNvSpPr/>
      </dsp:nvSpPr>
      <dsp:spPr>
        <a:xfrm>
          <a:off x="3599078" y="636364"/>
          <a:ext cx="768762" cy="2668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421"/>
              </a:lnTo>
              <a:lnTo>
                <a:pt x="768762" y="133421"/>
              </a:lnTo>
              <a:lnTo>
                <a:pt x="768762" y="26684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A6CFFA-C517-504E-9670-D3488249CEC9}">
      <dsp:nvSpPr>
        <dsp:cNvPr id="0" name=""/>
        <dsp:cNvSpPr/>
      </dsp:nvSpPr>
      <dsp:spPr>
        <a:xfrm>
          <a:off x="1983191" y="1538548"/>
          <a:ext cx="190602" cy="14866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6697"/>
              </a:lnTo>
              <a:lnTo>
                <a:pt x="190602" y="148669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52AE45-8D12-8243-B1DF-6BB0D954AEBB}">
      <dsp:nvSpPr>
        <dsp:cNvPr id="0" name=""/>
        <dsp:cNvSpPr/>
      </dsp:nvSpPr>
      <dsp:spPr>
        <a:xfrm>
          <a:off x="1983191" y="1538548"/>
          <a:ext cx="190602" cy="5845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4513"/>
              </a:lnTo>
              <a:lnTo>
                <a:pt x="190602" y="58451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2242E9-E98C-BF4A-BEE0-9AAB68459C92}">
      <dsp:nvSpPr>
        <dsp:cNvPr id="0" name=""/>
        <dsp:cNvSpPr/>
      </dsp:nvSpPr>
      <dsp:spPr>
        <a:xfrm>
          <a:off x="2491463" y="636364"/>
          <a:ext cx="1107614" cy="266843"/>
        </a:xfrm>
        <a:custGeom>
          <a:avLst/>
          <a:gdLst/>
          <a:ahLst/>
          <a:cxnLst/>
          <a:rect l="0" t="0" r="0" b="0"/>
          <a:pathLst>
            <a:path>
              <a:moveTo>
                <a:pt x="1107614" y="0"/>
              </a:moveTo>
              <a:lnTo>
                <a:pt x="1107614" y="133421"/>
              </a:lnTo>
              <a:lnTo>
                <a:pt x="0" y="133421"/>
              </a:lnTo>
              <a:lnTo>
                <a:pt x="0" y="26684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6BCA53-6B1A-5543-BE03-DA76B9759A7D}">
      <dsp:nvSpPr>
        <dsp:cNvPr id="0" name=""/>
        <dsp:cNvSpPr/>
      </dsp:nvSpPr>
      <dsp:spPr>
        <a:xfrm>
          <a:off x="2963738" y="1023"/>
          <a:ext cx="1270681" cy="635340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Lazim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(Compulsory)</a:t>
          </a:r>
          <a:br>
            <a:rPr lang="en-C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اللازم</a:t>
          </a:r>
          <a:endParaRPr lang="en-CA" sz="1400" kern="1200" dirty="0">
            <a:latin typeface="+mn-lt"/>
          </a:endParaRPr>
        </a:p>
      </dsp:txBody>
      <dsp:txXfrm>
        <a:off x="2963738" y="1023"/>
        <a:ext cx="1270681" cy="635340"/>
      </dsp:txXfrm>
    </dsp:sp>
    <dsp:sp modelId="{56631885-E12A-EA4E-B819-91490DFB6D5F}">
      <dsp:nvSpPr>
        <dsp:cNvPr id="0" name=""/>
        <dsp:cNvSpPr/>
      </dsp:nvSpPr>
      <dsp:spPr>
        <a:xfrm>
          <a:off x="1856123" y="903207"/>
          <a:ext cx="1270681" cy="63534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>
              <a:latin typeface="+mn-lt"/>
            </a:rPr>
            <a:t>Harfi</a:t>
          </a:r>
          <a:r>
            <a:rPr lang="en-CA" sz="1400" kern="1200">
              <a:latin typeface="+mn-lt"/>
            </a:rPr>
            <a:t> </a:t>
          </a:r>
          <a:br>
            <a:rPr lang="ar-SA" sz="1400" kern="1200">
              <a:latin typeface="+mn-lt"/>
            </a:rPr>
          </a:br>
          <a:r>
            <a:rPr lang="en-CA" sz="1400" kern="1200">
              <a:latin typeface="+mn-lt"/>
            </a:rPr>
            <a:t>(letter)</a:t>
          </a:r>
          <a:br>
            <a:rPr lang="en-CA" sz="1400" kern="1200">
              <a:latin typeface="+mn-lt"/>
            </a:rPr>
          </a:br>
          <a:r>
            <a:rPr lang="ar-SA" sz="1400" kern="1200">
              <a:latin typeface="+mn-lt"/>
            </a:rPr>
            <a:t>حرفي</a:t>
          </a:r>
          <a:endParaRPr lang="en-CA" sz="1400" kern="1200" dirty="0">
            <a:solidFill>
              <a:schemeClr val="tx1"/>
            </a:solidFill>
            <a:latin typeface="+mn-lt"/>
          </a:endParaRPr>
        </a:p>
      </dsp:txBody>
      <dsp:txXfrm>
        <a:off x="1887138" y="934222"/>
        <a:ext cx="1208651" cy="573310"/>
      </dsp:txXfrm>
    </dsp:sp>
    <dsp:sp modelId="{1DFE80F7-7D13-8E4C-98F9-FDA733D2A3A7}">
      <dsp:nvSpPr>
        <dsp:cNvPr id="0" name=""/>
        <dsp:cNvSpPr/>
      </dsp:nvSpPr>
      <dsp:spPr>
        <a:xfrm>
          <a:off x="2173793" y="1805391"/>
          <a:ext cx="1270681" cy="635340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Muthaqqal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(Heavy)</a:t>
          </a:r>
          <a:br>
            <a:rPr lang="en-C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مثقل</a:t>
          </a:r>
          <a:endParaRPr lang="en-CA" sz="1400" kern="1200" dirty="0">
            <a:latin typeface="+mn-lt"/>
          </a:endParaRPr>
        </a:p>
      </dsp:txBody>
      <dsp:txXfrm>
        <a:off x="2204808" y="1836406"/>
        <a:ext cx="1208651" cy="573310"/>
      </dsp:txXfrm>
    </dsp:sp>
    <dsp:sp modelId="{E1053A9F-4B47-AA45-BFBA-CB94E6DAED0E}">
      <dsp:nvSpPr>
        <dsp:cNvPr id="0" name=""/>
        <dsp:cNvSpPr/>
      </dsp:nvSpPr>
      <dsp:spPr>
        <a:xfrm>
          <a:off x="2173793" y="2707575"/>
          <a:ext cx="1270681" cy="635340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Mukhaffaf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(Light)</a:t>
          </a:r>
          <a:br>
            <a:rPr lang="ar-S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مخفف</a:t>
          </a:r>
          <a:endParaRPr lang="en-CA" sz="1400" kern="1200" dirty="0">
            <a:latin typeface="+mn-lt"/>
          </a:endParaRPr>
        </a:p>
      </dsp:txBody>
      <dsp:txXfrm>
        <a:off x="2204808" y="2738590"/>
        <a:ext cx="1208651" cy="573310"/>
      </dsp:txXfrm>
    </dsp:sp>
    <dsp:sp modelId="{07DF70A2-F207-4C49-8D88-11093927A77C}">
      <dsp:nvSpPr>
        <dsp:cNvPr id="0" name=""/>
        <dsp:cNvSpPr/>
      </dsp:nvSpPr>
      <dsp:spPr>
        <a:xfrm>
          <a:off x="3732500" y="903207"/>
          <a:ext cx="1270681" cy="63534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Harfi</a:t>
          </a:r>
          <a:r>
            <a:rPr lang="en-CA" sz="1400" kern="1200" dirty="0">
              <a:latin typeface="+mn-lt"/>
            </a:rPr>
            <a:t> </a:t>
          </a:r>
          <a:br>
            <a:rPr lang="ar-S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(letter)</a:t>
          </a:r>
          <a:br>
            <a:rPr lang="en-CA" sz="1200" kern="1200" dirty="0">
              <a:latin typeface="+mn-lt"/>
            </a:rPr>
          </a:br>
          <a:r>
            <a:rPr lang="ar-SA" sz="1400" kern="1200" dirty="0">
              <a:latin typeface="+mn-lt"/>
            </a:rPr>
            <a:t>حرفي</a:t>
          </a:r>
          <a:endParaRPr lang="en-CA" sz="1400" kern="1200" dirty="0">
            <a:latin typeface="+mn-lt"/>
          </a:endParaRPr>
        </a:p>
      </dsp:txBody>
      <dsp:txXfrm>
        <a:off x="3763515" y="934222"/>
        <a:ext cx="1208651" cy="573310"/>
      </dsp:txXfrm>
    </dsp:sp>
    <dsp:sp modelId="{864C587B-D834-1244-89A5-C85D2BEAA7F0}">
      <dsp:nvSpPr>
        <dsp:cNvPr id="0" name=""/>
        <dsp:cNvSpPr/>
      </dsp:nvSpPr>
      <dsp:spPr>
        <a:xfrm>
          <a:off x="4050170" y="1805391"/>
          <a:ext cx="1270681" cy="635340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>
              <a:latin typeface="+mn-lt"/>
            </a:rPr>
            <a:t>Muthaqqal</a:t>
          </a:r>
          <a:br>
            <a:rPr lang="en-CA" sz="1400" kern="1200">
              <a:latin typeface="+mn-lt"/>
            </a:rPr>
          </a:br>
          <a:r>
            <a:rPr lang="en-CA" sz="1400" kern="1200">
              <a:latin typeface="+mn-lt"/>
            </a:rPr>
            <a:t>(Heavy)</a:t>
          </a:r>
          <a:br>
            <a:rPr lang="en-CA" sz="1400" kern="1200">
              <a:latin typeface="+mn-lt"/>
            </a:rPr>
          </a:br>
          <a:r>
            <a:rPr lang="ar-SA" sz="1400" kern="1200">
              <a:latin typeface="+mn-lt"/>
            </a:rPr>
            <a:t>مثقل</a:t>
          </a:r>
          <a:endParaRPr lang="en-CA" sz="1400" kern="1200" dirty="0">
            <a:latin typeface="+mn-lt"/>
          </a:endParaRPr>
        </a:p>
      </dsp:txBody>
      <dsp:txXfrm>
        <a:off x="4081185" y="1836406"/>
        <a:ext cx="1208651" cy="573310"/>
      </dsp:txXfrm>
    </dsp:sp>
    <dsp:sp modelId="{03F99A12-2112-C042-8AA0-033290933644}">
      <dsp:nvSpPr>
        <dsp:cNvPr id="0" name=""/>
        <dsp:cNvSpPr/>
      </dsp:nvSpPr>
      <dsp:spPr>
        <a:xfrm>
          <a:off x="4050170" y="2707575"/>
          <a:ext cx="1270681" cy="635340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Mukhaffaf</a:t>
          </a:r>
          <a:br>
            <a:rPr lang="en-CA" sz="1400" kern="1200" dirty="0">
              <a:latin typeface="+mn-lt"/>
            </a:rPr>
          </a:br>
          <a:r>
            <a:rPr lang="en-CA" sz="1400" kern="1200" dirty="0">
              <a:latin typeface="+mn-lt"/>
            </a:rPr>
            <a:t>(Light)</a:t>
          </a:r>
          <a:br>
            <a:rPr lang="ar-S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مخفف</a:t>
          </a:r>
          <a:endParaRPr lang="en-US" sz="1400" kern="1200" dirty="0"/>
        </a:p>
      </dsp:txBody>
      <dsp:txXfrm>
        <a:off x="4081185" y="2738590"/>
        <a:ext cx="1208651" cy="573310"/>
      </dsp:txXfrm>
    </dsp:sp>
  </dsp:spTree>
</dsp:drawing>
</file>

<file path=ppt/diagrams/drawing6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7C1FFD-8A73-41C2-A094-58A230A2C5A3}">
      <dsp:nvSpPr>
        <dsp:cNvPr id="0" name=""/>
        <dsp:cNvSpPr/>
      </dsp:nvSpPr>
      <dsp:spPr>
        <a:xfrm>
          <a:off x="10799228" y="3216302"/>
          <a:ext cx="91440" cy="14813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120"/>
              </a:lnTo>
              <a:lnTo>
                <a:pt x="47323" y="10120"/>
              </a:lnTo>
              <a:lnTo>
                <a:pt x="47323" y="14813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6F3CF8-CAD9-45A8-A1A2-3D5F62CC92F9}">
      <dsp:nvSpPr>
        <dsp:cNvPr id="0" name=""/>
        <dsp:cNvSpPr/>
      </dsp:nvSpPr>
      <dsp:spPr>
        <a:xfrm>
          <a:off x="9340492" y="2293159"/>
          <a:ext cx="1504455" cy="5397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1783"/>
              </a:lnTo>
              <a:lnTo>
                <a:pt x="1504455" y="401783"/>
              </a:lnTo>
              <a:lnTo>
                <a:pt x="1504455" y="53979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42B1F0-6668-4941-8EC9-2E2E21868E6B}">
      <dsp:nvSpPr>
        <dsp:cNvPr id="0" name=""/>
        <dsp:cNvSpPr/>
      </dsp:nvSpPr>
      <dsp:spPr>
        <a:xfrm>
          <a:off x="8486254" y="3215415"/>
          <a:ext cx="91440" cy="155223"/>
        </a:xfrm>
        <a:custGeom>
          <a:avLst/>
          <a:gdLst/>
          <a:ahLst/>
          <a:cxnLst/>
          <a:rect l="0" t="0" r="0" b="0"/>
          <a:pathLst>
            <a:path>
              <a:moveTo>
                <a:pt x="46902" y="0"/>
              </a:moveTo>
              <a:lnTo>
                <a:pt x="46902" y="17211"/>
              </a:lnTo>
              <a:lnTo>
                <a:pt x="45720" y="17211"/>
              </a:lnTo>
              <a:lnTo>
                <a:pt x="45720" y="15522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4F540D-8D87-4D3D-91E9-F9A3B97F8F02}">
      <dsp:nvSpPr>
        <dsp:cNvPr id="0" name=""/>
        <dsp:cNvSpPr/>
      </dsp:nvSpPr>
      <dsp:spPr>
        <a:xfrm>
          <a:off x="8533156" y="2293159"/>
          <a:ext cx="807335" cy="538907"/>
        </a:xfrm>
        <a:custGeom>
          <a:avLst/>
          <a:gdLst/>
          <a:ahLst/>
          <a:cxnLst/>
          <a:rect l="0" t="0" r="0" b="0"/>
          <a:pathLst>
            <a:path>
              <a:moveTo>
                <a:pt x="807335" y="0"/>
              </a:moveTo>
              <a:lnTo>
                <a:pt x="807335" y="400895"/>
              </a:lnTo>
              <a:lnTo>
                <a:pt x="0" y="400895"/>
              </a:lnTo>
              <a:lnTo>
                <a:pt x="0" y="53890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477D96-7655-4C93-94F0-5C4CD9C0DBCD}">
      <dsp:nvSpPr>
        <dsp:cNvPr id="0" name=""/>
        <dsp:cNvSpPr/>
      </dsp:nvSpPr>
      <dsp:spPr>
        <a:xfrm>
          <a:off x="6007410" y="3216302"/>
          <a:ext cx="91440" cy="15219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188"/>
              </a:lnTo>
              <a:lnTo>
                <a:pt x="47757" y="14188"/>
              </a:lnTo>
              <a:lnTo>
                <a:pt x="47757" y="15219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B7BB21-9245-43DA-ABB8-B5B0D1B27D98}">
      <dsp:nvSpPr>
        <dsp:cNvPr id="0" name=""/>
        <dsp:cNvSpPr/>
      </dsp:nvSpPr>
      <dsp:spPr>
        <a:xfrm>
          <a:off x="6053130" y="2293159"/>
          <a:ext cx="3287362" cy="539794"/>
        </a:xfrm>
        <a:custGeom>
          <a:avLst/>
          <a:gdLst/>
          <a:ahLst/>
          <a:cxnLst/>
          <a:rect l="0" t="0" r="0" b="0"/>
          <a:pathLst>
            <a:path>
              <a:moveTo>
                <a:pt x="3287362" y="0"/>
              </a:moveTo>
              <a:lnTo>
                <a:pt x="3287362" y="401783"/>
              </a:lnTo>
              <a:lnTo>
                <a:pt x="0" y="401783"/>
              </a:lnTo>
              <a:lnTo>
                <a:pt x="0" y="53979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11E908-B4E6-45E4-AC70-F7B0F1D2AAD8}">
      <dsp:nvSpPr>
        <dsp:cNvPr id="0" name=""/>
        <dsp:cNvSpPr/>
      </dsp:nvSpPr>
      <dsp:spPr>
        <a:xfrm>
          <a:off x="9294772" y="1682703"/>
          <a:ext cx="91440" cy="15754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754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E5BF70-846E-4318-ACEA-2A7F6509F9A8}">
      <dsp:nvSpPr>
        <dsp:cNvPr id="0" name=""/>
        <dsp:cNvSpPr/>
      </dsp:nvSpPr>
      <dsp:spPr>
        <a:xfrm>
          <a:off x="9294772" y="1094151"/>
          <a:ext cx="91440" cy="17731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731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30AFCC-89CA-427A-BC48-6333E35BD4AD}">
      <dsp:nvSpPr>
        <dsp:cNvPr id="0" name=""/>
        <dsp:cNvSpPr/>
      </dsp:nvSpPr>
      <dsp:spPr>
        <a:xfrm>
          <a:off x="6146752" y="449620"/>
          <a:ext cx="3193739" cy="2332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279"/>
              </a:lnTo>
              <a:lnTo>
                <a:pt x="3193739" y="95279"/>
              </a:lnTo>
              <a:lnTo>
                <a:pt x="3193739" y="23329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081A5C-507E-4BC9-AC02-847B507C22EE}">
      <dsp:nvSpPr>
        <dsp:cNvPr id="0" name=""/>
        <dsp:cNvSpPr/>
      </dsp:nvSpPr>
      <dsp:spPr>
        <a:xfrm>
          <a:off x="2721645" y="1093790"/>
          <a:ext cx="186904" cy="7094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9492"/>
              </a:lnTo>
              <a:lnTo>
                <a:pt x="186904" y="70949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CA95C6-80A6-4091-886B-8AF322BA8C6C}">
      <dsp:nvSpPr>
        <dsp:cNvPr id="0" name=""/>
        <dsp:cNvSpPr/>
      </dsp:nvSpPr>
      <dsp:spPr>
        <a:xfrm>
          <a:off x="3393978" y="449620"/>
          <a:ext cx="2752774" cy="232929"/>
        </a:xfrm>
        <a:custGeom>
          <a:avLst/>
          <a:gdLst/>
          <a:ahLst/>
          <a:cxnLst/>
          <a:rect l="0" t="0" r="0" b="0"/>
          <a:pathLst>
            <a:path>
              <a:moveTo>
                <a:pt x="2752774" y="0"/>
              </a:moveTo>
              <a:lnTo>
                <a:pt x="2752774" y="94918"/>
              </a:lnTo>
              <a:lnTo>
                <a:pt x="0" y="94918"/>
              </a:lnTo>
              <a:lnTo>
                <a:pt x="0" y="23292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F8622A-0B46-489D-B4B0-7F453C82FB72}">
      <dsp:nvSpPr>
        <dsp:cNvPr id="0" name=""/>
        <dsp:cNvSpPr/>
      </dsp:nvSpPr>
      <dsp:spPr>
        <a:xfrm>
          <a:off x="168083" y="1774855"/>
          <a:ext cx="104717" cy="5192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9253"/>
              </a:lnTo>
              <a:lnTo>
                <a:pt x="104717" y="51925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E4FD30-E225-4930-AC88-03E4A481F2C1}">
      <dsp:nvSpPr>
        <dsp:cNvPr id="0" name=""/>
        <dsp:cNvSpPr/>
      </dsp:nvSpPr>
      <dsp:spPr>
        <a:xfrm>
          <a:off x="794695" y="1087592"/>
          <a:ext cx="91440" cy="27602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602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0B2503-3721-4C9A-BA99-54F36866549B}">
      <dsp:nvSpPr>
        <dsp:cNvPr id="0" name=""/>
        <dsp:cNvSpPr/>
      </dsp:nvSpPr>
      <dsp:spPr>
        <a:xfrm>
          <a:off x="840415" y="449620"/>
          <a:ext cx="5306337" cy="226732"/>
        </a:xfrm>
        <a:custGeom>
          <a:avLst/>
          <a:gdLst/>
          <a:ahLst/>
          <a:cxnLst/>
          <a:rect l="0" t="0" r="0" b="0"/>
          <a:pathLst>
            <a:path>
              <a:moveTo>
                <a:pt x="5306337" y="0"/>
              </a:moveTo>
              <a:lnTo>
                <a:pt x="5306337" y="88721"/>
              </a:lnTo>
              <a:lnTo>
                <a:pt x="0" y="88721"/>
              </a:lnTo>
              <a:lnTo>
                <a:pt x="0" y="2267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2FD378-CEA4-4922-9AC3-766FA727787A}">
      <dsp:nvSpPr>
        <dsp:cNvPr id="0" name=""/>
        <dsp:cNvSpPr/>
      </dsp:nvSpPr>
      <dsp:spPr>
        <a:xfrm>
          <a:off x="4337584" y="0"/>
          <a:ext cx="3618335" cy="449620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Calibri" panose="020F0502020204030204" pitchFamily="34" charset="0"/>
              <a:cs typeface="Calibri" panose="020F0502020204030204" pitchFamily="34" charset="0"/>
            </a:rPr>
            <a:t>Letters in the beginning of surahs</a:t>
          </a:r>
          <a:br>
            <a:rPr lang="en-US" sz="1400" b="1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KW" sz="1400" b="1" kern="1200" dirty="0">
              <a:latin typeface="Calibri" panose="020F0502020204030204" pitchFamily="34" charset="0"/>
              <a:cs typeface="Calibri" panose="020F0502020204030204" pitchFamily="34" charset="0"/>
            </a:rPr>
            <a:t>الأحرف المقطعة في أول السور</a:t>
          </a:r>
          <a:endParaRPr lang="ar-SA" sz="14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359533" y="21949"/>
        <a:ext cx="3574437" cy="405722"/>
      </dsp:txXfrm>
    </dsp:sp>
    <dsp:sp modelId="{D9EACCCA-3061-42D4-B9A2-C04CD5CA7B57}">
      <dsp:nvSpPr>
        <dsp:cNvPr id="0" name=""/>
        <dsp:cNvSpPr/>
      </dsp:nvSpPr>
      <dsp:spPr>
        <a:xfrm>
          <a:off x="0" y="676352"/>
          <a:ext cx="1680830" cy="411240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6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Alef </a:t>
          </a:r>
          <a:r>
            <a:rPr lang="ar-KW" sz="16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ألف</a:t>
          </a:r>
        </a:p>
      </dsp:txBody>
      <dsp:txXfrm>
        <a:off x="20075" y="696427"/>
        <a:ext cx="1640680" cy="371090"/>
      </dsp:txXfrm>
    </dsp:sp>
    <dsp:sp modelId="{549FB1AF-C189-4D84-A20A-AC9A357C8329}">
      <dsp:nvSpPr>
        <dsp:cNvPr id="0" name=""/>
        <dsp:cNvSpPr/>
      </dsp:nvSpPr>
      <dsp:spPr>
        <a:xfrm>
          <a:off x="0" y="1363615"/>
          <a:ext cx="1680830" cy="411240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600" kern="1200" dirty="0">
              <a:latin typeface="Calibri" panose="020F0502020204030204" pitchFamily="34" charset="0"/>
              <a:cs typeface="Calibri" panose="020F0502020204030204" pitchFamily="34" charset="0"/>
            </a:rPr>
            <a:t>NO </a:t>
          </a:r>
          <a:r>
            <a:rPr lang="en-CA" sz="1600" kern="1200" dirty="0" err="1">
              <a:latin typeface="Calibri" panose="020F0502020204030204" pitchFamily="34" charset="0"/>
              <a:cs typeface="Calibri" panose="020F0502020204030204" pitchFamily="34" charset="0"/>
            </a:rPr>
            <a:t>madd</a:t>
          </a:r>
          <a:r>
            <a:rPr lang="en-CA" sz="1600" kern="1200" dirty="0">
              <a:latin typeface="Calibri" panose="020F0502020204030204" pitchFamily="34" charset="0"/>
              <a:cs typeface="Calibri" panose="020F0502020204030204" pitchFamily="34" charset="0"/>
            </a:rPr>
            <a:t> letter</a:t>
          </a:r>
          <a:endParaRPr lang="ar-KW" sz="16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0075" y="1383690"/>
        <a:ext cx="1640680" cy="371090"/>
      </dsp:txXfrm>
    </dsp:sp>
    <dsp:sp modelId="{EBA0D81F-5FF5-4DF4-8E71-AAFE9B14B3F5}">
      <dsp:nvSpPr>
        <dsp:cNvPr id="0" name=""/>
        <dsp:cNvSpPr/>
      </dsp:nvSpPr>
      <dsp:spPr>
        <a:xfrm>
          <a:off x="272800" y="2088488"/>
          <a:ext cx="1680830" cy="411240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600" kern="1200">
              <a:latin typeface="Calibri" panose="020F0502020204030204" pitchFamily="34" charset="0"/>
              <a:cs typeface="Calibri" panose="020F0502020204030204" pitchFamily="34" charset="0"/>
            </a:rPr>
            <a:t>No madd</a:t>
          </a:r>
          <a:endParaRPr lang="ar-KW" sz="16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92875" y="2108563"/>
        <a:ext cx="1640680" cy="371090"/>
      </dsp:txXfrm>
    </dsp:sp>
    <dsp:sp modelId="{CB49D827-6FE8-451D-AB9A-F58E873BACBD}">
      <dsp:nvSpPr>
        <dsp:cNvPr id="0" name=""/>
        <dsp:cNvSpPr/>
      </dsp:nvSpPr>
      <dsp:spPr>
        <a:xfrm>
          <a:off x="2553562" y="682550"/>
          <a:ext cx="1680830" cy="411240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6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حَي</a:t>
          </a:r>
          <a:r>
            <a:rPr lang="en-CA" sz="16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ّ</a:t>
          </a:r>
          <a:r>
            <a:rPr lang="ar-KW" sz="16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ٌ طَهُر</a:t>
          </a:r>
        </a:p>
      </dsp:txBody>
      <dsp:txXfrm>
        <a:off x="2573637" y="702625"/>
        <a:ext cx="1640680" cy="371090"/>
      </dsp:txXfrm>
    </dsp:sp>
    <dsp:sp modelId="{D5729DC7-24FE-475D-86F9-45DAB5CEA7A9}">
      <dsp:nvSpPr>
        <dsp:cNvPr id="0" name=""/>
        <dsp:cNvSpPr/>
      </dsp:nvSpPr>
      <dsp:spPr>
        <a:xfrm>
          <a:off x="2908550" y="1597662"/>
          <a:ext cx="2452602" cy="411240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kern="1200" dirty="0">
              <a:latin typeface="Calibri" panose="020F0502020204030204" pitchFamily="34" charset="0"/>
              <a:cs typeface="Calibri" panose="020F0502020204030204" pitchFamily="34" charset="0"/>
            </a:rPr>
            <a:t>The 2nd letter is a </a:t>
          </a:r>
          <a:r>
            <a:rPr lang="en-CA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madd</a:t>
          </a:r>
          <a:r>
            <a:rPr lang="en-CA" sz="1400" kern="1200" dirty="0">
              <a:latin typeface="Calibri" panose="020F0502020204030204" pitchFamily="34" charset="0"/>
              <a:cs typeface="Calibri" panose="020F0502020204030204" pitchFamily="34" charset="0"/>
            </a:rPr>
            <a:t> letter</a:t>
          </a:r>
        </a:p>
      </dsp:txBody>
      <dsp:txXfrm>
        <a:off x="2928625" y="1617737"/>
        <a:ext cx="2412452" cy="371090"/>
      </dsp:txXfrm>
    </dsp:sp>
    <dsp:sp modelId="{B3AADA50-97F9-43CA-B0E0-C3AD4641FC96}">
      <dsp:nvSpPr>
        <dsp:cNvPr id="0" name=""/>
        <dsp:cNvSpPr/>
      </dsp:nvSpPr>
      <dsp:spPr>
        <a:xfrm>
          <a:off x="8500077" y="682911"/>
          <a:ext cx="1680830" cy="411240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6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نَقُصَ عَسَلُكُم</a:t>
          </a:r>
        </a:p>
      </dsp:txBody>
      <dsp:txXfrm>
        <a:off x="8520152" y="702986"/>
        <a:ext cx="1640680" cy="371090"/>
      </dsp:txXfrm>
    </dsp:sp>
    <dsp:sp modelId="{0DB9FB80-4377-47C3-991F-211D8F826DDF}">
      <dsp:nvSpPr>
        <dsp:cNvPr id="0" name=""/>
        <dsp:cNvSpPr/>
      </dsp:nvSpPr>
      <dsp:spPr>
        <a:xfrm>
          <a:off x="7789464" y="1271463"/>
          <a:ext cx="3102056" cy="411240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kern="1200" dirty="0">
              <a:latin typeface="Calibri" panose="020F0502020204030204" pitchFamily="34" charset="0"/>
              <a:cs typeface="Calibri" panose="020F0502020204030204" pitchFamily="34" charset="0"/>
            </a:rPr>
            <a:t>Madd or </a:t>
          </a:r>
          <a:r>
            <a:rPr lang="en-CA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leen</a:t>
          </a:r>
          <a:r>
            <a:rPr lang="en-CA" sz="1400" kern="1200" dirty="0">
              <a:latin typeface="Calibri" panose="020F0502020204030204" pitchFamily="34" charset="0"/>
              <a:cs typeface="Calibri" panose="020F0502020204030204" pitchFamily="34" charset="0"/>
            </a:rPr>
            <a:t> letter in the </a:t>
          </a:r>
          <a:r>
            <a:rPr lang="en-CA" sz="1400" b="1" kern="1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middle</a:t>
          </a:r>
        </a:p>
      </dsp:txBody>
      <dsp:txXfrm>
        <a:off x="7809539" y="1291538"/>
        <a:ext cx="3061906" cy="371090"/>
      </dsp:txXfrm>
    </dsp:sp>
    <dsp:sp modelId="{07AD5A5A-7EF5-46B9-8AF0-9BFDC3D80B49}">
      <dsp:nvSpPr>
        <dsp:cNvPr id="0" name=""/>
        <dsp:cNvSpPr/>
      </dsp:nvSpPr>
      <dsp:spPr>
        <a:xfrm>
          <a:off x="7789464" y="1840246"/>
          <a:ext cx="3102056" cy="452913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Madd Lazem </a:t>
          </a:r>
          <a:r>
            <a:rPr lang="en-CA" sz="1400" b="1" kern="1200" dirty="0" err="1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Harfi</a:t>
          </a:r>
          <a:r>
            <a:rPr lang="en-CA" sz="14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</dsp:txBody>
      <dsp:txXfrm>
        <a:off x="7811573" y="1862355"/>
        <a:ext cx="3057838" cy="408695"/>
      </dsp:txXfrm>
    </dsp:sp>
    <dsp:sp modelId="{02C60764-A7C5-4C5D-B916-BB75888A1C40}">
      <dsp:nvSpPr>
        <dsp:cNvPr id="0" name=""/>
        <dsp:cNvSpPr/>
      </dsp:nvSpPr>
      <dsp:spPr>
        <a:xfrm>
          <a:off x="5409860" y="2832953"/>
          <a:ext cx="1286539" cy="383348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600" b="1" kern="1200" dirty="0">
              <a:solidFill>
                <a:srgbClr val="C0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كم نقص</a:t>
          </a:r>
        </a:p>
      </dsp:txBody>
      <dsp:txXfrm>
        <a:off x="5428574" y="2851667"/>
        <a:ext cx="1249111" cy="345920"/>
      </dsp:txXfrm>
    </dsp:sp>
    <dsp:sp modelId="{D8EEB10E-19F9-498B-86A7-68D930BEB34E}">
      <dsp:nvSpPr>
        <dsp:cNvPr id="0" name=""/>
        <dsp:cNvSpPr/>
      </dsp:nvSpPr>
      <dsp:spPr>
        <a:xfrm>
          <a:off x="4957249" y="3368502"/>
          <a:ext cx="2195835" cy="344107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Mukhaffaf</a:t>
          </a:r>
          <a:r>
            <a:rPr lang="en-CA" sz="1400" kern="1200" dirty="0">
              <a:latin typeface="Calibri" panose="020F0502020204030204" pitchFamily="34" charset="0"/>
              <a:cs typeface="Calibri" panose="020F0502020204030204" pitchFamily="34" charset="0"/>
            </a:rPr>
            <a:t> / </a:t>
          </a:r>
          <a:r>
            <a:rPr lang="ar-KW" sz="1400" kern="1200" dirty="0">
              <a:latin typeface="Calibri" panose="020F0502020204030204" pitchFamily="34" charset="0"/>
              <a:cs typeface="Calibri" panose="020F0502020204030204" pitchFamily="34" charset="0"/>
            </a:rPr>
            <a:t>مخفف</a:t>
          </a:r>
        </a:p>
      </dsp:txBody>
      <dsp:txXfrm>
        <a:off x="4974047" y="3385300"/>
        <a:ext cx="2162239" cy="310511"/>
      </dsp:txXfrm>
    </dsp:sp>
    <dsp:sp modelId="{12FB2FB5-E6C9-4CB6-BD4B-9A85F2A4086F}">
      <dsp:nvSpPr>
        <dsp:cNvPr id="0" name=""/>
        <dsp:cNvSpPr/>
      </dsp:nvSpPr>
      <dsp:spPr>
        <a:xfrm>
          <a:off x="7875961" y="2832066"/>
          <a:ext cx="1314391" cy="383348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KW" sz="1600" b="1" kern="1200" dirty="0">
              <a:solidFill>
                <a:srgbClr val="C0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سل</a:t>
          </a:r>
        </a:p>
      </dsp:txBody>
      <dsp:txXfrm>
        <a:off x="7894675" y="2850780"/>
        <a:ext cx="1276963" cy="345920"/>
      </dsp:txXfrm>
    </dsp:sp>
    <dsp:sp modelId="{F53B5A6A-3324-4968-AFC6-646509A17AD4}">
      <dsp:nvSpPr>
        <dsp:cNvPr id="0" name=""/>
        <dsp:cNvSpPr/>
      </dsp:nvSpPr>
      <dsp:spPr>
        <a:xfrm>
          <a:off x="7410285" y="3370638"/>
          <a:ext cx="2243377" cy="344107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Muthaqqal</a:t>
          </a:r>
          <a:r>
            <a:rPr lang="en-CA" sz="1400" kern="1200" dirty="0">
              <a:latin typeface="Calibri" panose="020F0502020204030204" pitchFamily="34" charset="0"/>
              <a:cs typeface="Calibri" panose="020F0502020204030204" pitchFamily="34" charset="0"/>
            </a:rPr>
            <a:t> / </a:t>
          </a:r>
          <a:r>
            <a:rPr lang="ar-KW" sz="1400" kern="1200" dirty="0">
              <a:latin typeface="Calibri" panose="020F0502020204030204" pitchFamily="34" charset="0"/>
              <a:cs typeface="Calibri" panose="020F0502020204030204" pitchFamily="34" charset="0"/>
            </a:rPr>
            <a:t>مثقل</a:t>
          </a:r>
        </a:p>
      </dsp:txBody>
      <dsp:txXfrm>
        <a:off x="7427083" y="3387436"/>
        <a:ext cx="2209781" cy="310511"/>
      </dsp:txXfrm>
    </dsp:sp>
    <dsp:sp modelId="{DF4D2EBB-F681-40BD-93F0-FDFA059D87FB}">
      <dsp:nvSpPr>
        <dsp:cNvPr id="0" name=""/>
        <dsp:cNvSpPr/>
      </dsp:nvSpPr>
      <dsp:spPr>
        <a:xfrm>
          <a:off x="10190966" y="2832953"/>
          <a:ext cx="1307964" cy="383348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600" b="1" kern="1200" dirty="0">
              <a:solidFill>
                <a:srgbClr val="C0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Ain </a:t>
          </a:r>
          <a:r>
            <a:rPr lang="ar-KW" sz="1600" b="1" kern="1200" dirty="0">
              <a:solidFill>
                <a:srgbClr val="C0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عَـيْن</a:t>
          </a:r>
        </a:p>
      </dsp:txBody>
      <dsp:txXfrm>
        <a:off x="10209680" y="2851667"/>
        <a:ext cx="1270536" cy="345920"/>
      </dsp:txXfrm>
    </dsp:sp>
    <dsp:sp modelId="{4A55FB25-2366-46D0-B5D9-F6ACB22F2B46}">
      <dsp:nvSpPr>
        <dsp:cNvPr id="0" name=""/>
        <dsp:cNvSpPr/>
      </dsp:nvSpPr>
      <dsp:spPr>
        <a:xfrm>
          <a:off x="9874835" y="3364434"/>
          <a:ext cx="1943433" cy="344107"/>
        </a:xfrm>
        <a:prstGeom prst="roundRect">
          <a:avLst/>
        </a:prstGeom>
        <a:solidFill>
          <a:schemeClr val="lt1"/>
        </a:solidFill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kern="1200" dirty="0">
              <a:latin typeface="Calibri" panose="020F0502020204030204" pitchFamily="34" charset="0"/>
              <a:cs typeface="Calibri" panose="020F0502020204030204" pitchFamily="34" charset="0"/>
            </a:rPr>
            <a:t>Leen letter in the middle</a:t>
          </a:r>
        </a:p>
      </dsp:txBody>
      <dsp:txXfrm>
        <a:off x="9891633" y="3381232"/>
        <a:ext cx="1909837" cy="310511"/>
      </dsp:txXfrm>
    </dsp:sp>
  </dsp:spTree>
</dsp:drawing>
</file>

<file path=ppt/diagrams/drawing7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41675B-4B53-ED4A-B9BB-737C8387401B}">
      <dsp:nvSpPr>
        <dsp:cNvPr id="0" name=""/>
        <dsp:cNvSpPr/>
      </dsp:nvSpPr>
      <dsp:spPr>
        <a:xfrm>
          <a:off x="11545877" y="2900010"/>
          <a:ext cx="91440" cy="251203"/>
        </a:xfrm>
        <a:custGeom>
          <a:avLst/>
          <a:gdLst/>
          <a:ahLst/>
          <a:cxnLst/>
          <a:rect l="0" t="0" r="0" b="0"/>
          <a:pathLst>
            <a:path>
              <a:moveTo>
                <a:pt x="48019" y="0"/>
              </a:moveTo>
              <a:lnTo>
                <a:pt x="48019" y="125601"/>
              </a:lnTo>
              <a:lnTo>
                <a:pt x="45720" y="125601"/>
              </a:lnTo>
              <a:lnTo>
                <a:pt x="4572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47031F-71F3-1541-B08E-11A19CD467A8}">
      <dsp:nvSpPr>
        <dsp:cNvPr id="0" name=""/>
        <dsp:cNvSpPr/>
      </dsp:nvSpPr>
      <dsp:spPr>
        <a:xfrm>
          <a:off x="10389410" y="4598623"/>
          <a:ext cx="179430" cy="1399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9561"/>
              </a:lnTo>
              <a:lnTo>
                <a:pt x="179430" y="139956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49991A-4DDC-7049-8533-5601F53D59B7}">
      <dsp:nvSpPr>
        <dsp:cNvPr id="0" name=""/>
        <dsp:cNvSpPr/>
      </dsp:nvSpPr>
      <dsp:spPr>
        <a:xfrm>
          <a:off x="10389410" y="4598623"/>
          <a:ext cx="179430" cy="5502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0254"/>
              </a:lnTo>
              <a:lnTo>
                <a:pt x="179430" y="55025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6D2611-2774-3E45-BB0D-D63F0059B486}">
      <dsp:nvSpPr>
        <dsp:cNvPr id="0" name=""/>
        <dsp:cNvSpPr/>
      </dsp:nvSpPr>
      <dsp:spPr>
        <a:xfrm>
          <a:off x="10144188" y="3749317"/>
          <a:ext cx="723704" cy="2512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601"/>
              </a:lnTo>
              <a:lnTo>
                <a:pt x="723704" y="125601"/>
              </a:lnTo>
              <a:lnTo>
                <a:pt x="723704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A6CFFA-C517-504E-9670-D3488249CEC9}">
      <dsp:nvSpPr>
        <dsp:cNvPr id="0" name=""/>
        <dsp:cNvSpPr/>
      </dsp:nvSpPr>
      <dsp:spPr>
        <a:xfrm>
          <a:off x="8623009" y="4598623"/>
          <a:ext cx="179430" cy="1399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9561"/>
              </a:lnTo>
              <a:lnTo>
                <a:pt x="179430" y="139956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52AE45-8D12-8243-B1DF-6BB0D954AEBB}">
      <dsp:nvSpPr>
        <dsp:cNvPr id="0" name=""/>
        <dsp:cNvSpPr/>
      </dsp:nvSpPr>
      <dsp:spPr>
        <a:xfrm>
          <a:off x="8623009" y="4598623"/>
          <a:ext cx="179430" cy="5502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0254"/>
              </a:lnTo>
              <a:lnTo>
                <a:pt x="179430" y="55025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2242E9-E98C-BF4A-BEE0-9AAB68459C92}">
      <dsp:nvSpPr>
        <dsp:cNvPr id="0" name=""/>
        <dsp:cNvSpPr/>
      </dsp:nvSpPr>
      <dsp:spPr>
        <a:xfrm>
          <a:off x="9101491" y="3749317"/>
          <a:ext cx="1042696" cy="251203"/>
        </a:xfrm>
        <a:custGeom>
          <a:avLst/>
          <a:gdLst/>
          <a:ahLst/>
          <a:cxnLst/>
          <a:rect l="0" t="0" r="0" b="0"/>
          <a:pathLst>
            <a:path>
              <a:moveTo>
                <a:pt x="1042696" y="0"/>
              </a:moveTo>
              <a:lnTo>
                <a:pt x="1042696" y="125601"/>
              </a:lnTo>
              <a:lnTo>
                <a:pt x="0" y="125601"/>
              </a:lnTo>
              <a:lnTo>
                <a:pt x="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77F831-0A20-CE4F-BCD6-FAD78AE944EC}">
      <dsp:nvSpPr>
        <dsp:cNvPr id="0" name=""/>
        <dsp:cNvSpPr/>
      </dsp:nvSpPr>
      <dsp:spPr>
        <a:xfrm>
          <a:off x="10144188" y="2900010"/>
          <a:ext cx="1449708" cy="251203"/>
        </a:xfrm>
        <a:custGeom>
          <a:avLst/>
          <a:gdLst/>
          <a:ahLst/>
          <a:cxnLst/>
          <a:rect l="0" t="0" r="0" b="0"/>
          <a:pathLst>
            <a:path>
              <a:moveTo>
                <a:pt x="1449708" y="0"/>
              </a:moveTo>
              <a:lnTo>
                <a:pt x="1449708" y="125601"/>
              </a:lnTo>
              <a:lnTo>
                <a:pt x="0" y="125601"/>
              </a:lnTo>
              <a:lnTo>
                <a:pt x="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6AE51E-78EF-B24E-8C08-41A4686429A3}">
      <dsp:nvSpPr>
        <dsp:cNvPr id="0" name=""/>
        <dsp:cNvSpPr/>
      </dsp:nvSpPr>
      <dsp:spPr>
        <a:xfrm>
          <a:off x="10236176" y="2050949"/>
          <a:ext cx="1357720" cy="2509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356"/>
              </a:lnTo>
              <a:lnTo>
                <a:pt x="1357720" y="125356"/>
              </a:lnTo>
              <a:lnTo>
                <a:pt x="1357720" y="25095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D9957E-4E23-9F4B-89B1-36C3A71EC6E5}">
      <dsp:nvSpPr>
        <dsp:cNvPr id="0" name=""/>
        <dsp:cNvSpPr/>
      </dsp:nvSpPr>
      <dsp:spPr>
        <a:xfrm>
          <a:off x="7249369" y="2900010"/>
          <a:ext cx="1447409" cy="2512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601"/>
              </a:lnTo>
              <a:lnTo>
                <a:pt x="1447409" y="125601"/>
              </a:lnTo>
              <a:lnTo>
                <a:pt x="1447409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F793EE-D770-FD4D-9D18-A99EC8D7C866}">
      <dsp:nvSpPr>
        <dsp:cNvPr id="0" name=""/>
        <dsp:cNvSpPr/>
      </dsp:nvSpPr>
      <dsp:spPr>
        <a:xfrm>
          <a:off x="6770887" y="3749317"/>
          <a:ext cx="106270" cy="9431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3100"/>
              </a:lnTo>
              <a:lnTo>
                <a:pt x="106270" y="94310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BD5C49-7934-9342-81C7-E2B5F5CB8AB0}">
      <dsp:nvSpPr>
        <dsp:cNvPr id="0" name=""/>
        <dsp:cNvSpPr/>
      </dsp:nvSpPr>
      <dsp:spPr>
        <a:xfrm>
          <a:off x="7203649" y="2900010"/>
          <a:ext cx="91440" cy="2512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90B346-2523-544B-BC6F-C836F06FCF4C}">
      <dsp:nvSpPr>
        <dsp:cNvPr id="0" name=""/>
        <dsp:cNvSpPr/>
      </dsp:nvSpPr>
      <dsp:spPr>
        <a:xfrm>
          <a:off x="5801960" y="2900010"/>
          <a:ext cx="1447409" cy="251203"/>
        </a:xfrm>
        <a:custGeom>
          <a:avLst/>
          <a:gdLst/>
          <a:ahLst/>
          <a:cxnLst/>
          <a:rect l="0" t="0" r="0" b="0"/>
          <a:pathLst>
            <a:path>
              <a:moveTo>
                <a:pt x="1447409" y="0"/>
              </a:moveTo>
              <a:lnTo>
                <a:pt x="1447409" y="125601"/>
              </a:lnTo>
              <a:lnTo>
                <a:pt x="0" y="125601"/>
              </a:lnTo>
              <a:lnTo>
                <a:pt x="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EF933D-A3AC-2640-90B9-779EE298603D}">
      <dsp:nvSpPr>
        <dsp:cNvPr id="0" name=""/>
        <dsp:cNvSpPr/>
      </dsp:nvSpPr>
      <dsp:spPr>
        <a:xfrm>
          <a:off x="7249369" y="2050949"/>
          <a:ext cx="2986806" cy="250958"/>
        </a:xfrm>
        <a:custGeom>
          <a:avLst/>
          <a:gdLst/>
          <a:ahLst/>
          <a:cxnLst/>
          <a:rect l="0" t="0" r="0" b="0"/>
          <a:pathLst>
            <a:path>
              <a:moveTo>
                <a:pt x="2986806" y="0"/>
              </a:moveTo>
              <a:lnTo>
                <a:pt x="2986806" y="125356"/>
              </a:lnTo>
              <a:lnTo>
                <a:pt x="0" y="125356"/>
              </a:lnTo>
              <a:lnTo>
                <a:pt x="0" y="25095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4862B0-F874-4447-B107-DB6DD838950A}">
      <dsp:nvSpPr>
        <dsp:cNvPr id="0" name=""/>
        <dsp:cNvSpPr/>
      </dsp:nvSpPr>
      <dsp:spPr>
        <a:xfrm>
          <a:off x="5896807" y="1201398"/>
          <a:ext cx="4339369" cy="2514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846"/>
              </a:lnTo>
              <a:lnTo>
                <a:pt x="4339369" y="125846"/>
              </a:lnTo>
              <a:lnTo>
                <a:pt x="4339369" y="25144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85DDED-BB5D-4B20-A31F-56CB86C5F9CC}">
      <dsp:nvSpPr>
        <dsp:cNvPr id="0" name=""/>
        <dsp:cNvSpPr/>
      </dsp:nvSpPr>
      <dsp:spPr>
        <a:xfrm>
          <a:off x="2807892" y="2514688"/>
          <a:ext cx="702304" cy="342569"/>
        </a:xfrm>
        <a:custGeom>
          <a:avLst/>
          <a:gdLst/>
          <a:ahLst/>
          <a:cxnLst/>
          <a:rect l="0" t="0" r="0" b="0"/>
          <a:pathLst>
            <a:path>
              <a:moveTo>
                <a:pt x="0" y="342569"/>
              </a:moveTo>
              <a:lnTo>
                <a:pt x="702304" y="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CC3D99-0931-4025-8534-CA952F7D9369}">
      <dsp:nvSpPr>
        <dsp:cNvPr id="0" name=""/>
        <dsp:cNvSpPr/>
      </dsp:nvSpPr>
      <dsp:spPr>
        <a:xfrm>
          <a:off x="2093452" y="2050949"/>
          <a:ext cx="714440" cy="2082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604"/>
              </a:lnTo>
              <a:lnTo>
                <a:pt x="714440" y="82604"/>
              </a:lnTo>
              <a:lnTo>
                <a:pt x="714440" y="20820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9476AD-1AD0-42D2-A1F4-EB39AD5EA1C1}">
      <dsp:nvSpPr>
        <dsp:cNvPr id="0" name=""/>
        <dsp:cNvSpPr/>
      </dsp:nvSpPr>
      <dsp:spPr>
        <a:xfrm>
          <a:off x="3664938" y="3933879"/>
          <a:ext cx="179430" cy="14786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8690"/>
              </a:lnTo>
              <a:lnTo>
                <a:pt x="179430" y="147869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8871E3-F23D-41F1-8199-F652E4A76D40}">
      <dsp:nvSpPr>
        <dsp:cNvPr id="0" name=""/>
        <dsp:cNvSpPr/>
      </dsp:nvSpPr>
      <dsp:spPr>
        <a:xfrm>
          <a:off x="3664938" y="3933879"/>
          <a:ext cx="179430" cy="4183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8373"/>
              </a:lnTo>
              <a:lnTo>
                <a:pt x="179430" y="41837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499FE0-E7FC-4E8B-B25E-9B3F8A475E02}">
      <dsp:nvSpPr>
        <dsp:cNvPr id="0" name=""/>
        <dsp:cNvSpPr/>
      </dsp:nvSpPr>
      <dsp:spPr>
        <a:xfrm>
          <a:off x="859823" y="2864997"/>
          <a:ext cx="3283597" cy="4707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177"/>
              </a:lnTo>
              <a:lnTo>
                <a:pt x="3283597" y="345177"/>
              </a:lnTo>
              <a:lnTo>
                <a:pt x="3283597" y="47077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97739A-30CB-46BF-B44E-3466567D2595}">
      <dsp:nvSpPr>
        <dsp:cNvPr id="0" name=""/>
        <dsp:cNvSpPr/>
      </dsp:nvSpPr>
      <dsp:spPr>
        <a:xfrm>
          <a:off x="1755745" y="3933879"/>
          <a:ext cx="179430" cy="22634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63413"/>
              </a:lnTo>
              <a:lnTo>
                <a:pt x="179430" y="226341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4222A8-E580-4B12-B3D5-D2ADC202B68E}">
      <dsp:nvSpPr>
        <dsp:cNvPr id="0" name=""/>
        <dsp:cNvSpPr/>
      </dsp:nvSpPr>
      <dsp:spPr>
        <a:xfrm>
          <a:off x="1755745" y="3933879"/>
          <a:ext cx="179430" cy="13336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620"/>
              </a:lnTo>
              <a:lnTo>
                <a:pt x="179430" y="133362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7CB3DB-D620-43C4-A2A8-A0C9A1916D1A}">
      <dsp:nvSpPr>
        <dsp:cNvPr id="0" name=""/>
        <dsp:cNvSpPr/>
      </dsp:nvSpPr>
      <dsp:spPr>
        <a:xfrm>
          <a:off x="1755745" y="3933879"/>
          <a:ext cx="179430" cy="4183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8373"/>
              </a:lnTo>
              <a:lnTo>
                <a:pt x="179430" y="41837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E52AD9-0770-47DE-AC77-DB0169E7F276}">
      <dsp:nvSpPr>
        <dsp:cNvPr id="0" name=""/>
        <dsp:cNvSpPr/>
      </dsp:nvSpPr>
      <dsp:spPr>
        <a:xfrm>
          <a:off x="859823" y="2864997"/>
          <a:ext cx="1374404" cy="4707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177"/>
              </a:lnTo>
              <a:lnTo>
                <a:pt x="1374404" y="345177"/>
              </a:lnTo>
              <a:lnTo>
                <a:pt x="1374404" y="47077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22B2F9-539D-4A79-8A8D-EB4CCBC07323}">
      <dsp:nvSpPr>
        <dsp:cNvPr id="0" name=""/>
        <dsp:cNvSpPr/>
      </dsp:nvSpPr>
      <dsp:spPr>
        <a:xfrm>
          <a:off x="178283" y="3932575"/>
          <a:ext cx="91440" cy="48824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8243"/>
              </a:lnTo>
              <a:lnTo>
                <a:pt x="104621" y="48824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B8BA20-6E42-46DB-AA75-52C07BFD8628}">
      <dsp:nvSpPr>
        <dsp:cNvPr id="0" name=""/>
        <dsp:cNvSpPr/>
      </dsp:nvSpPr>
      <dsp:spPr>
        <a:xfrm>
          <a:off x="702486" y="2864997"/>
          <a:ext cx="157336" cy="469474"/>
        </a:xfrm>
        <a:custGeom>
          <a:avLst/>
          <a:gdLst/>
          <a:ahLst/>
          <a:cxnLst/>
          <a:rect l="0" t="0" r="0" b="0"/>
          <a:pathLst>
            <a:path>
              <a:moveTo>
                <a:pt x="157336" y="0"/>
              </a:moveTo>
              <a:lnTo>
                <a:pt x="157336" y="343873"/>
              </a:lnTo>
              <a:lnTo>
                <a:pt x="0" y="343873"/>
              </a:lnTo>
              <a:lnTo>
                <a:pt x="0" y="46947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84700F-6098-4749-BD26-394E3276E35E}">
      <dsp:nvSpPr>
        <dsp:cNvPr id="0" name=""/>
        <dsp:cNvSpPr/>
      </dsp:nvSpPr>
      <dsp:spPr>
        <a:xfrm>
          <a:off x="859823" y="2050949"/>
          <a:ext cx="1233629" cy="215945"/>
        </a:xfrm>
        <a:custGeom>
          <a:avLst/>
          <a:gdLst/>
          <a:ahLst/>
          <a:cxnLst/>
          <a:rect l="0" t="0" r="0" b="0"/>
          <a:pathLst>
            <a:path>
              <a:moveTo>
                <a:pt x="1233629" y="0"/>
              </a:moveTo>
              <a:lnTo>
                <a:pt x="1233629" y="90343"/>
              </a:lnTo>
              <a:lnTo>
                <a:pt x="0" y="90343"/>
              </a:lnTo>
              <a:lnTo>
                <a:pt x="0" y="21594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0D5CFB-2617-4590-B872-8E2C478B495F}">
      <dsp:nvSpPr>
        <dsp:cNvPr id="0" name=""/>
        <dsp:cNvSpPr/>
      </dsp:nvSpPr>
      <dsp:spPr>
        <a:xfrm>
          <a:off x="2093452" y="1201398"/>
          <a:ext cx="3803355" cy="251448"/>
        </a:xfrm>
        <a:custGeom>
          <a:avLst/>
          <a:gdLst/>
          <a:ahLst/>
          <a:cxnLst/>
          <a:rect l="0" t="0" r="0" b="0"/>
          <a:pathLst>
            <a:path>
              <a:moveTo>
                <a:pt x="3803355" y="0"/>
              </a:moveTo>
              <a:lnTo>
                <a:pt x="3803355" y="125846"/>
              </a:lnTo>
              <a:lnTo>
                <a:pt x="0" y="125846"/>
              </a:lnTo>
              <a:lnTo>
                <a:pt x="0" y="25144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A08752-DBDB-4521-9D5A-4FEA32F88E8C}">
      <dsp:nvSpPr>
        <dsp:cNvPr id="0" name=""/>
        <dsp:cNvSpPr/>
      </dsp:nvSpPr>
      <dsp:spPr>
        <a:xfrm>
          <a:off x="5298704" y="603295"/>
          <a:ext cx="1196206" cy="59810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i="0" u="none" strike="noStrike" kern="1200" cap="none"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Madd</a:t>
          </a:r>
          <a:br>
            <a:rPr lang="en-CA" sz="1400" b="1" i="0" u="none" strike="noStrike" kern="1200" cap="none" dirty="0"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</a:br>
          <a:r>
            <a:rPr lang="ar-KW" sz="1400" b="0" i="0" u="none" strike="noStrike" kern="1200" cap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rPr>
            <a:t>المد</a:t>
          </a:r>
          <a:endParaRPr lang="en-CA" sz="14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327901" y="632492"/>
        <a:ext cx="1137812" cy="539709"/>
      </dsp:txXfrm>
    </dsp:sp>
    <dsp:sp modelId="{80352BA0-3522-4E85-B679-025F665B3325}">
      <dsp:nvSpPr>
        <dsp:cNvPr id="0" name=""/>
        <dsp:cNvSpPr/>
      </dsp:nvSpPr>
      <dsp:spPr>
        <a:xfrm>
          <a:off x="327559" y="1452846"/>
          <a:ext cx="3531786" cy="598103"/>
        </a:xfrm>
        <a:prstGeom prst="roundRect">
          <a:avLst/>
        </a:prstGeom>
        <a:solidFill>
          <a:schemeClr val="tx2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solidFill>
                <a:schemeClr val="bg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Al-Madd Al-</a:t>
          </a:r>
          <a:r>
            <a:rPr lang="en-CA" sz="1400" b="1" kern="1200" dirty="0" err="1">
              <a:solidFill>
                <a:schemeClr val="bg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Tabee’ee</a:t>
          </a:r>
          <a:br>
            <a:rPr lang="en-CA" sz="1400" b="1" kern="1200" dirty="0">
              <a:solidFill>
                <a:schemeClr val="bg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</a:br>
          <a:r>
            <a:rPr lang="en-CA" sz="1400" kern="1200" dirty="0">
              <a:solidFill>
                <a:schemeClr val="bg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(Madd of Origin)</a:t>
          </a:r>
          <a:br>
            <a:rPr lang="en-CA" sz="1400" kern="1200" dirty="0">
              <a:solidFill>
                <a:schemeClr val="bg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</a:br>
          <a:r>
            <a:rPr lang="ar-KW" sz="1400" b="0" i="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المد الطبيعي</a:t>
          </a:r>
          <a:endParaRPr lang="en-CA" sz="1400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56756" y="1482043"/>
        <a:ext cx="3473392" cy="539709"/>
      </dsp:txXfrm>
    </dsp:sp>
    <dsp:sp modelId="{B3C570EB-761F-4DF2-840A-0BE33F51CA09}">
      <dsp:nvSpPr>
        <dsp:cNvPr id="0" name=""/>
        <dsp:cNvSpPr/>
      </dsp:nvSpPr>
      <dsp:spPr>
        <a:xfrm>
          <a:off x="261720" y="2266894"/>
          <a:ext cx="1196206" cy="598103"/>
        </a:xfrm>
        <a:prstGeom prst="round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bg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rPr>
            <a:t>Kalimi (</a:t>
          </a:r>
          <a:r>
            <a:rPr lang="en-US" sz="1400" kern="1200" dirty="0">
              <a:solidFill>
                <a:schemeClr val="bg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rPr>
            <a:t>word)</a:t>
          </a:r>
          <a:br>
            <a:rPr lang="en-US" sz="1400" kern="1200" dirty="0">
              <a:solidFill>
                <a:schemeClr val="bg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rPr>
            <a:t>كلمي</a:t>
          </a:r>
          <a:endParaRPr lang="en-CA" sz="1400" kern="1200" dirty="0">
            <a:solidFill>
              <a:schemeClr val="bg1"/>
            </a:solidFill>
            <a:latin typeface="Calibri" panose="020F0502020204030204" pitchFamily="34" charset="0"/>
            <a:ea typeface="Calibri"/>
            <a:cs typeface="Calibri" panose="020F0502020204030204" pitchFamily="34" charset="0"/>
          </a:endParaRPr>
        </a:p>
      </dsp:txBody>
      <dsp:txXfrm>
        <a:off x="290917" y="2296091"/>
        <a:ext cx="1137812" cy="539709"/>
      </dsp:txXfrm>
    </dsp:sp>
    <dsp:sp modelId="{0D88FE23-8758-4A6D-81FE-BEC5AE1BB7F4}">
      <dsp:nvSpPr>
        <dsp:cNvPr id="0" name=""/>
        <dsp:cNvSpPr/>
      </dsp:nvSpPr>
      <dsp:spPr>
        <a:xfrm>
          <a:off x="104383" y="3334472"/>
          <a:ext cx="1196206" cy="598103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Stopping &amp; Continuing</a:t>
          </a:r>
          <a:r>
            <a:rPr lang="ar-SA" sz="14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وقفاً ووصلاً </a:t>
          </a:r>
          <a:endParaRPr lang="en-CA" sz="1400" kern="1200" dirty="0">
            <a:solidFill>
              <a:srgbClr val="C00000"/>
            </a:solidFill>
            <a:latin typeface="Calibri" panose="020F0502020204030204" pitchFamily="34" charset="0"/>
            <a:ea typeface="Calibri"/>
            <a:cs typeface="Calibri" panose="020F0502020204030204" pitchFamily="34" charset="0"/>
          </a:endParaRPr>
        </a:p>
      </dsp:txBody>
      <dsp:txXfrm>
        <a:off x="133580" y="3363669"/>
        <a:ext cx="1137812" cy="539709"/>
      </dsp:txXfrm>
    </dsp:sp>
    <dsp:sp modelId="{476443CA-C80E-495A-A67B-7D050FCD583F}">
      <dsp:nvSpPr>
        <dsp:cNvPr id="0" name=""/>
        <dsp:cNvSpPr/>
      </dsp:nvSpPr>
      <dsp:spPr>
        <a:xfrm>
          <a:off x="282905" y="4121767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b="1" kern="1200" dirty="0">
              <a:latin typeface="Calibri" panose="020F0502020204030204" pitchFamily="34" charset="0"/>
              <a:cs typeface="Calibri" panose="020F0502020204030204" pitchFamily="34" charset="0"/>
            </a:rPr>
            <a:t>بلغ</a:t>
          </a:r>
          <a:r>
            <a:rPr lang="ar-SA" sz="1400" b="1" kern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ا</a:t>
          </a:r>
          <a:r>
            <a:rPr lang="ar-SA" sz="1400" b="1" kern="1200" dirty="0">
              <a:latin typeface="Calibri" panose="020F0502020204030204" pitchFamily="34" charset="0"/>
              <a:cs typeface="Calibri" panose="020F0502020204030204" pitchFamily="34" charset="0"/>
            </a:rPr>
            <a:t> مجمع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Calibri"/>
            <a:cs typeface="Calibri" panose="020F0502020204030204" pitchFamily="34" charset="0"/>
          </a:endParaRPr>
        </a:p>
      </dsp:txBody>
      <dsp:txXfrm>
        <a:off x="312102" y="4150964"/>
        <a:ext cx="1137812" cy="539709"/>
      </dsp:txXfrm>
    </dsp:sp>
    <dsp:sp modelId="{9AA2D2B3-2912-464F-9B7B-9963A918BA5A}">
      <dsp:nvSpPr>
        <dsp:cNvPr id="0" name=""/>
        <dsp:cNvSpPr/>
      </dsp:nvSpPr>
      <dsp:spPr>
        <a:xfrm>
          <a:off x="1636125" y="3335776"/>
          <a:ext cx="1196206" cy="598103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Stopping</a:t>
          </a:r>
          <a:br>
            <a:rPr lang="en-US" sz="14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وقفاً فقط</a:t>
          </a:r>
          <a:endParaRPr lang="en-CA" sz="1400" kern="1200" dirty="0">
            <a:solidFill>
              <a:srgbClr val="C00000"/>
            </a:solidFill>
            <a:latin typeface="Calibri" panose="020F0502020204030204" pitchFamily="34" charset="0"/>
            <a:ea typeface="Calibri"/>
            <a:cs typeface="Calibri" panose="020F0502020204030204" pitchFamily="34" charset="0"/>
          </a:endParaRPr>
        </a:p>
      </dsp:txBody>
      <dsp:txXfrm>
        <a:off x="1665322" y="3364973"/>
        <a:ext cx="1137812" cy="539709"/>
      </dsp:txXfrm>
    </dsp:sp>
    <dsp:sp modelId="{FD424917-6B45-4290-A810-E13D0472D485}">
      <dsp:nvSpPr>
        <dsp:cNvPr id="0" name=""/>
        <dsp:cNvSpPr/>
      </dsp:nvSpPr>
      <dsp:spPr>
        <a:xfrm>
          <a:off x="1935176" y="4053201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Calibri" panose="020F0502020204030204" pitchFamily="34" charset="0"/>
              <a:cs typeface="Calibri" panose="020F0502020204030204" pitchFamily="34" charset="0"/>
            </a:rPr>
            <a:t>Iwad</a:t>
          </a:r>
          <a:br>
            <a:rPr lang="en-CA" sz="1400" b="1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1400" b="0" kern="1200" dirty="0">
              <a:latin typeface="Calibri" panose="020F0502020204030204" pitchFamily="34" charset="0"/>
              <a:cs typeface="Calibri" panose="020F0502020204030204" pitchFamily="34" charset="0"/>
            </a:rPr>
            <a:t> (substitute)</a:t>
          </a:r>
          <a:r>
            <a:rPr lang="en-CA" sz="14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ar-SA" sz="1400" b="0" kern="1200" dirty="0">
              <a:latin typeface="Calibri" panose="020F0502020204030204" pitchFamily="34" charset="0"/>
              <a:cs typeface="Calibri" panose="020F0502020204030204" pitchFamily="34" charset="0"/>
            </a:rPr>
            <a:t>العوض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Calibri"/>
            <a:cs typeface="Calibri" panose="020F0502020204030204" pitchFamily="34" charset="0"/>
          </a:endParaRPr>
        </a:p>
      </dsp:txBody>
      <dsp:txXfrm>
        <a:off x="1964373" y="4082398"/>
        <a:ext cx="1137812" cy="539709"/>
      </dsp:txXfrm>
    </dsp:sp>
    <dsp:sp modelId="{FE2DB67C-4C26-4FA0-937E-4BE37BEFFBC2}">
      <dsp:nvSpPr>
        <dsp:cNvPr id="0" name=""/>
        <dsp:cNvSpPr/>
      </dsp:nvSpPr>
      <dsp:spPr>
        <a:xfrm>
          <a:off x="1935176" y="4968448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Calibri" panose="020F0502020204030204" pitchFamily="34" charset="0"/>
              <a:cs typeface="Calibri" panose="020F0502020204030204" pitchFamily="34" charset="0"/>
            </a:rPr>
            <a:t>Meeting of 2 </a:t>
          </a:r>
          <a:r>
            <a:rPr lang="en-US" sz="14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sakin</a:t>
          </a:r>
          <a:br>
            <a:rPr lang="en-US" sz="1400" b="1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b="0" kern="1200" dirty="0">
              <a:latin typeface="Calibri" panose="020F0502020204030204" pitchFamily="34" charset="0"/>
              <a:cs typeface="Calibri" panose="020F0502020204030204" pitchFamily="34" charset="0"/>
            </a:rPr>
            <a:t>التقاء الساكنين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Calibri"/>
            <a:cs typeface="Calibri" panose="020F0502020204030204" pitchFamily="34" charset="0"/>
          </a:endParaRPr>
        </a:p>
      </dsp:txBody>
      <dsp:txXfrm>
        <a:off x="1964373" y="4997645"/>
        <a:ext cx="1137812" cy="539709"/>
      </dsp:txXfrm>
    </dsp:sp>
    <dsp:sp modelId="{95508A89-9607-4824-9661-443880E5D946}">
      <dsp:nvSpPr>
        <dsp:cNvPr id="0" name=""/>
        <dsp:cNvSpPr/>
      </dsp:nvSpPr>
      <dsp:spPr>
        <a:xfrm>
          <a:off x="1935176" y="5898241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Calibri" panose="020F0502020204030204" pitchFamily="34" charset="0"/>
              <a:cs typeface="Calibri" panose="020F0502020204030204" pitchFamily="34" charset="0"/>
            </a:rPr>
            <a:t>The 7 Alifs</a:t>
          </a:r>
          <a:br>
            <a:rPr lang="en-US" sz="1400" b="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b="0" kern="1200" dirty="0">
              <a:latin typeface="Calibri" panose="020F0502020204030204" pitchFamily="34" charset="0"/>
              <a:cs typeface="Calibri" panose="020F0502020204030204" pitchFamily="34" charset="0"/>
            </a:rPr>
            <a:t>الألفات السبعة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Calibri"/>
            <a:cs typeface="Calibri" panose="020F0502020204030204" pitchFamily="34" charset="0"/>
          </a:endParaRPr>
        </a:p>
      </dsp:txBody>
      <dsp:txXfrm>
        <a:off x="1964373" y="5927438"/>
        <a:ext cx="1137812" cy="539709"/>
      </dsp:txXfrm>
    </dsp:sp>
    <dsp:sp modelId="{16BA64E7-47CA-4051-8160-48E056F028DE}">
      <dsp:nvSpPr>
        <dsp:cNvPr id="0" name=""/>
        <dsp:cNvSpPr/>
      </dsp:nvSpPr>
      <dsp:spPr>
        <a:xfrm>
          <a:off x="3545317" y="3335776"/>
          <a:ext cx="1196206" cy="598103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Continuing</a:t>
          </a:r>
          <a:r>
            <a:rPr lang="ar-SA" sz="14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br>
            <a:rPr lang="en-CA" sz="14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وصلاً فقط </a:t>
          </a:r>
          <a:endParaRPr lang="en-CA" sz="1400" kern="1200" dirty="0">
            <a:solidFill>
              <a:srgbClr val="C00000"/>
            </a:solidFill>
            <a:latin typeface="Calibri" panose="020F0502020204030204" pitchFamily="34" charset="0"/>
            <a:ea typeface="Calibri"/>
            <a:cs typeface="Calibri" panose="020F0502020204030204" pitchFamily="34" charset="0"/>
          </a:endParaRPr>
        </a:p>
      </dsp:txBody>
      <dsp:txXfrm>
        <a:off x="3574514" y="3364973"/>
        <a:ext cx="1137812" cy="539709"/>
      </dsp:txXfrm>
    </dsp:sp>
    <dsp:sp modelId="{D9AD7E2B-4BCA-44C8-A1CC-001F9ADA21DF}">
      <dsp:nvSpPr>
        <dsp:cNvPr id="0" name=""/>
        <dsp:cNvSpPr/>
      </dsp:nvSpPr>
      <dsp:spPr>
        <a:xfrm>
          <a:off x="3844369" y="4053201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Calibri" panose="020F0502020204030204" pitchFamily="34" charset="0"/>
              <a:cs typeface="Calibri" panose="020F0502020204030204" pitchFamily="34" charset="0"/>
            </a:rPr>
            <a:t>Silah Sughra</a:t>
          </a:r>
          <a:br>
            <a:rPr lang="en-CA" sz="1400" b="1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b="0" kern="1200" dirty="0">
              <a:latin typeface="Calibri" panose="020F0502020204030204" pitchFamily="34" charset="0"/>
              <a:cs typeface="Calibri" panose="020F0502020204030204" pitchFamily="34" charset="0"/>
            </a:rPr>
            <a:t>الصلة الصغرى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Calibri"/>
            <a:cs typeface="Calibri" panose="020F0502020204030204" pitchFamily="34" charset="0"/>
          </a:endParaRPr>
        </a:p>
      </dsp:txBody>
      <dsp:txXfrm>
        <a:off x="3873566" y="4082398"/>
        <a:ext cx="1137812" cy="539709"/>
      </dsp:txXfrm>
    </dsp:sp>
    <dsp:sp modelId="{9609A133-F0ED-48A9-B246-3CF25CA29719}">
      <dsp:nvSpPr>
        <dsp:cNvPr id="0" name=""/>
        <dsp:cNvSpPr/>
      </dsp:nvSpPr>
      <dsp:spPr>
        <a:xfrm>
          <a:off x="3844369" y="5113518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b="1" kern="1200" dirty="0">
              <a:latin typeface="Calibri" panose="020F0502020204030204" pitchFamily="34" charset="0"/>
              <a:cs typeface="Calibri" panose="020F0502020204030204" pitchFamily="34" charset="0"/>
            </a:rPr>
            <a:t>‘Ared Lil </a:t>
          </a:r>
          <a:r>
            <a:rPr lang="en-CA" sz="12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Sukoun</a:t>
          </a:r>
          <a:br>
            <a:rPr lang="en-CA" sz="1200" b="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200" b="0" kern="1200" dirty="0">
              <a:latin typeface="Calibri" panose="020F0502020204030204" pitchFamily="34" charset="0"/>
              <a:cs typeface="Calibri" panose="020F0502020204030204" pitchFamily="34" charset="0"/>
            </a:rPr>
            <a:t>العارض للسكون</a:t>
          </a:r>
          <a:endParaRPr lang="en-CA" sz="12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Calibri"/>
            <a:cs typeface="Calibri" panose="020F0502020204030204" pitchFamily="34" charset="0"/>
          </a:endParaRPr>
        </a:p>
      </dsp:txBody>
      <dsp:txXfrm>
        <a:off x="3873566" y="5142715"/>
        <a:ext cx="1137812" cy="539709"/>
      </dsp:txXfrm>
    </dsp:sp>
    <dsp:sp modelId="{85AF74FC-F459-409E-965E-D6BDD3AF4BA0}">
      <dsp:nvSpPr>
        <dsp:cNvPr id="0" name=""/>
        <dsp:cNvSpPr/>
      </dsp:nvSpPr>
      <dsp:spPr>
        <a:xfrm>
          <a:off x="2209789" y="2259155"/>
          <a:ext cx="1196206" cy="598103"/>
        </a:xfrm>
        <a:prstGeom prst="round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chemeClr val="bg2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rPr>
            <a:t>Thuna’ee</a:t>
          </a:r>
          <a:r>
            <a:rPr lang="en-US" sz="1400" b="1" kern="1200" dirty="0">
              <a:solidFill>
                <a:schemeClr val="bg2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rPr>
            <a:t> </a:t>
          </a:r>
          <a:r>
            <a:rPr lang="en-US" sz="1400" b="0" kern="1200" dirty="0">
              <a:solidFill>
                <a:schemeClr val="bg2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rPr>
            <a:t>(Dual)</a:t>
          </a:r>
          <a:br>
            <a:rPr lang="en-US" sz="1400" b="1" kern="1200" dirty="0">
              <a:solidFill>
                <a:schemeClr val="bg2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2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rPr>
            <a:t>ثنائي</a:t>
          </a:r>
          <a:endParaRPr lang="en-CA" sz="1400" kern="1200" dirty="0">
            <a:solidFill>
              <a:schemeClr val="bg2"/>
            </a:solidFill>
            <a:latin typeface="Calibri" panose="020F0502020204030204" pitchFamily="34" charset="0"/>
            <a:ea typeface="Calibri"/>
            <a:cs typeface="Calibri" panose="020F0502020204030204" pitchFamily="34" charset="0"/>
          </a:endParaRPr>
        </a:p>
      </dsp:txBody>
      <dsp:txXfrm>
        <a:off x="2238986" y="2288352"/>
        <a:ext cx="1137812" cy="539709"/>
      </dsp:txXfrm>
    </dsp:sp>
    <dsp:sp modelId="{2E6D1DDD-EBC5-4DE6-B3DA-5FF0821D8C25}">
      <dsp:nvSpPr>
        <dsp:cNvPr id="0" name=""/>
        <dsp:cNvSpPr/>
      </dsp:nvSpPr>
      <dsp:spPr>
        <a:xfrm>
          <a:off x="3206133" y="2514688"/>
          <a:ext cx="608127" cy="606518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1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ح</a:t>
          </a:r>
          <a:r>
            <a:rPr lang="ar-SA" sz="1100" b="1" kern="12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ا</a:t>
          </a:r>
          <a:r>
            <a:rPr lang="ar-SA" sz="1100" b="1" kern="1200" dirty="0">
              <a:latin typeface="Calibri" panose="020F0502020204030204" pitchFamily="34" charset="0"/>
              <a:cs typeface="Calibri" panose="020F0502020204030204" pitchFamily="34" charset="0"/>
            </a:rPr>
            <a:t> – ي</a:t>
          </a:r>
          <a:r>
            <a:rPr lang="ar-SA" sz="1100" b="1" kern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ا</a:t>
          </a:r>
          <a:r>
            <a:rPr lang="ar-SA" sz="1100" b="1" kern="1200" dirty="0">
              <a:latin typeface="Calibri" panose="020F0502020204030204" pitchFamily="34" charset="0"/>
              <a:cs typeface="Calibri" panose="020F0502020204030204" pitchFamily="34" charset="0"/>
            </a:rPr>
            <a:t> – </a:t>
          </a:r>
          <a:r>
            <a:rPr lang="ar-SA" sz="11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ط</a:t>
          </a:r>
          <a:r>
            <a:rPr lang="ar-SA" sz="1100" b="1" kern="1200" dirty="0" err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ا</a:t>
          </a:r>
          <a:r>
            <a:rPr lang="ar-SA" sz="1100" b="1" kern="1200" dirty="0">
              <a:latin typeface="Calibri" panose="020F0502020204030204" pitchFamily="34" charset="0"/>
              <a:cs typeface="Calibri" panose="020F0502020204030204" pitchFamily="34" charset="0"/>
            </a:rPr>
            <a:t> – ه</a:t>
          </a:r>
          <a:r>
            <a:rPr lang="ar-SA" sz="1100" b="1" kern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ا</a:t>
          </a:r>
          <a:r>
            <a:rPr lang="ar-SA" sz="1100" b="1" kern="1200" dirty="0">
              <a:latin typeface="Calibri" panose="020F0502020204030204" pitchFamily="34" charset="0"/>
              <a:cs typeface="Calibri" panose="020F0502020204030204" pitchFamily="34" charset="0"/>
            </a:rPr>
            <a:t> – ر</a:t>
          </a:r>
          <a:r>
            <a:rPr lang="ar-SA" sz="1100" b="1" kern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ا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 pitchFamily="34" charset="0"/>
            <a:ea typeface="Calibri"/>
            <a:cs typeface="Calibri" panose="020F0502020204030204" pitchFamily="34" charset="0"/>
          </a:endParaRPr>
        </a:p>
      </dsp:txBody>
      <dsp:txXfrm>
        <a:off x="3235741" y="2544296"/>
        <a:ext cx="548911" cy="547302"/>
      </dsp:txXfrm>
    </dsp:sp>
    <dsp:sp modelId="{B03DEEBE-8D6A-4D34-A3DA-17FB6B68BDE7}">
      <dsp:nvSpPr>
        <dsp:cNvPr id="0" name=""/>
        <dsp:cNvSpPr/>
      </dsp:nvSpPr>
      <dsp:spPr>
        <a:xfrm>
          <a:off x="9083500" y="1452846"/>
          <a:ext cx="2305352" cy="598103"/>
        </a:xfrm>
        <a:prstGeom prst="roundRect">
          <a:avLst/>
        </a:prstGeom>
        <a:solidFill>
          <a:schemeClr val="accent6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Al-Madd Al-</a:t>
          </a:r>
          <a:r>
            <a:rPr lang="en-CA" sz="1400" b="1" kern="1200" dirty="0" err="1"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Far’ee</a:t>
          </a:r>
          <a:br>
            <a:rPr lang="en-CA" sz="1400" kern="1200" dirty="0"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</a:br>
          <a:r>
            <a:rPr lang="en-CA" sz="1400" kern="1200" dirty="0"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(Secondary Madd)</a:t>
          </a:r>
          <a:br>
            <a:rPr lang="en-CA" sz="1400" kern="1200" dirty="0"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</a:br>
          <a:r>
            <a:rPr lang="ar-KW" sz="1400" b="0" i="0" kern="1200" dirty="0">
              <a:latin typeface="Calibri" panose="020F0502020204030204" pitchFamily="34" charset="0"/>
              <a:cs typeface="Calibri" panose="020F0502020204030204" pitchFamily="34" charset="0"/>
            </a:rPr>
            <a:t>المد الفرعي</a:t>
          </a:r>
          <a:endParaRPr lang="en-CA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9112697" y="1482043"/>
        <a:ext cx="2246958" cy="539709"/>
      </dsp:txXfrm>
    </dsp:sp>
    <dsp:sp modelId="{E670587C-8103-0443-9C22-BE39B479CE67}">
      <dsp:nvSpPr>
        <dsp:cNvPr id="0" name=""/>
        <dsp:cNvSpPr/>
      </dsp:nvSpPr>
      <dsp:spPr>
        <a:xfrm>
          <a:off x="6651266" y="2301907"/>
          <a:ext cx="1196206" cy="598103"/>
        </a:xfrm>
        <a:prstGeom prst="roundRect">
          <a:avLst/>
        </a:prstGeom>
        <a:solidFill>
          <a:schemeClr val="accent5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rPr>
            <a:t>Caused by</a:t>
          </a:r>
          <a:br>
            <a:rPr lang="en-CA" sz="1400" kern="12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CA" sz="1400" kern="12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CA" sz="1400" b="1" i="1" kern="12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rPr>
            <a:t>Hamzah</a:t>
          </a:r>
          <a:br>
            <a:rPr lang="en-CA" sz="1400" kern="12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rPr>
            <a:t>بسبب الهمزة</a:t>
          </a:r>
          <a:endParaRPr lang="en-CA" sz="1400" kern="1200" dirty="0">
            <a:solidFill>
              <a:schemeClr val="bg2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680463" y="2331104"/>
        <a:ext cx="1137812" cy="539709"/>
      </dsp:txXfrm>
    </dsp:sp>
    <dsp:sp modelId="{D84305E1-BA37-304B-A784-6CFAA8A6C331}">
      <dsp:nvSpPr>
        <dsp:cNvPr id="0" name=""/>
        <dsp:cNvSpPr/>
      </dsp:nvSpPr>
      <dsp:spPr>
        <a:xfrm>
          <a:off x="5203857" y="3151213"/>
          <a:ext cx="1196206" cy="598103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Muttasil</a:t>
          </a:r>
          <a:br>
            <a:rPr lang="en-CA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CA" sz="1200" kern="1200" dirty="0">
              <a:latin typeface="Calibri" panose="020F0502020204030204" pitchFamily="34" charset="0"/>
              <a:cs typeface="Calibri" panose="020F0502020204030204" pitchFamily="34" charset="0"/>
            </a:rPr>
            <a:t>(Connected)</a:t>
          </a:r>
          <a:r>
            <a:rPr lang="en-CA" sz="14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المتصل</a:t>
          </a:r>
          <a:endParaRPr lang="en-CA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233054" y="3180410"/>
        <a:ext cx="1137812" cy="539709"/>
      </dsp:txXfrm>
    </dsp:sp>
    <dsp:sp modelId="{F136958E-13D4-4847-B22C-2B29EDCF9391}">
      <dsp:nvSpPr>
        <dsp:cNvPr id="0" name=""/>
        <dsp:cNvSpPr/>
      </dsp:nvSpPr>
      <dsp:spPr>
        <a:xfrm>
          <a:off x="6651266" y="3151213"/>
          <a:ext cx="1196206" cy="598103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Munfasil</a:t>
          </a:r>
          <a:br>
            <a:rPr lang="en-CA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CA" sz="1200" kern="1200" dirty="0">
              <a:latin typeface="Calibri" panose="020F0502020204030204" pitchFamily="34" charset="0"/>
              <a:cs typeface="Calibri" panose="020F0502020204030204" pitchFamily="34" charset="0"/>
            </a:rPr>
            <a:t>(Separated)</a:t>
          </a: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 المنفصل</a:t>
          </a:r>
          <a:endParaRPr lang="en-CA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680463" y="3180410"/>
        <a:ext cx="1137812" cy="539709"/>
      </dsp:txXfrm>
    </dsp:sp>
    <dsp:sp modelId="{05E74234-4102-CF40-8107-3B5E494BBF5B}">
      <dsp:nvSpPr>
        <dsp:cNvPr id="0" name=""/>
        <dsp:cNvSpPr/>
      </dsp:nvSpPr>
      <dsp:spPr>
        <a:xfrm>
          <a:off x="6877158" y="4393366"/>
          <a:ext cx="1196206" cy="598103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Calibri" panose="020F0502020204030204" pitchFamily="34" charset="0"/>
              <a:cs typeface="Calibri" panose="020F0502020204030204" pitchFamily="34" charset="0"/>
            </a:rPr>
            <a:t>Silah Kubra</a:t>
          </a:r>
          <a:br>
            <a:rPr lang="en-CA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الصله</a:t>
          </a: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 الكبرى</a:t>
          </a:r>
          <a:endParaRPr lang="en-CA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906355" y="4422563"/>
        <a:ext cx="1137812" cy="539709"/>
      </dsp:txXfrm>
    </dsp:sp>
    <dsp:sp modelId="{419FA2A6-83F7-964B-850B-2700EEE7AA57}">
      <dsp:nvSpPr>
        <dsp:cNvPr id="0" name=""/>
        <dsp:cNvSpPr/>
      </dsp:nvSpPr>
      <dsp:spPr>
        <a:xfrm>
          <a:off x="8098676" y="3151213"/>
          <a:ext cx="1196206" cy="598103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Calibri" panose="020F0502020204030204" pitchFamily="34" charset="0"/>
              <a:cs typeface="Calibri" panose="020F0502020204030204" pitchFamily="34" charset="0"/>
            </a:rPr>
            <a:t>Badal</a:t>
          </a:r>
          <a:br>
            <a:rPr lang="en-CA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CA" sz="1200" kern="1200" dirty="0">
              <a:latin typeface="Calibri" panose="020F0502020204030204" pitchFamily="34" charset="0"/>
              <a:cs typeface="Calibri" panose="020F0502020204030204" pitchFamily="34" charset="0"/>
            </a:rPr>
            <a:t>(Switched)</a:t>
          </a:r>
          <a:br>
            <a:rPr lang="en-CA" sz="12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البدل </a:t>
          </a:r>
          <a:endParaRPr lang="en-CA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127873" y="3180410"/>
        <a:ext cx="1137812" cy="539709"/>
      </dsp:txXfrm>
    </dsp:sp>
    <dsp:sp modelId="{031CA4F7-B8AA-A14F-8375-3F5207435063}">
      <dsp:nvSpPr>
        <dsp:cNvPr id="0" name=""/>
        <dsp:cNvSpPr/>
      </dsp:nvSpPr>
      <dsp:spPr>
        <a:xfrm>
          <a:off x="10995793" y="2301907"/>
          <a:ext cx="1196206" cy="598103"/>
        </a:xfrm>
        <a:prstGeom prst="roundRect">
          <a:avLst/>
        </a:prstGeom>
        <a:solidFill>
          <a:schemeClr val="accent3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>
              <a:latin typeface="Calibri" panose="020F0502020204030204" pitchFamily="34" charset="0"/>
              <a:cs typeface="Calibri" panose="020F0502020204030204" pitchFamily="34" charset="0"/>
            </a:rPr>
            <a:t>Caused by</a:t>
          </a:r>
          <a:br>
            <a:rPr lang="en-CA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CA" sz="14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CA" sz="1400" b="1" i="1" kern="1200" dirty="0">
              <a:latin typeface="Calibri" panose="020F0502020204030204" pitchFamily="34" charset="0"/>
              <a:cs typeface="Calibri" panose="020F0502020204030204" pitchFamily="34" charset="0"/>
            </a:rPr>
            <a:t>Sokun</a:t>
          </a:r>
          <a:br>
            <a:rPr lang="en-CA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بسبب السكون</a:t>
          </a:r>
          <a:endParaRPr lang="en-CA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1024990" y="2331104"/>
        <a:ext cx="1137812" cy="539709"/>
      </dsp:txXfrm>
    </dsp:sp>
    <dsp:sp modelId="{6028A916-807A-C64B-ADC0-F0FB1A8264C9}">
      <dsp:nvSpPr>
        <dsp:cNvPr id="0" name=""/>
        <dsp:cNvSpPr/>
      </dsp:nvSpPr>
      <dsp:spPr>
        <a:xfrm>
          <a:off x="9546085" y="3151213"/>
          <a:ext cx="1196206" cy="598103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Calibri" panose="020F0502020204030204" pitchFamily="34" charset="0"/>
              <a:cs typeface="Calibri" panose="020F0502020204030204" pitchFamily="34" charset="0"/>
            </a:rPr>
            <a:t>Lazim</a:t>
          </a:r>
          <a:br>
            <a:rPr lang="en-CA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CA" sz="1200" kern="1200" dirty="0">
              <a:latin typeface="Calibri" panose="020F0502020204030204" pitchFamily="34" charset="0"/>
              <a:cs typeface="Calibri" panose="020F0502020204030204" pitchFamily="34" charset="0"/>
            </a:rPr>
            <a:t>(Compulsory)</a:t>
          </a:r>
          <a:br>
            <a:rPr lang="en-CA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اللازم</a:t>
          </a:r>
          <a:endParaRPr lang="en-CA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9575282" y="3180410"/>
        <a:ext cx="1137812" cy="539709"/>
      </dsp:txXfrm>
    </dsp:sp>
    <dsp:sp modelId="{56631885-E12A-EA4E-B819-91490DFB6D5F}">
      <dsp:nvSpPr>
        <dsp:cNvPr id="0" name=""/>
        <dsp:cNvSpPr/>
      </dsp:nvSpPr>
      <dsp:spPr>
        <a:xfrm>
          <a:off x="8503388" y="4000520"/>
          <a:ext cx="1196206" cy="598103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rPr>
            <a:t>Kalimi</a:t>
          </a:r>
          <a:r>
            <a:rPr lang="en-US" sz="1400" kern="1200" dirty="0">
              <a:solidFill>
                <a:schemeClr val="tx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rPr>
            <a:t> </a:t>
          </a:r>
          <a:br>
            <a:rPr lang="ar-SA" sz="1400" kern="1200" dirty="0">
              <a:solidFill>
                <a:schemeClr val="tx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rPr>
          </a:br>
          <a:r>
            <a:rPr lang="en-US" sz="1200" kern="1200" dirty="0">
              <a:solidFill>
                <a:schemeClr val="tx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rPr>
            <a:t>(word)</a:t>
          </a:r>
          <a:br>
            <a:rPr lang="en-US" sz="1400" kern="1200" dirty="0">
              <a:solidFill>
                <a:schemeClr val="tx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tx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rPr>
            <a:t>كلمي</a:t>
          </a:r>
          <a:endParaRPr lang="en-CA" sz="14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532585" y="4029717"/>
        <a:ext cx="1137812" cy="539709"/>
      </dsp:txXfrm>
    </dsp:sp>
    <dsp:sp modelId="{1DFE80F7-7D13-8E4C-98F9-FDA733D2A3A7}">
      <dsp:nvSpPr>
        <dsp:cNvPr id="0" name=""/>
        <dsp:cNvSpPr/>
      </dsp:nvSpPr>
      <dsp:spPr>
        <a:xfrm>
          <a:off x="8802440" y="4849826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Muthaqqal</a:t>
          </a:r>
          <a:br>
            <a:rPr lang="en-CA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CA" sz="1200" kern="1200" dirty="0">
              <a:latin typeface="Calibri" panose="020F0502020204030204" pitchFamily="34" charset="0"/>
              <a:cs typeface="Calibri" panose="020F0502020204030204" pitchFamily="34" charset="0"/>
            </a:rPr>
            <a:t>(Heavy)</a:t>
          </a:r>
          <a:br>
            <a:rPr lang="en-CA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مثقل</a:t>
          </a:r>
          <a:endParaRPr lang="en-CA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831637" y="4879023"/>
        <a:ext cx="1137812" cy="539709"/>
      </dsp:txXfrm>
    </dsp:sp>
    <dsp:sp modelId="{E1053A9F-4B47-AA45-BFBA-CB94E6DAED0E}">
      <dsp:nvSpPr>
        <dsp:cNvPr id="0" name=""/>
        <dsp:cNvSpPr/>
      </dsp:nvSpPr>
      <dsp:spPr>
        <a:xfrm>
          <a:off x="8802440" y="5699132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Mukhaffaf</a:t>
          </a:r>
          <a:br>
            <a:rPr lang="en-CA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CA" sz="1200" kern="1200" dirty="0">
              <a:latin typeface="Calibri" panose="020F0502020204030204" pitchFamily="34" charset="0"/>
              <a:cs typeface="Calibri" panose="020F0502020204030204" pitchFamily="34" charset="0"/>
            </a:rPr>
            <a:t>(Light)</a:t>
          </a:r>
          <a:b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مخفف</a:t>
          </a:r>
          <a:endParaRPr lang="en-CA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831637" y="5728329"/>
        <a:ext cx="1137812" cy="539709"/>
      </dsp:txXfrm>
    </dsp:sp>
    <dsp:sp modelId="{07DF70A2-F207-4C49-8D88-11093927A77C}">
      <dsp:nvSpPr>
        <dsp:cNvPr id="0" name=""/>
        <dsp:cNvSpPr/>
      </dsp:nvSpPr>
      <dsp:spPr>
        <a:xfrm>
          <a:off x="10269790" y="4000520"/>
          <a:ext cx="1196206" cy="598103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Harfi</a:t>
          </a:r>
          <a:r>
            <a:rPr lang="en-CA" sz="14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b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CA" sz="1200" kern="1200" dirty="0">
              <a:latin typeface="Calibri" panose="020F0502020204030204" pitchFamily="34" charset="0"/>
              <a:cs typeface="Calibri" panose="020F0502020204030204" pitchFamily="34" charset="0"/>
            </a:rPr>
            <a:t>(letter)</a:t>
          </a:r>
          <a:br>
            <a:rPr lang="en-CA" sz="12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حرفي</a:t>
          </a:r>
          <a:endParaRPr lang="en-CA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0298987" y="4029717"/>
        <a:ext cx="1137812" cy="539709"/>
      </dsp:txXfrm>
    </dsp:sp>
    <dsp:sp modelId="{864C587B-D834-1244-89A5-C85D2BEAA7F0}">
      <dsp:nvSpPr>
        <dsp:cNvPr id="0" name=""/>
        <dsp:cNvSpPr/>
      </dsp:nvSpPr>
      <dsp:spPr>
        <a:xfrm>
          <a:off x="10568841" y="4849826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>
              <a:latin typeface="Calibri" panose="020F0502020204030204" pitchFamily="34" charset="0"/>
              <a:cs typeface="Calibri" panose="020F0502020204030204" pitchFamily="34" charset="0"/>
            </a:rPr>
            <a:t>Muthaqqal</a:t>
          </a:r>
          <a:br>
            <a:rPr lang="en-CA" sz="1400" kern="120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CA" sz="1400" kern="1200">
              <a:latin typeface="Calibri" panose="020F0502020204030204" pitchFamily="34" charset="0"/>
              <a:cs typeface="Calibri" panose="020F0502020204030204" pitchFamily="34" charset="0"/>
            </a:rPr>
            <a:t>(Heavy)</a:t>
          </a:r>
          <a:br>
            <a:rPr lang="en-CA" sz="1400" kern="120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kern="1200">
              <a:latin typeface="Calibri" panose="020F0502020204030204" pitchFamily="34" charset="0"/>
              <a:cs typeface="Calibri" panose="020F0502020204030204" pitchFamily="34" charset="0"/>
            </a:rPr>
            <a:t>مثقل</a:t>
          </a:r>
          <a:endParaRPr lang="en-CA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0598038" y="4879023"/>
        <a:ext cx="1137812" cy="539709"/>
      </dsp:txXfrm>
    </dsp:sp>
    <dsp:sp modelId="{03F99A12-2112-C042-8AA0-033290933644}">
      <dsp:nvSpPr>
        <dsp:cNvPr id="0" name=""/>
        <dsp:cNvSpPr/>
      </dsp:nvSpPr>
      <dsp:spPr>
        <a:xfrm>
          <a:off x="10568841" y="5699132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Mukhaffaf</a:t>
          </a:r>
          <a:br>
            <a:rPr lang="en-CA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CA" sz="1400" kern="1200" dirty="0">
              <a:latin typeface="Calibri" panose="020F0502020204030204" pitchFamily="34" charset="0"/>
              <a:cs typeface="Calibri" panose="020F0502020204030204" pitchFamily="34" charset="0"/>
            </a:rPr>
            <a:t>(Light)</a:t>
          </a:r>
          <a:b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مخفف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0598038" y="5728329"/>
        <a:ext cx="1137812" cy="539709"/>
      </dsp:txXfrm>
    </dsp:sp>
    <dsp:sp modelId="{355656ED-0420-FF42-9E10-0556A01EE55E}">
      <dsp:nvSpPr>
        <dsp:cNvPr id="0" name=""/>
        <dsp:cNvSpPr/>
      </dsp:nvSpPr>
      <dsp:spPr>
        <a:xfrm>
          <a:off x="10993494" y="3151213"/>
          <a:ext cx="1196206" cy="598103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Calibri" panose="020F0502020204030204" pitchFamily="34" charset="0"/>
              <a:cs typeface="Calibri" panose="020F0502020204030204" pitchFamily="34" charset="0"/>
            </a:rPr>
            <a:t>‘Ared Lil </a:t>
          </a:r>
          <a:r>
            <a:rPr lang="en-CA" sz="14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Sukoun</a:t>
          </a:r>
          <a:br>
            <a:rPr lang="en-CA" sz="1400" b="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b="0" kern="1200" dirty="0">
              <a:latin typeface="Calibri" panose="020F0502020204030204" pitchFamily="34" charset="0"/>
              <a:cs typeface="Calibri" panose="020F0502020204030204" pitchFamily="34" charset="0"/>
            </a:rPr>
            <a:t>العارض للسكون</a:t>
          </a:r>
          <a:endParaRPr lang="en-CA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1022691" y="3180410"/>
        <a:ext cx="1137812" cy="539709"/>
      </dsp:txXfrm>
    </dsp:sp>
  </dsp:spTree>
</dsp:drawing>
</file>

<file path=ppt/diagrams/drawing7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41675B-4B53-ED4A-B9BB-737C8387401B}">
      <dsp:nvSpPr>
        <dsp:cNvPr id="0" name=""/>
        <dsp:cNvSpPr/>
      </dsp:nvSpPr>
      <dsp:spPr>
        <a:xfrm>
          <a:off x="11545877" y="2900010"/>
          <a:ext cx="91440" cy="251203"/>
        </a:xfrm>
        <a:custGeom>
          <a:avLst/>
          <a:gdLst/>
          <a:ahLst/>
          <a:cxnLst/>
          <a:rect l="0" t="0" r="0" b="0"/>
          <a:pathLst>
            <a:path>
              <a:moveTo>
                <a:pt x="48019" y="0"/>
              </a:moveTo>
              <a:lnTo>
                <a:pt x="48019" y="125601"/>
              </a:lnTo>
              <a:lnTo>
                <a:pt x="45720" y="125601"/>
              </a:lnTo>
              <a:lnTo>
                <a:pt x="4572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47031F-71F3-1541-B08E-11A19CD467A8}">
      <dsp:nvSpPr>
        <dsp:cNvPr id="0" name=""/>
        <dsp:cNvSpPr/>
      </dsp:nvSpPr>
      <dsp:spPr>
        <a:xfrm>
          <a:off x="10389410" y="4598623"/>
          <a:ext cx="179430" cy="1399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9561"/>
              </a:lnTo>
              <a:lnTo>
                <a:pt x="179430" y="139956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49991A-4DDC-7049-8533-5601F53D59B7}">
      <dsp:nvSpPr>
        <dsp:cNvPr id="0" name=""/>
        <dsp:cNvSpPr/>
      </dsp:nvSpPr>
      <dsp:spPr>
        <a:xfrm>
          <a:off x="10389410" y="4598623"/>
          <a:ext cx="179430" cy="5502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0254"/>
              </a:lnTo>
              <a:lnTo>
                <a:pt x="179430" y="55025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6D2611-2774-3E45-BB0D-D63F0059B486}">
      <dsp:nvSpPr>
        <dsp:cNvPr id="0" name=""/>
        <dsp:cNvSpPr/>
      </dsp:nvSpPr>
      <dsp:spPr>
        <a:xfrm>
          <a:off x="10144188" y="3749317"/>
          <a:ext cx="723704" cy="2512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601"/>
              </a:lnTo>
              <a:lnTo>
                <a:pt x="723704" y="125601"/>
              </a:lnTo>
              <a:lnTo>
                <a:pt x="723704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A6CFFA-C517-504E-9670-D3488249CEC9}">
      <dsp:nvSpPr>
        <dsp:cNvPr id="0" name=""/>
        <dsp:cNvSpPr/>
      </dsp:nvSpPr>
      <dsp:spPr>
        <a:xfrm>
          <a:off x="8623009" y="4598623"/>
          <a:ext cx="179430" cy="1399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9561"/>
              </a:lnTo>
              <a:lnTo>
                <a:pt x="179430" y="139956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52AE45-8D12-8243-B1DF-6BB0D954AEBB}">
      <dsp:nvSpPr>
        <dsp:cNvPr id="0" name=""/>
        <dsp:cNvSpPr/>
      </dsp:nvSpPr>
      <dsp:spPr>
        <a:xfrm>
          <a:off x="8623009" y="4598623"/>
          <a:ext cx="179430" cy="5502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0254"/>
              </a:lnTo>
              <a:lnTo>
                <a:pt x="179430" y="55025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2242E9-E98C-BF4A-BEE0-9AAB68459C92}">
      <dsp:nvSpPr>
        <dsp:cNvPr id="0" name=""/>
        <dsp:cNvSpPr/>
      </dsp:nvSpPr>
      <dsp:spPr>
        <a:xfrm>
          <a:off x="9101491" y="3749317"/>
          <a:ext cx="1042696" cy="251203"/>
        </a:xfrm>
        <a:custGeom>
          <a:avLst/>
          <a:gdLst/>
          <a:ahLst/>
          <a:cxnLst/>
          <a:rect l="0" t="0" r="0" b="0"/>
          <a:pathLst>
            <a:path>
              <a:moveTo>
                <a:pt x="1042696" y="0"/>
              </a:moveTo>
              <a:lnTo>
                <a:pt x="1042696" y="125601"/>
              </a:lnTo>
              <a:lnTo>
                <a:pt x="0" y="125601"/>
              </a:lnTo>
              <a:lnTo>
                <a:pt x="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77F831-0A20-CE4F-BCD6-FAD78AE944EC}">
      <dsp:nvSpPr>
        <dsp:cNvPr id="0" name=""/>
        <dsp:cNvSpPr/>
      </dsp:nvSpPr>
      <dsp:spPr>
        <a:xfrm>
          <a:off x="10144188" y="2900010"/>
          <a:ext cx="1449708" cy="251203"/>
        </a:xfrm>
        <a:custGeom>
          <a:avLst/>
          <a:gdLst/>
          <a:ahLst/>
          <a:cxnLst/>
          <a:rect l="0" t="0" r="0" b="0"/>
          <a:pathLst>
            <a:path>
              <a:moveTo>
                <a:pt x="1449708" y="0"/>
              </a:moveTo>
              <a:lnTo>
                <a:pt x="1449708" y="125601"/>
              </a:lnTo>
              <a:lnTo>
                <a:pt x="0" y="125601"/>
              </a:lnTo>
              <a:lnTo>
                <a:pt x="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6AE51E-78EF-B24E-8C08-41A4686429A3}">
      <dsp:nvSpPr>
        <dsp:cNvPr id="0" name=""/>
        <dsp:cNvSpPr/>
      </dsp:nvSpPr>
      <dsp:spPr>
        <a:xfrm>
          <a:off x="10236176" y="2050949"/>
          <a:ext cx="1357720" cy="2509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356"/>
              </a:lnTo>
              <a:lnTo>
                <a:pt x="1357720" y="125356"/>
              </a:lnTo>
              <a:lnTo>
                <a:pt x="1357720" y="25095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D9957E-4E23-9F4B-89B1-36C3A71EC6E5}">
      <dsp:nvSpPr>
        <dsp:cNvPr id="0" name=""/>
        <dsp:cNvSpPr/>
      </dsp:nvSpPr>
      <dsp:spPr>
        <a:xfrm>
          <a:off x="7249369" y="2900010"/>
          <a:ext cx="1447409" cy="2512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601"/>
              </a:lnTo>
              <a:lnTo>
                <a:pt x="1447409" y="125601"/>
              </a:lnTo>
              <a:lnTo>
                <a:pt x="1447409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F793EE-D770-FD4D-9D18-A99EC8D7C866}">
      <dsp:nvSpPr>
        <dsp:cNvPr id="0" name=""/>
        <dsp:cNvSpPr/>
      </dsp:nvSpPr>
      <dsp:spPr>
        <a:xfrm>
          <a:off x="6770887" y="3749317"/>
          <a:ext cx="106270" cy="9431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3100"/>
              </a:lnTo>
              <a:lnTo>
                <a:pt x="106270" y="94310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BD5C49-7934-9342-81C7-E2B5F5CB8AB0}">
      <dsp:nvSpPr>
        <dsp:cNvPr id="0" name=""/>
        <dsp:cNvSpPr/>
      </dsp:nvSpPr>
      <dsp:spPr>
        <a:xfrm>
          <a:off x="7203649" y="2900010"/>
          <a:ext cx="91440" cy="2512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90B346-2523-544B-BC6F-C836F06FCF4C}">
      <dsp:nvSpPr>
        <dsp:cNvPr id="0" name=""/>
        <dsp:cNvSpPr/>
      </dsp:nvSpPr>
      <dsp:spPr>
        <a:xfrm>
          <a:off x="5801960" y="2900010"/>
          <a:ext cx="1447409" cy="251203"/>
        </a:xfrm>
        <a:custGeom>
          <a:avLst/>
          <a:gdLst/>
          <a:ahLst/>
          <a:cxnLst/>
          <a:rect l="0" t="0" r="0" b="0"/>
          <a:pathLst>
            <a:path>
              <a:moveTo>
                <a:pt x="1447409" y="0"/>
              </a:moveTo>
              <a:lnTo>
                <a:pt x="1447409" y="125601"/>
              </a:lnTo>
              <a:lnTo>
                <a:pt x="0" y="125601"/>
              </a:lnTo>
              <a:lnTo>
                <a:pt x="0" y="25120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EF933D-A3AC-2640-90B9-779EE298603D}">
      <dsp:nvSpPr>
        <dsp:cNvPr id="0" name=""/>
        <dsp:cNvSpPr/>
      </dsp:nvSpPr>
      <dsp:spPr>
        <a:xfrm>
          <a:off x="7249369" y="2050949"/>
          <a:ext cx="2986806" cy="250958"/>
        </a:xfrm>
        <a:custGeom>
          <a:avLst/>
          <a:gdLst/>
          <a:ahLst/>
          <a:cxnLst/>
          <a:rect l="0" t="0" r="0" b="0"/>
          <a:pathLst>
            <a:path>
              <a:moveTo>
                <a:pt x="2986806" y="0"/>
              </a:moveTo>
              <a:lnTo>
                <a:pt x="2986806" y="125356"/>
              </a:lnTo>
              <a:lnTo>
                <a:pt x="0" y="125356"/>
              </a:lnTo>
              <a:lnTo>
                <a:pt x="0" y="25095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4862B0-F874-4447-B107-DB6DD838950A}">
      <dsp:nvSpPr>
        <dsp:cNvPr id="0" name=""/>
        <dsp:cNvSpPr/>
      </dsp:nvSpPr>
      <dsp:spPr>
        <a:xfrm>
          <a:off x="5896807" y="1201398"/>
          <a:ext cx="4339369" cy="2514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846"/>
              </a:lnTo>
              <a:lnTo>
                <a:pt x="4339369" y="125846"/>
              </a:lnTo>
              <a:lnTo>
                <a:pt x="4339369" y="25144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85DDED-BB5D-4B20-A31F-56CB86C5F9CC}">
      <dsp:nvSpPr>
        <dsp:cNvPr id="0" name=""/>
        <dsp:cNvSpPr/>
      </dsp:nvSpPr>
      <dsp:spPr>
        <a:xfrm>
          <a:off x="2807892" y="2514688"/>
          <a:ext cx="702304" cy="342569"/>
        </a:xfrm>
        <a:custGeom>
          <a:avLst/>
          <a:gdLst/>
          <a:ahLst/>
          <a:cxnLst/>
          <a:rect l="0" t="0" r="0" b="0"/>
          <a:pathLst>
            <a:path>
              <a:moveTo>
                <a:pt x="0" y="342569"/>
              </a:moveTo>
              <a:lnTo>
                <a:pt x="702304" y="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CC3D99-0931-4025-8534-CA952F7D9369}">
      <dsp:nvSpPr>
        <dsp:cNvPr id="0" name=""/>
        <dsp:cNvSpPr/>
      </dsp:nvSpPr>
      <dsp:spPr>
        <a:xfrm>
          <a:off x="2093452" y="2050949"/>
          <a:ext cx="714440" cy="2082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604"/>
              </a:lnTo>
              <a:lnTo>
                <a:pt x="714440" y="82604"/>
              </a:lnTo>
              <a:lnTo>
                <a:pt x="714440" y="20820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9476AD-1AD0-42D2-A1F4-EB39AD5EA1C1}">
      <dsp:nvSpPr>
        <dsp:cNvPr id="0" name=""/>
        <dsp:cNvSpPr/>
      </dsp:nvSpPr>
      <dsp:spPr>
        <a:xfrm>
          <a:off x="3664938" y="3933879"/>
          <a:ext cx="179430" cy="14786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8690"/>
              </a:lnTo>
              <a:lnTo>
                <a:pt x="179430" y="147869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8871E3-F23D-41F1-8199-F652E4A76D40}">
      <dsp:nvSpPr>
        <dsp:cNvPr id="0" name=""/>
        <dsp:cNvSpPr/>
      </dsp:nvSpPr>
      <dsp:spPr>
        <a:xfrm>
          <a:off x="3664938" y="3933879"/>
          <a:ext cx="179430" cy="4183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8373"/>
              </a:lnTo>
              <a:lnTo>
                <a:pt x="179430" y="41837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499FE0-E7FC-4E8B-B25E-9B3F8A475E02}">
      <dsp:nvSpPr>
        <dsp:cNvPr id="0" name=""/>
        <dsp:cNvSpPr/>
      </dsp:nvSpPr>
      <dsp:spPr>
        <a:xfrm>
          <a:off x="859823" y="2864997"/>
          <a:ext cx="3283597" cy="4707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177"/>
              </a:lnTo>
              <a:lnTo>
                <a:pt x="3283597" y="345177"/>
              </a:lnTo>
              <a:lnTo>
                <a:pt x="3283597" y="47077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97739A-30CB-46BF-B44E-3466567D2595}">
      <dsp:nvSpPr>
        <dsp:cNvPr id="0" name=""/>
        <dsp:cNvSpPr/>
      </dsp:nvSpPr>
      <dsp:spPr>
        <a:xfrm>
          <a:off x="1755745" y="3933879"/>
          <a:ext cx="179430" cy="22634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63413"/>
              </a:lnTo>
              <a:lnTo>
                <a:pt x="179430" y="226341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4222A8-E580-4B12-B3D5-D2ADC202B68E}">
      <dsp:nvSpPr>
        <dsp:cNvPr id="0" name=""/>
        <dsp:cNvSpPr/>
      </dsp:nvSpPr>
      <dsp:spPr>
        <a:xfrm>
          <a:off x="1755745" y="3933879"/>
          <a:ext cx="179430" cy="13336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620"/>
              </a:lnTo>
              <a:lnTo>
                <a:pt x="179430" y="133362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7CB3DB-D620-43C4-A2A8-A0C9A1916D1A}">
      <dsp:nvSpPr>
        <dsp:cNvPr id="0" name=""/>
        <dsp:cNvSpPr/>
      </dsp:nvSpPr>
      <dsp:spPr>
        <a:xfrm>
          <a:off x="1755745" y="3933879"/>
          <a:ext cx="179430" cy="4183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8373"/>
              </a:lnTo>
              <a:lnTo>
                <a:pt x="179430" y="41837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E52AD9-0770-47DE-AC77-DB0169E7F276}">
      <dsp:nvSpPr>
        <dsp:cNvPr id="0" name=""/>
        <dsp:cNvSpPr/>
      </dsp:nvSpPr>
      <dsp:spPr>
        <a:xfrm>
          <a:off x="859823" y="2864997"/>
          <a:ext cx="1374404" cy="4707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5177"/>
              </a:lnTo>
              <a:lnTo>
                <a:pt x="1374404" y="345177"/>
              </a:lnTo>
              <a:lnTo>
                <a:pt x="1374404" y="47077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22B2F9-539D-4A79-8A8D-EB4CCBC07323}">
      <dsp:nvSpPr>
        <dsp:cNvPr id="0" name=""/>
        <dsp:cNvSpPr/>
      </dsp:nvSpPr>
      <dsp:spPr>
        <a:xfrm>
          <a:off x="178283" y="3932575"/>
          <a:ext cx="91440" cy="48824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8243"/>
              </a:lnTo>
              <a:lnTo>
                <a:pt x="104621" y="48824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B8BA20-6E42-46DB-AA75-52C07BFD8628}">
      <dsp:nvSpPr>
        <dsp:cNvPr id="0" name=""/>
        <dsp:cNvSpPr/>
      </dsp:nvSpPr>
      <dsp:spPr>
        <a:xfrm>
          <a:off x="702486" y="2864997"/>
          <a:ext cx="157336" cy="469474"/>
        </a:xfrm>
        <a:custGeom>
          <a:avLst/>
          <a:gdLst/>
          <a:ahLst/>
          <a:cxnLst/>
          <a:rect l="0" t="0" r="0" b="0"/>
          <a:pathLst>
            <a:path>
              <a:moveTo>
                <a:pt x="157336" y="0"/>
              </a:moveTo>
              <a:lnTo>
                <a:pt x="157336" y="343873"/>
              </a:lnTo>
              <a:lnTo>
                <a:pt x="0" y="343873"/>
              </a:lnTo>
              <a:lnTo>
                <a:pt x="0" y="46947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84700F-6098-4749-BD26-394E3276E35E}">
      <dsp:nvSpPr>
        <dsp:cNvPr id="0" name=""/>
        <dsp:cNvSpPr/>
      </dsp:nvSpPr>
      <dsp:spPr>
        <a:xfrm>
          <a:off x="859823" y="2050949"/>
          <a:ext cx="1233629" cy="215945"/>
        </a:xfrm>
        <a:custGeom>
          <a:avLst/>
          <a:gdLst/>
          <a:ahLst/>
          <a:cxnLst/>
          <a:rect l="0" t="0" r="0" b="0"/>
          <a:pathLst>
            <a:path>
              <a:moveTo>
                <a:pt x="1233629" y="0"/>
              </a:moveTo>
              <a:lnTo>
                <a:pt x="1233629" y="90343"/>
              </a:lnTo>
              <a:lnTo>
                <a:pt x="0" y="90343"/>
              </a:lnTo>
              <a:lnTo>
                <a:pt x="0" y="21594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0D5CFB-2617-4590-B872-8E2C478B495F}">
      <dsp:nvSpPr>
        <dsp:cNvPr id="0" name=""/>
        <dsp:cNvSpPr/>
      </dsp:nvSpPr>
      <dsp:spPr>
        <a:xfrm>
          <a:off x="2093452" y="1201398"/>
          <a:ext cx="3803355" cy="251448"/>
        </a:xfrm>
        <a:custGeom>
          <a:avLst/>
          <a:gdLst/>
          <a:ahLst/>
          <a:cxnLst/>
          <a:rect l="0" t="0" r="0" b="0"/>
          <a:pathLst>
            <a:path>
              <a:moveTo>
                <a:pt x="3803355" y="0"/>
              </a:moveTo>
              <a:lnTo>
                <a:pt x="3803355" y="125846"/>
              </a:lnTo>
              <a:lnTo>
                <a:pt x="0" y="125846"/>
              </a:lnTo>
              <a:lnTo>
                <a:pt x="0" y="25144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A08752-DBDB-4521-9D5A-4FEA32F88E8C}">
      <dsp:nvSpPr>
        <dsp:cNvPr id="0" name=""/>
        <dsp:cNvSpPr/>
      </dsp:nvSpPr>
      <dsp:spPr>
        <a:xfrm>
          <a:off x="5298704" y="603295"/>
          <a:ext cx="1196206" cy="59810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i="0" u="none" strike="noStrike" kern="1200" cap="none">
              <a:latin typeface="+mn-lt"/>
              <a:ea typeface="Calibri"/>
              <a:cs typeface="Calibri"/>
              <a:sym typeface="Calibri"/>
            </a:rPr>
            <a:t>Madd</a:t>
          </a:r>
          <a:br>
            <a:rPr lang="en-CA" sz="1400" b="1" i="0" u="none" strike="noStrike" kern="1200" cap="none" dirty="0">
              <a:latin typeface="+mn-lt"/>
              <a:ea typeface="Calibri"/>
              <a:cs typeface="Calibri"/>
              <a:sym typeface="Calibri"/>
            </a:rPr>
          </a:br>
          <a:r>
            <a:rPr lang="ar-KW" sz="1400" b="0" i="0" u="none" strike="noStrike" kern="1200" cap="none" dirty="0">
              <a:solidFill>
                <a:schemeClr val="tx1"/>
              </a:solidFill>
              <a:latin typeface="+mn-lt"/>
              <a:cs typeface="Calibri"/>
              <a:sym typeface="Calibri"/>
            </a:rPr>
            <a:t>المد</a:t>
          </a:r>
          <a:endParaRPr lang="en-CA" sz="1400" kern="1200" dirty="0">
            <a:solidFill>
              <a:schemeClr val="tx1"/>
            </a:solidFill>
            <a:latin typeface="+mn-lt"/>
          </a:endParaRPr>
        </a:p>
      </dsp:txBody>
      <dsp:txXfrm>
        <a:off x="5327901" y="632492"/>
        <a:ext cx="1137812" cy="539709"/>
      </dsp:txXfrm>
    </dsp:sp>
    <dsp:sp modelId="{80352BA0-3522-4E85-B679-025F665B3325}">
      <dsp:nvSpPr>
        <dsp:cNvPr id="0" name=""/>
        <dsp:cNvSpPr/>
      </dsp:nvSpPr>
      <dsp:spPr>
        <a:xfrm>
          <a:off x="327559" y="1452846"/>
          <a:ext cx="3531786" cy="598103"/>
        </a:xfrm>
        <a:prstGeom prst="roundRect">
          <a:avLst/>
        </a:prstGeom>
        <a:solidFill>
          <a:schemeClr val="tx2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Al-Madd Al-</a:t>
          </a:r>
          <a:r>
            <a:rPr lang="en-CA" sz="1400" b="1" kern="1200" dirty="0" err="1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Tabee’ee</a:t>
          </a:r>
          <a:br>
            <a:rPr lang="en-CA" sz="1400" b="1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</a:br>
          <a:r>
            <a:rPr lang="en-CA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  <a:t>(Madd of Origin)</a:t>
          </a:r>
          <a:br>
            <a:rPr lang="en-CA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  <a:sym typeface="Calibri"/>
            </a:rPr>
          </a:br>
          <a:r>
            <a:rPr lang="ar-KW" sz="1400" b="0" i="0" kern="1200" dirty="0">
              <a:solidFill>
                <a:schemeClr val="bg1"/>
              </a:solidFill>
              <a:latin typeface="+mn-lt"/>
              <a:cs typeface="Calibri" panose="020F0502020204030204" pitchFamily="34" charset="0"/>
            </a:rPr>
            <a:t>المد الطبيعي</a:t>
          </a:r>
          <a:endParaRPr lang="en-CA" sz="1400" kern="1200" dirty="0">
            <a:solidFill>
              <a:schemeClr val="bg1"/>
            </a:solidFill>
            <a:latin typeface="+mn-lt"/>
            <a:cs typeface="Calibri" panose="020F0502020204030204" pitchFamily="34" charset="0"/>
          </a:endParaRPr>
        </a:p>
      </dsp:txBody>
      <dsp:txXfrm>
        <a:off x="356756" y="1482043"/>
        <a:ext cx="3473392" cy="539709"/>
      </dsp:txXfrm>
    </dsp:sp>
    <dsp:sp modelId="{B3C570EB-761F-4DF2-840A-0BE33F51CA09}">
      <dsp:nvSpPr>
        <dsp:cNvPr id="0" name=""/>
        <dsp:cNvSpPr/>
      </dsp:nvSpPr>
      <dsp:spPr>
        <a:xfrm>
          <a:off x="261720" y="2266894"/>
          <a:ext cx="1196206" cy="598103"/>
        </a:xfrm>
        <a:prstGeom prst="round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Kalimi (</a:t>
          </a:r>
          <a:r>
            <a:rPr lang="en-US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word)</a:t>
          </a:r>
          <a:br>
            <a:rPr lang="en-US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kern="1200" dirty="0">
            <a:solidFill>
              <a:schemeClr val="bg1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290917" y="2296091"/>
        <a:ext cx="1137812" cy="539709"/>
      </dsp:txXfrm>
    </dsp:sp>
    <dsp:sp modelId="{0D88FE23-8758-4A6D-81FE-BEC5AE1BB7F4}">
      <dsp:nvSpPr>
        <dsp:cNvPr id="0" name=""/>
        <dsp:cNvSpPr/>
      </dsp:nvSpPr>
      <dsp:spPr>
        <a:xfrm>
          <a:off x="104383" y="3334472"/>
          <a:ext cx="1196206" cy="598103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C00000"/>
              </a:solidFill>
              <a:latin typeface="+mn-lt"/>
            </a:rPr>
            <a:t>Stopping &amp; Continuing</a:t>
          </a:r>
          <a:r>
            <a:rPr lang="ar-SA" sz="1400" b="1" kern="1200" dirty="0">
              <a:solidFill>
                <a:srgbClr val="C00000"/>
              </a:solidFill>
              <a:latin typeface="+mn-lt"/>
            </a:rPr>
            <a:t> وقفاً ووصلاً 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33580" y="3363669"/>
        <a:ext cx="1137812" cy="539709"/>
      </dsp:txXfrm>
    </dsp:sp>
    <dsp:sp modelId="{476443CA-C80E-495A-A67B-7D050FCD583F}">
      <dsp:nvSpPr>
        <dsp:cNvPr id="0" name=""/>
        <dsp:cNvSpPr/>
      </dsp:nvSpPr>
      <dsp:spPr>
        <a:xfrm>
          <a:off x="282905" y="4121767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400" b="1" kern="1200" dirty="0">
              <a:latin typeface="+mn-lt"/>
            </a:rPr>
            <a:t>بلغ</a:t>
          </a:r>
          <a:r>
            <a:rPr lang="ar-SA" sz="14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400" b="1" kern="1200" dirty="0">
              <a:latin typeface="+mn-lt"/>
            </a:rPr>
            <a:t> مجمع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12102" y="4150964"/>
        <a:ext cx="1137812" cy="539709"/>
      </dsp:txXfrm>
    </dsp:sp>
    <dsp:sp modelId="{9AA2D2B3-2912-464F-9B7B-9963A918BA5A}">
      <dsp:nvSpPr>
        <dsp:cNvPr id="0" name=""/>
        <dsp:cNvSpPr/>
      </dsp:nvSpPr>
      <dsp:spPr>
        <a:xfrm>
          <a:off x="1636125" y="3335776"/>
          <a:ext cx="1196206" cy="598103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C00000"/>
              </a:solidFill>
              <a:latin typeface="+mn-lt"/>
            </a:rPr>
            <a:t>Stopping</a:t>
          </a:r>
          <a:br>
            <a:rPr lang="en-US" sz="1400" b="1" kern="1200" dirty="0">
              <a:solidFill>
                <a:srgbClr val="C00000"/>
              </a:solidFill>
              <a:latin typeface="+mn-lt"/>
            </a:rPr>
          </a:br>
          <a:r>
            <a:rPr lang="ar-SA" sz="1400" b="1" kern="1200" dirty="0">
              <a:solidFill>
                <a:srgbClr val="C00000"/>
              </a:solidFill>
              <a:latin typeface="+mn-lt"/>
            </a:rPr>
            <a:t>وقفاً فقط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665322" y="3364973"/>
        <a:ext cx="1137812" cy="539709"/>
      </dsp:txXfrm>
    </dsp:sp>
    <dsp:sp modelId="{FD424917-6B45-4290-A810-E13D0472D485}">
      <dsp:nvSpPr>
        <dsp:cNvPr id="0" name=""/>
        <dsp:cNvSpPr/>
      </dsp:nvSpPr>
      <dsp:spPr>
        <a:xfrm>
          <a:off x="1935176" y="4053201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Iwad</a:t>
          </a:r>
          <a:br>
            <a:rPr lang="en-CA" sz="1400" b="1" kern="1200" dirty="0">
              <a:latin typeface="+mn-lt"/>
            </a:rPr>
          </a:br>
          <a:r>
            <a:rPr lang="en-US" sz="1400" b="0" kern="1200" dirty="0">
              <a:latin typeface="+mn-lt"/>
            </a:rPr>
            <a:t> (substitute)</a:t>
          </a:r>
          <a:r>
            <a:rPr lang="en-CA" sz="1400" b="0" kern="1200" dirty="0">
              <a:latin typeface="+mn-lt"/>
            </a:rPr>
            <a:t> </a:t>
          </a:r>
          <a:r>
            <a:rPr lang="ar-SA" sz="1400" b="0" kern="1200" dirty="0">
              <a:latin typeface="+mn-lt"/>
            </a:rPr>
            <a:t>العوض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964373" y="4082398"/>
        <a:ext cx="1137812" cy="539709"/>
      </dsp:txXfrm>
    </dsp:sp>
    <dsp:sp modelId="{FE2DB67C-4C26-4FA0-937E-4BE37BEFFBC2}">
      <dsp:nvSpPr>
        <dsp:cNvPr id="0" name=""/>
        <dsp:cNvSpPr/>
      </dsp:nvSpPr>
      <dsp:spPr>
        <a:xfrm>
          <a:off x="1935176" y="4968448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n-lt"/>
            </a:rPr>
            <a:t>Meeting of 2 </a:t>
          </a:r>
          <a:r>
            <a:rPr lang="en-US" sz="1400" b="1" kern="1200" dirty="0" err="1">
              <a:latin typeface="+mn-lt"/>
            </a:rPr>
            <a:t>sakin</a:t>
          </a:r>
          <a:br>
            <a:rPr lang="en-US" sz="1400" b="1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التقاء الساكنين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964373" y="4997645"/>
        <a:ext cx="1137812" cy="539709"/>
      </dsp:txXfrm>
    </dsp:sp>
    <dsp:sp modelId="{95508A89-9607-4824-9661-443880E5D946}">
      <dsp:nvSpPr>
        <dsp:cNvPr id="0" name=""/>
        <dsp:cNvSpPr/>
      </dsp:nvSpPr>
      <dsp:spPr>
        <a:xfrm>
          <a:off x="1935176" y="5898241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+mn-lt"/>
            </a:rPr>
            <a:t>The 7 Alifs</a:t>
          </a:r>
          <a:br>
            <a:rPr lang="en-US" sz="1400" b="0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الألفات السبعة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1964373" y="5927438"/>
        <a:ext cx="1137812" cy="539709"/>
      </dsp:txXfrm>
    </dsp:sp>
    <dsp:sp modelId="{16BA64E7-47CA-4051-8160-48E056F028DE}">
      <dsp:nvSpPr>
        <dsp:cNvPr id="0" name=""/>
        <dsp:cNvSpPr/>
      </dsp:nvSpPr>
      <dsp:spPr>
        <a:xfrm>
          <a:off x="3545317" y="3335776"/>
          <a:ext cx="1196206" cy="598103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C00000"/>
              </a:solidFill>
              <a:latin typeface="+mn-lt"/>
            </a:rPr>
            <a:t>Continuing</a:t>
          </a:r>
          <a:r>
            <a:rPr lang="ar-SA" sz="1400" b="1" kern="1200" dirty="0">
              <a:solidFill>
                <a:srgbClr val="C00000"/>
              </a:solidFill>
              <a:latin typeface="+mn-lt"/>
            </a:rPr>
            <a:t> </a:t>
          </a:r>
          <a:br>
            <a:rPr lang="en-CA" sz="1400" b="1" kern="1200" dirty="0">
              <a:solidFill>
                <a:srgbClr val="C00000"/>
              </a:solidFill>
              <a:latin typeface="+mn-lt"/>
            </a:rPr>
          </a:br>
          <a:r>
            <a:rPr lang="ar-SA" sz="1400" b="1" kern="1200" dirty="0">
              <a:solidFill>
                <a:srgbClr val="C00000"/>
              </a:solidFill>
              <a:latin typeface="+mn-lt"/>
            </a:rPr>
            <a:t>وصلاً فقط </a:t>
          </a:r>
          <a:endParaRPr lang="en-CA" sz="1400" kern="1200" dirty="0">
            <a:solidFill>
              <a:srgbClr val="C00000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574514" y="3364973"/>
        <a:ext cx="1137812" cy="539709"/>
      </dsp:txXfrm>
    </dsp:sp>
    <dsp:sp modelId="{D9AD7E2B-4BCA-44C8-A1CC-001F9ADA21DF}">
      <dsp:nvSpPr>
        <dsp:cNvPr id="0" name=""/>
        <dsp:cNvSpPr/>
      </dsp:nvSpPr>
      <dsp:spPr>
        <a:xfrm>
          <a:off x="3844369" y="4053201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Silah Sughra</a:t>
          </a:r>
          <a:br>
            <a:rPr lang="en-CA" sz="1400" b="1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الصلة الصغرى</a:t>
          </a:r>
          <a:endParaRPr lang="en-CA" sz="14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873566" y="4082398"/>
        <a:ext cx="1137812" cy="539709"/>
      </dsp:txXfrm>
    </dsp:sp>
    <dsp:sp modelId="{9609A133-F0ED-48A9-B246-3CF25CA29719}">
      <dsp:nvSpPr>
        <dsp:cNvPr id="0" name=""/>
        <dsp:cNvSpPr/>
      </dsp:nvSpPr>
      <dsp:spPr>
        <a:xfrm>
          <a:off x="3844369" y="5113518"/>
          <a:ext cx="1196206" cy="59810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b="1" kern="1200" dirty="0">
              <a:latin typeface="+mn-lt"/>
            </a:rPr>
            <a:t>‘Ared Lil </a:t>
          </a:r>
          <a:r>
            <a:rPr lang="en-CA" sz="1200" b="1" kern="1200" dirty="0" err="1">
              <a:latin typeface="+mn-lt"/>
            </a:rPr>
            <a:t>Sukoun</a:t>
          </a:r>
          <a:br>
            <a:rPr lang="en-CA" sz="1200" b="0" kern="1200" dirty="0">
              <a:latin typeface="+mn-lt"/>
            </a:rPr>
          </a:br>
          <a:r>
            <a:rPr lang="ar-SA" sz="1200" b="0" kern="1200" dirty="0">
              <a:latin typeface="+mn-lt"/>
            </a:rPr>
            <a:t>العارض للسكون</a:t>
          </a:r>
          <a:endParaRPr lang="en-CA" sz="1200" b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873566" y="5142715"/>
        <a:ext cx="1137812" cy="539709"/>
      </dsp:txXfrm>
    </dsp:sp>
    <dsp:sp modelId="{85AF74FC-F459-409E-965E-D6BDD3AF4BA0}">
      <dsp:nvSpPr>
        <dsp:cNvPr id="0" name=""/>
        <dsp:cNvSpPr/>
      </dsp:nvSpPr>
      <dsp:spPr>
        <a:xfrm>
          <a:off x="2209789" y="2259155"/>
          <a:ext cx="1196206" cy="598103"/>
        </a:xfrm>
        <a:prstGeom prst="round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Thuna’ee</a:t>
          </a:r>
          <a:r>
            <a:rPr lang="en-US" sz="1400" b="1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r>
            <a:rPr lang="en-US" sz="1400" b="0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(Dual)</a:t>
          </a:r>
          <a:br>
            <a:rPr lang="en-US" sz="1400" b="1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bg2"/>
              </a:solidFill>
              <a:latin typeface="+mn-lt"/>
              <a:ea typeface="Calibri"/>
              <a:cs typeface="Calibri" panose="020F0502020204030204" pitchFamily="34" charset="0"/>
            </a:rPr>
            <a:t>ثنائي</a:t>
          </a:r>
          <a:endParaRPr lang="en-CA" sz="1400" kern="1200" dirty="0">
            <a:solidFill>
              <a:schemeClr val="bg2"/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2238986" y="2288352"/>
        <a:ext cx="1137812" cy="539709"/>
      </dsp:txXfrm>
    </dsp:sp>
    <dsp:sp modelId="{2E6D1DDD-EBC5-4DE6-B3DA-5FF0821D8C25}">
      <dsp:nvSpPr>
        <dsp:cNvPr id="0" name=""/>
        <dsp:cNvSpPr/>
      </dsp:nvSpPr>
      <dsp:spPr>
        <a:xfrm>
          <a:off x="3206133" y="2514688"/>
          <a:ext cx="608127" cy="606518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100" b="1" kern="1200" dirty="0" err="1">
              <a:latin typeface="+mn-lt"/>
            </a:rPr>
            <a:t>ح</a:t>
          </a:r>
          <a:r>
            <a:rPr lang="ar-SA" sz="1100" b="1" kern="1200" dirty="0" err="1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ي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</a:t>
          </a:r>
          <a:r>
            <a:rPr lang="ar-SA" sz="1100" b="1" kern="1200" dirty="0" err="1">
              <a:latin typeface="+mn-lt"/>
            </a:rPr>
            <a:t>ط</a:t>
          </a:r>
          <a:r>
            <a:rPr lang="ar-SA" sz="1100" b="1" kern="1200" dirty="0" err="1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ه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r>
            <a:rPr lang="ar-SA" sz="1100" b="1" kern="1200" dirty="0">
              <a:latin typeface="+mn-lt"/>
            </a:rPr>
            <a:t> – ر</a:t>
          </a:r>
          <a:r>
            <a:rPr lang="ar-SA" sz="1100" b="1" kern="1200" dirty="0">
              <a:solidFill>
                <a:srgbClr val="FF0000"/>
              </a:solidFill>
              <a:latin typeface="+mn-lt"/>
            </a:rPr>
            <a:t>ا</a:t>
          </a:r>
          <a:endParaRPr lang="en-CA" sz="1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+mn-lt"/>
            <a:ea typeface="Calibri"/>
            <a:cs typeface="Calibri" panose="020F0502020204030204" pitchFamily="34" charset="0"/>
          </a:endParaRPr>
        </a:p>
      </dsp:txBody>
      <dsp:txXfrm>
        <a:off x="3235741" y="2544296"/>
        <a:ext cx="548911" cy="547302"/>
      </dsp:txXfrm>
    </dsp:sp>
    <dsp:sp modelId="{B03DEEBE-8D6A-4D34-A3DA-17FB6B68BDE7}">
      <dsp:nvSpPr>
        <dsp:cNvPr id="0" name=""/>
        <dsp:cNvSpPr/>
      </dsp:nvSpPr>
      <dsp:spPr>
        <a:xfrm>
          <a:off x="9083500" y="1452846"/>
          <a:ext cx="2305352" cy="598103"/>
        </a:xfrm>
        <a:prstGeom prst="roundRect">
          <a:avLst/>
        </a:prstGeom>
        <a:solidFill>
          <a:schemeClr val="accent6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  <a:ea typeface="Calibri"/>
              <a:cs typeface="Calibri"/>
              <a:sym typeface="Calibri"/>
            </a:rPr>
            <a:t>Al-Madd Al-</a:t>
          </a:r>
          <a:r>
            <a:rPr lang="en-CA" sz="1400" b="1" kern="1200" dirty="0" err="1">
              <a:latin typeface="+mn-lt"/>
              <a:ea typeface="Calibri"/>
              <a:cs typeface="Calibri"/>
              <a:sym typeface="Calibri"/>
            </a:rPr>
            <a:t>Far’ee</a:t>
          </a:r>
          <a:br>
            <a:rPr lang="en-CA" sz="1400" kern="1200" dirty="0">
              <a:latin typeface="+mn-lt"/>
              <a:ea typeface="Calibri"/>
              <a:cs typeface="Calibri"/>
              <a:sym typeface="Calibri"/>
            </a:rPr>
          </a:br>
          <a:r>
            <a:rPr lang="en-CA" sz="1400" kern="1200" dirty="0">
              <a:latin typeface="+mn-lt"/>
              <a:ea typeface="Calibri"/>
              <a:cs typeface="Calibri"/>
              <a:sym typeface="Calibri"/>
            </a:rPr>
            <a:t>(Secondary Madd)</a:t>
          </a:r>
          <a:br>
            <a:rPr lang="en-CA" sz="1400" kern="1200" dirty="0">
              <a:latin typeface="+mn-lt"/>
              <a:ea typeface="Calibri"/>
              <a:cs typeface="Calibri"/>
              <a:sym typeface="Calibri"/>
            </a:rPr>
          </a:br>
          <a:r>
            <a:rPr lang="ar-KW" sz="1400" b="0" i="0" kern="1200" dirty="0">
              <a:latin typeface="+mn-lt"/>
            </a:rPr>
            <a:t>المد الفرعي</a:t>
          </a:r>
          <a:endParaRPr lang="en-CA" sz="1400" kern="1200" dirty="0">
            <a:latin typeface="+mn-lt"/>
          </a:endParaRPr>
        </a:p>
      </dsp:txBody>
      <dsp:txXfrm>
        <a:off x="9112697" y="1482043"/>
        <a:ext cx="2246958" cy="539709"/>
      </dsp:txXfrm>
    </dsp:sp>
    <dsp:sp modelId="{E670587C-8103-0443-9C22-BE39B479CE67}">
      <dsp:nvSpPr>
        <dsp:cNvPr id="0" name=""/>
        <dsp:cNvSpPr/>
      </dsp:nvSpPr>
      <dsp:spPr>
        <a:xfrm>
          <a:off x="6651266" y="2301907"/>
          <a:ext cx="1196206" cy="598103"/>
        </a:xfrm>
        <a:prstGeom prst="roundRect">
          <a:avLst/>
        </a:prstGeom>
        <a:solidFill>
          <a:schemeClr val="accent5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>
              <a:solidFill>
                <a:schemeClr val="bg2"/>
              </a:solidFill>
              <a:latin typeface="+mn-lt"/>
            </a:rPr>
            <a:t>Caused by</a:t>
          </a:r>
          <a:br>
            <a:rPr lang="en-CA" sz="1400" kern="1200" dirty="0">
              <a:solidFill>
                <a:schemeClr val="bg2"/>
              </a:solidFill>
              <a:latin typeface="+mn-lt"/>
            </a:rPr>
          </a:br>
          <a:r>
            <a:rPr lang="en-CA" sz="1400" kern="1200" dirty="0">
              <a:solidFill>
                <a:schemeClr val="bg2"/>
              </a:solidFill>
              <a:latin typeface="+mn-lt"/>
            </a:rPr>
            <a:t> </a:t>
          </a:r>
          <a:r>
            <a:rPr lang="en-CA" sz="1400" b="1" i="1" kern="1200" dirty="0">
              <a:solidFill>
                <a:schemeClr val="bg2"/>
              </a:solidFill>
              <a:latin typeface="+mn-lt"/>
            </a:rPr>
            <a:t>Hamzah</a:t>
          </a:r>
          <a:br>
            <a:rPr lang="en-CA" sz="1400" kern="1200" dirty="0">
              <a:solidFill>
                <a:schemeClr val="bg2"/>
              </a:solidFill>
              <a:latin typeface="+mn-lt"/>
            </a:rPr>
          </a:br>
          <a:r>
            <a:rPr lang="ar-SA" sz="1400" kern="1200" dirty="0">
              <a:solidFill>
                <a:schemeClr val="bg2"/>
              </a:solidFill>
              <a:latin typeface="+mn-lt"/>
            </a:rPr>
            <a:t>بسبب الهمزة</a:t>
          </a:r>
          <a:endParaRPr lang="en-CA" sz="1400" kern="1200" dirty="0">
            <a:solidFill>
              <a:schemeClr val="bg2"/>
            </a:solidFill>
            <a:latin typeface="+mn-lt"/>
          </a:endParaRPr>
        </a:p>
      </dsp:txBody>
      <dsp:txXfrm>
        <a:off x="6680463" y="2331104"/>
        <a:ext cx="1137812" cy="539709"/>
      </dsp:txXfrm>
    </dsp:sp>
    <dsp:sp modelId="{D84305E1-BA37-304B-A784-6CFAA8A6C331}">
      <dsp:nvSpPr>
        <dsp:cNvPr id="0" name=""/>
        <dsp:cNvSpPr/>
      </dsp:nvSpPr>
      <dsp:spPr>
        <a:xfrm>
          <a:off x="5203857" y="3151213"/>
          <a:ext cx="1196206" cy="598103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Muttasil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(Connected)</a:t>
          </a:r>
          <a:r>
            <a:rPr lang="en-CA" sz="1400" kern="1200" dirty="0">
              <a:latin typeface="+mn-lt"/>
            </a:rPr>
            <a:t> </a:t>
          </a:r>
          <a:r>
            <a:rPr lang="ar-SA" sz="1400" kern="1200" dirty="0">
              <a:latin typeface="+mn-lt"/>
            </a:rPr>
            <a:t>المتصل</a:t>
          </a:r>
          <a:endParaRPr lang="en-CA" sz="1400" kern="1200" dirty="0">
            <a:latin typeface="+mn-lt"/>
          </a:endParaRPr>
        </a:p>
      </dsp:txBody>
      <dsp:txXfrm>
        <a:off x="5233054" y="3180410"/>
        <a:ext cx="1137812" cy="539709"/>
      </dsp:txXfrm>
    </dsp:sp>
    <dsp:sp modelId="{F136958E-13D4-4847-B22C-2B29EDCF9391}">
      <dsp:nvSpPr>
        <dsp:cNvPr id="0" name=""/>
        <dsp:cNvSpPr/>
      </dsp:nvSpPr>
      <dsp:spPr>
        <a:xfrm>
          <a:off x="6651266" y="3151213"/>
          <a:ext cx="1196206" cy="598103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Munfasil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(Separated)</a:t>
          </a:r>
          <a:r>
            <a:rPr lang="ar-SA" sz="1400" kern="1200" dirty="0">
              <a:latin typeface="+mn-lt"/>
            </a:rPr>
            <a:t> المنفصل</a:t>
          </a:r>
          <a:endParaRPr lang="en-CA" sz="1400" kern="1200" dirty="0">
            <a:latin typeface="+mn-lt"/>
          </a:endParaRPr>
        </a:p>
      </dsp:txBody>
      <dsp:txXfrm>
        <a:off x="6680463" y="3180410"/>
        <a:ext cx="1137812" cy="539709"/>
      </dsp:txXfrm>
    </dsp:sp>
    <dsp:sp modelId="{05E74234-4102-CF40-8107-3B5E494BBF5B}">
      <dsp:nvSpPr>
        <dsp:cNvPr id="0" name=""/>
        <dsp:cNvSpPr/>
      </dsp:nvSpPr>
      <dsp:spPr>
        <a:xfrm>
          <a:off x="6877158" y="4393366"/>
          <a:ext cx="1196206" cy="598103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Silah Kubra</a:t>
          </a:r>
          <a:br>
            <a:rPr lang="en-CA" sz="1400" kern="1200" dirty="0">
              <a:latin typeface="+mn-lt"/>
            </a:rPr>
          </a:br>
          <a:r>
            <a:rPr lang="ar-SA" sz="1400" kern="1200" dirty="0" err="1">
              <a:latin typeface="+mn-lt"/>
            </a:rPr>
            <a:t>الصله</a:t>
          </a:r>
          <a:r>
            <a:rPr lang="ar-SA" sz="1400" kern="1200" dirty="0">
              <a:latin typeface="+mn-lt"/>
            </a:rPr>
            <a:t> الكبرى</a:t>
          </a:r>
          <a:endParaRPr lang="en-CA" sz="1400" kern="1200" dirty="0">
            <a:latin typeface="+mn-lt"/>
          </a:endParaRPr>
        </a:p>
      </dsp:txBody>
      <dsp:txXfrm>
        <a:off x="6906355" y="4422563"/>
        <a:ext cx="1137812" cy="539709"/>
      </dsp:txXfrm>
    </dsp:sp>
    <dsp:sp modelId="{419FA2A6-83F7-964B-850B-2700EEE7AA57}">
      <dsp:nvSpPr>
        <dsp:cNvPr id="0" name=""/>
        <dsp:cNvSpPr/>
      </dsp:nvSpPr>
      <dsp:spPr>
        <a:xfrm>
          <a:off x="8098676" y="3151213"/>
          <a:ext cx="1196206" cy="598103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Badal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(Switched)</a:t>
          </a:r>
          <a:br>
            <a:rPr lang="en-CA" sz="1200" kern="1200" dirty="0">
              <a:latin typeface="+mn-lt"/>
            </a:rPr>
          </a:br>
          <a:r>
            <a:rPr lang="ar-SA" sz="1400" kern="1200" dirty="0">
              <a:latin typeface="+mn-lt"/>
            </a:rPr>
            <a:t>البدل </a:t>
          </a:r>
          <a:endParaRPr lang="en-CA" sz="1400" kern="1200" dirty="0">
            <a:latin typeface="+mn-lt"/>
          </a:endParaRPr>
        </a:p>
      </dsp:txBody>
      <dsp:txXfrm>
        <a:off x="8127873" y="3180410"/>
        <a:ext cx="1137812" cy="539709"/>
      </dsp:txXfrm>
    </dsp:sp>
    <dsp:sp modelId="{031CA4F7-B8AA-A14F-8375-3F5207435063}">
      <dsp:nvSpPr>
        <dsp:cNvPr id="0" name=""/>
        <dsp:cNvSpPr/>
      </dsp:nvSpPr>
      <dsp:spPr>
        <a:xfrm>
          <a:off x="10995793" y="2301907"/>
          <a:ext cx="1196206" cy="598103"/>
        </a:xfrm>
        <a:prstGeom prst="roundRect">
          <a:avLst/>
        </a:prstGeom>
        <a:solidFill>
          <a:schemeClr val="accent3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>
              <a:latin typeface="+mn-lt"/>
            </a:rPr>
            <a:t>Caused by</a:t>
          </a:r>
          <a:br>
            <a:rPr lang="en-CA" sz="1400" kern="1200" dirty="0">
              <a:latin typeface="+mn-lt"/>
            </a:rPr>
          </a:br>
          <a:r>
            <a:rPr lang="en-CA" sz="1400" kern="1200" dirty="0">
              <a:latin typeface="+mn-lt"/>
            </a:rPr>
            <a:t> </a:t>
          </a:r>
          <a:r>
            <a:rPr lang="en-CA" sz="1400" b="1" i="1" kern="1200" dirty="0">
              <a:latin typeface="+mn-lt"/>
            </a:rPr>
            <a:t>Sokun</a:t>
          </a:r>
          <a:br>
            <a:rPr lang="en-C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بسبب السكون</a:t>
          </a:r>
          <a:endParaRPr lang="en-CA" sz="1400" kern="1200" dirty="0">
            <a:latin typeface="+mn-lt"/>
          </a:endParaRPr>
        </a:p>
      </dsp:txBody>
      <dsp:txXfrm>
        <a:off x="11024990" y="2331104"/>
        <a:ext cx="1137812" cy="539709"/>
      </dsp:txXfrm>
    </dsp:sp>
    <dsp:sp modelId="{6028A916-807A-C64B-ADC0-F0FB1A8264C9}">
      <dsp:nvSpPr>
        <dsp:cNvPr id="0" name=""/>
        <dsp:cNvSpPr/>
      </dsp:nvSpPr>
      <dsp:spPr>
        <a:xfrm>
          <a:off x="9546085" y="3151213"/>
          <a:ext cx="1196206" cy="598103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Lazim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(Compulsory)</a:t>
          </a:r>
          <a:br>
            <a:rPr lang="en-C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اللازم</a:t>
          </a:r>
          <a:endParaRPr lang="en-CA" sz="1400" kern="1200" dirty="0">
            <a:latin typeface="+mn-lt"/>
          </a:endParaRPr>
        </a:p>
      </dsp:txBody>
      <dsp:txXfrm>
        <a:off x="9575282" y="3180410"/>
        <a:ext cx="1137812" cy="539709"/>
      </dsp:txXfrm>
    </dsp:sp>
    <dsp:sp modelId="{56631885-E12A-EA4E-B819-91490DFB6D5F}">
      <dsp:nvSpPr>
        <dsp:cNvPr id="0" name=""/>
        <dsp:cNvSpPr/>
      </dsp:nvSpPr>
      <dsp:spPr>
        <a:xfrm>
          <a:off x="8503388" y="4000520"/>
          <a:ext cx="1196206" cy="598103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Kalimi</a:t>
          </a:r>
          <a:r>
            <a:rPr lang="en-US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 </a:t>
          </a:r>
          <a:br>
            <a:rPr lang="ar-SA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en-US" sz="12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(word)</a:t>
          </a:r>
          <a:br>
            <a:rPr lang="en-US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</a:br>
          <a:r>
            <a:rPr lang="ar-SA" sz="1400" kern="1200" dirty="0">
              <a:solidFill>
                <a:schemeClr val="tx1"/>
              </a:solidFill>
              <a:latin typeface="+mn-lt"/>
              <a:ea typeface="Calibri"/>
              <a:cs typeface="Calibri" panose="020F0502020204030204" pitchFamily="34" charset="0"/>
            </a:rPr>
            <a:t>كلمي</a:t>
          </a:r>
          <a:endParaRPr lang="en-CA" sz="1400" kern="1200" dirty="0">
            <a:solidFill>
              <a:schemeClr val="tx1"/>
            </a:solidFill>
            <a:latin typeface="+mn-lt"/>
          </a:endParaRPr>
        </a:p>
      </dsp:txBody>
      <dsp:txXfrm>
        <a:off x="8532585" y="4029717"/>
        <a:ext cx="1137812" cy="539709"/>
      </dsp:txXfrm>
    </dsp:sp>
    <dsp:sp modelId="{1DFE80F7-7D13-8E4C-98F9-FDA733D2A3A7}">
      <dsp:nvSpPr>
        <dsp:cNvPr id="0" name=""/>
        <dsp:cNvSpPr/>
      </dsp:nvSpPr>
      <dsp:spPr>
        <a:xfrm>
          <a:off x="8802440" y="4849826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Muthaqqal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(Heavy)</a:t>
          </a:r>
          <a:br>
            <a:rPr lang="en-C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مثقل</a:t>
          </a:r>
          <a:endParaRPr lang="en-CA" sz="1400" kern="1200" dirty="0">
            <a:latin typeface="+mn-lt"/>
          </a:endParaRPr>
        </a:p>
      </dsp:txBody>
      <dsp:txXfrm>
        <a:off x="8831637" y="4879023"/>
        <a:ext cx="1137812" cy="539709"/>
      </dsp:txXfrm>
    </dsp:sp>
    <dsp:sp modelId="{E1053A9F-4B47-AA45-BFBA-CB94E6DAED0E}">
      <dsp:nvSpPr>
        <dsp:cNvPr id="0" name=""/>
        <dsp:cNvSpPr/>
      </dsp:nvSpPr>
      <dsp:spPr>
        <a:xfrm>
          <a:off x="8802440" y="5699132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Mukhaffaf</a:t>
          </a:r>
          <a:br>
            <a:rPr lang="en-C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(Light)</a:t>
          </a:r>
          <a:br>
            <a:rPr lang="ar-S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مخفف</a:t>
          </a:r>
          <a:endParaRPr lang="en-CA" sz="1400" kern="1200" dirty="0">
            <a:latin typeface="+mn-lt"/>
          </a:endParaRPr>
        </a:p>
      </dsp:txBody>
      <dsp:txXfrm>
        <a:off x="8831637" y="5728329"/>
        <a:ext cx="1137812" cy="539709"/>
      </dsp:txXfrm>
    </dsp:sp>
    <dsp:sp modelId="{07DF70A2-F207-4C49-8D88-11093927A77C}">
      <dsp:nvSpPr>
        <dsp:cNvPr id="0" name=""/>
        <dsp:cNvSpPr/>
      </dsp:nvSpPr>
      <dsp:spPr>
        <a:xfrm>
          <a:off x="10269790" y="4000520"/>
          <a:ext cx="1196206" cy="598103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Harfi</a:t>
          </a:r>
          <a:r>
            <a:rPr lang="en-CA" sz="1400" kern="1200" dirty="0">
              <a:latin typeface="+mn-lt"/>
            </a:rPr>
            <a:t> </a:t>
          </a:r>
          <a:br>
            <a:rPr lang="ar-SA" sz="1400" kern="1200" dirty="0">
              <a:latin typeface="+mn-lt"/>
            </a:rPr>
          </a:br>
          <a:r>
            <a:rPr lang="en-CA" sz="1200" kern="1200" dirty="0">
              <a:latin typeface="+mn-lt"/>
            </a:rPr>
            <a:t>(letter)</a:t>
          </a:r>
          <a:br>
            <a:rPr lang="en-CA" sz="1200" kern="1200" dirty="0">
              <a:latin typeface="+mn-lt"/>
            </a:rPr>
          </a:br>
          <a:r>
            <a:rPr lang="ar-SA" sz="1400" kern="1200" dirty="0">
              <a:latin typeface="+mn-lt"/>
            </a:rPr>
            <a:t>حرفي</a:t>
          </a:r>
          <a:endParaRPr lang="en-CA" sz="1400" kern="1200" dirty="0">
            <a:latin typeface="+mn-lt"/>
          </a:endParaRPr>
        </a:p>
      </dsp:txBody>
      <dsp:txXfrm>
        <a:off x="10298987" y="4029717"/>
        <a:ext cx="1137812" cy="539709"/>
      </dsp:txXfrm>
    </dsp:sp>
    <dsp:sp modelId="{864C587B-D834-1244-89A5-C85D2BEAA7F0}">
      <dsp:nvSpPr>
        <dsp:cNvPr id="0" name=""/>
        <dsp:cNvSpPr/>
      </dsp:nvSpPr>
      <dsp:spPr>
        <a:xfrm>
          <a:off x="10568841" y="4849826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>
              <a:latin typeface="+mn-lt"/>
            </a:rPr>
            <a:t>Muthaqqal</a:t>
          </a:r>
          <a:br>
            <a:rPr lang="en-CA" sz="1400" kern="1200">
              <a:latin typeface="+mn-lt"/>
            </a:rPr>
          </a:br>
          <a:r>
            <a:rPr lang="en-CA" sz="1400" kern="1200">
              <a:latin typeface="+mn-lt"/>
            </a:rPr>
            <a:t>(Heavy)</a:t>
          </a:r>
          <a:br>
            <a:rPr lang="en-CA" sz="1400" kern="1200">
              <a:latin typeface="+mn-lt"/>
            </a:rPr>
          </a:br>
          <a:r>
            <a:rPr lang="ar-SA" sz="1400" kern="1200">
              <a:latin typeface="+mn-lt"/>
            </a:rPr>
            <a:t>مثقل</a:t>
          </a:r>
          <a:endParaRPr lang="en-CA" sz="1400" kern="1200" dirty="0">
            <a:latin typeface="+mn-lt"/>
          </a:endParaRPr>
        </a:p>
      </dsp:txBody>
      <dsp:txXfrm>
        <a:off x="10598038" y="4879023"/>
        <a:ext cx="1137812" cy="539709"/>
      </dsp:txXfrm>
    </dsp:sp>
    <dsp:sp modelId="{03F99A12-2112-C042-8AA0-033290933644}">
      <dsp:nvSpPr>
        <dsp:cNvPr id="0" name=""/>
        <dsp:cNvSpPr/>
      </dsp:nvSpPr>
      <dsp:spPr>
        <a:xfrm>
          <a:off x="10568841" y="5699132"/>
          <a:ext cx="1196206" cy="59810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 err="1">
              <a:latin typeface="+mn-lt"/>
            </a:rPr>
            <a:t>Mukhaffaf</a:t>
          </a:r>
          <a:br>
            <a:rPr lang="en-CA" sz="1400" kern="1200" dirty="0">
              <a:latin typeface="+mn-lt"/>
            </a:rPr>
          </a:br>
          <a:r>
            <a:rPr lang="en-CA" sz="1400" kern="1200" dirty="0">
              <a:latin typeface="+mn-lt"/>
            </a:rPr>
            <a:t>(Light)</a:t>
          </a:r>
          <a:br>
            <a:rPr lang="ar-SA" sz="1400" kern="1200" dirty="0">
              <a:latin typeface="+mn-lt"/>
            </a:rPr>
          </a:br>
          <a:r>
            <a:rPr lang="ar-SA" sz="1400" kern="1200" dirty="0">
              <a:latin typeface="+mn-lt"/>
            </a:rPr>
            <a:t>مخفف</a:t>
          </a:r>
          <a:endParaRPr lang="en-US" sz="1400" kern="1200" dirty="0"/>
        </a:p>
      </dsp:txBody>
      <dsp:txXfrm>
        <a:off x="10598038" y="5728329"/>
        <a:ext cx="1137812" cy="539709"/>
      </dsp:txXfrm>
    </dsp:sp>
    <dsp:sp modelId="{355656ED-0420-FF42-9E10-0556A01EE55E}">
      <dsp:nvSpPr>
        <dsp:cNvPr id="0" name=""/>
        <dsp:cNvSpPr/>
      </dsp:nvSpPr>
      <dsp:spPr>
        <a:xfrm>
          <a:off x="10993494" y="3151213"/>
          <a:ext cx="1196206" cy="598103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b="1" kern="1200" dirty="0">
              <a:latin typeface="+mn-lt"/>
            </a:rPr>
            <a:t>‘Ared Lil </a:t>
          </a:r>
          <a:r>
            <a:rPr lang="en-CA" sz="1400" b="1" kern="1200" dirty="0" err="1">
              <a:latin typeface="+mn-lt"/>
            </a:rPr>
            <a:t>Sukoun</a:t>
          </a:r>
          <a:br>
            <a:rPr lang="en-CA" sz="1400" b="0" kern="1200" dirty="0">
              <a:latin typeface="+mn-lt"/>
            </a:rPr>
          </a:br>
          <a:r>
            <a:rPr lang="ar-SA" sz="1400" b="0" kern="1200" dirty="0">
              <a:latin typeface="+mn-lt"/>
            </a:rPr>
            <a:t>العارض للسكون</a:t>
          </a:r>
          <a:endParaRPr lang="en-CA" sz="1400" kern="1200" dirty="0">
            <a:latin typeface="+mn-lt"/>
          </a:endParaRPr>
        </a:p>
      </dsp:txBody>
      <dsp:txXfrm>
        <a:off x="11022691" y="3180410"/>
        <a:ext cx="1137812" cy="5397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4070EC-E45D-8B42-A206-5A0755A07423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05F795-7CEA-844F-850D-B32E7DFE0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182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A9E6A-6153-3364-53B4-8FFA2CABC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FF68B2-43A5-407D-D715-092FFEB1C8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207C7B-1F93-608C-A461-EA2D307E75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A1CB4B-FC4E-6117-9E14-6D4D2C317E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5F795-7CEA-844F-850D-B32E7DFE0EC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456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Part of the body of the letter like the </a:t>
            </a:r>
            <a:r>
              <a:rPr lang="en-CA" dirty="0" err="1"/>
              <a:t>ghunnah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5F795-7CEA-844F-850D-B32E7DFE0EC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0234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3B30A-080B-00DE-3F99-E38ED4BA9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9A01B0-7875-9523-A4BC-D46E800A5A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C03FE5-87DD-2C0F-F1B9-1658A86E13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C91A48-8FC1-462A-FA19-35A83EDCA3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5F795-7CEA-844F-850D-B32E7DFE0EC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638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73F53-6644-E9FD-E055-38025A62B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D5FF39-00A0-F7F0-2A5B-DFE1316C0D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5AEA88-66B8-67DF-37D3-AE3CB2FD80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9C34D7-0F4A-394B-0828-7F5226EC9D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5F795-7CEA-844F-850D-B32E7DFE0EC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8454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910A9-996F-CF17-AFBF-48A746B6E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1585F1-771D-5A73-1DC1-13E1749A93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759B26-EB17-8072-E2DE-E8F60BFA02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872692-9A2D-773F-9AF2-B51E2F3CF6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5F795-7CEA-844F-850D-B32E7DFE0EC3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7143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5F795-7CEA-844F-850D-B32E7DFE0EC3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595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D0047-7290-B2D4-E386-CA18DE332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8B5A37-9B5B-B4F9-2B6E-6849E3F27E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FED14B-2D59-8EE6-286C-E70DB442C6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52489D-9379-02BA-070D-C459375300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5F795-7CEA-844F-850D-B32E7DFE0EC3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3822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C9680-6D1F-90A7-15E4-7EAB88C3A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C46E27-4C76-84F9-E4DD-99B88BF758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E6F734-EA31-1C9B-62ED-81A6C300F7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01AB0F-F188-F417-E701-20457882EC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5F795-7CEA-844F-850D-B32E7DFE0EC3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2664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5F795-7CEA-844F-850D-B32E7DFE0EC3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5422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9E7F3-6AE7-3E06-62B1-1EA1BAE9C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AF5DA6-F65B-8031-126E-75372936C3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D651E8-4C1A-680F-3D26-1B61D119DA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52F951-4361-7F13-5498-18D1EC295E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5F795-7CEA-844F-850D-B32E7DFE0EC3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1104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FBA8B2-2689-31DA-53FE-42909EB82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06EDA1-202E-B003-8C01-4964302D2D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95A694-05AB-2541-C516-7F81180B06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68A6F9-5869-3E89-C6F1-1773BCA01E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5F795-7CEA-844F-850D-B32E7DFE0EC3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9830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65B65-D825-918D-CE6B-29C047C15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963707-14AB-E316-57A2-6362A4BE1A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436668-2C47-B322-9CB8-F2372F9015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1D07A3-46C3-0A2E-7C54-75FFAEB603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5F795-7CEA-844F-850D-B32E7DFE0EC3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209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B3C89-5048-F85C-E2C7-D2EC63867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201191-6928-AA76-E769-F094E4198C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185228-59F1-1B3E-6136-24F7E1F461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746324-B414-D3D7-CCC2-C520FCB55C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5F795-7CEA-844F-850D-B32E7DFE0EC3}" type="slidenum">
              <a:rPr lang="en-US" smtClean="0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0219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D82D5-CB0D-E754-39A4-C3CA60BFA1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15A474-13AF-4CA1-B926-BF8D32CE1F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499820-7310-B954-573A-557A4B5CF5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722247-E247-8105-D1ED-C742E4CB3D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5F795-7CEA-844F-850D-B32E7DFE0EC3}" type="slidenum">
              <a:rPr lang="en-US" smtClean="0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0607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F6D59-26F8-5B8D-D625-363F1FB9E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902672-8B22-33E1-1341-0A5F2182F2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FC3671-63C8-50A9-DDFB-F7A992A17D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C97B37-A0BF-AF3F-C901-0243BF55A8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5F795-7CEA-844F-850D-B32E7DFE0EC3}" type="slidenum">
              <a:rPr lang="en-US" smtClean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4803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7C18C-68B7-0B8B-A614-53158873A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587A24-FE0E-B8A6-2C04-0DF7F0C143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951390-01F3-AB3B-F334-395C7D3F52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67C853-C1AD-F0B0-F7DA-9AE895842D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5F795-7CEA-844F-850D-B32E7DFE0EC3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413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1B680-51BF-5897-2509-0C35EF0A5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1C8A08-FFAA-DFFB-B25A-9777F8ED4A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EE7104-D06D-CE72-1C65-58C02A9C2C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D24810-D4F3-6ED4-BC0C-BE2C49686B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5F795-7CEA-844F-850D-B32E7DFE0EC3}" type="slidenum">
              <a:rPr lang="en-US" smtClean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8349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7DA5C-7AA6-65A7-4E37-02F6E1B3C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6F5F0D-B578-98E2-5EE0-FFBD097116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BB9E55-5DF0-D58E-472C-2938EB5ACA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37BB4F-363E-93F3-933F-C0AEAFB0C9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5F795-7CEA-844F-850D-B32E7DFE0EC3}" type="slidenum">
              <a:rPr lang="en-US" smtClean="0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1214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F20E4-A4C5-234F-B058-1BC7AAD86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445518-6EC3-BC9F-56CF-8AA1164931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78BC40-7FA8-D294-DA04-88A05F36BE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191B34-06A6-BF5E-B724-F3C9C92C03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5F795-7CEA-844F-850D-B32E7DFE0EC3}" type="slidenum">
              <a:rPr lang="en-US" smtClean="0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062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BC883-E3AD-F52B-ECAA-894CE2D15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B5CAB7-65B7-0B2A-25ED-B5CF88BBF6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066811-2523-FA7F-401A-0873B1D2E1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73AA85-2B2E-5586-B4E2-938F614164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5F795-7CEA-844F-850D-B32E7DFE0EC3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1845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9C3985-BE8F-A826-103C-01EE78847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AC4D51-FFAF-5622-D448-E497DE0231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9974B4-A6AD-BB9C-1A59-62D1388F20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39A97-0AEC-BB3F-15F8-AAECF21508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5F795-7CEA-844F-850D-B32E7DFE0EC3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5469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59CC5-DF28-C4C6-8DBE-1941CBD9A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C5E120-67CD-9BDD-4583-136518E19C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AC5AEA-9838-AB7A-0346-0E8FA0556F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1D5D71-7E8A-AE5F-D617-1FA823AE90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5F795-7CEA-844F-850D-B32E7DFE0EC3}" type="slidenum">
              <a:rPr lang="en-US" smtClean="0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0857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97A16-32A3-02E4-A5F3-1B8606C16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65FF8A-C551-8F1A-99A9-8288FC29D5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86EBF6-4BE7-7291-050B-797EAE5E88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78C7DA-2DAD-8870-5C4A-4BD1298EC0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5F795-7CEA-844F-850D-B32E7DFE0EC3}" type="slidenum">
              <a:rPr lang="en-US" smtClean="0"/>
              <a:t>115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0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C6C6E-AD00-8BA6-9DEE-565066D941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70909"/>
            <a:ext cx="9144000" cy="1810326"/>
          </a:xfrm>
        </p:spPr>
        <p:txBody>
          <a:bodyPr anchor="ctr"/>
          <a:lstStyle>
            <a:lvl1pPr algn="ctr">
              <a:defRPr sz="60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1B8C30-B949-B6B5-E77E-F1CECC99D4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93227"/>
            <a:ext cx="9144000" cy="593436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250751-C56A-265D-AE1B-2C53D00514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85527"/>
            <a:ext cx="2743200" cy="27247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DB9030A2-C249-8546-A0FF-B81EC141B31A}" type="datetime1">
              <a:rPr lang="en-CA" smtClean="0"/>
              <a:t>2026-09-01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4F7D3-57CD-2268-EA3B-F889F0727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85527"/>
            <a:ext cx="2743200" cy="27247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7B9E2073-7571-3141-AB4E-94681825B8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10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ECAD-953F-4741-911E-6F16B8C50D47}" type="datetime1">
              <a:rPr lang="en-CA" smtClean="0"/>
              <a:t>2026-09-01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37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 dirty="0"/>
              <a:t>Table of Contents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ECAD-953F-4741-911E-6F16B8C50D47}" type="datetime1">
              <a:rPr lang="en-CA" smtClean="0"/>
              <a:t>2026-09-01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2A989B-8734-2F7B-A29F-9BEDB4B09898}"/>
              </a:ext>
            </a:extLst>
          </p:cNvPr>
          <p:cNvSpPr/>
          <p:nvPr userDrawn="1"/>
        </p:nvSpPr>
        <p:spPr>
          <a:xfrm>
            <a:off x="838200" y="2185015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EB3B53-445D-0427-9A64-C6D149F004C9}"/>
              </a:ext>
            </a:extLst>
          </p:cNvPr>
          <p:cNvSpPr/>
          <p:nvPr userDrawn="1"/>
        </p:nvSpPr>
        <p:spPr>
          <a:xfrm>
            <a:off x="838199" y="3044279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92FEB-8983-2623-2402-5F9A3EE63640}"/>
              </a:ext>
            </a:extLst>
          </p:cNvPr>
          <p:cNvSpPr/>
          <p:nvPr userDrawn="1"/>
        </p:nvSpPr>
        <p:spPr>
          <a:xfrm>
            <a:off x="838199" y="3903543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618560-0859-6836-F386-A7D04CA5463A}"/>
              </a:ext>
            </a:extLst>
          </p:cNvPr>
          <p:cNvSpPr/>
          <p:nvPr userDrawn="1"/>
        </p:nvSpPr>
        <p:spPr>
          <a:xfrm>
            <a:off x="838198" y="4762807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A3728A-3ACC-B08F-9720-4AF63E0FB4BC}"/>
              </a:ext>
            </a:extLst>
          </p:cNvPr>
          <p:cNvSpPr/>
          <p:nvPr userDrawn="1"/>
        </p:nvSpPr>
        <p:spPr>
          <a:xfrm>
            <a:off x="6096000" y="2185015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C1A462-B12E-B831-CB7E-0303871E324D}"/>
              </a:ext>
            </a:extLst>
          </p:cNvPr>
          <p:cNvSpPr/>
          <p:nvPr userDrawn="1"/>
        </p:nvSpPr>
        <p:spPr>
          <a:xfrm>
            <a:off x="6095999" y="3044279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06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B6EEBBA-9157-BF8F-C1D9-1CB15E7EAC5E}"/>
              </a:ext>
            </a:extLst>
          </p:cNvPr>
          <p:cNvSpPr/>
          <p:nvPr userDrawn="1"/>
        </p:nvSpPr>
        <p:spPr>
          <a:xfrm>
            <a:off x="6095999" y="3903543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07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343874-FABC-3673-97AA-1D992B559E5A}"/>
              </a:ext>
            </a:extLst>
          </p:cNvPr>
          <p:cNvSpPr/>
          <p:nvPr userDrawn="1"/>
        </p:nvSpPr>
        <p:spPr>
          <a:xfrm>
            <a:off x="6095998" y="4762807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08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4F19B75-D71D-3480-BD9B-A441A6AC0B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63712" y="2372091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B2B7D550-DD54-E472-0E81-11F0EEEDD0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63712" y="3231355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B9D56A76-73B9-84F3-E0C5-E70446E7820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63451" y="4095300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7805856E-B599-974E-BBD4-D016DFFFB9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63450" y="4954564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2" name="Text Placeholder 17">
            <a:extLst>
              <a:ext uri="{FF2B5EF4-FFF2-40B4-BE49-F238E27FC236}">
                <a16:creationId xmlns:a16="http://schemas.microsoft.com/office/drawing/2014/main" id="{7352E730-F625-3287-C43E-BF74B54F94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21513" y="2369752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8A046BF0-6A1E-0B0B-C5C7-FC1EB3BB3E2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21513" y="3229016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EF1FEE23-1667-A1D9-EBFF-C430D1B0665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21252" y="4092961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5" name="Text Placeholder 17">
            <a:extLst>
              <a:ext uri="{FF2B5EF4-FFF2-40B4-BE49-F238E27FC236}">
                <a16:creationId xmlns:a16="http://schemas.microsoft.com/office/drawing/2014/main" id="{B633B89D-2BED-C8A4-CF17-07A6DEA6C6D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21251" y="4952225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414859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 - Section Header - Nav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B15AF-1ADB-4D43-8F1A-B24C09CFE31E}" type="datetime1">
              <a:rPr lang="en-CA" smtClean="0"/>
              <a:t>2026-09-01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375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Title and Content - Nav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2026-09-01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313972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 - Section Header - Light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72DF3-A1E7-6948-A990-3A33E5ECAD3C}" type="datetime1">
              <a:rPr lang="en-CA" smtClean="0"/>
              <a:t>2026-09-01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575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Title and Content - Light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2026-09-01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1795565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- Title and Content - Light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background&#10;&#10;AI-generated content may be incorrect.">
            <a:extLst>
              <a:ext uri="{FF2B5EF4-FFF2-40B4-BE49-F238E27FC236}">
                <a16:creationId xmlns:a16="http://schemas.microsoft.com/office/drawing/2014/main" id="{AFD27FFE-CD34-2EB8-CF31-2B146B07BBB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2026-09-01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524884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 - Section Header - Turqois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E7FCE-0BB0-8149-AEEA-E626448AFB57}" type="datetime1">
              <a:rPr lang="en-CA" smtClean="0"/>
              <a:t>2026-09-01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615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- Title and Content - Turqois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2026-09-01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3612228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 - Section Header -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D7B46-14EA-AE49-AEA7-C0D7FE3FB516}" type="datetime1">
              <a:rPr lang="en-CA" smtClean="0"/>
              <a:t>2026-09-01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8452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- Title and Content -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2432448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 - Section Header - Gra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12892-79BD-D147-9C5B-6D57B01992BE}" type="datetime1">
              <a:rPr lang="en-CA" smtClean="0"/>
              <a:t>2026-09-01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813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- Title and Content - Gra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5CD75-E120-D146-BB5D-23AA841F926B}" type="datetime1">
              <a:rPr lang="en-CA" smtClean="0"/>
              <a:t>2026-09-01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3886353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6 - Section Header - Yello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43789-CAFF-034A-A85B-083ABFF7371B}" type="datetime1">
              <a:rPr lang="en-CA" smtClean="0"/>
              <a:t>2026-09-01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138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- Title and Content - Yello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2026-09-01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25056594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93951-8C8C-0D43-9F24-866F294D5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BE218-3992-377B-3DB2-BD96296B00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013FC8-B436-6C31-3C04-F0E85DEF68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DE4153-C65D-B57A-FD41-861E8DADA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97CCB-DF44-C947-9AFE-B3E50DBA7365}" type="datetime1">
              <a:rPr lang="en-CA" smtClean="0"/>
              <a:t>2026-09-01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F6F257-5FA5-A110-35A4-526063C11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2135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484C9-AC6A-894D-94CF-CB84B4C5C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247CBA-F8FD-75E7-6945-F30829EE9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647640-2AD2-02B9-712D-4C42C3D815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0C12D0-E542-5525-385E-0F1F83B369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ED9B8A-D5F4-4AD9-E3E2-FFB78FBBE5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14969E-33B4-940C-319F-C248E8126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4104D-C1DC-2F48-8E63-8F01A0A9D844}" type="datetime1">
              <a:rPr lang="en-CA" smtClean="0"/>
              <a:t>2026-09-01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B52990-F000-C532-3E2A-5404E9C55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4080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0B655-B0F0-1B8E-0C51-6A6009198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94F7-C132-9FED-304E-73F391957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6E275-8A60-A647-8E94-4D85622C58FB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981756-313C-AB40-9704-E58B03B21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827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6B42BE-1348-85FF-8224-00FD7252C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471F-87AA-2040-850D-6194AF271B29}" type="datetime1">
              <a:rPr lang="en-CA" smtClean="0"/>
              <a:t>2026-09-01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338079-7C69-9634-892F-F807954E0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4307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B7E95-6A42-AD43-8F1D-1E3E7FEEE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A6278-8C21-2496-9F9F-77E86EC92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4F9DD4-6DF7-9408-D14E-A6731D90D7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87388"/>
            <a:ext cx="3932237" cy="368159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5CAA81-6A27-CF2A-CFC4-F10569BC9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9A390-E148-6F4C-8A3E-F6067CD3D790}" type="datetime1">
              <a:rPr lang="en-CA" smtClean="0"/>
              <a:t>2026-09-01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8209F7-8EB0-72BE-753B-3F9803826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21FE6EB-0FCB-650E-3C5B-565055BB1ACD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57400"/>
            <a:ext cx="39338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80191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2839E-E227-DC88-1579-B90618AE0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BEE278-B200-0D68-4B05-3152233F61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EB4EF3-16C0-AFA5-E4BF-38F1175AB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87388"/>
            <a:ext cx="3932237" cy="3681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A6453F-E384-D96B-AD9D-29A72DCF6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D0D0C-4E9D-FB44-82F6-967C41EC5102}" type="datetime1">
              <a:rPr lang="en-CA" smtClean="0"/>
              <a:t>2026-09-01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763F9F-AFD8-44FA-F282-347D97765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C1D6CB9-A9E2-AEAA-1A8F-196B14744DCB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57400"/>
            <a:ext cx="39338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7082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75DEC-4FE5-3658-F77E-E9C89EE5F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786D07-F6F6-DD4A-AC58-F9938E2EE2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FCADE7-3ECE-90E0-7F9E-74BA629F8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80C23-D7F9-7142-8E5F-82FAD29A8F28}" type="datetime1">
              <a:rPr lang="en-CA" smtClean="0"/>
              <a:t>2026-09-01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3C3E94-EC16-59D7-AAFF-C4760F76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0369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932955-7EA2-030C-3374-A0D917A1DF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B15095-5230-5428-0C30-73CB596F10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89A60-4C9A-B245-408A-B9CAF70F1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1C3E-14E1-6B4B-807E-FA713E2E57BC}" type="datetime1">
              <a:rPr lang="en-CA" smtClean="0"/>
              <a:t>2026-09-01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EDF88-13AF-7C74-11AA-680419B76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9E450FB-A580-D209-54B0-14F5F8D80293}"/>
              </a:ext>
            </a:extLst>
          </p:cNvPr>
          <p:cNvCxnSpPr/>
          <p:nvPr userDrawn="1"/>
        </p:nvCxnSpPr>
        <p:spPr>
          <a:xfrm>
            <a:off x="8709215" y="365125"/>
            <a:ext cx="0" cy="581183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80301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39D987-CF2A-F8DF-08A6-70F8AEDA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58BD6-3AB1-C844-A98B-E93A9A4479B9}" type="datetime1">
              <a:rPr lang="en-CA" smtClean="0"/>
              <a:t>2026-09-01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DBAEE-E242-0879-1E06-3515F3C8CA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43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DF78F5-B166-E248-B387-4EB49DC86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76AA93-F721-EF8E-0AF8-A65939B84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EF4A14-2478-AC95-13EC-665CB2F8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80094"/>
            <a:ext cx="2743200" cy="277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04A58BD6-3AB1-C844-A98B-E93A9A4479B9}" type="datetime1">
              <a:rPr lang="en-CA" smtClean="0"/>
              <a:t>2026-09-01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DF9802-A60C-EB74-D9DE-59BE252D98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80094"/>
            <a:ext cx="2743200" cy="277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7B9E2073-7571-3141-AB4E-94681825B8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316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1" r:id="rId3"/>
    <p:sldLayoutId id="2147483651" r:id="rId4"/>
    <p:sldLayoutId id="2147483660" r:id="rId5"/>
    <p:sldLayoutId id="2147483661" r:id="rId6"/>
    <p:sldLayoutId id="2147483662" r:id="rId7"/>
    <p:sldLayoutId id="2147483673" r:id="rId8"/>
    <p:sldLayoutId id="2147483664" r:id="rId9"/>
    <p:sldLayoutId id="2147483663" r:id="rId10"/>
    <p:sldLayoutId id="2147483665" r:id="rId11"/>
    <p:sldLayoutId id="2147483668" r:id="rId12"/>
    <p:sldLayoutId id="2147483667" r:id="rId13"/>
    <p:sldLayoutId id="2147483670" r:id="rId14"/>
    <p:sldLayoutId id="2147483669" r:id="rId15"/>
    <p:sldLayoutId id="2147483666" r:id="rId16"/>
    <p:sldLayoutId id="2147483652" r:id="rId17"/>
    <p:sldLayoutId id="2147483653" r:id="rId18"/>
    <p:sldLayoutId id="2147483654" r:id="rId19"/>
    <p:sldLayoutId id="2147483655" r:id="rId20"/>
    <p:sldLayoutId id="2147483656" r:id="rId21"/>
    <p:sldLayoutId id="2147483657" r:id="rId22"/>
    <p:sldLayoutId id="2147483658" r:id="rId23"/>
    <p:sldLayoutId id="2147483659" r:id="rId24"/>
    <p:sldLayoutId id="2147483672" r:id="rId25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diagramData" Target="../diagrams/data1.xml"/><Relationship Id="rId21" Type="http://schemas.openxmlformats.org/officeDocument/2006/relationships/image" Target="../media/image33.png"/><Relationship Id="rId7" Type="http://schemas.microsoft.com/office/2007/relationships/diagramDrawing" Target="../diagrams/drawing1.xml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3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21.png"/><Relationship Id="rId14" Type="http://schemas.openxmlformats.org/officeDocument/2006/relationships/image" Target="../media/image26.png"/><Relationship Id="rId22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diagramData" Target="../diagrams/data3.xml"/><Relationship Id="rId21" Type="http://schemas.openxmlformats.org/officeDocument/2006/relationships/image" Target="../media/image33.png"/><Relationship Id="rId7" Type="http://schemas.microsoft.com/office/2007/relationships/diagramDrawing" Target="../diagrams/drawing3.xml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23.png"/><Relationship Id="rId5" Type="http://schemas.openxmlformats.org/officeDocument/2006/relationships/diagramQuickStyle" Target="../diagrams/quickStyle3.xml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21.png"/><Relationship Id="rId14" Type="http://schemas.openxmlformats.org/officeDocument/2006/relationships/image" Target="../media/image26.png"/><Relationship Id="rId22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diagramData" Target="../diagrams/data4.xml"/><Relationship Id="rId21" Type="http://schemas.openxmlformats.org/officeDocument/2006/relationships/image" Target="../media/image33.png"/><Relationship Id="rId7" Type="http://schemas.microsoft.com/office/2007/relationships/diagramDrawing" Target="../diagrams/drawing4.xml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4.xml"/><Relationship Id="rId11" Type="http://schemas.openxmlformats.org/officeDocument/2006/relationships/image" Target="../media/image23.png"/><Relationship Id="rId5" Type="http://schemas.openxmlformats.org/officeDocument/2006/relationships/diagramQuickStyle" Target="../diagrams/quickStyle4.xml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4" Type="http://schemas.openxmlformats.org/officeDocument/2006/relationships/diagramLayout" Target="../diagrams/layout4.xml"/><Relationship Id="rId9" Type="http://schemas.openxmlformats.org/officeDocument/2006/relationships/image" Target="../media/image21.png"/><Relationship Id="rId14" Type="http://schemas.openxmlformats.org/officeDocument/2006/relationships/image" Target="../media/image26.png"/><Relationship Id="rId22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22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Relationship Id="rId9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diagramLayout" Target="../diagrams/layout9.xml"/><Relationship Id="rId7" Type="http://schemas.openxmlformats.org/officeDocument/2006/relationships/image" Target="../media/image24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Layout" Target="../diagrams/layout10.xml"/><Relationship Id="rId7" Type="http://schemas.openxmlformats.org/officeDocument/2006/relationships/image" Target="../media/image46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diagramLayout" Target="../diagrams/layout12.xml"/><Relationship Id="rId7" Type="http://schemas.openxmlformats.org/officeDocument/2006/relationships/image" Target="../media/image47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10" Type="http://schemas.openxmlformats.org/officeDocument/2006/relationships/image" Target="../media/image50.png"/><Relationship Id="rId4" Type="http://schemas.openxmlformats.org/officeDocument/2006/relationships/diagramQuickStyle" Target="../diagrams/quickStyle12.xml"/><Relationship Id="rId9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openxmlformats.org/officeDocument/2006/relationships/image" Target="../media/image52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diagramLayout" Target="../diagrams/layout15.xml"/><Relationship Id="rId7" Type="http://schemas.openxmlformats.org/officeDocument/2006/relationships/image" Target="../media/image53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diagramLayout" Target="../diagrams/layout16.xml"/><Relationship Id="rId7" Type="http://schemas.openxmlformats.org/officeDocument/2006/relationships/image" Target="../media/image55.pn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diagramLayout" Target="../diagrams/layout17.xml"/><Relationship Id="rId7" Type="http://schemas.openxmlformats.org/officeDocument/2006/relationships/image" Target="../media/image52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diagramLayout" Target="../diagrams/layout20.xml"/><Relationship Id="rId7" Type="http://schemas.openxmlformats.org/officeDocument/2006/relationships/image" Target="../media/image26.pn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7" Type="http://schemas.openxmlformats.org/officeDocument/2006/relationships/image" Target="../media/image27.png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diagramData" Target="../diagrams/data23.xml"/><Relationship Id="rId21" Type="http://schemas.openxmlformats.org/officeDocument/2006/relationships/image" Target="../media/image33.png"/><Relationship Id="rId7" Type="http://schemas.microsoft.com/office/2007/relationships/diagramDrawing" Target="../diagrams/drawing23.xml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23.xml"/><Relationship Id="rId11" Type="http://schemas.openxmlformats.org/officeDocument/2006/relationships/image" Target="../media/image23.png"/><Relationship Id="rId5" Type="http://schemas.openxmlformats.org/officeDocument/2006/relationships/diagramQuickStyle" Target="../diagrams/quickStyle23.xml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4" Type="http://schemas.openxmlformats.org/officeDocument/2006/relationships/diagramLayout" Target="../diagrams/layout23.xml"/><Relationship Id="rId9" Type="http://schemas.openxmlformats.org/officeDocument/2006/relationships/image" Target="../media/image21.png"/><Relationship Id="rId14" Type="http://schemas.openxmlformats.org/officeDocument/2006/relationships/image" Target="../media/image26.png"/><Relationship Id="rId22" Type="http://schemas.openxmlformats.org/officeDocument/2006/relationships/image" Target="../media/image34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diagramLayout" Target="../diagrams/layout26.xml"/><Relationship Id="rId7" Type="http://schemas.openxmlformats.org/officeDocument/2006/relationships/image" Target="../media/image60.png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6.xml"/><Relationship Id="rId11" Type="http://schemas.openxmlformats.org/officeDocument/2006/relationships/image" Target="../media/image28.png"/><Relationship Id="rId5" Type="http://schemas.openxmlformats.org/officeDocument/2006/relationships/diagramColors" Target="../diagrams/colors26.xml"/><Relationship Id="rId10" Type="http://schemas.openxmlformats.org/officeDocument/2006/relationships/image" Target="../media/image63.png"/><Relationship Id="rId4" Type="http://schemas.openxmlformats.org/officeDocument/2006/relationships/diagramQuickStyle" Target="../diagrams/quickStyle26.xml"/><Relationship Id="rId9" Type="http://schemas.openxmlformats.org/officeDocument/2006/relationships/image" Target="../media/image6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diagramLayout" Target="../diagrams/layout28.xml"/><Relationship Id="rId7" Type="http://schemas.openxmlformats.org/officeDocument/2006/relationships/image" Target="../media/image64.png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diagramLayout" Target="../diagrams/layout30.xml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diagramData" Target="../diagrams/data30.xml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30.xml"/><Relationship Id="rId11" Type="http://schemas.openxmlformats.org/officeDocument/2006/relationships/image" Target="../media/image24.png"/><Relationship Id="rId5" Type="http://schemas.openxmlformats.org/officeDocument/2006/relationships/diagramColors" Target="../diagrams/colors30.xml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4" Type="http://schemas.openxmlformats.org/officeDocument/2006/relationships/diagramQuickStyle" Target="../diagrams/quickStyle30.xml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diagramLayout" Target="../diagrams/layout32.xml"/><Relationship Id="rId7" Type="http://schemas.openxmlformats.org/officeDocument/2006/relationships/image" Target="../media/image68.png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Relationship Id="rId9" Type="http://schemas.openxmlformats.org/officeDocument/2006/relationships/image" Target="../media/image6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4.xml"/><Relationship Id="rId2" Type="http://schemas.openxmlformats.org/officeDocument/2006/relationships/diagramData" Target="../diagrams/data3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4.xml"/><Relationship Id="rId5" Type="http://schemas.openxmlformats.org/officeDocument/2006/relationships/diagramColors" Target="../diagrams/colors34.xml"/><Relationship Id="rId4" Type="http://schemas.openxmlformats.org/officeDocument/2006/relationships/diagramQuickStyle" Target="../diagrams/quickStyle34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diagramLayout" Target="../diagrams/layout35.xml"/><Relationship Id="rId7" Type="http://schemas.openxmlformats.org/officeDocument/2006/relationships/image" Target="../media/image70.png"/><Relationship Id="rId2" Type="http://schemas.openxmlformats.org/officeDocument/2006/relationships/diagramData" Target="../diagrams/data35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5.xml"/><Relationship Id="rId5" Type="http://schemas.openxmlformats.org/officeDocument/2006/relationships/diagramColors" Target="../diagrams/colors35.xml"/><Relationship Id="rId4" Type="http://schemas.openxmlformats.org/officeDocument/2006/relationships/diagramQuickStyle" Target="../diagrams/quickStyle35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diagramLayout" Target="../diagrams/layout36.xml"/><Relationship Id="rId7" Type="http://schemas.openxmlformats.org/officeDocument/2006/relationships/image" Target="../media/image72.png"/><Relationship Id="rId2" Type="http://schemas.openxmlformats.org/officeDocument/2006/relationships/diagramData" Target="../diagrams/data36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6.xml"/><Relationship Id="rId5" Type="http://schemas.openxmlformats.org/officeDocument/2006/relationships/diagramColors" Target="../diagrams/colors36.xml"/><Relationship Id="rId10" Type="http://schemas.openxmlformats.org/officeDocument/2006/relationships/image" Target="../media/image75.png"/><Relationship Id="rId4" Type="http://schemas.openxmlformats.org/officeDocument/2006/relationships/diagramQuickStyle" Target="../diagrams/quickStyle36.xml"/><Relationship Id="rId9" Type="http://schemas.openxmlformats.org/officeDocument/2006/relationships/image" Target="../media/image7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7.xml"/><Relationship Id="rId7" Type="http://schemas.openxmlformats.org/officeDocument/2006/relationships/image" Target="../media/image76.png"/><Relationship Id="rId2" Type="http://schemas.openxmlformats.org/officeDocument/2006/relationships/diagramData" Target="../diagrams/data37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7.xml"/><Relationship Id="rId5" Type="http://schemas.openxmlformats.org/officeDocument/2006/relationships/diagramColors" Target="../diagrams/colors37.xml"/><Relationship Id="rId4" Type="http://schemas.openxmlformats.org/officeDocument/2006/relationships/diagramQuickStyle" Target="../diagrams/quickStyle3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8.xml"/><Relationship Id="rId7" Type="http://schemas.openxmlformats.org/officeDocument/2006/relationships/image" Target="../media/image77.png"/><Relationship Id="rId2" Type="http://schemas.openxmlformats.org/officeDocument/2006/relationships/diagramData" Target="../diagrams/data38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8.xml"/><Relationship Id="rId5" Type="http://schemas.openxmlformats.org/officeDocument/2006/relationships/diagramColors" Target="../diagrams/colors38.xml"/><Relationship Id="rId4" Type="http://schemas.openxmlformats.org/officeDocument/2006/relationships/diagramQuickStyle" Target="../diagrams/quickStyle3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9.xml"/><Relationship Id="rId2" Type="http://schemas.openxmlformats.org/officeDocument/2006/relationships/diagramData" Target="../diagrams/data39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9.xml"/><Relationship Id="rId5" Type="http://schemas.openxmlformats.org/officeDocument/2006/relationships/diagramColors" Target="../diagrams/colors39.xml"/><Relationship Id="rId4" Type="http://schemas.openxmlformats.org/officeDocument/2006/relationships/diagramQuickStyle" Target="../diagrams/quickStyle39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0.xml"/><Relationship Id="rId2" Type="http://schemas.openxmlformats.org/officeDocument/2006/relationships/diagramData" Target="../diagrams/data40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0.xml"/><Relationship Id="rId5" Type="http://schemas.openxmlformats.org/officeDocument/2006/relationships/diagramColors" Target="../diagrams/colors40.xml"/><Relationship Id="rId4" Type="http://schemas.openxmlformats.org/officeDocument/2006/relationships/diagramQuickStyle" Target="../diagrams/quickStyle40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1.xml"/><Relationship Id="rId2" Type="http://schemas.openxmlformats.org/officeDocument/2006/relationships/diagramData" Target="../diagrams/data4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1.xml"/><Relationship Id="rId5" Type="http://schemas.openxmlformats.org/officeDocument/2006/relationships/diagramColors" Target="../diagrams/colors41.xml"/><Relationship Id="rId4" Type="http://schemas.openxmlformats.org/officeDocument/2006/relationships/diagramQuickStyle" Target="../diagrams/quickStyle4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0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2.xml"/><Relationship Id="rId2" Type="http://schemas.openxmlformats.org/officeDocument/2006/relationships/diagramData" Target="../diagrams/data4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2.xml"/><Relationship Id="rId5" Type="http://schemas.openxmlformats.org/officeDocument/2006/relationships/diagramColors" Target="../diagrams/colors42.xml"/><Relationship Id="rId4" Type="http://schemas.openxmlformats.org/officeDocument/2006/relationships/diagramQuickStyle" Target="../diagrams/quickStyle42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diagramLayout" Target="../diagrams/layout43.xml"/><Relationship Id="rId7" Type="http://schemas.openxmlformats.org/officeDocument/2006/relationships/image" Target="../media/image79.png"/><Relationship Id="rId2" Type="http://schemas.openxmlformats.org/officeDocument/2006/relationships/diagramData" Target="../diagrams/data4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3.xml"/><Relationship Id="rId5" Type="http://schemas.openxmlformats.org/officeDocument/2006/relationships/diagramColors" Target="../diagrams/colors43.xml"/><Relationship Id="rId10" Type="http://schemas.openxmlformats.org/officeDocument/2006/relationships/image" Target="../media/image57.png"/><Relationship Id="rId4" Type="http://schemas.openxmlformats.org/officeDocument/2006/relationships/diagramQuickStyle" Target="../diagrams/quickStyle43.xml"/><Relationship Id="rId9" Type="http://schemas.openxmlformats.org/officeDocument/2006/relationships/image" Target="../media/image26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4.xml"/><Relationship Id="rId2" Type="http://schemas.openxmlformats.org/officeDocument/2006/relationships/diagramData" Target="../diagrams/data4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4.xml"/><Relationship Id="rId5" Type="http://schemas.openxmlformats.org/officeDocument/2006/relationships/diagramColors" Target="../diagrams/colors44.xml"/><Relationship Id="rId4" Type="http://schemas.openxmlformats.org/officeDocument/2006/relationships/diagramQuickStyle" Target="../diagrams/quickStyle4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diagramData" Target="../diagrams/data45.xml"/><Relationship Id="rId7" Type="http://schemas.microsoft.com/office/2007/relationships/diagramDrawing" Target="../diagrams/drawing45.xml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45.xml"/><Relationship Id="rId11" Type="http://schemas.openxmlformats.org/officeDocument/2006/relationships/image" Target="../media/image23.png"/><Relationship Id="rId5" Type="http://schemas.openxmlformats.org/officeDocument/2006/relationships/diagramQuickStyle" Target="../diagrams/quickStyle45.xml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diagramLayout" Target="../diagrams/layout45.xml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6.xml"/><Relationship Id="rId2" Type="http://schemas.openxmlformats.org/officeDocument/2006/relationships/diagramData" Target="../diagrams/data46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6.xml"/><Relationship Id="rId5" Type="http://schemas.openxmlformats.org/officeDocument/2006/relationships/diagramColors" Target="../diagrams/colors46.xml"/><Relationship Id="rId4" Type="http://schemas.openxmlformats.org/officeDocument/2006/relationships/diagramQuickStyle" Target="../diagrams/quickStyle46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diagramLayout" Target="../diagrams/layout47.xml"/><Relationship Id="rId7" Type="http://schemas.openxmlformats.org/officeDocument/2006/relationships/image" Target="../media/image31.png"/><Relationship Id="rId2" Type="http://schemas.openxmlformats.org/officeDocument/2006/relationships/diagramData" Target="../diagrams/data47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7.xml"/><Relationship Id="rId5" Type="http://schemas.openxmlformats.org/officeDocument/2006/relationships/diagramColors" Target="../diagrams/colors47.xml"/><Relationship Id="rId10" Type="http://schemas.openxmlformats.org/officeDocument/2006/relationships/image" Target="../media/image85.png"/><Relationship Id="rId4" Type="http://schemas.openxmlformats.org/officeDocument/2006/relationships/diagramQuickStyle" Target="../diagrams/quickStyle47.xml"/><Relationship Id="rId9" Type="http://schemas.openxmlformats.org/officeDocument/2006/relationships/image" Target="../media/image84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8.xml"/><Relationship Id="rId2" Type="http://schemas.openxmlformats.org/officeDocument/2006/relationships/diagramData" Target="../diagrams/data48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8.xml"/><Relationship Id="rId5" Type="http://schemas.openxmlformats.org/officeDocument/2006/relationships/diagramColors" Target="../diagrams/colors48.xml"/><Relationship Id="rId4" Type="http://schemas.openxmlformats.org/officeDocument/2006/relationships/diagramQuickStyle" Target="../diagrams/quickStyle48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9.xml"/><Relationship Id="rId2" Type="http://schemas.openxmlformats.org/officeDocument/2006/relationships/diagramData" Target="../diagrams/data49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9.xml"/><Relationship Id="rId5" Type="http://schemas.openxmlformats.org/officeDocument/2006/relationships/diagramColors" Target="../diagrams/colors49.xml"/><Relationship Id="rId4" Type="http://schemas.openxmlformats.org/officeDocument/2006/relationships/diagramQuickStyle" Target="../diagrams/quickStyle49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diagramData" Target="../diagrams/data50.xml"/><Relationship Id="rId7" Type="http://schemas.microsoft.com/office/2007/relationships/diagramDrawing" Target="../diagrams/drawing50.xml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50.xml"/><Relationship Id="rId11" Type="http://schemas.openxmlformats.org/officeDocument/2006/relationships/image" Target="../media/image23.png"/><Relationship Id="rId5" Type="http://schemas.openxmlformats.org/officeDocument/2006/relationships/diagramQuickStyle" Target="../diagrams/quickStyle50.xml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4" Type="http://schemas.openxmlformats.org/officeDocument/2006/relationships/diagramLayout" Target="../diagrams/layout50.xml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1.xml"/><Relationship Id="rId2" Type="http://schemas.openxmlformats.org/officeDocument/2006/relationships/diagramData" Target="../diagrams/data5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51.xml"/><Relationship Id="rId5" Type="http://schemas.openxmlformats.org/officeDocument/2006/relationships/diagramColors" Target="../diagrams/colors51.xml"/><Relationship Id="rId4" Type="http://schemas.openxmlformats.org/officeDocument/2006/relationships/diagramQuickStyle" Target="../diagrams/quickStyle5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2.xml"/><Relationship Id="rId2" Type="http://schemas.openxmlformats.org/officeDocument/2006/relationships/diagramData" Target="../diagrams/data5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52.xml"/><Relationship Id="rId5" Type="http://schemas.openxmlformats.org/officeDocument/2006/relationships/diagramColors" Target="../diagrams/colors52.xml"/><Relationship Id="rId4" Type="http://schemas.openxmlformats.org/officeDocument/2006/relationships/diagramQuickStyle" Target="../diagrams/quickStyle5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3.xml"/><Relationship Id="rId7" Type="http://schemas.openxmlformats.org/officeDocument/2006/relationships/image" Target="../media/image87.png"/><Relationship Id="rId2" Type="http://schemas.openxmlformats.org/officeDocument/2006/relationships/diagramData" Target="../diagrams/data5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53.xml"/><Relationship Id="rId5" Type="http://schemas.openxmlformats.org/officeDocument/2006/relationships/diagramColors" Target="../diagrams/colors53.xml"/><Relationship Id="rId4" Type="http://schemas.openxmlformats.org/officeDocument/2006/relationships/diagramQuickStyle" Target="../diagrams/quickStyle5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4.xml"/><Relationship Id="rId7" Type="http://schemas.microsoft.com/office/2007/relationships/diagramDrawing" Target="../diagrams/drawing54.xml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54.xml"/><Relationship Id="rId5" Type="http://schemas.openxmlformats.org/officeDocument/2006/relationships/diagramQuickStyle" Target="../diagrams/quickStyle54.xml"/><Relationship Id="rId4" Type="http://schemas.openxmlformats.org/officeDocument/2006/relationships/diagramLayout" Target="../diagrams/layout54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5.xml"/><Relationship Id="rId2" Type="http://schemas.openxmlformats.org/officeDocument/2006/relationships/diagramData" Target="../diagrams/data55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55.xml"/><Relationship Id="rId5" Type="http://schemas.openxmlformats.org/officeDocument/2006/relationships/diagramColors" Target="../diagrams/colors55.xml"/><Relationship Id="rId4" Type="http://schemas.openxmlformats.org/officeDocument/2006/relationships/diagramQuickStyle" Target="../diagrams/quickStyle55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diagramData" Target="../diagrams/data56.xml"/><Relationship Id="rId7" Type="http://schemas.microsoft.com/office/2007/relationships/diagramDrawing" Target="../diagrams/drawing56.xml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56.xml"/><Relationship Id="rId11" Type="http://schemas.openxmlformats.org/officeDocument/2006/relationships/image" Target="../media/image23.png"/><Relationship Id="rId5" Type="http://schemas.openxmlformats.org/officeDocument/2006/relationships/diagramQuickStyle" Target="../diagrams/quickStyle56.xml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4" Type="http://schemas.openxmlformats.org/officeDocument/2006/relationships/diagramLayout" Target="../diagrams/layout56.xml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7.xml"/><Relationship Id="rId2" Type="http://schemas.openxmlformats.org/officeDocument/2006/relationships/diagramData" Target="../diagrams/data57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57.xml"/><Relationship Id="rId5" Type="http://schemas.openxmlformats.org/officeDocument/2006/relationships/diagramColors" Target="../diagrams/colors57.xml"/><Relationship Id="rId4" Type="http://schemas.openxmlformats.org/officeDocument/2006/relationships/diagramQuickStyle" Target="../diagrams/quickStyle5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8.xml"/><Relationship Id="rId7" Type="http://schemas.microsoft.com/office/2007/relationships/diagramDrawing" Target="../diagrams/drawing5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58.xml"/><Relationship Id="rId5" Type="http://schemas.openxmlformats.org/officeDocument/2006/relationships/diagramQuickStyle" Target="../diagrams/quickStyle58.xml"/><Relationship Id="rId4" Type="http://schemas.openxmlformats.org/officeDocument/2006/relationships/diagramLayout" Target="../diagrams/layout58.xml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0.xml"/><Relationship Id="rId3" Type="http://schemas.openxmlformats.org/officeDocument/2006/relationships/diagramData" Target="../diagrams/data59.xml"/><Relationship Id="rId7" Type="http://schemas.microsoft.com/office/2007/relationships/diagramDrawing" Target="../diagrams/drawing59.xml"/><Relationship Id="rId12" Type="http://schemas.microsoft.com/office/2007/relationships/diagramDrawing" Target="../diagrams/drawing6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59.xml"/><Relationship Id="rId11" Type="http://schemas.openxmlformats.org/officeDocument/2006/relationships/diagramColors" Target="../diagrams/colors60.xml"/><Relationship Id="rId5" Type="http://schemas.openxmlformats.org/officeDocument/2006/relationships/diagramQuickStyle" Target="../diagrams/quickStyle59.xml"/><Relationship Id="rId10" Type="http://schemas.openxmlformats.org/officeDocument/2006/relationships/diagramQuickStyle" Target="../diagrams/quickStyle60.xml"/><Relationship Id="rId4" Type="http://schemas.openxmlformats.org/officeDocument/2006/relationships/diagramLayout" Target="../diagrams/layout59.xml"/><Relationship Id="rId9" Type="http://schemas.openxmlformats.org/officeDocument/2006/relationships/diagramLayout" Target="../diagrams/layout60.xml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2.xml"/><Relationship Id="rId13" Type="http://schemas.openxmlformats.org/officeDocument/2006/relationships/image" Target="../media/image32.png"/><Relationship Id="rId3" Type="http://schemas.openxmlformats.org/officeDocument/2006/relationships/diagramData" Target="../diagrams/data61.xml"/><Relationship Id="rId7" Type="http://schemas.microsoft.com/office/2007/relationships/diagramDrawing" Target="../diagrams/drawing61.xml"/><Relationship Id="rId12" Type="http://schemas.microsoft.com/office/2007/relationships/diagramDrawing" Target="../diagrams/drawing6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61.xml"/><Relationship Id="rId11" Type="http://schemas.openxmlformats.org/officeDocument/2006/relationships/diagramColors" Target="../diagrams/colors62.xml"/><Relationship Id="rId5" Type="http://schemas.openxmlformats.org/officeDocument/2006/relationships/diagramQuickStyle" Target="../diagrams/quickStyle61.xml"/><Relationship Id="rId10" Type="http://schemas.openxmlformats.org/officeDocument/2006/relationships/diagramQuickStyle" Target="../diagrams/quickStyle62.xml"/><Relationship Id="rId4" Type="http://schemas.openxmlformats.org/officeDocument/2006/relationships/diagramLayout" Target="../diagrams/layout61.xml"/><Relationship Id="rId9" Type="http://schemas.openxmlformats.org/officeDocument/2006/relationships/diagramLayout" Target="../diagrams/layout62.xml"/><Relationship Id="rId14" Type="http://schemas.openxmlformats.org/officeDocument/2006/relationships/image" Target="../media/image33.pn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4.xml"/><Relationship Id="rId13" Type="http://schemas.openxmlformats.org/officeDocument/2006/relationships/image" Target="../media/image40.png"/><Relationship Id="rId3" Type="http://schemas.openxmlformats.org/officeDocument/2006/relationships/diagramData" Target="../diagrams/data63.xml"/><Relationship Id="rId7" Type="http://schemas.microsoft.com/office/2007/relationships/diagramDrawing" Target="../diagrams/drawing63.xml"/><Relationship Id="rId12" Type="http://schemas.microsoft.com/office/2007/relationships/diagramDrawing" Target="../diagrams/drawing6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63.xml"/><Relationship Id="rId11" Type="http://schemas.openxmlformats.org/officeDocument/2006/relationships/diagramColors" Target="../diagrams/colors64.xml"/><Relationship Id="rId5" Type="http://schemas.openxmlformats.org/officeDocument/2006/relationships/diagramQuickStyle" Target="../diagrams/quickStyle63.xml"/><Relationship Id="rId10" Type="http://schemas.openxmlformats.org/officeDocument/2006/relationships/diagramQuickStyle" Target="../diagrams/quickStyle64.xml"/><Relationship Id="rId4" Type="http://schemas.openxmlformats.org/officeDocument/2006/relationships/diagramLayout" Target="../diagrams/layout63.xml"/><Relationship Id="rId9" Type="http://schemas.openxmlformats.org/officeDocument/2006/relationships/diagramLayout" Target="../diagrams/layout64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6.png"/><Relationship Id="rId3" Type="http://schemas.openxmlformats.org/officeDocument/2006/relationships/image" Target="../media/image35.png"/><Relationship Id="rId7" Type="http://schemas.openxmlformats.org/officeDocument/2006/relationships/image" Target="../media/image40.png"/><Relationship Id="rId12" Type="http://schemas.openxmlformats.org/officeDocument/2006/relationships/image" Target="../media/image9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png"/><Relationship Id="rId11" Type="http://schemas.openxmlformats.org/officeDocument/2006/relationships/image" Target="../media/image94.png"/><Relationship Id="rId5" Type="http://schemas.openxmlformats.org/officeDocument/2006/relationships/image" Target="../media/image34.png"/><Relationship Id="rId15" Type="http://schemas.openxmlformats.org/officeDocument/2006/relationships/image" Target="../media/image98.png"/><Relationship Id="rId10" Type="http://schemas.openxmlformats.org/officeDocument/2006/relationships/image" Target="../media/image93.png"/><Relationship Id="rId4" Type="http://schemas.openxmlformats.org/officeDocument/2006/relationships/image" Target="../media/image90.png"/><Relationship Id="rId9" Type="http://schemas.openxmlformats.org/officeDocument/2006/relationships/image" Target="../media/image92.png"/><Relationship Id="rId14" Type="http://schemas.openxmlformats.org/officeDocument/2006/relationships/image" Target="../media/image97.png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6.xml"/><Relationship Id="rId13" Type="http://schemas.openxmlformats.org/officeDocument/2006/relationships/image" Target="../media/image35.png"/><Relationship Id="rId3" Type="http://schemas.openxmlformats.org/officeDocument/2006/relationships/diagramData" Target="../diagrams/data65.xml"/><Relationship Id="rId7" Type="http://schemas.microsoft.com/office/2007/relationships/diagramDrawing" Target="../diagrams/drawing65.xml"/><Relationship Id="rId12" Type="http://schemas.microsoft.com/office/2007/relationships/diagramDrawing" Target="../diagrams/drawing6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65.xml"/><Relationship Id="rId11" Type="http://schemas.openxmlformats.org/officeDocument/2006/relationships/diagramColors" Target="../diagrams/colors66.xml"/><Relationship Id="rId5" Type="http://schemas.openxmlformats.org/officeDocument/2006/relationships/diagramQuickStyle" Target="../diagrams/quickStyle65.xml"/><Relationship Id="rId10" Type="http://schemas.openxmlformats.org/officeDocument/2006/relationships/diagramQuickStyle" Target="../diagrams/quickStyle66.xml"/><Relationship Id="rId4" Type="http://schemas.openxmlformats.org/officeDocument/2006/relationships/diagramLayout" Target="../diagrams/layout65.xml"/><Relationship Id="rId9" Type="http://schemas.openxmlformats.org/officeDocument/2006/relationships/diagramLayout" Target="../diagrams/layout66.xml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8.xml"/><Relationship Id="rId13" Type="http://schemas.openxmlformats.org/officeDocument/2006/relationships/image" Target="../media/image40.png"/><Relationship Id="rId3" Type="http://schemas.openxmlformats.org/officeDocument/2006/relationships/diagramData" Target="../diagrams/data67.xml"/><Relationship Id="rId7" Type="http://schemas.microsoft.com/office/2007/relationships/diagramDrawing" Target="../diagrams/drawing67.xml"/><Relationship Id="rId12" Type="http://schemas.microsoft.com/office/2007/relationships/diagramDrawing" Target="../diagrams/drawing6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67.xml"/><Relationship Id="rId11" Type="http://schemas.openxmlformats.org/officeDocument/2006/relationships/diagramColors" Target="../diagrams/colors68.xml"/><Relationship Id="rId5" Type="http://schemas.openxmlformats.org/officeDocument/2006/relationships/diagramQuickStyle" Target="../diagrams/quickStyle67.xml"/><Relationship Id="rId10" Type="http://schemas.openxmlformats.org/officeDocument/2006/relationships/diagramQuickStyle" Target="../diagrams/quickStyle68.xml"/><Relationship Id="rId4" Type="http://schemas.openxmlformats.org/officeDocument/2006/relationships/diagramLayout" Target="../diagrams/layout67.xml"/><Relationship Id="rId9" Type="http://schemas.openxmlformats.org/officeDocument/2006/relationships/diagramLayout" Target="../diagrams/layout68.xml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18" Type="http://schemas.openxmlformats.org/officeDocument/2006/relationships/image" Target="../media/image97.png"/><Relationship Id="rId3" Type="http://schemas.openxmlformats.org/officeDocument/2006/relationships/diagramData" Target="../diagrams/data69.xml"/><Relationship Id="rId7" Type="http://schemas.microsoft.com/office/2007/relationships/diagramDrawing" Target="../diagrams/drawing69.xml"/><Relationship Id="rId12" Type="http://schemas.openxmlformats.org/officeDocument/2006/relationships/image" Target="../media/image90.png"/><Relationship Id="rId17" Type="http://schemas.openxmlformats.org/officeDocument/2006/relationships/image" Target="../media/image96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93.png"/><Relationship Id="rId20" Type="http://schemas.openxmlformats.org/officeDocument/2006/relationships/image" Target="../media/image98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69.xml"/><Relationship Id="rId11" Type="http://schemas.openxmlformats.org/officeDocument/2006/relationships/image" Target="../media/image92.png"/><Relationship Id="rId5" Type="http://schemas.openxmlformats.org/officeDocument/2006/relationships/diagramQuickStyle" Target="../diagrams/quickStyle69.xml"/><Relationship Id="rId15" Type="http://schemas.openxmlformats.org/officeDocument/2006/relationships/image" Target="../media/image95.png"/><Relationship Id="rId10" Type="http://schemas.openxmlformats.org/officeDocument/2006/relationships/image" Target="../media/image91.png"/><Relationship Id="rId19" Type="http://schemas.openxmlformats.org/officeDocument/2006/relationships/image" Target="../media/image39.png"/><Relationship Id="rId4" Type="http://schemas.openxmlformats.org/officeDocument/2006/relationships/diagramLayout" Target="../diagrams/layout69.xml"/><Relationship Id="rId9" Type="http://schemas.openxmlformats.org/officeDocument/2006/relationships/image" Target="../media/image34.png"/><Relationship Id="rId14" Type="http://schemas.openxmlformats.org/officeDocument/2006/relationships/image" Target="../media/image94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diagramData" Target="../diagrams/data70.xml"/><Relationship Id="rId21" Type="http://schemas.openxmlformats.org/officeDocument/2006/relationships/image" Target="../media/image33.png"/><Relationship Id="rId7" Type="http://schemas.microsoft.com/office/2007/relationships/diagramDrawing" Target="../diagrams/drawing70.xml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70.xml"/><Relationship Id="rId11" Type="http://schemas.openxmlformats.org/officeDocument/2006/relationships/image" Target="../media/image23.png"/><Relationship Id="rId5" Type="http://schemas.openxmlformats.org/officeDocument/2006/relationships/diagramQuickStyle" Target="../diagrams/quickStyle70.xml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4" Type="http://schemas.openxmlformats.org/officeDocument/2006/relationships/diagramLayout" Target="../diagrams/layout70.xml"/><Relationship Id="rId9" Type="http://schemas.openxmlformats.org/officeDocument/2006/relationships/image" Target="../media/image21.png"/><Relationship Id="rId14" Type="http://schemas.openxmlformats.org/officeDocument/2006/relationships/image" Target="../media/image26.png"/><Relationship Id="rId22" Type="http://schemas.openxmlformats.org/officeDocument/2006/relationships/image" Target="../media/image34.png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png"/><Relationship Id="rId7" Type="http://schemas.openxmlformats.org/officeDocument/2006/relationships/image" Target="../media/image2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5" Type="http://schemas.openxmlformats.org/officeDocument/2006/relationships/image" Target="../media/image30.png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png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svg"/><Relationship Id="rId2" Type="http://schemas.openxmlformats.org/officeDocument/2006/relationships/image" Target="../media/image101.svg"/><Relationship Id="rId1" Type="http://schemas.openxmlformats.org/officeDocument/2006/relationships/slideLayout" Target="../slideLayouts/slideLayout14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6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6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6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6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6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diagramData" Target="../diagrams/data71.xml"/><Relationship Id="rId21" Type="http://schemas.openxmlformats.org/officeDocument/2006/relationships/image" Target="../media/image33.png"/><Relationship Id="rId7" Type="http://schemas.microsoft.com/office/2007/relationships/diagramDrawing" Target="../diagrams/drawing71.xml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71.xml"/><Relationship Id="rId11" Type="http://schemas.openxmlformats.org/officeDocument/2006/relationships/image" Target="../media/image23.png"/><Relationship Id="rId5" Type="http://schemas.openxmlformats.org/officeDocument/2006/relationships/diagramQuickStyle" Target="../diagrams/quickStyle71.xml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4" Type="http://schemas.openxmlformats.org/officeDocument/2006/relationships/diagramLayout" Target="../diagrams/layout71.xml"/><Relationship Id="rId9" Type="http://schemas.openxmlformats.org/officeDocument/2006/relationships/image" Target="../media/image21.png"/><Relationship Id="rId14" Type="http://schemas.openxmlformats.org/officeDocument/2006/relationships/image" Target="../media/image26.png"/><Relationship Id="rId22" Type="http://schemas.openxmlformats.org/officeDocument/2006/relationships/image" Target="../media/image34.png"/></Relationships>
</file>

<file path=ppt/slides/_rels/slide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png"/><Relationship Id="rId7" Type="http://schemas.openxmlformats.org/officeDocument/2006/relationships/image" Target="../media/image2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5" Type="http://schemas.openxmlformats.org/officeDocument/2006/relationships/image" Target="../media/image30.png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png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4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7" Type="http://schemas.openxmlformats.org/officeDocument/2006/relationships/image" Target="../media/image30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6.png"/><Relationship Id="rId5" Type="http://schemas.openxmlformats.org/officeDocument/2006/relationships/image" Target="../media/image24.png"/><Relationship Id="rId4" Type="http://schemas.openxmlformats.org/officeDocument/2006/relationships/image" Target="../media/image105.png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D000E-9E1C-7C9C-9AD3-DADE6D1325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Rules of Madd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41EDB0-8030-F643-ECCF-B89E2362D0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أحكام المدود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E4F463-C951-DC17-79CD-E3D9A1204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85ADE-9F84-644D-A6A6-30F6F89B54E3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D30D7-76A4-3B53-9D92-ACE0EBA2D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934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E0636-8FAC-CCA0-E81C-DB8719E81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of Contents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CE12B-FF29-2E63-5152-FD645EC0D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ECAD-953F-4741-911E-6F16B8C50D47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753E9B-71F7-5779-7E30-82FD211AF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B6446D-C379-4214-EDCB-842A3930291E}"/>
              </a:ext>
            </a:extLst>
          </p:cNvPr>
          <p:cNvSpPr/>
          <p:nvPr/>
        </p:nvSpPr>
        <p:spPr>
          <a:xfrm>
            <a:off x="838200" y="2185015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8873D8-F25A-47BA-12B0-9866FE3ED844}"/>
              </a:ext>
            </a:extLst>
          </p:cNvPr>
          <p:cNvSpPr/>
          <p:nvPr/>
        </p:nvSpPr>
        <p:spPr>
          <a:xfrm>
            <a:off x="838199" y="3044279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0CF7DF-F2E9-B3DE-0EC8-5331E20DCE96}"/>
              </a:ext>
            </a:extLst>
          </p:cNvPr>
          <p:cNvSpPr/>
          <p:nvPr/>
        </p:nvSpPr>
        <p:spPr>
          <a:xfrm>
            <a:off x="838199" y="3903543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267E7C9-750D-46FB-8CCF-B693AA6AAE89}"/>
              </a:ext>
            </a:extLst>
          </p:cNvPr>
          <p:cNvSpPr/>
          <p:nvPr/>
        </p:nvSpPr>
        <p:spPr>
          <a:xfrm>
            <a:off x="838198" y="4762807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0805C8-70B2-6747-5EF0-0EA552381C3D}"/>
              </a:ext>
            </a:extLst>
          </p:cNvPr>
          <p:cNvSpPr/>
          <p:nvPr/>
        </p:nvSpPr>
        <p:spPr>
          <a:xfrm>
            <a:off x="6096000" y="2185015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EE3E4E-FD3D-A150-F7EC-C298989B1691}"/>
              </a:ext>
            </a:extLst>
          </p:cNvPr>
          <p:cNvSpPr/>
          <p:nvPr/>
        </p:nvSpPr>
        <p:spPr>
          <a:xfrm>
            <a:off x="6095999" y="3044279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06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AD0D86-49DE-777D-B988-BBB761203CE9}"/>
              </a:ext>
            </a:extLst>
          </p:cNvPr>
          <p:cNvSpPr/>
          <p:nvPr/>
        </p:nvSpPr>
        <p:spPr>
          <a:xfrm>
            <a:off x="6095999" y="3903543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1A4DB1-7453-EBEB-640F-9759B2967615}"/>
              </a:ext>
            </a:extLst>
          </p:cNvPr>
          <p:cNvSpPr txBox="1"/>
          <p:nvPr/>
        </p:nvSpPr>
        <p:spPr>
          <a:xfrm>
            <a:off x="1763448" y="2308126"/>
            <a:ext cx="4038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Definition of Madd and Qasr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30C902-92E0-F522-6D6F-5EA76302F726}"/>
              </a:ext>
            </a:extLst>
          </p:cNvPr>
          <p:cNvSpPr txBox="1"/>
          <p:nvPr/>
        </p:nvSpPr>
        <p:spPr>
          <a:xfrm>
            <a:off x="1763448" y="3162715"/>
            <a:ext cx="4038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Categories of Madd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248DDE-6C33-4337-06F8-B21A5B10AC06}"/>
              </a:ext>
            </a:extLst>
          </p:cNvPr>
          <p:cNvSpPr txBox="1"/>
          <p:nvPr/>
        </p:nvSpPr>
        <p:spPr>
          <a:xfrm>
            <a:off x="1763448" y="4022212"/>
            <a:ext cx="4038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Al-Madd Al-</a:t>
            </a:r>
            <a:r>
              <a:rPr lang="en-US" sz="2800" dirty="0" err="1"/>
              <a:t>Tabee’ee</a:t>
            </a:r>
            <a:endParaRPr lang="en-US" sz="28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379C643-AC26-E1DD-64CD-CC501C9FB60B}"/>
              </a:ext>
            </a:extLst>
          </p:cNvPr>
          <p:cNvSpPr txBox="1"/>
          <p:nvPr/>
        </p:nvSpPr>
        <p:spPr>
          <a:xfrm>
            <a:off x="1763448" y="4887235"/>
            <a:ext cx="4038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Al-Madd Al-</a:t>
            </a:r>
            <a:r>
              <a:rPr lang="en-US" sz="2800" dirty="0" err="1"/>
              <a:t>Far’ee</a:t>
            </a:r>
            <a:endParaRPr lang="en-US" sz="28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22B3ADA-CB20-0C51-C36E-EEC081D00DFE}"/>
              </a:ext>
            </a:extLst>
          </p:cNvPr>
          <p:cNvSpPr txBox="1"/>
          <p:nvPr/>
        </p:nvSpPr>
        <p:spPr>
          <a:xfrm>
            <a:off x="7021249" y="2308125"/>
            <a:ext cx="4038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Types of Madd </a:t>
            </a:r>
            <a:r>
              <a:rPr lang="en-US" sz="2800" dirty="0" err="1"/>
              <a:t>Far’ee</a:t>
            </a:r>
            <a:endParaRPr lang="en-US" sz="28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57B6066-8555-97D3-7691-B5EFFA4EF081}"/>
              </a:ext>
            </a:extLst>
          </p:cNvPr>
          <p:cNvSpPr txBox="1"/>
          <p:nvPr/>
        </p:nvSpPr>
        <p:spPr>
          <a:xfrm>
            <a:off x="7021249" y="3161646"/>
            <a:ext cx="4038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Ranks of Madd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22099F8-EA39-F155-F924-0F05C3C990BA}"/>
              </a:ext>
            </a:extLst>
          </p:cNvPr>
          <p:cNvSpPr txBox="1"/>
          <p:nvPr/>
        </p:nvSpPr>
        <p:spPr>
          <a:xfrm>
            <a:off x="7021249" y="4022212"/>
            <a:ext cx="4038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Names for types of Madd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01441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E235A-C2A0-018F-B692-A989FBA42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of Madd and Qasr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D6629C-B112-AEBB-471C-3AC3592C38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KW" dirty="0"/>
              <a:t>تعريف المد والقصر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88FB0-CFD1-37B5-FDF2-F916B5DFD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B15AF-1ADB-4D43-8F1A-B24C09CFE31E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864011-DE44-A984-59B7-13E855E3F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342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528A1-98AC-97F7-307D-D59FE88A6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Definition of Madd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تعريف المد</a:t>
            </a:r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9B7C6B-B1FD-8FB5-EBEF-2B0C7BFA56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7645058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CA" sz="3200" b="1" dirty="0">
                <a:solidFill>
                  <a:srgbClr val="C00000"/>
                </a:solidFill>
                <a:cs typeface="Calibri"/>
              </a:rPr>
              <a:t>Lexically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400" dirty="0">
                <a:cs typeface="Calibri"/>
              </a:rPr>
              <a:t>Increasing ; Elongating &amp; </a:t>
            </a:r>
            <a:r>
              <a:rPr lang="en-CA" sz="2400" dirty="0">
                <a:cs typeface="Calibri"/>
              </a:rPr>
              <a:t>stretching  …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الزيادة والإطالة</a:t>
            </a:r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CA" sz="2400" dirty="0">
              <a:cs typeface="Calibri"/>
            </a:endParaRPr>
          </a:p>
          <a:p>
            <a:pPr marL="0" indent="0">
              <a:buNone/>
            </a:pPr>
            <a:r>
              <a:rPr lang="en-CA" sz="3200" b="1" dirty="0">
                <a:solidFill>
                  <a:srgbClr val="C00000"/>
                </a:solidFill>
                <a:cs typeface="Calibri"/>
              </a:rPr>
              <a:t>Technically</a:t>
            </a:r>
            <a:endParaRPr lang="en-CA" dirty="0"/>
          </a:p>
          <a:p>
            <a:pPr marL="0" indent="0">
              <a:buNone/>
            </a:pPr>
            <a:r>
              <a:rPr lang="en-CA" sz="2400" dirty="0">
                <a:cs typeface="Calibri"/>
              </a:rPr>
              <a:t>Lengthening of the pronunciation of the </a:t>
            </a:r>
            <a:r>
              <a:rPr lang="en-CA" sz="2400" b="1" dirty="0">
                <a:solidFill>
                  <a:schemeClr val="accent1"/>
                </a:solidFill>
                <a:cs typeface="Calibri"/>
              </a:rPr>
              <a:t>letters of Madd &amp; Leen </a:t>
            </a:r>
            <a:r>
              <a:rPr lang="en-CA" sz="2400" dirty="0">
                <a:cs typeface="Calibri"/>
              </a:rPr>
              <a:t>when there is </a:t>
            </a:r>
            <a:r>
              <a:rPr lang="en-US" sz="2400" dirty="0">
                <a:cs typeface="Calibri"/>
              </a:rPr>
              <a:t>a </a:t>
            </a:r>
            <a:r>
              <a:rPr lang="en-CA" sz="2400" dirty="0">
                <a:cs typeface="Calibri"/>
              </a:rPr>
              <a:t>reason or cause (</a:t>
            </a:r>
            <a:r>
              <a:rPr lang="en-US" sz="2400" dirty="0">
                <a:cs typeface="Calibri"/>
              </a:rPr>
              <a:t>Hamza or </a:t>
            </a:r>
            <a:r>
              <a:rPr lang="en-US" sz="2400" dirty="0" err="1">
                <a:cs typeface="Calibri"/>
              </a:rPr>
              <a:t>sukoon</a:t>
            </a:r>
            <a:r>
              <a:rPr lang="en-US" sz="2400" dirty="0">
                <a:cs typeface="Calibri"/>
              </a:rPr>
              <a:t>)</a:t>
            </a:r>
          </a:p>
          <a:p>
            <a:pPr marL="0" indent="0">
              <a:buNone/>
            </a:pPr>
            <a:endParaRPr lang="en-CA" sz="2400" b="1" dirty="0"/>
          </a:p>
          <a:p>
            <a:pPr marL="0" indent="0">
              <a:buNone/>
            </a:pPr>
            <a:r>
              <a:rPr lang="ar-QA" sz="2400" dirty="0">
                <a:latin typeface="Calibri" panose="020F0502020204030204" pitchFamily="34" charset="0"/>
                <a:cs typeface="Calibri" panose="020F0502020204030204" pitchFamily="34" charset="0"/>
              </a:rPr>
              <a:t>إطالة الصوت </a:t>
            </a:r>
            <a:r>
              <a:rPr lang="ar-Q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بحرف المد أو اللين </a:t>
            </a:r>
            <a:r>
              <a:rPr lang="ar-QA" sz="2400" dirty="0">
                <a:latin typeface="Calibri" panose="020F0502020204030204" pitchFamily="34" charset="0"/>
                <a:cs typeface="Calibri" panose="020F0502020204030204" pitchFamily="34" charset="0"/>
              </a:rPr>
              <a:t>عند وجود السبب (همز أو سكون)</a:t>
            </a:r>
            <a:endParaRPr lang="en-C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CA" sz="2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DEF202-8515-538F-77FC-49EEDCF8A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63D8F6-403E-0DD2-2D57-919162F39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0F15F54-F0F0-C416-D46D-3AE2B9E18F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Madd and Qasr </a:t>
            </a:r>
            <a:r>
              <a:rPr lang="ar-KW" dirty="0"/>
              <a:t>تعريف المد والقصر</a:t>
            </a:r>
            <a:endParaRPr lang="en-US" dirty="0"/>
          </a:p>
          <a:p>
            <a:endParaRPr lang="en-CA" dirty="0"/>
          </a:p>
        </p:txBody>
      </p:sp>
      <p:pic>
        <p:nvPicPr>
          <p:cNvPr id="1026" name="Picture 2" descr="Stretched Rubber Band - Ramsey Voice Studio">
            <a:extLst>
              <a:ext uri="{FF2B5EF4-FFF2-40B4-BE49-F238E27FC236}">
                <a16:creationId xmlns:a16="http://schemas.microsoft.com/office/drawing/2014/main" id="{2D52DE82-C07B-6BDC-ACEB-9911CB72E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86" b="89992" l="429" r="99540">
                        <a14:foregroundMark x1="18750" y1="51961" x2="4596" y2="58047"/>
                        <a14:foregroundMark x1="95006" y1="52492" x2="95006" y2="52492"/>
                        <a14:foregroundMark x1="91667" y1="55270" x2="99571" y2="68056"/>
                        <a14:foregroundMark x1="99571" y1="68056" x2="99571" y2="68056"/>
                        <a14:foregroundMark x1="91667" y1="36397" x2="91667" y2="36397"/>
                        <a14:foregroundMark x1="429" y1="69158" x2="429" y2="69158"/>
                        <a14:foregroundMark x1="85417" y1="38603" x2="90411" y2="35825"/>
                        <a14:foregroundMark x1="44179" y1="36928" x2="44179" y2="36928"/>
                        <a14:foregroundMark x1="32537" y1="36070" x2="75214" y2="40809"/>
                        <a14:foregroundMark x1="32996" y1="42810" x2="72886" y2="46528"/>
                        <a14:foregroundMark x1="72886" y1="46528" x2="30668" y2="44158"/>
                        <a14:foregroundMark x1="86336" y1="43791" x2="83456" y2="42933"/>
                        <a14:foregroundMark x1="77267" y1="41136" x2="81893" y2="41136"/>
                        <a14:backgroundMark x1="29596" y1="20833" x2="45833" y2="18627"/>
                        <a14:backgroundMark x1="37071" y1="64706" x2="60846" y2="66953"/>
                        <a14:backgroundMark x1="38327" y1="40278" x2="53738" y2="41381"/>
                        <a14:backgroundMark x1="54994" y1="41381" x2="62500" y2="419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3257" y="2753577"/>
            <a:ext cx="3708743" cy="2781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2110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4B0F3-A24D-7993-8BFC-E6F94CDB5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04ECC-431C-3813-2769-4A5E494CF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Definition of Qasr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تعريف القصر</a:t>
            </a:r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59FDD-0954-C954-DA49-A743A19DBD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7936524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CA" sz="3200" b="1" dirty="0">
                <a:solidFill>
                  <a:srgbClr val="C00000"/>
                </a:solidFill>
                <a:cs typeface="Calibri"/>
              </a:rPr>
              <a:t>Lexically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CA" sz="2400" dirty="0">
                <a:cs typeface="Calibri"/>
              </a:rPr>
              <a:t>Forbidding </a:t>
            </a:r>
            <a:r>
              <a:rPr lang="en-US" sz="2400" dirty="0">
                <a:cs typeface="Calibri"/>
              </a:rPr>
              <a:t>or confinement …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المنع والحبس </a:t>
            </a:r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CA"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CA" sz="3200" b="1" dirty="0">
                <a:solidFill>
                  <a:srgbClr val="C00000"/>
                </a:solidFill>
                <a:cs typeface="Calibri"/>
              </a:rPr>
              <a:t>Technically</a:t>
            </a:r>
            <a:endParaRPr lang="en-CA" dirty="0"/>
          </a:p>
          <a:p>
            <a:pPr marL="0" indent="0">
              <a:buNone/>
            </a:pPr>
            <a:r>
              <a:rPr lang="en-CA" sz="2400" dirty="0">
                <a:cs typeface="Calibri"/>
              </a:rPr>
              <a:t>Pronouncing the </a:t>
            </a:r>
            <a:r>
              <a:rPr lang="en-CA" sz="2400" b="1" dirty="0">
                <a:solidFill>
                  <a:schemeClr val="accent1"/>
                </a:solidFill>
                <a:cs typeface="Calibri"/>
              </a:rPr>
              <a:t>letters of Madd &amp; Leen </a:t>
            </a:r>
            <a:r>
              <a:rPr lang="en-US" sz="2400" dirty="0">
                <a:cs typeface="Calibri"/>
              </a:rPr>
              <a:t>without extra elongation in the sound, due to the absence of the reason for elongation</a:t>
            </a:r>
          </a:p>
          <a:p>
            <a:pPr marL="0" indent="0">
              <a:buNone/>
            </a:pPr>
            <a:endParaRPr lang="en-CA" sz="2400" b="1" dirty="0"/>
          </a:p>
          <a:p>
            <a:pPr marL="0" indent="0">
              <a:buNone/>
            </a:pPr>
            <a:r>
              <a:rPr lang="ar-QA" dirty="0">
                <a:latin typeface="Calibri" panose="020F0502020204030204" pitchFamily="34" charset="0"/>
                <a:cs typeface="Calibri" panose="020F0502020204030204" pitchFamily="34" charset="0"/>
              </a:rPr>
              <a:t>إثبات حرف المد أو اللين دون زيادة عن مقداره لعدم وجود السبب</a:t>
            </a:r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CA" sz="2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E93B2D-A011-FBDC-33A1-2E59854C7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4FA714-8B14-E6C4-96F5-CAAFCC6FB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5B03E61-8CDA-ABA1-0B0E-DA2C69FC4B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Madd and Qasr </a:t>
            </a:r>
            <a:r>
              <a:rPr lang="ar-KW" dirty="0"/>
              <a:t>تعريف المد والقصر</a:t>
            </a:r>
            <a:endParaRPr lang="en-US" dirty="0"/>
          </a:p>
          <a:p>
            <a:endParaRPr lang="en-CA" dirty="0"/>
          </a:p>
        </p:txBody>
      </p:sp>
      <p:pic>
        <p:nvPicPr>
          <p:cNvPr id="7" name="Picture 6" descr="Hand-Red-RubberBand-withMartijn.jpg">
            <a:extLst>
              <a:ext uri="{FF2B5EF4-FFF2-40B4-BE49-F238E27FC236}">
                <a16:creationId xmlns:a16="http://schemas.microsoft.com/office/drawing/2014/main" id="{EBFAAD38-C0CD-AC59-0FE0-D335526CFE4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8467296" y="2855389"/>
            <a:ext cx="3766556" cy="368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379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FA549-1E5F-ACFB-BCFF-09638BA03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23101-FB83-2115-A3EC-66DA6CD49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Letters of Madd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حروف الــمــــد </a:t>
            </a:r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032F4B-1DEB-FA3B-A04D-B1585C38F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DB7448-3224-D9F3-52D0-D5CB69AA9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6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2DB1A5C-D360-AD2D-F5D2-5B720664B8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Madd and Qasr </a:t>
            </a:r>
            <a:r>
              <a:rPr lang="ar-KW" dirty="0"/>
              <a:t>تعريف المد والقصر</a:t>
            </a:r>
            <a:endParaRPr lang="en-US" dirty="0"/>
          </a:p>
          <a:p>
            <a:endParaRPr lang="en-C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3EDCFE-A934-1B61-B09C-4ACBCF159E8E}"/>
              </a:ext>
            </a:extLst>
          </p:cNvPr>
          <p:cNvSpPr txBox="1"/>
          <p:nvPr/>
        </p:nvSpPr>
        <p:spPr>
          <a:xfrm>
            <a:off x="838200" y="1605330"/>
            <a:ext cx="9782908" cy="4827027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endParaRPr lang="ar-SA" b="1" dirty="0">
              <a:solidFill>
                <a:schemeClr val="tx1"/>
              </a:solidFill>
            </a:endParaRPr>
          </a:p>
          <a:p>
            <a:pPr algn="ctr"/>
            <a:r>
              <a:rPr lang="ar-SA" sz="2000" dirty="0">
                <a:solidFill>
                  <a:schemeClr val="tx1"/>
                </a:solidFill>
              </a:rPr>
              <a:t>(</a:t>
            </a:r>
            <a:r>
              <a:rPr lang="ar-SA" sz="4000" b="1" dirty="0">
                <a:solidFill>
                  <a:schemeClr val="accent1"/>
                </a:solidFill>
              </a:rPr>
              <a:t> </a:t>
            </a:r>
            <a:r>
              <a:rPr lang="ar-DZ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ا</a:t>
            </a:r>
            <a:r>
              <a:rPr lang="ar-SA" sz="4000" b="1" dirty="0">
                <a:solidFill>
                  <a:schemeClr val="accent1"/>
                </a:solidFill>
              </a:rPr>
              <a:t> </a:t>
            </a:r>
            <a:r>
              <a:rPr lang="ar-SA" sz="2000" dirty="0">
                <a:solidFill>
                  <a:schemeClr val="tx1"/>
                </a:solidFill>
              </a:rPr>
              <a:t>)</a:t>
            </a:r>
            <a:r>
              <a:rPr lang="ar-DZ" sz="2800" dirty="0"/>
              <a:t> </a:t>
            </a:r>
            <a:r>
              <a:rPr lang="en-US" dirty="0"/>
              <a:t> </a:t>
            </a:r>
            <a:r>
              <a:rPr lang="ar-SA" sz="3200" b="1" dirty="0">
                <a:solidFill>
                  <a:schemeClr val="tx1"/>
                </a:solidFill>
              </a:rPr>
              <a:t>قـَـ</a:t>
            </a:r>
            <a:r>
              <a:rPr lang="ar-SA" sz="3200" b="1" dirty="0">
                <a:solidFill>
                  <a:srgbClr val="FF0000"/>
                </a:solidFill>
              </a:rPr>
              <a:t>ا</a:t>
            </a:r>
            <a:r>
              <a:rPr lang="ar-SA" sz="3200" b="1" dirty="0">
                <a:solidFill>
                  <a:schemeClr val="tx1"/>
                </a:solidFill>
              </a:rPr>
              <a:t>ل</a:t>
            </a:r>
            <a:r>
              <a:rPr lang="ar-SA" sz="3200" dirty="0">
                <a:solidFill>
                  <a:schemeClr val="tx1"/>
                </a:solidFill>
              </a:rPr>
              <a:t> </a:t>
            </a:r>
            <a:r>
              <a:rPr lang="ar-SA" dirty="0">
                <a:solidFill>
                  <a:schemeClr val="tx1"/>
                </a:solidFill>
              </a:rPr>
              <a:t>- </a:t>
            </a:r>
            <a:r>
              <a:rPr lang="ar-SA" sz="3200" b="1" dirty="0">
                <a:solidFill>
                  <a:schemeClr val="tx1"/>
                </a:solidFill>
              </a:rPr>
              <a:t>فيهَ</a:t>
            </a:r>
            <a:r>
              <a:rPr lang="ar-SA" sz="3200" b="1" dirty="0">
                <a:solidFill>
                  <a:srgbClr val="FF0000"/>
                </a:solidFill>
              </a:rPr>
              <a:t>ا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Always </a:t>
            </a:r>
            <a:r>
              <a:rPr lang="en-CA" sz="2400" dirty="0" err="1">
                <a:solidFill>
                  <a:schemeClr val="tx1"/>
                </a:solidFill>
              </a:rPr>
              <a:t>sakinah</a:t>
            </a:r>
            <a:r>
              <a:rPr lang="en-CA" sz="2400" dirty="0">
                <a:solidFill>
                  <a:schemeClr val="tx1"/>
                </a:solidFill>
              </a:rPr>
              <a:t> proceed by a fat-ha …</a:t>
            </a:r>
            <a:r>
              <a:rPr lang="en-CA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دائماً </a:t>
            </a:r>
            <a:r>
              <a:rPr lang="ar-DZ" sz="2400" dirty="0">
                <a:latin typeface="Calibri" panose="020F0502020204030204" pitchFamily="34" charset="0"/>
                <a:cs typeface="Calibri" panose="020F0502020204030204" pitchFamily="34" charset="0"/>
              </a:rPr>
              <a:t>ساكنة </a:t>
            </a: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DZ" sz="2400" dirty="0">
                <a:latin typeface="Calibri" panose="020F0502020204030204" pitchFamily="34" charset="0"/>
                <a:cs typeface="Calibri" panose="020F0502020204030204" pitchFamily="34" charset="0"/>
              </a:rPr>
              <a:t>مفتوح ما قبلها</a:t>
            </a:r>
            <a:endParaRPr lang="en-CA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ts val="1800"/>
              </a:spcBef>
            </a:pPr>
            <a:r>
              <a:rPr lang="ar-SA" sz="2000" dirty="0">
                <a:solidFill>
                  <a:schemeClr val="tx1"/>
                </a:solidFill>
              </a:rPr>
              <a:t>(</a:t>
            </a:r>
            <a:r>
              <a:rPr lang="ar-SA" sz="4000" b="1" dirty="0">
                <a:solidFill>
                  <a:schemeClr val="accent1"/>
                </a:solidFill>
              </a:rPr>
              <a:t> </a:t>
            </a:r>
            <a:r>
              <a:rPr lang="ar-SA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و</a:t>
            </a:r>
            <a:r>
              <a:rPr lang="ar-SA" sz="4000" b="1" dirty="0">
                <a:solidFill>
                  <a:schemeClr val="accent1"/>
                </a:solidFill>
              </a:rPr>
              <a:t> </a:t>
            </a:r>
            <a:r>
              <a:rPr lang="ar-SA" sz="2000" dirty="0">
                <a:solidFill>
                  <a:schemeClr val="tx1"/>
                </a:solidFill>
              </a:rPr>
              <a:t>)</a:t>
            </a:r>
            <a:r>
              <a:rPr lang="ar-DZ" sz="2800" dirty="0"/>
              <a:t> </a:t>
            </a:r>
            <a:r>
              <a:rPr lang="en-US" sz="1800" dirty="0"/>
              <a:t> </a:t>
            </a:r>
            <a:r>
              <a:rPr lang="ar-SA" sz="3200" b="1" dirty="0">
                <a:solidFill>
                  <a:schemeClr val="tx1"/>
                </a:solidFill>
              </a:rPr>
              <a:t>يقـُـ</a:t>
            </a:r>
            <a:r>
              <a:rPr lang="ar-SA" sz="3200" b="1" dirty="0">
                <a:solidFill>
                  <a:srgbClr val="FF0000"/>
                </a:solidFill>
              </a:rPr>
              <a:t>وْ</a:t>
            </a:r>
            <a:r>
              <a:rPr lang="ar-SA" sz="3200" b="1" dirty="0">
                <a:solidFill>
                  <a:schemeClr val="tx1"/>
                </a:solidFill>
              </a:rPr>
              <a:t>ل</a:t>
            </a:r>
            <a:r>
              <a:rPr lang="ar-SA" sz="3200" dirty="0">
                <a:solidFill>
                  <a:schemeClr val="tx1"/>
                </a:solidFill>
              </a:rPr>
              <a:t> </a:t>
            </a:r>
            <a:r>
              <a:rPr lang="ar-SA" sz="1800" dirty="0">
                <a:solidFill>
                  <a:schemeClr val="tx1"/>
                </a:solidFill>
              </a:rPr>
              <a:t>– </a:t>
            </a:r>
            <a:r>
              <a:rPr lang="ar-SA" sz="3200" b="1" dirty="0">
                <a:solidFill>
                  <a:schemeClr val="tx1"/>
                </a:solidFill>
              </a:rPr>
              <a:t>قَـالـُـ</a:t>
            </a:r>
            <a:r>
              <a:rPr lang="ar-SA" sz="3200" b="1" dirty="0">
                <a:solidFill>
                  <a:srgbClr val="FF0000"/>
                </a:solidFill>
              </a:rPr>
              <a:t>وْ</a:t>
            </a:r>
            <a:r>
              <a:rPr lang="ar-SA" sz="3200" b="1" dirty="0">
                <a:solidFill>
                  <a:schemeClr val="tx1"/>
                </a:solidFill>
              </a:rPr>
              <a:t>ا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S</a:t>
            </a:r>
            <a:r>
              <a:rPr lang="en-CA" sz="2400" dirty="0" err="1">
                <a:solidFill>
                  <a:schemeClr val="tx1"/>
                </a:solidFill>
              </a:rPr>
              <a:t>akinah</a:t>
            </a:r>
            <a:r>
              <a:rPr lang="en-CA" sz="2400" dirty="0">
                <a:solidFill>
                  <a:schemeClr val="tx1"/>
                </a:solidFill>
              </a:rPr>
              <a:t> proceed by a </a:t>
            </a:r>
            <a:r>
              <a:rPr lang="en-CA" sz="2400" dirty="0" err="1">
                <a:solidFill>
                  <a:schemeClr val="tx1"/>
                </a:solidFill>
              </a:rPr>
              <a:t>dhammah</a:t>
            </a:r>
            <a:r>
              <a:rPr lang="en-CA" sz="2400" dirty="0">
                <a:solidFill>
                  <a:schemeClr val="tx1"/>
                </a:solidFill>
              </a:rPr>
              <a:t> … </a:t>
            </a: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DZ" sz="2400" dirty="0">
                <a:latin typeface="Calibri" panose="020F0502020204030204" pitchFamily="34" charset="0"/>
                <a:cs typeface="Calibri" panose="020F0502020204030204" pitchFamily="34" charset="0"/>
              </a:rPr>
              <a:t>ساكنة </a:t>
            </a: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وال</a:t>
            </a:r>
            <a:r>
              <a:rPr lang="ar-DZ" sz="2400" dirty="0"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ضموم </a:t>
            </a:r>
            <a:r>
              <a:rPr lang="ar-DZ" sz="2400" dirty="0">
                <a:latin typeface="Calibri" panose="020F0502020204030204" pitchFamily="34" charset="0"/>
                <a:cs typeface="Calibri" panose="020F0502020204030204" pitchFamily="34" charset="0"/>
              </a:rPr>
              <a:t>ما قبلها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ts val="1800"/>
              </a:spcBef>
            </a:pPr>
            <a:r>
              <a:rPr lang="ar-SA" sz="2000" dirty="0">
                <a:solidFill>
                  <a:schemeClr val="tx1"/>
                </a:solidFill>
              </a:rPr>
              <a:t>(</a:t>
            </a:r>
            <a:r>
              <a:rPr lang="ar-SA" sz="4000" b="1" dirty="0">
                <a:solidFill>
                  <a:schemeClr val="accent1"/>
                </a:solidFill>
              </a:rPr>
              <a:t> </a:t>
            </a:r>
            <a:r>
              <a:rPr lang="ar-SA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ي</a:t>
            </a:r>
            <a:r>
              <a:rPr lang="ar-SA" sz="4000" b="1" dirty="0">
                <a:solidFill>
                  <a:schemeClr val="accent1"/>
                </a:solidFill>
              </a:rPr>
              <a:t> </a:t>
            </a:r>
            <a:r>
              <a:rPr lang="ar-SA" sz="2000" dirty="0">
                <a:solidFill>
                  <a:schemeClr val="tx1"/>
                </a:solidFill>
              </a:rPr>
              <a:t>)</a:t>
            </a:r>
            <a:r>
              <a:rPr lang="ar-DZ" sz="2800" dirty="0"/>
              <a:t> </a:t>
            </a:r>
            <a:r>
              <a:rPr lang="en-US" sz="1800" dirty="0"/>
              <a:t> </a:t>
            </a:r>
            <a:r>
              <a:rPr lang="ar-SA" sz="3200" b="1" dirty="0">
                <a:solidFill>
                  <a:schemeClr val="tx1"/>
                </a:solidFill>
              </a:rPr>
              <a:t>قـِـ</a:t>
            </a:r>
            <a:r>
              <a:rPr lang="ar-SA" sz="3200" b="1" dirty="0">
                <a:solidFill>
                  <a:srgbClr val="FF0000"/>
                </a:solidFill>
              </a:rPr>
              <a:t>يْـ</a:t>
            </a:r>
            <a:r>
              <a:rPr lang="ar-SA" sz="3200" b="1" dirty="0">
                <a:solidFill>
                  <a:schemeClr val="tx1"/>
                </a:solidFill>
              </a:rPr>
              <a:t>ل</a:t>
            </a:r>
            <a:r>
              <a:rPr lang="ar-SA" sz="3200" dirty="0">
                <a:solidFill>
                  <a:schemeClr val="tx1"/>
                </a:solidFill>
              </a:rPr>
              <a:t> </a:t>
            </a:r>
            <a:r>
              <a:rPr lang="ar-SA" sz="1800" dirty="0">
                <a:solidFill>
                  <a:schemeClr val="tx1"/>
                </a:solidFill>
              </a:rPr>
              <a:t>– </a:t>
            </a:r>
            <a:r>
              <a:rPr lang="ar-SA" sz="3200" b="1" dirty="0">
                <a:solidFill>
                  <a:schemeClr val="tx1"/>
                </a:solidFill>
              </a:rPr>
              <a:t>قـُـولِــ</a:t>
            </a:r>
            <a:r>
              <a:rPr lang="ar-SA" sz="3200" b="1" dirty="0">
                <a:solidFill>
                  <a:srgbClr val="FF0000"/>
                </a:solidFill>
              </a:rPr>
              <a:t>يْ</a:t>
            </a:r>
            <a:endParaRPr lang="ar-SA" sz="3200" b="1" dirty="0">
              <a:solidFill>
                <a:schemeClr val="tx1"/>
              </a:solidFill>
            </a:endParaRP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S</a:t>
            </a:r>
            <a:r>
              <a:rPr lang="en-CA" sz="2400" dirty="0" err="1">
                <a:solidFill>
                  <a:schemeClr val="tx1"/>
                </a:solidFill>
              </a:rPr>
              <a:t>akinah</a:t>
            </a:r>
            <a:r>
              <a:rPr lang="en-CA" sz="2400" dirty="0">
                <a:solidFill>
                  <a:schemeClr val="tx1"/>
                </a:solidFill>
              </a:rPr>
              <a:t> proceed by a </a:t>
            </a:r>
            <a:r>
              <a:rPr lang="en-CA" sz="2400" dirty="0" err="1">
                <a:solidFill>
                  <a:schemeClr val="tx1"/>
                </a:solidFill>
              </a:rPr>
              <a:t>Kasrah</a:t>
            </a:r>
            <a:r>
              <a:rPr lang="en-CA" sz="2400" dirty="0">
                <a:solidFill>
                  <a:schemeClr val="tx1"/>
                </a:solidFill>
              </a:rPr>
              <a:t> … </a:t>
            </a: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DZ" sz="2400" dirty="0">
                <a:latin typeface="Calibri" panose="020F0502020204030204" pitchFamily="34" charset="0"/>
                <a:cs typeface="Calibri" panose="020F0502020204030204" pitchFamily="34" charset="0"/>
              </a:rPr>
              <a:t>ساكنة </a:t>
            </a: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وال</a:t>
            </a:r>
            <a:r>
              <a:rPr lang="ar-KW" sz="2400">
                <a:latin typeface="Calibri" panose="020F0502020204030204" pitchFamily="34" charset="0"/>
                <a:cs typeface="Calibri" panose="020F0502020204030204" pitchFamily="34" charset="0"/>
              </a:rPr>
              <a:t>مكسور</a:t>
            </a:r>
            <a:r>
              <a:rPr lang="ar-SA" sz="24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DZ" sz="2400" dirty="0">
                <a:latin typeface="Calibri" panose="020F0502020204030204" pitchFamily="34" charset="0"/>
                <a:cs typeface="Calibri" panose="020F0502020204030204" pitchFamily="34" charset="0"/>
              </a:rPr>
              <a:t>ما قبلها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DZ" sz="2400" dirty="0">
              <a:solidFill>
                <a:schemeClr val="tx1"/>
              </a:solidFill>
            </a:endParaRPr>
          </a:p>
          <a:p>
            <a:pPr algn="ctr"/>
            <a:endParaRPr lang="ar-DZ" sz="2400" dirty="0">
              <a:solidFill>
                <a:schemeClr val="tx1"/>
              </a:solidFill>
            </a:endParaRPr>
          </a:p>
          <a:p>
            <a:pPr algn="ctr">
              <a:spcBef>
                <a:spcPts val="1200"/>
              </a:spcBef>
            </a:pPr>
            <a:r>
              <a:rPr lang="en-US" sz="2000" dirty="0"/>
              <a:t>Combined in  </a:t>
            </a:r>
            <a:r>
              <a:rPr lang="ar-DZ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مجموعة في كلمة </a:t>
            </a:r>
            <a:r>
              <a:rPr lang="ar-DZ" sz="3200" b="1" dirty="0">
                <a:solidFill>
                  <a:schemeClr val="tx1"/>
                </a:solidFill>
              </a:rPr>
              <a:t>نُ</a:t>
            </a:r>
            <a:r>
              <a:rPr lang="ar-SA" sz="3200" b="1" dirty="0">
                <a:solidFill>
                  <a:schemeClr val="tx1"/>
                </a:solidFill>
              </a:rPr>
              <a:t>ـ</a:t>
            </a:r>
            <a:r>
              <a:rPr lang="ar-DZ" sz="3200" b="1" dirty="0">
                <a:solidFill>
                  <a:srgbClr val="FF0000"/>
                </a:solidFill>
              </a:rPr>
              <a:t>و</a:t>
            </a:r>
            <a:r>
              <a:rPr lang="ar-SA" sz="3200" b="1" dirty="0">
                <a:solidFill>
                  <a:srgbClr val="FF0000"/>
                </a:solidFill>
              </a:rPr>
              <a:t>ْ</a:t>
            </a:r>
            <a:r>
              <a:rPr lang="ar-DZ" sz="3200" b="1" dirty="0">
                <a:solidFill>
                  <a:schemeClr val="tx1"/>
                </a:solidFill>
              </a:rPr>
              <a:t>حِ</a:t>
            </a:r>
            <a:r>
              <a:rPr lang="ar-SA" sz="3200" b="1" dirty="0">
                <a:solidFill>
                  <a:schemeClr val="tx1"/>
                </a:solidFill>
              </a:rPr>
              <a:t>ـ</a:t>
            </a:r>
            <a:r>
              <a:rPr lang="ar-DZ" sz="3200" b="1" dirty="0">
                <a:solidFill>
                  <a:srgbClr val="FF0000"/>
                </a:solidFill>
              </a:rPr>
              <a:t>ي</a:t>
            </a:r>
            <a:r>
              <a:rPr lang="ar-SA" sz="3200" b="1" dirty="0">
                <a:solidFill>
                  <a:srgbClr val="FF0000"/>
                </a:solidFill>
              </a:rPr>
              <a:t>ْـ</a:t>
            </a:r>
            <a:r>
              <a:rPr lang="ar-DZ" sz="3200" b="1" dirty="0">
                <a:solidFill>
                  <a:schemeClr val="tx1"/>
                </a:solidFill>
              </a:rPr>
              <a:t>هَ</a:t>
            </a:r>
            <a:r>
              <a:rPr lang="ar-SA" sz="3200" b="1" dirty="0">
                <a:solidFill>
                  <a:schemeClr val="tx1"/>
                </a:solidFill>
              </a:rPr>
              <a:t>ـ</a:t>
            </a:r>
            <a:r>
              <a:rPr lang="ar-DZ" sz="3200" b="1" dirty="0">
                <a:solidFill>
                  <a:srgbClr val="FF0000"/>
                </a:solidFill>
              </a:rPr>
              <a:t>ا</a:t>
            </a:r>
            <a:endParaRPr lang="en-CA" sz="1800" dirty="0">
              <a:solidFill>
                <a:schemeClr val="tx1"/>
              </a:solidFill>
            </a:endParaRPr>
          </a:p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92496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C875D-B27E-10EB-B01A-A4F8D301D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C1FB4-EC69-A9F0-4C34-87F8042EB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Letters of Leen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حروف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الـلـيــن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C8807-AF70-4DB5-2C19-D973A835A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F2ECD0-DD59-7047-4D1C-3265EDA5B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7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528AF1E-75A9-367D-7EDE-BD64391380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Madd and Qasr </a:t>
            </a:r>
            <a:r>
              <a:rPr lang="ar-KW" dirty="0"/>
              <a:t>تعريف المد والقصر</a:t>
            </a:r>
            <a:endParaRPr lang="en-US" dirty="0"/>
          </a:p>
          <a:p>
            <a:endParaRPr lang="en-C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517ED7-61A7-7C51-CB23-142C747CD9A6}"/>
              </a:ext>
            </a:extLst>
          </p:cNvPr>
          <p:cNvSpPr txBox="1"/>
          <p:nvPr/>
        </p:nvSpPr>
        <p:spPr>
          <a:xfrm>
            <a:off x="838200" y="2238101"/>
            <a:ext cx="9782908" cy="419425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endParaRPr lang="en-CA" sz="3200" b="1" dirty="0"/>
          </a:p>
          <a:p>
            <a:pPr algn="ctr"/>
            <a:r>
              <a:rPr lang="ar-SA" sz="3200" dirty="0"/>
              <a:t>(</a:t>
            </a:r>
            <a:r>
              <a:rPr lang="ar-SA" sz="3200" b="1" dirty="0">
                <a:solidFill>
                  <a:schemeClr val="accent1"/>
                </a:solidFill>
              </a:rPr>
              <a:t> </a:t>
            </a:r>
            <a:r>
              <a:rPr lang="ar-SA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و</a:t>
            </a:r>
            <a:r>
              <a:rPr lang="ar-SA" sz="3200" b="1" dirty="0">
                <a:solidFill>
                  <a:schemeClr val="accent1"/>
                </a:solidFill>
              </a:rPr>
              <a:t> </a:t>
            </a:r>
            <a:r>
              <a:rPr lang="ar-SA" sz="3200" dirty="0"/>
              <a:t>)</a:t>
            </a:r>
            <a:r>
              <a:rPr lang="ar-DZ" sz="3200" dirty="0"/>
              <a:t> </a:t>
            </a:r>
            <a:r>
              <a:rPr lang="en-US" sz="3200" dirty="0"/>
              <a:t> </a:t>
            </a:r>
            <a:r>
              <a:rPr lang="ar-SA" sz="3200" b="1" dirty="0"/>
              <a:t>خـَـ</a:t>
            </a:r>
            <a:r>
              <a:rPr lang="ar-SA" sz="3200" b="1" dirty="0">
                <a:solidFill>
                  <a:srgbClr val="FF0000"/>
                </a:solidFill>
              </a:rPr>
              <a:t>وْ</a:t>
            </a:r>
            <a:r>
              <a:rPr lang="ar-SA" sz="3200" b="1" dirty="0"/>
              <a:t>ف</a:t>
            </a:r>
            <a:r>
              <a:rPr lang="ar-SA" sz="3200" dirty="0"/>
              <a:t> – </a:t>
            </a:r>
            <a:r>
              <a:rPr lang="ar-SA" sz="3200" b="1" dirty="0"/>
              <a:t>عصَـ</a:t>
            </a:r>
            <a:r>
              <a:rPr lang="ar-SA" sz="3200" b="1" dirty="0">
                <a:solidFill>
                  <a:srgbClr val="FF0000"/>
                </a:solidFill>
              </a:rPr>
              <a:t>وْ</a:t>
            </a:r>
            <a:r>
              <a:rPr lang="ar-SA" sz="3200" b="1" dirty="0"/>
              <a:t>ا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S</a:t>
            </a:r>
            <a:r>
              <a:rPr lang="en-CA" sz="2400" dirty="0" err="1">
                <a:solidFill>
                  <a:schemeClr val="tx1"/>
                </a:solidFill>
              </a:rPr>
              <a:t>akinah</a:t>
            </a:r>
            <a:r>
              <a:rPr lang="en-CA" sz="2400" dirty="0">
                <a:solidFill>
                  <a:schemeClr val="tx1"/>
                </a:solidFill>
              </a:rPr>
              <a:t> proceed by a Fat-ha … </a:t>
            </a: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DZ" sz="2400" dirty="0">
                <a:latin typeface="Calibri" panose="020F0502020204030204" pitchFamily="34" charset="0"/>
                <a:cs typeface="Calibri" panose="020F0502020204030204" pitchFamily="34" charset="0"/>
              </a:rPr>
              <a:t>ساكنة </a:t>
            </a: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والمفتوح </a:t>
            </a:r>
            <a:r>
              <a:rPr lang="ar-DZ" sz="2400" dirty="0">
                <a:latin typeface="Calibri" panose="020F0502020204030204" pitchFamily="34" charset="0"/>
                <a:cs typeface="Calibri" panose="020F0502020204030204" pitchFamily="34" charset="0"/>
              </a:rPr>
              <a:t>ما قبلها</a:t>
            </a:r>
            <a:endParaRPr lang="en-C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ts val="1800"/>
              </a:spcBef>
            </a:pPr>
            <a:r>
              <a:rPr lang="ar-SA" sz="2000" dirty="0">
                <a:solidFill>
                  <a:schemeClr val="tx1"/>
                </a:solidFill>
              </a:rPr>
              <a:t>(</a:t>
            </a:r>
            <a:r>
              <a:rPr lang="ar-SA" sz="4000" b="1" dirty="0">
                <a:solidFill>
                  <a:schemeClr val="accent1"/>
                </a:solidFill>
              </a:rPr>
              <a:t> </a:t>
            </a:r>
            <a:r>
              <a:rPr lang="ar-SA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ي</a:t>
            </a:r>
            <a:r>
              <a:rPr lang="ar-SA" sz="4000" b="1" dirty="0">
                <a:solidFill>
                  <a:schemeClr val="accent1"/>
                </a:solidFill>
              </a:rPr>
              <a:t> </a:t>
            </a:r>
            <a:r>
              <a:rPr lang="ar-SA" sz="2000" dirty="0">
                <a:solidFill>
                  <a:schemeClr val="tx1"/>
                </a:solidFill>
              </a:rPr>
              <a:t>)</a:t>
            </a:r>
            <a:r>
              <a:rPr lang="ar-DZ" sz="2800" dirty="0"/>
              <a:t> </a:t>
            </a:r>
            <a:r>
              <a:rPr lang="en-US" sz="1800" dirty="0"/>
              <a:t> </a:t>
            </a:r>
            <a:r>
              <a:rPr lang="ar-SA" sz="3200" b="1" dirty="0">
                <a:solidFill>
                  <a:schemeClr val="tx1"/>
                </a:solidFill>
              </a:rPr>
              <a:t>بـَ</a:t>
            </a:r>
            <a:r>
              <a:rPr lang="ar-SA" sz="3200" b="1" dirty="0">
                <a:solidFill>
                  <a:srgbClr val="FF0000"/>
                </a:solidFill>
              </a:rPr>
              <a:t>ــيْ</a:t>
            </a:r>
            <a:r>
              <a:rPr lang="ar-SA" sz="3200" b="1" dirty="0">
                <a:solidFill>
                  <a:schemeClr val="tx1"/>
                </a:solidFill>
              </a:rPr>
              <a:t>ـت</a:t>
            </a:r>
            <a:r>
              <a:rPr lang="ar-SA" sz="3200" dirty="0">
                <a:solidFill>
                  <a:schemeClr val="tx1"/>
                </a:solidFill>
              </a:rPr>
              <a:t> </a:t>
            </a:r>
            <a:r>
              <a:rPr lang="ar-SA" sz="1800" dirty="0">
                <a:solidFill>
                  <a:schemeClr val="tx1"/>
                </a:solidFill>
              </a:rPr>
              <a:t>– </a:t>
            </a:r>
            <a:r>
              <a:rPr lang="ar-SA" sz="3200" b="1" dirty="0"/>
              <a:t>زوجـَـ</a:t>
            </a:r>
            <a:r>
              <a:rPr lang="ar-SA" sz="3200" b="1" dirty="0">
                <a:solidFill>
                  <a:srgbClr val="FF0000"/>
                </a:solidFill>
              </a:rPr>
              <a:t>يْ</a:t>
            </a:r>
            <a:r>
              <a:rPr lang="ar-SA" sz="3200" b="1" dirty="0"/>
              <a:t>ن</a:t>
            </a:r>
            <a:endParaRPr lang="ar-SA" sz="3200" b="1" dirty="0">
              <a:solidFill>
                <a:schemeClr val="tx1"/>
              </a:solidFill>
            </a:endParaRPr>
          </a:p>
          <a:p>
            <a:pPr algn="ctr"/>
            <a:r>
              <a:rPr lang="en-US" sz="2400" dirty="0"/>
              <a:t>S</a:t>
            </a:r>
            <a:r>
              <a:rPr lang="en-CA" sz="2400" dirty="0" err="1"/>
              <a:t>akinah</a:t>
            </a:r>
            <a:r>
              <a:rPr lang="en-CA" sz="2400" dirty="0"/>
              <a:t> proceed by a Fat-ha … </a:t>
            </a: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DZ" sz="2400" dirty="0">
                <a:latin typeface="Calibri" panose="020F0502020204030204" pitchFamily="34" charset="0"/>
                <a:cs typeface="Calibri" panose="020F0502020204030204" pitchFamily="34" charset="0"/>
              </a:rPr>
              <a:t>ساكنة </a:t>
            </a: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والمفتوح </a:t>
            </a:r>
            <a:r>
              <a:rPr lang="ar-DZ" sz="2400" dirty="0">
                <a:latin typeface="Calibri" panose="020F0502020204030204" pitchFamily="34" charset="0"/>
                <a:cs typeface="Calibri" panose="020F0502020204030204" pitchFamily="34" charset="0"/>
              </a:rPr>
              <a:t>ما قبلها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99070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1C2F3-BD47-01B8-F74D-1F7183FB1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Categories of Madd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799010-2FC7-0863-0523-549148C1BA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أنواع المدود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CB572-93AE-D660-48C0-4C0282EB9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72DF3-A1E7-6948-A990-3A33E5ECAD3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0DBDE4-648C-D1BF-30F6-3DD43AD36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306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3D471-AC4F-043E-7B0F-71004C1FD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F75525-9492-47AC-36DE-68FC77004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471F-87AA-2040-850D-6194AF271B29}" type="datetime1">
              <a:rPr lang="en-CA" smtClean="0"/>
              <a:t>2026-09-01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8E9917-C2E4-CE0A-F92F-085063630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9</a:t>
            </a:fld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C06ACE8-A4A8-410B-F130-72CA44AE81F5}"/>
              </a:ext>
            </a:extLst>
          </p:cNvPr>
          <p:cNvGraphicFramePr/>
          <p:nvPr/>
        </p:nvGraphicFramePr>
        <p:xfrm>
          <a:off x="0" y="-127591"/>
          <a:ext cx="12192000" cy="69005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 descr="A black face with a white background&#10;&#10;AI-generated content may be incorrect.">
            <a:extLst>
              <a:ext uri="{FF2B5EF4-FFF2-40B4-BE49-F238E27FC236}">
                <a16:creationId xmlns:a16="http://schemas.microsoft.com/office/drawing/2014/main" id="{0B680929-2807-0F35-C3C6-8C68167379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1400" y="2156721"/>
            <a:ext cx="382019" cy="334267"/>
          </a:xfrm>
          <a:prstGeom prst="rect">
            <a:avLst/>
          </a:prstGeom>
        </p:spPr>
      </p:pic>
      <p:pic>
        <p:nvPicPr>
          <p:cNvPr id="7" name="Picture 6" descr="A black writing on a white surface&#10;&#10;AI-generated content may be incorrect.">
            <a:extLst>
              <a:ext uri="{FF2B5EF4-FFF2-40B4-BE49-F238E27FC236}">
                <a16:creationId xmlns:a16="http://schemas.microsoft.com/office/drawing/2014/main" id="{828190C4-20DB-72E6-E4A6-D8E14DA764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406" y="1342662"/>
            <a:ext cx="513588" cy="5312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E94A00-87AB-1557-8ECC-636AD14D19D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3780" y="4047031"/>
            <a:ext cx="1023769" cy="5315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AB3A4E-C14D-675D-519A-6EAE3DF6B1C1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51203" r="41678"/>
          <a:stretch>
            <a:fillRect/>
          </a:stretch>
        </p:blipFill>
        <p:spPr>
          <a:xfrm>
            <a:off x="2955897" y="6006723"/>
            <a:ext cx="322964" cy="509578"/>
          </a:xfrm>
          <a:prstGeom prst="rect">
            <a:avLst/>
          </a:prstGeom>
        </p:spPr>
      </p:pic>
      <p:pic>
        <p:nvPicPr>
          <p:cNvPr id="10" name="Picture 9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D93BCDD3-C2B1-BDE1-CE1F-F0ACD1F762D8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63929" t="-1901" b="1"/>
          <a:stretch>
            <a:fillRect/>
          </a:stretch>
        </p:blipFill>
        <p:spPr>
          <a:xfrm>
            <a:off x="2775098" y="4383758"/>
            <a:ext cx="503763" cy="362136"/>
          </a:xfrm>
          <a:prstGeom prst="rect">
            <a:avLst/>
          </a:prstGeom>
        </p:spPr>
      </p:pic>
      <p:pic>
        <p:nvPicPr>
          <p:cNvPr id="11" name="Picture 10" descr="A black writing on a white surface&#10;&#10;AI-generated content may be incorrect.">
            <a:extLst>
              <a:ext uri="{FF2B5EF4-FFF2-40B4-BE49-F238E27FC236}">
                <a16:creationId xmlns:a16="http://schemas.microsoft.com/office/drawing/2014/main" id="{FF5C3064-847C-0876-DA85-F3BE32CA7A3B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3401" t="16131" r="4753" b="8755"/>
          <a:stretch>
            <a:fillRect/>
          </a:stretch>
        </p:blipFill>
        <p:spPr>
          <a:xfrm>
            <a:off x="2613400" y="5392557"/>
            <a:ext cx="665461" cy="277907"/>
          </a:xfrm>
          <a:prstGeom prst="rect">
            <a:avLst/>
          </a:prstGeom>
        </p:spPr>
      </p:pic>
      <p:pic>
        <p:nvPicPr>
          <p:cNvPr id="12" name="Picture 11" descr="A close up of a sign&#10;&#10;AI-generated content may be incorrect.">
            <a:extLst>
              <a:ext uri="{FF2B5EF4-FFF2-40B4-BE49-F238E27FC236}">
                <a16:creationId xmlns:a16="http://schemas.microsoft.com/office/drawing/2014/main" id="{0E9F8364-F06A-070B-7788-B19CD1C5A4D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83852" y="4418603"/>
            <a:ext cx="581452" cy="446725"/>
          </a:xfrm>
          <a:prstGeom prst="rect">
            <a:avLst/>
          </a:prstGeom>
        </p:spPr>
      </p:pic>
      <p:pic>
        <p:nvPicPr>
          <p:cNvPr id="13" name="Picture 12" descr="A close up of a sign&#10;&#10;AI-generated content may be incorrect.">
            <a:extLst>
              <a:ext uri="{FF2B5EF4-FFF2-40B4-BE49-F238E27FC236}">
                <a16:creationId xmlns:a16="http://schemas.microsoft.com/office/drawing/2014/main" id="{F3BD72D1-BB51-D4F6-713D-22503AA0B451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47827" t="1994" r="36233" b="50207"/>
          <a:stretch>
            <a:fillRect/>
          </a:stretch>
        </p:blipFill>
        <p:spPr>
          <a:xfrm>
            <a:off x="4348026" y="5478346"/>
            <a:ext cx="717277" cy="446725"/>
          </a:xfrm>
          <a:prstGeom prst="rect">
            <a:avLst/>
          </a:prstGeom>
        </p:spPr>
      </p:pic>
      <p:pic>
        <p:nvPicPr>
          <p:cNvPr id="14" name="Picture 13" descr="A close up of a sign&#10;&#10;AI-generated content may be incorrect.">
            <a:extLst>
              <a:ext uri="{FF2B5EF4-FFF2-40B4-BE49-F238E27FC236}">
                <a16:creationId xmlns:a16="http://schemas.microsoft.com/office/drawing/2014/main" id="{B774C719-D9A4-7F21-97D0-865059D42F8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01085" y="3609540"/>
            <a:ext cx="698680" cy="437491"/>
          </a:xfrm>
          <a:prstGeom prst="rect">
            <a:avLst/>
          </a:prstGeom>
        </p:spPr>
      </p:pic>
      <p:pic>
        <p:nvPicPr>
          <p:cNvPr id="15" name="Picture 14" descr="A close up of a sign&#10;&#10;AI-generated content may be incorrect.">
            <a:extLst>
              <a:ext uri="{FF2B5EF4-FFF2-40B4-BE49-F238E27FC236}">
                <a16:creationId xmlns:a16="http://schemas.microsoft.com/office/drawing/2014/main" id="{2076A41F-5B2D-8C2D-EB59-254B4CD6BD0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036983" y="3573511"/>
            <a:ext cx="938556" cy="449725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D3D145B-298C-14B0-3F94-1EC40E20FA83}"/>
              </a:ext>
            </a:extLst>
          </p:cNvPr>
          <p:cNvGrpSpPr/>
          <p:nvPr/>
        </p:nvGrpSpPr>
        <p:grpSpPr>
          <a:xfrm>
            <a:off x="7336971" y="4830481"/>
            <a:ext cx="751115" cy="351120"/>
            <a:chOff x="8591552" y="5385012"/>
            <a:chExt cx="1390648" cy="643230"/>
          </a:xfrm>
        </p:grpSpPr>
        <p:pic>
          <p:nvPicPr>
            <p:cNvPr id="18" name="Picture 17" descr="A close up of a blue background&#10;&#10;AI-generated content may be incorrect.">
              <a:extLst>
                <a:ext uri="{FF2B5EF4-FFF2-40B4-BE49-F238E27FC236}">
                  <a16:creationId xmlns:a16="http://schemas.microsoft.com/office/drawing/2014/main" id="{2E294DAC-019B-0743-E245-F28CFA052E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rcRect l="1799" t="6057" r="86846" b="52291"/>
            <a:stretch>
              <a:fillRect/>
            </a:stretch>
          </p:blipFill>
          <p:spPr>
            <a:xfrm>
              <a:off x="9099698" y="5385012"/>
              <a:ext cx="882502" cy="629577"/>
            </a:xfrm>
            <a:prstGeom prst="rect">
              <a:avLst/>
            </a:prstGeom>
          </p:spPr>
        </p:pic>
        <p:pic>
          <p:nvPicPr>
            <p:cNvPr id="19" name="Picture 18" descr="A close up of a blue background&#10;&#10;AI-generated content may be incorrect.">
              <a:extLst>
                <a:ext uri="{FF2B5EF4-FFF2-40B4-BE49-F238E27FC236}">
                  <a16:creationId xmlns:a16="http://schemas.microsoft.com/office/drawing/2014/main" id="{253EFA9F-E6BD-E101-9C39-DE0696E943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rcRect l="92051" t="57499" r="1411" b="849"/>
            <a:stretch>
              <a:fillRect/>
            </a:stretch>
          </p:blipFill>
          <p:spPr>
            <a:xfrm>
              <a:off x="8591552" y="5398665"/>
              <a:ext cx="508146" cy="629577"/>
            </a:xfrm>
            <a:prstGeom prst="rect">
              <a:avLst/>
            </a:prstGeom>
          </p:spPr>
        </p:pic>
      </p:grpSp>
      <p:pic>
        <p:nvPicPr>
          <p:cNvPr id="21" name="Picture 20" descr="A close up of a sign&#10;&#10;AI-generated content may be incorrect.">
            <a:extLst>
              <a:ext uri="{FF2B5EF4-FFF2-40B4-BE49-F238E27FC236}">
                <a16:creationId xmlns:a16="http://schemas.microsoft.com/office/drawing/2014/main" id="{D0E21FAC-DAD8-99BF-FC67-3843E37E3F6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965213" y="3411935"/>
            <a:ext cx="525983" cy="471030"/>
          </a:xfrm>
          <a:prstGeom prst="rect">
            <a:avLst/>
          </a:prstGeom>
        </p:spPr>
      </p:pic>
      <p:pic>
        <p:nvPicPr>
          <p:cNvPr id="5" name="Picture 4" descr="A close up of a sign&#10;&#10;AI-generated content may be incorrect.">
            <a:extLst>
              <a:ext uri="{FF2B5EF4-FFF2-40B4-BE49-F238E27FC236}">
                <a16:creationId xmlns:a16="http://schemas.microsoft.com/office/drawing/2014/main" id="{AF69954D-271B-07C5-40E5-B5E39EE47E7A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47827" t="1994" r="36233" b="50207"/>
          <a:stretch>
            <a:fillRect/>
          </a:stretch>
        </p:blipFill>
        <p:spPr>
          <a:xfrm>
            <a:off x="11585602" y="3609540"/>
            <a:ext cx="606398" cy="377669"/>
          </a:xfrm>
          <a:prstGeom prst="rect">
            <a:avLst/>
          </a:prstGeom>
        </p:spPr>
      </p:pic>
      <p:pic>
        <p:nvPicPr>
          <p:cNvPr id="22" name="Picture 21" descr="A black text on a white surface&#10;&#10;AI-generated content may be incorrect.">
            <a:extLst>
              <a:ext uri="{FF2B5EF4-FFF2-40B4-BE49-F238E27FC236}">
                <a16:creationId xmlns:a16="http://schemas.microsoft.com/office/drawing/2014/main" id="{C1FACAAB-6D3F-75AB-BC02-485102FDEF0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673707" y="5057337"/>
            <a:ext cx="476656" cy="360833"/>
          </a:xfrm>
          <a:prstGeom prst="rect">
            <a:avLst/>
          </a:prstGeom>
        </p:spPr>
      </p:pic>
      <p:pic>
        <p:nvPicPr>
          <p:cNvPr id="23" name="Picture 22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76D9B05C-CD69-5949-D9C3-7C88AA9378E6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673707" y="5912714"/>
            <a:ext cx="496206" cy="409035"/>
          </a:xfrm>
          <a:prstGeom prst="rect">
            <a:avLst/>
          </a:prstGeom>
        </p:spPr>
      </p:pic>
      <p:pic>
        <p:nvPicPr>
          <p:cNvPr id="24" name="Picture 23" descr="A close up of a face&#10;&#10;AI-generated content may be incorrect.">
            <a:extLst>
              <a:ext uri="{FF2B5EF4-FFF2-40B4-BE49-F238E27FC236}">
                <a16:creationId xmlns:a16="http://schemas.microsoft.com/office/drawing/2014/main" id="{8352C79B-530E-42FB-E045-B4FD38D9F54E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1468095" y="5912714"/>
            <a:ext cx="424617" cy="409035"/>
          </a:xfrm>
          <a:prstGeom prst="rect">
            <a:avLst/>
          </a:prstGeom>
        </p:spPr>
      </p:pic>
      <p:pic>
        <p:nvPicPr>
          <p:cNvPr id="25" name="Picture 24" descr="A close up of a face&#10;&#10;AI-generated content may be incorrect.">
            <a:extLst>
              <a:ext uri="{FF2B5EF4-FFF2-40B4-BE49-F238E27FC236}">
                <a16:creationId xmlns:a16="http://schemas.microsoft.com/office/drawing/2014/main" id="{11AF8C7E-2120-5B45-C69A-DDB2B81C487E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1571378" y="5110001"/>
            <a:ext cx="321334" cy="355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278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7F881092-C3D9-B5E1-88AC-E85FEBC72EA4}"/>
              </a:ext>
            </a:extLst>
          </p:cNvPr>
          <p:cNvSpPr txBox="1">
            <a:spLocks/>
          </p:cNvSpPr>
          <p:nvPr/>
        </p:nvSpPr>
        <p:spPr>
          <a:xfrm>
            <a:off x="482693" y="2758073"/>
            <a:ext cx="5331271" cy="377977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  <a:latin typeface="+mn-lt"/>
              </a:rPr>
              <a:t>Necessary</a:t>
            </a:r>
            <a:r>
              <a:rPr lang="en-US" sz="18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1800" dirty="0">
                <a:latin typeface="+mn-lt"/>
              </a:rPr>
              <a:t>for proper pronunciation of the letter and is </a:t>
            </a:r>
            <a:r>
              <a:rPr lang="en-US" sz="1800" b="1" dirty="0">
                <a:solidFill>
                  <a:schemeClr val="accent1"/>
                </a:solidFill>
                <a:latin typeface="+mn-lt"/>
              </a:rPr>
              <a:t>needed</a:t>
            </a:r>
            <a:r>
              <a:rPr lang="en-US" sz="1800" dirty="0">
                <a:latin typeface="+mn-lt"/>
              </a:rPr>
              <a:t> for the word to be correct. </a:t>
            </a:r>
          </a:p>
          <a:p>
            <a:pPr marL="0" indent="0" rtl="1">
              <a:buNone/>
            </a:pPr>
            <a:r>
              <a:rPr lang="en-US" sz="1800" dirty="0">
                <a:latin typeface="+mn-lt"/>
              </a:rPr>
              <a:t>It is </a:t>
            </a:r>
            <a:r>
              <a:rPr lang="en-US" sz="1800" b="1" dirty="0">
                <a:solidFill>
                  <a:schemeClr val="accent1"/>
                </a:solidFill>
                <a:latin typeface="+mn-lt"/>
              </a:rPr>
              <a:t>NOT based on a reason/cause</a:t>
            </a:r>
            <a:r>
              <a:rPr lang="en-US" sz="18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1800" dirty="0">
                <a:latin typeface="+mn-lt"/>
              </a:rPr>
              <a:t>e.g. the presence of a hamza or </a:t>
            </a:r>
            <a:r>
              <a:rPr lang="en-US" sz="1800" dirty="0" err="1">
                <a:latin typeface="+mn-lt"/>
              </a:rPr>
              <a:t>sukoon</a:t>
            </a:r>
            <a:endParaRPr lang="en-US" sz="1800" dirty="0">
              <a:latin typeface="+mn-lt"/>
            </a:endParaRPr>
          </a:p>
          <a:p>
            <a:pPr marL="0" indent="0" algn="ctr" rtl="1">
              <a:buNone/>
            </a:pP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لا تقوم ذات الحرف إلا به، ولا تستقيم الكلمة إلا بوجوده، ولا يتوقف على سبب من همز أو سكون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buNone/>
            </a:pPr>
            <a:r>
              <a:rPr lang="en-US" sz="1800" dirty="0"/>
              <a:t> </a:t>
            </a:r>
            <a:r>
              <a:rPr lang="ar-SA" sz="2800" b="1" dirty="0"/>
              <a:t>قـَـ</a:t>
            </a:r>
            <a:r>
              <a:rPr lang="ar-SA" sz="2800" b="1" dirty="0">
                <a:solidFill>
                  <a:srgbClr val="FF0000"/>
                </a:solidFill>
              </a:rPr>
              <a:t>ا</a:t>
            </a:r>
            <a:r>
              <a:rPr lang="ar-SA" sz="2800" b="1" dirty="0"/>
              <a:t>لَ الله</a:t>
            </a:r>
            <a:r>
              <a:rPr lang="en-US" sz="2800" b="1" dirty="0"/>
              <a:t> - </a:t>
            </a:r>
            <a:r>
              <a:rPr lang="ar-SA" sz="2800" b="1" dirty="0"/>
              <a:t>يقـُـ</a:t>
            </a:r>
            <a:r>
              <a:rPr lang="ar-SA" sz="2800" b="1" dirty="0">
                <a:solidFill>
                  <a:srgbClr val="FF0000"/>
                </a:solidFill>
              </a:rPr>
              <a:t>وْ</a:t>
            </a:r>
            <a:r>
              <a:rPr lang="ar-SA" sz="2800" b="1" dirty="0"/>
              <a:t>لَ الرسول - </a:t>
            </a:r>
            <a:r>
              <a:rPr lang="en-US" sz="2800" b="1" dirty="0"/>
              <a:t> </a:t>
            </a:r>
            <a:r>
              <a:rPr lang="ar-SA" sz="2800" b="1" dirty="0"/>
              <a:t>قـِـ</a:t>
            </a:r>
            <a:r>
              <a:rPr lang="ar-SA" sz="2800" b="1" dirty="0">
                <a:solidFill>
                  <a:srgbClr val="FF0000"/>
                </a:solidFill>
              </a:rPr>
              <a:t>يْـ</a:t>
            </a:r>
            <a:r>
              <a:rPr lang="ar-SA" sz="2800" b="1" dirty="0"/>
              <a:t>لَ لهم</a:t>
            </a:r>
            <a:endParaRPr lang="en-CA" sz="2800" dirty="0"/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C43E8430-AB60-C21B-EFAD-4E5E025A00B3}"/>
              </a:ext>
            </a:extLst>
          </p:cNvPr>
          <p:cNvSpPr txBox="1">
            <a:spLocks/>
          </p:cNvSpPr>
          <p:nvPr/>
        </p:nvSpPr>
        <p:spPr>
          <a:xfrm>
            <a:off x="6378037" y="2779195"/>
            <a:ext cx="5331272" cy="377977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  <a:latin typeface="+mn-lt"/>
              </a:rPr>
              <a:t>Longer</a:t>
            </a:r>
            <a:r>
              <a:rPr lang="en-US" sz="20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2000" dirty="0">
                <a:latin typeface="+mn-lt"/>
              </a:rPr>
              <a:t>than Al-Madd Al-</a:t>
            </a:r>
            <a:r>
              <a:rPr lang="en-US" sz="2000" dirty="0" err="1">
                <a:latin typeface="+mn-lt"/>
              </a:rPr>
              <a:t>Tabee’ee</a:t>
            </a:r>
            <a:r>
              <a:rPr lang="en-US" sz="2000" dirty="0">
                <a:latin typeface="+mn-lt"/>
              </a:rPr>
              <a:t> for </a:t>
            </a:r>
            <a:r>
              <a:rPr lang="en-US" sz="2000" b="1" dirty="0">
                <a:solidFill>
                  <a:schemeClr val="accent1"/>
                </a:solidFill>
                <a:latin typeface="+mn-lt"/>
              </a:rPr>
              <a:t>a reason/due to a cause</a:t>
            </a:r>
            <a:r>
              <a:rPr lang="en-US" sz="20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2000" dirty="0">
                <a:latin typeface="+mn-lt"/>
              </a:rPr>
              <a:t>(</a:t>
            </a:r>
            <a:r>
              <a:rPr lang="en-US" sz="2000" dirty="0" err="1">
                <a:latin typeface="+mn-lt"/>
              </a:rPr>
              <a:t>hamzah</a:t>
            </a:r>
            <a:r>
              <a:rPr lang="en-US" sz="2000" dirty="0">
                <a:latin typeface="+mn-lt"/>
              </a:rPr>
              <a:t> or </a:t>
            </a:r>
            <a:r>
              <a:rPr lang="en-US" sz="2000" dirty="0" err="1">
                <a:latin typeface="+mn-lt"/>
              </a:rPr>
              <a:t>sukoon</a:t>
            </a:r>
            <a:r>
              <a:rPr lang="en-US" sz="2000" dirty="0">
                <a:latin typeface="+mn-lt"/>
              </a:rPr>
              <a:t>)</a:t>
            </a:r>
          </a:p>
          <a:p>
            <a:pPr marL="0" indent="0" algn="r" rtl="1">
              <a:buNone/>
            </a:pP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المد الزائد عن المد الأصلي لسبب من همز أو سكون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buNone/>
            </a:pPr>
            <a:r>
              <a:rPr lang="en-US" sz="1800" dirty="0"/>
              <a:t> </a:t>
            </a:r>
            <a:r>
              <a:rPr lang="ar-SA" sz="2800" dirty="0"/>
              <a:t>و</a:t>
            </a:r>
            <a:r>
              <a:rPr lang="ar-SA" sz="2800" b="1" dirty="0"/>
              <a:t>السم</a:t>
            </a:r>
            <a:r>
              <a:rPr lang="ar-SA" sz="2800" b="1" dirty="0">
                <a:solidFill>
                  <a:srgbClr val="FF0000"/>
                </a:solidFill>
              </a:rPr>
              <a:t>ا</a:t>
            </a:r>
            <a:r>
              <a:rPr lang="ar-SA" sz="2800" b="1" dirty="0"/>
              <a:t>ءَ بنيناها</a:t>
            </a:r>
            <a:r>
              <a:rPr lang="en-US" sz="2800" b="1" dirty="0"/>
              <a:t> </a:t>
            </a:r>
            <a:endParaRPr lang="ar-SA" sz="2800" b="1" dirty="0"/>
          </a:p>
          <a:p>
            <a:pPr marL="0" indent="0" algn="ctr" rtl="1">
              <a:buNone/>
            </a:pPr>
            <a:r>
              <a:rPr lang="en-US" sz="2800" b="1" dirty="0"/>
              <a:t> </a:t>
            </a:r>
            <a:r>
              <a:rPr lang="ar-SA" sz="2800" b="1" dirty="0"/>
              <a:t>لا يشعر</a:t>
            </a:r>
            <a:r>
              <a:rPr lang="ar-SA" sz="2800" b="1" dirty="0">
                <a:solidFill>
                  <a:srgbClr val="FF0000"/>
                </a:solidFill>
              </a:rPr>
              <a:t>وْ</a:t>
            </a:r>
            <a:r>
              <a:rPr lang="ar-SA" sz="2800" b="1" dirty="0"/>
              <a:t>نْ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931E4E-7F85-9EE1-F82C-0F638F958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2026-09-01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0605DA-EF3E-1572-9041-A62BA48F7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10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DC6952-FF0F-01EC-D13D-BA2F4819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Categories of Madd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أنواع المدود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386829D6-4E26-12A4-48D0-2127CB001B00}"/>
              </a:ext>
            </a:extLst>
          </p:cNvPr>
          <p:cNvGraphicFramePr/>
          <p:nvPr/>
        </p:nvGraphicFramePr>
        <p:xfrm>
          <a:off x="0" y="299029"/>
          <a:ext cx="12192000" cy="24590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94902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A98F6-7801-FCEE-1ABD-A0A36BF1B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Tabee’ee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C7878A-7427-6EF5-9515-B52F81F38A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الطبيعي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4B3D6-BDE3-9219-8B7B-E8DC3C1AB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E7FCE-0BB0-8149-AEEA-E626448AFB57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27964D-33B0-8B9D-4693-B3365BAFB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607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F6564-6C5E-0E10-59AA-FB1FD3220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Definition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تعريفه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2C86E-5FBB-3785-1B3B-5D832C37B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Necessary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for proper pronunciation of the letter and is </a:t>
            </a:r>
            <a:r>
              <a:rPr lang="en-US" b="1" dirty="0">
                <a:solidFill>
                  <a:schemeClr val="accent1"/>
                </a:solidFill>
              </a:rPr>
              <a:t>needed</a:t>
            </a:r>
            <a:r>
              <a:rPr lang="en-US" dirty="0"/>
              <a:t> for the word to be correct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It is </a:t>
            </a:r>
            <a:r>
              <a:rPr lang="en-US" b="1" dirty="0">
                <a:solidFill>
                  <a:schemeClr val="accent1"/>
                </a:solidFill>
              </a:rPr>
              <a:t>NOT based on a reason/cause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e.g. the presence of a hamza or </a:t>
            </a:r>
            <a:r>
              <a:rPr lang="en-US" dirty="0" err="1"/>
              <a:t>sukoon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 rtl="1">
              <a:buNone/>
            </a:pPr>
            <a:r>
              <a:rPr lang="ar-SA" sz="3200" dirty="0">
                <a:latin typeface="Calibri" panose="020F0502020204030204" pitchFamily="34" charset="0"/>
                <a:cs typeface="Calibri" panose="020F0502020204030204" pitchFamily="34" charset="0"/>
              </a:rPr>
              <a:t>لا تقوم ذات الحرف إلا به، ولا تستقيم الكلمة إلا بوجوده، ولا يتوقف على سبب من همز أو سكون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 rtl="1">
              <a:buNone/>
            </a:pPr>
            <a:endParaRPr lang="ar-KW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AE331F-F5A2-8B9F-E9B7-CF2993A02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48094A-B004-C932-469D-5E950712E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12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C0CED76-07F9-05AA-DCFD-76B8F93E39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Tabee’ee</a:t>
            </a:r>
            <a:r>
              <a:rPr lang="en-US" dirty="0"/>
              <a:t> </a:t>
            </a:r>
            <a:r>
              <a:rPr lang="ar-KW" dirty="0"/>
              <a:t>المد الطبيعي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122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3E1D2-84C1-6E3A-D245-DA15B78C4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A1129-3061-9B19-B278-EF6A72C03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Reason for the name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سبب تسميته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AF954-995E-0354-C866-EDA8362966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chemeClr val="accent1"/>
                </a:solidFill>
              </a:rPr>
              <a:t>Tabee’ee</a:t>
            </a:r>
            <a:r>
              <a:rPr lang="en-US" dirty="0"/>
              <a:t> (natural): The natural proper pronunciation in such cases requires the sound of the letter to have a length of exactly two counts.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Asly</a:t>
            </a:r>
            <a:r>
              <a:rPr lang="en-US" dirty="0"/>
              <a:t> (original): Madd in its original state that is permanent and unchanging especially compared to other forms of Madd.</a:t>
            </a:r>
          </a:p>
          <a:p>
            <a:pPr marL="0" indent="0" algn="r" rtl="1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 rtl="1">
              <a:buNone/>
            </a:pPr>
            <a:r>
              <a:rPr lang="ar-KW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طبيعي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: لأن صاحب الطبيعة السليمة لا يزيده ولا ينقصه عن مقداره</a:t>
            </a:r>
          </a:p>
          <a:p>
            <a:pPr marL="0" indent="0" algn="r" rtl="1">
              <a:buNone/>
            </a:pPr>
            <a:r>
              <a:rPr lang="ar-KW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أصلي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: لأصالته بالنسبة لغيره وثبوته على حال واحدة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923BFD-D99A-183C-31C1-7F954B116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EF03E4-5853-5445-1D87-27616D07D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13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733B6B8-D287-7B78-3338-5016163AE0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Tabee’ee</a:t>
            </a:r>
            <a:r>
              <a:rPr lang="en-US" dirty="0"/>
              <a:t> </a:t>
            </a:r>
            <a:r>
              <a:rPr lang="ar-KW" dirty="0"/>
              <a:t>المد الطبيعي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8369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FF7B7-205A-AC86-0ED0-E74B59649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6DB51-72F8-DDB2-10E7-3E95BDF87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Its Rule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حكمه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98F083-2C3F-8DA6-9A12-FC4540ABD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26092D-2A26-5021-BBF2-86CAF4355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97A1086-C755-C457-1AE9-D6DDD6A223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Tabee’ee</a:t>
            </a:r>
            <a:r>
              <a:rPr lang="en-US" dirty="0"/>
              <a:t> </a:t>
            </a:r>
            <a:r>
              <a:rPr lang="ar-KW" dirty="0"/>
              <a:t>المد الطبيعي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BDD2CEB-3994-5032-A82A-16CB44B48B07}"/>
              </a:ext>
            </a:extLst>
          </p:cNvPr>
          <p:cNvSpPr txBox="1">
            <a:spLocks/>
          </p:cNvSpPr>
          <p:nvPr/>
        </p:nvSpPr>
        <p:spPr>
          <a:xfrm>
            <a:off x="3034201" y="2197998"/>
            <a:ext cx="5626982" cy="35521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chemeClr val="accent1"/>
                </a:solidFill>
                <a:latin typeface="+mn-lt"/>
              </a:rPr>
              <a:t>Obligatory</a:t>
            </a:r>
          </a:p>
          <a:p>
            <a:pPr marL="0" indent="0" algn="ctr">
              <a:buNone/>
            </a:pPr>
            <a:r>
              <a:rPr lang="en-US" sz="2800" dirty="0">
                <a:latin typeface="+mn-lt"/>
              </a:rPr>
              <a:t>Its timing is </a:t>
            </a:r>
            <a:r>
              <a:rPr lang="en-US" sz="2800" b="1" dirty="0">
                <a:solidFill>
                  <a:schemeClr val="accent1"/>
                </a:solidFill>
                <a:latin typeface="+mn-lt"/>
              </a:rPr>
              <a:t>2 </a:t>
            </a:r>
            <a:r>
              <a:rPr lang="en-US" sz="2800" b="1" dirty="0" err="1">
                <a:solidFill>
                  <a:schemeClr val="accent1"/>
                </a:solidFill>
                <a:latin typeface="+mn-lt"/>
              </a:rPr>
              <a:t>Harakah</a:t>
            </a:r>
            <a:r>
              <a:rPr lang="en-US" sz="2800" b="1" dirty="0">
                <a:solidFill>
                  <a:schemeClr val="accent1"/>
                </a:solidFill>
                <a:latin typeface="+mn-lt"/>
              </a:rPr>
              <a:t> </a:t>
            </a:r>
            <a:r>
              <a:rPr lang="en-US" sz="2800" dirty="0">
                <a:latin typeface="+mn-lt"/>
              </a:rPr>
              <a:t>(counts)</a:t>
            </a:r>
            <a:endParaRPr lang="en-CA" sz="2800" dirty="0">
              <a:latin typeface="+mn-lt"/>
            </a:endParaRPr>
          </a:p>
          <a:p>
            <a:pPr marL="0" indent="0" algn="ctr" rtl="1">
              <a:lnSpc>
                <a:spcPct val="100000"/>
              </a:lnSpc>
              <a:buNone/>
            </a:pPr>
            <a:endParaRPr lang="en-US" sz="2800" b="1" dirty="0">
              <a:solidFill>
                <a:srgbClr val="FF0000"/>
              </a:solidFill>
              <a:latin typeface="+mn-lt"/>
            </a:endParaRP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3200" b="1" dirty="0">
                <a:solidFill>
                  <a:schemeClr val="accent1"/>
                </a:solidFill>
                <a:latin typeface="+mn-lt"/>
              </a:rPr>
              <a:t>الوجوب</a:t>
            </a: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3200" b="1" dirty="0">
                <a:latin typeface="+mn-lt"/>
              </a:rPr>
              <a:t>يجب المد بمقدار </a:t>
            </a:r>
            <a:r>
              <a:rPr lang="ar-SA" sz="3200" b="1" dirty="0">
                <a:solidFill>
                  <a:schemeClr val="accent1"/>
                </a:solidFill>
                <a:latin typeface="+mn-lt"/>
              </a:rPr>
              <a:t>حركتين</a:t>
            </a:r>
          </a:p>
        </p:txBody>
      </p:sp>
    </p:spTree>
    <p:extLst>
      <p:ext uri="{BB962C8B-B14F-4D97-AF65-F5344CB8AC3E}">
        <p14:creationId xmlns:p14="http://schemas.microsoft.com/office/powerpoint/2010/main" val="32276132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EE16E-E206-F8FB-0334-D2B45512E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5EA62-57B4-E38D-13A6-0C126D5C8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Examples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أمثلة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593682-4AA9-CE30-1AF7-214C6B6AA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9FC72A-D8CE-C16F-8CF8-867BBC456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C1D7829-18D1-AB7D-3F7D-2FEDFBCC22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Tabee’ee</a:t>
            </a:r>
            <a:r>
              <a:rPr lang="en-US" dirty="0"/>
              <a:t> </a:t>
            </a:r>
            <a:r>
              <a:rPr lang="ar-KW" dirty="0"/>
              <a:t>المد الطبيعي</a:t>
            </a:r>
            <a:endParaRPr lang="en-US" dirty="0"/>
          </a:p>
        </p:txBody>
      </p:sp>
      <p:pic>
        <p:nvPicPr>
          <p:cNvPr id="7" name="Picture 6" descr="A close up of a text&#10;&#10;AI-generated content may be incorrect.">
            <a:extLst>
              <a:ext uri="{FF2B5EF4-FFF2-40B4-BE49-F238E27FC236}">
                <a16:creationId xmlns:a16="http://schemas.microsoft.com/office/drawing/2014/main" id="{C5DE9ACD-5016-D76E-C923-D45B3B4D58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995" y="2182132"/>
            <a:ext cx="9382125" cy="321945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3D9E76E-F47D-1AE8-7225-18F217D41D0C}"/>
              </a:ext>
            </a:extLst>
          </p:cNvPr>
          <p:cNvCxnSpPr/>
          <p:nvPr/>
        </p:nvCxnSpPr>
        <p:spPr>
          <a:xfrm flipH="1">
            <a:off x="4194628" y="3222171"/>
            <a:ext cx="252548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1B9B77-64D9-B6A1-3E89-B5A35C2C18D2}"/>
              </a:ext>
            </a:extLst>
          </p:cNvPr>
          <p:cNvCxnSpPr>
            <a:cxnSpLocks/>
          </p:cNvCxnSpPr>
          <p:nvPr/>
        </p:nvCxnSpPr>
        <p:spPr>
          <a:xfrm flipH="1">
            <a:off x="6720114" y="4230914"/>
            <a:ext cx="170542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ABADA36-06E6-D68F-E773-AC9DC82D1D27}"/>
              </a:ext>
            </a:extLst>
          </p:cNvPr>
          <p:cNvCxnSpPr>
            <a:cxnSpLocks/>
          </p:cNvCxnSpPr>
          <p:nvPr/>
        </p:nvCxnSpPr>
        <p:spPr>
          <a:xfrm flipH="1">
            <a:off x="2489200" y="4201885"/>
            <a:ext cx="170542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883B6E0-C1A1-3881-0D7A-CEFCCFDFA216}"/>
              </a:ext>
            </a:extLst>
          </p:cNvPr>
          <p:cNvCxnSpPr>
            <a:cxnSpLocks/>
          </p:cNvCxnSpPr>
          <p:nvPr/>
        </p:nvCxnSpPr>
        <p:spPr>
          <a:xfrm flipH="1">
            <a:off x="5457371" y="5196114"/>
            <a:ext cx="11176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7A52FDE-FF08-788B-C9AE-A3342FE6F02A}"/>
              </a:ext>
            </a:extLst>
          </p:cNvPr>
          <p:cNvCxnSpPr>
            <a:cxnSpLocks/>
          </p:cNvCxnSpPr>
          <p:nvPr/>
        </p:nvCxnSpPr>
        <p:spPr>
          <a:xfrm flipH="1">
            <a:off x="2209800" y="5196114"/>
            <a:ext cx="11176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2E2CA3C-47BD-0A63-15C8-FDC6453B9E86}"/>
              </a:ext>
            </a:extLst>
          </p:cNvPr>
          <p:cNvCxnSpPr>
            <a:cxnSpLocks/>
          </p:cNvCxnSpPr>
          <p:nvPr/>
        </p:nvCxnSpPr>
        <p:spPr>
          <a:xfrm flipH="1">
            <a:off x="954995" y="5196114"/>
            <a:ext cx="11176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5924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E0F119-6A67-87D4-8494-F536784CF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3E9680-2DB2-0701-94A7-83CC74292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471F-87AA-2040-850D-6194AF271B29}" type="datetime1">
              <a:rPr lang="en-CA" smtClean="0"/>
              <a:t>2026-09-01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AE53984-3067-1639-F062-EF0E25DAC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7BA9561-491E-FC4B-D062-5C24703CFABF}"/>
              </a:ext>
            </a:extLst>
          </p:cNvPr>
          <p:cNvGraphicFramePr/>
          <p:nvPr/>
        </p:nvGraphicFramePr>
        <p:xfrm>
          <a:off x="0" y="-127591"/>
          <a:ext cx="12192000" cy="69005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 descr="A black face with a white background&#10;&#10;AI-generated content may be incorrect.">
            <a:extLst>
              <a:ext uri="{FF2B5EF4-FFF2-40B4-BE49-F238E27FC236}">
                <a16:creationId xmlns:a16="http://schemas.microsoft.com/office/drawing/2014/main" id="{D1648A7C-080A-D20C-C558-F9536A2DD3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1400" y="2156721"/>
            <a:ext cx="382019" cy="334267"/>
          </a:xfrm>
          <a:prstGeom prst="rect">
            <a:avLst/>
          </a:prstGeom>
        </p:spPr>
      </p:pic>
      <p:pic>
        <p:nvPicPr>
          <p:cNvPr id="7" name="Picture 6" descr="A black writing on a white surface&#10;&#10;AI-generated content may be incorrect.">
            <a:extLst>
              <a:ext uri="{FF2B5EF4-FFF2-40B4-BE49-F238E27FC236}">
                <a16:creationId xmlns:a16="http://schemas.microsoft.com/office/drawing/2014/main" id="{90134C6A-4780-89C1-BB7E-32200ED330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406" y="1342662"/>
            <a:ext cx="513588" cy="5312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B867074-9877-1382-3D10-AFC35BE99AD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3780" y="4047031"/>
            <a:ext cx="1023769" cy="5315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F6C8793-B1C6-DAD5-2929-4C4209965EC7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51203" r="41678"/>
          <a:stretch>
            <a:fillRect/>
          </a:stretch>
        </p:blipFill>
        <p:spPr>
          <a:xfrm>
            <a:off x="2955897" y="6006723"/>
            <a:ext cx="322964" cy="509578"/>
          </a:xfrm>
          <a:prstGeom prst="rect">
            <a:avLst/>
          </a:prstGeom>
        </p:spPr>
      </p:pic>
      <p:pic>
        <p:nvPicPr>
          <p:cNvPr id="10" name="Picture 9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501A243D-3E96-3F82-6E80-B74A9CDF38B0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63929" t="-1901" b="1"/>
          <a:stretch>
            <a:fillRect/>
          </a:stretch>
        </p:blipFill>
        <p:spPr>
          <a:xfrm>
            <a:off x="2775098" y="4383758"/>
            <a:ext cx="503763" cy="362136"/>
          </a:xfrm>
          <a:prstGeom prst="rect">
            <a:avLst/>
          </a:prstGeom>
        </p:spPr>
      </p:pic>
      <p:pic>
        <p:nvPicPr>
          <p:cNvPr id="11" name="Picture 10" descr="A black writing on a white surface&#10;&#10;AI-generated content may be incorrect.">
            <a:extLst>
              <a:ext uri="{FF2B5EF4-FFF2-40B4-BE49-F238E27FC236}">
                <a16:creationId xmlns:a16="http://schemas.microsoft.com/office/drawing/2014/main" id="{47B19CDF-4AC7-405A-2DBA-BE8BF17A5167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3401" t="16131" r="4753" b="8755"/>
          <a:stretch>
            <a:fillRect/>
          </a:stretch>
        </p:blipFill>
        <p:spPr>
          <a:xfrm>
            <a:off x="2613400" y="5392557"/>
            <a:ext cx="665461" cy="277907"/>
          </a:xfrm>
          <a:prstGeom prst="rect">
            <a:avLst/>
          </a:prstGeom>
        </p:spPr>
      </p:pic>
      <p:pic>
        <p:nvPicPr>
          <p:cNvPr id="12" name="Picture 11" descr="A close up of a sign&#10;&#10;AI-generated content may be incorrect.">
            <a:extLst>
              <a:ext uri="{FF2B5EF4-FFF2-40B4-BE49-F238E27FC236}">
                <a16:creationId xmlns:a16="http://schemas.microsoft.com/office/drawing/2014/main" id="{99445129-0649-D719-359F-909C4B33698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83852" y="4418603"/>
            <a:ext cx="581452" cy="446725"/>
          </a:xfrm>
          <a:prstGeom prst="rect">
            <a:avLst/>
          </a:prstGeom>
        </p:spPr>
      </p:pic>
      <p:pic>
        <p:nvPicPr>
          <p:cNvPr id="13" name="Picture 12" descr="A close up of a sign&#10;&#10;AI-generated content may be incorrect.">
            <a:extLst>
              <a:ext uri="{FF2B5EF4-FFF2-40B4-BE49-F238E27FC236}">
                <a16:creationId xmlns:a16="http://schemas.microsoft.com/office/drawing/2014/main" id="{01273B8D-ED6B-6CF5-D802-F47546EE8A1E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47827" t="1994" r="36233" b="50207"/>
          <a:stretch>
            <a:fillRect/>
          </a:stretch>
        </p:blipFill>
        <p:spPr>
          <a:xfrm>
            <a:off x="4348026" y="5478346"/>
            <a:ext cx="717277" cy="446725"/>
          </a:xfrm>
          <a:prstGeom prst="rect">
            <a:avLst/>
          </a:prstGeom>
        </p:spPr>
      </p:pic>
      <p:pic>
        <p:nvPicPr>
          <p:cNvPr id="14" name="Picture 13" descr="A close up of a sign&#10;&#10;AI-generated content may be incorrect.">
            <a:extLst>
              <a:ext uri="{FF2B5EF4-FFF2-40B4-BE49-F238E27FC236}">
                <a16:creationId xmlns:a16="http://schemas.microsoft.com/office/drawing/2014/main" id="{E9EAE916-6F03-F51D-BC5A-2CED616B84B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01085" y="3609540"/>
            <a:ext cx="698680" cy="437491"/>
          </a:xfrm>
          <a:prstGeom prst="rect">
            <a:avLst/>
          </a:prstGeom>
        </p:spPr>
      </p:pic>
      <p:pic>
        <p:nvPicPr>
          <p:cNvPr id="15" name="Picture 14" descr="A close up of a sign&#10;&#10;AI-generated content may be incorrect.">
            <a:extLst>
              <a:ext uri="{FF2B5EF4-FFF2-40B4-BE49-F238E27FC236}">
                <a16:creationId xmlns:a16="http://schemas.microsoft.com/office/drawing/2014/main" id="{3E189836-967F-BCD8-837F-346876D0D3F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036983" y="3573511"/>
            <a:ext cx="938556" cy="449725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AAE97122-43AC-85B2-B5B4-070D49C20E0C}"/>
              </a:ext>
            </a:extLst>
          </p:cNvPr>
          <p:cNvGrpSpPr/>
          <p:nvPr/>
        </p:nvGrpSpPr>
        <p:grpSpPr>
          <a:xfrm>
            <a:off x="7336971" y="4830481"/>
            <a:ext cx="751115" cy="351120"/>
            <a:chOff x="8591552" y="5385012"/>
            <a:chExt cx="1390648" cy="643230"/>
          </a:xfrm>
        </p:grpSpPr>
        <p:pic>
          <p:nvPicPr>
            <p:cNvPr id="18" name="Picture 17" descr="A close up of a blue background&#10;&#10;AI-generated content may be incorrect.">
              <a:extLst>
                <a:ext uri="{FF2B5EF4-FFF2-40B4-BE49-F238E27FC236}">
                  <a16:creationId xmlns:a16="http://schemas.microsoft.com/office/drawing/2014/main" id="{AC4B41EC-0F46-658F-57E0-BF12D4420A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rcRect l="1799" t="6057" r="86846" b="52291"/>
            <a:stretch>
              <a:fillRect/>
            </a:stretch>
          </p:blipFill>
          <p:spPr>
            <a:xfrm>
              <a:off x="9099698" y="5385012"/>
              <a:ext cx="882502" cy="629577"/>
            </a:xfrm>
            <a:prstGeom prst="rect">
              <a:avLst/>
            </a:prstGeom>
          </p:spPr>
        </p:pic>
        <p:pic>
          <p:nvPicPr>
            <p:cNvPr id="19" name="Picture 18" descr="A close up of a blue background&#10;&#10;AI-generated content may be incorrect.">
              <a:extLst>
                <a:ext uri="{FF2B5EF4-FFF2-40B4-BE49-F238E27FC236}">
                  <a16:creationId xmlns:a16="http://schemas.microsoft.com/office/drawing/2014/main" id="{0744CDE5-FAFF-3238-6054-BDBEAA2E4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rcRect l="92051" t="57499" r="1411" b="849"/>
            <a:stretch>
              <a:fillRect/>
            </a:stretch>
          </p:blipFill>
          <p:spPr>
            <a:xfrm>
              <a:off x="8591552" y="5398665"/>
              <a:ext cx="508146" cy="629577"/>
            </a:xfrm>
            <a:prstGeom prst="rect">
              <a:avLst/>
            </a:prstGeom>
          </p:spPr>
        </p:pic>
      </p:grpSp>
      <p:pic>
        <p:nvPicPr>
          <p:cNvPr id="21" name="Picture 20" descr="A close up of a sign&#10;&#10;AI-generated content may be incorrect.">
            <a:extLst>
              <a:ext uri="{FF2B5EF4-FFF2-40B4-BE49-F238E27FC236}">
                <a16:creationId xmlns:a16="http://schemas.microsoft.com/office/drawing/2014/main" id="{C6C2DF39-B621-547C-C772-85B5DE7D265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965213" y="3411935"/>
            <a:ext cx="525983" cy="471030"/>
          </a:xfrm>
          <a:prstGeom prst="rect">
            <a:avLst/>
          </a:prstGeom>
        </p:spPr>
      </p:pic>
      <p:pic>
        <p:nvPicPr>
          <p:cNvPr id="5" name="Picture 4" descr="A close up of a sign&#10;&#10;AI-generated content may be incorrect.">
            <a:extLst>
              <a:ext uri="{FF2B5EF4-FFF2-40B4-BE49-F238E27FC236}">
                <a16:creationId xmlns:a16="http://schemas.microsoft.com/office/drawing/2014/main" id="{D57A594A-030B-FEDF-72E9-CD35F3ED6045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47827" t="1994" r="36233" b="50207"/>
          <a:stretch>
            <a:fillRect/>
          </a:stretch>
        </p:blipFill>
        <p:spPr>
          <a:xfrm>
            <a:off x="11585602" y="3609540"/>
            <a:ext cx="606398" cy="377669"/>
          </a:xfrm>
          <a:prstGeom prst="rect">
            <a:avLst/>
          </a:prstGeom>
        </p:spPr>
      </p:pic>
      <p:pic>
        <p:nvPicPr>
          <p:cNvPr id="22" name="Picture 21" descr="A black text on a white surface&#10;&#10;AI-generated content may be incorrect.">
            <a:extLst>
              <a:ext uri="{FF2B5EF4-FFF2-40B4-BE49-F238E27FC236}">
                <a16:creationId xmlns:a16="http://schemas.microsoft.com/office/drawing/2014/main" id="{5024749B-6AE3-D762-B0BC-E5681170E01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673707" y="5057337"/>
            <a:ext cx="476656" cy="360833"/>
          </a:xfrm>
          <a:prstGeom prst="rect">
            <a:avLst/>
          </a:prstGeom>
        </p:spPr>
      </p:pic>
      <p:pic>
        <p:nvPicPr>
          <p:cNvPr id="23" name="Picture 22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6F3D6F3A-B511-2B69-E815-2C47E37C4AE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673707" y="5912714"/>
            <a:ext cx="496206" cy="409035"/>
          </a:xfrm>
          <a:prstGeom prst="rect">
            <a:avLst/>
          </a:prstGeom>
        </p:spPr>
      </p:pic>
      <p:pic>
        <p:nvPicPr>
          <p:cNvPr id="24" name="Picture 23" descr="A close up of a face&#10;&#10;AI-generated content may be incorrect.">
            <a:extLst>
              <a:ext uri="{FF2B5EF4-FFF2-40B4-BE49-F238E27FC236}">
                <a16:creationId xmlns:a16="http://schemas.microsoft.com/office/drawing/2014/main" id="{9CF98013-792A-964B-8D48-54257006C53D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1468095" y="5912714"/>
            <a:ext cx="424617" cy="409035"/>
          </a:xfrm>
          <a:prstGeom prst="rect">
            <a:avLst/>
          </a:prstGeom>
        </p:spPr>
      </p:pic>
      <p:pic>
        <p:nvPicPr>
          <p:cNvPr id="25" name="Picture 24" descr="A close up of a face&#10;&#10;AI-generated content may be incorrect.">
            <a:extLst>
              <a:ext uri="{FF2B5EF4-FFF2-40B4-BE49-F238E27FC236}">
                <a16:creationId xmlns:a16="http://schemas.microsoft.com/office/drawing/2014/main" id="{9786282E-6638-19FD-6A1F-FB2C16A620D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1571378" y="5110001"/>
            <a:ext cx="321334" cy="355988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65DA62F-3DD2-0D85-2F4C-818E4951D4CE}"/>
              </a:ext>
            </a:extLst>
          </p:cNvPr>
          <p:cNvSpPr/>
          <p:nvPr/>
        </p:nvSpPr>
        <p:spPr>
          <a:xfrm>
            <a:off x="54300" y="2001699"/>
            <a:ext cx="12602445" cy="451460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01832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F47EE-F63B-A101-AAB9-79CDD534D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C129C-C7DB-12CC-907C-69E95B147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Al-Madd Al-</a:t>
            </a:r>
            <a:r>
              <a:rPr lang="en-US" dirty="0" err="1"/>
              <a:t>Thuna’ee</a:t>
            </a:r>
            <a:r>
              <a:rPr lang="en-US" dirty="0"/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الثنائي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B480C9-9F07-472E-158B-4B9CE1A94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5C154B-D9EF-DC06-8526-B8420D330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17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0F5205F-45CE-C1B4-01BF-22C1B787E4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Tabee’ee</a:t>
            </a:r>
            <a:r>
              <a:rPr lang="en-US" dirty="0"/>
              <a:t> </a:t>
            </a:r>
            <a:r>
              <a:rPr lang="ar-KW" dirty="0"/>
              <a:t>المد الطبيعي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807C74C-89F6-A8A9-D297-99E1B8079CD9}"/>
              </a:ext>
            </a:extLst>
          </p:cNvPr>
          <p:cNvSpPr txBox="1">
            <a:spLocks/>
          </p:cNvSpPr>
          <p:nvPr/>
        </p:nvSpPr>
        <p:spPr>
          <a:xfrm>
            <a:off x="559174" y="1770997"/>
            <a:ext cx="11073652" cy="536490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lnSpc>
                <a:spcPct val="100000"/>
              </a:lnSpc>
              <a:buNone/>
            </a:pPr>
            <a:r>
              <a:rPr lang="en-US" sz="2800" dirty="0">
                <a:latin typeface="+mn-lt"/>
              </a:rPr>
              <a:t>“Letter” which appear in the </a:t>
            </a:r>
            <a:r>
              <a:rPr lang="en-US" sz="2800" b="1" dirty="0">
                <a:solidFill>
                  <a:schemeClr val="accent1"/>
                </a:solidFill>
                <a:latin typeface="+mn-lt"/>
              </a:rPr>
              <a:t>Beginning</a:t>
            </a:r>
            <a:r>
              <a:rPr lang="en-US" sz="2800" dirty="0">
                <a:latin typeface="+mn-lt"/>
              </a:rPr>
              <a:t> of some surahs. </a:t>
            </a:r>
          </a:p>
          <a:p>
            <a:pPr marL="0" indent="0" algn="ctr" rtl="1">
              <a:lnSpc>
                <a:spcPct val="100000"/>
              </a:lnSpc>
              <a:buNone/>
            </a:pPr>
            <a:r>
              <a:rPr lang="en-US" sz="2800" dirty="0">
                <a:latin typeface="+mn-lt"/>
              </a:rPr>
              <a:t>These “letters” are pronounced as </a:t>
            </a:r>
            <a:r>
              <a:rPr lang="en-US" sz="2800" b="1" dirty="0">
                <a:solidFill>
                  <a:schemeClr val="accent1"/>
                </a:solidFill>
                <a:latin typeface="+mn-lt"/>
              </a:rPr>
              <a:t>two letters </a:t>
            </a:r>
            <a:r>
              <a:rPr lang="en-US" sz="2800" dirty="0">
                <a:latin typeface="+mn-lt"/>
              </a:rPr>
              <a:t>ending in a letter of Madd; Hence the name</a:t>
            </a:r>
          </a:p>
          <a:p>
            <a:pPr marL="0" indent="0" algn="ctr" rtl="1">
              <a:lnSpc>
                <a:spcPct val="100000"/>
              </a:lnSpc>
              <a:buNone/>
            </a:pPr>
            <a:endParaRPr lang="ar-SA" sz="2800" dirty="0">
              <a:latin typeface="+mn-lt"/>
            </a:endParaRP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3600" b="1" dirty="0"/>
              <a:t>ح</a:t>
            </a:r>
            <a:r>
              <a:rPr lang="ar-SA" sz="3600" b="1" dirty="0">
                <a:solidFill>
                  <a:srgbClr val="FF0000"/>
                </a:solidFill>
              </a:rPr>
              <a:t>ا</a:t>
            </a:r>
            <a:r>
              <a:rPr lang="ar-SA" sz="3600" b="1" dirty="0"/>
              <a:t> – ي</a:t>
            </a:r>
            <a:r>
              <a:rPr lang="ar-SA" sz="3600" b="1" dirty="0">
                <a:solidFill>
                  <a:srgbClr val="FF0000"/>
                </a:solidFill>
              </a:rPr>
              <a:t>ا</a:t>
            </a:r>
            <a:r>
              <a:rPr lang="ar-SA" sz="3600" b="1" dirty="0"/>
              <a:t> – ط</a:t>
            </a:r>
            <a:r>
              <a:rPr lang="ar-SA" sz="3600" b="1" dirty="0">
                <a:solidFill>
                  <a:srgbClr val="FF0000"/>
                </a:solidFill>
              </a:rPr>
              <a:t>ا</a:t>
            </a:r>
            <a:r>
              <a:rPr lang="ar-SA" sz="3600" b="1" dirty="0"/>
              <a:t> – ه</a:t>
            </a:r>
            <a:r>
              <a:rPr lang="ar-SA" sz="3600" b="1" dirty="0">
                <a:solidFill>
                  <a:srgbClr val="FF0000"/>
                </a:solidFill>
              </a:rPr>
              <a:t>ا</a:t>
            </a:r>
            <a:r>
              <a:rPr lang="ar-SA" sz="3600" b="1" dirty="0"/>
              <a:t> – ر</a:t>
            </a:r>
            <a:r>
              <a:rPr lang="ar-SA" sz="3600" b="1" dirty="0">
                <a:solidFill>
                  <a:srgbClr val="FF0000"/>
                </a:solidFill>
              </a:rPr>
              <a:t>ا</a:t>
            </a: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3600" b="1" dirty="0"/>
              <a:t> </a:t>
            </a:r>
            <a:r>
              <a:rPr lang="ar-SA" sz="3600" b="1" dirty="0">
                <a:solidFill>
                  <a:srgbClr val="FF0000"/>
                </a:solidFill>
              </a:rPr>
              <a:t>حيٌّ طَهُر </a:t>
            </a:r>
            <a:endParaRPr lang="en-CA" sz="3600" b="1" dirty="0">
              <a:solidFill>
                <a:srgbClr val="FF0000"/>
              </a:solidFill>
            </a:endParaRPr>
          </a:p>
          <a:p>
            <a:pPr marL="0" indent="0" algn="ctr" rtl="1">
              <a:lnSpc>
                <a:spcPct val="100000"/>
              </a:lnSpc>
              <a:buNone/>
            </a:pPr>
            <a:endParaRPr lang="en-CA" sz="2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في </a:t>
            </a:r>
            <a:r>
              <a:rPr lang="ar-S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الأحرف</a:t>
            </a: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 المقطعة في فواتح بعض السور</a:t>
            </a:r>
            <a:r>
              <a:rPr lang="ar-KW" sz="28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الأحرف </a:t>
            </a:r>
            <a:r>
              <a:rPr lang="ar-S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الثنائية في اللفظ التي آخرها حرف مد</a:t>
            </a:r>
            <a:r>
              <a:rPr lang="ar-KW" sz="2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SA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lnSpc>
                <a:spcPct val="100000"/>
              </a:lnSpc>
              <a:buNone/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04267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7C33B-9388-9C92-390A-C983722E2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C13E6-C455-A208-5AD0-896A7EE58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Al-Madd Al-</a:t>
            </a:r>
            <a:r>
              <a:rPr lang="en-US" dirty="0" err="1"/>
              <a:t>Thuna’ee</a:t>
            </a:r>
            <a:r>
              <a:rPr lang="en-US" dirty="0"/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الثنائي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0AF0ED-53BD-3731-AC6E-F280525E0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AC6CC2-CDCE-08A3-C008-525DA7636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18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DA01253-CADA-5EAB-1907-E2E62BEDC4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Tabee’ee</a:t>
            </a:r>
            <a:r>
              <a:rPr lang="en-US" dirty="0"/>
              <a:t> </a:t>
            </a:r>
            <a:r>
              <a:rPr lang="ar-KW" dirty="0"/>
              <a:t>المد الطبيعي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9B6C2A3-8B98-DD5E-ABF5-EB3186975A6B}"/>
              </a:ext>
            </a:extLst>
          </p:cNvPr>
          <p:cNvSpPr txBox="1">
            <a:spLocks/>
          </p:cNvSpPr>
          <p:nvPr/>
        </p:nvSpPr>
        <p:spPr>
          <a:xfrm>
            <a:off x="3034201" y="2197998"/>
            <a:ext cx="5626982" cy="35521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chemeClr val="accent1"/>
                </a:solidFill>
                <a:latin typeface="+mn-lt"/>
              </a:rPr>
              <a:t>Obligatory</a:t>
            </a:r>
          </a:p>
          <a:p>
            <a:pPr marL="0" indent="0" algn="ctr">
              <a:buNone/>
            </a:pPr>
            <a:r>
              <a:rPr lang="en-US" sz="2800" dirty="0">
                <a:latin typeface="+mn-lt"/>
              </a:rPr>
              <a:t>Its timing is </a:t>
            </a:r>
            <a:r>
              <a:rPr lang="en-US" sz="2800" b="1" dirty="0">
                <a:solidFill>
                  <a:schemeClr val="accent1"/>
                </a:solidFill>
                <a:latin typeface="+mn-lt"/>
              </a:rPr>
              <a:t>2 </a:t>
            </a:r>
            <a:r>
              <a:rPr lang="en-US" sz="2800" b="1" dirty="0" err="1">
                <a:solidFill>
                  <a:schemeClr val="accent1"/>
                </a:solidFill>
                <a:latin typeface="+mn-lt"/>
              </a:rPr>
              <a:t>Harakah</a:t>
            </a:r>
            <a:r>
              <a:rPr lang="en-US" sz="2800" b="1" dirty="0">
                <a:solidFill>
                  <a:schemeClr val="accent1"/>
                </a:solidFill>
                <a:latin typeface="+mn-lt"/>
              </a:rPr>
              <a:t> </a:t>
            </a:r>
            <a:r>
              <a:rPr lang="en-US" sz="2800" dirty="0">
                <a:latin typeface="+mn-lt"/>
              </a:rPr>
              <a:t>(counts)</a:t>
            </a:r>
            <a:endParaRPr lang="en-CA" sz="2800" dirty="0">
              <a:latin typeface="+mn-lt"/>
            </a:endParaRPr>
          </a:p>
          <a:p>
            <a:pPr marL="0" indent="0" algn="ctr" rtl="1">
              <a:lnSpc>
                <a:spcPct val="100000"/>
              </a:lnSpc>
              <a:buNone/>
            </a:pPr>
            <a:endParaRPr lang="en-US" sz="2800" b="1" dirty="0">
              <a:solidFill>
                <a:srgbClr val="FF0000"/>
              </a:solidFill>
              <a:latin typeface="+mn-lt"/>
            </a:endParaRP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الوجوب</a:t>
            </a: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3200" dirty="0">
                <a:latin typeface="Calibri" panose="020F0502020204030204" pitchFamily="34" charset="0"/>
                <a:cs typeface="Calibri" panose="020F0502020204030204" pitchFamily="34" charset="0"/>
              </a:rPr>
              <a:t>يجب المد بمقدار </a:t>
            </a:r>
            <a:r>
              <a:rPr lang="ar-S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حركتين</a:t>
            </a:r>
          </a:p>
        </p:txBody>
      </p:sp>
    </p:spTree>
    <p:extLst>
      <p:ext uri="{BB962C8B-B14F-4D97-AF65-F5344CB8AC3E}">
        <p14:creationId xmlns:p14="http://schemas.microsoft.com/office/powerpoint/2010/main" val="1053080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9B9C3-20B9-43A7-D162-95E3D2909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5720F-5E51-963E-A282-1222AAE84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Al-Madd Al-</a:t>
            </a:r>
            <a:r>
              <a:rPr lang="en-US" dirty="0" err="1"/>
              <a:t>Thuna’ee</a:t>
            </a:r>
            <a:r>
              <a:rPr lang="en-US" dirty="0"/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الثنائي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1BD6AD-0075-2E47-3922-50123C161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5AEFE3-DBD6-C158-6D87-FDB93793B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19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80AAAFD-E870-B7BB-D2A9-11B3C2C26D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Tabee’ee</a:t>
            </a:r>
            <a:r>
              <a:rPr lang="en-US" dirty="0"/>
              <a:t> </a:t>
            </a:r>
            <a:r>
              <a:rPr lang="ar-KW" dirty="0"/>
              <a:t>المد الطبيعي</a:t>
            </a:r>
            <a:endParaRPr lang="en-US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69A65B16-1978-4EB0-F041-442F350FABA7}"/>
              </a:ext>
            </a:extLst>
          </p:cNvPr>
          <p:cNvSpPr txBox="1">
            <a:spLocks/>
          </p:cNvSpPr>
          <p:nvPr/>
        </p:nvSpPr>
        <p:spPr>
          <a:xfrm>
            <a:off x="3282509" y="1823705"/>
            <a:ext cx="5626982" cy="29118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None/>
            </a:pPr>
            <a:r>
              <a:rPr lang="ar-SA" sz="4000" b="1" dirty="0">
                <a:solidFill>
                  <a:srgbClr val="FF0000"/>
                </a:solidFill>
              </a:rPr>
              <a:t>حـ</a:t>
            </a:r>
            <a:r>
              <a:rPr lang="ar-SA" sz="4000" b="1" dirty="0"/>
              <a:t>م                 </a:t>
            </a:r>
            <a:r>
              <a:rPr lang="ar-SA" sz="4000" b="1" dirty="0">
                <a:solidFill>
                  <a:srgbClr val="FF0000"/>
                </a:solidFill>
              </a:rPr>
              <a:t>طـ</a:t>
            </a:r>
            <a:r>
              <a:rPr lang="ar-SA" sz="4000" b="1" dirty="0"/>
              <a:t>س</a:t>
            </a:r>
          </a:p>
          <a:p>
            <a:pPr marL="0" indent="0" algn="ctr" rtl="1">
              <a:buNone/>
            </a:pPr>
            <a:r>
              <a:rPr lang="ar-SA" sz="4000" b="1" dirty="0">
                <a:solidFill>
                  <a:srgbClr val="FF0000"/>
                </a:solidFill>
              </a:rPr>
              <a:t>ط</a:t>
            </a:r>
            <a:r>
              <a:rPr lang="ar-SA" sz="4000" b="1" dirty="0"/>
              <a:t>ـسـم               </a:t>
            </a:r>
            <a:r>
              <a:rPr lang="ar-SA" sz="4000" b="1" dirty="0">
                <a:solidFill>
                  <a:srgbClr val="FF0000"/>
                </a:solidFill>
              </a:rPr>
              <a:t>طـه</a:t>
            </a:r>
          </a:p>
          <a:p>
            <a:pPr marL="0" indent="0" algn="ctr" rtl="1">
              <a:buNone/>
            </a:pPr>
            <a:r>
              <a:rPr lang="ar-SA" sz="4000" b="1" dirty="0"/>
              <a:t>كـ</a:t>
            </a:r>
            <a:r>
              <a:rPr lang="ar-SA" sz="4000" b="1" dirty="0">
                <a:solidFill>
                  <a:srgbClr val="FF0000"/>
                </a:solidFill>
              </a:rPr>
              <a:t>هـيـ</a:t>
            </a:r>
            <a:r>
              <a:rPr lang="ar-SA" sz="4000" b="1" dirty="0"/>
              <a:t>عـص         </a:t>
            </a:r>
            <a:r>
              <a:rPr lang="ar-SA" sz="4000" b="1" dirty="0">
                <a:solidFill>
                  <a:srgbClr val="FF0000"/>
                </a:solidFill>
              </a:rPr>
              <a:t>يـ</a:t>
            </a:r>
            <a:r>
              <a:rPr lang="ar-SA" sz="4000" b="1" dirty="0"/>
              <a:t>س</a:t>
            </a:r>
          </a:p>
          <a:p>
            <a:pPr marL="0" indent="0" algn="ctr" rtl="1">
              <a:buNone/>
            </a:pPr>
            <a:r>
              <a:rPr lang="ar-SA" sz="4000" b="1" dirty="0"/>
              <a:t>الـ</a:t>
            </a:r>
            <a:r>
              <a:rPr lang="ar-SA" sz="4000" b="1" dirty="0">
                <a:solidFill>
                  <a:srgbClr val="FF0000"/>
                </a:solidFill>
              </a:rPr>
              <a:t>ر</a:t>
            </a:r>
            <a:r>
              <a:rPr lang="ar-SA" sz="4000" b="1" dirty="0"/>
              <a:t>                 الـمـ</a:t>
            </a:r>
            <a:r>
              <a:rPr lang="ar-SA" sz="4000" b="1" dirty="0">
                <a:solidFill>
                  <a:srgbClr val="FF0000"/>
                </a:solidFill>
              </a:rPr>
              <a:t>ر</a:t>
            </a:r>
            <a:endParaRPr lang="en-US" sz="4000" b="1" dirty="0">
              <a:solidFill>
                <a:srgbClr val="FF0000"/>
              </a:solidFill>
            </a:endParaRPr>
          </a:p>
          <a:p>
            <a:pPr marL="0" indent="0" algn="ctr" rtl="1">
              <a:buNone/>
            </a:pPr>
            <a:endParaRPr lang="en-US" sz="4000" b="1" dirty="0"/>
          </a:p>
        </p:txBody>
      </p:sp>
      <p:pic>
        <p:nvPicPr>
          <p:cNvPr id="8" name="Picture 7" descr="A close up of a face&#10;&#10;AI-generated content may be incorrect.">
            <a:extLst>
              <a:ext uri="{FF2B5EF4-FFF2-40B4-BE49-F238E27FC236}">
                <a16:creationId xmlns:a16="http://schemas.microsoft.com/office/drawing/2014/main" id="{A7CE6B52-6B05-1A89-CA43-59BE621F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4908" y="5068743"/>
            <a:ext cx="1029166" cy="991398"/>
          </a:xfrm>
          <a:prstGeom prst="rect">
            <a:avLst/>
          </a:prstGeom>
        </p:spPr>
      </p:pic>
      <p:pic>
        <p:nvPicPr>
          <p:cNvPr id="11" name="Picture 10" descr="A close up of a face&#10;&#10;AI-generated content may be incorrect.">
            <a:extLst>
              <a:ext uri="{FF2B5EF4-FFF2-40B4-BE49-F238E27FC236}">
                <a16:creationId xmlns:a16="http://schemas.microsoft.com/office/drawing/2014/main" id="{ECB390E0-324C-58D4-A92E-F5313BEF3A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2198" y="5068743"/>
            <a:ext cx="1095375" cy="952500"/>
          </a:xfrm>
          <a:prstGeom prst="rect">
            <a:avLst/>
          </a:prstGeom>
        </p:spPr>
      </p:pic>
      <p:pic>
        <p:nvPicPr>
          <p:cNvPr id="13" name="Picture 12" descr="A close up of a sign&#10;&#10;AI-generated content may be incorrect.">
            <a:extLst>
              <a:ext uri="{FF2B5EF4-FFF2-40B4-BE49-F238E27FC236}">
                <a16:creationId xmlns:a16="http://schemas.microsoft.com/office/drawing/2014/main" id="{7F0491DF-B5B1-1FE9-455C-76B42C2119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4908" y="3978558"/>
            <a:ext cx="2381250" cy="847725"/>
          </a:xfrm>
          <a:prstGeom prst="rect">
            <a:avLst/>
          </a:prstGeom>
        </p:spPr>
      </p:pic>
      <p:pic>
        <p:nvPicPr>
          <p:cNvPr id="15" name="Picture 14" descr="A black letter on a blue background&#10;&#10;AI-generated content may be incorrect.">
            <a:extLst>
              <a:ext uri="{FF2B5EF4-FFF2-40B4-BE49-F238E27FC236}">
                <a16:creationId xmlns:a16="http://schemas.microsoft.com/office/drawing/2014/main" id="{1CC21B69-8759-8D84-6B18-894C37DB06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0798" y="3062287"/>
            <a:ext cx="866775" cy="733425"/>
          </a:xfrm>
          <a:prstGeom prst="rect">
            <a:avLst/>
          </a:prstGeom>
        </p:spPr>
      </p:pic>
      <p:pic>
        <p:nvPicPr>
          <p:cNvPr id="17" name="Picture 16" descr="A close up of a logo&#10;&#10;AI-generated content may be incorrect.">
            <a:extLst>
              <a:ext uri="{FF2B5EF4-FFF2-40B4-BE49-F238E27FC236}">
                <a16:creationId xmlns:a16="http://schemas.microsoft.com/office/drawing/2014/main" id="{F09D281D-742A-3CD7-9433-E50EA01B48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4908" y="2869323"/>
            <a:ext cx="1038225" cy="866775"/>
          </a:xfrm>
          <a:prstGeom prst="rect">
            <a:avLst/>
          </a:prstGeom>
        </p:spPr>
      </p:pic>
      <p:pic>
        <p:nvPicPr>
          <p:cNvPr id="19" name="Picture 18" descr="A close up of a logo&#10;&#10;AI-generated content may be incorrect.">
            <a:extLst>
              <a:ext uri="{FF2B5EF4-FFF2-40B4-BE49-F238E27FC236}">
                <a16:creationId xmlns:a16="http://schemas.microsoft.com/office/drawing/2014/main" id="{5E947E2B-8B6E-81C4-2D74-678863E6A5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6473" y="1896990"/>
            <a:ext cx="1181100" cy="1019175"/>
          </a:xfrm>
          <a:prstGeom prst="rect">
            <a:avLst/>
          </a:prstGeom>
        </p:spPr>
      </p:pic>
      <p:pic>
        <p:nvPicPr>
          <p:cNvPr id="21" name="Picture 20" descr="A black writing on a blue background&#10;&#10;AI-generated content may be incorrect.">
            <a:extLst>
              <a:ext uri="{FF2B5EF4-FFF2-40B4-BE49-F238E27FC236}">
                <a16:creationId xmlns:a16="http://schemas.microsoft.com/office/drawing/2014/main" id="{0176AE41-C8E3-3FE7-3733-1B593B64FB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54123" y="4104651"/>
            <a:ext cx="933450" cy="676275"/>
          </a:xfrm>
          <a:prstGeom prst="rect">
            <a:avLst/>
          </a:prstGeom>
        </p:spPr>
      </p:pic>
      <p:pic>
        <p:nvPicPr>
          <p:cNvPr id="23" name="Picture 22" descr="A black face with a white background&#10;&#10;AI-generated content may be incorrect.">
            <a:extLst>
              <a:ext uri="{FF2B5EF4-FFF2-40B4-BE49-F238E27FC236}">
                <a16:creationId xmlns:a16="http://schemas.microsoft.com/office/drawing/2014/main" id="{69392F24-3F32-4EE6-70F1-87696F4256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94908" y="1931390"/>
            <a:ext cx="91440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1394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C3237-6A23-D252-5734-63914276F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479D2-EA60-0345-84AA-B181CD627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Al-Madd Al-</a:t>
            </a:r>
            <a:r>
              <a:rPr lang="en-US" dirty="0" err="1"/>
              <a:t>Thuna’ee</a:t>
            </a:r>
            <a:r>
              <a:rPr lang="en-US" dirty="0"/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الثنائي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13386E-90EB-D0C8-E4C9-6B257EBB0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BF3676-3F24-FB61-EFB5-82E6DA1BB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20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96A2803-AAA6-81D4-6267-F311E18D1C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Tabee’ee</a:t>
            </a:r>
            <a:r>
              <a:rPr lang="en-US" dirty="0"/>
              <a:t> </a:t>
            </a:r>
            <a:r>
              <a:rPr lang="ar-KW" dirty="0"/>
              <a:t>المد الطبيعي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D1598850-BE87-CA7D-D3EC-33016AA2A0AE}"/>
              </a:ext>
            </a:extLst>
          </p:cNvPr>
          <p:cNvSpPr txBox="1">
            <a:spLocks/>
          </p:cNvSpPr>
          <p:nvPr/>
        </p:nvSpPr>
        <p:spPr>
          <a:xfrm>
            <a:off x="1001486" y="2197998"/>
            <a:ext cx="10145485" cy="35521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800" dirty="0">
                <a:latin typeface="+mn-lt"/>
              </a:rPr>
              <a:t>Common Mistake: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800" dirty="0">
                <a:latin typeface="+mn-lt"/>
              </a:rPr>
              <a:t>Pronouncing the “letter” with </a:t>
            </a:r>
            <a:r>
              <a:rPr lang="en-US" sz="2800" b="1" dirty="0">
                <a:solidFill>
                  <a:schemeClr val="accent1"/>
                </a:solidFill>
                <a:latin typeface="+mn-lt"/>
              </a:rPr>
              <a:t>Hamzah</a:t>
            </a:r>
            <a:r>
              <a:rPr lang="en-US" sz="2800" dirty="0">
                <a:latin typeface="+mn-lt"/>
              </a:rPr>
              <a:t> at the end and elongating the Madd.</a:t>
            </a:r>
            <a:endParaRPr lang="en-US" sz="2800" b="1" dirty="0">
              <a:solidFill>
                <a:srgbClr val="FF0000"/>
              </a:solidFill>
              <a:latin typeface="+mn-lt"/>
            </a:endParaRPr>
          </a:p>
          <a:p>
            <a:pPr marL="0" indent="0" algn="ctr" rtl="1">
              <a:lnSpc>
                <a:spcPct val="100000"/>
              </a:lnSpc>
              <a:buNone/>
            </a:pPr>
            <a:endParaRPr lang="en-CA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حـ</a:t>
            </a:r>
            <a:r>
              <a:rPr lang="ar-KW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 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KW" sz="3200" b="1" dirty="0">
                <a:latin typeface="Calibri" panose="020F0502020204030204" pitchFamily="34" charset="0"/>
                <a:cs typeface="Calibri" panose="020F0502020204030204" pitchFamily="34" charset="0"/>
              </a:rPr>
              <a:t>يم : </a:t>
            </a:r>
            <a:r>
              <a:rPr lang="ar-SA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حـ</a:t>
            </a:r>
            <a:r>
              <a:rPr lang="ar-KW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اء </a:t>
            </a:r>
            <a:r>
              <a:rPr lang="ar-SA" sz="3200" b="1" dirty="0"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KW" sz="3200" b="1" dirty="0">
                <a:latin typeface="Calibri" panose="020F0502020204030204" pitchFamily="34" charset="0"/>
                <a:cs typeface="Calibri" panose="020F0502020204030204" pitchFamily="34" charset="0"/>
              </a:rPr>
              <a:t>يم</a:t>
            </a:r>
            <a:endParaRPr lang="en-CA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lnSpc>
                <a:spcPct val="100000"/>
              </a:lnSpc>
              <a:buNone/>
            </a:pPr>
            <a:endParaRPr lang="ar-SA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3200" dirty="0">
                <a:latin typeface="Calibri" panose="020F0502020204030204" pitchFamily="34" charset="0"/>
                <a:cs typeface="Calibri" panose="020F0502020204030204" pitchFamily="34" charset="0"/>
              </a:rPr>
              <a:t>من الأخطاء الشائعة نطق </a:t>
            </a:r>
            <a:r>
              <a:rPr lang="ar-S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الهمزة</a:t>
            </a:r>
            <a:r>
              <a:rPr lang="ar-SA" sz="3200" dirty="0">
                <a:latin typeface="Calibri" panose="020F0502020204030204" pitchFamily="34" charset="0"/>
                <a:cs typeface="Calibri" panose="020F0502020204030204" pitchFamily="34" charset="0"/>
              </a:rPr>
              <a:t> في آخر الحرف والإتيان بالمد طويلًا</a:t>
            </a:r>
            <a:endParaRPr lang="ar-SA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6161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2C9C8-5D0E-41A8-F638-2EEBEBCF7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0736CD-CB8F-4CBF-53E4-244C49AA9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471F-87AA-2040-850D-6194AF271B29}" type="datetime1">
              <a:rPr lang="en-CA" smtClean="0"/>
              <a:t>2026-09-01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B284351-A1C5-DAE6-0D98-DE0E0F066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21</a:t>
            </a:fld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F2FB52E-727E-DE6E-B2D8-406115B7C099}"/>
              </a:ext>
            </a:extLst>
          </p:cNvPr>
          <p:cNvGraphicFramePr/>
          <p:nvPr/>
        </p:nvGraphicFramePr>
        <p:xfrm>
          <a:off x="0" y="-127591"/>
          <a:ext cx="12192000" cy="69005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 descr="A black face with a white background&#10;&#10;AI-generated content may be incorrect.">
            <a:extLst>
              <a:ext uri="{FF2B5EF4-FFF2-40B4-BE49-F238E27FC236}">
                <a16:creationId xmlns:a16="http://schemas.microsoft.com/office/drawing/2014/main" id="{67C55015-8807-0E99-F021-B58FB386E5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1400" y="2156721"/>
            <a:ext cx="382019" cy="334267"/>
          </a:xfrm>
          <a:prstGeom prst="rect">
            <a:avLst/>
          </a:prstGeom>
        </p:spPr>
      </p:pic>
      <p:pic>
        <p:nvPicPr>
          <p:cNvPr id="7" name="Picture 6" descr="A black writing on a white surface&#10;&#10;AI-generated content may be incorrect.">
            <a:extLst>
              <a:ext uri="{FF2B5EF4-FFF2-40B4-BE49-F238E27FC236}">
                <a16:creationId xmlns:a16="http://schemas.microsoft.com/office/drawing/2014/main" id="{E17E7AB0-5214-36AE-6A12-B128E1D582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406" y="1342662"/>
            <a:ext cx="513588" cy="5312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83CB62E-3F3D-7594-2DB6-93F0121CD1A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3780" y="4047031"/>
            <a:ext cx="1023769" cy="5315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EE037DE-5871-3F6C-7705-7A56F57275B3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51203" r="41678"/>
          <a:stretch>
            <a:fillRect/>
          </a:stretch>
        </p:blipFill>
        <p:spPr>
          <a:xfrm>
            <a:off x="2955897" y="6006723"/>
            <a:ext cx="322964" cy="509578"/>
          </a:xfrm>
          <a:prstGeom prst="rect">
            <a:avLst/>
          </a:prstGeom>
        </p:spPr>
      </p:pic>
      <p:pic>
        <p:nvPicPr>
          <p:cNvPr id="10" name="Picture 9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B81A178D-2BDC-F9B3-5D2B-F31F964808B5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63929" t="-1901" b="1"/>
          <a:stretch>
            <a:fillRect/>
          </a:stretch>
        </p:blipFill>
        <p:spPr>
          <a:xfrm>
            <a:off x="2775098" y="4383758"/>
            <a:ext cx="503763" cy="362136"/>
          </a:xfrm>
          <a:prstGeom prst="rect">
            <a:avLst/>
          </a:prstGeom>
        </p:spPr>
      </p:pic>
      <p:pic>
        <p:nvPicPr>
          <p:cNvPr id="11" name="Picture 10" descr="A black writing on a white surface&#10;&#10;AI-generated content may be incorrect.">
            <a:extLst>
              <a:ext uri="{FF2B5EF4-FFF2-40B4-BE49-F238E27FC236}">
                <a16:creationId xmlns:a16="http://schemas.microsoft.com/office/drawing/2014/main" id="{8D158A5C-8A28-EE0F-1236-FBCE96FE2A67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3401" t="16131" r="4753" b="8755"/>
          <a:stretch>
            <a:fillRect/>
          </a:stretch>
        </p:blipFill>
        <p:spPr>
          <a:xfrm>
            <a:off x="2613400" y="5392557"/>
            <a:ext cx="665461" cy="277907"/>
          </a:xfrm>
          <a:prstGeom prst="rect">
            <a:avLst/>
          </a:prstGeom>
        </p:spPr>
      </p:pic>
      <p:pic>
        <p:nvPicPr>
          <p:cNvPr id="12" name="Picture 11" descr="A close up of a sign&#10;&#10;AI-generated content may be incorrect.">
            <a:extLst>
              <a:ext uri="{FF2B5EF4-FFF2-40B4-BE49-F238E27FC236}">
                <a16:creationId xmlns:a16="http://schemas.microsoft.com/office/drawing/2014/main" id="{955AED33-8871-21BD-F94C-7807CAF5FB7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83852" y="4418603"/>
            <a:ext cx="581452" cy="446725"/>
          </a:xfrm>
          <a:prstGeom prst="rect">
            <a:avLst/>
          </a:prstGeom>
        </p:spPr>
      </p:pic>
      <p:pic>
        <p:nvPicPr>
          <p:cNvPr id="13" name="Picture 12" descr="A close up of a sign&#10;&#10;AI-generated content may be incorrect.">
            <a:extLst>
              <a:ext uri="{FF2B5EF4-FFF2-40B4-BE49-F238E27FC236}">
                <a16:creationId xmlns:a16="http://schemas.microsoft.com/office/drawing/2014/main" id="{404B7BDB-C859-F3ED-1975-30ED8B7A0668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47827" t="1994" r="36233" b="50207"/>
          <a:stretch>
            <a:fillRect/>
          </a:stretch>
        </p:blipFill>
        <p:spPr>
          <a:xfrm>
            <a:off x="4348026" y="5478346"/>
            <a:ext cx="717277" cy="446725"/>
          </a:xfrm>
          <a:prstGeom prst="rect">
            <a:avLst/>
          </a:prstGeom>
        </p:spPr>
      </p:pic>
      <p:pic>
        <p:nvPicPr>
          <p:cNvPr id="14" name="Picture 13" descr="A close up of a sign&#10;&#10;AI-generated content may be incorrect.">
            <a:extLst>
              <a:ext uri="{FF2B5EF4-FFF2-40B4-BE49-F238E27FC236}">
                <a16:creationId xmlns:a16="http://schemas.microsoft.com/office/drawing/2014/main" id="{21C184FC-1EB6-19FF-A8B6-532EC905CC5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01085" y="3609540"/>
            <a:ext cx="698680" cy="437491"/>
          </a:xfrm>
          <a:prstGeom prst="rect">
            <a:avLst/>
          </a:prstGeom>
        </p:spPr>
      </p:pic>
      <p:pic>
        <p:nvPicPr>
          <p:cNvPr id="15" name="Picture 14" descr="A close up of a sign&#10;&#10;AI-generated content may be incorrect.">
            <a:extLst>
              <a:ext uri="{FF2B5EF4-FFF2-40B4-BE49-F238E27FC236}">
                <a16:creationId xmlns:a16="http://schemas.microsoft.com/office/drawing/2014/main" id="{EBA4EA04-D860-65E9-5E0E-2171CE4CB11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036983" y="3573511"/>
            <a:ext cx="938556" cy="449725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7AE45EB-FC0E-55CA-B3C3-AEF0A2D4531D}"/>
              </a:ext>
            </a:extLst>
          </p:cNvPr>
          <p:cNvGrpSpPr/>
          <p:nvPr/>
        </p:nvGrpSpPr>
        <p:grpSpPr>
          <a:xfrm>
            <a:off x="7336971" y="4830481"/>
            <a:ext cx="751115" cy="351120"/>
            <a:chOff x="8591552" y="5385012"/>
            <a:chExt cx="1390648" cy="643230"/>
          </a:xfrm>
        </p:grpSpPr>
        <p:pic>
          <p:nvPicPr>
            <p:cNvPr id="18" name="Picture 17" descr="A close up of a blue background&#10;&#10;AI-generated content may be incorrect.">
              <a:extLst>
                <a:ext uri="{FF2B5EF4-FFF2-40B4-BE49-F238E27FC236}">
                  <a16:creationId xmlns:a16="http://schemas.microsoft.com/office/drawing/2014/main" id="{9BB10BFF-62C6-2927-AAF3-99011D2929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rcRect l="1799" t="6057" r="86846" b="52291"/>
            <a:stretch>
              <a:fillRect/>
            </a:stretch>
          </p:blipFill>
          <p:spPr>
            <a:xfrm>
              <a:off x="9099698" y="5385012"/>
              <a:ext cx="882502" cy="629577"/>
            </a:xfrm>
            <a:prstGeom prst="rect">
              <a:avLst/>
            </a:prstGeom>
          </p:spPr>
        </p:pic>
        <p:pic>
          <p:nvPicPr>
            <p:cNvPr id="19" name="Picture 18" descr="A close up of a blue background&#10;&#10;AI-generated content may be incorrect.">
              <a:extLst>
                <a:ext uri="{FF2B5EF4-FFF2-40B4-BE49-F238E27FC236}">
                  <a16:creationId xmlns:a16="http://schemas.microsoft.com/office/drawing/2014/main" id="{43D918FA-7473-7C8D-ADE9-FE10FC7247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rcRect l="92051" t="57499" r="1411" b="849"/>
            <a:stretch>
              <a:fillRect/>
            </a:stretch>
          </p:blipFill>
          <p:spPr>
            <a:xfrm>
              <a:off x="8591552" y="5398665"/>
              <a:ext cx="508146" cy="629577"/>
            </a:xfrm>
            <a:prstGeom prst="rect">
              <a:avLst/>
            </a:prstGeom>
          </p:spPr>
        </p:pic>
      </p:grpSp>
      <p:pic>
        <p:nvPicPr>
          <p:cNvPr id="21" name="Picture 20" descr="A close up of a sign&#10;&#10;AI-generated content may be incorrect.">
            <a:extLst>
              <a:ext uri="{FF2B5EF4-FFF2-40B4-BE49-F238E27FC236}">
                <a16:creationId xmlns:a16="http://schemas.microsoft.com/office/drawing/2014/main" id="{C3CAE862-055B-2725-8BA3-94676798216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965213" y="3411935"/>
            <a:ext cx="525983" cy="471030"/>
          </a:xfrm>
          <a:prstGeom prst="rect">
            <a:avLst/>
          </a:prstGeom>
        </p:spPr>
      </p:pic>
      <p:pic>
        <p:nvPicPr>
          <p:cNvPr id="5" name="Picture 4" descr="A close up of a sign&#10;&#10;AI-generated content may be incorrect.">
            <a:extLst>
              <a:ext uri="{FF2B5EF4-FFF2-40B4-BE49-F238E27FC236}">
                <a16:creationId xmlns:a16="http://schemas.microsoft.com/office/drawing/2014/main" id="{7ECBB386-1147-5EB9-9FDA-17C37AC4B5C9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47827" t="1994" r="36233" b="50207"/>
          <a:stretch>
            <a:fillRect/>
          </a:stretch>
        </p:blipFill>
        <p:spPr>
          <a:xfrm>
            <a:off x="11585602" y="3609540"/>
            <a:ext cx="606398" cy="377669"/>
          </a:xfrm>
          <a:prstGeom prst="rect">
            <a:avLst/>
          </a:prstGeom>
        </p:spPr>
      </p:pic>
      <p:pic>
        <p:nvPicPr>
          <p:cNvPr id="22" name="Picture 21" descr="A black text on a white surface&#10;&#10;AI-generated content may be incorrect.">
            <a:extLst>
              <a:ext uri="{FF2B5EF4-FFF2-40B4-BE49-F238E27FC236}">
                <a16:creationId xmlns:a16="http://schemas.microsoft.com/office/drawing/2014/main" id="{C3C8A3EB-7FFA-AC67-DA8F-A7F9E56505A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673707" y="5057337"/>
            <a:ext cx="476656" cy="360833"/>
          </a:xfrm>
          <a:prstGeom prst="rect">
            <a:avLst/>
          </a:prstGeom>
        </p:spPr>
      </p:pic>
      <p:pic>
        <p:nvPicPr>
          <p:cNvPr id="23" name="Picture 22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FACF1D05-08B8-5358-08A8-89E986B83438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673707" y="5912714"/>
            <a:ext cx="496206" cy="409035"/>
          </a:xfrm>
          <a:prstGeom prst="rect">
            <a:avLst/>
          </a:prstGeom>
        </p:spPr>
      </p:pic>
      <p:pic>
        <p:nvPicPr>
          <p:cNvPr id="24" name="Picture 23" descr="A close up of a face&#10;&#10;AI-generated content may be incorrect.">
            <a:extLst>
              <a:ext uri="{FF2B5EF4-FFF2-40B4-BE49-F238E27FC236}">
                <a16:creationId xmlns:a16="http://schemas.microsoft.com/office/drawing/2014/main" id="{6099D71E-F974-47CF-9740-7049F35B3448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1468095" y="5912714"/>
            <a:ext cx="424617" cy="409035"/>
          </a:xfrm>
          <a:prstGeom prst="rect">
            <a:avLst/>
          </a:prstGeom>
        </p:spPr>
      </p:pic>
      <p:pic>
        <p:nvPicPr>
          <p:cNvPr id="25" name="Picture 24" descr="A close up of a face&#10;&#10;AI-generated content may be incorrect.">
            <a:extLst>
              <a:ext uri="{FF2B5EF4-FFF2-40B4-BE49-F238E27FC236}">
                <a16:creationId xmlns:a16="http://schemas.microsoft.com/office/drawing/2014/main" id="{244F1B5E-0C49-A9DE-B1F1-8D86B4584C39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1571378" y="5110001"/>
            <a:ext cx="321334" cy="355988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087BF0E-EBAA-B37A-237D-FA0CAE5284F7}"/>
              </a:ext>
            </a:extLst>
          </p:cNvPr>
          <p:cNvSpPr/>
          <p:nvPr/>
        </p:nvSpPr>
        <p:spPr>
          <a:xfrm>
            <a:off x="54301" y="3051018"/>
            <a:ext cx="5112022" cy="346528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26FEB02-90AF-5BBA-EA15-A76B5E5A5DDE}"/>
              </a:ext>
            </a:extLst>
          </p:cNvPr>
          <p:cNvSpPr/>
          <p:nvPr/>
        </p:nvSpPr>
        <p:spPr>
          <a:xfrm>
            <a:off x="5166323" y="1973655"/>
            <a:ext cx="7079977" cy="4521379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83E950B-E080-486E-673C-261B79FF119E}"/>
              </a:ext>
            </a:extLst>
          </p:cNvPr>
          <p:cNvSpPr/>
          <p:nvPr/>
        </p:nvSpPr>
        <p:spPr>
          <a:xfrm>
            <a:off x="54301" y="1997935"/>
            <a:ext cx="1941478" cy="346528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84302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E92BB-6A3A-DE3F-4D17-B532CD258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0BF3F-3812-B6C2-133E-E46CB029E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Al-Madd Al-Kalimi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الكلمي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4C9825-1DF6-9A03-1A32-5D4EBAC00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F1F5D0-5768-E227-1F49-602F5A019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22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6515C35-534F-9572-9B08-214BED3245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Tabee’ee</a:t>
            </a:r>
            <a:r>
              <a:rPr lang="en-US" dirty="0"/>
              <a:t> </a:t>
            </a:r>
            <a:r>
              <a:rPr lang="ar-KW" dirty="0"/>
              <a:t>المد الطبيعي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7F98547-1597-B72A-515E-3452ED5ADFEB}"/>
              </a:ext>
            </a:extLst>
          </p:cNvPr>
          <p:cNvSpPr txBox="1">
            <a:spLocks/>
          </p:cNvSpPr>
          <p:nvPr/>
        </p:nvSpPr>
        <p:spPr>
          <a:xfrm>
            <a:off x="559174" y="2004360"/>
            <a:ext cx="11073652" cy="142464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lnSpc>
                <a:spcPct val="100000"/>
              </a:lnSpc>
              <a:buNone/>
            </a:pPr>
            <a:r>
              <a:rPr lang="en-CA" sz="2800" dirty="0">
                <a:latin typeface="+mn-lt"/>
              </a:rPr>
              <a:t>Also called “Mutlaq” (Absolute); in Madd letters that are and the end of the word</a:t>
            </a: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KW" sz="2800" dirty="0">
                <a:latin typeface="Calibri" panose="020F0502020204030204" pitchFamily="34" charset="0"/>
                <a:cs typeface="Calibri" panose="020F0502020204030204" pitchFamily="34" charset="0"/>
              </a:rPr>
              <a:t>المد المطلق</a:t>
            </a:r>
            <a:r>
              <a:rPr lang="en-CA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800" dirty="0">
                <a:latin typeface="Calibri" panose="020F0502020204030204" pitchFamily="34" charset="0"/>
                <a:cs typeface="Calibri" panose="020F0502020204030204" pitchFamily="34" charset="0"/>
              </a:rPr>
              <a:t>المتطرف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B9744591-A1F2-DCE5-A9D7-DDEE05E73D7B}"/>
              </a:ext>
            </a:extLst>
          </p:cNvPr>
          <p:cNvGraphicFramePr/>
          <p:nvPr/>
        </p:nvGraphicFramePr>
        <p:xfrm>
          <a:off x="1882479" y="3612497"/>
          <a:ext cx="8427041" cy="24538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376588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206FA1-D377-E7BD-E4D6-7662A6A89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AA419-BBFC-6671-281E-B5F9B8E7C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Al-Madd Al-Kalimi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الكلمي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3B8E02-3939-BD4E-9FB3-62F47C13B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419C4D-3ED2-09FE-AEDC-A8446EED6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23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1C7E068-C8B1-C34C-9C19-1DA2515ABA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Tabee’ee</a:t>
            </a:r>
            <a:r>
              <a:rPr lang="en-US" dirty="0"/>
              <a:t> </a:t>
            </a:r>
            <a:r>
              <a:rPr lang="ar-KW" dirty="0"/>
              <a:t>المد الطبيعي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D7B5A531-ECBD-6AEF-3B6A-2A1C717EF39D}"/>
              </a:ext>
            </a:extLst>
          </p:cNvPr>
          <p:cNvSpPr txBox="1">
            <a:spLocks/>
          </p:cNvSpPr>
          <p:nvPr/>
        </p:nvSpPr>
        <p:spPr>
          <a:xfrm>
            <a:off x="559174" y="3931740"/>
            <a:ext cx="11073652" cy="142464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lnSpc>
                <a:spcPct val="100000"/>
              </a:lnSpc>
              <a:buNone/>
            </a:pPr>
            <a:r>
              <a:rPr lang="en-CA" sz="2800" dirty="0">
                <a:latin typeface="+mn-lt"/>
              </a:rPr>
              <a:t>Madd letters that are and the end of the word that are not followed by </a:t>
            </a:r>
            <a:r>
              <a:rPr lang="en-CA" sz="2800" dirty="0" err="1">
                <a:latin typeface="+mn-lt"/>
              </a:rPr>
              <a:t>hamzah</a:t>
            </a:r>
            <a:r>
              <a:rPr lang="en-CA" sz="2800" dirty="0">
                <a:latin typeface="+mn-lt"/>
              </a:rPr>
              <a:t> or </a:t>
            </a:r>
            <a:r>
              <a:rPr lang="en-CA" sz="2800" dirty="0" err="1">
                <a:latin typeface="+mn-lt"/>
              </a:rPr>
              <a:t>sukoon</a:t>
            </a:r>
            <a:endParaRPr lang="en-CA" sz="2800" dirty="0">
              <a:latin typeface="+mn-lt"/>
            </a:endParaRP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KW" sz="2800" dirty="0">
                <a:latin typeface="Calibri" panose="020F0502020204030204" pitchFamily="34" charset="0"/>
                <a:cs typeface="Calibri" panose="020F0502020204030204" pitchFamily="34" charset="0"/>
              </a:rPr>
              <a:t>عندما يكون حرف المد متطرف ولا يتبعه همزة أو سكون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8B822D3-5BA9-F057-06BB-F9BBE922C869}"/>
              </a:ext>
            </a:extLst>
          </p:cNvPr>
          <p:cNvGraphicFramePr/>
          <p:nvPr/>
        </p:nvGraphicFramePr>
        <p:xfrm>
          <a:off x="1057781" y="2202082"/>
          <a:ext cx="9305419" cy="1424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065930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8B0BD-42B3-08AD-D6D5-92D8CF9FB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0C926-C3C5-991F-3D84-D337BC4F9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Al-Madd Al-Kalimi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الكلمي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A385E-7CAA-D7E1-67CF-9756C5EC2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8398FA-1068-6403-732F-794594862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EE4B047-0BDC-61FF-A63A-B002B1EB1C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Tabee’ee</a:t>
            </a:r>
            <a:r>
              <a:rPr lang="en-US" dirty="0"/>
              <a:t> </a:t>
            </a:r>
            <a:r>
              <a:rPr lang="ar-KW" dirty="0"/>
              <a:t>المد الطبيعي</a:t>
            </a:r>
            <a:endParaRPr lang="en-US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62D4197C-8578-46CF-98AD-D8E06B0B6A83}"/>
              </a:ext>
            </a:extLst>
          </p:cNvPr>
          <p:cNvGraphicFramePr/>
          <p:nvPr/>
        </p:nvGraphicFramePr>
        <p:xfrm>
          <a:off x="1057781" y="2202082"/>
          <a:ext cx="9305419" cy="1424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E0AE4C1B-041C-873C-9470-C09FB6EA78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18100" y="3299573"/>
            <a:ext cx="1981200" cy="1028700"/>
          </a:xfrm>
          <a:prstGeom prst="rect">
            <a:avLst/>
          </a:prstGeom>
        </p:spPr>
      </p:pic>
      <p:pic>
        <p:nvPicPr>
          <p:cNvPr id="10" name="Picture 9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7326DE45-4F16-4590-78EC-108C6350FC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1100" y="5395034"/>
            <a:ext cx="2235200" cy="927100"/>
          </a:xfrm>
          <a:prstGeom prst="rect">
            <a:avLst/>
          </a:prstGeom>
        </p:spPr>
      </p:pic>
      <p:pic>
        <p:nvPicPr>
          <p:cNvPr id="12" name="Picture 11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3385BE12-0F4A-2A7C-3E89-A58BBC3C41A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18100" y="4366353"/>
            <a:ext cx="19558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6111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88569-646A-D9C8-2682-75ED365C6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CC33D-C952-78CF-A095-E3CFE50BB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Al-Madd Al-Kalimi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الكلمي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A0F5A5-64A7-DBCD-E5E8-5E21A958B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319793-1F8D-E76D-6720-0D53F5447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A0AFF9B-17A0-739F-A422-254922BD7B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Tabee’ee</a:t>
            </a:r>
            <a:r>
              <a:rPr lang="en-US" dirty="0"/>
              <a:t> </a:t>
            </a:r>
            <a:r>
              <a:rPr lang="ar-KW" dirty="0"/>
              <a:t>المد الطبيعي</a:t>
            </a:r>
            <a:endParaRPr lang="en-US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802CA26-14BB-A62D-EB9F-D0249DE06142}"/>
              </a:ext>
            </a:extLst>
          </p:cNvPr>
          <p:cNvGraphicFramePr/>
          <p:nvPr/>
        </p:nvGraphicFramePr>
        <p:xfrm>
          <a:off x="1004103" y="2202083"/>
          <a:ext cx="9305418" cy="1424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928ABB6B-DF9B-6CBE-A68C-74C7C1374B56}"/>
              </a:ext>
            </a:extLst>
          </p:cNvPr>
          <p:cNvGrpSpPr/>
          <p:nvPr/>
        </p:nvGrpSpPr>
        <p:grpSpPr>
          <a:xfrm>
            <a:off x="1004103" y="3967375"/>
            <a:ext cx="3166802" cy="1134564"/>
            <a:chOff x="4472976" y="0"/>
            <a:chExt cx="1960068" cy="569811"/>
          </a:xfrm>
          <a:solidFill>
            <a:schemeClr val="accent1">
              <a:lumMod val="50000"/>
            </a:schemeClr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5527AFE-A54D-F6BC-844A-48AC264012F2}"/>
                </a:ext>
              </a:extLst>
            </p:cNvPr>
            <p:cNvSpPr/>
            <p:nvPr/>
          </p:nvSpPr>
          <p:spPr>
            <a:xfrm>
              <a:off x="4472976" y="0"/>
              <a:ext cx="1960068" cy="569811"/>
            </a:xfrm>
            <a:prstGeom prst="rect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 sz="24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48E8E03-2746-8D89-6B5D-E05805C8F4BB}"/>
                </a:ext>
              </a:extLst>
            </p:cNvPr>
            <p:cNvSpPr/>
            <p:nvPr/>
          </p:nvSpPr>
          <p:spPr>
            <a:xfrm>
              <a:off x="4472976" y="0"/>
              <a:ext cx="1960068" cy="56981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400" b="1" kern="1200" dirty="0"/>
                <a:t>مد العوض</a:t>
              </a:r>
              <a:br>
                <a:rPr lang="ar-SA" sz="2400" b="1" kern="1200" dirty="0"/>
              </a:br>
              <a:r>
                <a:rPr lang="en-US" sz="2400" b="1" kern="1200" dirty="0" err="1"/>
                <a:t>Iwad</a:t>
              </a:r>
              <a:r>
                <a:rPr lang="en-US" sz="2400" b="1" kern="1200" dirty="0"/>
                <a:t> (</a:t>
              </a:r>
              <a:r>
                <a:rPr lang="en-US" sz="2400" b="1" kern="1200" dirty="0" err="1"/>
                <a:t>subistitute</a:t>
              </a:r>
              <a:r>
                <a:rPr lang="en-US" sz="2400" b="1" kern="1200" dirty="0"/>
                <a:t>)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8F066B9-5FE1-2AF9-B861-4BDFA251B9C9}"/>
              </a:ext>
            </a:extLst>
          </p:cNvPr>
          <p:cNvGrpSpPr/>
          <p:nvPr/>
        </p:nvGrpSpPr>
        <p:grpSpPr>
          <a:xfrm>
            <a:off x="4557504" y="3967375"/>
            <a:ext cx="3166802" cy="1134564"/>
            <a:chOff x="2220160" y="0"/>
            <a:chExt cx="1960068" cy="569811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ADEB216-A0BE-8817-AEEF-9936756FEA12}"/>
                </a:ext>
              </a:extLst>
            </p:cNvPr>
            <p:cNvSpPr/>
            <p:nvPr/>
          </p:nvSpPr>
          <p:spPr>
            <a:xfrm>
              <a:off x="2220160" y="0"/>
              <a:ext cx="1960068" cy="569811"/>
            </a:xfrm>
            <a:prstGeom prst="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 sz="240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C1241AF-1B85-9925-E7B3-1F3081FC56D9}"/>
                </a:ext>
              </a:extLst>
            </p:cNvPr>
            <p:cNvSpPr/>
            <p:nvPr/>
          </p:nvSpPr>
          <p:spPr>
            <a:xfrm>
              <a:off x="2220160" y="0"/>
              <a:ext cx="1960068" cy="569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400" b="1" kern="1200" dirty="0"/>
                <a:t>التقاء الساكنين</a:t>
              </a:r>
              <a:br>
                <a:rPr lang="ar-SA" sz="2400" b="1" kern="1200" dirty="0"/>
              </a:br>
              <a:r>
                <a:rPr lang="en-US" sz="2400" b="1" kern="1200" dirty="0"/>
                <a:t>Meeting of 2 </a:t>
              </a:r>
              <a:r>
                <a:rPr lang="en-US" sz="2400" b="1" kern="1200" dirty="0" err="1"/>
                <a:t>sakin</a:t>
              </a:r>
              <a:endParaRPr lang="en-US" sz="2400" b="1" kern="1200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3527F70-CF7C-C220-23B9-CA60B52E1F24}"/>
              </a:ext>
            </a:extLst>
          </p:cNvPr>
          <p:cNvGrpSpPr/>
          <p:nvPr/>
        </p:nvGrpSpPr>
        <p:grpSpPr>
          <a:xfrm>
            <a:off x="7950030" y="3967375"/>
            <a:ext cx="3166802" cy="1134564"/>
            <a:chOff x="2010" y="36719"/>
            <a:chExt cx="1960068" cy="569811"/>
          </a:xfrm>
          <a:solidFill>
            <a:schemeClr val="accent2">
              <a:lumMod val="50000"/>
            </a:schemeClr>
          </a:solidFill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6CFED84-ADD7-A112-BCE9-5F9B3135AB29}"/>
                </a:ext>
              </a:extLst>
            </p:cNvPr>
            <p:cNvSpPr/>
            <p:nvPr/>
          </p:nvSpPr>
          <p:spPr>
            <a:xfrm>
              <a:off x="2010" y="36719"/>
              <a:ext cx="1960068" cy="569811"/>
            </a:xfrm>
            <a:prstGeom prst="rect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 sz="240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E4C905F-D0EA-F009-CB8E-0B0D58F12855}"/>
                </a:ext>
              </a:extLst>
            </p:cNvPr>
            <p:cNvSpPr/>
            <p:nvPr/>
          </p:nvSpPr>
          <p:spPr>
            <a:xfrm>
              <a:off x="2010" y="36719"/>
              <a:ext cx="1960068" cy="56981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400" b="1" kern="1200" dirty="0"/>
                <a:t>الألفات السبعة</a:t>
              </a:r>
            </a:p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/>
                <a:t>The 7 </a:t>
              </a:r>
              <a:r>
                <a:rPr lang="en-US" sz="2400" b="1" kern="1200" dirty="0" err="1"/>
                <a:t>Alefs</a:t>
              </a:r>
              <a:endParaRPr lang="en-US" sz="2400" b="1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997891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2445B-76B1-6F8E-1DD6-16C165515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D3D21-5965-9BD0-1928-9C88CF74A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Al-Madd Al-Kalimi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الكلمي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92ABF-29CC-EF42-C70C-2FD8AFA7F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3C13D1-483D-B459-F01D-61C65EAF2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26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CBFD72B-018D-5B50-B098-93F451C805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Tabee’ee</a:t>
            </a:r>
            <a:r>
              <a:rPr lang="en-US" dirty="0"/>
              <a:t> </a:t>
            </a:r>
            <a:r>
              <a:rPr lang="ar-KW" dirty="0"/>
              <a:t>المد الطبيعي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045DD36D-7812-5E4D-277F-D4B053F60C1F}"/>
              </a:ext>
            </a:extLst>
          </p:cNvPr>
          <p:cNvSpPr txBox="1">
            <a:spLocks/>
          </p:cNvSpPr>
          <p:nvPr/>
        </p:nvSpPr>
        <p:spPr>
          <a:xfrm>
            <a:off x="4170905" y="3423071"/>
            <a:ext cx="7196417" cy="142464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lnSpc>
                <a:spcPct val="100000"/>
              </a:lnSpc>
              <a:buNone/>
            </a:pPr>
            <a:r>
              <a:rPr lang="en-CA" sz="2800" dirty="0">
                <a:latin typeface="+mn-lt"/>
              </a:rPr>
              <a:t>Alif Madd that substitutes the </a:t>
            </a:r>
            <a:r>
              <a:rPr lang="en-CA" sz="2800" dirty="0" err="1">
                <a:latin typeface="+mn-lt"/>
              </a:rPr>
              <a:t>Tanween</a:t>
            </a:r>
            <a:r>
              <a:rPr lang="en-CA" sz="2800" dirty="0">
                <a:latin typeface="+mn-lt"/>
              </a:rPr>
              <a:t> Fat-h when stopping</a:t>
            </a: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KW" sz="2800" dirty="0">
                <a:latin typeface="Calibri" panose="020F0502020204030204" pitchFamily="34" charset="0"/>
                <a:cs typeface="Calibri" panose="020F0502020204030204" pitchFamily="34" charset="0"/>
              </a:rPr>
              <a:t>ألف المد التي تستبدل تنوين الفتح عند الوقوف عليه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329F2CD-4AA2-FCB4-C243-0858B9C81DBA}"/>
              </a:ext>
            </a:extLst>
          </p:cNvPr>
          <p:cNvGraphicFramePr/>
          <p:nvPr/>
        </p:nvGraphicFramePr>
        <p:xfrm>
          <a:off x="1004103" y="2202083"/>
          <a:ext cx="9305418" cy="1424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E4280E44-5A8F-A4E4-6341-EFA3B10155D8}"/>
              </a:ext>
            </a:extLst>
          </p:cNvPr>
          <p:cNvGrpSpPr/>
          <p:nvPr/>
        </p:nvGrpSpPr>
        <p:grpSpPr>
          <a:xfrm>
            <a:off x="1004103" y="3967375"/>
            <a:ext cx="3166802" cy="1134564"/>
            <a:chOff x="4472976" y="0"/>
            <a:chExt cx="1960068" cy="569811"/>
          </a:xfrm>
          <a:solidFill>
            <a:schemeClr val="tx2">
              <a:lumMod val="50000"/>
            </a:schemeClr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BAF8B8F-1732-54A4-A376-5D4D2153B6B2}"/>
                </a:ext>
              </a:extLst>
            </p:cNvPr>
            <p:cNvSpPr/>
            <p:nvPr/>
          </p:nvSpPr>
          <p:spPr>
            <a:xfrm>
              <a:off x="4472976" y="0"/>
              <a:ext cx="1960068" cy="569811"/>
            </a:xfrm>
            <a:prstGeom prst="rect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 sz="24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4DA5285-D33F-7EC8-FF72-409B795A8920}"/>
                </a:ext>
              </a:extLst>
            </p:cNvPr>
            <p:cNvSpPr/>
            <p:nvPr/>
          </p:nvSpPr>
          <p:spPr>
            <a:xfrm>
              <a:off x="4472976" y="0"/>
              <a:ext cx="1960068" cy="56981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400" b="1" kern="1200" dirty="0"/>
                <a:t>مد العوض</a:t>
              </a:r>
              <a:br>
                <a:rPr lang="ar-SA" sz="2400" b="1" kern="1200" dirty="0"/>
              </a:br>
              <a:r>
                <a:rPr lang="en-US" sz="2400" b="1" kern="1200" dirty="0" err="1"/>
                <a:t>Iwad</a:t>
              </a:r>
              <a:r>
                <a:rPr lang="en-US" sz="2400" b="1" kern="1200" dirty="0"/>
                <a:t> (</a:t>
              </a:r>
              <a:r>
                <a:rPr lang="en-US" sz="2400" b="1" kern="1200" dirty="0" err="1"/>
                <a:t>subistitute</a:t>
              </a:r>
              <a:r>
                <a:rPr lang="en-US" sz="2400" b="1" kern="1200" dirty="0"/>
                <a:t>)</a:t>
              </a:r>
            </a:p>
          </p:txBody>
        </p:sp>
      </p:grpSp>
      <p:pic>
        <p:nvPicPr>
          <p:cNvPr id="8" name="Picture 7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EA5DD1C5-2BF6-8512-28AE-ED1D259D43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1499" y="4965360"/>
            <a:ext cx="2555614" cy="650312"/>
          </a:xfrm>
          <a:prstGeom prst="rect">
            <a:avLst/>
          </a:prstGeom>
        </p:spPr>
      </p:pic>
      <p:pic>
        <p:nvPicPr>
          <p:cNvPr id="15" name="Picture 14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502C0A4E-A2D7-A834-5D51-4D3D309B8D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8013" y="5669073"/>
            <a:ext cx="2022587" cy="76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0740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16ABF-0FEF-D78F-8D76-25356C812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90FBC-7139-D45B-D137-8EB205398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Al-Madd Al-Kalimi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الكلمي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857DD0-4729-CA67-54BD-9BBBF61A8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A13B15-6722-B139-EB81-EDAF8E53B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27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955AC23-8CE0-EA4C-C1A3-C775E81F4E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Tabee’ee</a:t>
            </a:r>
            <a:r>
              <a:rPr lang="en-US" dirty="0"/>
              <a:t> </a:t>
            </a:r>
            <a:r>
              <a:rPr lang="ar-KW" dirty="0"/>
              <a:t>المد الطبيعي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86D3A3F9-342F-5AC3-87B2-7A7793273447}"/>
              </a:ext>
            </a:extLst>
          </p:cNvPr>
          <p:cNvSpPr txBox="1">
            <a:spLocks/>
          </p:cNvSpPr>
          <p:nvPr/>
        </p:nvSpPr>
        <p:spPr>
          <a:xfrm>
            <a:off x="4170905" y="3423071"/>
            <a:ext cx="7196417" cy="142464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lnSpc>
                <a:spcPct val="100000"/>
              </a:lnSpc>
              <a:buNone/>
            </a:pPr>
            <a:r>
              <a:rPr lang="en-CA" sz="2800" dirty="0">
                <a:latin typeface="+mn-lt"/>
              </a:rPr>
              <a:t>Madd letters that are followed by a </a:t>
            </a:r>
            <a:r>
              <a:rPr lang="en-CA" sz="2800" dirty="0" err="1">
                <a:latin typeface="+mn-lt"/>
              </a:rPr>
              <a:t>sukoon</a:t>
            </a:r>
            <a:endParaRPr lang="en-CA" sz="2800" dirty="0">
              <a:latin typeface="+mn-lt"/>
            </a:endParaRP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KW" sz="2800" dirty="0">
                <a:latin typeface="Calibri" panose="020F0502020204030204" pitchFamily="34" charset="0"/>
                <a:cs typeface="Calibri" panose="020F0502020204030204" pitchFamily="34" charset="0"/>
              </a:rPr>
              <a:t>المد المتبوع بحرف ساكن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AF0DA97E-2804-CBDE-4BF0-72093883484C}"/>
              </a:ext>
            </a:extLst>
          </p:cNvPr>
          <p:cNvGraphicFramePr/>
          <p:nvPr/>
        </p:nvGraphicFramePr>
        <p:xfrm>
          <a:off x="1004103" y="2202083"/>
          <a:ext cx="9305418" cy="1424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78CB5B72-686A-5D94-59DB-50B5C0E41E7B}"/>
              </a:ext>
            </a:extLst>
          </p:cNvPr>
          <p:cNvGrpSpPr/>
          <p:nvPr/>
        </p:nvGrpSpPr>
        <p:grpSpPr>
          <a:xfrm>
            <a:off x="1004103" y="3967375"/>
            <a:ext cx="3166802" cy="1134564"/>
            <a:chOff x="4472976" y="0"/>
            <a:chExt cx="1960068" cy="569811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4D8AB17-830A-A506-5460-0185EB1BED1C}"/>
                </a:ext>
              </a:extLst>
            </p:cNvPr>
            <p:cNvSpPr/>
            <p:nvPr/>
          </p:nvSpPr>
          <p:spPr>
            <a:xfrm>
              <a:off x="4472976" y="0"/>
              <a:ext cx="1960068" cy="569811"/>
            </a:xfrm>
            <a:prstGeom prst="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 sz="24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A348790-8C08-52DC-7E4A-8ACD9C2B33E1}"/>
                </a:ext>
              </a:extLst>
            </p:cNvPr>
            <p:cNvSpPr/>
            <p:nvPr/>
          </p:nvSpPr>
          <p:spPr>
            <a:xfrm>
              <a:off x="4472976" y="0"/>
              <a:ext cx="1960068" cy="569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400" b="1" dirty="0"/>
                <a:t>التقاء الساكنين</a:t>
              </a:r>
              <a:br>
                <a:rPr lang="ar-SA" sz="2400" b="1" dirty="0"/>
              </a:br>
              <a:r>
                <a:rPr lang="en-US" sz="2400" b="1" dirty="0"/>
                <a:t>Meeting of 2 </a:t>
              </a:r>
              <a:r>
                <a:rPr lang="en-US" sz="2400" b="1" dirty="0" err="1"/>
                <a:t>sakin</a:t>
              </a:r>
              <a:endParaRPr lang="en-US" sz="2400" b="1" dirty="0"/>
            </a:p>
          </p:txBody>
        </p:sp>
      </p:grpSp>
      <p:pic>
        <p:nvPicPr>
          <p:cNvPr id="8" name="Picture 7" descr="A black writing on a white background&#10;&#10;AI-generated content may be incorrect.">
            <a:extLst>
              <a:ext uri="{FF2B5EF4-FFF2-40B4-BE49-F238E27FC236}">
                <a16:creationId xmlns:a16="http://schemas.microsoft.com/office/drawing/2014/main" id="{70D20C44-B2BF-7F39-997F-AF7C58D1C0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16827" y="4536457"/>
            <a:ext cx="1747861" cy="909360"/>
          </a:xfrm>
          <a:prstGeom prst="rect">
            <a:avLst/>
          </a:prstGeom>
        </p:spPr>
      </p:pic>
      <p:pic>
        <p:nvPicPr>
          <p:cNvPr id="15" name="Picture 14" descr="A black writing on a white surface&#10;&#10;AI-generated content may be incorrect.">
            <a:extLst>
              <a:ext uri="{FF2B5EF4-FFF2-40B4-BE49-F238E27FC236}">
                <a16:creationId xmlns:a16="http://schemas.microsoft.com/office/drawing/2014/main" id="{28999826-D77D-B89F-0C63-62473E5C80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16827" y="5503016"/>
            <a:ext cx="1665192" cy="850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55CAF-5124-5455-9318-5FBBE4F38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FA411-36F9-34F9-7727-948A359AB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Al-Madd Al-Kalimi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الكلمي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A42DD8-B6FA-FD5E-2DBF-F70500E26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11DB0B-C490-0849-CD9B-BB514AFF7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28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0F7D951-28F4-B7E0-5126-3B78447606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Tabee’ee</a:t>
            </a:r>
            <a:r>
              <a:rPr lang="en-US" dirty="0"/>
              <a:t> </a:t>
            </a:r>
            <a:r>
              <a:rPr lang="ar-KW" dirty="0"/>
              <a:t>المد الطبيعي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276BEB9F-5944-2827-302C-54478CC33590}"/>
              </a:ext>
            </a:extLst>
          </p:cNvPr>
          <p:cNvSpPr txBox="1">
            <a:spLocks/>
          </p:cNvSpPr>
          <p:nvPr/>
        </p:nvSpPr>
        <p:spPr>
          <a:xfrm>
            <a:off x="4170905" y="3423071"/>
            <a:ext cx="7196417" cy="71504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lnSpc>
                <a:spcPct val="100000"/>
              </a:lnSpc>
              <a:buNone/>
            </a:pPr>
            <a:r>
              <a:rPr lang="en-CA" sz="2800" dirty="0">
                <a:latin typeface="+mn-lt"/>
              </a:rPr>
              <a:t>Special case Alifs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22960234-3360-F050-61B7-3972C0067C73}"/>
              </a:ext>
            </a:extLst>
          </p:cNvPr>
          <p:cNvGraphicFramePr/>
          <p:nvPr/>
        </p:nvGraphicFramePr>
        <p:xfrm>
          <a:off x="1004103" y="2202083"/>
          <a:ext cx="9305418" cy="1424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0CBC2A7E-4F67-6E1E-B0B5-AEFF9777EE64}"/>
              </a:ext>
            </a:extLst>
          </p:cNvPr>
          <p:cNvGrpSpPr/>
          <p:nvPr/>
        </p:nvGrpSpPr>
        <p:grpSpPr>
          <a:xfrm>
            <a:off x="1004103" y="3967375"/>
            <a:ext cx="3166802" cy="1134564"/>
            <a:chOff x="4472976" y="0"/>
            <a:chExt cx="1960068" cy="569811"/>
          </a:xfrm>
          <a:solidFill>
            <a:schemeClr val="accent2">
              <a:lumMod val="50000"/>
            </a:schemeClr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85567AB-AD75-4FA8-7E57-E2DB179E6314}"/>
                </a:ext>
              </a:extLst>
            </p:cNvPr>
            <p:cNvSpPr/>
            <p:nvPr/>
          </p:nvSpPr>
          <p:spPr>
            <a:xfrm>
              <a:off x="4472976" y="0"/>
              <a:ext cx="1960068" cy="569811"/>
            </a:xfrm>
            <a:prstGeom prst="rect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 sz="24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1347256-A287-4F44-F382-07D18A0ED640}"/>
                </a:ext>
              </a:extLst>
            </p:cNvPr>
            <p:cNvSpPr/>
            <p:nvPr/>
          </p:nvSpPr>
          <p:spPr>
            <a:xfrm>
              <a:off x="4472976" y="0"/>
              <a:ext cx="1960068" cy="56981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400" b="1" dirty="0"/>
                <a:t>الألفات السبعة</a:t>
              </a:r>
            </a:p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dirty="0"/>
                <a:t>The 7 Alefs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F8AABFB-6513-3122-5274-BB269AE49163}"/>
              </a:ext>
            </a:extLst>
          </p:cNvPr>
          <p:cNvSpPr txBox="1"/>
          <p:nvPr/>
        </p:nvSpPr>
        <p:spPr>
          <a:xfrm>
            <a:off x="6089874" y="4138118"/>
            <a:ext cx="3358478" cy="2289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r" defTabSz="577850" rtl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ar-SA" sz="2800" b="1" kern="1200" dirty="0"/>
              <a:t>أن</a:t>
            </a:r>
            <a:r>
              <a:rPr lang="ar-SA" sz="2800" b="1" kern="1200" dirty="0">
                <a:solidFill>
                  <a:srgbClr val="FF0000"/>
                </a:solidFill>
              </a:rPr>
              <a:t>ا</a:t>
            </a:r>
            <a:endParaRPr lang="en-US" sz="2800" b="1" kern="1200" dirty="0">
              <a:solidFill>
                <a:srgbClr val="FF0000"/>
              </a:solidFill>
            </a:endParaRPr>
          </a:p>
          <a:p>
            <a:pPr marL="0" lvl="1" algn="r" defTabSz="577850" rtl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ar-SA" sz="2800" b="1" kern="1200" dirty="0"/>
              <a:t>لكن</a:t>
            </a:r>
            <a:r>
              <a:rPr lang="ar-SA" sz="2800" b="1" kern="1200" dirty="0">
                <a:solidFill>
                  <a:srgbClr val="FF0000"/>
                </a:solidFill>
              </a:rPr>
              <a:t>ا</a:t>
            </a:r>
            <a:endParaRPr lang="en-US" sz="2800" b="1" kern="1200" dirty="0">
              <a:solidFill>
                <a:srgbClr val="FF0000"/>
              </a:solidFill>
            </a:endParaRPr>
          </a:p>
          <a:p>
            <a:pPr marL="0" lvl="1" algn="r" defTabSz="577850" rtl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ar-SA" sz="2800" b="1" kern="1200" dirty="0"/>
              <a:t>الظنون</a:t>
            </a:r>
            <a:r>
              <a:rPr lang="ar-SA" sz="2800" b="1" kern="1200" dirty="0">
                <a:solidFill>
                  <a:srgbClr val="FF0000"/>
                </a:solidFill>
              </a:rPr>
              <a:t>ا</a:t>
            </a:r>
            <a:r>
              <a:rPr lang="ar-SA" sz="2800" b="1" kern="1200" dirty="0"/>
              <a:t> – الرسو</a:t>
            </a:r>
            <a:r>
              <a:rPr lang="ar-SA" sz="2800" b="1" kern="1200" dirty="0">
                <a:solidFill>
                  <a:srgbClr val="FF0000"/>
                </a:solidFill>
              </a:rPr>
              <a:t>لا</a:t>
            </a:r>
            <a:r>
              <a:rPr lang="ar-SA" sz="2800" b="1" kern="1200" dirty="0"/>
              <a:t> – السبي</a:t>
            </a:r>
            <a:r>
              <a:rPr lang="ar-SA" sz="2800" b="1" kern="1200" dirty="0">
                <a:solidFill>
                  <a:srgbClr val="FF0000"/>
                </a:solidFill>
              </a:rPr>
              <a:t>لا</a:t>
            </a:r>
            <a:endParaRPr lang="en-US" sz="2800" b="1" kern="1200" dirty="0">
              <a:solidFill>
                <a:srgbClr val="FF0000"/>
              </a:solidFill>
            </a:endParaRPr>
          </a:p>
          <a:p>
            <a:pPr marL="0" lvl="1" algn="r" defTabSz="577850" rtl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ar-SA" sz="2800" b="1" kern="1200" dirty="0"/>
              <a:t>قوارير</a:t>
            </a:r>
            <a:r>
              <a:rPr lang="ar-SA" sz="2800" b="1" kern="1200" dirty="0">
                <a:solidFill>
                  <a:srgbClr val="FF0000"/>
                </a:solidFill>
              </a:rPr>
              <a:t>ا</a:t>
            </a:r>
            <a:r>
              <a:rPr lang="ar-SA" sz="2800" b="1" kern="1200" dirty="0"/>
              <a:t> (الأولى</a:t>
            </a:r>
            <a:r>
              <a:rPr lang="en-US" sz="2800" b="1" kern="1200" dirty="0"/>
              <a:t>The 1</a:t>
            </a:r>
            <a:r>
              <a:rPr lang="en-US" sz="2800" b="1" kern="1200" baseline="30000" dirty="0"/>
              <a:t>st</a:t>
            </a:r>
            <a:r>
              <a:rPr lang="en-US" sz="2800" b="1" kern="1200" dirty="0"/>
              <a:t> </a:t>
            </a:r>
            <a:r>
              <a:rPr lang="ar-SA" sz="2800" b="1" kern="1200" dirty="0"/>
              <a:t>)</a:t>
            </a:r>
            <a:endParaRPr lang="en-US" sz="2800" b="1" kern="1200" dirty="0"/>
          </a:p>
          <a:p>
            <a:pPr marL="0" lvl="1" algn="r" defTabSz="577850" rtl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ar-SA" sz="2800" b="1" kern="1200" dirty="0"/>
              <a:t>سلاس</a:t>
            </a:r>
            <a:r>
              <a:rPr lang="ar-SA" sz="2800" b="1" kern="1200" dirty="0">
                <a:solidFill>
                  <a:srgbClr val="FF0000"/>
                </a:solidFill>
              </a:rPr>
              <a:t>لا</a:t>
            </a:r>
            <a:endParaRPr lang="en-US" sz="2800" b="1" kern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4168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AE4C8-30E2-ACB4-3846-1BF8FD523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B3435-8EF7-DD4B-B9A1-F43CBA463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Al-Madd Al-Kalimi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الكلمي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0100B9-885D-9C2A-7695-BD28334DF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14C8DF-CC2B-11E6-F1A0-6387AC3C1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29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B2DCAE-111A-7FDB-BE46-2803050680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Tabee’ee</a:t>
            </a:r>
            <a:r>
              <a:rPr lang="en-US" dirty="0"/>
              <a:t> </a:t>
            </a:r>
            <a:r>
              <a:rPr lang="ar-KW" dirty="0"/>
              <a:t>المد الطبيعي</a:t>
            </a:r>
            <a:endParaRPr lang="en-US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BAC5510-1462-0A12-39AF-3CAD02304A25}"/>
              </a:ext>
            </a:extLst>
          </p:cNvPr>
          <p:cNvGraphicFramePr/>
          <p:nvPr/>
        </p:nvGraphicFramePr>
        <p:xfrm>
          <a:off x="1004103" y="2202083"/>
          <a:ext cx="9305418" cy="1424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3BC6EC4F-27E6-9B02-BD5C-1AD91401864A}"/>
              </a:ext>
            </a:extLst>
          </p:cNvPr>
          <p:cNvGrpSpPr/>
          <p:nvPr/>
        </p:nvGrpSpPr>
        <p:grpSpPr>
          <a:xfrm>
            <a:off x="1004103" y="3967375"/>
            <a:ext cx="3166802" cy="1134564"/>
            <a:chOff x="4472976" y="0"/>
            <a:chExt cx="1960068" cy="569811"/>
          </a:xfrm>
          <a:solidFill>
            <a:schemeClr val="accent2">
              <a:lumMod val="50000"/>
            </a:schemeClr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E4BAB7B-44A6-A4AB-0CBC-04C218E138CE}"/>
                </a:ext>
              </a:extLst>
            </p:cNvPr>
            <p:cNvSpPr/>
            <p:nvPr/>
          </p:nvSpPr>
          <p:spPr>
            <a:xfrm>
              <a:off x="4472976" y="0"/>
              <a:ext cx="1960068" cy="569811"/>
            </a:xfrm>
            <a:prstGeom prst="rect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 sz="24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3109B02-16DA-1896-49CF-658A9B9B588E}"/>
                </a:ext>
              </a:extLst>
            </p:cNvPr>
            <p:cNvSpPr/>
            <p:nvPr/>
          </p:nvSpPr>
          <p:spPr>
            <a:xfrm>
              <a:off x="4472976" y="0"/>
              <a:ext cx="1960068" cy="56981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400" b="1" dirty="0"/>
                <a:t>الألفات السبعة</a:t>
              </a:r>
            </a:p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dirty="0"/>
                <a:t>The 7 Alefs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E9EC8C40-3DC1-0B2B-DD1B-B2118F0E16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2553" y="5190882"/>
            <a:ext cx="471507" cy="878718"/>
          </a:xfrm>
          <a:prstGeom prst="rect">
            <a:avLst/>
          </a:prstGeom>
        </p:spPr>
      </p:pic>
      <p:pic>
        <p:nvPicPr>
          <p:cNvPr id="15" name="Picture 14" descr="A black letter on a white surface&#10;&#10;AI-generated content may be incorrect.">
            <a:extLst>
              <a:ext uri="{FF2B5EF4-FFF2-40B4-BE49-F238E27FC236}">
                <a16:creationId xmlns:a16="http://schemas.microsoft.com/office/drawing/2014/main" id="{C0097184-4A40-4F7F-D878-087A870F14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24013" y="5190882"/>
            <a:ext cx="712694" cy="86641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9B3B8B3-84FB-692D-7FAC-C37E8F412F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30227" y="5190882"/>
            <a:ext cx="371046" cy="89282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5BC3D44-2B32-E435-88EF-4C310D1F97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94037" y="3429000"/>
            <a:ext cx="742670" cy="148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104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6D7E-CAB9-94F8-1859-D1E4380F4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9D8E027-AA33-0011-B272-237F1B552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1785" y="4534657"/>
            <a:ext cx="7772400" cy="8435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E6FAF1-5FE3-BE24-7635-A1BA9428E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Al-Madd Al-Kalimi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الكلمي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66667-646A-0A99-2CB7-FEC7E2D30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B1A553-E39B-4751-E423-F1E8F3085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30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0841C84-D5D0-FB70-4593-B61F736EB8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Tabee’ee</a:t>
            </a:r>
            <a:r>
              <a:rPr lang="en-US" dirty="0"/>
              <a:t> </a:t>
            </a:r>
            <a:r>
              <a:rPr lang="ar-KW" dirty="0"/>
              <a:t>المد الطبيعي</a:t>
            </a:r>
            <a:endParaRPr lang="en-US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6C420682-C9A2-1EFA-CA2F-BF2CC7C3F8B6}"/>
              </a:ext>
            </a:extLst>
          </p:cNvPr>
          <p:cNvGraphicFramePr/>
          <p:nvPr/>
        </p:nvGraphicFramePr>
        <p:xfrm>
          <a:off x="1004103" y="2202083"/>
          <a:ext cx="9305418" cy="1424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168479AE-51B2-9B2D-D0D4-1C606B8F2419}"/>
              </a:ext>
            </a:extLst>
          </p:cNvPr>
          <p:cNvGrpSpPr/>
          <p:nvPr/>
        </p:nvGrpSpPr>
        <p:grpSpPr>
          <a:xfrm>
            <a:off x="1004103" y="3967375"/>
            <a:ext cx="3166802" cy="1134564"/>
            <a:chOff x="4472976" y="0"/>
            <a:chExt cx="1960068" cy="569811"/>
          </a:xfrm>
          <a:solidFill>
            <a:schemeClr val="accent2">
              <a:lumMod val="50000"/>
            </a:schemeClr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FE9E7D2-CD9D-1689-A06E-A00D3F03FDB7}"/>
                </a:ext>
              </a:extLst>
            </p:cNvPr>
            <p:cNvSpPr/>
            <p:nvPr/>
          </p:nvSpPr>
          <p:spPr>
            <a:xfrm>
              <a:off x="4472976" y="0"/>
              <a:ext cx="1960068" cy="569811"/>
            </a:xfrm>
            <a:prstGeom prst="rect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 sz="24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7B1D86C-E911-0980-1822-8F9A696FE5A0}"/>
                </a:ext>
              </a:extLst>
            </p:cNvPr>
            <p:cNvSpPr/>
            <p:nvPr/>
          </p:nvSpPr>
          <p:spPr>
            <a:xfrm>
              <a:off x="4472976" y="0"/>
              <a:ext cx="1960068" cy="56981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400" b="1" dirty="0"/>
                <a:t>الألفات السبعة</a:t>
              </a:r>
            </a:p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dirty="0"/>
                <a:t>The 7 Alefs</a:t>
              </a: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82020143-F72E-A995-850D-4A7825E7B9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08500" y="3402504"/>
            <a:ext cx="7605685" cy="854292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5ACFC15-B78C-6588-D7A7-A0A410617B3E}"/>
              </a:ext>
            </a:extLst>
          </p:cNvPr>
          <p:cNvCxnSpPr>
            <a:cxnSpLocks/>
          </p:cNvCxnSpPr>
          <p:nvPr/>
        </p:nvCxnSpPr>
        <p:spPr>
          <a:xfrm flipH="1">
            <a:off x="8514608" y="4256796"/>
            <a:ext cx="54494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EEB2926-A3AB-7E4D-1A27-5C4688538512}"/>
              </a:ext>
            </a:extLst>
          </p:cNvPr>
          <p:cNvCxnSpPr>
            <a:cxnSpLocks/>
          </p:cNvCxnSpPr>
          <p:nvPr/>
        </p:nvCxnSpPr>
        <p:spPr>
          <a:xfrm flipH="1">
            <a:off x="9059553" y="5353155"/>
            <a:ext cx="54494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39447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BD855-4B9B-6B44-3F6B-AE0E038AC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32ADE-72F6-8FB1-3C50-075908FB4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Al-Madd Al-Kalimi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الكلمي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E61F7D-5FA2-9786-AA17-6983EFF17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8EFA29-21D5-6396-0E3E-359D3110F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31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1D81E9F-37A2-A46D-C7EA-5587D74921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Tabee’ee</a:t>
            </a:r>
            <a:r>
              <a:rPr lang="en-US" dirty="0"/>
              <a:t> </a:t>
            </a:r>
            <a:r>
              <a:rPr lang="ar-KW" dirty="0"/>
              <a:t>المد الطبيعي</a:t>
            </a:r>
            <a:endParaRPr lang="en-US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A4A40429-C1C8-BE71-C001-E4EEB5ABCE6D}"/>
              </a:ext>
            </a:extLst>
          </p:cNvPr>
          <p:cNvGraphicFramePr/>
          <p:nvPr/>
        </p:nvGraphicFramePr>
        <p:xfrm>
          <a:off x="1004103" y="2202083"/>
          <a:ext cx="9305418" cy="1424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DF05E87A-A83D-B16A-86BA-4AD18B726D4D}"/>
              </a:ext>
            </a:extLst>
          </p:cNvPr>
          <p:cNvGrpSpPr/>
          <p:nvPr/>
        </p:nvGrpSpPr>
        <p:grpSpPr>
          <a:xfrm>
            <a:off x="1004103" y="3967375"/>
            <a:ext cx="3166802" cy="1134564"/>
            <a:chOff x="4472976" y="0"/>
            <a:chExt cx="1960068" cy="569811"/>
          </a:xfrm>
          <a:solidFill>
            <a:schemeClr val="accent2">
              <a:lumMod val="50000"/>
            </a:schemeClr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9DD5A31-6C15-F178-5271-C7CED4C123C0}"/>
                </a:ext>
              </a:extLst>
            </p:cNvPr>
            <p:cNvSpPr/>
            <p:nvPr/>
          </p:nvSpPr>
          <p:spPr>
            <a:xfrm>
              <a:off x="4472976" y="0"/>
              <a:ext cx="1960068" cy="569811"/>
            </a:xfrm>
            <a:prstGeom prst="rect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 sz="24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D413DE8-B625-7704-5F69-705BF4FD4578}"/>
                </a:ext>
              </a:extLst>
            </p:cNvPr>
            <p:cNvSpPr/>
            <p:nvPr/>
          </p:nvSpPr>
          <p:spPr>
            <a:xfrm>
              <a:off x="4472976" y="0"/>
              <a:ext cx="1960068" cy="56981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400" b="1" dirty="0"/>
                <a:t>الألفات السبعة</a:t>
              </a:r>
            </a:p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dirty="0"/>
                <a:t>The 7 Alefs</a:t>
              </a:r>
            </a:p>
          </p:txBody>
        </p:sp>
      </p:grpSp>
      <p:pic>
        <p:nvPicPr>
          <p:cNvPr id="8" name="Picture 7" descr="A close up of a sign&#10;&#10;AI-generated content may be incorrect.">
            <a:extLst>
              <a:ext uri="{FF2B5EF4-FFF2-40B4-BE49-F238E27FC236}">
                <a16:creationId xmlns:a16="http://schemas.microsoft.com/office/drawing/2014/main" id="{B342DEEF-1A1C-21C7-8F39-4ACA1C4485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6715" y="4413986"/>
            <a:ext cx="6781800" cy="100012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0368435-BB35-1749-8A5E-5216B4910954}"/>
              </a:ext>
            </a:extLst>
          </p:cNvPr>
          <p:cNvCxnSpPr>
            <a:cxnSpLocks/>
          </p:cNvCxnSpPr>
          <p:nvPr/>
        </p:nvCxnSpPr>
        <p:spPr>
          <a:xfrm flipH="1">
            <a:off x="10309521" y="5414111"/>
            <a:ext cx="138767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828E5060-8AE3-58E9-1C2A-896676C51F9D}"/>
              </a:ext>
            </a:extLst>
          </p:cNvPr>
          <p:cNvSpPr txBox="1">
            <a:spLocks/>
          </p:cNvSpPr>
          <p:nvPr/>
        </p:nvSpPr>
        <p:spPr>
          <a:xfrm>
            <a:off x="5845139" y="3483927"/>
            <a:ext cx="3963691" cy="54430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lnSpc>
                <a:spcPct val="100000"/>
              </a:lnSpc>
              <a:buNone/>
            </a:pPr>
            <a:r>
              <a:rPr lang="en-CA" sz="2800" dirty="0">
                <a:latin typeface="+mn-lt"/>
              </a:rPr>
              <a:t>Surat Al-</a:t>
            </a:r>
            <a:r>
              <a:rPr lang="en-CA" sz="2800" dirty="0" err="1">
                <a:latin typeface="+mn-lt"/>
              </a:rPr>
              <a:t>Kahf</a:t>
            </a:r>
            <a:endParaRPr lang="en-CA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990134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BC3D0-2F6B-74EB-1B56-D03485C21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6ED8F-AFF4-753D-66C7-D6D926685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Al-Madd Al-Kalimi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الكلمي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77B777-BF07-5625-962C-D1ED19B76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7D0DB9-C3F2-19CF-2F16-1BE86DCE8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32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0AEFF91-22AA-3B48-91B3-558ED4ABB1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Tabee’ee</a:t>
            </a:r>
            <a:r>
              <a:rPr lang="en-US" dirty="0"/>
              <a:t> </a:t>
            </a:r>
            <a:r>
              <a:rPr lang="ar-KW" dirty="0"/>
              <a:t>المد الطبيعي</a:t>
            </a:r>
            <a:endParaRPr lang="en-US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4B36D15-59BF-E23D-53BA-CD6F3FE7A536}"/>
              </a:ext>
            </a:extLst>
          </p:cNvPr>
          <p:cNvGraphicFramePr/>
          <p:nvPr/>
        </p:nvGraphicFramePr>
        <p:xfrm>
          <a:off x="1004103" y="2202083"/>
          <a:ext cx="9305418" cy="1424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8A7723CE-A8DD-A784-C808-94DEE6C6350A}"/>
              </a:ext>
            </a:extLst>
          </p:cNvPr>
          <p:cNvGrpSpPr/>
          <p:nvPr/>
        </p:nvGrpSpPr>
        <p:grpSpPr>
          <a:xfrm>
            <a:off x="1004103" y="3967375"/>
            <a:ext cx="3166802" cy="1134564"/>
            <a:chOff x="4472976" y="0"/>
            <a:chExt cx="1960068" cy="569811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AD0C2A9-A494-DA94-1938-3FD0DB4632D6}"/>
                </a:ext>
              </a:extLst>
            </p:cNvPr>
            <p:cNvSpPr/>
            <p:nvPr/>
          </p:nvSpPr>
          <p:spPr>
            <a:xfrm>
              <a:off x="4472976" y="0"/>
              <a:ext cx="1960068" cy="569811"/>
            </a:xfrm>
            <a:prstGeom prst="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 sz="24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15DCA2E-1729-0688-AE09-9BA89308A952}"/>
                </a:ext>
              </a:extLst>
            </p:cNvPr>
            <p:cNvSpPr/>
            <p:nvPr/>
          </p:nvSpPr>
          <p:spPr>
            <a:xfrm>
              <a:off x="4472976" y="0"/>
              <a:ext cx="1960068" cy="569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400" b="1" dirty="0"/>
                <a:t>الألفات السبعة</a:t>
              </a:r>
            </a:p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dirty="0"/>
                <a:t>The 7 Alefs</a:t>
              </a:r>
            </a:p>
          </p:txBody>
        </p:sp>
      </p:grpSp>
      <p:pic>
        <p:nvPicPr>
          <p:cNvPr id="9" name="Picture 8" descr="A close up of a white background&#10;&#10;AI-generated content may be incorrect.">
            <a:extLst>
              <a:ext uri="{FF2B5EF4-FFF2-40B4-BE49-F238E27FC236}">
                <a16:creationId xmlns:a16="http://schemas.microsoft.com/office/drawing/2014/main" id="{36A4176E-6013-C1ED-DEFB-6AB6676090E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212"/>
          <a:stretch>
            <a:fillRect/>
          </a:stretch>
        </p:blipFill>
        <p:spPr>
          <a:xfrm>
            <a:off x="5260350" y="4290918"/>
            <a:ext cx="6093450" cy="200133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82491FD-C0B2-A45E-6125-64FA0C589E65}"/>
              </a:ext>
            </a:extLst>
          </p:cNvPr>
          <p:cNvCxnSpPr>
            <a:cxnSpLocks/>
          </p:cNvCxnSpPr>
          <p:nvPr/>
        </p:nvCxnSpPr>
        <p:spPr>
          <a:xfrm flipH="1">
            <a:off x="9477289" y="5525985"/>
            <a:ext cx="100982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74D2FE-A0FE-9647-4A96-714B810B931D}"/>
              </a:ext>
            </a:extLst>
          </p:cNvPr>
          <p:cNvCxnSpPr>
            <a:cxnSpLocks/>
          </p:cNvCxnSpPr>
          <p:nvPr/>
        </p:nvCxnSpPr>
        <p:spPr>
          <a:xfrm flipH="1">
            <a:off x="9232855" y="6288414"/>
            <a:ext cx="100982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 close up of a sign&#10;&#10;AI-generated content may be incorrect.">
            <a:extLst>
              <a:ext uri="{FF2B5EF4-FFF2-40B4-BE49-F238E27FC236}">
                <a16:creationId xmlns:a16="http://schemas.microsoft.com/office/drawing/2014/main" id="{4917572B-D088-8025-EFAF-6E884717D3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86997" y="3430241"/>
            <a:ext cx="3166803" cy="731331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46BDF32-4E6D-DC52-9F29-118689B49A53}"/>
              </a:ext>
            </a:extLst>
          </p:cNvPr>
          <p:cNvCxnSpPr>
            <a:cxnSpLocks/>
          </p:cNvCxnSpPr>
          <p:nvPr/>
        </p:nvCxnSpPr>
        <p:spPr>
          <a:xfrm flipH="1">
            <a:off x="8753801" y="4178656"/>
            <a:ext cx="78880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1DB95FF1-00FC-D4F8-8E4A-D5EC3A643CBE}"/>
              </a:ext>
            </a:extLst>
          </p:cNvPr>
          <p:cNvSpPr txBox="1">
            <a:spLocks/>
          </p:cNvSpPr>
          <p:nvPr/>
        </p:nvSpPr>
        <p:spPr>
          <a:xfrm>
            <a:off x="5260350" y="3522091"/>
            <a:ext cx="2926647" cy="54430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lnSpc>
                <a:spcPct val="100000"/>
              </a:lnSpc>
              <a:buNone/>
            </a:pPr>
            <a:r>
              <a:rPr lang="en-CA" sz="2800" dirty="0">
                <a:latin typeface="+mn-lt"/>
              </a:rPr>
              <a:t>Surat Al-Ahzab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F93A120-4801-2516-0117-BCE37960F0A6}"/>
              </a:ext>
            </a:extLst>
          </p:cNvPr>
          <p:cNvGrpSpPr/>
          <p:nvPr/>
        </p:nvGrpSpPr>
        <p:grpSpPr>
          <a:xfrm>
            <a:off x="1004103" y="3967375"/>
            <a:ext cx="3166802" cy="1134564"/>
            <a:chOff x="4472976" y="0"/>
            <a:chExt cx="1960068" cy="569811"/>
          </a:xfrm>
          <a:solidFill>
            <a:schemeClr val="accent2">
              <a:lumMod val="50000"/>
            </a:schemeClr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CDD13C9-D777-D35D-EA37-B32150C488D3}"/>
                </a:ext>
              </a:extLst>
            </p:cNvPr>
            <p:cNvSpPr/>
            <p:nvPr/>
          </p:nvSpPr>
          <p:spPr>
            <a:xfrm>
              <a:off x="4472976" y="0"/>
              <a:ext cx="1960068" cy="569811"/>
            </a:xfrm>
            <a:prstGeom prst="rect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 sz="240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C8BA1C3-E861-1589-E7B9-5170C4F8378E}"/>
                </a:ext>
              </a:extLst>
            </p:cNvPr>
            <p:cNvSpPr/>
            <p:nvPr/>
          </p:nvSpPr>
          <p:spPr>
            <a:xfrm>
              <a:off x="4472976" y="0"/>
              <a:ext cx="1960068" cy="56981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400" b="1" dirty="0"/>
                <a:t>الألفات السبعة</a:t>
              </a:r>
            </a:p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dirty="0"/>
                <a:t>The 7 Alefs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34658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67FA0-88F1-9144-9AC0-234EC8C07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E8F80-B500-DE65-83FC-82F999E7A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Al-Madd Al-Kalimi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الكلمي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FC7A42-1CB0-EDA9-1C4D-A54E3615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211041-194A-E0D2-DC6A-BDB729614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33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4B06707-93DB-4D0F-E089-6F31275188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Tabee’ee</a:t>
            </a:r>
            <a:r>
              <a:rPr lang="en-US" dirty="0"/>
              <a:t> </a:t>
            </a:r>
            <a:r>
              <a:rPr lang="ar-KW" dirty="0"/>
              <a:t>المد الطبيعي</a:t>
            </a:r>
            <a:endParaRPr lang="en-US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CBB438C9-C5CB-9A38-5207-CE03AAFB8512}"/>
              </a:ext>
            </a:extLst>
          </p:cNvPr>
          <p:cNvGraphicFramePr/>
          <p:nvPr/>
        </p:nvGraphicFramePr>
        <p:xfrm>
          <a:off x="1004103" y="2202083"/>
          <a:ext cx="9305418" cy="1424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65C55E45-F1B4-B365-3169-86033970F5A3}"/>
              </a:ext>
            </a:extLst>
          </p:cNvPr>
          <p:cNvGrpSpPr/>
          <p:nvPr/>
        </p:nvGrpSpPr>
        <p:grpSpPr>
          <a:xfrm>
            <a:off x="1004103" y="3967375"/>
            <a:ext cx="3166802" cy="1134564"/>
            <a:chOff x="4472976" y="0"/>
            <a:chExt cx="1960068" cy="569811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82459E6-88A4-C24A-359B-94D79E4FAA23}"/>
                </a:ext>
              </a:extLst>
            </p:cNvPr>
            <p:cNvSpPr/>
            <p:nvPr/>
          </p:nvSpPr>
          <p:spPr>
            <a:xfrm>
              <a:off x="4472976" y="0"/>
              <a:ext cx="1960068" cy="569811"/>
            </a:xfrm>
            <a:prstGeom prst="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 sz="24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7101EF7-7050-3A82-D29F-1E0B14CE94AB}"/>
                </a:ext>
              </a:extLst>
            </p:cNvPr>
            <p:cNvSpPr/>
            <p:nvPr/>
          </p:nvSpPr>
          <p:spPr>
            <a:xfrm>
              <a:off x="4472976" y="0"/>
              <a:ext cx="1960068" cy="569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400" b="1" dirty="0"/>
                <a:t>الألفات السبعة</a:t>
              </a:r>
            </a:p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dirty="0"/>
                <a:t>The 7 Alefs</a:t>
              </a:r>
            </a:p>
          </p:txBody>
        </p:sp>
      </p:grpSp>
      <p:pic>
        <p:nvPicPr>
          <p:cNvPr id="11" name="Picture 10" descr="A close up of a sign&#10;&#10;AI-generated content may be incorrect.">
            <a:extLst>
              <a:ext uri="{FF2B5EF4-FFF2-40B4-BE49-F238E27FC236}">
                <a16:creationId xmlns:a16="http://schemas.microsoft.com/office/drawing/2014/main" id="{329EAD6F-F383-79B7-E554-FE266D7D4B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36511" y="4173838"/>
            <a:ext cx="3780949" cy="9763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23307B5-F03F-6DE3-A5EE-38A61B94AA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19718" y="5321444"/>
            <a:ext cx="8742335" cy="102067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AB42AFC-F35A-8F03-09E1-AA29EBBFA077}"/>
              </a:ext>
            </a:extLst>
          </p:cNvPr>
          <p:cNvCxnSpPr>
            <a:cxnSpLocks/>
          </p:cNvCxnSpPr>
          <p:nvPr/>
        </p:nvCxnSpPr>
        <p:spPr>
          <a:xfrm flipH="1">
            <a:off x="6096000" y="5118471"/>
            <a:ext cx="110325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FC0E51A-E4D1-79D4-C191-8A10D83193DF}"/>
              </a:ext>
            </a:extLst>
          </p:cNvPr>
          <p:cNvCxnSpPr>
            <a:cxnSpLocks/>
          </p:cNvCxnSpPr>
          <p:nvPr/>
        </p:nvCxnSpPr>
        <p:spPr>
          <a:xfrm flipH="1">
            <a:off x="7802088" y="6324193"/>
            <a:ext cx="110044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52727082-23BB-F7EA-15F7-37A30F3B9155}"/>
              </a:ext>
            </a:extLst>
          </p:cNvPr>
          <p:cNvSpPr txBox="1">
            <a:spLocks/>
          </p:cNvSpPr>
          <p:nvPr/>
        </p:nvSpPr>
        <p:spPr>
          <a:xfrm>
            <a:off x="5845139" y="3483927"/>
            <a:ext cx="3963691" cy="54430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lnSpc>
                <a:spcPct val="100000"/>
              </a:lnSpc>
              <a:buNone/>
            </a:pPr>
            <a:r>
              <a:rPr lang="en-CA" sz="2800" dirty="0">
                <a:latin typeface="+mn-lt"/>
              </a:rPr>
              <a:t>Surat Al-</a:t>
            </a:r>
            <a:r>
              <a:rPr lang="en-CA" sz="2800" dirty="0" err="1">
                <a:latin typeface="+mn-lt"/>
              </a:rPr>
              <a:t>Insan</a:t>
            </a:r>
            <a:endParaRPr lang="en-CA" sz="2800" dirty="0">
              <a:latin typeface="+mn-lt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B97B49-F3EA-B2A6-A3FC-6BA79838C4C9}"/>
              </a:ext>
            </a:extLst>
          </p:cNvPr>
          <p:cNvGrpSpPr/>
          <p:nvPr/>
        </p:nvGrpSpPr>
        <p:grpSpPr>
          <a:xfrm>
            <a:off x="1004103" y="3967375"/>
            <a:ext cx="3166802" cy="1134564"/>
            <a:chOff x="4472976" y="0"/>
            <a:chExt cx="1960068" cy="569811"/>
          </a:xfrm>
          <a:solidFill>
            <a:schemeClr val="accent2">
              <a:lumMod val="50000"/>
            </a:schemeClr>
          </a:solidFill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2A5B705-E6B0-380D-9456-8742F8C76A3B}"/>
                </a:ext>
              </a:extLst>
            </p:cNvPr>
            <p:cNvSpPr/>
            <p:nvPr/>
          </p:nvSpPr>
          <p:spPr>
            <a:xfrm>
              <a:off x="4472976" y="0"/>
              <a:ext cx="1960068" cy="569811"/>
            </a:xfrm>
            <a:prstGeom prst="rect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 sz="240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8A7FCFD-3DE0-2B2A-A319-8C5ABF950CF4}"/>
                </a:ext>
              </a:extLst>
            </p:cNvPr>
            <p:cNvSpPr/>
            <p:nvPr/>
          </p:nvSpPr>
          <p:spPr>
            <a:xfrm>
              <a:off x="4472976" y="0"/>
              <a:ext cx="1960068" cy="56981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400" b="1" dirty="0"/>
                <a:t>الألفات السبعة</a:t>
              </a:r>
            </a:p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dirty="0"/>
                <a:t>The 7 Alefs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53246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7B6B7-2A1A-6010-D20F-209268372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B7F9E-49C1-67BE-4693-F7F6AE455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Al-Madd Al-Kalimi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الكلمي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C0B316-0B9C-F066-E698-09774073F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18533F-7F6F-1F4F-2C02-81CC73C87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D500D8B-120D-BC00-5D29-019F29CCE3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Tabee’ee</a:t>
            </a:r>
            <a:r>
              <a:rPr lang="en-US" dirty="0"/>
              <a:t> </a:t>
            </a:r>
            <a:r>
              <a:rPr lang="ar-KW" dirty="0"/>
              <a:t>المد الطبيعي</a:t>
            </a:r>
            <a:endParaRPr lang="en-US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068E6AD-9C02-7743-93B7-F318F110E0A7}"/>
              </a:ext>
            </a:extLst>
          </p:cNvPr>
          <p:cNvGraphicFramePr/>
          <p:nvPr/>
        </p:nvGraphicFramePr>
        <p:xfrm>
          <a:off x="1004103" y="2202083"/>
          <a:ext cx="9305418" cy="1424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5D4EF0E0-0532-221B-D7C6-01310C357061}"/>
              </a:ext>
            </a:extLst>
          </p:cNvPr>
          <p:cNvGrpSpPr/>
          <p:nvPr/>
        </p:nvGrpSpPr>
        <p:grpSpPr>
          <a:xfrm>
            <a:off x="1004103" y="3967375"/>
            <a:ext cx="3166802" cy="1134564"/>
            <a:chOff x="4472976" y="0"/>
            <a:chExt cx="1960068" cy="569811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58EDDEF-D67F-8D44-CEC3-585667E43F1D}"/>
                </a:ext>
              </a:extLst>
            </p:cNvPr>
            <p:cNvSpPr/>
            <p:nvPr/>
          </p:nvSpPr>
          <p:spPr>
            <a:xfrm>
              <a:off x="4472976" y="0"/>
              <a:ext cx="1960068" cy="569811"/>
            </a:xfrm>
            <a:prstGeom prst="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 sz="24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39FDA22-5F97-F4E3-347B-E315E91F7916}"/>
                </a:ext>
              </a:extLst>
            </p:cNvPr>
            <p:cNvSpPr/>
            <p:nvPr/>
          </p:nvSpPr>
          <p:spPr>
            <a:xfrm>
              <a:off x="4472976" y="0"/>
              <a:ext cx="1960068" cy="569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400" b="1" dirty="0"/>
                <a:t>الألفات السبعة</a:t>
              </a:r>
            </a:p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dirty="0"/>
                <a:t>The 7 Alefs</a:t>
              </a:r>
            </a:p>
          </p:txBody>
        </p:sp>
      </p:grpSp>
      <p:pic>
        <p:nvPicPr>
          <p:cNvPr id="7" name="Picture 6" descr="A close up of a sign&#10;&#10;AI-generated content may be incorrect.">
            <a:extLst>
              <a:ext uri="{FF2B5EF4-FFF2-40B4-BE49-F238E27FC236}">
                <a16:creationId xmlns:a16="http://schemas.microsoft.com/office/drawing/2014/main" id="{941967BB-12D1-4D68-4DEA-AE4C5D730C3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76940"/>
          <a:stretch>
            <a:fillRect/>
          </a:stretch>
        </p:blipFill>
        <p:spPr>
          <a:xfrm>
            <a:off x="8351629" y="4506309"/>
            <a:ext cx="1563860" cy="1000125"/>
          </a:xfrm>
          <a:prstGeom prst="rect">
            <a:avLst/>
          </a:prstGeom>
        </p:spPr>
      </p:pic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2C9230E7-A780-90FD-2D4D-FD7351C3EE00}"/>
              </a:ext>
            </a:extLst>
          </p:cNvPr>
          <p:cNvSpPr txBox="1">
            <a:spLocks/>
          </p:cNvSpPr>
          <p:nvPr/>
        </p:nvSpPr>
        <p:spPr>
          <a:xfrm>
            <a:off x="4170905" y="3423071"/>
            <a:ext cx="7196417" cy="71504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lnSpc>
                <a:spcPct val="100000"/>
              </a:lnSpc>
              <a:buNone/>
            </a:pPr>
            <a:r>
              <a:rPr lang="en-CA" sz="2800" dirty="0">
                <a:latin typeface="+mn-lt"/>
              </a:rPr>
              <a:t>Not all Alifs with a circular </a:t>
            </a:r>
            <a:r>
              <a:rPr lang="en-CA" sz="2800" dirty="0" err="1">
                <a:latin typeface="+mn-lt"/>
              </a:rPr>
              <a:t>sokun</a:t>
            </a:r>
            <a:r>
              <a:rPr lang="en-CA" sz="2800" dirty="0">
                <a:latin typeface="+mn-lt"/>
              </a:rPr>
              <a:t> fall under this category</a:t>
            </a:r>
          </a:p>
        </p:txBody>
      </p:sp>
      <p:pic>
        <p:nvPicPr>
          <p:cNvPr id="17" name="Picture 16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CB518620-A8F0-2ACD-BD76-4BC8D0D014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65297" y="4515834"/>
            <a:ext cx="1955800" cy="9906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330E6D5F-83E6-9A59-BE6F-1D385F12A389}"/>
              </a:ext>
            </a:extLst>
          </p:cNvPr>
          <p:cNvGrpSpPr/>
          <p:nvPr/>
        </p:nvGrpSpPr>
        <p:grpSpPr>
          <a:xfrm>
            <a:off x="1004103" y="3967375"/>
            <a:ext cx="3166802" cy="1134564"/>
            <a:chOff x="4472976" y="0"/>
            <a:chExt cx="1960068" cy="569811"/>
          </a:xfrm>
          <a:solidFill>
            <a:schemeClr val="accent2">
              <a:lumMod val="50000"/>
            </a:schemeClr>
          </a:solidFill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B8A37A0-8ED5-A960-0413-4E70E2CC36F2}"/>
                </a:ext>
              </a:extLst>
            </p:cNvPr>
            <p:cNvSpPr/>
            <p:nvPr/>
          </p:nvSpPr>
          <p:spPr>
            <a:xfrm>
              <a:off x="4472976" y="0"/>
              <a:ext cx="1960068" cy="569811"/>
            </a:xfrm>
            <a:prstGeom prst="rect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 sz="240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3B4B21B-DF90-2B79-2CEC-843109A1A9F0}"/>
                </a:ext>
              </a:extLst>
            </p:cNvPr>
            <p:cNvSpPr/>
            <p:nvPr/>
          </p:nvSpPr>
          <p:spPr>
            <a:xfrm>
              <a:off x="4472976" y="0"/>
              <a:ext cx="1960068" cy="56981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400" b="1" dirty="0"/>
                <a:t>الألفات السبعة</a:t>
              </a:r>
            </a:p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dirty="0"/>
                <a:t>The 7 Alefs</a:t>
              </a:r>
            </a:p>
          </p:txBody>
        </p:sp>
      </p:grpSp>
      <p:pic>
        <p:nvPicPr>
          <p:cNvPr id="18" name="Picture 17" descr="A close up of a sign&#10;&#10;AI-generated content may be incorrect.">
            <a:extLst>
              <a:ext uri="{FF2B5EF4-FFF2-40B4-BE49-F238E27FC236}">
                <a16:creationId xmlns:a16="http://schemas.microsoft.com/office/drawing/2014/main" id="{7B27C7D5-2E1B-DE71-D8A3-3004A0032E3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76898" t="15297" r="20954" b="61360"/>
          <a:stretch>
            <a:fillRect/>
          </a:stretch>
        </p:blipFill>
        <p:spPr>
          <a:xfrm>
            <a:off x="8351629" y="5613533"/>
            <a:ext cx="403672" cy="647207"/>
          </a:xfrm>
          <a:prstGeom prst="rect">
            <a:avLst/>
          </a:prstGeom>
        </p:spPr>
      </p:pic>
      <p:pic>
        <p:nvPicPr>
          <p:cNvPr id="20" name="Picture 19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8518CD20-D159-DD14-5D0C-F91A29F27C3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58893" t="9718" r="29535" b="72064"/>
          <a:stretch>
            <a:fillRect/>
          </a:stretch>
        </p:blipFill>
        <p:spPr>
          <a:xfrm>
            <a:off x="7362533" y="5703682"/>
            <a:ext cx="658564" cy="52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126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19744-0D2C-4596-6E3B-9860C5718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85919-4588-5DF2-7BEA-8FE269B9E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Al-Madd Al-Kalimi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الكلمي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CEEE7C-A13E-8DB6-3C25-9304A66DD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72914E-9BF9-D388-7174-68C9A713A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177D80D-03B4-D32B-5CC9-407B25FEA9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Tabee’ee</a:t>
            </a:r>
            <a:r>
              <a:rPr lang="en-US" dirty="0"/>
              <a:t> </a:t>
            </a:r>
            <a:r>
              <a:rPr lang="ar-KW" dirty="0"/>
              <a:t>المد الطبيعي</a:t>
            </a:r>
            <a:endParaRPr lang="en-US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38499F2-4B58-F330-1E92-D85996D96872}"/>
              </a:ext>
            </a:extLst>
          </p:cNvPr>
          <p:cNvGraphicFramePr/>
          <p:nvPr/>
        </p:nvGraphicFramePr>
        <p:xfrm>
          <a:off x="1004104" y="2172052"/>
          <a:ext cx="9305418" cy="1454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2DA8CB52-F799-407A-25C6-D5F09D9D5310}"/>
              </a:ext>
            </a:extLst>
          </p:cNvPr>
          <p:cNvGrpSpPr/>
          <p:nvPr/>
        </p:nvGrpSpPr>
        <p:grpSpPr>
          <a:xfrm>
            <a:off x="2929198" y="3959880"/>
            <a:ext cx="3166802" cy="1134564"/>
            <a:chOff x="2220160" y="0"/>
            <a:chExt cx="1960068" cy="569811"/>
          </a:xfrm>
          <a:solidFill>
            <a:schemeClr val="accent5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4B3E9E3-ED7D-843C-8043-8EE652148C0A}"/>
                </a:ext>
              </a:extLst>
            </p:cNvPr>
            <p:cNvSpPr/>
            <p:nvPr/>
          </p:nvSpPr>
          <p:spPr>
            <a:xfrm>
              <a:off x="2220160" y="0"/>
              <a:ext cx="1960068" cy="569811"/>
            </a:xfrm>
            <a:prstGeom prst="rect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 sz="2400">
                <a:solidFill>
                  <a:schemeClr val="bg2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8892F26-031D-4AF6-8F46-06313F7C28C7}"/>
                </a:ext>
              </a:extLst>
            </p:cNvPr>
            <p:cNvSpPr/>
            <p:nvPr/>
          </p:nvSpPr>
          <p:spPr>
            <a:xfrm>
              <a:off x="2220160" y="0"/>
              <a:ext cx="1960068" cy="56981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400" b="1" kern="1200" dirty="0">
                  <a:solidFill>
                    <a:schemeClr val="bg2"/>
                  </a:solidFill>
                </a:rPr>
                <a:t>مد الصلة الصغرى</a:t>
              </a:r>
              <a:br>
                <a:rPr lang="ar-SA" sz="2400" b="1" kern="1200" dirty="0">
                  <a:solidFill>
                    <a:schemeClr val="bg2"/>
                  </a:solidFill>
                </a:rPr>
              </a:br>
              <a:r>
                <a:rPr lang="en-CA" sz="2400" b="1" kern="1200" dirty="0">
                  <a:solidFill>
                    <a:schemeClr val="bg2"/>
                  </a:solidFill>
                </a:rPr>
                <a:t>Silah Sughra Madd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2094515-02C1-6035-396E-8B676CFBEF4A}"/>
              </a:ext>
            </a:extLst>
          </p:cNvPr>
          <p:cNvGrpSpPr/>
          <p:nvPr/>
        </p:nvGrpSpPr>
        <p:grpSpPr>
          <a:xfrm>
            <a:off x="6321724" y="3959880"/>
            <a:ext cx="3166802" cy="1134564"/>
            <a:chOff x="2010" y="36719"/>
            <a:chExt cx="1960068" cy="569811"/>
          </a:xfrm>
          <a:solidFill>
            <a:schemeClr val="accent6"/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43933D7-26B0-997E-D1E0-167E84F28BC4}"/>
                </a:ext>
              </a:extLst>
            </p:cNvPr>
            <p:cNvSpPr/>
            <p:nvPr/>
          </p:nvSpPr>
          <p:spPr>
            <a:xfrm>
              <a:off x="2010" y="36719"/>
              <a:ext cx="1960068" cy="569811"/>
            </a:xfrm>
            <a:prstGeom prst="rect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 sz="2400">
                <a:solidFill>
                  <a:schemeClr val="tx2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33679BE-F62A-A039-DD24-5FC50DF6010E}"/>
                </a:ext>
              </a:extLst>
            </p:cNvPr>
            <p:cNvSpPr/>
            <p:nvPr/>
          </p:nvSpPr>
          <p:spPr>
            <a:xfrm>
              <a:off x="2010" y="36719"/>
              <a:ext cx="1960068" cy="56981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400" b="1" kern="1200" dirty="0">
                  <a:solidFill>
                    <a:schemeClr val="tx2"/>
                  </a:solidFill>
                </a:rPr>
                <a:t>المد العارض للسكون</a:t>
              </a:r>
              <a:br>
                <a:rPr lang="ar-SA" sz="2400" b="1" kern="1200" dirty="0">
                  <a:solidFill>
                    <a:schemeClr val="tx2"/>
                  </a:solidFill>
                </a:rPr>
              </a:br>
              <a:r>
                <a:rPr lang="en-CA" sz="2400" b="1" kern="1200" dirty="0">
                  <a:solidFill>
                    <a:schemeClr val="tx2"/>
                  </a:solidFill>
                </a:rPr>
                <a:t>Madd ‘Ared </a:t>
              </a:r>
              <a:r>
                <a:rPr lang="en-CA" sz="2400" b="1" kern="1200" dirty="0" err="1">
                  <a:solidFill>
                    <a:schemeClr val="tx2"/>
                  </a:solidFill>
                </a:rPr>
                <a:t>lil</a:t>
              </a:r>
              <a:r>
                <a:rPr lang="en-CA" sz="2400" b="1" kern="1200" dirty="0">
                  <a:solidFill>
                    <a:schemeClr val="tx2"/>
                  </a:solidFill>
                </a:rPr>
                <a:t> </a:t>
              </a:r>
              <a:r>
                <a:rPr lang="en-CA" sz="2400" b="1" kern="1200" dirty="0" err="1">
                  <a:solidFill>
                    <a:schemeClr val="tx2"/>
                  </a:solidFill>
                </a:rPr>
                <a:t>sukon</a:t>
              </a:r>
              <a:endParaRPr lang="en-CA" sz="2400" b="1" kern="1200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51546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E8A0D-E865-509A-4EB0-DA4F5C6AD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DCA51-C2C6-907E-7863-FD9108C63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Al-Madd Al-Kalimi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الكلمي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DAB675-B790-6E97-0C3F-A66CD807C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DE852B-761B-9E4E-31B7-C3044A307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36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FB07A1B-5D0E-9808-8523-DCD3BF9380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Tabee’ee</a:t>
            </a:r>
            <a:r>
              <a:rPr lang="en-US" dirty="0"/>
              <a:t> </a:t>
            </a:r>
            <a:r>
              <a:rPr lang="ar-KW" dirty="0"/>
              <a:t>المد الطبيعي</a:t>
            </a:r>
            <a:endParaRPr lang="en-US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45BDC6AD-B1FC-287F-48D0-2DEC07BC49D8}"/>
              </a:ext>
            </a:extLst>
          </p:cNvPr>
          <p:cNvGraphicFramePr/>
          <p:nvPr/>
        </p:nvGraphicFramePr>
        <p:xfrm>
          <a:off x="1004104" y="2172052"/>
          <a:ext cx="9305418" cy="1454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C2AC6F6F-6F81-AD1D-6061-D2410AB7CB9B}"/>
              </a:ext>
            </a:extLst>
          </p:cNvPr>
          <p:cNvGrpSpPr/>
          <p:nvPr/>
        </p:nvGrpSpPr>
        <p:grpSpPr>
          <a:xfrm>
            <a:off x="1010762" y="3959880"/>
            <a:ext cx="3166802" cy="1134564"/>
            <a:chOff x="2220160" y="0"/>
            <a:chExt cx="1960068" cy="569811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02B60C0-DB32-ACF0-EB50-EC306AFA50E0}"/>
                </a:ext>
              </a:extLst>
            </p:cNvPr>
            <p:cNvSpPr/>
            <p:nvPr/>
          </p:nvSpPr>
          <p:spPr>
            <a:xfrm>
              <a:off x="2220160" y="0"/>
              <a:ext cx="1960068" cy="569811"/>
            </a:xfrm>
            <a:prstGeom prst="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 sz="24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0AF944A-6985-755E-5C4D-0CFC4DEDC1F0}"/>
                </a:ext>
              </a:extLst>
            </p:cNvPr>
            <p:cNvSpPr/>
            <p:nvPr/>
          </p:nvSpPr>
          <p:spPr>
            <a:xfrm>
              <a:off x="2220160" y="0"/>
              <a:ext cx="1960068" cy="569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400" b="1" kern="1200" dirty="0"/>
                <a:t>مد الصلة الصغرى</a:t>
              </a:r>
              <a:br>
                <a:rPr lang="ar-SA" sz="2400" b="1" kern="1200" dirty="0"/>
              </a:br>
              <a:r>
                <a:rPr lang="en-CA" sz="2400" b="1" kern="1200" dirty="0"/>
                <a:t>Silah Sughra Madd</a:t>
              </a:r>
            </a:p>
          </p:txBody>
        </p:sp>
      </p:grp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E4F59D9B-3F50-C8AE-D785-E9AA04288F1C}"/>
              </a:ext>
            </a:extLst>
          </p:cNvPr>
          <p:cNvSpPr txBox="1">
            <a:spLocks/>
          </p:cNvSpPr>
          <p:nvPr/>
        </p:nvSpPr>
        <p:spPr>
          <a:xfrm>
            <a:off x="4170905" y="3626723"/>
            <a:ext cx="7196417" cy="230791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CA" sz="2800" dirty="0">
                <a:latin typeface="+mn-lt"/>
              </a:rPr>
              <a:t>Madd that comes after </a:t>
            </a:r>
            <a:r>
              <a:rPr lang="en-CA" sz="2800" dirty="0" err="1">
                <a:latin typeface="+mn-lt"/>
              </a:rPr>
              <a:t>Haa</a:t>
            </a:r>
            <a:r>
              <a:rPr lang="en-CA" sz="2800" dirty="0">
                <a:latin typeface="+mn-lt"/>
              </a:rPr>
              <a:t>’ </a:t>
            </a:r>
            <a:r>
              <a:rPr lang="en-CA" sz="2800" dirty="0" err="1">
                <a:latin typeface="+mn-lt"/>
              </a:rPr>
              <a:t>Alkinayah</a:t>
            </a:r>
            <a:r>
              <a:rPr lang="en-CA" sz="2800" dirty="0">
                <a:latin typeface="+mn-lt"/>
              </a:rPr>
              <a:t> </a:t>
            </a:r>
            <a:br>
              <a:rPr lang="en-CA" sz="2800" dirty="0">
                <a:latin typeface="+mn-lt"/>
              </a:rPr>
            </a:br>
            <a:r>
              <a:rPr lang="en-CA" sz="2000" dirty="0">
                <a:latin typeface="+mn-lt"/>
              </a:rPr>
              <a:t>(attached “ha” pronoun used for the 3rd-person singular masculine)</a:t>
            </a: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KW" sz="2800" dirty="0">
                <a:latin typeface="Calibri" panose="020F0502020204030204" pitchFamily="34" charset="0"/>
                <a:cs typeface="Calibri" panose="020F0502020204030204" pitchFamily="34" charset="0"/>
              </a:rPr>
              <a:t>المد الطبيعي التابع لهاء الكناية</a:t>
            </a:r>
            <a:br>
              <a:rPr lang="en-CA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sz="2000" dirty="0">
                <a:latin typeface="Calibri" panose="020F0502020204030204" pitchFamily="34" charset="0"/>
                <a:cs typeface="Calibri" panose="020F0502020204030204" pitchFamily="34" charset="0"/>
              </a:rPr>
              <a:t>هاء الضمير التي يكنى بها عن المفرد الغائب المذكر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AEA1F41-A727-4E1C-BA92-703252074A1E}"/>
              </a:ext>
            </a:extLst>
          </p:cNvPr>
          <p:cNvGrpSpPr/>
          <p:nvPr/>
        </p:nvGrpSpPr>
        <p:grpSpPr>
          <a:xfrm>
            <a:off x="1004103" y="3959880"/>
            <a:ext cx="3166802" cy="1134564"/>
            <a:chOff x="2220160" y="0"/>
            <a:chExt cx="1960068" cy="569811"/>
          </a:xfrm>
          <a:solidFill>
            <a:schemeClr val="accent5"/>
          </a:solidFill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64A71F0-D601-9087-C079-DB24DADD3D23}"/>
                </a:ext>
              </a:extLst>
            </p:cNvPr>
            <p:cNvSpPr/>
            <p:nvPr/>
          </p:nvSpPr>
          <p:spPr>
            <a:xfrm>
              <a:off x="2220160" y="0"/>
              <a:ext cx="1960068" cy="569811"/>
            </a:xfrm>
            <a:prstGeom prst="rect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 sz="2400">
                <a:solidFill>
                  <a:schemeClr val="bg2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2F1CF54-C981-AD1F-A4AB-EF6F01E7BE92}"/>
                </a:ext>
              </a:extLst>
            </p:cNvPr>
            <p:cNvSpPr/>
            <p:nvPr/>
          </p:nvSpPr>
          <p:spPr>
            <a:xfrm>
              <a:off x="2220160" y="0"/>
              <a:ext cx="1960068" cy="56981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400" b="1" kern="1200" dirty="0">
                  <a:solidFill>
                    <a:schemeClr val="bg2"/>
                  </a:solidFill>
                </a:rPr>
                <a:t>مد الصلة الصغرى</a:t>
              </a:r>
              <a:br>
                <a:rPr lang="ar-SA" sz="2400" b="1" kern="1200" dirty="0">
                  <a:solidFill>
                    <a:schemeClr val="bg2"/>
                  </a:solidFill>
                </a:rPr>
              </a:br>
              <a:r>
                <a:rPr lang="en-CA" sz="2400" b="1" kern="1200" dirty="0">
                  <a:solidFill>
                    <a:schemeClr val="bg2"/>
                  </a:solidFill>
                </a:rPr>
                <a:t>Silah Sughra Madd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05445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6CBCC-565A-1BA0-D84D-CE664AB09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A34C9-E12C-4A47-9A63-8BE9F1061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Al-Madd Al-Kalimi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الكلمي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99C47-11EB-F505-D413-F7D0351FA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DC4505-3DB5-F5F4-96E3-4E9E99CC7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37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2FFAA3C-0C12-37FF-7F00-2C9C102B9B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Tabee’ee</a:t>
            </a:r>
            <a:r>
              <a:rPr lang="en-US" dirty="0"/>
              <a:t> </a:t>
            </a:r>
            <a:r>
              <a:rPr lang="ar-KW" dirty="0"/>
              <a:t>المد الطبيعي</a:t>
            </a:r>
            <a:endParaRPr lang="en-US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E630D94-D701-447F-7FC9-3E22BF3AA863}"/>
              </a:ext>
            </a:extLst>
          </p:cNvPr>
          <p:cNvGraphicFramePr/>
          <p:nvPr/>
        </p:nvGraphicFramePr>
        <p:xfrm>
          <a:off x="1004104" y="2172052"/>
          <a:ext cx="9305418" cy="1454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56D07E75-EAC0-F6E1-C768-B85B448C0E33}"/>
              </a:ext>
            </a:extLst>
          </p:cNvPr>
          <p:cNvGrpSpPr/>
          <p:nvPr/>
        </p:nvGrpSpPr>
        <p:grpSpPr>
          <a:xfrm>
            <a:off x="1010762" y="3959880"/>
            <a:ext cx="3166802" cy="1134564"/>
            <a:chOff x="2220160" y="0"/>
            <a:chExt cx="1960068" cy="569811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1871D44-88AA-1948-771D-24465768C68A}"/>
                </a:ext>
              </a:extLst>
            </p:cNvPr>
            <p:cNvSpPr/>
            <p:nvPr/>
          </p:nvSpPr>
          <p:spPr>
            <a:xfrm>
              <a:off x="2220160" y="0"/>
              <a:ext cx="1960068" cy="569811"/>
            </a:xfrm>
            <a:prstGeom prst="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 sz="24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CC4AE4E-4AED-7F35-E9E0-A04BC58F8EB6}"/>
                </a:ext>
              </a:extLst>
            </p:cNvPr>
            <p:cNvSpPr/>
            <p:nvPr/>
          </p:nvSpPr>
          <p:spPr>
            <a:xfrm>
              <a:off x="2220160" y="0"/>
              <a:ext cx="1960068" cy="569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400" b="1" kern="1200" dirty="0"/>
                <a:t>مد الصلة الصغرى</a:t>
              </a:r>
              <a:br>
                <a:rPr lang="ar-SA" sz="2400" b="1" kern="1200" dirty="0"/>
              </a:br>
              <a:r>
                <a:rPr lang="en-CA" sz="2400" b="1" kern="1200" dirty="0"/>
                <a:t>Silah Sughra Madd</a:t>
              </a:r>
            </a:p>
          </p:txBody>
        </p:sp>
      </p:grpSp>
      <p:pic>
        <p:nvPicPr>
          <p:cNvPr id="20" name="Picture 19" descr="A close up of a sign&#10;&#10;AI-generated content may be incorrect.">
            <a:extLst>
              <a:ext uri="{FF2B5EF4-FFF2-40B4-BE49-F238E27FC236}">
                <a16:creationId xmlns:a16="http://schemas.microsoft.com/office/drawing/2014/main" id="{67749620-8A5C-C40C-5A4B-62483B55AA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7238" y="3626723"/>
            <a:ext cx="1514400" cy="1163502"/>
          </a:xfrm>
          <a:prstGeom prst="rect">
            <a:avLst/>
          </a:prstGeom>
        </p:spPr>
      </p:pic>
      <p:pic>
        <p:nvPicPr>
          <p:cNvPr id="8" name="Picture 7" descr="A close up of a sign&#10;&#10;AI-generated content may be incorrect.">
            <a:extLst>
              <a:ext uri="{FF2B5EF4-FFF2-40B4-BE49-F238E27FC236}">
                <a16:creationId xmlns:a16="http://schemas.microsoft.com/office/drawing/2014/main" id="{05598AEA-062E-6BDE-27B1-CD536CCED2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42838" y="5094444"/>
            <a:ext cx="2743200" cy="110750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0778FEFF-1F8A-8A2C-C1AC-3156860A42F3}"/>
              </a:ext>
            </a:extLst>
          </p:cNvPr>
          <p:cNvGrpSpPr/>
          <p:nvPr/>
        </p:nvGrpSpPr>
        <p:grpSpPr>
          <a:xfrm>
            <a:off x="1004103" y="3959880"/>
            <a:ext cx="3166802" cy="1134564"/>
            <a:chOff x="2220160" y="0"/>
            <a:chExt cx="1960068" cy="569811"/>
          </a:xfrm>
          <a:solidFill>
            <a:schemeClr val="accent5"/>
          </a:solidFill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B12ABB7-B53F-8575-5DBC-F75E0B2DDD5E}"/>
                </a:ext>
              </a:extLst>
            </p:cNvPr>
            <p:cNvSpPr/>
            <p:nvPr/>
          </p:nvSpPr>
          <p:spPr>
            <a:xfrm>
              <a:off x="2220160" y="0"/>
              <a:ext cx="1960068" cy="569811"/>
            </a:xfrm>
            <a:prstGeom prst="rect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 sz="2400">
                <a:solidFill>
                  <a:schemeClr val="bg2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6EA236B-D7C2-A502-AA4A-13727DA25483}"/>
                </a:ext>
              </a:extLst>
            </p:cNvPr>
            <p:cNvSpPr/>
            <p:nvPr/>
          </p:nvSpPr>
          <p:spPr>
            <a:xfrm>
              <a:off x="2220160" y="0"/>
              <a:ext cx="1960068" cy="56981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400" b="1" kern="1200" dirty="0">
                  <a:solidFill>
                    <a:schemeClr val="bg2"/>
                  </a:solidFill>
                </a:rPr>
                <a:t>مد الصلة الصغرى</a:t>
              </a:r>
              <a:br>
                <a:rPr lang="ar-SA" sz="2400" b="1" kern="1200" dirty="0">
                  <a:solidFill>
                    <a:schemeClr val="bg2"/>
                  </a:solidFill>
                </a:rPr>
              </a:br>
              <a:r>
                <a:rPr lang="en-CA" sz="2400" b="1" kern="1200" dirty="0">
                  <a:solidFill>
                    <a:schemeClr val="bg2"/>
                  </a:solidFill>
                </a:rPr>
                <a:t>Silah Sughra Madd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107002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DD7E6-B6A4-1B3E-E280-B317D5AC9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605AE-1407-3986-3C4D-86F6F4DF4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Al-Madd Al-Kalimi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الكلمي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C4A18C-968A-E379-9DB9-FB8C28799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719A87-41C0-C137-EA1E-11EB66B97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38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37828EA-FD9B-DB4B-1011-2128FE82FA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Tabee’ee</a:t>
            </a:r>
            <a:r>
              <a:rPr lang="en-US" dirty="0"/>
              <a:t> </a:t>
            </a:r>
            <a:r>
              <a:rPr lang="ar-KW" dirty="0"/>
              <a:t>المد الطبيعي</a:t>
            </a:r>
            <a:endParaRPr lang="en-US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4C2E28E-EC78-9312-277C-8DCE7E8215A0}"/>
              </a:ext>
            </a:extLst>
          </p:cNvPr>
          <p:cNvGraphicFramePr/>
          <p:nvPr/>
        </p:nvGraphicFramePr>
        <p:xfrm>
          <a:off x="1004104" y="2172052"/>
          <a:ext cx="9305418" cy="1454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941CBC7B-A083-4CA5-CA3C-48082983594B}"/>
              </a:ext>
            </a:extLst>
          </p:cNvPr>
          <p:cNvGrpSpPr/>
          <p:nvPr/>
        </p:nvGrpSpPr>
        <p:grpSpPr>
          <a:xfrm>
            <a:off x="1010762" y="3959880"/>
            <a:ext cx="3166802" cy="1134564"/>
            <a:chOff x="2220160" y="0"/>
            <a:chExt cx="1960068" cy="569811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639E6B1-7E73-AF63-8589-08E597DF113A}"/>
                </a:ext>
              </a:extLst>
            </p:cNvPr>
            <p:cNvSpPr/>
            <p:nvPr/>
          </p:nvSpPr>
          <p:spPr>
            <a:xfrm>
              <a:off x="2220160" y="0"/>
              <a:ext cx="1960068" cy="569811"/>
            </a:xfrm>
            <a:prstGeom prst="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 sz="24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16FEFAF-E681-8DA3-AA10-E79A89CD50DE}"/>
                </a:ext>
              </a:extLst>
            </p:cNvPr>
            <p:cNvSpPr/>
            <p:nvPr/>
          </p:nvSpPr>
          <p:spPr>
            <a:xfrm>
              <a:off x="2220160" y="0"/>
              <a:ext cx="1960068" cy="569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400" b="1" dirty="0"/>
                <a:t>المد العارض للسكون</a:t>
              </a:r>
              <a:br>
                <a:rPr lang="ar-SA" sz="2400" b="1" dirty="0"/>
              </a:br>
              <a:r>
                <a:rPr lang="en-CA" sz="2400" b="1" dirty="0"/>
                <a:t>Madd ‘Ared </a:t>
              </a:r>
              <a:r>
                <a:rPr lang="en-CA" sz="2400" b="1" dirty="0" err="1"/>
                <a:t>lil</a:t>
              </a:r>
              <a:r>
                <a:rPr lang="en-CA" sz="2400" b="1" dirty="0"/>
                <a:t> </a:t>
              </a:r>
              <a:r>
                <a:rPr lang="en-CA" sz="2400" b="1" dirty="0" err="1"/>
                <a:t>sukon</a:t>
              </a:r>
              <a:endParaRPr lang="en-CA" sz="2400" b="1" dirty="0"/>
            </a:p>
          </p:txBody>
        </p:sp>
      </p:grp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2BC61261-7166-EFFC-9D38-E85D163553A6}"/>
              </a:ext>
            </a:extLst>
          </p:cNvPr>
          <p:cNvSpPr txBox="1">
            <a:spLocks/>
          </p:cNvSpPr>
          <p:nvPr/>
        </p:nvSpPr>
        <p:spPr>
          <a:xfrm>
            <a:off x="4170905" y="3626723"/>
            <a:ext cx="7196417" cy="230791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lnSpc>
                <a:spcPct val="100000"/>
              </a:lnSpc>
              <a:buNone/>
            </a:pPr>
            <a:r>
              <a:rPr lang="en-CA" sz="2800" dirty="0">
                <a:latin typeface="+mn-lt"/>
              </a:rPr>
              <a:t>When the Madd letter is the second to last letter in a word, if the word doesn’t end in Hamzah</a:t>
            </a:r>
            <a:br>
              <a:rPr lang="en-CA" sz="2800" dirty="0">
                <a:latin typeface="+mn-lt"/>
              </a:rPr>
            </a:br>
            <a:r>
              <a:rPr lang="ar-KW" sz="2800" dirty="0">
                <a:latin typeface="Calibri" panose="020F0502020204030204" pitchFamily="34" charset="0"/>
                <a:cs typeface="Calibri" panose="020F0502020204030204" pitchFamily="34" charset="0"/>
              </a:rPr>
              <a:t>عندما يكون المد قبل اخر حرف محرك، إذا لم تنتهي الكلمة بهمزة.</a:t>
            </a:r>
            <a:endParaRPr lang="ar-KW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D8BF33F-95ED-A02B-C914-050BA21D6574}"/>
              </a:ext>
            </a:extLst>
          </p:cNvPr>
          <p:cNvGrpSpPr/>
          <p:nvPr/>
        </p:nvGrpSpPr>
        <p:grpSpPr>
          <a:xfrm>
            <a:off x="1004103" y="3959880"/>
            <a:ext cx="3166802" cy="1134564"/>
            <a:chOff x="2010" y="36719"/>
            <a:chExt cx="1960068" cy="569811"/>
          </a:xfrm>
          <a:solidFill>
            <a:schemeClr val="accent6"/>
          </a:solidFill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ACFEC5F-46B8-4896-1C8D-DFC9DF5012CF}"/>
                </a:ext>
              </a:extLst>
            </p:cNvPr>
            <p:cNvSpPr/>
            <p:nvPr/>
          </p:nvSpPr>
          <p:spPr>
            <a:xfrm>
              <a:off x="2010" y="36719"/>
              <a:ext cx="1960068" cy="569811"/>
            </a:xfrm>
            <a:prstGeom prst="rect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 sz="2400">
                <a:solidFill>
                  <a:schemeClr val="tx2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25088F1-2D57-E679-7F2E-591D83E3E42B}"/>
                </a:ext>
              </a:extLst>
            </p:cNvPr>
            <p:cNvSpPr/>
            <p:nvPr/>
          </p:nvSpPr>
          <p:spPr>
            <a:xfrm>
              <a:off x="2010" y="36719"/>
              <a:ext cx="1960068" cy="56981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400" b="1" kern="1200" dirty="0">
                  <a:solidFill>
                    <a:schemeClr val="tx2"/>
                  </a:solidFill>
                </a:rPr>
                <a:t>المد العارض للسكون</a:t>
              </a:r>
              <a:br>
                <a:rPr lang="ar-SA" sz="2400" b="1" kern="1200" dirty="0">
                  <a:solidFill>
                    <a:schemeClr val="tx2"/>
                  </a:solidFill>
                </a:rPr>
              </a:br>
              <a:r>
                <a:rPr lang="en-CA" sz="2400" b="1" kern="1200" dirty="0">
                  <a:solidFill>
                    <a:schemeClr val="tx2"/>
                  </a:solidFill>
                </a:rPr>
                <a:t>Madd ‘Ared </a:t>
              </a:r>
              <a:r>
                <a:rPr lang="en-CA" sz="2400" b="1" kern="1200" dirty="0" err="1">
                  <a:solidFill>
                    <a:schemeClr val="tx2"/>
                  </a:solidFill>
                </a:rPr>
                <a:t>lil</a:t>
              </a:r>
              <a:r>
                <a:rPr lang="en-CA" sz="2400" b="1" kern="1200" dirty="0">
                  <a:solidFill>
                    <a:schemeClr val="tx2"/>
                  </a:solidFill>
                </a:rPr>
                <a:t> </a:t>
              </a:r>
              <a:r>
                <a:rPr lang="en-CA" sz="2400" b="1" kern="1200" dirty="0" err="1">
                  <a:solidFill>
                    <a:schemeClr val="tx2"/>
                  </a:solidFill>
                </a:rPr>
                <a:t>sukon</a:t>
              </a:r>
              <a:endParaRPr lang="en-CA" sz="2400" b="1" kern="1200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11977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BFB53-BA75-24C4-DA95-3C898C20D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BEC74-8BC3-A851-C833-92BED02A4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Al-Madd Al-Kalimi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الكلمي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7BEDD-5E2F-D7FF-4DD7-156FB4B2A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FF4928-B8D5-EA93-7A75-581B5696F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39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CCC4330-1857-B420-619D-D2405FE532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Tabee’ee</a:t>
            </a:r>
            <a:r>
              <a:rPr lang="en-US" dirty="0"/>
              <a:t> </a:t>
            </a:r>
            <a:r>
              <a:rPr lang="ar-KW" dirty="0"/>
              <a:t>المد الطبيعي</a:t>
            </a:r>
            <a:endParaRPr lang="en-US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430CBC76-114B-ADB0-C3EE-35367831D56D}"/>
              </a:ext>
            </a:extLst>
          </p:cNvPr>
          <p:cNvGraphicFramePr/>
          <p:nvPr/>
        </p:nvGraphicFramePr>
        <p:xfrm>
          <a:off x="1004104" y="2172052"/>
          <a:ext cx="9305418" cy="1454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603FDFC9-91ED-FF5F-B6F8-1ECE4C773DB9}"/>
              </a:ext>
            </a:extLst>
          </p:cNvPr>
          <p:cNvGrpSpPr/>
          <p:nvPr/>
        </p:nvGrpSpPr>
        <p:grpSpPr>
          <a:xfrm>
            <a:off x="1010762" y="3959880"/>
            <a:ext cx="3166802" cy="1134564"/>
            <a:chOff x="2220160" y="0"/>
            <a:chExt cx="1960068" cy="569811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07C0EA3-475F-6A65-508C-4B48EF9A1537}"/>
                </a:ext>
              </a:extLst>
            </p:cNvPr>
            <p:cNvSpPr/>
            <p:nvPr/>
          </p:nvSpPr>
          <p:spPr>
            <a:xfrm>
              <a:off x="2220160" y="0"/>
              <a:ext cx="1960068" cy="569811"/>
            </a:xfrm>
            <a:prstGeom prst="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CA" sz="24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0DEDB77-A09B-2FFA-B156-23445A2DA079}"/>
                </a:ext>
              </a:extLst>
            </p:cNvPr>
            <p:cNvSpPr/>
            <p:nvPr/>
          </p:nvSpPr>
          <p:spPr>
            <a:xfrm>
              <a:off x="2220160" y="0"/>
              <a:ext cx="1960068" cy="569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2456" tIns="52832" rIns="92456" bIns="5283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r-SA" sz="2400" b="1" dirty="0"/>
                <a:t>المد العارض للسكون</a:t>
              </a:r>
              <a:br>
                <a:rPr lang="ar-SA" sz="2400" b="1" dirty="0"/>
              </a:br>
              <a:r>
                <a:rPr lang="en-CA" sz="2400" b="1" dirty="0"/>
                <a:t>Madd ‘Ared </a:t>
              </a:r>
              <a:r>
                <a:rPr lang="en-CA" sz="2400" b="1" dirty="0" err="1"/>
                <a:t>lil</a:t>
              </a:r>
              <a:r>
                <a:rPr lang="en-CA" sz="2400" b="1" dirty="0"/>
                <a:t> </a:t>
              </a:r>
              <a:r>
                <a:rPr lang="en-CA" sz="2400" b="1" dirty="0" err="1"/>
                <a:t>sukon</a:t>
              </a:r>
              <a:endParaRPr lang="en-CA" sz="2400" b="1" dirty="0"/>
            </a:p>
          </p:txBody>
        </p:sp>
      </p:grpSp>
      <p:pic>
        <p:nvPicPr>
          <p:cNvPr id="15" name="Picture 14" descr="A close up of a sign&#10;&#10;AI-generated content may be incorrect.">
            <a:extLst>
              <a:ext uri="{FF2B5EF4-FFF2-40B4-BE49-F238E27FC236}">
                <a16:creationId xmlns:a16="http://schemas.microsoft.com/office/drawing/2014/main" id="{BA6760BF-9B8D-08A5-67C4-A2CA0BD974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8500" y="3731572"/>
            <a:ext cx="7516704" cy="1561162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AE86414-8287-A16E-0F74-89B90C6F4DD7}"/>
              </a:ext>
            </a:extLst>
          </p:cNvPr>
          <p:cNvCxnSpPr/>
          <p:nvPr/>
        </p:nvCxnSpPr>
        <p:spPr>
          <a:xfrm>
            <a:off x="8046579" y="4442988"/>
            <a:ext cx="129091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96F01ED-6E1E-F5AA-42EB-AE415047560B}"/>
              </a:ext>
            </a:extLst>
          </p:cNvPr>
          <p:cNvCxnSpPr>
            <a:cxnSpLocks/>
          </p:cNvCxnSpPr>
          <p:nvPr/>
        </p:nvCxnSpPr>
        <p:spPr>
          <a:xfrm>
            <a:off x="6026147" y="4359998"/>
            <a:ext cx="1162304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4FB46D7-F601-7154-225D-846479604E9E}"/>
              </a:ext>
            </a:extLst>
          </p:cNvPr>
          <p:cNvCxnSpPr>
            <a:cxnSpLocks/>
          </p:cNvCxnSpPr>
          <p:nvPr/>
        </p:nvCxnSpPr>
        <p:spPr>
          <a:xfrm>
            <a:off x="4508500" y="4439216"/>
            <a:ext cx="83304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EFF2C77-4CAA-9F5D-D354-A7A561298B07}"/>
              </a:ext>
            </a:extLst>
          </p:cNvPr>
          <p:cNvCxnSpPr/>
          <p:nvPr/>
        </p:nvCxnSpPr>
        <p:spPr>
          <a:xfrm>
            <a:off x="8407209" y="5261801"/>
            <a:ext cx="129091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6D6ECC5A-1266-81F9-1C28-C65FBA44787D}"/>
              </a:ext>
            </a:extLst>
          </p:cNvPr>
          <p:cNvSpPr/>
          <p:nvPr/>
        </p:nvSpPr>
        <p:spPr>
          <a:xfrm>
            <a:off x="1004103" y="3959880"/>
            <a:ext cx="3166802" cy="1134564"/>
          </a:xfrm>
          <a:prstGeom prst="rect">
            <a:avLst/>
          </a:prstGeom>
          <a:solidFill>
            <a:schemeClr val="accent6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2456" tIns="52832" rIns="92456" bIns="52832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SA" sz="2400" b="1" kern="1200" dirty="0">
                <a:solidFill>
                  <a:schemeClr val="tx2"/>
                </a:solidFill>
              </a:rPr>
              <a:t>المد العارض للسكون</a:t>
            </a:r>
            <a:br>
              <a:rPr lang="ar-SA" sz="2400" b="1" kern="1200" dirty="0">
                <a:solidFill>
                  <a:schemeClr val="tx2"/>
                </a:solidFill>
              </a:rPr>
            </a:br>
            <a:r>
              <a:rPr lang="en-CA" sz="2400" b="1" kern="1200" dirty="0">
                <a:solidFill>
                  <a:schemeClr val="tx2"/>
                </a:solidFill>
              </a:rPr>
              <a:t>Madd ‘Ared </a:t>
            </a:r>
            <a:r>
              <a:rPr lang="en-CA" sz="2400" b="1" kern="1200" dirty="0" err="1">
                <a:solidFill>
                  <a:schemeClr val="tx2"/>
                </a:solidFill>
              </a:rPr>
              <a:t>lil</a:t>
            </a:r>
            <a:r>
              <a:rPr lang="en-CA" sz="2400" b="1" kern="1200" dirty="0">
                <a:solidFill>
                  <a:schemeClr val="tx2"/>
                </a:solidFill>
              </a:rPr>
              <a:t> </a:t>
            </a:r>
            <a:r>
              <a:rPr lang="en-CA" sz="2400" b="1" kern="1200" dirty="0" err="1">
                <a:solidFill>
                  <a:schemeClr val="tx2"/>
                </a:solidFill>
              </a:rPr>
              <a:t>sukon</a:t>
            </a:r>
            <a:endParaRPr lang="en-CA" sz="2400" b="1" kern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7682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07163-B3BF-0E4E-023B-8AC642D39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FBFCA-95C5-F399-5E55-B7E41E69A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Find the Madd </a:t>
            </a:r>
            <a:r>
              <a:rPr lang="en-US" dirty="0" err="1"/>
              <a:t>Tabee’ee</a:t>
            </a:r>
            <a:r>
              <a:rPr lang="en-US" dirty="0"/>
              <a:t>. Mention its type and rule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05489-052D-B05E-CA9D-72E18E06E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AF90BF-47AB-05B9-FC99-316EA306F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40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DA7676A-F099-3C42-B674-C5CF18F1DF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Tabee’ee</a:t>
            </a:r>
            <a:r>
              <a:rPr lang="en-US" dirty="0"/>
              <a:t> </a:t>
            </a:r>
            <a:r>
              <a:rPr lang="ar-KW" dirty="0"/>
              <a:t>المد الطبيعي</a:t>
            </a:r>
            <a:endParaRPr lang="en-US" dirty="0"/>
          </a:p>
        </p:txBody>
      </p:sp>
      <p:pic>
        <p:nvPicPr>
          <p:cNvPr id="8" name="Picture 7" descr="A close-up of a book&#10;&#10;AI-generated content may be incorrect.">
            <a:extLst>
              <a:ext uri="{FF2B5EF4-FFF2-40B4-BE49-F238E27FC236}">
                <a16:creationId xmlns:a16="http://schemas.microsoft.com/office/drawing/2014/main" id="{3A1BE02C-B868-843E-6133-7A4B9E8CB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4120" y="1797706"/>
            <a:ext cx="6233160" cy="475425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97F47AA-A7B3-29BC-659A-3D964B0BFAB8}"/>
              </a:ext>
            </a:extLst>
          </p:cNvPr>
          <p:cNvCxnSpPr>
            <a:cxnSpLocks/>
          </p:cNvCxnSpPr>
          <p:nvPr/>
        </p:nvCxnSpPr>
        <p:spPr>
          <a:xfrm flipV="1">
            <a:off x="7931530" y="2519185"/>
            <a:ext cx="785750" cy="161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02E72CE-7A9B-AE70-4B86-076E2FDD440D}"/>
              </a:ext>
            </a:extLst>
          </p:cNvPr>
          <p:cNvCxnSpPr>
            <a:cxnSpLocks/>
          </p:cNvCxnSpPr>
          <p:nvPr/>
        </p:nvCxnSpPr>
        <p:spPr>
          <a:xfrm>
            <a:off x="7455725" y="3160090"/>
            <a:ext cx="47580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1FE5C54-AC90-C20D-9815-0EE7040D9FBC}"/>
              </a:ext>
            </a:extLst>
          </p:cNvPr>
          <p:cNvCxnSpPr>
            <a:cxnSpLocks/>
          </p:cNvCxnSpPr>
          <p:nvPr/>
        </p:nvCxnSpPr>
        <p:spPr>
          <a:xfrm>
            <a:off x="4603668" y="3160090"/>
            <a:ext cx="47580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44F9A93-AC88-F519-6713-291CA8CE493C}"/>
              </a:ext>
            </a:extLst>
          </p:cNvPr>
          <p:cNvCxnSpPr>
            <a:cxnSpLocks/>
          </p:cNvCxnSpPr>
          <p:nvPr/>
        </p:nvCxnSpPr>
        <p:spPr>
          <a:xfrm>
            <a:off x="3869376" y="3160090"/>
            <a:ext cx="47580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FD87F79-7719-5F1E-DBB5-C5C8F4598654}"/>
              </a:ext>
            </a:extLst>
          </p:cNvPr>
          <p:cNvCxnSpPr>
            <a:cxnSpLocks/>
          </p:cNvCxnSpPr>
          <p:nvPr/>
        </p:nvCxnSpPr>
        <p:spPr>
          <a:xfrm>
            <a:off x="8023760" y="3846879"/>
            <a:ext cx="47580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A3B7CC7-D613-7866-8719-EB980A26811B}"/>
              </a:ext>
            </a:extLst>
          </p:cNvPr>
          <p:cNvCxnSpPr>
            <a:cxnSpLocks/>
          </p:cNvCxnSpPr>
          <p:nvPr/>
        </p:nvCxnSpPr>
        <p:spPr>
          <a:xfrm>
            <a:off x="4921135" y="4464396"/>
            <a:ext cx="47580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AC2B2F8-C6AA-79D9-2826-3133F058319D}"/>
              </a:ext>
            </a:extLst>
          </p:cNvPr>
          <p:cNvCxnSpPr>
            <a:cxnSpLocks/>
          </p:cNvCxnSpPr>
          <p:nvPr/>
        </p:nvCxnSpPr>
        <p:spPr>
          <a:xfrm>
            <a:off x="5396940" y="5806308"/>
            <a:ext cx="47580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8751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FF4BE-BBBA-76BF-6902-985A92F3C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book&#10;&#10;AI-generated content may be incorrect.">
            <a:extLst>
              <a:ext uri="{FF2B5EF4-FFF2-40B4-BE49-F238E27FC236}">
                <a16:creationId xmlns:a16="http://schemas.microsoft.com/office/drawing/2014/main" id="{09AB1581-3EA5-4278-CB8D-F60B6D54C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5836" y="1836965"/>
            <a:ext cx="5578161" cy="46699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600859-CB32-55E8-6928-8B031D14C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Find the Madd </a:t>
            </a:r>
            <a:r>
              <a:rPr lang="en-US" dirty="0" err="1"/>
              <a:t>Tabee’ee</a:t>
            </a:r>
            <a:r>
              <a:rPr lang="en-US" dirty="0"/>
              <a:t>. Mention its type and rule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23BB55-FA40-4015-B2B0-50C8C2F84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7FF683-C807-88D2-BF09-8B32AD561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41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3480C1D-BE20-AD9F-933F-AC4604D3E2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Tabee’ee</a:t>
            </a:r>
            <a:r>
              <a:rPr lang="en-US" dirty="0"/>
              <a:t> </a:t>
            </a:r>
            <a:r>
              <a:rPr lang="ar-KW" dirty="0"/>
              <a:t>المد الطبيعي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3F11E40-6352-6D0A-938A-0AB2976DA994}"/>
              </a:ext>
            </a:extLst>
          </p:cNvPr>
          <p:cNvCxnSpPr>
            <a:cxnSpLocks/>
          </p:cNvCxnSpPr>
          <p:nvPr/>
        </p:nvCxnSpPr>
        <p:spPr>
          <a:xfrm flipV="1">
            <a:off x="7523826" y="2979848"/>
            <a:ext cx="785750" cy="161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D2AC2E5-BEB1-B2A6-26F9-2332F935C834}"/>
              </a:ext>
            </a:extLst>
          </p:cNvPr>
          <p:cNvCxnSpPr>
            <a:cxnSpLocks/>
          </p:cNvCxnSpPr>
          <p:nvPr/>
        </p:nvCxnSpPr>
        <p:spPr>
          <a:xfrm>
            <a:off x="6758498" y="3004202"/>
            <a:ext cx="47580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2479337-8A0B-DE70-88AB-CB8362B1A3A2}"/>
              </a:ext>
            </a:extLst>
          </p:cNvPr>
          <p:cNvCxnSpPr>
            <a:cxnSpLocks/>
          </p:cNvCxnSpPr>
          <p:nvPr/>
        </p:nvCxnSpPr>
        <p:spPr>
          <a:xfrm>
            <a:off x="6401644" y="3594272"/>
            <a:ext cx="713708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74C94A2-7676-B9A9-4655-F2035F5865F1}"/>
              </a:ext>
            </a:extLst>
          </p:cNvPr>
          <p:cNvCxnSpPr>
            <a:cxnSpLocks/>
          </p:cNvCxnSpPr>
          <p:nvPr/>
        </p:nvCxnSpPr>
        <p:spPr>
          <a:xfrm>
            <a:off x="6658088" y="4197017"/>
            <a:ext cx="741046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6660413-8690-002E-984F-E3CF9BBBE4D4}"/>
              </a:ext>
            </a:extLst>
          </p:cNvPr>
          <p:cNvCxnSpPr>
            <a:cxnSpLocks/>
          </p:cNvCxnSpPr>
          <p:nvPr/>
        </p:nvCxnSpPr>
        <p:spPr>
          <a:xfrm>
            <a:off x="2904845" y="5947022"/>
            <a:ext cx="67655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8657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61F81-25B5-FA70-93D5-D923D8B17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F1E21D-0362-E42E-B9C4-6D4BECFC9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471F-87AA-2040-850D-6194AF271B29}" type="datetime1">
              <a:rPr lang="en-CA" smtClean="0"/>
              <a:t>2026-09-01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8FFD6B-34BC-346F-E130-080AE0BBF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42</a:t>
            </a:fld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8A51783-0DB9-383F-9DBD-727CF397B27D}"/>
              </a:ext>
            </a:extLst>
          </p:cNvPr>
          <p:cNvGraphicFramePr/>
          <p:nvPr/>
        </p:nvGraphicFramePr>
        <p:xfrm>
          <a:off x="0" y="-127591"/>
          <a:ext cx="12192000" cy="69005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 descr="A black face with a white background&#10;&#10;AI-generated content may be incorrect.">
            <a:extLst>
              <a:ext uri="{FF2B5EF4-FFF2-40B4-BE49-F238E27FC236}">
                <a16:creationId xmlns:a16="http://schemas.microsoft.com/office/drawing/2014/main" id="{B457A2C1-73BE-39DD-7265-4C3FDC0556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1400" y="2156721"/>
            <a:ext cx="382019" cy="334267"/>
          </a:xfrm>
          <a:prstGeom prst="rect">
            <a:avLst/>
          </a:prstGeom>
        </p:spPr>
      </p:pic>
      <p:pic>
        <p:nvPicPr>
          <p:cNvPr id="7" name="Picture 6" descr="A black writing on a white surface&#10;&#10;AI-generated content may be incorrect.">
            <a:extLst>
              <a:ext uri="{FF2B5EF4-FFF2-40B4-BE49-F238E27FC236}">
                <a16:creationId xmlns:a16="http://schemas.microsoft.com/office/drawing/2014/main" id="{B9B11B93-0512-6BB3-19FA-89B35673D8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406" y="1342662"/>
            <a:ext cx="513588" cy="5312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7313F2-C1A1-317C-BEC8-D9EEF2D64DB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3780" y="4047031"/>
            <a:ext cx="1023769" cy="5315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7BB4F7C-2C5C-1FEF-922A-ABB8DD010B5C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51203" r="41678"/>
          <a:stretch>
            <a:fillRect/>
          </a:stretch>
        </p:blipFill>
        <p:spPr>
          <a:xfrm>
            <a:off x="2955897" y="6006723"/>
            <a:ext cx="322964" cy="509578"/>
          </a:xfrm>
          <a:prstGeom prst="rect">
            <a:avLst/>
          </a:prstGeom>
        </p:spPr>
      </p:pic>
      <p:pic>
        <p:nvPicPr>
          <p:cNvPr id="10" name="Picture 9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1F386288-3BE2-76FE-FEFB-765549100EA2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63929" t="-1901" b="1"/>
          <a:stretch>
            <a:fillRect/>
          </a:stretch>
        </p:blipFill>
        <p:spPr>
          <a:xfrm>
            <a:off x="2775098" y="4383758"/>
            <a:ext cx="503763" cy="362136"/>
          </a:xfrm>
          <a:prstGeom prst="rect">
            <a:avLst/>
          </a:prstGeom>
        </p:spPr>
      </p:pic>
      <p:pic>
        <p:nvPicPr>
          <p:cNvPr id="11" name="Picture 10" descr="A black writing on a white surface&#10;&#10;AI-generated content may be incorrect.">
            <a:extLst>
              <a:ext uri="{FF2B5EF4-FFF2-40B4-BE49-F238E27FC236}">
                <a16:creationId xmlns:a16="http://schemas.microsoft.com/office/drawing/2014/main" id="{1564EE1C-0D53-8D04-5A5B-DE13474288AC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3401" t="16131" r="4753" b="8755"/>
          <a:stretch>
            <a:fillRect/>
          </a:stretch>
        </p:blipFill>
        <p:spPr>
          <a:xfrm>
            <a:off x="2613400" y="5392557"/>
            <a:ext cx="665461" cy="277907"/>
          </a:xfrm>
          <a:prstGeom prst="rect">
            <a:avLst/>
          </a:prstGeom>
        </p:spPr>
      </p:pic>
      <p:pic>
        <p:nvPicPr>
          <p:cNvPr id="12" name="Picture 11" descr="A close up of a sign&#10;&#10;AI-generated content may be incorrect.">
            <a:extLst>
              <a:ext uri="{FF2B5EF4-FFF2-40B4-BE49-F238E27FC236}">
                <a16:creationId xmlns:a16="http://schemas.microsoft.com/office/drawing/2014/main" id="{321C0A9A-980B-2004-3966-AC778E2074E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83852" y="4418603"/>
            <a:ext cx="581452" cy="446725"/>
          </a:xfrm>
          <a:prstGeom prst="rect">
            <a:avLst/>
          </a:prstGeom>
        </p:spPr>
      </p:pic>
      <p:pic>
        <p:nvPicPr>
          <p:cNvPr id="13" name="Picture 12" descr="A close up of a sign&#10;&#10;AI-generated content may be incorrect.">
            <a:extLst>
              <a:ext uri="{FF2B5EF4-FFF2-40B4-BE49-F238E27FC236}">
                <a16:creationId xmlns:a16="http://schemas.microsoft.com/office/drawing/2014/main" id="{C8327005-C7DB-614B-C562-B71EA35CCEDA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47827" t="1994" r="36233" b="50207"/>
          <a:stretch>
            <a:fillRect/>
          </a:stretch>
        </p:blipFill>
        <p:spPr>
          <a:xfrm>
            <a:off x="4348026" y="5478346"/>
            <a:ext cx="717277" cy="446725"/>
          </a:xfrm>
          <a:prstGeom prst="rect">
            <a:avLst/>
          </a:prstGeom>
        </p:spPr>
      </p:pic>
      <p:pic>
        <p:nvPicPr>
          <p:cNvPr id="14" name="Picture 13" descr="A close up of a sign&#10;&#10;AI-generated content may be incorrect.">
            <a:extLst>
              <a:ext uri="{FF2B5EF4-FFF2-40B4-BE49-F238E27FC236}">
                <a16:creationId xmlns:a16="http://schemas.microsoft.com/office/drawing/2014/main" id="{E857ED9B-AB74-6A2B-8F4A-2F75CC37C23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01085" y="3609540"/>
            <a:ext cx="698680" cy="437491"/>
          </a:xfrm>
          <a:prstGeom prst="rect">
            <a:avLst/>
          </a:prstGeom>
        </p:spPr>
      </p:pic>
      <p:pic>
        <p:nvPicPr>
          <p:cNvPr id="15" name="Picture 14" descr="A close up of a sign&#10;&#10;AI-generated content may be incorrect.">
            <a:extLst>
              <a:ext uri="{FF2B5EF4-FFF2-40B4-BE49-F238E27FC236}">
                <a16:creationId xmlns:a16="http://schemas.microsoft.com/office/drawing/2014/main" id="{027CED57-EF42-175E-D284-66F02833B52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036983" y="3573511"/>
            <a:ext cx="938556" cy="449725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5DFB1D1F-0483-88F8-E40B-7C4AB87CBD94}"/>
              </a:ext>
            </a:extLst>
          </p:cNvPr>
          <p:cNvGrpSpPr/>
          <p:nvPr/>
        </p:nvGrpSpPr>
        <p:grpSpPr>
          <a:xfrm>
            <a:off x="7336971" y="4830481"/>
            <a:ext cx="751115" cy="351120"/>
            <a:chOff x="8591552" y="5385012"/>
            <a:chExt cx="1390648" cy="643230"/>
          </a:xfrm>
        </p:grpSpPr>
        <p:pic>
          <p:nvPicPr>
            <p:cNvPr id="18" name="Picture 17" descr="A close up of a blue background&#10;&#10;AI-generated content may be incorrect.">
              <a:extLst>
                <a:ext uri="{FF2B5EF4-FFF2-40B4-BE49-F238E27FC236}">
                  <a16:creationId xmlns:a16="http://schemas.microsoft.com/office/drawing/2014/main" id="{CB742937-EBBB-1F09-85BA-09C8C0E976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rcRect l="1799" t="6057" r="86846" b="52291"/>
            <a:stretch>
              <a:fillRect/>
            </a:stretch>
          </p:blipFill>
          <p:spPr>
            <a:xfrm>
              <a:off x="9099698" y="5385012"/>
              <a:ext cx="882502" cy="629577"/>
            </a:xfrm>
            <a:prstGeom prst="rect">
              <a:avLst/>
            </a:prstGeom>
          </p:spPr>
        </p:pic>
        <p:pic>
          <p:nvPicPr>
            <p:cNvPr id="19" name="Picture 18" descr="A close up of a blue background&#10;&#10;AI-generated content may be incorrect.">
              <a:extLst>
                <a:ext uri="{FF2B5EF4-FFF2-40B4-BE49-F238E27FC236}">
                  <a16:creationId xmlns:a16="http://schemas.microsoft.com/office/drawing/2014/main" id="{3B0506A6-A025-F75A-F037-CD2F52141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rcRect l="92051" t="57499" r="1411" b="849"/>
            <a:stretch>
              <a:fillRect/>
            </a:stretch>
          </p:blipFill>
          <p:spPr>
            <a:xfrm>
              <a:off x="8591552" y="5398665"/>
              <a:ext cx="508146" cy="629577"/>
            </a:xfrm>
            <a:prstGeom prst="rect">
              <a:avLst/>
            </a:prstGeom>
          </p:spPr>
        </p:pic>
      </p:grpSp>
      <p:pic>
        <p:nvPicPr>
          <p:cNvPr id="21" name="Picture 20" descr="A close up of a sign&#10;&#10;AI-generated content may be incorrect.">
            <a:extLst>
              <a:ext uri="{FF2B5EF4-FFF2-40B4-BE49-F238E27FC236}">
                <a16:creationId xmlns:a16="http://schemas.microsoft.com/office/drawing/2014/main" id="{DE7919AE-002E-97C3-EBA2-388509DB211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965213" y="3411935"/>
            <a:ext cx="525983" cy="471030"/>
          </a:xfrm>
          <a:prstGeom prst="rect">
            <a:avLst/>
          </a:prstGeom>
        </p:spPr>
      </p:pic>
      <p:pic>
        <p:nvPicPr>
          <p:cNvPr id="5" name="Picture 4" descr="A close up of a sign&#10;&#10;AI-generated content may be incorrect.">
            <a:extLst>
              <a:ext uri="{FF2B5EF4-FFF2-40B4-BE49-F238E27FC236}">
                <a16:creationId xmlns:a16="http://schemas.microsoft.com/office/drawing/2014/main" id="{0E9D4432-9181-ACC7-66BA-0D5DDF8B4C0D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47827" t="1994" r="36233" b="50207"/>
          <a:stretch>
            <a:fillRect/>
          </a:stretch>
        </p:blipFill>
        <p:spPr>
          <a:xfrm>
            <a:off x="11585602" y="3609540"/>
            <a:ext cx="606398" cy="377669"/>
          </a:xfrm>
          <a:prstGeom prst="rect">
            <a:avLst/>
          </a:prstGeom>
        </p:spPr>
      </p:pic>
      <p:pic>
        <p:nvPicPr>
          <p:cNvPr id="22" name="Picture 21" descr="A black text on a white surface&#10;&#10;AI-generated content may be incorrect.">
            <a:extLst>
              <a:ext uri="{FF2B5EF4-FFF2-40B4-BE49-F238E27FC236}">
                <a16:creationId xmlns:a16="http://schemas.microsoft.com/office/drawing/2014/main" id="{F0D6E436-36AB-A493-C4C8-0E1AE4B26A4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673707" y="5057337"/>
            <a:ext cx="476656" cy="360833"/>
          </a:xfrm>
          <a:prstGeom prst="rect">
            <a:avLst/>
          </a:prstGeom>
        </p:spPr>
      </p:pic>
      <p:pic>
        <p:nvPicPr>
          <p:cNvPr id="23" name="Picture 22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C6BE2908-0BA5-20A3-DDFB-B5CA134A2A4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673707" y="5912714"/>
            <a:ext cx="496206" cy="409035"/>
          </a:xfrm>
          <a:prstGeom prst="rect">
            <a:avLst/>
          </a:prstGeom>
        </p:spPr>
      </p:pic>
      <p:pic>
        <p:nvPicPr>
          <p:cNvPr id="24" name="Picture 23" descr="A close up of a face&#10;&#10;AI-generated content may be incorrect.">
            <a:extLst>
              <a:ext uri="{FF2B5EF4-FFF2-40B4-BE49-F238E27FC236}">
                <a16:creationId xmlns:a16="http://schemas.microsoft.com/office/drawing/2014/main" id="{75F1FA70-6E07-F711-DEFA-1B5094685B2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1468095" y="5912714"/>
            <a:ext cx="424617" cy="409035"/>
          </a:xfrm>
          <a:prstGeom prst="rect">
            <a:avLst/>
          </a:prstGeom>
        </p:spPr>
      </p:pic>
      <p:pic>
        <p:nvPicPr>
          <p:cNvPr id="25" name="Picture 24" descr="A close up of a face&#10;&#10;AI-generated content may be incorrect.">
            <a:extLst>
              <a:ext uri="{FF2B5EF4-FFF2-40B4-BE49-F238E27FC236}">
                <a16:creationId xmlns:a16="http://schemas.microsoft.com/office/drawing/2014/main" id="{A670C927-070C-BA7E-AFDB-4C0E14219067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1571378" y="5110001"/>
            <a:ext cx="321334" cy="35598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71258F8-6C94-D3DD-3991-8D9AD32A90B8}"/>
              </a:ext>
            </a:extLst>
          </p:cNvPr>
          <p:cNvSpPr/>
          <p:nvPr/>
        </p:nvSpPr>
        <p:spPr>
          <a:xfrm>
            <a:off x="5166323" y="1973655"/>
            <a:ext cx="7079977" cy="4521379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413306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08CB9-A195-1BD4-A5FE-B1869939E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137AAC-2ADE-3B71-5D7C-059BC79D27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A4FF0-8764-5A78-27C5-EE00E3849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D7B46-14EA-AE49-AEA7-C0D7FE3FB516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02AF80-C137-AF27-A7E6-D72DA9A92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4693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81D52-71E8-DE7A-C92A-DFF15747D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تعريفه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85114-CAAA-9ACA-E4EC-E9CCE19FDC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Longer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than Al-Madd Al-</a:t>
            </a:r>
            <a:r>
              <a:rPr lang="en-US" dirty="0" err="1"/>
              <a:t>Tabee’ee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Madd that is </a:t>
            </a:r>
            <a:r>
              <a:rPr lang="en-US" b="1" dirty="0">
                <a:solidFill>
                  <a:schemeClr val="accent1"/>
                </a:solidFill>
              </a:rPr>
              <a:t>due to a reason/cause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(</a:t>
            </a:r>
            <a:r>
              <a:rPr lang="en-US" dirty="0" err="1"/>
              <a:t>hamzah</a:t>
            </a:r>
            <a:r>
              <a:rPr lang="en-US" dirty="0"/>
              <a:t> or </a:t>
            </a:r>
            <a:r>
              <a:rPr lang="en-US" dirty="0" err="1"/>
              <a:t>sukoon</a:t>
            </a:r>
            <a:r>
              <a:rPr lang="en-US" dirty="0"/>
              <a:t>)</a:t>
            </a:r>
          </a:p>
          <a:p>
            <a:pPr marL="0" indent="0" algn="r" rtl="1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 rtl="1">
              <a:buNone/>
            </a:pP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الزائد عن المد الأصلي لسبب من همز أو سكون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F3EE88-FB58-0F83-3107-398C17198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0AC1B3-4255-A63B-F1FC-D1F016D89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4725509-EB7D-D23C-E96A-FC4D87D503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848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A8ED3-AB43-C1C3-5271-7548EE183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F0A29-9909-0E12-AD83-6E5C05B5B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أنواعه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BEDCC-8593-B2CE-A276-7C30BBA59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4267"/>
            <a:ext cx="10515600" cy="41226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i="1" u="sng" dirty="0"/>
              <a:t>Type 1:</a:t>
            </a:r>
            <a:r>
              <a:rPr lang="en-US" dirty="0"/>
              <a:t> Madd that is caused by a </a:t>
            </a:r>
            <a:r>
              <a:rPr lang="en-US" b="1" dirty="0">
                <a:solidFill>
                  <a:schemeClr val="accent1"/>
                </a:solidFill>
              </a:rPr>
              <a:t>Hamzah</a:t>
            </a:r>
            <a:r>
              <a:rPr lang="en-US" dirty="0"/>
              <a:t> - </a:t>
            </a:r>
            <a:r>
              <a:rPr lang="ar-SA" b="1" dirty="0">
                <a:latin typeface="Calibri" panose="020F0502020204030204" pitchFamily="34" charset="0"/>
                <a:cs typeface="Calibri" panose="020F0502020204030204" pitchFamily="34" charset="0"/>
              </a:rPr>
              <a:t>والسم</a:t>
            </a: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SA" b="1" dirty="0">
                <a:latin typeface="Calibri" panose="020F0502020204030204" pitchFamily="34" charset="0"/>
                <a:cs typeface="Calibri" panose="020F0502020204030204" pitchFamily="34" charset="0"/>
              </a:rPr>
              <a:t>ءَ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بنيناها</a:t>
            </a:r>
            <a:endParaRPr lang="en-US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i="1" u="sng" dirty="0"/>
              <a:t>Type 2:</a:t>
            </a:r>
            <a:r>
              <a:rPr lang="en-US" dirty="0"/>
              <a:t> Madd that is caused by a </a:t>
            </a:r>
            <a:r>
              <a:rPr lang="en-US" b="1" dirty="0">
                <a:solidFill>
                  <a:schemeClr val="accent1"/>
                </a:solidFill>
              </a:rPr>
              <a:t>Sokun</a:t>
            </a:r>
            <a:r>
              <a:rPr lang="en-US" dirty="0"/>
              <a:t> -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لا </a:t>
            </a:r>
            <a:r>
              <a:rPr lang="ar-SA" b="1" dirty="0">
                <a:latin typeface="Calibri" panose="020F0502020204030204" pitchFamily="34" charset="0"/>
                <a:cs typeface="Calibri" panose="020F0502020204030204" pitchFamily="34" charset="0"/>
              </a:rPr>
              <a:t>يشعر</a:t>
            </a: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وْ</a:t>
            </a:r>
            <a:r>
              <a:rPr lang="ar-SA" b="1" dirty="0">
                <a:latin typeface="Calibri" panose="020F0502020204030204" pitchFamily="34" charset="0"/>
                <a:cs typeface="Calibri" panose="020F0502020204030204" pitchFamily="34" charset="0"/>
              </a:rPr>
              <a:t>نْ</a:t>
            </a:r>
            <a:endParaRPr lang="en-US" dirty="0"/>
          </a:p>
          <a:p>
            <a:pPr marL="0" indent="0" algn="r" rtl="1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 rtl="1">
              <a:buNone/>
            </a:pPr>
            <a:r>
              <a:rPr lang="ar-SA" i="1" u="sng" dirty="0">
                <a:latin typeface="Calibri" panose="020F0502020204030204" pitchFamily="34" charset="0"/>
                <a:cs typeface="Calibri" panose="020F0502020204030204" pitchFamily="34" charset="0"/>
              </a:rPr>
              <a:t>النوع الأول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: المد بسبب </a:t>
            </a:r>
            <a:r>
              <a:rPr lang="ar-SA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الهمزة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ar-SA" b="1" dirty="0">
                <a:latin typeface="Calibri" panose="020F0502020204030204" pitchFamily="34" charset="0"/>
                <a:cs typeface="Calibri" panose="020F0502020204030204" pitchFamily="34" charset="0"/>
              </a:rPr>
              <a:t>والسم</a:t>
            </a: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SA" b="1" dirty="0">
                <a:latin typeface="Calibri" panose="020F0502020204030204" pitchFamily="34" charset="0"/>
                <a:cs typeface="Calibri" panose="020F0502020204030204" pitchFamily="34" charset="0"/>
              </a:rPr>
              <a:t>ءَ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بنيناها</a:t>
            </a:r>
          </a:p>
          <a:p>
            <a:pPr marL="0" indent="0" algn="r" rtl="1">
              <a:buNone/>
            </a:pPr>
            <a:r>
              <a:rPr lang="ar-SA" i="1" u="sng" dirty="0">
                <a:latin typeface="Calibri" panose="020F0502020204030204" pitchFamily="34" charset="0"/>
                <a:cs typeface="Calibri" panose="020F0502020204030204" pitchFamily="34" charset="0"/>
              </a:rPr>
              <a:t>النوع الثاني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: المد بسبب </a:t>
            </a:r>
            <a:r>
              <a:rPr lang="ar-SA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السكون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- لا </a:t>
            </a:r>
            <a:r>
              <a:rPr lang="ar-SA" b="1" dirty="0">
                <a:latin typeface="Calibri" panose="020F0502020204030204" pitchFamily="34" charset="0"/>
                <a:cs typeface="Calibri" panose="020F0502020204030204" pitchFamily="34" charset="0"/>
              </a:rPr>
              <a:t>يشعر</a:t>
            </a:r>
            <a:r>
              <a:rPr lang="ar-SA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وْ</a:t>
            </a:r>
            <a:r>
              <a:rPr lang="ar-SA" b="1" dirty="0">
                <a:latin typeface="Calibri" panose="020F0502020204030204" pitchFamily="34" charset="0"/>
                <a:cs typeface="Calibri" panose="020F0502020204030204" pitchFamily="34" charset="0"/>
              </a:rPr>
              <a:t>نْ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93C0F5-2B4B-46AE-E331-EB98E4B16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ABE6C5-8F02-2CFF-0757-EEF7EEA37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33CF91-9514-D7D6-CA15-55F649ECB4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0914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384C2-123D-B3BB-A37A-5BD442403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F5EF0-07F5-6670-0673-1DBC41A14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Madd caused by Hamzah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بسبب الهمزة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70400B-96F1-0E48-BC9E-24215C23F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03CEE-E03A-5909-4B0D-DA9822AC1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46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845A1C6-649D-6DC9-FFA7-699D7AAF0D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2C1CDFC4-A440-5039-D472-0618746B72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8636859"/>
              </p:ext>
            </p:extLst>
          </p:nvPr>
        </p:nvGraphicFramePr>
        <p:xfrm>
          <a:off x="838200" y="2434132"/>
          <a:ext cx="9653992" cy="3172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323741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93030-21B5-19D8-3195-347E15E07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9A22A-F3FE-FEE0-5CA4-B475F2FA6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Madd caused by Hamzah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بسبب الهمزة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5B3141-3AE2-9AB9-6033-475464947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0CBD97-A2D2-B152-DC07-92406BB1C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47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0BF088-F98F-AFB7-E357-9A8845004F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1A79F36D-B153-F139-5727-A81CB52ED9FD}"/>
              </a:ext>
            </a:extLst>
          </p:cNvPr>
          <p:cNvGraphicFramePr/>
          <p:nvPr/>
        </p:nvGraphicFramePr>
        <p:xfrm>
          <a:off x="838200" y="2200678"/>
          <a:ext cx="9653992" cy="1313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1C2DC32-1103-48A4-AE29-5E40121B9CB7}"/>
              </a:ext>
            </a:extLst>
          </p:cNvPr>
          <p:cNvSpPr txBox="1">
            <a:spLocks/>
          </p:cNvSpPr>
          <p:nvPr/>
        </p:nvSpPr>
        <p:spPr>
          <a:xfrm>
            <a:off x="3581400" y="3513792"/>
            <a:ext cx="6910790" cy="26960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>
                <a:latin typeface="+mn-lt"/>
              </a:rPr>
              <a:t>When a </a:t>
            </a:r>
            <a:r>
              <a:rPr lang="en-US" sz="2800" b="1" dirty="0">
                <a:solidFill>
                  <a:schemeClr val="accent1"/>
                </a:solidFill>
                <a:latin typeface="+mn-lt"/>
              </a:rPr>
              <a:t>Hamzah</a:t>
            </a:r>
            <a:r>
              <a:rPr lang="en-US" sz="2800" dirty="0">
                <a:latin typeface="+mn-lt"/>
              </a:rPr>
              <a:t> </a:t>
            </a:r>
            <a:r>
              <a:rPr lang="en-US" sz="2800" b="1" dirty="0">
                <a:solidFill>
                  <a:schemeClr val="accent1"/>
                </a:solidFill>
                <a:latin typeface="+mn-lt"/>
              </a:rPr>
              <a:t>follows</a:t>
            </a:r>
            <a:r>
              <a:rPr lang="en-US" sz="2800" dirty="0">
                <a:latin typeface="+mn-lt"/>
              </a:rPr>
              <a:t> a </a:t>
            </a:r>
            <a:r>
              <a:rPr lang="en-US" sz="2800" b="1" dirty="0">
                <a:solidFill>
                  <a:schemeClr val="accent1"/>
                </a:solidFill>
                <a:latin typeface="+mn-lt"/>
              </a:rPr>
              <a:t>Madd</a:t>
            </a:r>
            <a:r>
              <a:rPr lang="en-US" sz="2800" dirty="0">
                <a:latin typeface="+mn-lt"/>
              </a:rPr>
              <a:t> letter in the </a:t>
            </a:r>
            <a:r>
              <a:rPr lang="en-US" sz="2800" b="1" dirty="0">
                <a:solidFill>
                  <a:schemeClr val="accent1"/>
                </a:solidFill>
                <a:latin typeface="+mn-lt"/>
              </a:rPr>
              <a:t>same</a:t>
            </a:r>
            <a:r>
              <a:rPr lang="en-US" sz="2800" dirty="0">
                <a:latin typeface="+mn-lt"/>
              </a:rPr>
              <a:t> </a:t>
            </a:r>
            <a:r>
              <a:rPr lang="en-US" sz="2800" b="1" dirty="0">
                <a:solidFill>
                  <a:schemeClr val="accent1"/>
                </a:solidFill>
                <a:latin typeface="+mn-lt"/>
              </a:rPr>
              <a:t>word</a:t>
            </a:r>
            <a:r>
              <a:rPr lang="en-US" sz="2800" dirty="0">
                <a:latin typeface="+mn-lt"/>
              </a:rPr>
              <a:t> </a:t>
            </a:r>
            <a:endParaRPr lang="en-US" sz="2800" b="1" dirty="0"/>
          </a:p>
          <a:p>
            <a:pPr marL="0" indent="0" algn="ctr" rtl="1">
              <a:buNone/>
            </a:pPr>
            <a:r>
              <a:rPr lang="ar-DZ" sz="2800" dirty="0">
                <a:latin typeface="Calibri" panose="020F0502020204030204" pitchFamily="34" charset="0"/>
                <a:cs typeface="Calibri" panose="020F0502020204030204" pitchFamily="34" charset="0"/>
              </a:rPr>
              <a:t>أن يقع </a:t>
            </a:r>
            <a:r>
              <a:rPr lang="ar-DZ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بعد حرف المد همز</a:t>
            </a:r>
            <a:r>
              <a:rPr lang="ar-DZ" sz="2800" dirty="0">
                <a:latin typeface="Calibri" panose="020F0502020204030204" pitchFamily="34" charset="0"/>
                <a:cs typeface="Calibri" panose="020F0502020204030204" pitchFamily="34" charset="0"/>
              </a:rPr>
              <a:t> متصل به في </a:t>
            </a:r>
            <a:r>
              <a:rPr lang="ar-DZ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كلمة</a:t>
            </a:r>
            <a:r>
              <a:rPr lang="ar-DZ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DZ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واحدة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KW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Google Shape;123;p19">
            <a:extLst>
              <a:ext uri="{FF2B5EF4-FFF2-40B4-BE49-F238E27FC236}">
                <a16:creationId xmlns:a16="http://schemas.microsoft.com/office/drawing/2014/main" id="{B5DF02E5-E9EC-8F55-7B54-22AF41E5AB6B}"/>
              </a:ext>
            </a:extLst>
          </p:cNvPr>
          <p:cNvSpPr txBox="1"/>
          <p:nvPr/>
        </p:nvSpPr>
        <p:spPr>
          <a:xfrm>
            <a:off x="708578" y="3945521"/>
            <a:ext cx="1982464" cy="1845189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Definition</a:t>
            </a:r>
            <a:endParaRPr lang="en-US" sz="2000" b="1" i="1" u="sng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/>
            <a:endParaRPr lang="en-US" sz="2000" b="1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 rtl="1"/>
            <a:r>
              <a:rPr lang="ar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التعريف</a:t>
            </a:r>
          </a:p>
        </p:txBody>
      </p:sp>
    </p:spTree>
    <p:extLst>
      <p:ext uri="{BB962C8B-B14F-4D97-AF65-F5344CB8AC3E}">
        <p14:creationId xmlns:p14="http://schemas.microsoft.com/office/powerpoint/2010/main" val="23576396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90847-6151-BF5B-376C-D94DBE2BC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D1848-5DED-26D7-4B5E-A1693E9A3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Madd caused by Hamzah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بسبب الهمزة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D31597-CB90-48B2-9FCF-BD370925E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0A18A9-A938-15E2-9CA1-1577BC3BB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48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6A1B9C3-D083-1EFE-6BBB-148A4B4406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95296F6A-B3A1-4F88-5923-C2A30E6EA621}"/>
              </a:ext>
            </a:extLst>
          </p:cNvPr>
          <p:cNvGraphicFramePr/>
          <p:nvPr/>
        </p:nvGraphicFramePr>
        <p:xfrm>
          <a:off x="838200" y="2200678"/>
          <a:ext cx="9653992" cy="1313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Google Shape;123;p19">
            <a:extLst>
              <a:ext uri="{FF2B5EF4-FFF2-40B4-BE49-F238E27FC236}">
                <a16:creationId xmlns:a16="http://schemas.microsoft.com/office/drawing/2014/main" id="{96055D49-0402-C43A-73D3-F750C878D7B6}"/>
              </a:ext>
            </a:extLst>
          </p:cNvPr>
          <p:cNvSpPr txBox="1"/>
          <p:nvPr/>
        </p:nvSpPr>
        <p:spPr>
          <a:xfrm>
            <a:off x="708578" y="3945521"/>
            <a:ext cx="1982464" cy="1845189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Definition</a:t>
            </a:r>
            <a:endParaRPr lang="en-US" sz="2000" b="1" i="1" u="sng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/>
            <a:endParaRPr lang="en-US" sz="2000" b="1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 rtl="1"/>
            <a:r>
              <a:rPr lang="ar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التعريف</a:t>
            </a:r>
          </a:p>
        </p:txBody>
      </p:sp>
      <p:pic>
        <p:nvPicPr>
          <p:cNvPr id="7" name="Picture 6" descr="A close up of a sign&#10;&#10;AI-generated content may be incorrect.">
            <a:extLst>
              <a:ext uri="{FF2B5EF4-FFF2-40B4-BE49-F238E27FC236}">
                <a16:creationId xmlns:a16="http://schemas.microsoft.com/office/drawing/2014/main" id="{7E496A6E-374A-8796-AE7B-38C5B8C83B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49217" y="3626386"/>
            <a:ext cx="2730500" cy="1016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AF386DD-3005-2B7E-498F-23678AE156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36983" y="3607336"/>
            <a:ext cx="1574800" cy="1054100"/>
          </a:xfrm>
          <a:prstGeom prst="rect">
            <a:avLst/>
          </a:prstGeom>
        </p:spPr>
      </p:pic>
      <p:pic>
        <p:nvPicPr>
          <p:cNvPr id="15" name="Picture 14" descr="A black writing on a blue background&#10;&#10;AI-generated content may be incorrect.">
            <a:extLst>
              <a:ext uri="{FF2B5EF4-FFF2-40B4-BE49-F238E27FC236}">
                <a16:creationId xmlns:a16="http://schemas.microsoft.com/office/drawing/2014/main" id="{CEF1918E-1726-29AB-583C-A3BCF213A62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5559" y="4812320"/>
            <a:ext cx="1306016" cy="1015790"/>
          </a:xfrm>
          <a:prstGeom prst="rect">
            <a:avLst/>
          </a:prstGeom>
        </p:spPr>
      </p:pic>
      <p:pic>
        <p:nvPicPr>
          <p:cNvPr id="17" name="Picture 16" descr="A close up of a sign&#10;&#10;AI-generated content may be incorrect.">
            <a:extLst>
              <a:ext uri="{FF2B5EF4-FFF2-40B4-BE49-F238E27FC236}">
                <a16:creationId xmlns:a16="http://schemas.microsoft.com/office/drawing/2014/main" id="{FD43275C-3974-956F-F527-7423E54A1EE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06882" y="4809187"/>
            <a:ext cx="1572835" cy="1015789"/>
          </a:xfrm>
          <a:prstGeom prst="rect">
            <a:avLst/>
          </a:prstGeom>
        </p:spPr>
      </p:pic>
      <p:pic>
        <p:nvPicPr>
          <p:cNvPr id="19" name="Picture 18" descr="A close up of a sign&#10;&#10;AI-generated content may be incorrect.">
            <a:extLst>
              <a:ext uri="{FF2B5EF4-FFF2-40B4-BE49-F238E27FC236}">
                <a16:creationId xmlns:a16="http://schemas.microsoft.com/office/drawing/2014/main" id="{848EB7F2-B9C4-95BB-E6C3-DA79DA522A0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41625" y="3626598"/>
            <a:ext cx="1622229" cy="1015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2353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43849-2DC9-B48E-B989-24E65F890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C62B1-4E81-8439-24CA-B0637D3A0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Madd caused by Hamzah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بسبب الهمزة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F8B0B0-E2DE-C8CF-B5B8-4C4B00FAA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61B1E1-BC38-A929-92C2-D11A3CD5C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49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8DB1E2A-3682-48EA-5D9A-D936168557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B2C13E9A-FCE5-FCED-6679-D2342B0D946A}"/>
              </a:ext>
            </a:extLst>
          </p:cNvPr>
          <p:cNvGraphicFramePr/>
          <p:nvPr/>
        </p:nvGraphicFramePr>
        <p:xfrm>
          <a:off x="838200" y="2200678"/>
          <a:ext cx="9653992" cy="1313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509C51C4-2180-55EB-FDCE-B9A54BE5047F}"/>
              </a:ext>
            </a:extLst>
          </p:cNvPr>
          <p:cNvSpPr txBox="1">
            <a:spLocks/>
          </p:cNvSpPr>
          <p:nvPr/>
        </p:nvSpPr>
        <p:spPr>
          <a:xfrm>
            <a:off x="3581402" y="3144033"/>
            <a:ext cx="6910790" cy="33341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800" b="1" dirty="0">
                <a:solidFill>
                  <a:schemeClr val="accent1"/>
                </a:solidFill>
                <a:latin typeface="+mn-lt"/>
              </a:rPr>
              <a:t>Obligatory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800" dirty="0">
                <a:latin typeface="+mn-lt"/>
              </a:rPr>
              <a:t>Madd in the </a:t>
            </a:r>
            <a:r>
              <a:rPr lang="en-US" sz="2800" b="1" dirty="0">
                <a:latin typeface="+mn-lt"/>
              </a:rPr>
              <a:t>middle</a:t>
            </a:r>
            <a:r>
              <a:rPr lang="en-US" sz="2800" dirty="0">
                <a:latin typeface="+mn-lt"/>
              </a:rPr>
              <a:t>: 4 or 5 </a:t>
            </a:r>
            <a:r>
              <a:rPr lang="en-US" sz="2800" dirty="0" err="1">
                <a:latin typeface="+mn-lt"/>
              </a:rPr>
              <a:t>Harakah</a:t>
            </a:r>
            <a:endParaRPr lang="en-US" sz="2800" dirty="0">
              <a:latin typeface="+mn-lt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800" dirty="0">
                <a:latin typeface="+mn-lt"/>
              </a:rPr>
              <a:t>Madd at the </a:t>
            </a:r>
            <a:r>
              <a:rPr lang="en-US" sz="2800" b="1" dirty="0">
                <a:latin typeface="+mn-lt"/>
              </a:rPr>
              <a:t>end &amp; stopped on</a:t>
            </a:r>
            <a:r>
              <a:rPr lang="en-US" sz="2800" dirty="0">
                <a:latin typeface="+mn-lt"/>
              </a:rPr>
              <a:t>: 6 </a:t>
            </a:r>
            <a:r>
              <a:rPr lang="en-US" sz="2800" dirty="0" err="1">
                <a:latin typeface="+mn-lt"/>
              </a:rPr>
              <a:t>Harakah</a:t>
            </a:r>
            <a:endParaRPr lang="en-US" sz="2800" b="1" dirty="0"/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الوجوب</a:t>
            </a: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يجب المد بمقدار 4 أو 5 حركات</a:t>
            </a: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وإذا كان الهمز متطرفاً موقوف عليه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جاز مده 6 حركات</a:t>
            </a:r>
          </a:p>
          <a:p>
            <a:pPr marL="0" indent="0" algn="ctr" rtl="1">
              <a:lnSpc>
                <a:spcPct val="100000"/>
              </a:lnSpc>
              <a:buNone/>
            </a:pPr>
            <a:endParaRPr lang="ar-KW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Google Shape;123;p19">
            <a:extLst>
              <a:ext uri="{FF2B5EF4-FFF2-40B4-BE49-F238E27FC236}">
                <a16:creationId xmlns:a16="http://schemas.microsoft.com/office/drawing/2014/main" id="{7B584F1B-983A-9B21-82B0-C76958918613}"/>
              </a:ext>
            </a:extLst>
          </p:cNvPr>
          <p:cNvSpPr txBox="1"/>
          <p:nvPr/>
        </p:nvSpPr>
        <p:spPr>
          <a:xfrm>
            <a:off x="708578" y="3945521"/>
            <a:ext cx="1982464" cy="1845189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Its Rule</a:t>
            </a:r>
            <a:endParaRPr lang="en-US" sz="2000" b="1" i="1" u="sng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/>
            <a:endParaRPr lang="en-US" sz="2000" b="1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 rtl="1"/>
            <a:r>
              <a:rPr lang="ar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الحكم</a:t>
            </a:r>
          </a:p>
        </p:txBody>
      </p:sp>
    </p:spTree>
    <p:extLst>
      <p:ext uri="{BB962C8B-B14F-4D97-AF65-F5344CB8AC3E}">
        <p14:creationId xmlns:p14="http://schemas.microsoft.com/office/powerpoint/2010/main" val="139705827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B1FAF-00FF-75E0-17A0-F6E8FD975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6A109-69CA-54B9-5D95-0ECDBED78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Madd caused by Hamzah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بسبب الهمزة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85BA2D-E75E-1E90-1E39-C3CC7610C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8FB8BB-40AD-5C8F-6128-A877F52B1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50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D5B6BC0-6B3F-5109-763C-3FD1D0EEE3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909B46A6-0334-CAAA-80B2-A6E5DFD32CBC}"/>
              </a:ext>
            </a:extLst>
          </p:cNvPr>
          <p:cNvGraphicFramePr/>
          <p:nvPr/>
        </p:nvGraphicFramePr>
        <p:xfrm>
          <a:off x="838200" y="2200678"/>
          <a:ext cx="9653992" cy="1313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Google Shape;123;p19">
            <a:extLst>
              <a:ext uri="{FF2B5EF4-FFF2-40B4-BE49-F238E27FC236}">
                <a16:creationId xmlns:a16="http://schemas.microsoft.com/office/drawing/2014/main" id="{F3CA3165-A0AA-10E8-D76C-276A2E50E072}"/>
              </a:ext>
            </a:extLst>
          </p:cNvPr>
          <p:cNvSpPr txBox="1"/>
          <p:nvPr/>
        </p:nvSpPr>
        <p:spPr>
          <a:xfrm>
            <a:off x="708578" y="3945521"/>
            <a:ext cx="1982464" cy="1845189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Its Rule</a:t>
            </a:r>
            <a:endParaRPr lang="en-US" sz="2000" b="1" i="1" u="sng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/>
            <a:endParaRPr lang="en-US" sz="2000" b="1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 rtl="1"/>
            <a:r>
              <a:rPr lang="ar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الحكم</a:t>
            </a:r>
          </a:p>
        </p:txBody>
      </p:sp>
      <p:pic>
        <p:nvPicPr>
          <p:cNvPr id="12" name="Picture 11" descr="A close up of a sign&#10;&#10;AI-generated content may be incorrect.">
            <a:extLst>
              <a:ext uri="{FF2B5EF4-FFF2-40B4-BE49-F238E27FC236}">
                <a16:creationId xmlns:a16="http://schemas.microsoft.com/office/drawing/2014/main" id="{9F5B7021-D69C-BA77-CCD2-93CBF5D468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4330" y="3390914"/>
            <a:ext cx="2739707" cy="1313114"/>
          </a:xfrm>
          <a:prstGeom prst="rect">
            <a:avLst/>
          </a:prstGeom>
        </p:spPr>
      </p:pic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75A82C73-7094-B2D9-0FBF-E10B7A599E50}"/>
              </a:ext>
            </a:extLst>
          </p:cNvPr>
          <p:cNvSpPr txBox="1">
            <a:spLocks/>
          </p:cNvSpPr>
          <p:nvPr/>
        </p:nvSpPr>
        <p:spPr>
          <a:xfrm>
            <a:off x="8923676" y="5354219"/>
            <a:ext cx="2639989" cy="68750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>
                <a:latin typeface="+mn-lt"/>
              </a:rPr>
              <a:t>4 – 5 </a:t>
            </a:r>
            <a:r>
              <a:rPr lang="en-US" sz="2800" dirty="0" err="1">
                <a:latin typeface="+mn-lt"/>
              </a:rPr>
              <a:t>Harakah</a:t>
            </a:r>
            <a:endParaRPr lang="ar-KW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E2575E30-5751-66D9-794D-0178E3F033A3}"/>
              </a:ext>
            </a:extLst>
          </p:cNvPr>
          <p:cNvSpPr txBox="1">
            <a:spLocks/>
          </p:cNvSpPr>
          <p:nvPr/>
        </p:nvSpPr>
        <p:spPr>
          <a:xfrm>
            <a:off x="5809250" y="5354217"/>
            <a:ext cx="2639989" cy="68750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>
                <a:latin typeface="+mn-lt"/>
              </a:rPr>
              <a:t>4 – 5 </a:t>
            </a:r>
            <a:r>
              <a:rPr lang="en-US" sz="2800" dirty="0" err="1">
                <a:latin typeface="+mn-lt"/>
              </a:rPr>
              <a:t>Harakah</a:t>
            </a:r>
            <a:endParaRPr lang="ar-KW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C021B72-77FB-99B3-00CB-1DD4F70C587E}"/>
              </a:ext>
            </a:extLst>
          </p:cNvPr>
          <p:cNvSpPr txBox="1">
            <a:spLocks/>
          </p:cNvSpPr>
          <p:nvPr/>
        </p:nvSpPr>
        <p:spPr>
          <a:xfrm>
            <a:off x="3191842" y="5354217"/>
            <a:ext cx="2639989" cy="68750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>
                <a:latin typeface="+mn-lt"/>
              </a:rPr>
              <a:t>6 </a:t>
            </a:r>
            <a:r>
              <a:rPr lang="en-US" sz="2800" dirty="0" err="1">
                <a:latin typeface="+mn-lt"/>
              </a:rPr>
              <a:t>Harakah</a:t>
            </a:r>
            <a:endParaRPr lang="ar-KW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F3085B92-5B12-339C-2D81-EFCA568E1F2B}"/>
              </a:ext>
            </a:extLst>
          </p:cNvPr>
          <p:cNvSpPr txBox="1">
            <a:spLocks/>
          </p:cNvSpPr>
          <p:nvPr/>
        </p:nvSpPr>
        <p:spPr>
          <a:xfrm>
            <a:off x="3191842" y="4805909"/>
            <a:ext cx="2639989" cy="68750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rgbClr val="C00000"/>
                </a:solidFill>
                <a:latin typeface="+mn-lt"/>
              </a:rPr>
              <a:t>Stop</a:t>
            </a:r>
            <a:endParaRPr lang="ar-KW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4B43B7BE-5A6C-7A92-F2F4-47AD0C332CDC}"/>
              </a:ext>
            </a:extLst>
          </p:cNvPr>
          <p:cNvSpPr txBox="1">
            <a:spLocks/>
          </p:cNvSpPr>
          <p:nvPr/>
        </p:nvSpPr>
        <p:spPr>
          <a:xfrm>
            <a:off x="5809249" y="4797223"/>
            <a:ext cx="2639989" cy="68750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rgbClr val="C00000"/>
                </a:solidFill>
                <a:latin typeface="+mn-lt"/>
              </a:rPr>
              <a:t>Connect</a:t>
            </a:r>
            <a:endParaRPr lang="ar-KW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Picture 19" descr="A close up of a sign&#10;&#10;AI-generated content may be incorrect.">
            <a:extLst>
              <a:ext uri="{FF2B5EF4-FFF2-40B4-BE49-F238E27FC236}">
                <a16:creationId xmlns:a16="http://schemas.microsoft.com/office/drawing/2014/main" id="{C86C5ECD-A92B-C32C-D483-2DF3DC5602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01773" y="3510416"/>
            <a:ext cx="1442281" cy="119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228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367F9-D8EA-1AC1-D6AD-DB711E9A3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3A638-DF32-A9DE-D88E-80C6AEEFE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Madd caused by Hamzah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بسبب الهمزة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A593AD-C450-AE9B-945B-DA2B2E74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41730D-A15B-F35E-BBF6-EA36C84EE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51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5676D63-533B-4501-8A44-8CA047D3E0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4D524929-B35B-5126-1DF0-717DD73CDD8B}"/>
              </a:ext>
            </a:extLst>
          </p:cNvPr>
          <p:cNvGraphicFramePr/>
          <p:nvPr/>
        </p:nvGraphicFramePr>
        <p:xfrm>
          <a:off x="838200" y="2200678"/>
          <a:ext cx="9653992" cy="1313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A68591F-B3BF-93C0-6FEE-651BAB152562}"/>
              </a:ext>
            </a:extLst>
          </p:cNvPr>
          <p:cNvSpPr txBox="1">
            <a:spLocks/>
          </p:cNvSpPr>
          <p:nvPr/>
        </p:nvSpPr>
        <p:spPr>
          <a:xfrm>
            <a:off x="3006247" y="3513792"/>
            <a:ext cx="7485943" cy="26960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800" dirty="0">
                <a:latin typeface="+mn-lt"/>
              </a:rPr>
              <a:t>Because the </a:t>
            </a:r>
            <a:r>
              <a:rPr lang="en-US" sz="2800" dirty="0" err="1">
                <a:latin typeface="+mn-lt"/>
              </a:rPr>
              <a:t>hamzah</a:t>
            </a:r>
            <a:r>
              <a:rPr lang="en-US" sz="2800" dirty="0">
                <a:latin typeface="+mn-lt"/>
              </a:rPr>
              <a:t> that causes the Madd is connected to the letter of Madd in the same word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sz="2800" b="1" dirty="0">
              <a:latin typeface="+mn-lt"/>
            </a:endParaRP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لاتصال سبب المد (الهمزة) بحرف المد في نفس الكلمة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KW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Google Shape;123;p19">
            <a:extLst>
              <a:ext uri="{FF2B5EF4-FFF2-40B4-BE49-F238E27FC236}">
                <a16:creationId xmlns:a16="http://schemas.microsoft.com/office/drawing/2014/main" id="{DCE54F70-5B21-44D4-216E-99A578DCB70B}"/>
              </a:ext>
            </a:extLst>
          </p:cNvPr>
          <p:cNvSpPr txBox="1"/>
          <p:nvPr/>
        </p:nvSpPr>
        <p:spPr>
          <a:xfrm>
            <a:off x="708578" y="3945521"/>
            <a:ext cx="1982464" cy="1845189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  <a:cs typeface="Calibri"/>
              </a:rPr>
              <a:t>Reason for</a:t>
            </a:r>
          </a:p>
          <a:p>
            <a:pPr algn="ctr"/>
            <a:r>
              <a:rPr lang="en-US" sz="2000" b="1" dirty="0">
                <a:solidFill>
                  <a:schemeClr val="tx2"/>
                </a:solidFill>
                <a:cs typeface="Calibri"/>
              </a:rPr>
              <a:t>the Name</a:t>
            </a:r>
          </a:p>
          <a:p>
            <a:pPr algn="ctr"/>
            <a:endParaRPr lang="en-US" sz="2000" b="1" dirty="0">
              <a:solidFill>
                <a:schemeClr val="tx2"/>
              </a:solidFill>
              <a:cs typeface="Calibri"/>
            </a:endParaRPr>
          </a:p>
          <a:p>
            <a:pPr algn="ctr"/>
            <a:r>
              <a:rPr lang="ar-SA" sz="2000" b="1" dirty="0">
                <a:solidFill>
                  <a:schemeClr val="tx2"/>
                </a:solidFill>
                <a:cs typeface="Calibri"/>
              </a:rPr>
              <a:t>سبب تسميته</a:t>
            </a:r>
          </a:p>
        </p:txBody>
      </p:sp>
    </p:spTree>
    <p:extLst>
      <p:ext uri="{BB962C8B-B14F-4D97-AF65-F5344CB8AC3E}">
        <p14:creationId xmlns:p14="http://schemas.microsoft.com/office/powerpoint/2010/main" val="405958148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4E67A-372C-BC78-88CA-4EBA0FCA1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305C5-FEA9-62B6-122F-8028FA195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525324-E2C2-599D-5756-39616DF63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898E6-F999-BC6F-98FE-4A555B3AF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52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040E2C2-AC10-F9E7-266F-9A12F7A2A7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 descr="A close-up of a white background with black writing&#10;&#10;AI-generated content may be incorrect.">
            <a:extLst>
              <a:ext uri="{FF2B5EF4-FFF2-40B4-BE49-F238E27FC236}">
                <a16:creationId xmlns:a16="http://schemas.microsoft.com/office/drawing/2014/main" id="{B74FDCFD-FCB1-704A-BD21-D24ED993DB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374" y="1722755"/>
            <a:ext cx="5683251" cy="4857339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AA47D8A-633F-ECF0-64D6-09710AAAAB71}"/>
              </a:ext>
            </a:extLst>
          </p:cNvPr>
          <p:cNvCxnSpPr>
            <a:cxnSpLocks/>
          </p:cNvCxnSpPr>
          <p:nvPr/>
        </p:nvCxnSpPr>
        <p:spPr>
          <a:xfrm flipV="1">
            <a:off x="4315494" y="2893257"/>
            <a:ext cx="785750" cy="161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1DAF6C2-6E9D-B500-8B87-B73A8AA63DF9}"/>
              </a:ext>
            </a:extLst>
          </p:cNvPr>
          <p:cNvCxnSpPr>
            <a:cxnSpLocks/>
          </p:cNvCxnSpPr>
          <p:nvPr/>
        </p:nvCxnSpPr>
        <p:spPr>
          <a:xfrm>
            <a:off x="5364480" y="3502990"/>
            <a:ext cx="85878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EA7A16F-1F8C-F7F0-E803-71ACC8C02622}"/>
              </a:ext>
            </a:extLst>
          </p:cNvPr>
          <p:cNvCxnSpPr>
            <a:cxnSpLocks/>
          </p:cNvCxnSpPr>
          <p:nvPr/>
        </p:nvCxnSpPr>
        <p:spPr>
          <a:xfrm>
            <a:off x="4389862" y="3502990"/>
            <a:ext cx="89000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9B42A96-85A4-0938-D82A-A6BE04B64B0D}"/>
              </a:ext>
            </a:extLst>
          </p:cNvPr>
          <p:cNvCxnSpPr>
            <a:cxnSpLocks/>
          </p:cNvCxnSpPr>
          <p:nvPr/>
        </p:nvCxnSpPr>
        <p:spPr>
          <a:xfrm>
            <a:off x="6993921" y="4775876"/>
            <a:ext cx="93849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72CB62C-0ECF-7A72-EDF0-1CF64C68D0C0}"/>
              </a:ext>
            </a:extLst>
          </p:cNvPr>
          <p:cNvCxnSpPr>
            <a:cxnSpLocks/>
          </p:cNvCxnSpPr>
          <p:nvPr/>
        </p:nvCxnSpPr>
        <p:spPr>
          <a:xfrm>
            <a:off x="3239194" y="4725125"/>
            <a:ext cx="932756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5852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446C0-B2BB-8709-7927-707E670C2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50497-D448-5E32-09A9-8D4349EA5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ACE327-DDD4-E689-269A-5E736E16B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187324-4ECC-E455-0989-4DBEDAC42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53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CF87E18-ADAE-B145-B4F5-CC7ED4E944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 descr="A close-up of a book&#10;&#10;AI-generated content may be incorrect.">
            <a:extLst>
              <a:ext uri="{FF2B5EF4-FFF2-40B4-BE49-F238E27FC236}">
                <a16:creationId xmlns:a16="http://schemas.microsoft.com/office/drawing/2014/main" id="{3133FC59-0D0F-D467-5A3A-5F3C93B4E0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7284" y="1553227"/>
            <a:ext cx="5804735" cy="5026867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3538580-5000-7211-C779-F1A8AB1FA31B}"/>
              </a:ext>
            </a:extLst>
          </p:cNvPr>
          <p:cNvCxnSpPr>
            <a:cxnSpLocks/>
          </p:cNvCxnSpPr>
          <p:nvPr/>
        </p:nvCxnSpPr>
        <p:spPr>
          <a:xfrm flipV="1">
            <a:off x="7196200" y="2838604"/>
            <a:ext cx="785750" cy="161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8761B9F-ED06-8BAF-3224-9632DD9930D7}"/>
              </a:ext>
            </a:extLst>
          </p:cNvPr>
          <p:cNvCxnSpPr>
            <a:cxnSpLocks/>
          </p:cNvCxnSpPr>
          <p:nvPr/>
        </p:nvCxnSpPr>
        <p:spPr>
          <a:xfrm>
            <a:off x="3353146" y="3446885"/>
            <a:ext cx="85878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3B9AE54-FA8F-1510-4A3D-FECBE4C7B35F}"/>
              </a:ext>
            </a:extLst>
          </p:cNvPr>
          <p:cNvCxnSpPr>
            <a:cxnSpLocks/>
          </p:cNvCxnSpPr>
          <p:nvPr/>
        </p:nvCxnSpPr>
        <p:spPr>
          <a:xfrm>
            <a:off x="7475220" y="4635605"/>
            <a:ext cx="61722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4AEF287-D9A3-AA0E-DCB0-07BAAF5F33AC}"/>
              </a:ext>
            </a:extLst>
          </p:cNvPr>
          <p:cNvCxnSpPr>
            <a:cxnSpLocks/>
          </p:cNvCxnSpPr>
          <p:nvPr/>
        </p:nvCxnSpPr>
        <p:spPr>
          <a:xfrm>
            <a:off x="5157501" y="5919921"/>
            <a:ext cx="76323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5444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85F26-1B43-7205-6051-7B66ED1E3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40C3AF-69FB-B51D-4A56-8C6C94681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471F-87AA-2040-850D-6194AF271B29}" type="datetime1">
              <a:rPr lang="en-CA" smtClean="0"/>
              <a:t>2026-09-01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F1E1EB-CBA2-5E42-EE62-8A635621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54</a:t>
            </a:fld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3BF524C-180B-20B6-C8A7-846F98F464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1686637"/>
              </p:ext>
            </p:extLst>
          </p:nvPr>
        </p:nvGraphicFramePr>
        <p:xfrm>
          <a:off x="0" y="-127591"/>
          <a:ext cx="12192000" cy="69005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A black face with a white background&#10;&#10;AI-generated content may be incorrect.">
            <a:extLst>
              <a:ext uri="{FF2B5EF4-FFF2-40B4-BE49-F238E27FC236}">
                <a16:creationId xmlns:a16="http://schemas.microsoft.com/office/drawing/2014/main" id="{7CBF43E7-69C0-8359-71FD-EDA3EDF0D1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1400" y="2156721"/>
            <a:ext cx="382019" cy="334267"/>
          </a:xfrm>
          <a:prstGeom prst="rect">
            <a:avLst/>
          </a:prstGeom>
        </p:spPr>
      </p:pic>
      <p:pic>
        <p:nvPicPr>
          <p:cNvPr id="7" name="Picture 6" descr="A black writing on a white surface&#10;&#10;AI-generated content may be incorrect.">
            <a:extLst>
              <a:ext uri="{FF2B5EF4-FFF2-40B4-BE49-F238E27FC236}">
                <a16:creationId xmlns:a16="http://schemas.microsoft.com/office/drawing/2014/main" id="{03FA3580-029F-5DE5-60A5-182E7B4248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1406" y="1342662"/>
            <a:ext cx="513588" cy="5312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7296F7D-BDE0-63CC-882D-551AF72230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3780" y="4047031"/>
            <a:ext cx="1023769" cy="5315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8DFDD4-714E-359E-8EA4-2804D5B7B31B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51203" r="41678"/>
          <a:stretch>
            <a:fillRect/>
          </a:stretch>
        </p:blipFill>
        <p:spPr>
          <a:xfrm>
            <a:off x="2955897" y="6006723"/>
            <a:ext cx="322964" cy="509578"/>
          </a:xfrm>
          <a:prstGeom prst="rect">
            <a:avLst/>
          </a:prstGeom>
        </p:spPr>
      </p:pic>
      <p:pic>
        <p:nvPicPr>
          <p:cNvPr id="10" name="Picture 9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6F379F40-7590-2D26-6F0B-792038FB8395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63929" t="-1901" b="1"/>
          <a:stretch>
            <a:fillRect/>
          </a:stretch>
        </p:blipFill>
        <p:spPr>
          <a:xfrm>
            <a:off x="2775098" y="4383758"/>
            <a:ext cx="503763" cy="362136"/>
          </a:xfrm>
          <a:prstGeom prst="rect">
            <a:avLst/>
          </a:prstGeom>
        </p:spPr>
      </p:pic>
      <p:pic>
        <p:nvPicPr>
          <p:cNvPr id="11" name="Picture 10" descr="A black writing on a white surface&#10;&#10;AI-generated content may be incorrect.">
            <a:extLst>
              <a:ext uri="{FF2B5EF4-FFF2-40B4-BE49-F238E27FC236}">
                <a16:creationId xmlns:a16="http://schemas.microsoft.com/office/drawing/2014/main" id="{B0A38DED-8843-65C8-6850-BCC197C965DC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3401" t="16131" r="4753" b="8755"/>
          <a:stretch>
            <a:fillRect/>
          </a:stretch>
        </p:blipFill>
        <p:spPr>
          <a:xfrm>
            <a:off x="2613400" y="5392557"/>
            <a:ext cx="665461" cy="277907"/>
          </a:xfrm>
          <a:prstGeom prst="rect">
            <a:avLst/>
          </a:prstGeom>
        </p:spPr>
      </p:pic>
      <p:pic>
        <p:nvPicPr>
          <p:cNvPr id="12" name="Picture 11" descr="A close up of a sign&#10;&#10;AI-generated content may be incorrect.">
            <a:extLst>
              <a:ext uri="{FF2B5EF4-FFF2-40B4-BE49-F238E27FC236}">
                <a16:creationId xmlns:a16="http://schemas.microsoft.com/office/drawing/2014/main" id="{0773C839-7814-51B1-A039-A64460F0598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83852" y="4418603"/>
            <a:ext cx="581452" cy="446725"/>
          </a:xfrm>
          <a:prstGeom prst="rect">
            <a:avLst/>
          </a:prstGeom>
        </p:spPr>
      </p:pic>
      <p:pic>
        <p:nvPicPr>
          <p:cNvPr id="13" name="Picture 12" descr="A close up of a sign&#10;&#10;AI-generated content may be incorrect.">
            <a:extLst>
              <a:ext uri="{FF2B5EF4-FFF2-40B4-BE49-F238E27FC236}">
                <a16:creationId xmlns:a16="http://schemas.microsoft.com/office/drawing/2014/main" id="{B1D1FF7E-B04E-8CCF-9EC8-D18B15CA005F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47827" t="1994" r="36233" b="50207"/>
          <a:stretch>
            <a:fillRect/>
          </a:stretch>
        </p:blipFill>
        <p:spPr>
          <a:xfrm>
            <a:off x="4348026" y="5478346"/>
            <a:ext cx="717277" cy="446725"/>
          </a:xfrm>
          <a:prstGeom prst="rect">
            <a:avLst/>
          </a:prstGeom>
        </p:spPr>
      </p:pic>
      <p:pic>
        <p:nvPicPr>
          <p:cNvPr id="5" name="Picture 4" descr="A close up of a sign&#10;&#10;AI-generated content may be incorrect.">
            <a:extLst>
              <a:ext uri="{FF2B5EF4-FFF2-40B4-BE49-F238E27FC236}">
                <a16:creationId xmlns:a16="http://schemas.microsoft.com/office/drawing/2014/main" id="{0C71E98F-FC59-98E2-B9C2-35A23D1A416A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47827" t="1994" r="36233" b="50207"/>
          <a:stretch>
            <a:fillRect/>
          </a:stretch>
        </p:blipFill>
        <p:spPr>
          <a:xfrm>
            <a:off x="11585602" y="3609540"/>
            <a:ext cx="606398" cy="377669"/>
          </a:xfrm>
          <a:prstGeom prst="rect">
            <a:avLst/>
          </a:prstGeom>
        </p:spPr>
      </p:pic>
      <p:pic>
        <p:nvPicPr>
          <p:cNvPr id="14" name="Picture 13" descr="A close up of a sign&#10;&#10;AI-generated content may be incorrect.">
            <a:extLst>
              <a:ext uri="{FF2B5EF4-FFF2-40B4-BE49-F238E27FC236}">
                <a16:creationId xmlns:a16="http://schemas.microsoft.com/office/drawing/2014/main" id="{B1CC0024-DE7D-0A06-3A6A-3FDE85A12DF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801085" y="3609540"/>
            <a:ext cx="698680" cy="437491"/>
          </a:xfrm>
          <a:prstGeom prst="rect">
            <a:avLst/>
          </a:prstGeom>
        </p:spPr>
      </p:pic>
      <p:pic>
        <p:nvPicPr>
          <p:cNvPr id="15" name="Picture 14" descr="A close up of a sign&#10;&#10;AI-generated content may be incorrect.">
            <a:extLst>
              <a:ext uri="{FF2B5EF4-FFF2-40B4-BE49-F238E27FC236}">
                <a16:creationId xmlns:a16="http://schemas.microsoft.com/office/drawing/2014/main" id="{82580C01-21A9-EA7C-52BD-3ABEF89A3F1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036983" y="3573511"/>
            <a:ext cx="938556" cy="44972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B89D922-9B92-6B33-1247-62FCC3F0CA40}"/>
              </a:ext>
            </a:extLst>
          </p:cNvPr>
          <p:cNvSpPr/>
          <p:nvPr/>
        </p:nvSpPr>
        <p:spPr>
          <a:xfrm>
            <a:off x="6592186" y="2920212"/>
            <a:ext cx="5708663" cy="3651364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657498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2E022-7A52-5259-5E10-08F4A5EE0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551416F-45B8-680A-34FA-3B191D0E09E8}"/>
              </a:ext>
            </a:extLst>
          </p:cNvPr>
          <p:cNvGraphicFramePr/>
          <p:nvPr/>
        </p:nvGraphicFramePr>
        <p:xfrm>
          <a:off x="838200" y="2173994"/>
          <a:ext cx="9653992" cy="1339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798819C-301B-A40B-86A5-AADCB1B86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Madd caused by Hamzah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بسبب الهمزة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3CE79A-CE7F-DACB-056C-BB4DFE2F2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01FEF3-3387-D190-8DD9-27680CD99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55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3BB00E5-C8BF-F05B-B09F-9031E69991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BB52AC8-9615-487B-01B4-6857411757FA}"/>
              </a:ext>
            </a:extLst>
          </p:cNvPr>
          <p:cNvSpPr txBox="1">
            <a:spLocks/>
          </p:cNvSpPr>
          <p:nvPr/>
        </p:nvSpPr>
        <p:spPr>
          <a:xfrm>
            <a:off x="3581400" y="3392539"/>
            <a:ext cx="6910790" cy="26960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>
                <a:latin typeface="+mn-lt"/>
              </a:rPr>
              <a:t>When a </a:t>
            </a:r>
            <a:r>
              <a:rPr lang="en-US" sz="2800" b="1" dirty="0">
                <a:solidFill>
                  <a:schemeClr val="accent1"/>
                </a:solidFill>
                <a:latin typeface="+mn-lt"/>
              </a:rPr>
              <a:t>Hamzah</a:t>
            </a:r>
            <a:r>
              <a:rPr lang="en-US" sz="2800" dirty="0">
                <a:latin typeface="+mn-lt"/>
              </a:rPr>
              <a:t> </a:t>
            </a:r>
            <a:r>
              <a:rPr lang="en-US" sz="2800" b="1" dirty="0">
                <a:solidFill>
                  <a:schemeClr val="accent1"/>
                </a:solidFill>
                <a:latin typeface="+mn-lt"/>
              </a:rPr>
              <a:t>follows</a:t>
            </a:r>
            <a:r>
              <a:rPr lang="en-US" sz="2800" dirty="0">
                <a:latin typeface="+mn-lt"/>
              </a:rPr>
              <a:t> a </a:t>
            </a:r>
            <a:r>
              <a:rPr lang="en-US" sz="2800" b="1" dirty="0">
                <a:solidFill>
                  <a:schemeClr val="accent1"/>
                </a:solidFill>
                <a:latin typeface="+mn-lt"/>
              </a:rPr>
              <a:t>Madd</a:t>
            </a:r>
            <a:r>
              <a:rPr lang="en-US" sz="2800" dirty="0">
                <a:latin typeface="+mn-lt"/>
              </a:rPr>
              <a:t> letter in the </a:t>
            </a:r>
            <a:r>
              <a:rPr lang="en-US" sz="2800" b="1" dirty="0">
                <a:solidFill>
                  <a:schemeClr val="accent1"/>
                </a:solidFill>
                <a:latin typeface="+mn-lt"/>
              </a:rPr>
              <a:t>two separate</a:t>
            </a:r>
            <a:r>
              <a:rPr lang="en-US" sz="2800" dirty="0">
                <a:latin typeface="+mn-lt"/>
              </a:rPr>
              <a:t> </a:t>
            </a:r>
            <a:r>
              <a:rPr lang="en-US" sz="2800" b="1" dirty="0">
                <a:solidFill>
                  <a:schemeClr val="accent1"/>
                </a:solidFill>
                <a:latin typeface="+mn-lt"/>
              </a:rPr>
              <a:t>words</a:t>
            </a:r>
            <a:endParaRPr lang="en-US" sz="2800" b="1" dirty="0"/>
          </a:p>
          <a:p>
            <a:pPr marL="0" indent="0" algn="ctr">
              <a:buNone/>
            </a:pPr>
            <a:r>
              <a:rPr lang="ar-DZ" sz="2800" dirty="0">
                <a:latin typeface="Calibri" panose="020F0502020204030204" pitchFamily="34" charset="0"/>
                <a:cs typeface="Calibri" panose="020F0502020204030204" pitchFamily="34" charset="0"/>
              </a:rPr>
              <a:t>أن يقع </a:t>
            </a:r>
            <a:r>
              <a:rPr lang="ar-DZ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حرف المد </a:t>
            </a:r>
            <a:r>
              <a:rPr lang="ar-S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</a:t>
            </a:r>
            <a:r>
              <a:rPr lang="ar-DZ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آخر الكلمة</a:t>
            </a:r>
          </a:p>
          <a:p>
            <a:pPr marL="0" indent="0" algn="ctr">
              <a:buNone/>
            </a:pPr>
            <a:r>
              <a:rPr lang="ar-S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</a:t>
            </a:r>
            <a:r>
              <a:rPr lang="ar-DZ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همز </a:t>
            </a:r>
            <a:r>
              <a:rPr lang="ar-S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في أول الكلمة </a:t>
            </a: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التي تليها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buNone/>
            </a:pPr>
            <a:endParaRPr lang="ar-KW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Google Shape;123;p19">
            <a:extLst>
              <a:ext uri="{FF2B5EF4-FFF2-40B4-BE49-F238E27FC236}">
                <a16:creationId xmlns:a16="http://schemas.microsoft.com/office/drawing/2014/main" id="{7EDFCEFD-5290-E29D-D30B-93005C7B92CF}"/>
              </a:ext>
            </a:extLst>
          </p:cNvPr>
          <p:cNvSpPr txBox="1"/>
          <p:nvPr/>
        </p:nvSpPr>
        <p:spPr>
          <a:xfrm>
            <a:off x="708578" y="3945521"/>
            <a:ext cx="1982464" cy="1845189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Definition</a:t>
            </a:r>
            <a:endParaRPr lang="en-US" sz="2000" b="1" i="1" u="sng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/>
            <a:endParaRPr lang="en-US" sz="2000" b="1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 rtl="1"/>
            <a:r>
              <a:rPr lang="ar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التعريف</a:t>
            </a:r>
          </a:p>
        </p:txBody>
      </p:sp>
    </p:spTree>
    <p:extLst>
      <p:ext uri="{BB962C8B-B14F-4D97-AF65-F5344CB8AC3E}">
        <p14:creationId xmlns:p14="http://schemas.microsoft.com/office/powerpoint/2010/main" val="9556040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E2573-E134-D888-4162-6533BCE06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AD2DF347-0D37-8EE8-9B93-15CE4E2D43BF}"/>
              </a:ext>
            </a:extLst>
          </p:cNvPr>
          <p:cNvGraphicFramePr/>
          <p:nvPr/>
        </p:nvGraphicFramePr>
        <p:xfrm>
          <a:off x="838200" y="2173994"/>
          <a:ext cx="9653992" cy="1339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9D44BEE-74B5-35A3-E0E9-323B1322F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Madd caused by Hamzah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بسبب الهمزة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83A949-293D-472B-05E6-650A7CD6D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418BB7-63BF-A25B-8B74-C0C52DD86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56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27AA3A-9F78-01DB-1DD4-514F2D2FF8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123;p19">
            <a:extLst>
              <a:ext uri="{FF2B5EF4-FFF2-40B4-BE49-F238E27FC236}">
                <a16:creationId xmlns:a16="http://schemas.microsoft.com/office/drawing/2014/main" id="{BC464A0B-1F3F-A5D3-42BD-6838D33CCB9D}"/>
              </a:ext>
            </a:extLst>
          </p:cNvPr>
          <p:cNvSpPr txBox="1"/>
          <p:nvPr/>
        </p:nvSpPr>
        <p:spPr>
          <a:xfrm>
            <a:off x="708578" y="3945521"/>
            <a:ext cx="1982464" cy="1845189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Definition</a:t>
            </a:r>
            <a:endParaRPr lang="en-US" sz="2000" b="1" i="1" u="sng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/>
            <a:endParaRPr lang="en-US" sz="2000" b="1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 rtl="1"/>
            <a:r>
              <a:rPr lang="ar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التعريف</a:t>
            </a:r>
          </a:p>
        </p:txBody>
      </p:sp>
      <p:pic>
        <p:nvPicPr>
          <p:cNvPr id="13" name="Picture 12" descr="A close up of a sign&#10;&#10;AI-generated content may be incorrect.">
            <a:extLst>
              <a:ext uri="{FF2B5EF4-FFF2-40B4-BE49-F238E27FC236}">
                <a16:creationId xmlns:a16="http://schemas.microsoft.com/office/drawing/2014/main" id="{8D5C7684-BDB6-B489-D7CF-E72200CD10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6059" y="3967661"/>
            <a:ext cx="1883064" cy="1243859"/>
          </a:xfrm>
          <a:prstGeom prst="rect">
            <a:avLst/>
          </a:prstGeom>
        </p:spPr>
      </p:pic>
      <p:pic>
        <p:nvPicPr>
          <p:cNvPr id="15" name="Picture 14" descr="A close up of a sign&#10;&#10;AI-generated content may be incorrect.">
            <a:extLst>
              <a:ext uri="{FF2B5EF4-FFF2-40B4-BE49-F238E27FC236}">
                <a16:creationId xmlns:a16="http://schemas.microsoft.com/office/drawing/2014/main" id="{706FB051-EA09-A63E-1663-B844F63065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10600" y="3991815"/>
            <a:ext cx="2495067" cy="1195553"/>
          </a:xfrm>
          <a:prstGeom prst="rect">
            <a:avLst/>
          </a:prstGeom>
        </p:spPr>
      </p:pic>
      <p:pic>
        <p:nvPicPr>
          <p:cNvPr id="17" name="Picture 16" descr="A close up of a sign&#10;&#10;AI-generated content may be incorrect.">
            <a:extLst>
              <a:ext uri="{FF2B5EF4-FFF2-40B4-BE49-F238E27FC236}">
                <a16:creationId xmlns:a16="http://schemas.microsoft.com/office/drawing/2014/main" id="{31478273-E7F4-5462-CCBA-C305993AA7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05269" y="3991814"/>
            <a:ext cx="2220314" cy="1195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57502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7BBE0-94C3-1640-912B-30F02E998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B339E-E703-633F-597B-073EAD6E8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Madd caused by Hamzah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بسبب الهمزة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1ADA5F-AB1F-0A46-7C8C-AEE70EC8E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93468-415C-5CF7-427E-1CF064CC2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57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ED29EBF-DF43-B79F-C1F7-558592DB2E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E1734951-A882-6FE7-C810-2689C2E0ADE0}"/>
              </a:ext>
            </a:extLst>
          </p:cNvPr>
          <p:cNvSpPr txBox="1">
            <a:spLocks/>
          </p:cNvSpPr>
          <p:nvPr/>
        </p:nvSpPr>
        <p:spPr>
          <a:xfrm>
            <a:off x="3581402" y="3326296"/>
            <a:ext cx="6910790" cy="306782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800" b="1" dirty="0">
                <a:solidFill>
                  <a:schemeClr val="accent1"/>
                </a:solidFill>
                <a:latin typeface="+mn-lt"/>
              </a:rPr>
              <a:t>Al-</a:t>
            </a:r>
            <a:r>
              <a:rPr lang="en-US" sz="2800" b="1" dirty="0" err="1">
                <a:solidFill>
                  <a:schemeClr val="accent1"/>
                </a:solidFill>
                <a:latin typeface="+mn-lt"/>
              </a:rPr>
              <a:t>Jawaz</a:t>
            </a:r>
            <a:endParaRPr lang="en-US" sz="2800" b="1" dirty="0">
              <a:solidFill>
                <a:schemeClr val="accent1"/>
              </a:solidFill>
              <a:latin typeface="+mn-lt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latin typeface="+mn-lt"/>
              </a:rPr>
              <a:t>(Allowable/</a:t>
            </a:r>
            <a:r>
              <a:rPr lang="en-US" sz="2000" dirty="0" err="1">
                <a:latin typeface="+mn-lt"/>
              </a:rPr>
              <a:t>Permissable</a:t>
            </a:r>
            <a:r>
              <a:rPr lang="en-US" sz="2000" dirty="0">
                <a:latin typeface="+mn-lt"/>
              </a:rPr>
              <a:t>)</a:t>
            </a:r>
            <a:endParaRPr lang="en-US" sz="2800" dirty="0">
              <a:latin typeface="+mn-lt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400" dirty="0"/>
              <a:t>Madd for 4 or 5 </a:t>
            </a:r>
            <a:r>
              <a:rPr lang="en-US" sz="2400" dirty="0" err="1"/>
              <a:t>Harakah</a:t>
            </a:r>
            <a:endParaRPr lang="en-US" sz="2400" dirty="0"/>
          </a:p>
          <a:p>
            <a:pPr marL="0" indent="0" algn="ctr" rtl="1">
              <a:lnSpc>
                <a:spcPct val="100000"/>
              </a:lnSpc>
              <a:buNone/>
            </a:pPr>
            <a:endParaRPr lang="ar-SA" sz="105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الجواز</a:t>
            </a: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المد بمقدار 4 أو 5 حركات</a:t>
            </a:r>
            <a:endParaRPr lang="ar-KW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Google Shape;123;p19">
            <a:extLst>
              <a:ext uri="{FF2B5EF4-FFF2-40B4-BE49-F238E27FC236}">
                <a16:creationId xmlns:a16="http://schemas.microsoft.com/office/drawing/2014/main" id="{F5932A9C-9936-1C79-A0C7-7A7661D75A14}"/>
              </a:ext>
            </a:extLst>
          </p:cNvPr>
          <p:cNvSpPr txBox="1"/>
          <p:nvPr/>
        </p:nvSpPr>
        <p:spPr>
          <a:xfrm>
            <a:off x="708578" y="3945521"/>
            <a:ext cx="1982464" cy="1845189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Its Rule</a:t>
            </a:r>
            <a:endParaRPr lang="en-US" sz="2000" b="1" i="1" u="sng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/>
            <a:endParaRPr lang="en-US" sz="2000" b="1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 rtl="1"/>
            <a:r>
              <a:rPr lang="ar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الحكم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193A75D-59BB-BC86-3846-8BF4BE9E54C5}"/>
              </a:ext>
            </a:extLst>
          </p:cNvPr>
          <p:cNvGraphicFramePr/>
          <p:nvPr/>
        </p:nvGraphicFramePr>
        <p:xfrm>
          <a:off x="838200" y="2173994"/>
          <a:ext cx="9653992" cy="1339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3788686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1CBD0-1E27-F7C2-379E-6A59A435B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95BEA-6AAC-67EC-593D-2E0C6A354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Madd caused by Hamzah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بسبب الهمزة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A1DBFD-5861-E60F-6002-1631E8306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716705-9D7D-F90D-951A-F08D94BB5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58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0572CD9-3866-B8C9-C21F-D02B2849FE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AC4701A-5554-4C98-C57E-DD96A241A209}"/>
              </a:ext>
            </a:extLst>
          </p:cNvPr>
          <p:cNvGraphicFramePr/>
          <p:nvPr/>
        </p:nvGraphicFramePr>
        <p:xfrm>
          <a:off x="838200" y="2173994"/>
          <a:ext cx="9653992" cy="1339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4FE0CDB7-F7CD-7A49-6BFF-C9D5C498971F}"/>
              </a:ext>
            </a:extLst>
          </p:cNvPr>
          <p:cNvSpPr txBox="1">
            <a:spLocks/>
          </p:cNvSpPr>
          <p:nvPr/>
        </p:nvSpPr>
        <p:spPr>
          <a:xfrm>
            <a:off x="3006247" y="3513792"/>
            <a:ext cx="7485943" cy="26960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800" dirty="0">
                <a:latin typeface="+mn-lt"/>
              </a:rPr>
              <a:t>Because the </a:t>
            </a:r>
            <a:r>
              <a:rPr lang="en-US" sz="2800" dirty="0" err="1">
                <a:latin typeface="+mn-lt"/>
              </a:rPr>
              <a:t>hamzah</a:t>
            </a:r>
            <a:r>
              <a:rPr lang="en-US" sz="2800" dirty="0">
                <a:latin typeface="+mn-lt"/>
              </a:rPr>
              <a:t> that causes the Madd is separated from the letter of Madd letter</a:t>
            </a:r>
          </a:p>
          <a:p>
            <a:pPr marL="0" indent="0" algn="ctr" rtl="1">
              <a:lnSpc>
                <a:spcPct val="100000"/>
              </a:lnSpc>
              <a:buNone/>
            </a:pPr>
            <a:endParaRPr lang="ar-SA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لانفصال سبب المد (الهمزة) </a:t>
            </a: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عن حرف المد في كلمتين</a:t>
            </a:r>
          </a:p>
          <a:p>
            <a:pPr marL="0" indent="0" algn="ctr" rtl="1">
              <a:lnSpc>
                <a:spcPct val="100000"/>
              </a:lnSpc>
              <a:buNone/>
            </a:pPr>
            <a:endParaRPr lang="ar-KW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123;p19">
            <a:extLst>
              <a:ext uri="{FF2B5EF4-FFF2-40B4-BE49-F238E27FC236}">
                <a16:creationId xmlns:a16="http://schemas.microsoft.com/office/drawing/2014/main" id="{0AF01022-B872-60D0-FE87-3160D35209DF}"/>
              </a:ext>
            </a:extLst>
          </p:cNvPr>
          <p:cNvSpPr txBox="1"/>
          <p:nvPr/>
        </p:nvSpPr>
        <p:spPr>
          <a:xfrm>
            <a:off x="708578" y="3945521"/>
            <a:ext cx="1982464" cy="1845189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  <a:cs typeface="Calibri"/>
              </a:rPr>
              <a:t>Reason for</a:t>
            </a:r>
          </a:p>
          <a:p>
            <a:pPr algn="ctr"/>
            <a:r>
              <a:rPr lang="en-US" sz="2000" b="1" dirty="0">
                <a:solidFill>
                  <a:schemeClr val="tx2"/>
                </a:solidFill>
                <a:cs typeface="Calibri"/>
              </a:rPr>
              <a:t>the Name</a:t>
            </a:r>
          </a:p>
          <a:p>
            <a:pPr algn="ctr"/>
            <a:endParaRPr lang="en-US" sz="2000" b="1" dirty="0">
              <a:solidFill>
                <a:schemeClr val="tx2"/>
              </a:solidFill>
              <a:cs typeface="Calibri"/>
            </a:endParaRPr>
          </a:p>
          <a:p>
            <a:pPr algn="ctr"/>
            <a:r>
              <a:rPr lang="ar-SA" sz="2000" b="1" dirty="0">
                <a:solidFill>
                  <a:schemeClr val="tx2"/>
                </a:solidFill>
                <a:cs typeface="Calibri"/>
              </a:rPr>
              <a:t>سبب تسميته</a:t>
            </a:r>
          </a:p>
        </p:txBody>
      </p:sp>
    </p:spTree>
    <p:extLst>
      <p:ext uri="{BB962C8B-B14F-4D97-AF65-F5344CB8AC3E}">
        <p14:creationId xmlns:p14="http://schemas.microsoft.com/office/powerpoint/2010/main" val="258425624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5C72CE-2115-1F61-6A35-49EEA651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F07FED9-2B56-08DE-D960-074366D15464}"/>
              </a:ext>
            </a:extLst>
          </p:cNvPr>
          <p:cNvGraphicFramePr/>
          <p:nvPr/>
        </p:nvGraphicFramePr>
        <p:xfrm>
          <a:off x="838200" y="2173994"/>
          <a:ext cx="9653992" cy="1339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C20CA57-E0BF-3294-2488-B1F23B25D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Madd caused by Hamzah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بسبب الهمزة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D95D95-427A-45DF-3993-7B84DC917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92D99D-F9E2-E8B2-8F5C-38A26C301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59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3296BAD-1500-4EEB-CB43-2D18F908FA0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123;p19">
            <a:extLst>
              <a:ext uri="{FF2B5EF4-FFF2-40B4-BE49-F238E27FC236}">
                <a16:creationId xmlns:a16="http://schemas.microsoft.com/office/drawing/2014/main" id="{885EDAA9-A139-3204-0DFA-C4AF84072261}"/>
              </a:ext>
            </a:extLst>
          </p:cNvPr>
          <p:cNvSpPr txBox="1"/>
          <p:nvPr/>
        </p:nvSpPr>
        <p:spPr>
          <a:xfrm>
            <a:off x="708578" y="3945521"/>
            <a:ext cx="1982464" cy="1845189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In the </a:t>
            </a:r>
            <a:r>
              <a:rPr lang="en-US" sz="2000" b="1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Mushaf</a:t>
            </a:r>
            <a:endParaRPr lang="en-US" sz="2000" b="1" i="1" u="sng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/>
            <a:endParaRPr lang="en-US" sz="2000" b="1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 rtl="1"/>
            <a:r>
              <a:rPr lang="ar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الرسم</a:t>
            </a:r>
          </a:p>
        </p:txBody>
      </p:sp>
      <p:pic>
        <p:nvPicPr>
          <p:cNvPr id="19" name="Picture 18" descr="A close up of a sign&#10;&#10;AI-generated content may be incorrect.">
            <a:extLst>
              <a:ext uri="{FF2B5EF4-FFF2-40B4-BE49-F238E27FC236}">
                <a16:creationId xmlns:a16="http://schemas.microsoft.com/office/drawing/2014/main" id="{78FA92F1-F5E8-8FBB-1819-972F586FE9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53457" y="3997098"/>
            <a:ext cx="1872421" cy="1355041"/>
          </a:xfrm>
          <a:prstGeom prst="rect">
            <a:avLst/>
          </a:prstGeom>
        </p:spPr>
      </p:pic>
      <p:pic>
        <p:nvPicPr>
          <p:cNvPr id="24" name="Picture 23" descr="A close up of a sign&#10;&#10;AI-generated content may be incorrect.">
            <a:extLst>
              <a:ext uri="{FF2B5EF4-FFF2-40B4-BE49-F238E27FC236}">
                <a16:creationId xmlns:a16="http://schemas.microsoft.com/office/drawing/2014/main" id="{A235E1F2-5CC0-B84E-F3E3-A6007D4A92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5904" y="4140991"/>
            <a:ext cx="3514035" cy="1211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96669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E124A-49E2-3273-6FBF-1C79631CA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ACE7FE3-2909-7E67-A868-BC6C313F9CA7}"/>
              </a:ext>
            </a:extLst>
          </p:cNvPr>
          <p:cNvGraphicFramePr/>
          <p:nvPr/>
        </p:nvGraphicFramePr>
        <p:xfrm>
          <a:off x="838200" y="2173994"/>
          <a:ext cx="9653992" cy="1339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79D118F-4317-79F4-3156-A5B16700C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Madd caused by Hamzah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بسبب الهمزة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C982BC-7A82-6F57-FA7D-D043D791B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57897A-2E6C-1F17-B981-4148B84CA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60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30D91B-D44D-5896-C90B-B857A49485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123;p19">
            <a:extLst>
              <a:ext uri="{FF2B5EF4-FFF2-40B4-BE49-F238E27FC236}">
                <a16:creationId xmlns:a16="http://schemas.microsoft.com/office/drawing/2014/main" id="{45816589-492C-1A0D-B9AD-9CC819192EC7}"/>
              </a:ext>
            </a:extLst>
          </p:cNvPr>
          <p:cNvSpPr txBox="1"/>
          <p:nvPr/>
        </p:nvSpPr>
        <p:spPr>
          <a:xfrm>
            <a:off x="708578" y="3945521"/>
            <a:ext cx="1982464" cy="1845189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In the </a:t>
            </a:r>
            <a:r>
              <a:rPr lang="en-US" sz="2000" b="1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Mushaf</a:t>
            </a:r>
            <a:endParaRPr lang="en-US" sz="2000" b="1" i="1" u="sng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/>
            <a:endParaRPr lang="en-US" sz="2000" b="1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 rtl="1"/>
            <a:r>
              <a:rPr lang="ar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الرسم</a:t>
            </a:r>
          </a:p>
        </p:txBody>
      </p:sp>
      <p:pic>
        <p:nvPicPr>
          <p:cNvPr id="9" name="Picture 8" descr="A close up of a sign&#10;&#10;AI-generated content may be incorrect.">
            <a:extLst>
              <a:ext uri="{FF2B5EF4-FFF2-40B4-BE49-F238E27FC236}">
                <a16:creationId xmlns:a16="http://schemas.microsoft.com/office/drawing/2014/main" id="{C968AB47-BCEC-C052-F44C-30667E5970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67592" y="3604709"/>
            <a:ext cx="1128605" cy="1216548"/>
          </a:xfrm>
          <a:prstGeom prst="rect">
            <a:avLst/>
          </a:prstGeom>
        </p:spPr>
      </p:pic>
      <p:pic>
        <p:nvPicPr>
          <p:cNvPr id="16" name="Picture 15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FF1C3C6C-DB8D-399F-340B-20E09BA9A0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01953" y="3604709"/>
            <a:ext cx="1504029" cy="1248881"/>
          </a:xfrm>
          <a:prstGeom prst="rect">
            <a:avLst/>
          </a:prstGeom>
        </p:spPr>
      </p:pic>
      <p:pic>
        <p:nvPicPr>
          <p:cNvPr id="10" name="Picture 9" descr="A close up of a sign&#10;&#10;AI-generated content may be incorrect.">
            <a:extLst>
              <a:ext uri="{FF2B5EF4-FFF2-40B4-BE49-F238E27FC236}">
                <a16:creationId xmlns:a16="http://schemas.microsoft.com/office/drawing/2014/main" id="{B3D5D092-38C2-6226-3A4A-136A890FD2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0551" y="3513792"/>
            <a:ext cx="1379792" cy="133979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A986CA7-85BC-BCE1-19EC-5AD80CD22B02}"/>
              </a:ext>
            </a:extLst>
          </p:cNvPr>
          <p:cNvSpPr txBox="1"/>
          <p:nvPr/>
        </p:nvSpPr>
        <p:spPr>
          <a:xfrm>
            <a:off x="10354816" y="5076843"/>
            <a:ext cx="11286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ctr" defTabSz="914400" rtl="1" eaLnBrk="1" latinLnBrk="0" hangingPunct="1"/>
            <a:r>
              <a:rPr lang="ar-SA" sz="2400" b="1" dirty="0"/>
              <a:t>(ي</a:t>
            </a:r>
            <a:r>
              <a:rPr lang="ar-SA" sz="2400" b="1" dirty="0">
                <a:solidFill>
                  <a:srgbClr val="FF0000"/>
                </a:solidFill>
              </a:rPr>
              <a:t>ا</a:t>
            </a:r>
            <a:r>
              <a:rPr lang="ar-SA" sz="2400" b="1" dirty="0"/>
              <a:t> </a:t>
            </a:r>
            <a:r>
              <a:rPr lang="ar-SA" sz="2400" b="1" dirty="0">
                <a:solidFill>
                  <a:srgbClr val="00B050"/>
                </a:solidFill>
              </a:rPr>
              <a:t>أ</a:t>
            </a:r>
            <a:r>
              <a:rPr lang="ar-SA" sz="2400" b="1" dirty="0"/>
              <a:t>يها)</a:t>
            </a:r>
            <a:endParaRPr lang="en-US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E8B99AE-070D-53F0-97B9-5BB19AE106EF}"/>
              </a:ext>
            </a:extLst>
          </p:cNvPr>
          <p:cNvSpPr txBox="1"/>
          <p:nvPr/>
        </p:nvSpPr>
        <p:spPr>
          <a:xfrm>
            <a:off x="5787229" y="5076843"/>
            <a:ext cx="11264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ctr" defTabSz="914400" rtl="1" eaLnBrk="1" latinLnBrk="0" hangingPunct="1"/>
            <a:r>
              <a:rPr lang="ar-SA" sz="2400" b="1" dirty="0"/>
              <a:t>(ي</a:t>
            </a:r>
            <a:r>
              <a:rPr lang="ar-SA" sz="2400" b="1" dirty="0">
                <a:solidFill>
                  <a:srgbClr val="FF0000"/>
                </a:solidFill>
              </a:rPr>
              <a:t>ا</a:t>
            </a:r>
            <a:r>
              <a:rPr lang="ar-SA" sz="2400" b="1" dirty="0"/>
              <a:t> </a:t>
            </a:r>
            <a:r>
              <a:rPr lang="ar-SA" sz="2400" b="1" dirty="0">
                <a:solidFill>
                  <a:srgbClr val="00B050"/>
                </a:solidFill>
              </a:rPr>
              <a:t>ء</a:t>
            </a:r>
            <a:r>
              <a:rPr lang="ar-SA" sz="2400" b="1" dirty="0"/>
              <a:t>ادم)</a:t>
            </a:r>
            <a:endParaRPr lang="en-US" sz="2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0B51AC7-C6E6-50CD-3C19-6D26CBB65380}"/>
              </a:ext>
            </a:extLst>
          </p:cNvPr>
          <p:cNvSpPr txBox="1"/>
          <p:nvPr/>
        </p:nvSpPr>
        <p:spPr>
          <a:xfrm>
            <a:off x="8089664" y="5076843"/>
            <a:ext cx="11286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ctr" defTabSz="914400" rtl="1" eaLnBrk="1" latinLnBrk="0" hangingPunct="1"/>
            <a:r>
              <a:rPr lang="ar-SA" sz="2400" b="1" dirty="0"/>
              <a:t>(ي</a:t>
            </a:r>
            <a:r>
              <a:rPr lang="ar-SA" sz="2400" b="1" dirty="0">
                <a:solidFill>
                  <a:srgbClr val="FF0000"/>
                </a:solidFill>
              </a:rPr>
              <a:t>ا</a:t>
            </a:r>
            <a:r>
              <a:rPr lang="ar-SA" sz="2400" b="1" dirty="0"/>
              <a:t> </a:t>
            </a:r>
            <a:r>
              <a:rPr lang="ar-SA" sz="2400" b="1" dirty="0">
                <a:solidFill>
                  <a:srgbClr val="00B050"/>
                </a:solidFill>
              </a:rPr>
              <a:t>أ</a:t>
            </a:r>
            <a:r>
              <a:rPr lang="ar-SA" sz="2400" b="1" dirty="0"/>
              <a:t>هل)</a:t>
            </a:r>
            <a:endParaRPr lang="en-US" sz="2400" dirty="0"/>
          </a:p>
        </p:txBody>
      </p:sp>
      <p:pic>
        <p:nvPicPr>
          <p:cNvPr id="18" name="Picture 17" descr="A close up of a sign&#10;&#10;AI-generated content may be incorrect.">
            <a:extLst>
              <a:ext uri="{FF2B5EF4-FFF2-40B4-BE49-F238E27FC236}">
                <a16:creationId xmlns:a16="http://schemas.microsoft.com/office/drawing/2014/main" id="{E1B81F30-74D2-DA73-1A86-83DCAC1A83B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r="15993"/>
          <a:stretch>
            <a:fillRect/>
          </a:stretch>
        </p:blipFill>
        <p:spPr>
          <a:xfrm>
            <a:off x="3273294" y="3563194"/>
            <a:ext cx="1525647" cy="124099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6B444C0-D72B-41EB-4E93-3C54E3912EB2}"/>
              </a:ext>
            </a:extLst>
          </p:cNvPr>
          <p:cNvSpPr txBox="1"/>
          <p:nvPr/>
        </p:nvSpPr>
        <p:spPr>
          <a:xfrm>
            <a:off x="3214489" y="5076842"/>
            <a:ext cx="15256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ctr" defTabSz="914400" rtl="1" eaLnBrk="1" latinLnBrk="0" hangingPunct="1"/>
            <a:r>
              <a:rPr lang="ar-SA" sz="2400" b="1" dirty="0"/>
              <a:t>(ه</a:t>
            </a:r>
            <a:r>
              <a:rPr lang="ar-SA" sz="2400" b="1" dirty="0">
                <a:solidFill>
                  <a:srgbClr val="FF0000"/>
                </a:solidFill>
              </a:rPr>
              <a:t>ا</a:t>
            </a:r>
            <a:r>
              <a:rPr lang="ar-SA" sz="2400" b="1" dirty="0"/>
              <a:t> </a:t>
            </a:r>
            <a:r>
              <a:rPr lang="ar-SA" sz="2400" b="1" dirty="0">
                <a:solidFill>
                  <a:srgbClr val="00B050"/>
                </a:solidFill>
              </a:rPr>
              <a:t>أُ</a:t>
            </a:r>
            <a:r>
              <a:rPr lang="ar-SA" sz="2400" b="1" dirty="0"/>
              <a:t>لاء)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2208026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6FF3F-8E3A-7283-3FFB-FC4799DDA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B4103B90-CDA0-9F85-7739-C3AD3F421B38}"/>
              </a:ext>
            </a:extLst>
          </p:cNvPr>
          <p:cNvGraphicFramePr/>
          <p:nvPr/>
        </p:nvGraphicFramePr>
        <p:xfrm>
          <a:off x="838200" y="2173994"/>
          <a:ext cx="9653992" cy="1339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9DFB650-A79A-248F-E7F9-210CDF508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Madd caused by Hamzah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بسبب الهمزة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658F40-99C8-BAA5-24EA-D24BC0D35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2D87C9-FAC8-AF97-B2A8-9250A3837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61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5F6329C-C36E-679A-FED1-21D559C1E8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123;p19">
            <a:extLst>
              <a:ext uri="{FF2B5EF4-FFF2-40B4-BE49-F238E27FC236}">
                <a16:creationId xmlns:a16="http://schemas.microsoft.com/office/drawing/2014/main" id="{ACA56856-EF5C-4B2A-67BF-05FA641AA4D9}"/>
              </a:ext>
            </a:extLst>
          </p:cNvPr>
          <p:cNvSpPr txBox="1"/>
          <p:nvPr/>
        </p:nvSpPr>
        <p:spPr>
          <a:xfrm>
            <a:off x="708578" y="3945521"/>
            <a:ext cx="1982464" cy="1845189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In the </a:t>
            </a:r>
            <a:r>
              <a:rPr lang="en-US" sz="2000" b="1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Mushaf</a:t>
            </a:r>
            <a:endParaRPr lang="en-US" sz="2000" b="1" i="1" u="sng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/>
            <a:endParaRPr lang="en-US" sz="2000" b="1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 rtl="1"/>
            <a:r>
              <a:rPr lang="ar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الرسم</a:t>
            </a:r>
          </a:p>
        </p:txBody>
      </p:sp>
      <p:pic>
        <p:nvPicPr>
          <p:cNvPr id="10" name="Picture 9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3B6350A6-EC75-7180-1BD7-DA5E9D3F8B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4068" y="3945521"/>
            <a:ext cx="2616782" cy="1193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09192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61283-915C-61F9-0547-0CC7F94B1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710D5BAB-F66C-594A-F123-61844F5D6393}"/>
              </a:ext>
            </a:extLst>
          </p:cNvPr>
          <p:cNvGraphicFramePr/>
          <p:nvPr/>
        </p:nvGraphicFramePr>
        <p:xfrm>
          <a:off x="838200" y="2173994"/>
          <a:ext cx="9653992" cy="1339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7C3D7E3-B395-5406-67A8-EE90B1EC7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Madd caused by Hamzah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بسبب الهمزة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53EC19-9095-E0D0-02A3-074ACE9A4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783BD5-A472-BD13-8FA7-1B343B783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62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E8DD0D7-E5E8-8595-C167-A21FB3220F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123;p19">
            <a:extLst>
              <a:ext uri="{FF2B5EF4-FFF2-40B4-BE49-F238E27FC236}">
                <a16:creationId xmlns:a16="http://schemas.microsoft.com/office/drawing/2014/main" id="{A1D23E43-D02D-8A31-9391-966BBBDF14EB}"/>
              </a:ext>
            </a:extLst>
          </p:cNvPr>
          <p:cNvSpPr txBox="1"/>
          <p:nvPr/>
        </p:nvSpPr>
        <p:spPr>
          <a:xfrm>
            <a:off x="708578" y="3945521"/>
            <a:ext cx="1982464" cy="1845189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en-US" sz="2000" b="1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Muttasil</a:t>
            </a:r>
            <a:r>
              <a:rPr lang="en-US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 </a:t>
            </a:r>
          </a:p>
          <a:p>
            <a:pPr lvl="0" algn="ctr">
              <a:lnSpc>
                <a:spcPct val="150000"/>
              </a:lnSpc>
            </a:pPr>
            <a:r>
              <a:rPr lang="en-US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or</a:t>
            </a:r>
          </a:p>
          <a:p>
            <a:pPr lvl="0" algn="ctr">
              <a:lnSpc>
                <a:spcPct val="150000"/>
              </a:lnSpc>
            </a:pPr>
            <a:r>
              <a:rPr lang="en-US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Munfasil</a:t>
            </a:r>
            <a:r>
              <a:rPr lang="en-US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?</a:t>
            </a:r>
            <a:endParaRPr lang="en-US" sz="2000" b="1" i="1" u="sng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21" name="Picture 20" descr="A close up of a sign&#10;&#10;AI-generated content may be incorrect.">
            <a:extLst>
              <a:ext uri="{FF2B5EF4-FFF2-40B4-BE49-F238E27FC236}">
                <a16:creationId xmlns:a16="http://schemas.microsoft.com/office/drawing/2014/main" id="{8F9A102A-FE25-FBD5-8354-04E75EDF37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67918" y="3945521"/>
            <a:ext cx="1856163" cy="1499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58401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CA52C-C53C-24D6-1260-1C6D53A56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A2F45EA7-154B-F9E0-2FC4-B454181D1109}"/>
              </a:ext>
            </a:extLst>
          </p:cNvPr>
          <p:cNvGraphicFramePr/>
          <p:nvPr/>
        </p:nvGraphicFramePr>
        <p:xfrm>
          <a:off x="838200" y="2173994"/>
          <a:ext cx="9653992" cy="1339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988D45B-7FA7-ECF0-6A7E-A7A5B4F7C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Madd caused by Hamzah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بسبب الهمزة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92865D-38E4-00B3-0566-B64EBB1A4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A8DDCD-2497-A511-0A28-A65A20223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63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DF0DB08-3F88-9A8D-B787-4D60850279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123;p19">
            <a:extLst>
              <a:ext uri="{FF2B5EF4-FFF2-40B4-BE49-F238E27FC236}">
                <a16:creationId xmlns:a16="http://schemas.microsoft.com/office/drawing/2014/main" id="{C5D2886D-87CD-22BB-FF21-3E9CDC6BF9F4}"/>
              </a:ext>
            </a:extLst>
          </p:cNvPr>
          <p:cNvSpPr txBox="1"/>
          <p:nvPr/>
        </p:nvSpPr>
        <p:spPr>
          <a:xfrm>
            <a:off x="708578" y="3945521"/>
            <a:ext cx="1982464" cy="1845189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en-US" sz="2000" b="1" dirty="0">
                <a:solidFill>
                  <a:schemeClr val="bg2"/>
                </a:solidFill>
                <a:ea typeface="Calibri"/>
                <a:cs typeface="Calibri"/>
                <a:sym typeface="Calibri"/>
              </a:rPr>
              <a:t>Qasr Al-</a:t>
            </a:r>
            <a:r>
              <a:rPr lang="en-US" sz="2000" b="1" dirty="0" err="1">
                <a:solidFill>
                  <a:schemeClr val="bg2"/>
                </a:solidFill>
                <a:ea typeface="Calibri"/>
                <a:cs typeface="Calibri"/>
                <a:sym typeface="Calibri"/>
              </a:rPr>
              <a:t>Munfasil</a:t>
            </a:r>
            <a:endParaRPr lang="en-US" sz="2000" b="1" dirty="0">
              <a:solidFill>
                <a:schemeClr val="bg2"/>
              </a:solidFill>
              <a:ea typeface="Calibri"/>
              <a:cs typeface="Calibri"/>
              <a:sym typeface="Calibri"/>
            </a:endParaRPr>
          </a:p>
          <a:p>
            <a:pPr lvl="0" algn="ctr">
              <a:lnSpc>
                <a:spcPct val="150000"/>
              </a:lnSpc>
            </a:pPr>
            <a:r>
              <a:rPr lang="ar-SA" sz="2000" dirty="0">
                <a:solidFill>
                  <a:schemeClr val="bg2"/>
                </a:solidFill>
                <a:ea typeface="Calibri"/>
                <a:cs typeface="Calibri"/>
                <a:sym typeface="Calibri"/>
              </a:rPr>
              <a:t>قصر المنفصل</a:t>
            </a:r>
            <a:endParaRPr lang="en-US" sz="2000" dirty="0">
              <a:solidFill>
                <a:schemeClr val="bg2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DE4B316-A3CD-6B41-9E9A-518BB439F236}"/>
              </a:ext>
            </a:extLst>
          </p:cNvPr>
          <p:cNvSpPr txBox="1">
            <a:spLocks/>
          </p:cNvSpPr>
          <p:nvPr/>
        </p:nvSpPr>
        <p:spPr>
          <a:xfrm>
            <a:off x="3581400" y="3334201"/>
            <a:ext cx="5297555" cy="306782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800" b="1" dirty="0">
                <a:solidFill>
                  <a:schemeClr val="accent1"/>
                </a:solidFill>
                <a:latin typeface="+mn-lt"/>
              </a:rPr>
              <a:t>Al-</a:t>
            </a:r>
            <a:r>
              <a:rPr lang="en-US" sz="2800" b="1" dirty="0" err="1">
                <a:solidFill>
                  <a:schemeClr val="accent1"/>
                </a:solidFill>
                <a:latin typeface="+mn-lt"/>
              </a:rPr>
              <a:t>Jawaz</a:t>
            </a:r>
            <a:endParaRPr lang="en-US" sz="2800" b="1" dirty="0">
              <a:solidFill>
                <a:schemeClr val="accent1"/>
              </a:solidFill>
              <a:latin typeface="+mn-lt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latin typeface="+mn-lt"/>
              </a:rPr>
              <a:t>(Allowable/</a:t>
            </a:r>
            <a:r>
              <a:rPr lang="en-US" sz="2000" dirty="0" err="1">
                <a:latin typeface="+mn-lt"/>
              </a:rPr>
              <a:t>Permissable</a:t>
            </a:r>
            <a:r>
              <a:rPr lang="en-US" sz="2000" dirty="0">
                <a:latin typeface="+mn-lt"/>
              </a:rPr>
              <a:t>)</a:t>
            </a:r>
            <a:endParaRPr lang="en-US" sz="2800" dirty="0">
              <a:latin typeface="+mn-lt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400" dirty="0"/>
              <a:t>Madd for 4 or 5 </a:t>
            </a:r>
            <a:r>
              <a:rPr lang="en-US" sz="2400" dirty="0" err="1"/>
              <a:t>Harakah</a:t>
            </a:r>
            <a:endParaRPr lang="en-US" sz="2400" dirty="0"/>
          </a:p>
          <a:p>
            <a:pPr marL="0" indent="0" algn="ctr" rtl="1">
              <a:lnSpc>
                <a:spcPct val="100000"/>
              </a:lnSpc>
              <a:buNone/>
            </a:pPr>
            <a:endParaRPr lang="ar-SA" sz="105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الجواز</a:t>
            </a: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المد بمقدار 4 أو 5 حركات</a:t>
            </a:r>
            <a:endParaRPr lang="ar-KW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Left Arrow 8">
            <a:extLst>
              <a:ext uri="{FF2B5EF4-FFF2-40B4-BE49-F238E27FC236}">
                <a16:creationId xmlns:a16="http://schemas.microsoft.com/office/drawing/2014/main" id="{67049917-65B1-9474-48C4-FA88338C63B7}"/>
              </a:ext>
            </a:extLst>
          </p:cNvPr>
          <p:cNvSpPr/>
          <p:nvPr/>
        </p:nvSpPr>
        <p:spPr>
          <a:xfrm>
            <a:off x="8322364" y="4673999"/>
            <a:ext cx="1113182" cy="63973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Heptagon 9">
            <a:extLst>
              <a:ext uri="{FF2B5EF4-FFF2-40B4-BE49-F238E27FC236}">
                <a16:creationId xmlns:a16="http://schemas.microsoft.com/office/drawing/2014/main" id="{EE313C5D-F9D9-A232-BB71-A2934F66A6D1}"/>
              </a:ext>
            </a:extLst>
          </p:cNvPr>
          <p:cNvSpPr/>
          <p:nvPr/>
        </p:nvSpPr>
        <p:spPr>
          <a:xfrm>
            <a:off x="9213573" y="3709788"/>
            <a:ext cx="2140227" cy="2080592"/>
          </a:xfrm>
          <a:prstGeom prst="heptagon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Hafs from the way of </a:t>
            </a:r>
          </a:p>
          <a:p>
            <a:pPr algn="ctr"/>
            <a:r>
              <a:rPr lang="en-US" sz="2000" b="1" u="sng" dirty="0">
                <a:solidFill>
                  <a:schemeClr val="tx2"/>
                </a:solidFill>
              </a:rPr>
              <a:t>Al-</a:t>
            </a:r>
            <a:r>
              <a:rPr lang="en-US" sz="2000" b="1" u="sng" dirty="0" err="1">
                <a:solidFill>
                  <a:schemeClr val="tx2"/>
                </a:solidFill>
              </a:rPr>
              <a:t>Shatibiah</a:t>
            </a:r>
            <a:endParaRPr lang="en-US" sz="2000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62831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2DA64-B52B-E83F-1BAF-B98B1635D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7B9A0FE4-CD14-45BF-03AF-A570A9BCE604}"/>
              </a:ext>
            </a:extLst>
          </p:cNvPr>
          <p:cNvGraphicFramePr/>
          <p:nvPr/>
        </p:nvGraphicFramePr>
        <p:xfrm>
          <a:off x="838200" y="2173994"/>
          <a:ext cx="9653992" cy="1339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13B9D26-48C0-0FC9-4E3C-92CE79D57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Madd caused by Hamzah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بسبب الهمزة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A41839-1CA4-57F0-A52F-343040E4B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679397-BAD1-9CFA-28EE-FC1278F81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64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2656378-5C60-2EE0-59B9-DF305B0B51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123;p19">
            <a:extLst>
              <a:ext uri="{FF2B5EF4-FFF2-40B4-BE49-F238E27FC236}">
                <a16:creationId xmlns:a16="http://schemas.microsoft.com/office/drawing/2014/main" id="{514D06F0-4813-BBFC-CB6C-1E415BC35C08}"/>
              </a:ext>
            </a:extLst>
          </p:cNvPr>
          <p:cNvSpPr txBox="1"/>
          <p:nvPr/>
        </p:nvSpPr>
        <p:spPr>
          <a:xfrm>
            <a:off x="708578" y="3945521"/>
            <a:ext cx="1982464" cy="1845189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en-US" sz="2000" b="1" dirty="0">
                <a:solidFill>
                  <a:schemeClr val="bg2"/>
                </a:solidFill>
                <a:ea typeface="Calibri"/>
                <a:cs typeface="Calibri"/>
                <a:sym typeface="Calibri"/>
              </a:rPr>
              <a:t>Qasr Al-</a:t>
            </a:r>
            <a:r>
              <a:rPr lang="en-US" sz="2000" b="1" dirty="0" err="1">
                <a:solidFill>
                  <a:schemeClr val="bg2"/>
                </a:solidFill>
                <a:ea typeface="Calibri"/>
                <a:cs typeface="Calibri"/>
                <a:sym typeface="Calibri"/>
              </a:rPr>
              <a:t>Munfasil</a:t>
            </a:r>
            <a:endParaRPr lang="en-US" sz="2000" b="1" dirty="0">
              <a:solidFill>
                <a:schemeClr val="bg2"/>
              </a:solidFill>
              <a:ea typeface="Calibri"/>
              <a:cs typeface="Calibri"/>
              <a:sym typeface="Calibri"/>
            </a:endParaRPr>
          </a:p>
          <a:p>
            <a:pPr lvl="0" algn="ctr">
              <a:lnSpc>
                <a:spcPct val="150000"/>
              </a:lnSpc>
            </a:pPr>
            <a:r>
              <a:rPr lang="ar-SA" sz="2000" dirty="0">
                <a:solidFill>
                  <a:schemeClr val="bg2"/>
                </a:solidFill>
                <a:ea typeface="Calibri"/>
                <a:cs typeface="Calibri"/>
                <a:sym typeface="Calibri"/>
              </a:rPr>
              <a:t>قصر المنفصل</a:t>
            </a:r>
            <a:endParaRPr lang="en-US" sz="2000" dirty="0">
              <a:solidFill>
                <a:schemeClr val="bg2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D87E77A7-E218-7EB6-7886-8C3DF0CF5D64}"/>
              </a:ext>
            </a:extLst>
          </p:cNvPr>
          <p:cNvSpPr txBox="1">
            <a:spLocks/>
          </p:cNvSpPr>
          <p:nvPr/>
        </p:nvSpPr>
        <p:spPr>
          <a:xfrm>
            <a:off x="3581400" y="3334201"/>
            <a:ext cx="5297555" cy="306782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800" b="1" dirty="0">
                <a:solidFill>
                  <a:schemeClr val="accent1"/>
                </a:solidFill>
                <a:latin typeface="+mn-lt"/>
              </a:rPr>
              <a:t>Al-</a:t>
            </a:r>
            <a:r>
              <a:rPr lang="en-US" sz="2800" b="1" dirty="0" err="1">
                <a:solidFill>
                  <a:schemeClr val="accent1"/>
                </a:solidFill>
                <a:latin typeface="+mn-lt"/>
              </a:rPr>
              <a:t>Jawaz</a:t>
            </a:r>
            <a:endParaRPr lang="en-US" sz="2800" b="1" dirty="0">
              <a:solidFill>
                <a:schemeClr val="accent1"/>
              </a:solidFill>
              <a:latin typeface="+mn-lt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latin typeface="+mn-lt"/>
              </a:rPr>
              <a:t>(Allowable/</a:t>
            </a:r>
            <a:r>
              <a:rPr lang="en-US" sz="2000" dirty="0" err="1">
                <a:latin typeface="+mn-lt"/>
              </a:rPr>
              <a:t>Permissable</a:t>
            </a:r>
            <a:r>
              <a:rPr lang="en-US" sz="2000" dirty="0">
                <a:latin typeface="+mn-lt"/>
              </a:rPr>
              <a:t>)</a:t>
            </a:r>
            <a:endParaRPr lang="en-US" sz="2800" dirty="0">
              <a:latin typeface="+mn-lt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400" dirty="0"/>
              <a:t>Madd for 2, 4 or 5 </a:t>
            </a:r>
            <a:r>
              <a:rPr lang="en-US" sz="2400" dirty="0" err="1"/>
              <a:t>Harakah</a:t>
            </a:r>
            <a:endParaRPr lang="en-US" sz="2400" dirty="0"/>
          </a:p>
          <a:p>
            <a:pPr marL="0" indent="0" algn="ctr" rtl="1">
              <a:lnSpc>
                <a:spcPct val="100000"/>
              </a:lnSpc>
              <a:buNone/>
            </a:pPr>
            <a:endParaRPr lang="ar-SA" sz="105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الجواز</a:t>
            </a: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المد بمقدار ٢، ٤ أو ٥ حركات</a:t>
            </a:r>
            <a:endParaRPr lang="ar-KW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Left Arrow 8">
            <a:extLst>
              <a:ext uri="{FF2B5EF4-FFF2-40B4-BE49-F238E27FC236}">
                <a16:creationId xmlns:a16="http://schemas.microsoft.com/office/drawing/2014/main" id="{5A593CAA-4D9F-1AC7-9166-EBB080C37919}"/>
              </a:ext>
            </a:extLst>
          </p:cNvPr>
          <p:cNvSpPr/>
          <p:nvPr/>
        </p:nvSpPr>
        <p:spPr>
          <a:xfrm>
            <a:off x="8322364" y="4673999"/>
            <a:ext cx="1113182" cy="63973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Heptagon 9">
            <a:extLst>
              <a:ext uri="{FF2B5EF4-FFF2-40B4-BE49-F238E27FC236}">
                <a16:creationId xmlns:a16="http://schemas.microsoft.com/office/drawing/2014/main" id="{B3D34D49-6429-877B-617A-9DA7312BAF51}"/>
              </a:ext>
            </a:extLst>
          </p:cNvPr>
          <p:cNvSpPr/>
          <p:nvPr/>
        </p:nvSpPr>
        <p:spPr>
          <a:xfrm>
            <a:off x="9213573" y="3709788"/>
            <a:ext cx="2140227" cy="2080592"/>
          </a:xfrm>
          <a:prstGeom prst="heptagon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Hafs from the way of </a:t>
            </a:r>
          </a:p>
          <a:p>
            <a:pPr algn="ctr"/>
            <a:r>
              <a:rPr lang="en-US" sz="2000" b="1" u="sng" dirty="0">
                <a:solidFill>
                  <a:schemeClr val="tx2"/>
                </a:solidFill>
              </a:rPr>
              <a:t>Al-Feel &amp; </a:t>
            </a:r>
            <a:r>
              <a:rPr lang="en-US" sz="2000" b="1" u="sng" dirty="0" err="1">
                <a:solidFill>
                  <a:schemeClr val="tx2"/>
                </a:solidFill>
              </a:rPr>
              <a:t>Zara’an</a:t>
            </a:r>
            <a:endParaRPr lang="en-US" sz="2000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06102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B97E7B-4080-49E7-643F-4F411DCBC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229214AA-6809-5E34-E376-1961D83349C1}"/>
              </a:ext>
            </a:extLst>
          </p:cNvPr>
          <p:cNvGraphicFramePr/>
          <p:nvPr/>
        </p:nvGraphicFramePr>
        <p:xfrm>
          <a:off x="838200" y="2173994"/>
          <a:ext cx="9653992" cy="1339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64C6AB57-82D7-639A-4E69-11D384BED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Madd caused by Hamzah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بسبب الهمزة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17B591-B87C-0C3A-CE35-B91815513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B20EB9-F505-88DE-F9DA-D6F513A7C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65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673B03D-5765-6578-AAB7-9AA03CAFA9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123;p19">
            <a:extLst>
              <a:ext uri="{FF2B5EF4-FFF2-40B4-BE49-F238E27FC236}">
                <a16:creationId xmlns:a16="http://schemas.microsoft.com/office/drawing/2014/main" id="{58F04780-B3FF-505D-0ACF-2DD0CDFBF1F7}"/>
              </a:ext>
            </a:extLst>
          </p:cNvPr>
          <p:cNvSpPr txBox="1"/>
          <p:nvPr/>
        </p:nvSpPr>
        <p:spPr>
          <a:xfrm>
            <a:off x="708578" y="3945521"/>
            <a:ext cx="1982464" cy="1845189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en-US" sz="2000" b="1" dirty="0">
                <a:solidFill>
                  <a:schemeClr val="bg2"/>
                </a:solidFill>
                <a:ea typeface="Calibri"/>
                <a:cs typeface="Calibri"/>
                <a:sym typeface="Calibri"/>
              </a:rPr>
              <a:t>Qasr Al-</a:t>
            </a:r>
            <a:r>
              <a:rPr lang="en-US" sz="2000" b="1" dirty="0" err="1">
                <a:solidFill>
                  <a:schemeClr val="bg2"/>
                </a:solidFill>
                <a:ea typeface="Calibri"/>
                <a:cs typeface="Calibri"/>
                <a:sym typeface="Calibri"/>
              </a:rPr>
              <a:t>Munfasil</a:t>
            </a:r>
            <a:endParaRPr lang="en-US" sz="2000" b="1" dirty="0">
              <a:solidFill>
                <a:schemeClr val="bg2"/>
              </a:solidFill>
              <a:ea typeface="Calibri"/>
              <a:cs typeface="Calibri"/>
              <a:sym typeface="Calibri"/>
            </a:endParaRPr>
          </a:p>
          <a:p>
            <a:pPr lvl="0" algn="ctr">
              <a:lnSpc>
                <a:spcPct val="150000"/>
              </a:lnSpc>
            </a:pPr>
            <a:r>
              <a:rPr lang="ar-SA" sz="2000" dirty="0">
                <a:solidFill>
                  <a:schemeClr val="bg2"/>
                </a:solidFill>
                <a:ea typeface="Calibri"/>
                <a:cs typeface="Calibri"/>
                <a:sym typeface="Calibri"/>
              </a:rPr>
              <a:t>قصر المنفصل</a:t>
            </a:r>
            <a:endParaRPr lang="en-US" sz="2000" dirty="0">
              <a:solidFill>
                <a:schemeClr val="bg2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F7E144CC-2153-31E2-EB0F-0A0CB8174BEB}"/>
              </a:ext>
            </a:extLst>
          </p:cNvPr>
          <p:cNvSpPr txBox="1">
            <a:spLocks/>
          </p:cNvSpPr>
          <p:nvPr/>
        </p:nvSpPr>
        <p:spPr>
          <a:xfrm>
            <a:off x="3167916" y="3242406"/>
            <a:ext cx="7160692" cy="28177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800" dirty="0">
                <a:latin typeface="+mn-lt"/>
              </a:rPr>
              <a:t>When reciting by Qasr of al-</a:t>
            </a:r>
            <a:r>
              <a:rPr lang="en-US" sz="2800" dirty="0" err="1">
                <a:latin typeface="+mn-lt"/>
              </a:rPr>
              <a:t>Munfasil</a:t>
            </a:r>
            <a:r>
              <a:rPr lang="en-US" sz="2800" dirty="0">
                <a:latin typeface="+mn-lt"/>
              </a:rPr>
              <a:t> from other ways (Al-Feel – </a:t>
            </a:r>
            <a:r>
              <a:rPr lang="en-US" sz="2800" dirty="0" err="1">
                <a:latin typeface="+mn-lt"/>
              </a:rPr>
              <a:t>Zara’an</a:t>
            </a:r>
            <a:r>
              <a:rPr lang="en-US" sz="2800" dirty="0">
                <a:latin typeface="+mn-lt"/>
              </a:rPr>
              <a:t>), </a:t>
            </a:r>
            <a:r>
              <a:rPr lang="en-US" sz="2800" b="1" dirty="0">
                <a:solidFill>
                  <a:schemeClr val="accent1"/>
                </a:solidFill>
                <a:latin typeface="+mn-lt"/>
              </a:rPr>
              <a:t>the following rules MUST be applied </a:t>
            </a:r>
            <a:r>
              <a:rPr lang="en-US" sz="2800" dirty="0">
                <a:latin typeface="+mn-lt"/>
              </a:rPr>
              <a:t>to accommodate the difference between the ways.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2800" b="1" dirty="0">
                <a:latin typeface="Calibri" panose="020F0502020204030204" pitchFamily="34" charset="0"/>
                <a:cs typeface="Calibri" panose="020F0502020204030204" pitchFamily="34" charset="0"/>
              </a:rPr>
              <a:t>لابد من </a:t>
            </a:r>
            <a:r>
              <a:rPr lang="ar-S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مراعاة الأحكام </a:t>
            </a:r>
            <a:r>
              <a:rPr lang="ar-SA" sz="2800" b="1" dirty="0">
                <a:latin typeface="Calibri" panose="020F0502020204030204" pitchFamily="34" charset="0"/>
                <a:cs typeface="Calibri" panose="020F0502020204030204" pitchFamily="34" charset="0"/>
              </a:rPr>
              <a:t>التالية عند القراءة بقصر المنفصل من طريق الفيل أو زرعان</a:t>
            </a:r>
          </a:p>
        </p:txBody>
      </p:sp>
    </p:spTree>
    <p:extLst>
      <p:ext uri="{BB962C8B-B14F-4D97-AF65-F5344CB8AC3E}">
        <p14:creationId xmlns:p14="http://schemas.microsoft.com/office/powerpoint/2010/main" val="34676040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6DFC67-E66B-8AFA-1D3C-26E62A129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471F-87AA-2040-850D-6194AF271B29}" type="datetime1">
              <a:rPr lang="en-CA" smtClean="0"/>
              <a:t>2026-09-01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999BAD-AD3A-1C6A-4D6B-87325A11E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66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549168-97AD-747E-3741-732ADC9A18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18" t="1661" r="2524" b="1200"/>
          <a:stretch>
            <a:fillRect/>
          </a:stretch>
        </p:blipFill>
        <p:spPr>
          <a:xfrm>
            <a:off x="3458379" y="0"/>
            <a:ext cx="4983145" cy="6577738"/>
          </a:xfrm>
          <a:prstGeom prst="rect">
            <a:avLst/>
          </a:prstGeom>
        </p:spPr>
      </p:pic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2D9C7066-5C7A-7A2C-F10B-F727DF8309AE}"/>
              </a:ext>
            </a:extLst>
          </p:cNvPr>
          <p:cNvSpPr txBox="1">
            <a:spLocks/>
          </p:cNvSpPr>
          <p:nvPr/>
        </p:nvSpPr>
        <p:spPr>
          <a:xfrm>
            <a:off x="119268" y="5221358"/>
            <a:ext cx="3293056" cy="120594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en-US" sz="2000" dirty="0"/>
              <a:t>15 Differences</a:t>
            </a:r>
          </a:p>
          <a:p>
            <a:pPr marL="0" indent="0" algn="r">
              <a:lnSpc>
                <a:spcPct val="100000"/>
              </a:lnSpc>
              <a:buNone/>
            </a:pPr>
            <a:r>
              <a:rPr lang="en-US" sz="2000" dirty="0"/>
              <a:t>19 Cases where the differences apply</a:t>
            </a:r>
            <a:endParaRPr lang="ar-KW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621251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A361D-A53C-06D3-22A2-EB1074C49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EF79BBC9-D000-E3A7-85EF-B98E14C03934}"/>
              </a:ext>
            </a:extLst>
          </p:cNvPr>
          <p:cNvGraphicFramePr/>
          <p:nvPr/>
        </p:nvGraphicFramePr>
        <p:xfrm>
          <a:off x="838200" y="2173994"/>
          <a:ext cx="9653992" cy="1339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F619087-28B2-28F6-6116-E6A1DDA5E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Madd caused by Hamzah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بسبب الهمزة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FD5EAC-CD73-2506-F6FA-3E1B4B95F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4E6AA0-E030-AC07-1336-FBEF8B0F5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67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150668-D5E3-1BC8-CDF8-8392857D78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123;p19">
            <a:extLst>
              <a:ext uri="{FF2B5EF4-FFF2-40B4-BE49-F238E27FC236}">
                <a16:creationId xmlns:a16="http://schemas.microsoft.com/office/drawing/2014/main" id="{610627F0-F959-0B78-DBA8-CEF2EC8869B6}"/>
              </a:ext>
            </a:extLst>
          </p:cNvPr>
          <p:cNvSpPr txBox="1"/>
          <p:nvPr/>
        </p:nvSpPr>
        <p:spPr>
          <a:xfrm>
            <a:off x="708578" y="3945521"/>
            <a:ext cx="1982464" cy="1845189"/>
          </a:xfrm>
          <a:prstGeom prst="rect">
            <a:avLst/>
          </a:prstGeom>
          <a:solidFill>
            <a:schemeClr val="accent5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en-US" sz="2000" b="1" dirty="0">
                <a:solidFill>
                  <a:schemeClr val="bg2"/>
                </a:solidFill>
                <a:ea typeface="Calibri"/>
                <a:cs typeface="Calibri"/>
                <a:sym typeface="Calibri"/>
              </a:rPr>
              <a:t>Madd Silah Kobra</a:t>
            </a:r>
          </a:p>
          <a:p>
            <a:pPr lvl="0" algn="ctr">
              <a:lnSpc>
                <a:spcPct val="150000"/>
              </a:lnSpc>
            </a:pPr>
            <a:r>
              <a:rPr lang="ar-SA" sz="2000" dirty="0">
                <a:solidFill>
                  <a:schemeClr val="bg2"/>
                </a:solidFill>
                <a:ea typeface="Calibri"/>
                <a:cs typeface="Calibri"/>
                <a:sym typeface="Calibri"/>
              </a:rPr>
              <a:t>مد </a:t>
            </a:r>
            <a:r>
              <a:rPr lang="ar-SA" sz="2000" dirty="0" err="1">
                <a:solidFill>
                  <a:schemeClr val="bg2"/>
                </a:solidFill>
                <a:ea typeface="Calibri"/>
                <a:cs typeface="Calibri"/>
                <a:sym typeface="Calibri"/>
              </a:rPr>
              <a:t>الصله</a:t>
            </a:r>
            <a:r>
              <a:rPr lang="ar-SA" sz="2000" dirty="0">
                <a:solidFill>
                  <a:schemeClr val="bg2"/>
                </a:solidFill>
                <a:ea typeface="Calibri"/>
                <a:cs typeface="Calibri"/>
                <a:sym typeface="Calibri"/>
              </a:rPr>
              <a:t> الكبرى</a:t>
            </a:r>
            <a:endParaRPr lang="en-US" sz="2000" dirty="0">
              <a:solidFill>
                <a:schemeClr val="bg2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728AC5E-9221-903B-4653-7C6FBCDF78C6}"/>
              </a:ext>
            </a:extLst>
          </p:cNvPr>
          <p:cNvSpPr txBox="1">
            <a:spLocks/>
          </p:cNvSpPr>
          <p:nvPr/>
        </p:nvSpPr>
        <p:spPr>
          <a:xfrm>
            <a:off x="3745603" y="3620964"/>
            <a:ext cx="7196417" cy="230791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CA" sz="2800" dirty="0">
                <a:latin typeface="+mn-lt"/>
              </a:rPr>
              <a:t>Madd that comes after </a:t>
            </a:r>
            <a:r>
              <a:rPr lang="en-CA" sz="2800" dirty="0" err="1">
                <a:latin typeface="+mn-lt"/>
              </a:rPr>
              <a:t>Haa</a:t>
            </a:r>
            <a:r>
              <a:rPr lang="en-CA" sz="2800" dirty="0">
                <a:latin typeface="+mn-lt"/>
              </a:rPr>
              <a:t>’ </a:t>
            </a:r>
            <a:r>
              <a:rPr lang="en-CA" sz="2800" dirty="0" err="1">
                <a:latin typeface="+mn-lt"/>
              </a:rPr>
              <a:t>Alkinayah</a:t>
            </a:r>
            <a:r>
              <a:rPr lang="en-CA" sz="2800" dirty="0">
                <a:latin typeface="+mn-lt"/>
              </a:rPr>
              <a:t> </a:t>
            </a:r>
            <a:r>
              <a:rPr lang="en-CA" sz="2800" b="1" dirty="0">
                <a:solidFill>
                  <a:schemeClr val="accent1"/>
                </a:solidFill>
                <a:latin typeface="+mn-lt"/>
              </a:rPr>
              <a:t>that is followed by Hamzah</a:t>
            </a:r>
            <a:r>
              <a:rPr lang="en-CA" sz="2800" dirty="0">
                <a:latin typeface="+mn-lt"/>
              </a:rPr>
              <a:t> </a:t>
            </a:r>
            <a:br>
              <a:rPr lang="en-CA" sz="2800" dirty="0">
                <a:latin typeface="+mn-lt"/>
              </a:rPr>
            </a:br>
            <a:r>
              <a:rPr lang="en-CA" sz="2000" dirty="0">
                <a:latin typeface="+mn-lt"/>
              </a:rPr>
              <a:t>(attached “ha” pronoun used for the 3rd-person singular masculine)</a:t>
            </a: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KW" sz="2800" dirty="0">
                <a:latin typeface="Calibri" panose="020F0502020204030204" pitchFamily="34" charset="0"/>
                <a:cs typeface="Calibri" panose="020F0502020204030204" pitchFamily="34" charset="0"/>
              </a:rPr>
              <a:t>المد التابع لهاء الكناية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المتبوعة بهمزة</a:t>
            </a:r>
            <a:br>
              <a:rPr lang="en-CA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sz="2000" dirty="0">
                <a:latin typeface="Calibri" panose="020F0502020204030204" pitchFamily="34" charset="0"/>
                <a:cs typeface="Calibri" panose="020F0502020204030204" pitchFamily="34" charset="0"/>
              </a:rPr>
              <a:t>هاء الضمير التي يكنى بها عن المفرد الغائب المذكر</a:t>
            </a:r>
          </a:p>
        </p:txBody>
      </p:sp>
    </p:spTree>
    <p:extLst>
      <p:ext uri="{BB962C8B-B14F-4D97-AF65-F5344CB8AC3E}">
        <p14:creationId xmlns:p14="http://schemas.microsoft.com/office/powerpoint/2010/main" val="29759546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37E64-607A-8D3C-AC30-293EFC765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AE9C135-1040-9EC1-B71F-146D3B8B6496}"/>
              </a:ext>
            </a:extLst>
          </p:cNvPr>
          <p:cNvGraphicFramePr/>
          <p:nvPr/>
        </p:nvGraphicFramePr>
        <p:xfrm>
          <a:off x="838200" y="2173994"/>
          <a:ext cx="9653992" cy="1339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803AAFA-269F-794B-E231-70CAC94F9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Madd caused by Hamzah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بسبب الهمزة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40EC15-AA73-FBCD-AF88-D0D433A78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D2EE55-85C3-A68C-7280-A1E305ABA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68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D30F276-41D7-0581-268A-743F31B4CF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123;p19">
            <a:extLst>
              <a:ext uri="{FF2B5EF4-FFF2-40B4-BE49-F238E27FC236}">
                <a16:creationId xmlns:a16="http://schemas.microsoft.com/office/drawing/2014/main" id="{87783A9B-FBE3-DD6A-98F7-22A23B995A95}"/>
              </a:ext>
            </a:extLst>
          </p:cNvPr>
          <p:cNvSpPr txBox="1"/>
          <p:nvPr/>
        </p:nvSpPr>
        <p:spPr>
          <a:xfrm>
            <a:off x="708578" y="3945521"/>
            <a:ext cx="1982464" cy="1845189"/>
          </a:xfrm>
          <a:prstGeom prst="rect">
            <a:avLst/>
          </a:prstGeom>
          <a:solidFill>
            <a:schemeClr val="accent5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en-US" sz="2000" b="1" dirty="0">
                <a:solidFill>
                  <a:schemeClr val="bg2"/>
                </a:solidFill>
                <a:ea typeface="Calibri"/>
                <a:cs typeface="Calibri"/>
                <a:sym typeface="Calibri"/>
              </a:rPr>
              <a:t>Madd Silah Kobra</a:t>
            </a:r>
          </a:p>
          <a:p>
            <a:pPr lvl="0" algn="ctr">
              <a:lnSpc>
                <a:spcPct val="150000"/>
              </a:lnSpc>
            </a:pPr>
            <a:r>
              <a:rPr lang="ar-SA" sz="2000" dirty="0">
                <a:solidFill>
                  <a:schemeClr val="bg2"/>
                </a:solidFill>
                <a:ea typeface="Calibri"/>
                <a:cs typeface="Calibri"/>
                <a:sym typeface="Calibri"/>
              </a:rPr>
              <a:t>مد </a:t>
            </a:r>
            <a:r>
              <a:rPr lang="ar-SA" sz="2000" dirty="0" err="1">
                <a:solidFill>
                  <a:schemeClr val="bg2"/>
                </a:solidFill>
                <a:ea typeface="Calibri"/>
                <a:cs typeface="Calibri"/>
                <a:sym typeface="Calibri"/>
              </a:rPr>
              <a:t>الصله</a:t>
            </a:r>
            <a:r>
              <a:rPr lang="ar-SA" sz="2000" dirty="0">
                <a:solidFill>
                  <a:schemeClr val="bg2"/>
                </a:solidFill>
                <a:ea typeface="Calibri"/>
                <a:cs typeface="Calibri"/>
                <a:sym typeface="Calibri"/>
              </a:rPr>
              <a:t> الكبرى</a:t>
            </a:r>
            <a:endParaRPr lang="en-US" sz="2000" dirty="0">
              <a:solidFill>
                <a:schemeClr val="bg2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F91F92A-9FE3-C4DE-4C4E-2D5A02BF2198}"/>
              </a:ext>
            </a:extLst>
          </p:cNvPr>
          <p:cNvSpPr/>
          <p:nvPr/>
        </p:nvSpPr>
        <p:spPr>
          <a:xfrm>
            <a:off x="4029739" y="3464264"/>
            <a:ext cx="1690577" cy="5307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Tabee’ee</a:t>
            </a:r>
            <a:endParaRPr lang="en-US" b="1" dirty="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DC1C788-0120-04AD-0203-E917612403F7}"/>
              </a:ext>
            </a:extLst>
          </p:cNvPr>
          <p:cNvSpPr/>
          <p:nvPr/>
        </p:nvSpPr>
        <p:spPr>
          <a:xfrm>
            <a:off x="7765311" y="3464264"/>
            <a:ext cx="1690577" cy="53078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Far’i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2" name="Picture 11" descr="A close up of a sign&#10;&#10;AI-generated content may be incorrect.">
            <a:extLst>
              <a:ext uri="{FF2B5EF4-FFF2-40B4-BE49-F238E27FC236}">
                <a16:creationId xmlns:a16="http://schemas.microsoft.com/office/drawing/2014/main" id="{C2DD725F-2691-50AA-4942-ECC8FB35BE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6154" y="4293662"/>
            <a:ext cx="2743200" cy="9144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FFC46C70-3BA6-F107-119C-E020201AE908}"/>
              </a:ext>
            </a:extLst>
          </p:cNvPr>
          <p:cNvGrpSpPr/>
          <p:nvPr/>
        </p:nvGrpSpPr>
        <p:grpSpPr>
          <a:xfrm>
            <a:off x="7765311" y="5391989"/>
            <a:ext cx="1803991" cy="797442"/>
            <a:chOff x="8591552" y="5385012"/>
            <a:chExt cx="1390648" cy="643230"/>
          </a:xfrm>
        </p:grpSpPr>
        <p:pic>
          <p:nvPicPr>
            <p:cNvPr id="14" name="Picture 13" descr="A close up of a blue background&#10;&#10;AI-generated content may be incorrect.">
              <a:extLst>
                <a:ext uri="{FF2B5EF4-FFF2-40B4-BE49-F238E27FC236}">
                  <a16:creationId xmlns:a16="http://schemas.microsoft.com/office/drawing/2014/main" id="{5CFEEE52-BDAA-DD1C-7996-9E26F2DEA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1799" t="6057" r="86846" b="52291"/>
            <a:stretch>
              <a:fillRect/>
            </a:stretch>
          </p:blipFill>
          <p:spPr>
            <a:xfrm>
              <a:off x="9099698" y="5385012"/>
              <a:ext cx="882502" cy="629577"/>
            </a:xfrm>
            <a:prstGeom prst="rect">
              <a:avLst/>
            </a:prstGeom>
          </p:spPr>
        </p:pic>
        <p:pic>
          <p:nvPicPr>
            <p:cNvPr id="15" name="Picture 14" descr="A close up of a blue background&#10;&#10;AI-generated content may be incorrect.">
              <a:extLst>
                <a:ext uri="{FF2B5EF4-FFF2-40B4-BE49-F238E27FC236}">
                  <a16:creationId xmlns:a16="http://schemas.microsoft.com/office/drawing/2014/main" id="{C767F1EF-3D91-8910-5E41-F0B1007888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92051" t="57499" r="1411" b="849"/>
            <a:stretch>
              <a:fillRect/>
            </a:stretch>
          </p:blipFill>
          <p:spPr>
            <a:xfrm>
              <a:off x="8591552" y="5398665"/>
              <a:ext cx="508146" cy="629577"/>
            </a:xfrm>
            <a:prstGeom prst="rect">
              <a:avLst/>
            </a:prstGeom>
          </p:spPr>
        </p:pic>
      </p:grpSp>
      <p:pic>
        <p:nvPicPr>
          <p:cNvPr id="17" name="Picture 16" descr="A close up of a sign&#10;&#10;AI-generated content may be incorrect.">
            <a:extLst>
              <a:ext uri="{FF2B5EF4-FFF2-40B4-BE49-F238E27FC236}">
                <a16:creationId xmlns:a16="http://schemas.microsoft.com/office/drawing/2014/main" id="{72FB3A14-8E51-BB39-7300-E97E036260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97732" y="4307330"/>
            <a:ext cx="1154590" cy="887063"/>
          </a:xfrm>
          <a:prstGeom prst="rect">
            <a:avLst/>
          </a:prstGeom>
        </p:spPr>
      </p:pic>
      <p:pic>
        <p:nvPicPr>
          <p:cNvPr id="18" name="Picture 17" descr="A close up of a sign&#10;&#10;AI-generated content may be incorrect.">
            <a:extLst>
              <a:ext uri="{FF2B5EF4-FFF2-40B4-BE49-F238E27FC236}">
                <a16:creationId xmlns:a16="http://schemas.microsoft.com/office/drawing/2014/main" id="{D1E66BD6-DE22-4A73-8E53-6501DC27C60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7717" y="5347885"/>
            <a:ext cx="2151762" cy="86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61720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1753F-9A2C-43A8-CB68-119F7765C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093ED97-3D1A-DF55-AB30-D8ADF78BC2DD}"/>
              </a:ext>
            </a:extLst>
          </p:cNvPr>
          <p:cNvGraphicFramePr/>
          <p:nvPr/>
        </p:nvGraphicFramePr>
        <p:xfrm>
          <a:off x="838200" y="2173994"/>
          <a:ext cx="9653992" cy="1339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2E53163-54BB-A85B-B304-433DA20F7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Madd caused by Hamzah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بسبب الهمزة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B4A86-ECC4-190C-6A99-BACFFCE61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42C17D-1555-0D8C-65F2-83B6E70CF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69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E573152-3FF4-2A21-550A-EA3DE80A64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123;p19">
            <a:extLst>
              <a:ext uri="{FF2B5EF4-FFF2-40B4-BE49-F238E27FC236}">
                <a16:creationId xmlns:a16="http://schemas.microsoft.com/office/drawing/2014/main" id="{1D24AF1D-F038-C4E4-7BEA-5A8452741393}"/>
              </a:ext>
            </a:extLst>
          </p:cNvPr>
          <p:cNvSpPr txBox="1"/>
          <p:nvPr/>
        </p:nvSpPr>
        <p:spPr>
          <a:xfrm>
            <a:off x="708578" y="3945521"/>
            <a:ext cx="1982464" cy="1845189"/>
          </a:xfrm>
          <a:prstGeom prst="rect">
            <a:avLst/>
          </a:prstGeom>
          <a:solidFill>
            <a:schemeClr val="accent5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en-US" sz="2000" b="1" dirty="0">
                <a:solidFill>
                  <a:schemeClr val="bg2"/>
                </a:solidFill>
                <a:ea typeface="Calibri"/>
                <a:cs typeface="Calibri"/>
                <a:sym typeface="Calibri"/>
              </a:rPr>
              <a:t>Madd Silah Kobra</a:t>
            </a:r>
          </a:p>
          <a:p>
            <a:pPr lvl="0" algn="ctr">
              <a:lnSpc>
                <a:spcPct val="150000"/>
              </a:lnSpc>
            </a:pPr>
            <a:r>
              <a:rPr lang="ar-SA" sz="2000" dirty="0">
                <a:solidFill>
                  <a:schemeClr val="bg2"/>
                </a:solidFill>
                <a:ea typeface="Calibri"/>
                <a:cs typeface="Calibri"/>
                <a:sym typeface="Calibri"/>
              </a:rPr>
              <a:t>مد </a:t>
            </a:r>
            <a:r>
              <a:rPr lang="ar-SA" sz="2000" dirty="0" err="1">
                <a:solidFill>
                  <a:schemeClr val="bg2"/>
                </a:solidFill>
                <a:ea typeface="Calibri"/>
                <a:cs typeface="Calibri"/>
                <a:sym typeface="Calibri"/>
              </a:rPr>
              <a:t>الصله</a:t>
            </a:r>
            <a:r>
              <a:rPr lang="ar-SA" sz="2000" dirty="0">
                <a:solidFill>
                  <a:schemeClr val="bg2"/>
                </a:solidFill>
                <a:ea typeface="Calibri"/>
                <a:cs typeface="Calibri"/>
                <a:sym typeface="Calibri"/>
              </a:rPr>
              <a:t> الكبرى</a:t>
            </a:r>
            <a:endParaRPr lang="en-US" sz="2000" dirty="0">
              <a:solidFill>
                <a:schemeClr val="bg2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3254E242-ED7A-FAA7-8BAD-6E72932EB1DB}"/>
              </a:ext>
            </a:extLst>
          </p:cNvPr>
          <p:cNvSpPr txBox="1">
            <a:spLocks/>
          </p:cNvSpPr>
          <p:nvPr/>
        </p:nvSpPr>
        <p:spPr>
          <a:xfrm>
            <a:off x="3581402" y="3147237"/>
            <a:ext cx="6910790" cy="3246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400" b="1" dirty="0">
                <a:solidFill>
                  <a:schemeClr val="accent1"/>
                </a:solidFill>
                <a:latin typeface="+mn-lt"/>
              </a:rPr>
              <a:t>Al-</a:t>
            </a:r>
            <a:r>
              <a:rPr lang="en-US" sz="2400" b="1" dirty="0" err="1">
                <a:solidFill>
                  <a:schemeClr val="accent1"/>
                </a:solidFill>
                <a:latin typeface="+mn-lt"/>
              </a:rPr>
              <a:t>Jawaz</a:t>
            </a:r>
            <a:endParaRPr lang="en-US" sz="2400" b="1" dirty="0">
              <a:solidFill>
                <a:schemeClr val="accent1"/>
              </a:solidFill>
              <a:latin typeface="+mn-lt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800" dirty="0">
                <a:latin typeface="+mn-lt"/>
              </a:rPr>
              <a:t>(Allowable/</a:t>
            </a:r>
            <a:r>
              <a:rPr lang="en-US" sz="1800" dirty="0" err="1">
                <a:latin typeface="+mn-lt"/>
              </a:rPr>
              <a:t>Permissable</a:t>
            </a:r>
            <a:r>
              <a:rPr lang="en-US" sz="1800" dirty="0">
                <a:latin typeface="+mn-lt"/>
              </a:rPr>
              <a:t>)</a:t>
            </a:r>
            <a:endParaRPr lang="en-US" sz="2400" dirty="0">
              <a:latin typeface="+mn-lt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000" dirty="0"/>
              <a:t>Madd for 4 or 5 </a:t>
            </a:r>
            <a:r>
              <a:rPr lang="en-US" sz="2000" dirty="0" err="1"/>
              <a:t>Harakah</a:t>
            </a:r>
            <a:endParaRPr lang="ar-SA" sz="200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800" dirty="0">
                <a:latin typeface="+mn-lt"/>
              </a:rPr>
              <a:t>(Al-Feel &amp; </a:t>
            </a:r>
            <a:r>
              <a:rPr lang="en-US" sz="1800" dirty="0" err="1">
                <a:latin typeface="+mn-lt"/>
              </a:rPr>
              <a:t>Zara’an</a:t>
            </a:r>
            <a:r>
              <a:rPr lang="en-US" sz="1800" dirty="0">
                <a:latin typeface="+mn-lt"/>
              </a:rPr>
              <a:t>: 2, 4 or 5 Harakat)</a:t>
            </a:r>
          </a:p>
          <a:p>
            <a:pPr marL="0" indent="0" algn="ctr" rtl="1">
              <a:lnSpc>
                <a:spcPct val="100000"/>
              </a:lnSpc>
              <a:buNone/>
            </a:pPr>
            <a:endParaRPr lang="ar-SA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الجواز</a:t>
            </a: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المد بمقدار 4 أو 5 حركات</a:t>
            </a: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1800" dirty="0">
                <a:latin typeface="Calibri" panose="020F0502020204030204" pitchFamily="34" charset="0"/>
                <a:cs typeface="Calibri" panose="020F0502020204030204" pitchFamily="34" charset="0"/>
              </a:rPr>
              <a:t>ويجوز القصر (حركتين) من طرق أخرى</a:t>
            </a:r>
          </a:p>
          <a:p>
            <a:pPr marL="0" indent="0" algn="ctr" rtl="1">
              <a:lnSpc>
                <a:spcPct val="100000"/>
              </a:lnSpc>
              <a:buNone/>
            </a:pPr>
            <a:endParaRPr lang="ar-KW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22715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3B7D1-0276-D305-D607-0B037E511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14E59-02C8-E64F-3DDC-BA36BAE87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8C3123-8F31-D2B6-2C75-8074D7649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704F9E-8AFD-99C4-9579-87CFB3239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70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2B91556-95E2-25A5-327B-FB6177BDD9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 descr="A close-up of a white background&#10;&#10;AI-generated content may be incorrect.">
            <a:extLst>
              <a:ext uri="{FF2B5EF4-FFF2-40B4-BE49-F238E27FC236}">
                <a16:creationId xmlns:a16="http://schemas.microsoft.com/office/drawing/2014/main" id="{EF9830D9-A978-07A6-84E3-E03E4FFF9E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7200" y="1225924"/>
            <a:ext cx="6197600" cy="537210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28334D0-1F8F-D000-7341-FD860629AF4E}"/>
              </a:ext>
            </a:extLst>
          </p:cNvPr>
          <p:cNvCxnSpPr>
            <a:cxnSpLocks/>
          </p:cNvCxnSpPr>
          <p:nvPr/>
        </p:nvCxnSpPr>
        <p:spPr>
          <a:xfrm flipV="1">
            <a:off x="8217725" y="2553247"/>
            <a:ext cx="785750" cy="161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57282F3-924B-BCC9-FD33-C903521BFE06}"/>
              </a:ext>
            </a:extLst>
          </p:cNvPr>
          <p:cNvCxnSpPr>
            <a:cxnSpLocks/>
          </p:cNvCxnSpPr>
          <p:nvPr/>
        </p:nvCxnSpPr>
        <p:spPr>
          <a:xfrm>
            <a:off x="6565259" y="3921422"/>
            <a:ext cx="85878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26B8E01-F88D-92F8-FB5A-6D4DDF247BAE}"/>
              </a:ext>
            </a:extLst>
          </p:cNvPr>
          <p:cNvCxnSpPr>
            <a:cxnSpLocks/>
          </p:cNvCxnSpPr>
          <p:nvPr/>
        </p:nvCxnSpPr>
        <p:spPr>
          <a:xfrm>
            <a:off x="4508500" y="3898588"/>
            <a:ext cx="61722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B7DC71A-D601-00C2-48E8-9F95D94BF49C}"/>
              </a:ext>
            </a:extLst>
          </p:cNvPr>
          <p:cNvCxnSpPr>
            <a:cxnSpLocks/>
          </p:cNvCxnSpPr>
          <p:nvPr/>
        </p:nvCxnSpPr>
        <p:spPr>
          <a:xfrm>
            <a:off x="5312653" y="5208580"/>
            <a:ext cx="61722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F642736-BCDE-D1F0-BCF6-DF2D1B4793DD}"/>
              </a:ext>
            </a:extLst>
          </p:cNvPr>
          <p:cNvCxnSpPr>
            <a:cxnSpLocks/>
          </p:cNvCxnSpPr>
          <p:nvPr/>
        </p:nvCxnSpPr>
        <p:spPr>
          <a:xfrm>
            <a:off x="7115434" y="6489389"/>
            <a:ext cx="61722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714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A5796-55EF-9FF2-B6A6-2AB76846E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E179846D-AA1C-7969-21E2-4045232AAC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9311"/>
          <a:stretch>
            <a:fillRect/>
          </a:stretch>
        </p:blipFill>
        <p:spPr>
          <a:xfrm>
            <a:off x="2673350" y="1770997"/>
            <a:ext cx="6364149" cy="48478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C5BC05-23D6-D65F-E72D-47F29B2C0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0642DE-A8BE-3516-1688-2A0FEB7E5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6E58C8-EDD3-4407-6D5A-E2E0571A1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71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CFC8CE7-22D1-3706-C4F1-E4FA8045A1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8477C2A-64E2-0497-5B12-6D8F554431FC}"/>
              </a:ext>
            </a:extLst>
          </p:cNvPr>
          <p:cNvCxnSpPr>
            <a:cxnSpLocks/>
          </p:cNvCxnSpPr>
          <p:nvPr/>
        </p:nvCxnSpPr>
        <p:spPr>
          <a:xfrm flipV="1">
            <a:off x="5871437" y="3030034"/>
            <a:ext cx="785750" cy="161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95B0FE3-0774-1C93-600F-D5ED0101D699}"/>
              </a:ext>
            </a:extLst>
          </p:cNvPr>
          <p:cNvCxnSpPr>
            <a:cxnSpLocks/>
          </p:cNvCxnSpPr>
          <p:nvPr/>
        </p:nvCxnSpPr>
        <p:spPr>
          <a:xfrm>
            <a:off x="4690562" y="3726499"/>
            <a:ext cx="85878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1A4A8F2-2968-9B79-D171-06F101EF2CD9}"/>
              </a:ext>
            </a:extLst>
          </p:cNvPr>
          <p:cNvCxnSpPr>
            <a:cxnSpLocks/>
          </p:cNvCxnSpPr>
          <p:nvPr/>
        </p:nvCxnSpPr>
        <p:spPr>
          <a:xfrm>
            <a:off x="3448440" y="4410318"/>
            <a:ext cx="61722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1469867-BE20-19D4-2600-B1D0AE46C578}"/>
              </a:ext>
            </a:extLst>
          </p:cNvPr>
          <p:cNvCxnSpPr>
            <a:cxnSpLocks/>
          </p:cNvCxnSpPr>
          <p:nvPr/>
        </p:nvCxnSpPr>
        <p:spPr>
          <a:xfrm>
            <a:off x="8156275" y="6484283"/>
            <a:ext cx="61722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7545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75DB1-0850-6857-C5AE-8EAD3F1FF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-up of a white page&#10;&#10;AI-generated content may be incorrect.">
            <a:extLst>
              <a:ext uri="{FF2B5EF4-FFF2-40B4-BE49-F238E27FC236}">
                <a16:creationId xmlns:a16="http://schemas.microsoft.com/office/drawing/2014/main" id="{82B508F7-A465-468A-A76C-0C7DE9140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1500" y="1792812"/>
            <a:ext cx="4959074" cy="47872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22E2F6-3610-C9E5-762A-65BD5A529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78AC3-FEA3-83B1-9ADE-629CE21D7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B31465-82CB-1892-103E-38CCFF1CA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72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2CAF30-D8BC-8818-4815-622CB7D07E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AE3A736-3C48-8FED-C517-6FA69FDB9F16}"/>
              </a:ext>
            </a:extLst>
          </p:cNvPr>
          <p:cNvCxnSpPr>
            <a:cxnSpLocks/>
          </p:cNvCxnSpPr>
          <p:nvPr/>
        </p:nvCxnSpPr>
        <p:spPr>
          <a:xfrm flipV="1">
            <a:off x="4230319" y="3427384"/>
            <a:ext cx="785750" cy="161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7EACBD4-A25A-9A4C-5182-BAA524AF99AD}"/>
              </a:ext>
            </a:extLst>
          </p:cNvPr>
          <p:cNvCxnSpPr>
            <a:cxnSpLocks/>
          </p:cNvCxnSpPr>
          <p:nvPr/>
        </p:nvCxnSpPr>
        <p:spPr>
          <a:xfrm>
            <a:off x="6506110" y="3938534"/>
            <a:ext cx="85878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73C0A27-4BD9-D52B-8297-BA74CC16F4E1}"/>
              </a:ext>
            </a:extLst>
          </p:cNvPr>
          <p:cNvCxnSpPr>
            <a:cxnSpLocks/>
          </p:cNvCxnSpPr>
          <p:nvPr/>
        </p:nvCxnSpPr>
        <p:spPr>
          <a:xfrm>
            <a:off x="4230319" y="4436822"/>
            <a:ext cx="61722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8049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152F6-DF9E-887E-0C86-4D2C8BCF5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A7D3CD-F273-80CE-C1E1-8B4D83531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471F-87AA-2040-850D-6194AF271B29}" type="datetime1">
              <a:rPr lang="en-CA" smtClean="0"/>
              <a:t>2026-09-01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E5D4E9-B5B2-AA7B-B39B-E7E79C07B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73</a:t>
            </a:fld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B25626D-4D47-D2C4-59BB-EB5242006E83}"/>
              </a:ext>
            </a:extLst>
          </p:cNvPr>
          <p:cNvGraphicFramePr/>
          <p:nvPr/>
        </p:nvGraphicFramePr>
        <p:xfrm>
          <a:off x="0" y="-127591"/>
          <a:ext cx="12192000" cy="69005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 descr="A black face with a white background&#10;&#10;AI-generated content may be incorrect.">
            <a:extLst>
              <a:ext uri="{FF2B5EF4-FFF2-40B4-BE49-F238E27FC236}">
                <a16:creationId xmlns:a16="http://schemas.microsoft.com/office/drawing/2014/main" id="{8A3A0A6B-85BE-4933-DC53-66AC9C3C5B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1400" y="2156721"/>
            <a:ext cx="382019" cy="334267"/>
          </a:xfrm>
          <a:prstGeom prst="rect">
            <a:avLst/>
          </a:prstGeom>
        </p:spPr>
      </p:pic>
      <p:pic>
        <p:nvPicPr>
          <p:cNvPr id="7" name="Picture 6" descr="A black writing on a white surface&#10;&#10;AI-generated content may be incorrect.">
            <a:extLst>
              <a:ext uri="{FF2B5EF4-FFF2-40B4-BE49-F238E27FC236}">
                <a16:creationId xmlns:a16="http://schemas.microsoft.com/office/drawing/2014/main" id="{CA1FBA52-364B-FC6B-8B74-9EAC95B5D5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406" y="1342662"/>
            <a:ext cx="513588" cy="5312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D7FF525-CF0C-77B2-969A-3BC87CD0F15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3780" y="4047031"/>
            <a:ext cx="1023769" cy="5315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CA9213A-C861-0C7A-F9AF-02F3DABEB3E1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51203" r="41678"/>
          <a:stretch>
            <a:fillRect/>
          </a:stretch>
        </p:blipFill>
        <p:spPr>
          <a:xfrm>
            <a:off x="2955897" y="6006723"/>
            <a:ext cx="322964" cy="509578"/>
          </a:xfrm>
          <a:prstGeom prst="rect">
            <a:avLst/>
          </a:prstGeom>
        </p:spPr>
      </p:pic>
      <p:pic>
        <p:nvPicPr>
          <p:cNvPr id="10" name="Picture 9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8DD4FB17-1C31-9B32-4974-89329951C3A8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63929" t="-1901" b="1"/>
          <a:stretch>
            <a:fillRect/>
          </a:stretch>
        </p:blipFill>
        <p:spPr>
          <a:xfrm>
            <a:off x="2775098" y="4383758"/>
            <a:ext cx="503763" cy="362136"/>
          </a:xfrm>
          <a:prstGeom prst="rect">
            <a:avLst/>
          </a:prstGeom>
        </p:spPr>
      </p:pic>
      <p:pic>
        <p:nvPicPr>
          <p:cNvPr id="11" name="Picture 10" descr="A black writing on a white surface&#10;&#10;AI-generated content may be incorrect.">
            <a:extLst>
              <a:ext uri="{FF2B5EF4-FFF2-40B4-BE49-F238E27FC236}">
                <a16:creationId xmlns:a16="http://schemas.microsoft.com/office/drawing/2014/main" id="{ED003047-4F30-79AE-5D36-40BFC55329F3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3401" t="16131" r="4753" b="8755"/>
          <a:stretch>
            <a:fillRect/>
          </a:stretch>
        </p:blipFill>
        <p:spPr>
          <a:xfrm>
            <a:off x="2613400" y="5392557"/>
            <a:ext cx="665461" cy="277907"/>
          </a:xfrm>
          <a:prstGeom prst="rect">
            <a:avLst/>
          </a:prstGeom>
        </p:spPr>
      </p:pic>
      <p:pic>
        <p:nvPicPr>
          <p:cNvPr id="12" name="Picture 11" descr="A close up of a sign&#10;&#10;AI-generated content may be incorrect.">
            <a:extLst>
              <a:ext uri="{FF2B5EF4-FFF2-40B4-BE49-F238E27FC236}">
                <a16:creationId xmlns:a16="http://schemas.microsoft.com/office/drawing/2014/main" id="{F431D18D-ABA4-B1A7-E569-E6D3006A188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83852" y="4418603"/>
            <a:ext cx="581452" cy="446725"/>
          </a:xfrm>
          <a:prstGeom prst="rect">
            <a:avLst/>
          </a:prstGeom>
        </p:spPr>
      </p:pic>
      <p:pic>
        <p:nvPicPr>
          <p:cNvPr id="13" name="Picture 12" descr="A close up of a sign&#10;&#10;AI-generated content may be incorrect.">
            <a:extLst>
              <a:ext uri="{FF2B5EF4-FFF2-40B4-BE49-F238E27FC236}">
                <a16:creationId xmlns:a16="http://schemas.microsoft.com/office/drawing/2014/main" id="{A449187B-AEEC-5EB6-208C-5A326952FB77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47827" t="1994" r="36233" b="50207"/>
          <a:stretch>
            <a:fillRect/>
          </a:stretch>
        </p:blipFill>
        <p:spPr>
          <a:xfrm>
            <a:off x="4348026" y="5478346"/>
            <a:ext cx="717277" cy="446725"/>
          </a:xfrm>
          <a:prstGeom prst="rect">
            <a:avLst/>
          </a:prstGeom>
        </p:spPr>
      </p:pic>
      <p:pic>
        <p:nvPicPr>
          <p:cNvPr id="5" name="Picture 4" descr="A close up of a sign&#10;&#10;AI-generated content may be incorrect.">
            <a:extLst>
              <a:ext uri="{FF2B5EF4-FFF2-40B4-BE49-F238E27FC236}">
                <a16:creationId xmlns:a16="http://schemas.microsoft.com/office/drawing/2014/main" id="{81E575E9-EA1A-DB69-C3A2-43C4BFD4005D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47827" t="1994" r="36233" b="50207"/>
          <a:stretch>
            <a:fillRect/>
          </a:stretch>
        </p:blipFill>
        <p:spPr>
          <a:xfrm>
            <a:off x="11585602" y="3609540"/>
            <a:ext cx="606398" cy="377669"/>
          </a:xfrm>
          <a:prstGeom prst="rect">
            <a:avLst/>
          </a:prstGeom>
        </p:spPr>
      </p:pic>
      <p:pic>
        <p:nvPicPr>
          <p:cNvPr id="14" name="Picture 13" descr="A close up of a sign&#10;&#10;AI-generated content may be incorrect.">
            <a:extLst>
              <a:ext uri="{FF2B5EF4-FFF2-40B4-BE49-F238E27FC236}">
                <a16:creationId xmlns:a16="http://schemas.microsoft.com/office/drawing/2014/main" id="{562FF620-A26C-BAB0-5AF4-19EFDEDA80D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01085" y="3609540"/>
            <a:ext cx="698680" cy="437491"/>
          </a:xfrm>
          <a:prstGeom prst="rect">
            <a:avLst/>
          </a:prstGeom>
        </p:spPr>
      </p:pic>
      <p:pic>
        <p:nvPicPr>
          <p:cNvPr id="15" name="Picture 14" descr="A close up of a sign&#10;&#10;AI-generated content may be incorrect.">
            <a:extLst>
              <a:ext uri="{FF2B5EF4-FFF2-40B4-BE49-F238E27FC236}">
                <a16:creationId xmlns:a16="http://schemas.microsoft.com/office/drawing/2014/main" id="{2FBB3BB6-9467-8D26-2254-F35ECABCC16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036983" y="3573511"/>
            <a:ext cx="938556" cy="44972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F9951F1-8E41-704C-275F-13F5C2F620AE}"/>
              </a:ext>
            </a:extLst>
          </p:cNvPr>
          <p:cNvSpPr/>
          <p:nvPr/>
        </p:nvSpPr>
        <p:spPr>
          <a:xfrm>
            <a:off x="8088086" y="2920212"/>
            <a:ext cx="4212763" cy="3651364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60FFA03-F78F-3732-5840-9DB57172757E}"/>
              </a:ext>
            </a:extLst>
          </p:cNvPr>
          <p:cNvGrpSpPr/>
          <p:nvPr/>
        </p:nvGrpSpPr>
        <p:grpSpPr>
          <a:xfrm>
            <a:off x="7336971" y="4830481"/>
            <a:ext cx="751115" cy="351120"/>
            <a:chOff x="8591552" y="5385012"/>
            <a:chExt cx="1390648" cy="643230"/>
          </a:xfrm>
        </p:grpSpPr>
        <p:pic>
          <p:nvPicPr>
            <p:cNvPr id="18" name="Picture 17" descr="A close up of a blue background&#10;&#10;AI-generated content may be incorrect.">
              <a:extLst>
                <a:ext uri="{FF2B5EF4-FFF2-40B4-BE49-F238E27FC236}">
                  <a16:creationId xmlns:a16="http://schemas.microsoft.com/office/drawing/2014/main" id="{A84C6EA4-3E25-0BE5-0D5F-19036076CC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rcRect l="1799" t="6057" r="86846" b="52291"/>
            <a:stretch>
              <a:fillRect/>
            </a:stretch>
          </p:blipFill>
          <p:spPr>
            <a:xfrm>
              <a:off x="9099698" y="5385012"/>
              <a:ext cx="882502" cy="629577"/>
            </a:xfrm>
            <a:prstGeom prst="rect">
              <a:avLst/>
            </a:prstGeom>
          </p:spPr>
        </p:pic>
        <p:pic>
          <p:nvPicPr>
            <p:cNvPr id="19" name="Picture 18" descr="A close up of a blue background&#10;&#10;AI-generated content may be incorrect.">
              <a:extLst>
                <a:ext uri="{FF2B5EF4-FFF2-40B4-BE49-F238E27FC236}">
                  <a16:creationId xmlns:a16="http://schemas.microsoft.com/office/drawing/2014/main" id="{8A8D9AA7-8A95-E07B-9C55-5EE578DF08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rcRect l="92051" t="57499" r="1411" b="849"/>
            <a:stretch>
              <a:fillRect/>
            </a:stretch>
          </p:blipFill>
          <p:spPr>
            <a:xfrm>
              <a:off x="8591552" y="5398665"/>
              <a:ext cx="508146" cy="6295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0417086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0A7A6-F33D-31CF-57CB-3A3773590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94437-1A70-0478-4531-FD3B87027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Madd caused by Hamzah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بسبب الهمزة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B522A-6653-2B75-3991-2DF71FA1B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08ABDB-A850-5F9D-D5C5-F621B122F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74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DEF230C-ED5B-00CB-FE79-F2D70D2B5B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3A4DCE70-00C3-4AEB-7E4F-0BF2BFA330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7667751"/>
              </p:ext>
            </p:extLst>
          </p:nvPr>
        </p:nvGraphicFramePr>
        <p:xfrm>
          <a:off x="838200" y="2173994"/>
          <a:ext cx="9653992" cy="1339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4C632DD5-D0B5-DA0A-5DE1-D5CD5DED7643}"/>
              </a:ext>
            </a:extLst>
          </p:cNvPr>
          <p:cNvSpPr txBox="1">
            <a:spLocks/>
          </p:cNvSpPr>
          <p:nvPr/>
        </p:nvSpPr>
        <p:spPr>
          <a:xfrm>
            <a:off x="2917371" y="3037113"/>
            <a:ext cx="8675915" cy="354298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>
                <a:latin typeface="+mn-lt"/>
              </a:rPr>
              <a:t>When a </a:t>
            </a:r>
            <a:r>
              <a:rPr lang="en-US" sz="2800" b="1" dirty="0">
                <a:solidFill>
                  <a:schemeClr val="accent1"/>
                </a:solidFill>
                <a:latin typeface="+mn-lt"/>
              </a:rPr>
              <a:t>Hamzah</a:t>
            </a:r>
            <a:r>
              <a:rPr lang="en-US" sz="2800" dirty="0">
                <a:latin typeface="+mn-lt"/>
              </a:rPr>
              <a:t> </a:t>
            </a:r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precedes</a:t>
            </a:r>
            <a:r>
              <a:rPr lang="en-US" sz="2800" dirty="0">
                <a:latin typeface="+mn-lt"/>
              </a:rPr>
              <a:t> the </a:t>
            </a:r>
            <a:r>
              <a:rPr lang="en-US" sz="2800" b="1" dirty="0">
                <a:solidFill>
                  <a:schemeClr val="accent1"/>
                </a:solidFill>
                <a:latin typeface="+mn-lt"/>
              </a:rPr>
              <a:t>Madd</a:t>
            </a:r>
            <a:r>
              <a:rPr lang="en-US" sz="2800" dirty="0">
                <a:latin typeface="+mn-lt"/>
              </a:rPr>
              <a:t> letter in the </a:t>
            </a:r>
            <a:r>
              <a:rPr lang="en-US" sz="2800" b="1" dirty="0">
                <a:solidFill>
                  <a:schemeClr val="accent1"/>
                </a:solidFill>
                <a:latin typeface="+mn-lt"/>
              </a:rPr>
              <a:t>one word</a:t>
            </a:r>
            <a:r>
              <a:rPr lang="en-US" sz="2800" dirty="0">
                <a:latin typeface="+mn-lt"/>
              </a:rPr>
              <a:t>, and the </a:t>
            </a:r>
            <a:r>
              <a:rPr lang="en-US" sz="2800" dirty="0" err="1">
                <a:latin typeface="+mn-lt"/>
              </a:rPr>
              <a:t>madd</a:t>
            </a:r>
            <a:r>
              <a:rPr lang="en-US" sz="2800" dirty="0">
                <a:latin typeface="+mn-lt"/>
              </a:rPr>
              <a:t> letter is </a:t>
            </a:r>
            <a:r>
              <a:rPr lang="en-US" sz="2800" u="sng" dirty="0">
                <a:latin typeface="+mn-lt"/>
              </a:rPr>
              <a:t>not followed</a:t>
            </a:r>
            <a:r>
              <a:rPr lang="en-US" sz="2800" dirty="0">
                <a:latin typeface="+mn-lt"/>
              </a:rPr>
              <a:t> by a hamza or </a:t>
            </a:r>
            <a:r>
              <a:rPr lang="en-US" sz="2800" dirty="0" err="1">
                <a:latin typeface="+mn-lt"/>
              </a:rPr>
              <a:t>sukoon</a:t>
            </a:r>
            <a:r>
              <a:rPr lang="en-US" sz="2800" dirty="0">
                <a:latin typeface="+mn-lt"/>
              </a:rPr>
              <a:t> </a:t>
            </a:r>
          </a:p>
          <a:p>
            <a:pPr marL="0" indent="0" algn="ctr" rtl="1">
              <a:buNone/>
            </a:pPr>
            <a:r>
              <a:rPr lang="ar-DZ" sz="2800" dirty="0">
                <a:latin typeface="Calibri" panose="020F0502020204030204" pitchFamily="34" charset="0"/>
                <a:cs typeface="Calibri" panose="020F0502020204030204" pitchFamily="34" charset="0"/>
              </a:rPr>
              <a:t>أن يقع </a:t>
            </a:r>
            <a:r>
              <a:rPr lang="ar-S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الهمز</a:t>
            </a: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قبل</a:t>
            </a: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DZ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حرف</a:t>
            </a:r>
            <a:r>
              <a:rPr lang="ar-DZ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DZ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المد</a:t>
            </a: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 في </a:t>
            </a:r>
            <a:r>
              <a:rPr lang="ar-S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كلمة</a:t>
            </a:r>
          </a:p>
          <a:p>
            <a:pPr marL="0" indent="0" algn="ctr" rtl="1">
              <a:buNone/>
            </a:pP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ولا يأتي بعد حرف المد </a:t>
            </a:r>
            <a:r>
              <a:rPr lang="ar-DZ" sz="2800" dirty="0">
                <a:latin typeface="Calibri" panose="020F0502020204030204" pitchFamily="34" charset="0"/>
                <a:cs typeface="Calibri" panose="020F0502020204030204" pitchFamily="34" charset="0"/>
              </a:rPr>
              <a:t>همز </a:t>
            </a: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أو سكون</a:t>
            </a:r>
            <a:endParaRPr lang="ar-DZ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endParaRPr lang="ar-KW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Google Shape;123;p19">
            <a:extLst>
              <a:ext uri="{FF2B5EF4-FFF2-40B4-BE49-F238E27FC236}">
                <a16:creationId xmlns:a16="http://schemas.microsoft.com/office/drawing/2014/main" id="{77C85171-79B2-FF21-035F-EED7D4B4BF0F}"/>
              </a:ext>
            </a:extLst>
          </p:cNvPr>
          <p:cNvSpPr txBox="1"/>
          <p:nvPr/>
        </p:nvSpPr>
        <p:spPr>
          <a:xfrm>
            <a:off x="708578" y="3945521"/>
            <a:ext cx="1982464" cy="1845189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Definition</a:t>
            </a:r>
            <a:endParaRPr lang="en-US" sz="2000" b="1" i="1" u="sng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/>
            <a:endParaRPr lang="en-US" sz="2000" b="1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 rtl="1"/>
            <a:r>
              <a:rPr lang="ar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التعريف</a:t>
            </a:r>
          </a:p>
        </p:txBody>
      </p:sp>
    </p:spTree>
    <p:extLst>
      <p:ext uri="{BB962C8B-B14F-4D97-AF65-F5344CB8AC3E}">
        <p14:creationId xmlns:p14="http://schemas.microsoft.com/office/powerpoint/2010/main" val="159501483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51700-3120-2286-BF7B-C7B51247F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42221-D261-3265-CCCA-B0B94F38B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Madd caused by Hamzah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بسبب الهمزة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0F64CF-0833-6222-B185-6847F0667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2C6C96-16E2-2F5C-6760-C3359F726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75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CDF65A6-622E-3D0D-82AA-E04B4F016D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5A3B7F4E-0DE1-EEF8-38D9-F4C74EC338FC}"/>
              </a:ext>
            </a:extLst>
          </p:cNvPr>
          <p:cNvGraphicFramePr/>
          <p:nvPr/>
        </p:nvGraphicFramePr>
        <p:xfrm>
          <a:off x="838200" y="2173994"/>
          <a:ext cx="9653992" cy="1339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Google Shape;123;p19">
            <a:extLst>
              <a:ext uri="{FF2B5EF4-FFF2-40B4-BE49-F238E27FC236}">
                <a16:creationId xmlns:a16="http://schemas.microsoft.com/office/drawing/2014/main" id="{BAB217E2-A74B-51BB-FD05-9E64AE066E3A}"/>
              </a:ext>
            </a:extLst>
          </p:cNvPr>
          <p:cNvSpPr txBox="1"/>
          <p:nvPr/>
        </p:nvSpPr>
        <p:spPr>
          <a:xfrm>
            <a:off x="708578" y="3945521"/>
            <a:ext cx="1982464" cy="1845189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Definition</a:t>
            </a:r>
            <a:endParaRPr lang="en-US" sz="2000" b="1" i="1" u="sng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/>
            <a:endParaRPr lang="en-US" sz="2000" b="1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 rtl="1"/>
            <a:r>
              <a:rPr lang="ar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التعريف</a:t>
            </a:r>
          </a:p>
        </p:txBody>
      </p:sp>
      <p:pic>
        <p:nvPicPr>
          <p:cNvPr id="7" name="Picture 6" descr="A close up of a sign&#10;&#10;AI-generated content may be incorrect.">
            <a:extLst>
              <a:ext uri="{FF2B5EF4-FFF2-40B4-BE49-F238E27FC236}">
                <a16:creationId xmlns:a16="http://schemas.microsoft.com/office/drawing/2014/main" id="{4DAF160A-F3A3-4855-2876-4BCA01E56C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36382" y="3945521"/>
            <a:ext cx="1195758" cy="1070828"/>
          </a:xfrm>
          <a:prstGeom prst="rect">
            <a:avLst/>
          </a:prstGeom>
        </p:spPr>
      </p:pic>
      <p:pic>
        <p:nvPicPr>
          <p:cNvPr id="13" name="Content Placeholder 8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E268DC79-8A4B-0EFA-6DAB-9000F93D6C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/>
          <a:stretch>
            <a:fillRect/>
          </a:stretch>
        </p:blipFill>
        <p:spPr>
          <a:xfrm>
            <a:off x="7214828" y="3945520"/>
            <a:ext cx="1591129" cy="1087607"/>
          </a:xfrm>
        </p:spPr>
      </p:pic>
      <p:pic>
        <p:nvPicPr>
          <p:cNvPr id="15" name="Picture 14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9317B6E2-E5FC-BA33-967F-E128095D1EA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93979" y="3945519"/>
            <a:ext cx="1490424" cy="1087607"/>
          </a:xfrm>
          <a:prstGeom prst="rect">
            <a:avLst/>
          </a:prstGeom>
        </p:spPr>
      </p:pic>
      <p:pic>
        <p:nvPicPr>
          <p:cNvPr id="17" name="Picture 16" descr="A close up of a sign&#10;&#10;AI-generated content may be incorrect.">
            <a:extLst>
              <a:ext uri="{FF2B5EF4-FFF2-40B4-BE49-F238E27FC236}">
                <a16:creationId xmlns:a16="http://schemas.microsoft.com/office/drawing/2014/main" id="{2C782E8B-93C8-9088-3996-2A346EC08B0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81400" y="3975325"/>
            <a:ext cx="1490424" cy="1067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64868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A4BF7-BEEF-5D5D-1B9C-031ECF091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37ACC-B182-D1B5-0FBC-54575D640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Madd caused by Hamzah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بسبب الهمزة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F6F2C0-FBB7-D951-AC93-A9D5DB12A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F9B1E3-42EC-915F-F760-36C25ABAF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76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21094EA-1DC1-903B-E087-F4D18DFC7A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A89F4D10-62FD-827E-0756-41D5F0FF705D}"/>
              </a:ext>
            </a:extLst>
          </p:cNvPr>
          <p:cNvGraphicFramePr/>
          <p:nvPr/>
        </p:nvGraphicFramePr>
        <p:xfrm>
          <a:off x="838200" y="2173994"/>
          <a:ext cx="9653992" cy="1339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Google Shape;123;p19">
            <a:extLst>
              <a:ext uri="{FF2B5EF4-FFF2-40B4-BE49-F238E27FC236}">
                <a16:creationId xmlns:a16="http://schemas.microsoft.com/office/drawing/2014/main" id="{F51409A8-53E9-4BED-B3AA-4995E0E27D84}"/>
              </a:ext>
            </a:extLst>
          </p:cNvPr>
          <p:cNvSpPr txBox="1"/>
          <p:nvPr/>
        </p:nvSpPr>
        <p:spPr>
          <a:xfrm>
            <a:off x="708578" y="3945521"/>
            <a:ext cx="1982464" cy="1845189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Its Rule</a:t>
            </a:r>
            <a:endParaRPr lang="en-US" sz="2000" b="1" i="1" u="sng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/>
            <a:endParaRPr lang="en-US" sz="2000" b="1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 rtl="1"/>
            <a:r>
              <a:rPr lang="ar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الحكم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5250FD43-F013-0A7F-E882-13F5CAD502F8}"/>
              </a:ext>
            </a:extLst>
          </p:cNvPr>
          <p:cNvSpPr txBox="1">
            <a:spLocks/>
          </p:cNvSpPr>
          <p:nvPr/>
        </p:nvSpPr>
        <p:spPr>
          <a:xfrm>
            <a:off x="3581402" y="3117575"/>
            <a:ext cx="6910790" cy="306782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800" b="1" dirty="0">
                <a:solidFill>
                  <a:schemeClr val="accent1"/>
                </a:solidFill>
                <a:latin typeface="+mn-lt"/>
              </a:rPr>
              <a:t>Al-</a:t>
            </a:r>
            <a:r>
              <a:rPr lang="en-US" sz="2800" b="1" dirty="0" err="1">
                <a:solidFill>
                  <a:schemeClr val="accent1"/>
                </a:solidFill>
                <a:latin typeface="+mn-lt"/>
              </a:rPr>
              <a:t>Jawaz</a:t>
            </a:r>
            <a:endParaRPr lang="en-US" sz="2800" b="1" dirty="0">
              <a:solidFill>
                <a:schemeClr val="accent1"/>
              </a:solidFill>
              <a:latin typeface="+mn-lt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latin typeface="+mn-lt"/>
              </a:rPr>
              <a:t>(Allowable/Permissible) In most of the </a:t>
            </a:r>
            <a:r>
              <a:rPr lang="en-US" sz="2000" dirty="0" err="1">
                <a:latin typeface="+mn-lt"/>
              </a:rPr>
              <a:t>Qera’at</a:t>
            </a:r>
            <a:endParaRPr lang="en-US" sz="2000" dirty="0">
              <a:latin typeface="+mn-lt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400" dirty="0"/>
              <a:t>Qasr for 2 </a:t>
            </a:r>
            <a:r>
              <a:rPr lang="en-US" sz="2400" dirty="0" err="1"/>
              <a:t>Harakah</a:t>
            </a:r>
            <a:endParaRPr lang="en-US" sz="2400" dirty="0"/>
          </a:p>
          <a:p>
            <a:pPr marL="0" indent="0" algn="ctr" rtl="1">
              <a:lnSpc>
                <a:spcPct val="100000"/>
              </a:lnSpc>
              <a:buNone/>
            </a:pPr>
            <a:endParaRPr lang="ar-SA" sz="105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الجواز</a:t>
            </a:r>
            <a:endParaRPr lang="ar-SA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في معظم القراءات</a:t>
            </a: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يتم مده بمقدار حركتين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(القصر)</a:t>
            </a:r>
            <a:endParaRPr lang="ar-KW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0418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C99CD-6F38-E4CA-D316-94A3DDA20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45D56-EF2D-572B-906C-1B3C6C295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Madd caused by Hamzah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بسبب الهمزة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8F1945-1339-AD12-FF04-81AC6C3F7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2D6483-A746-870A-E65C-1CE08A76C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77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A9A4C8-88A7-1791-4C90-D0CAF5F5CC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D8300E3D-376B-1E9D-BCE4-A47221E6295E}"/>
              </a:ext>
            </a:extLst>
          </p:cNvPr>
          <p:cNvGraphicFramePr/>
          <p:nvPr/>
        </p:nvGraphicFramePr>
        <p:xfrm>
          <a:off x="838200" y="2173994"/>
          <a:ext cx="9653992" cy="1339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A67571D0-A05F-039C-7D1E-2211C51A75B2}"/>
              </a:ext>
            </a:extLst>
          </p:cNvPr>
          <p:cNvSpPr txBox="1">
            <a:spLocks/>
          </p:cNvSpPr>
          <p:nvPr/>
        </p:nvSpPr>
        <p:spPr>
          <a:xfrm>
            <a:off x="3581402" y="3783852"/>
            <a:ext cx="6910790" cy="240155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/>
              <a:t>Because the letter of </a:t>
            </a:r>
            <a:r>
              <a:rPr lang="en-US" sz="2400" dirty="0" err="1"/>
              <a:t>madd</a:t>
            </a:r>
            <a:r>
              <a:rPr lang="en-US" sz="2400" dirty="0"/>
              <a:t> is switched with the </a:t>
            </a:r>
            <a:r>
              <a:rPr lang="en-US" sz="2400" dirty="0" err="1"/>
              <a:t>hamzah</a:t>
            </a:r>
            <a:endParaRPr lang="en-US" sz="2400" dirty="0"/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لأن حرف المد غالباً ما يكون مبدلاً من الهمزة</a:t>
            </a:r>
          </a:p>
        </p:txBody>
      </p:sp>
      <p:sp>
        <p:nvSpPr>
          <p:cNvPr id="3" name="Google Shape;123;p19">
            <a:extLst>
              <a:ext uri="{FF2B5EF4-FFF2-40B4-BE49-F238E27FC236}">
                <a16:creationId xmlns:a16="http://schemas.microsoft.com/office/drawing/2014/main" id="{31326B3C-514D-CC4C-1340-91B1764F1E12}"/>
              </a:ext>
            </a:extLst>
          </p:cNvPr>
          <p:cNvSpPr txBox="1"/>
          <p:nvPr/>
        </p:nvSpPr>
        <p:spPr>
          <a:xfrm>
            <a:off x="708578" y="3945521"/>
            <a:ext cx="1982464" cy="1845189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  <a:cs typeface="Calibri"/>
              </a:rPr>
              <a:t>Reason for</a:t>
            </a:r>
          </a:p>
          <a:p>
            <a:pPr algn="ctr"/>
            <a:r>
              <a:rPr lang="en-US" sz="2000" b="1" dirty="0">
                <a:solidFill>
                  <a:schemeClr val="tx2"/>
                </a:solidFill>
                <a:cs typeface="Calibri"/>
              </a:rPr>
              <a:t>the Name</a:t>
            </a:r>
          </a:p>
          <a:p>
            <a:pPr algn="ctr"/>
            <a:endParaRPr lang="en-US" sz="2000" b="1" dirty="0">
              <a:solidFill>
                <a:schemeClr val="tx2"/>
              </a:solidFill>
              <a:cs typeface="Calibri"/>
            </a:endParaRPr>
          </a:p>
          <a:p>
            <a:pPr algn="ctr"/>
            <a:r>
              <a:rPr lang="ar-SA" sz="2000" b="1" dirty="0">
                <a:solidFill>
                  <a:schemeClr val="tx2"/>
                </a:solidFill>
                <a:cs typeface="Calibri"/>
              </a:rPr>
              <a:t>سبب تسميته</a:t>
            </a:r>
          </a:p>
        </p:txBody>
      </p:sp>
    </p:spTree>
    <p:extLst>
      <p:ext uri="{BB962C8B-B14F-4D97-AF65-F5344CB8AC3E}">
        <p14:creationId xmlns:p14="http://schemas.microsoft.com/office/powerpoint/2010/main" val="416408721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220CA-9D7E-86CB-4151-F73BB5215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white page&#10;&#10;AI-generated content may be incorrect.">
            <a:extLst>
              <a:ext uri="{FF2B5EF4-FFF2-40B4-BE49-F238E27FC236}">
                <a16:creationId xmlns:a16="http://schemas.microsoft.com/office/drawing/2014/main" id="{D74AC512-2B18-091E-D1A3-C4C7FC3DF0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1244273"/>
            <a:ext cx="5029200" cy="53320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9C0092-26F5-1887-CD4C-490D3F5A8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8779AA-3B2E-7294-9A34-C74F08864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70009B-5B22-3495-2F71-452471ECD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78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7E5643-6202-772F-B677-C3533866CC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A4FB877-E7ED-94BA-EF9A-F435D3D55908}"/>
              </a:ext>
            </a:extLst>
          </p:cNvPr>
          <p:cNvCxnSpPr>
            <a:cxnSpLocks/>
          </p:cNvCxnSpPr>
          <p:nvPr/>
        </p:nvCxnSpPr>
        <p:spPr>
          <a:xfrm>
            <a:off x="7280804" y="3327900"/>
            <a:ext cx="61722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000281D-139A-D78B-4FBC-84A62102102E}"/>
              </a:ext>
            </a:extLst>
          </p:cNvPr>
          <p:cNvCxnSpPr>
            <a:cxnSpLocks/>
          </p:cNvCxnSpPr>
          <p:nvPr/>
        </p:nvCxnSpPr>
        <p:spPr>
          <a:xfrm>
            <a:off x="5604404" y="3327900"/>
            <a:ext cx="61722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99A508C-C42F-27E5-B558-91BCAE9805FA}"/>
              </a:ext>
            </a:extLst>
          </p:cNvPr>
          <p:cNvCxnSpPr>
            <a:cxnSpLocks/>
          </p:cNvCxnSpPr>
          <p:nvPr/>
        </p:nvCxnSpPr>
        <p:spPr>
          <a:xfrm>
            <a:off x="3697783" y="3327900"/>
            <a:ext cx="61722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D003056-88BC-47EA-98AE-854EB95AC30A}"/>
              </a:ext>
            </a:extLst>
          </p:cNvPr>
          <p:cNvCxnSpPr>
            <a:cxnSpLocks/>
          </p:cNvCxnSpPr>
          <p:nvPr/>
        </p:nvCxnSpPr>
        <p:spPr>
          <a:xfrm>
            <a:off x="6663584" y="4958904"/>
            <a:ext cx="61722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61BC0B7-2A99-051D-A4C3-5230880B3761}"/>
              </a:ext>
            </a:extLst>
          </p:cNvPr>
          <p:cNvCxnSpPr>
            <a:cxnSpLocks/>
          </p:cNvCxnSpPr>
          <p:nvPr/>
        </p:nvCxnSpPr>
        <p:spPr>
          <a:xfrm>
            <a:off x="5108293" y="4958904"/>
            <a:ext cx="61722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03F294F-310A-7F54-D20A-D576C21568F2}"/>
              </a:ext>
            </a:extLst>
          </p:cNvPr>
          <p:cNvCxnSpPr>
            <a:cxnSpLocks/>
          </p:cNvCxnSpPr>
          <p:nvPr/>
        </p:nvCxnSpPr>
        <p:spPr>
          <a:xfrm>
            <a:off x="7058340" y="6038675"/>
            <a:ext cx="61722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9823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BBEB9-12F4-E3C5-A7CA-241826459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618522-8F3A-7580-2355-F178B6773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471F-87AA-2040-850D-6194AF271B29}" type="datetime1">
              <a:rPr lang="en-CA" smtClean="0"/>
              <a:t>2026-09-01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4F0820-6200-0547-9E14-0F2FFA44C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79</a:t>
            </a:fld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3A0BA22-220E-41D4-83A7-9EED7F6FFF32}"/>
              </a:ext>
            </a:extLst>
          </p:cNvPr>
          <p:cNvGraphicFramePr/>
          <p:nvPr/>
        </p:nvGraphicFramePr>
        <p:xfrm>
          <a:off x="0" y="-127591"/>
          <a:ext cx="12192000" cy="69005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 descr="A black face with a white background&#10;&#10;AI-generated content may be incorrect.">
            <a:extLst>
              <a:ext uri="{FF2B5EF4-FFF2-40B4-BE49-F238E27FC236}">
                <a16:creationId xmlns:a16="http://schemas.microsoft.com/office/drawing/2014/main" id="{A1B3A959-0D22-286F-BDB6-5C335B54D7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1400" y="2156721"/>
            <a:ext cx="382019" cy="334267"/>
          </a:xfrm>
          <a:prstGeom prst="rect">
            <a:avLst/>
          </a:prstGeom>
        </p:spPr>
      </p:pic>
      <p:pic>
        <p:nvPicPr>
          <p:cNvPr id="7" name="Picture 6" descr="A black writing on a white surface&#10;&#10;AI-generated content may be incorrect.">
            <a:extLst>
              <a:ext uri="{FF2B5EF4-FFF2-40B4-BE49-F238E27FC236}">
                <a16:creationId xmlns:a16="http://schemas.microsoft.com/office/drawing/2014/main" id="{23961454-E053-BC28-F8BA-C7503351BA8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406" y="1342662"/>
            <a:ext cx="513588" cy="5312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645F4F-1EF2-BF87-B711-DFDF30EA2A5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3780" y="4047031"/>
            <a:ext cx="1023769" cy="5315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6CF80B-E002-9D75-EE5A-888EA932CA97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51203" r="41678"/>
          <a:stretch>
            <a:fillRect/>
          </a:stretch>
        </p:blipFill>
        <p:spPr>
          <a:xfrm>
            <a:off x="2955897" y="6006723"/>
            <a:ext cx="322964" cy="509578"/>
          </a:xfrm>
          <a:prstGeom prst="rect">
            <a:avLst/>
          </a:prstGeom>
        </p:spPr>
      </p:pic>
      <p:pic>
        <p:nvPicPr>
          <p:cNvPr id="10" name="Picture 9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E887D308-2490-3470-5A9C-61838E217AEF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63929" t="-1901" b="1"/>
          <a:stretch>
            <a:fillRect/>
          </a:stretch>
        </p:blipFill>
        <p:spPr>
          <a:xfrm>
            <a:off x="2775098" y="4383758"/>
            <a:ext cx="503763" cy="362136"/>
          </a:xfrm>
          <a:prstGeom prst="rect">
            <a:avLst/>
          </a:prstGeom>
        </p:spPr>
      </p:pic>
      <p:pic>
        <p:nvPicPr>
          <p:cNvPr id="11" name="Picture 10" descr="A black writing on a white surface&#10;&#10;AI-generated content may be incorrect.">
            <a:extLst>
              <a:ext uri="{FF2B5EF4-FFF2-40B4-BE49-F238E27FC236}">
                <a16:creationId xmlns:a16="http://schemas.microsoft.com/office/drawing/2014/main" id="{74CEEED3-9D84-62AD-AB13-388179B768F9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3401" t="16131" r="4753" b="8755"/>
          <a:stretch>
            <a:fillRect/>
          </a:stretch>
        </p:blipFill>
        <p:spPr>
          <a:xfrm>
            <a:off x="2613400" y="5392557"/>
            <a:ext cx="665461" cy="277907"/>
          </a:xfrm>
          <a:prstGeom prst="rect">
            <a:avLst/>
          </a:prstGeom>
        </p:spPr>
      </p:pic>
      <p:pic>
        <p:nvPicPr>
          <p:cNvPr id="12" name="Picture 11" descr="A close up of a sign&#10;&#10;AI-generated content may be incorrect.">
            <a:extLst>
              <a:ext uri="{FF2B5EF4-FFF2-40B4-BE49-F238E27FC236}">
                <a16:creationId xmlns:a16="http://schemas.microsoft.com/office/drawing/2014/main" id="{0C786121-7752-8DE6-4906-D9CC01238F6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83852" y="4418603"/>
            <a:ext cx="581452" cy="446725"/>
          </a:xfrm>
          <a:prstGeom prst="rect">
            <a:avLst/>
          </a:prstGeom>
        </p:spPr>
      </p:pic>
      <p:pic>
        <p:nvPicPr>
          <p:cNvPr id="13" name="Picture 12" descr="A close up of a sign&#10;&#10;AI-generated content may be incorrect.">
            <a:extLst>
              <a:ext uri="{FF2B5EF4-FFF2-40B4-BE49-F238E27FC236}">
                <a16:creationId xmlns:a16="http://schemas.microsoft.com/office/drawing/2014/main" id="{ED6DC573-E31A-AA82-7804-0403749514F6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47827" t="1994" r="36233" b="50207"/>
          <a:stretch>
            <a:fillRect/>
          </a:stretch>
        </p:blipFill>
        <p:spPr>
          <a:xfrm>
            <a:off x="4348026" y="5478346"/>
            <a:ext cx="717277" cy="446725"/>
          </a:xfrm>
          <a:prstGeom prst="rect">
            <a:avLst/>
          </a:prstGeom>
        </p:spPr>
      </p:pic>
      <p:pic>
        <p:nvPicPr>
          <p:cNvPr id="5" name="Picture 4" descr="A close up of a sign&#10;&#10;AI-generated content may be incorrect.">
            <a:extLst>
              <a:ext uri="{FF2B5EF4-FFF2-40B4-BE49-F238E27FC236}">
                <a16:creationId xmlns:a16="http://schemas.microsoft.com/office/drawing/2014/main" id="{5E9B90F7-F067-E724-B51A-E4D2800B3A80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47827" t="1994" r="36233" b="50207"/>
          <a:stretch>
            <a:fillRect/>
          </a:stretch>
        </p:blipFill>
        <p:spPr>
          <a:xfrm>
            <a:off x="11585602" y="3609540"/>
            <a:ext cx="606398" cy="377669"/>
          </a:xfrm>
          <a:prstGeom prst="rect">
            <a:avLst/>
          </a:prstGeom>
        </p:spPr>
      </p:pic>
      <p:pic>
        <p:nvPicPr>
          <p:cNvPr id="14" name="Picture 13" descr="A close up of a sign&#10;&#10;AI-generated content may be incorrect.">
            <a:extLst>
              <a:ext uri="{FF2B5EF4-FFF2-40B4-BE49-F238E27FC236}">
                <a16:creationId xmlns:a16="http://schemas.microsoft.com/office/drawing/2014/main" id="{748393DB-87AF-F7A4-A7F4-A16E28A885A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01085" y="3609540"/>
            <a:ext cx="698680" cy="437491"/>
          </a:xfrm>
          <a:prstGeom prst="rect">
            <a:avLst/>
          </a:prstGeom>
        </p:spPr>
      </p:pic>
      <p:pic>
        <p:nvPicPr>
          <p:cNvPr id="15" name="Picture 14" descr="A close up of a sign&#10;&#10;AI-generated content may be incorrect.">
            <a:extLst>
              <a:ext uri="{FF2B5EF4-FFF2-40B4-BE49-F238E27FC236}">
                <a16:creationId xmlns:a16="http://schemas.microsoft.com/office/drawing/2014/main" id="{C9A559BF-2C66-36A4-B3EF-37B712EA72C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036983" y="3573511"/>
            <a:ext cx="938556" cy="44972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951C377-589A-B750-4BE2-2813BBE2CF4B}"/>
              </a:ext>
            </a:extLst>
          </p:cNvPr>
          <p:cNvSpPr/>
          <p:nvPr/>
        </p:nvSpPr>
        <p:spPr>
          <a:xfrm>
            <a:off x="9478839" y="2920212"/>
            <a:ext cx="2822010" cy="3651364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12881E4-82E5-1335-BB87-63B6857E8F32}"/>
              </a:ext>
            </a:extLst>
          </p:cNvPr>
          <p:cNvGrpSpPr/>
          <p:nvPr/>
        </p:nvGrpSpPr>
        <p:grpSpPr>
          <a:xfrm>
            <a:off x="7336971" y="4830481"/>
            <a:ext cx="751115" cy="351120"/>
            <a:chOff x="8591552" y="5385012"/>
            <a:chExt cx="1390648" cy="643230"/>
          </a:xfrm>
        </p:grpSpPr>
        <p:pic>
          <p:nvPicPr>
            <p:cNvPr id="18" name="Picture 17" descr="A close up of a blue background&#10;&#10;AI-generated content may be incorrect.">
              <a:extLst>
                <a:ext uri="{FF2B5EF4-FFF2-40B4-BE49-F238E27FC236}">
                  <a16:creationId xmlns:a16="http://schemas.microsoft.com/office/drawing/2014/main" id="{A6723CA5-5D9E-A81B-8A06-BD9408184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rcRect l="1799" t="6057" r="86846" b="52291"/>
            <a:stretch>
              <a:fillRect/>
            </a:stretch>
          </p:blipFill>
          <p:spPr>
            <a:xfrm>
              <a:off x="9099698" y="5385012"/>
              <a:ext cx="882502" cy="629577"/>
            </a:xfrm>
            <a:prstGeom prst="rect">
              <a:avLst/>
            </a:prstGeom>
          </p:spPr>
        </p:pic>
        <p:pic>
          <p:nvPicPr>
            <p:cNvPr id="19" name="Picture 18" descr="A close up of a blue background&#10;&#10;AI-generated content may be incorrect.">
              <a:extLst>
                <a:ext uri="{FF2B5EF4-FFF2-40B4-BE49-F238E27FC236}">
                  <a16:creationId xmlns:a16="http://schemas.microsoft.com/office/drawing/2014/main" id="{56FF60BD-121F-F662-5FCB-90AB220BED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rcRect l="92051" t="57499" r="1411" b="849"/>
            <a:stretch>
              <a:fillRect/>
            </a:stretch>
          </p:blipFill>
          <p:spPr>
            <a:xfrm>
              <a:off x="8591552" y="5398665"/>
              <a:ext cx="508146" cy="629577"/>
            </a:xfrm>
            <a:prstGeom prst="rect">
              <a:avLst/>
            </a:prstGeom>
          </p:spPr>
        </p:pic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F3B1CEA2-C184-9B3E-F704-BB4AFAAC9AF9}"/>
              </a:ext>
            </a:extLst>
          </p:cNvPr>
          <p:cNvSpPr/>
          <p:nvPr/>
        </p:nvSpPr>
        <p:spPr>
          <a:xfrm>
            <a:off x="8346692" y="3842658"/>
            <a:ext cx="3938304" cy="272891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1" name="Picture 20" descr="A close up of a sign&#10;&#10;AI-generated content may be incorrect.">
            <a:extLst>
              <a:ext uri="{FF2B5EF4-FFF2-40B4-BE49-F238E27FC236}">
                <a16:creationId xmlns:a16="http://schemas.microsoft.com/office/drawing/2014/main" id="{4360589E-C54D-8243-7F2D-EBC440CC286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952856" y="3486077"/>
            <a:ext cx="525983" cy="47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7740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A23E1-05E4-B8AB-B16B-162DCA15D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A2B8A-6604-0A34-C02F-1741FF483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Madd caused by Sokun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بسبب السكون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D62287-03ED-70A1-B8C2-F0E33075B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6902E6-97C9-15E3-1DD7-B10308866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80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FED5C04-BA56-5673-2075-4E70EE309B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6A294C3D-2FB9-734F-B151-8EAF4B95A9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9730805"/>
              </p:ext>
            </p:extLst>
          </p:nvPr>
        </p:nvGraphicFramePr>
        <p:xfrm>
          <a:off x="838200" y="2434132"/>
          <a:ext cx="9653992" cy="3172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2229943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58BE8-2087-C6EF-2E32-2D50F0C3C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32CFF-0AB1-7D05-6768-36D5B978B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Madd caused by Sokun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بسبب السكون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B66142-5062-6250-FC9A-C951B6963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72D6D4-8C5B-A685-63E2-13287C196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81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52FD0DD-79A8-DF21-D28A-21CE4E103E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B23B472-3775-F39F-5564-85330415D5C4}"/>
              </a:ext>
            </a:extLst>
          </p:cNvPr>
          <p:cNvSpPr txBox="1">
            <a:spLocks/>
          </p:cNvSpPr>
          <p:nvPr/>
        </p:nvSpPr>
        <p:spPr>
          <a:xfrm>
            <a:off x="3581400" y="3392539"/>
            <a:ext cx="6910790" cy="26960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>
                <a:latin typeface="+mn-lt"/>
              </a:rPr>
              <a:t>When the letters of </a:t>
            </a:r>
            <a:r>
              <a:rPr lang="en-US" sz="2000" b="1" dirty="0" err="1">
                <a:solidFill>
                  <a:schemeClr val="accent1"/>
                </a:solidFill>
                <a:latin typeface="+mn-lt"/>
              </a:rPr>
              <a:t>madd</a:t>
            </a:r>
            <a:r>
              <a:rPr lang="en-US" sz="2000" dirty="0">
                <a:latin typeface="+mn-lt"/>
              </a:rPr>
              <a:t> or </a:t>
            </a:r>
            <a:r>
              <a:rPr lang="en-US" sz="2000" b="1" dirty="0" err="1">
                <a:solidFill>
                  <a:schemeClr val="accent1"/>
                </a:solidFill>
                <a:latin typeface="+mn-lt"/>
              </a:rPr>
              <a:t>leen</a:t>
            </a:r>
            <a:endParaRPr lang="en-US" sz="2000" b="1" dirty="0">
              <a:solidFill>
                <a:schemeClr val="accent1"/>
              </a:solidFill>
              <a:latin typeface="+mn-lt"/>
            </a:endParaRPr>
          </a:p>
          <a:p>
            <a:pPr marL="0" indent="0" algn="ctr">
              <a:buNone/>
            </a:pPr>
            <a:r>
              <a:rPr lang="en-US" sz="2000" dirty="0">
                <a:latin typeface="+mn-lt"/>
              </a:rPr>
              <a:t>are followed by a letter that has a </a:t>
            </a:r>
            <a:r>
              <a:rPr lang="en-US" sz="2000" dirty="0" err="1">
                <a:latin typeface="+mn-lt"/>
              </a:rPr>
              <a:t>sokun</a:t>
            </a:r>
            <a:r>
              <a:rPr lang="en-US" sz="2000" dirty="0">
                <a:latin typeface="+mn-lt"/>
              </a:rPr>
              <a:t> only due to </a:t>
            </a:r>
            <a:r>
              <a:rPr lang="en-US" sz="2000" b="1" dirty="0">
                <a:solidFill>
                  <a:schemeClr val="accent1"/>
                </a:solidFill>
                <a:latin typeface="+mn-lt"/>
              </a:rPr>
              <a:t>stopping</a:t>
            </a:r>
            <a:r>
              <a:rPr lang="en-US" sz="2000" dirty="0">
                <a:latin typeface="+mn-lt"/>
              </a:rPr>
              <a:t> on the end of the word </a:t>
            </a:r>
            <a:r>
              <a:rPr lang="en-US" sz="1600" dirty="0">
                <a:latin typeface="+mn-lt"/>
              </a:rPr>
              <a:t>(</a:t>
            </a:r>
            <a:r>
              <a:rPr lang="en-US" sz="1600" dirty="0" err="1">
                <a:latin typeface="+mn-lt"/>
              </a:rPr>
              <a:t>Sukon</a:t>
            </a:r>
            <a:r>
              <a:rPr lang="en-US" sz="1600" dirty="0">
                <a:latin typeface="+mn-lt"/>
              </a:rPr>
              <a:t> </a:t>
            </a:r>
            <a:r>
              <a:rPr lang="en-US" sz="1600" dirty="0" err="1">
                <a:latin typeface="+mn-lt"/>
              </a:rPr>
              <a:t>A’ared</a:t>
            </a:r>
            <a:r>
              <a:rPr lang="en-US" sz="1600" dirty="0">
                <a:latin typeface="+mn-lt"/>
              </a:rPr>
              <a:t>/conditional or non-original)</a:t>
            </a:r>
          </a:p>
          <a:p>
            <a:pPr marL="0" indent="0" algn="ctr" rtl="1">
              <a:buNone/>
            </a:pPr>
            <a:r>
              <a:rPr lang="ar-DZ" sz="2000" dirty="0">
                <a:latin typeface="Calibri" panose="020F0502020204030204" pitchFamily="34" charset="0"/>
                <a:cs typeface="Calibri" panose="020F0502020204030204" pitchFamily="34" charset="0"/>
              </a:rPr>
              <a:t>أن يقع </a:t>
            </a: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بعد </a:t>
            </a:r>
            <a:r>
              <a:rPr lang="ar-DZ" sz="2000" dirty="0">
                <a:latin typeface="Calibri" panose="020F0502020204030204" pitchFamily="34" charset="0"/>
                <a:cs typeface="Calibri" panose="020F0502020204030204" pitchFamily="34" charset="0"/>
              </a:rPr>
              <a:t>حرف </a:t>
            </a:r>
            <a:r>
              <a:rPr lang="ar-DZ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المد</a:t>
            </a: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 أو </a:t>
            </a:r>
            <a:r>
              <a:rPr lang="ar-SA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اللين</a:t>
            </a:r>
          </a:p>
          <a:p>
            <a:pPr marL="0" indent="0" algn="ctr" rtl="1">
              <a:buNone/>
            </a:pPr>
            <a:r>
              <a:rPr lang="ar-SA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سكون عارض </a:t>
            </a: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من أجل </a:t>
            </a:r>
            <a:r>
              <a:rPr lang="ar-SA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الوقف</a:t>
            </a: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 على آخر الكلمة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Google Shape;123;p19">
            <a:extLst>
              <a:ext uri="{FF2B5EF4-FFF2-40B4-BE49-F238E27FC236}">
                <a16:creationId xmlns:a16="http://schemas.microsoft.com/office/drawing/2014/main" id="{DC008CD9-C7A0-34C0-7EA4-C382730B4165}"/>
              </a:ext>
            </a:extLst>
          </p:cNvPr>
          <p:cNvSpPr txBox="1"/>
          <p:nvPr/>
        </p:nvSpPr>
        <p:spPr>
          <a:xfrm>
            <a:off x="708578" y="3945521"/>
            <a:ext cx="1982464" cy="1845189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Definition</a:t>
            </a:r>
            <a:endParaRPr lang="en-US" sz="2000" b="1" i="1" u="sng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/>
            <a:endParaRPr lang="en-US" sz="2000" b="1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 rtl="1"/>
            <a:r>
              <a:rPr lang="ar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التعريف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BCFCF514-7D2B-BA25-D736-081B0B26D7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6120913"/>
              </p:ext>
            </p:extLst>
          </p:nvPr>
        </p:nvGraphicFramePr>
        <p:xfrm>
          <a:off x="838200" y="2200678"/>
          <a:ext cx="9653992" cy="1313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7946606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D3D57-DBBA-34D7-9A68-E6D56C7D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D752A-0C00-62E9-D670-34CBA2D51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Madd caused by Sokun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بسبب السكون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C82981-839A-0455-8B5E-84548F34F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2DF0F4-B2B5-05C4-6D11-6B6B90F39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82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3F038D7-028D-EAE3-422B-1634D92CE0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Google Shape;123;p19">
            <a:extLst>
              <a:ext uri="{FF2B5EF4-FFF2-40B4-BE49-F238E27FC236}">
                <a16:creationId xmlns:a16="http://schemas.microsoft.com/office/drawing/2014/main" id="{5E8C114F-A835-4E97-5B34-6F0B8819973E}"/>
              </a:ext>
            </a:extLst>
          </p:cNvPr>
          <p:cNvSpPr txBox="1"/>
          <p:nvPr/>
        </p:nvSpPr>
        <p:spPr>
          <a:xfrm>
            <a:off x="708578" y="3945521"/>
            <a:ext cx="1982464" cy="1845189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Definition</a:t>
            </a:r>
            <a:endParaRPr lang="en-US" sz="2000" b="1" i="1" u="sng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/>
            <a:endParaRPr lang="en-US" sz="2000" b="1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 rtl="1"/>
            <a:r>
              <a:rPr lang="ar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التعريف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E29B6CA6-CF3A-8447-13FB-78CDF83CFE8F}"/>
              </a:ext>
            </a:extLst>
          </p:cNvPr>
          <p:cNvGraphicFramePr/>
          <p:nvPr/>
        </p:nvGraphicFramePr>
        <p:xfrm>
          <a:off x="838200" y="2200678"/>
          <a:ext cx="9653992" cy="1313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C6983B99-2245-C177-AC26-92A5B0B493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1400" y="3602359"/>
            <a:ext cx="7772400" cy="258304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F8FB989-B320-8A45-2161-13848C58B0CA}"/>
              </a:ext>
            </a:extLst>
          </p:cNvPr>
          <p:cNvCxnSpPr>
            <a:cxnSpLocks/>
          </p:cNvCxnSpPr>
          <p:nvPr/>
        </p:nvCxnSpPr>
        <p:spPr>
          <a:xfrm>
            <a:off x="7824850" y="4425553"/>
            <a:ext cx="118533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ADBE05D-7BBF-0162-9F19-45FF7BE40D2E}"/>
              </a:ext>
            </a:extLst>
          </p:cNvPr>
          <p:cNvCxnSpPr>
            <a:cxnSpLocks/>
          </p:cNvCxnSpPr>
          <p:nvPr/>
        </p:nvCxnSpPr>
        <p:spPr>
          <a:xfrm>
            <a:off x="5936577" y="4425553"/>
            <a:ext cx="109984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C81CFA9-07E4-2328-214E-66620479BB4C}"/>
              </a:ext>
            </a:extLst>
          </p:cNvPr>
          <p:cNvCxnSpPr>
            <a:cxnSpLocks/>
          </p:cNvCxnSpPr>
          <p:nvPr/>
        </p:nvCxnSpPr>
        <p:spPr>
          <a:xfrm>
            <a:off x="5936577" y="5247026"/>
            <a:ext cx="118533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38575C0-AFF2-3B0B-51A2-EC5179C0F40E}"/>
              </a:ext>
            </a:extLst>
          </p:cNvPr>
          <p:cNvCxnSpPr>
            <a:cxnSpLocks/>
          </p:cNvCxnSpPr>
          <p:nvPr/>
        </p:nvCxnSpPr>
        <p:spPr>
          <a:xfrm>
            <a:off x="4341953" y="5247026"/>
            <a:ext cx="118533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1FCEAC4-F6BD-83D1-64F1-FD352A2DD23B}"/>
              </a:ext>
            </a:extLst>
          </p:cNvPr>
          <p:cNvCxnSpPr>
            <a:cxnSpLocks/>
          </p:cNvCxnSpPr>
          <p:nvPr/>
        </p:nvCxnSpPr>
        <p:spPr>
          <a:xfrm>
            <a:off x="9982200" y="6169053"/>
            <a:ext cx="118533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75FC0BF-2B14-7FA1-5996-E4168526EC10}"/>
              </a:ext>
            </a:extLst>
          </p:cNvPr>
          <p:cNvCxnSpPr>
            <a:cxnSpLocks/>
          </p:cNvCxnSpPr>
          <p:nvPr/>
        </p:nvCxnSpPr>
        <p:spPr>
          <a:xfrm>
            <a:off x="4057802" y="6152704"/>
            <a:ext cx="118533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1F8631D-2E57-4898-A2E5-EE3499C5D490}"/>
              </a:ext>
            </a:extLst>
          </p:cNvPr>
          <p:cNvCxnSpPr>
            <a:cxnSpLocks/>
          </p:cNvCxnSpPr>
          <p:nvPr/>
        </p:nvCxnSpPr>
        <p:spPr>
          <a:xfrm>
            <a:off x="3653984" y="4398052"/>
            <a:ext cx="99648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A1F01E4-4F91-241C-7A94-4A7C5749E809}"/>
              </a:ext>
            </a:extLst>
          </p:cNvPr>
          <p:cNvCxnSpPr>
            <a:cxnSpLocks/>
          </p:cNvCxnSpPr>
          <p:nvPr/>
        </p:nvCxnSpPr>
        <p:spPr>
          <a:xfrm>
            <a:off x="4857798" y="4425553"/>
            <a:ext cx="77067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300913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4FFF8-3915-B47C-F19F-E8E9A3E4D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close up of a blue background&#10;&#10;AI-generated content may be incorrect.">
            <a:extLst>
              <a:ext uri="{FF2B5EF4-FFF2-40B4-BE49-F238E27FC236}">
                <a16:creationId xmlns:a16="http://schemas.microsoft.com/office/drawing/2014/main" id="{6EE52936-246B-DCDD-9D28-66CECE0FF2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5078" y="3232762"/>
            <a:ext cx="7772400" cy="30484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D465105-788A-1B48-FFFC-716C8020B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Madd caused by Sokun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بسبب السكون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443017-9F84-A77A-1049-7DCC7FEE6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0E7B60-4F6F-B1C3-5A78-4CD38E9BA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83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0FC4CEA-3B22-BDB8-7778-0B9D1D7646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Google Shape;123;p19">
            <a:extLst>
              <a:ext uri="{FF2B5EF4-FFF2-40B4-BE49-F238E27FC236}">
                <a16:creationId xmlns:a16="http://schemas.microsoft.com/office/drawing/2014/main" id="{4D22D6E3-C47D-C1EC-D511-6B3735653582}"/>
              </a:ext>
            </a:extLst>
          </p:cNvPr>
          <p:cNvSpPr txBox="1"/>
          <p:nvPr/>
        </p:nvSpPr>
        <p:spPr>
          <a:xfrm>
            <a:off x="708578" y="3945521"/>
            <a:ext cx="1982464" cy="1845189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Definition</a:t>
            </a:r>
            <a:endParaRPr lang="en-US" sz="2000" b="1" i="1" u="sng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/>
            <a:endParaRPr lang="en-US" sz="2000" b="1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 rtl="1"/>
            <a:r>
              <a:rPr lang="ar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التعريف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104F5979-D705-5763-65EC-F251E8102174}"/>
              </a:ext>
            </a:extLst>
          </p:cNvPr>
          <p:cNvGraphicFramePr/>
          <p:nvPr/>
        </p:nvGraphicFramePr>
        <p:xfrm>
          <a:off x="838200" y="2200678"/>
          <a:ext cx="9653992" cy="1313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68E523B-91C1-15DD-A6F2-75639F30480E}"/>
              </a:ext>
            </a:extLst>
          </p:cNvPr>
          <p:cNvCxnSpPr>
            <a:cxnSpLocks/>
          </p:cNvCxnSpPr>
          <p:nvPr/>
        </p:nvCxnSpPr>
        <p:spPr>
          <a:xfrm>
            <a:off x="8493923" y="4756990"/>
            <a:ext cx="118533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53FDCEF-7702-7DAA-0753-D58BC371932D}"/>
              </a:ext>
            </a:extLst>
          </p:cNvPr>
          <p:cNvCxnSpPr>
            <a:cxnSpLocks/>
          </p:cNvCxnSpPr>
          <p:nvPr/>
        </p:nvCxnSpPr>
        <p:spPr>
          <a:xfrm>
            <a:off x="3242111" y="4755509"/>
            <a:ext cx="109984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5DB6D37-B262-06A9-A66A-840823950A96}"/>
              </a:ext>
            </a:extLst>
          </p:cNvPr>
          <p:cNvCxnSpPr>
            <a:cxnSpLocks/>
          </p:cNvCxnSpPr>
          <p:nvPr/>
        </p:nvCxnSpPr>
        <p:spPr>
          <a:xfrm>
            <a:off x="4650469" y="6281218"/>
            <a:ext cx="118533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64543C0-522C-4C3F-AC5B-9FA6ACD9C735}"/>
              </a:ext>
            </a:extLst>
          </p:cNvPr>
          <p:cNvCxnSpPr>
            <a:cxnSpLocks/>
          </p:cNvCxnSpPr>
          <p:nvPr/>
        </p:nvCxnSpPr>
        <p:spPr>
          <a:xfrm>
            <a:off x="6525939" y="5529524"/>
            <a:ext cx="77067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573054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50F5E-E91E-AA90-AAA0-11B6F4516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ECECE-88CF-C94C-658D-2883AA591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Madd caused by Sokun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بسبب السكون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7CA1D4-6A77-40D6-FB5F-705EF1740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B7E8C9-0FAF-E086-E00D-81C75C4AB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84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D79D5AE-3168-2485-C22A-046E94B73C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BCDEE418-2147-A89F-7CFA-5E16D93E6933}"/>
              </a:ext>
            </a:extLst>
          </p:cNvPr>
          <p:cNvGraphicFramePr/>
          <p:nvPr/>
        </p:nvGraphicFramePr>
        <p:xfrm>
          <a:off x="838200" y="2200678"/>
          <a:ext cx="9653992" cy="1313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ED554B73-B849-48D5-0670-A6774D11F06D}"/>
              </a:ext>
            </a:extLst>
          </p:cNvPr>
          <p:cNvSpPr txBox="1">
            <a:spLocks/>
          </p:cNvSpPr>
          <p:nvPr/>
        </p:nvSpPr>
        <p:spPr>
          <a:xfrm>
            <a:off x="3581402" y="3326296"/>
            <a:ext cx="6910790" cy="306782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800" b="1" dirty="0">
                <a:solidFill>
                  <a:schemeClr val="accent1"/>
                </a:solidFill>
                <a:latin typeface="+mn-lt"/>
              </a:rPr>
              <a:t>Al-</a:t>
            </a:r>
            <a:r>
              <a:rPr lang="en-US" sz="2800" b="1" dirty="0" err="1">
                <a:solidFill>
                  <a:schemeClr val="accent1"/>
                </a:solidFill>
                <a:latin typeface="+mn-lt"/>
              </a:rPr>
              <a:t>Jawaz</a:t>
            </a:r>
            <a:endParaRPr lang="en-US" sz="2800" b="1" dirty="0">
              <a:solidFill>
                <a:schemeClr val="accent1"/>
              </a:solidFill>
              <a:latin typeface="+mn-lt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latin typeface="+mn-lt"/>
              </a:rPr>
              <a:t>(Allowable/</a:t>
            </a:r>
            <a:r>
              <a:rPr lang="en-US" sz="2000" dirty="0" err="1">
                <a:latin typeface="+mn-lt"/>
              </a:rPr>
              <a:t>Permissable</a:t>
            </a:r>
            <a:r>
              <a:rPr lang="en-US" sz="2000" dirty="0">
                <a:latin typeface="+mn-lt"/>
              </a:rPr>
              <a:t>)</a:t>
            </a:r>
            <a:endParaRPr lang="en-US" sz="2800" dirty="0">
              <a:latin typeface="+mn-lt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400" dirty="0"/>
              <a:t>Madd for 2 or 4 or 5 </a:t>
            </a:r>
            <a:r>
              <a:rPr lang="en-US" sz="2400" dirty="0" err="1"/>
              <a:t>Harakah</a:t>
            </a:r>
            <a:endParaRPr lang="en-US" sz="2400" dirty="0"/>
          </a:p>
          <a:p>
            <a:pPr marL="0" indent="0" algn="ctr" rtl="1">
              <a:lnSpc>
                <a:spcPct val="100000"/>
              </a:lnSpc>
              <a:buNone/>
            </a:pPr>
            <a:endParaRPr lang="ar-SA" sz="105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الجواز</a:t>
            </a: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المد بمقدار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 أو 4 أو 5 حركات</a:t>
            </a:r>
            <a:endParaRPr lang="ar-KW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123;p19">
            <a:extLst>
              <a:ext uri="{FF2B5EF4-FFF2-40B4-BE49-F238E27FC236}">
                <a16:creationId xmlns:a16="http://schemas.microsoft.com/office/drawing/2014/main" id="{C3861B3A-7A0D-8D4E-5731-5AA40E410C76}"/>
              </a:ext>
            </a:extLst>
          </p:cNvPr>
          <p:cNvSpPr txBox="1"/>
          <p:nvPr/>
        </p:nvSpPr>
        <p:spPr>
          <a:xfrm>
            <a:off x="708578" y="3945521"/>
            <a:ext cx="1982464" cy="1845189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Its Rule</a:t>
            </a:r>
            <a:endParaRPr lang="en-US" sz="2000" b="1" i="1" u="sng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/>
            <a:endParaRPr lang="en-US" sz="2000" b="1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 rtl="1"/>
            <a:r>
              <a:rPr lang="ar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الحكم</a:t>
            </a:r>
          </a:p>
        </p:txBody>
      </p:sp>
    </p:spTree>
    <p:extLst>
      <p:ext uri="{BB962C8B-B14F-4D97-AF65-F5344CB8AC3E}">
        <p14:creationId xmlns:p14="http://schemas.microsoft.com/office/powerpoint/2010/main" val="59207865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EE01F-6ED5-4F8A-1FF8-E3E9A7B78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6B7FF-D4F6-1708-E4A1-6DA12F529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00FD8-DF0F-DB45-D67D-714454A63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5E780F-FD27-70ED-0F01-1CC2EA94F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85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A642847-84D4-5453-EE81-A52D31A19F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 descr="A close-up of a page&#10;&#10;AI-generated content may be incorrect.">
            <a:extLst>
              <a:ext uri="{FF2B5EF4-FFF2-40B4-BE49-F238E27FC236}">
                <a16:creationId xmlns:a16="http://schemas.microsoft.com/office/drawing/2014/main" id="{D2453D17-438E-A8C5-5CF2-DA501B403D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3249" y="825133"/>
            <a:ext cx="5337351" cy="57728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3DA9950-A4E9-9BAA-FDC3-4FA437749AC2}"/>
              </a:ext>
            </a:extLst>
          </p:cNvPr>
          <p:cNvCxnSpPr>
            <a:cxnSpLocks/>
          </p:cNvCxnSpPr>
          <p:nvPr/>
        </p:nvCxnSpPr>
        <p:spPr>
          <a:xfrm>
            <a:off x="5826213" y="1413375"/>
            <a:ext cx="86242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019771E-77CF-5AC5-06CD-07C5CA9160FC}"/>
              </a:ext>
            </a:extLst>
          </p:cNvPr>
          <p:cNvCxnSpPr>
            <a:cxnSpLocks/>
          </p:cNvCxnSpPr>
          <p:nvPr/>
        </p:nvCxnSpPr>
        <p:spPr>
          <a:xfrm>
            <a:off x="3581400" y="1426575"/>
            <a:ext cx="996421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D9796BB-269F-D800-6786-1DB17623C982}"/>
              </a:ext>
            </a:extLst>
          </p:cNvPr>
          <p:cNvCxnSpPr>
            <a:cxnSpLocks/>
          </p:cNvCxnSpPr>
          <p:nvPr/>
        </p:nvCxnSpPr>
        <p:spPr>
          <a:xfrm>
            <a:off x="7803058" y="1994400"/>
            <a:ext cx="61722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76997FD-C54B-11A6-52B0-4C69204F3AC7}"/>
              </a:ext>
            </a:extLst>
          </p:cNvPr>
          <p:cNvCxnSpPr>
            <a:cxnSpLocks/>
          </p:cNvCxnSpPr>
          <p:nvPr/>
        </p:nvCxnSpPr>
        <p:spPr>
          <a:xfrm>
            <a:off x="5517603" y="1994400"/>
            <a:ext cx="61722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255CA35-77DC-18BC-576E-FD366B6F3B68}"/>
              </a:ext>
            </a:extLst>
          </p:cNvPr>
          <p:cNvCxnSpPr>
            <a:cxnSpLocks/>
          </p:cNvCxnSpPr>
          <p:nvPr/>
        </p:nvCxnSpPr>
        <p:spPr>
          <a:xfrm>
            <a:off x="7462063" y="2575425"/>
            <a:ext cx="76753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1F503DF-9E93-3F7C-5AE2-2B608C0F6306}"/>
              </a:ext>
            </a:extLst>
          </p:cNvPr>
          <p:cNvCxnSpPr>
            <a:cxnSpLocks/>
          </p:cNvCxnSpPr>
          <p:nvPr/>
        </p:nvCxnSpPr>
        <p:spPr>
          <a:xfrm>
            <a:off x="4577821" y="2575425"/>
            <a:ext cx="61722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82033EA-02B3-0C51-CFA9-9D59D320B41F}"/>
              </a:ext>
            </a:extLst>
          </p:cNvPr>
          <p:cNvCxnSpPr>
            <a:cxnSpLocks/>
          </p:cNvCxnSpPr>
          <p:nvPr/>
        </p:nvCxnSpPr>
        <p:spPr>
          <a:xfrm>
            <a:off x="3424733" y="2569575"/>
            <a:ext cx="61722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E4A1604-5551-4F29-927D-839C5A6F56D2}"/>
              </a:ext>
            </a:extLst>
          </p:cNvPr>
          <p:cNvCxnSpPr>
            <a:cxnSpLocks/>
          </p:cNvCxnSpPr>
          <p:nvPr/>
        </p:nvCxnSpPr>
        <p:spPr>
          <a:xfrm>
            <a:off x="5826213" y="3137400"/>
            <a:ext cx="124206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F060D04-8826-C96B-EFC4-3A88CF9516ED}"/>
              </a:ext>
            </a:extLst>
          </p:cNvPr>
          <p:cNvCxnSpPr>
            <a:cxnSpLocks/>
          </p:cNvCxnSpPr>
          <p:nvPr/>
        </p:nvCxnSpPr>
        <p:spPr>
          <a:xfrm>
            <a:off x="4914441" y="3689850"/>
            <a:ext cx="124206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4E2DC20-F935-16A5-C1AA-680E73C1134F}"/>
              </a:ext>
            </a:extLst>
          </p:cNvPr>
          <p:cNvCxnSpPr>
            <a:cxnSpLocks/>
          </p:cNvCxnSpPr>
          <p:nvPr/>
        </p:nvCxnSpPr>
        <p:spPr>
          <a:xfrm>
            <a:off x="6688633" y="4299450"/>
            <a:ext cx="92184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56484D3-0AE5-3B4E-95BA-F912B330066D}"/>
              </a:ext>
            </a:extLst>
          </p:cNvPr>
          <p:cNvCxnSpPr>
            <a:cxnSpLocks/>
          </p:cNvCxnSpPr>
          <p:nvPr/>
        </p:nvCxnSpPr>
        <p:spPr>
          <a:xfrm>
            <a:off x="3424733" y="4299450"/>
            <a:ext cx="71864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056EA56-4597-9901-0DB7-BB36EA073E4F}"/>
              </a:ext>
            </a:extLst>
          </p:cNvPr>
          <p:cNvCxnSpPr>
            <a:cxnSpLocks/>
          </p:cNvCxnSpPr>
          <p:nvPr/>
        </p:nvCxnSpPr>
        <p:spPr>
          <a:xfrm>
            <a:off x="7610475" y="4842375"/>
            <a:ext cx="92184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A26D322-1B47-2626-862C-C833F95EDC23}"/>
              </a:ext>
            </a:extLst>
          </p:cNvPr>
          <p:cNvCxnSpPr>
            <a:cxnSpLocks/>
          </p:cNvCxnSpPr>
          <p:nvPr/>
        </p:nvCxnSpPr>
        <p:spPr>
          <a:xfrm>
            <a:off x="4259299" y="4842375"/>
            <a:ext cx="92184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3C9CB60-849D-E58D-98CE-D9A5584C7404}"/>
              </a:ext>
            </a:extLst>
          </p:cNvPr>
          <p:cNvCxnSpPr>
            <a:cxnSpLocks/>
          </p:cNvCxnSpPr>
          <p:nvPr/>
        </p:nvCxnSpPr>
        <p:spPr>
          <a:xfrm>
            <a:off x="6402883" y="5432925"/>
            <a:ext cx="92184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1208756-5633-A1A7-1083-98BFFE5EBA9D}"/>
              </a:ext>
            </a:extLst>
          </p:cNvPr>
          <p:cNvCxnSpPr>
            <a:cxnSpLocks/>
          </p:cNvCxnSpPr>
          <p:nvPr/>
        </p:nvCxnSpPr>
        <p:spPr>
          <a:xfrm>
            <a:off x="8029575" y="5994900"/>
            <a:ext cx="58102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92E6DA1-7A43-9832-54B2-888EE3E0E815}"/>
              </a:ext>
            </a:extLst>
          </p:cNvPr>
          <p:cNvCxnSpPr>
            <a:cxnSpLocks/>
          </p:cNvCxnSpPr>
          <p:nvPr/>
        </p:nvCxnSpPr>
        <p:spPr>
          <a:xfrm>
            <a:off x="5724525" y="6008100"/>
            <a:ext cx="58102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7D71305-46A7-636E-032A-E2420B10A3A9}"/>
              </a:ext>
            </a:extLst>
          </p:cNvPr>
          <p:cNvCxnSpPr>
            <a:cxnSpLocks/>
          </p:cNvCxnSpPr>
          <p:nvPr/>
        </p:nvCxnSpPr>
        <p:spPr>
          <a:xfrm>
            <a:off x="7934325" y="6564719"/>
            <a:ext cx="58102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27E7A1E-C7DD-CFEF-9B9D-5646C365CDBA}"/>
              </a:ext>
            </a:extLst>
          </p:cNvPr>
          <p:cNvCxnSpPr>
            <a:cxnSpLocks/>
          </p:cNvCxnSpPr>
          <p:nvPr/>
        </p:nvCxnSpPr>
        <p:spPr>
          <a:xfrm>
            <a:off x="7315200" y="6564719"/>
            <a:ext cx="58102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D5E6218-0783-27CD-80A1-A0AE3303A24A}"/>
              </a:ext>
            </a:extLst>
          </p:cNvPr>
          <p:cNvCxnSpPr>
            <a:cxnSpLocks/>
          </p:cNvCxnSpPr>
          <p:nvPr/>
        </p:nvCxnSpPr>
        <p:spPr>
          <a:xfrm>
            <a:off x="6487248" y="6564719"/>
            <a:ext cx="58102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6025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AF473-0447-B99A-7BD5-B538F8C85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67230F-930A-ADF0-83AE-74018DFF7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471F-87AA-2040-850D-6194AF271B29}" type="datetime1">
              <a:rPr lang="en-CA" smtClean="0"/>
              <a:t>2026-09-01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B9CC86-EEF8-A338-5528-F9DFA6312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86</a:t>
            </a:fld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B693C8A-476D-8307-8F6C-DAD9DF1B75C8}"/>
              </a:ext>
            </a:extLst>
          </p:cNvPr>
          <p:cNvGraphicFramePr/>
          <p:nvPr/>
        </p:nvGraphicFramePr>
        <p:xfrm>
          <a:off x="0" y="-127591"/>
          <a:ext cx="12192000" cy="69005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 descr="A black face with a white background&#10;&#10;AI-generated content may be incorrect.">
            <a:extLst>
              <a:ext uri="{FF2B5EF4-FFF2-40B4-BE49-F238E27FC236}">
                <a16:creationId xmlns:a16="http://schemas.microsoft.com/office/drawing/2014/main" id="{71F1343E-E956-0108-79E9-11BDEBC41E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1400" y="2156721"/>
            <a:ext cx="382019" cy="334267"/>
          </a:xfrm>
          <a:prstGeom prst="rect">
            <a:avLst/>
          </a:prstGeom>
        </p:spPr>
      </p:pic>
      <p:pic>
        <p:nvPicPr>
          <p:cNvPr id="7" name="Picture 6" descr="A black writing on a white surface&#10;&#10;AI-generated content may be incorrect.">
            <a:extLst>
              <a:ext uri="{FF2B5EF4-FFF2-40B4-BE49-F238E27FC236}">
                <a16:creationId xmlns:a16="http://schemas.microsoft.com/office/drawing/2014/main" id="{7B55F9E0-BF65-C29F-930B-278AF71D74B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406" y="1342662"/>
            <a:ext cx="513588" cy="5312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ECAEEBF-9BEF-3A30-8BAB-D4D7345C5EF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3780" y="4047031"/>
            <a:ext cx="1023769" cy="5315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CDBA64-EFC1-B2F8-D8B3-09419FF80DBD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51203" r="41678"/>
          <a:stretch>
            <a:fillRect/>
          </a:stretch>
        </p:blipFill>
        <p:spPr>
          <a:xfrm>
            <a:off x="2955897" y="6006723"/>
            <a:ext cx="322964" cy="509578"/>
          </a:xfrm>
          <a:prstGeom prst="rect">
            <a:avLst/>
          </a:prstGeom>
        </p:spPr>
      </p:pic>
      <p:pic>
        <p:nvPicPr>
          <p:cNvPr id="10" name="Picture 9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8D0A89F8-B472-63A7-3D92-E4C83B92638F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63929" t="-1901" b="1"/>
          <a:stretch>
            <a:fillRect/>
          </a:stretch>
        </p:blipFill>
        <p:spPr>
          <a:xfrm>
            <a:off x="2775098" y="4383758"/>
            <a:ext cx="503763" cy="362136"/>
          </a:xfrm>
          <a:prstGeom prst="rect">
            <a:avLst/>
          </a:prstGeom>
        </p:spPr>
      </p:pic>
      <p:pic>
        <p:nvPicPr>
          <p:cNvPr id="11" name="Picture 10" descr="A black writing on a white surface&#10;&#10;AI-generated content may be incorrect.">
            <a:extLst>
              <a:ext uri="{FF2B5EF4-FFF2-40B4-BE49-F238E27FC236}">
                <a16:creationId xmlns:a16="http://schemas.microsoft.com/office/drawing/2014/main" id="{EDBDCA88-08C3-4BD1-29EF-D479D0691BED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3401" t="16131" r="4753" b="8755"/>
          <a:stretch>
            <a:fillRect/>
          </a:stretch>
        </p:blipFill>
        <p:spPr>
          <a:xfrm>
            <a:off x="2613400" y="5392557"/>
            <a:ext cx="665461" cy="277907"/>
          </a:xfrm>
          <a:prstGeom prst="rect">
            <a:avLst/>
          </a:prstGeom>
        </p:spPr>
      </p:pic>
      <p:pic>
        <p:nvPicPr>
          <p:cNvPr id="12" name="Picture 11" descr="A close up of a sign&#10;&#10;AI-generated content may be incorrect.">
            <a:extLst>
              <a:ext uri="{FF2B5EF4-FFF2-40B4-BE49-F238E27FC236}">
                <a16:creationId xmlns:a16="http://schemas.microsoft.com/office/drawing/2014/main" id="{A7ADB702-2476-A1EC-CE5F-E74E44C48BB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83852" y="4418603"/>
            <a:ext cx="581452" cy="446725"/>
          </a:xfrm>
          <a:prstGeom prst="rect">
            <a:avLst/>
          </a:prstGeom>
        </p:spPr>
      </p:pic>
      <p:pic>
        <p:nvPicPr>
          <p:cNvPr id="13" name="Picture 12" descr="A close up of a sign&#10;&#10;AI-generated content may be incorrect.">
            <a:extLst>
              <a:ext uri="{FF2B5EF4-FFF2-40B4-BE49-F238E27FC236}">
                <a16:creationId xmlns:a16="http://schemas.microsoft.com/office/drawing/2014/main" id="{4A101A4C-FBCE-EB42-CABE-46D2F9899699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47827" t="1994" r="36233" b="50207"/>
          <a:stretch>
            <a:fillRect/>
          </a:stretch>
        </p:blipFill>
        <p:spPr>
          <a:xfrm>
            <a:off x="4348026" y="5478346"/>
            <a:ext cx="717277" cy="446725"/>
          </a:xfrm>
          <a:prstGeom prst="rect">
            <a:avLst/>
          </a:prstGeom>
        </p:spPr>
      </p:pic>
      <p:pic>
        <p:nvPicPr>
          <p:cNvPr id="14" name="Picture 13" descr="A close up of a sign&#10;&#10;AI-generated content may be incorrect.">
            <a:extLst>
              <a:ext uri="{FF2B5EF4-FFF2-40B4-BE49-F238E27FC236}">
                <a16:creationId xmlns:a16="http://schemas.microsoft.com/office/drawing/2014/main" id="{786FD6AE-AC7F-2850-29E2-8EF93DCECA9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01085" y="3609540"/>
            <a:ext cx="698680" cy="437491"/>
          </a:xfrm>
          <a:prstGeom prst="rect">
            <a:avLst/>
          </a:prstGeom>
        </p:spPr>
      </p:pic>
      <p:pic>
        <p:nvPicPr>
          <p:cNvPr id="15" name="Picture 14" descr="A close up of a sign&#10;&#10;AI-generated content may be incorrect.">
            <a:extLst>
              <a:ext uri="{FF2B5EF4-FFF2-40B4-BE49-F238E27FC236}">
                <a16:creationId xmlns:a16="http://schemas.microsoft.com/office/drawing/2014/main" id="{B751EA87-C6FD-93FE-2488-B0666E2011A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036983" y="3573511"/>
            <a:ext cx="938556" cy="44972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D6D044C-2F49-345D-EE91-F60E0E2D51C7}"/>
              </a:ext>
            </a:extLst>
          </p:cNvPr>
          <p:cNvSpPr/>
          <p:nvPr/>
        </p:nvSpPr>
        <p:spPr>
          <a:xfrm>
            <a:off x="9478839" y="2920212"/>
            <a:ext cx="1434462" cy="3651364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CA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5A35E64-4D1A-C918-6FC2-55649CA15040}"/>
              </a:ext>
            </a:extLst>
          </p:cNvPr>
          <p:cNvGrpSpPr/>
          <p:nvPr/>
        </p:nvGrpSpPr>
        <p:grpSpPr>
          <a:xfrm>
            <a:off x="7336971" y="4830481"/>
            <a:ext cx="751115" cy="351120"/>
            <a:chOff x="8591552" y="5385012"/>
            <a:chExt cx="1390648" cy="643230"/>
          </a:xfrm>
        </p:grpSpPr>
        <p:pic>
          <p:nvPicPr>
            <p:cNvPr id="18" name="Picture 17" descr="A close up of a blue background&#10;&#10;AI-generated content may be incorrect.">
              <a:extLst>
                <a:ext uri="{FF2B5EF4-FFF2-40B4-BE49-F238E27FC236}">
                  <a16:creationId xmlns:a16="http://schemas.microsoft.com/office/drawing/2014/main" id="{11DD73EB-ECBA-23DF-6593-4215ED103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rcRect l="1799" t="6057" r="86846" b="52291"/>
            <a:stretch>
              <a:fillRect/>
            </a:stretch>
          </p:blipFill>
          <p:spPr>
            <a:xfrm>
              <a:off x="9099698" y="5385012"/>
              <a:ext cx="882502" cy="629577"/>
            </a:xfrm>
            <a:prstGeom prst="rect">
              <a:avLst/>
            </a:prstGeom>
          </p:spPr>
        </p:pic>
        <p:pic>
          <p:nvPicPr>
            <p:cNvPr id="19" name="Picture 18" descr="A close up of a blue background&#10;&#10;AI-generated content may be incorrect.">
              <a:extLst>
                <a:ext uri="{FF2B5EF4-FFF2-40B4-BE49-F238E27FC236}">
                  <a16:creationId xmlns:a16="http://schemas.microsoft.com/office/drawing/2014/main" id="{91F58BFB-5EC9-7C09-4FFC-D4AE64AA54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rcRect l="92051" t="57499" r="1411" b="849"/>
            <a:stretch>
              <a:fillRect/>
            </a:stretch>
          </p:blipFill>
          <p:spPr>
            <a:xfrm>
              <a:off x="8591552" y="5398665"/>
              <a:ext cx="508146" cy="629577"/>
            </a:xfrm>
            <a:prstGeom prst="rect">
              <a:avLst/>
            </a:prstGeom>
          </p:spPr>
        </p:pic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283BA080-CFE5-8C82-1701-5EEA98D14041}"/>
              </a:ext>
            </a:extLst>
          </p:cNvPr>
          <p:cNvSpPr/>
          <p:nvPr/>
        </p:nvSpPr>
        <p:spPr>
          <a:xfrm>
            <a:off x="8346691" y="3842794"/>
            <a:ext cx="3598381" cy="272878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CA"/>
          </a:p>
        </p:txBody>
      </p:sp>
      <p:pic>
        <p:nvPicPr>
          <p:cNvPr id="21" name="Picture 20" descr="A close up of a sign&#10;&#10;AI-generated content may be incorrect.">
            <a:extLst>
              <a:ext uri="{FF2B5EF4-FFF2-40B4-BE49-F238E27FC236}">
                <a16:creationId xmlns:a16="http://schemas.microsoft.com/office/drawing/2014/main" id="{EC8BB75E-0751-4F13-F40E-A4DC52DE3C5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952856" y="3486077"/>
            <a:ext cx="525983" cy="471030"/>
          </a:xfrm>
          <a:prstGeom prst="rect">
            <a:avLst/>
          </a:prstGeom>
        </p:spPr>
      </p:pic>
      <p:pic>
        <p:nvPicPr>
          <p:cNvPr id="5" name="Picture 4" descr="A close up of a sign&#10;&#10;AI-generated content may be incorrect.">
            <a:extLst>
              <a:ext uri="{FF2B5EF4-FFF2-40B4-BE49-F238E27FC236}">
                <a16:creationId xmlns:a16="http://schemas.microsoft.com/office/drawing/2014/main" id="{05F07B38-69FE-5D13-5F12-36465060527E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47827" t="1994" r="36233" b="50207"/>
          <a:stretch>
            <a:fillRect/>
          </a:stretch>
        </p:blipFill>
        <p:spPr>
          <a:xfrm>
            <a:off x="11585602" y="3609540"/>
            <a:ext cx="606398" cy="377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05915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DA2FE-A08C-870D-8BE9-40A399AAE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CBFF3460-39E2-0CE5-D7C6-50E68B4CE9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5776014"/>
              </p:ext>
            </p:extLst>
          </p:nvPr>
        </p:nvGraphicFramePr>
        <p:xfrm>
          <a:off x="838200" y="2200678"/>
          <a:ext cx="9653992" cy="1313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EE5DA753-50AC-55E5-6490-D701F6F31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Madd caused by Sokun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بسبب السكون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E0AF8-5B6E-4F70-F33B-408669171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BB86E2-C08F-DB84-DF7E-A8CFAE467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87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D2FC936-E49E-A44A-78FC-CA3956F32E8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04F3A679-CE65-2EAF-ECB9-3D865460C98C}"/>
              </a:ext>
            </a:extLst>
          </p:cNvPr>
          <p:cNvSpPr txBox="1">
            <a:spLocks/>
          </p:cNvSpPr>
          <p:nvPr/>
        </p:nvSpPr>
        <p:spPr>
          <a:xfrm>
            <a:off x="3581400" y="3392539"/>
            <a:ext cx="6910790" cy="26960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latin typeface="+mn-lt"/>
              </a:rPr>
              <a:t>This happens when</a:t>
            </a:r>
            <a:r>
              <a:rPr lang="ar-SA" sz="2000" dirty="0">
                <a:latin typeface="+mn-lt"/>
              </a:rPr>
              <a:t> </a:t>
            </a:r>
            <a:r>
              <a:rPr lang="en-US" sz="2000" dirty="0">
                <a:latin typeface="+mn-lt"/>
              </a:rPr>
              <a:t>the letters of </a:t>
            </a:r>
            <a:r>
              <a:rPr lang="en-US" sz="2000" b="1" dirty="0" err="1">
                <a:solidFill>
                  <a:schemeClr val="accent1"/>
                </a:solidFill>
                <a:latin typeface="+mn-lt"/>
              </a:rPr>
              <a:t>madd</a:t>
            </a:r>
            <a:r>
              <a:rPr lang="en-US" sz="2000" dirty="0">
                <a:latin typeface="+mn-lt"/>
              </a:rPr>
              <a:t> or </a:t>
            </a:r>
            <a:r>
              <a:rPr lang="en-US" sz="2000" b="1" dirty="0" err="1">
                <a:solidFill>
                  <a:schemeClr val="accent1"/>
                </a:solidFill>
                <a:latin typeface="+mn-lt"/>
              </a:rPr>
              <a:t>leen</a:t>
            </a:r>
            <a:r>
              <a:rPr lang="en-US" sz="2000" dirty="0">
                <a:latin typeface="+mn-lt"/>
              </a:rPr>
              <a:t> are followed by a </a:t>
            </a:r>
            <a:r>
              <a:rPr lang="en-US" sz="2000" b="1" dirty="0" err="1">
                <a:solidFill>
                  <a:schemeClr val="accent1"/>
                </a:solidFill>
                <a:latin typeface="+mn-lt"/>
              </a:rPr>
              <a:t>sukoon</a:t>
            </a:r>
            <a:r>
              <a:rPr lang="en-US" sz="2000" dirty="0">
                <a:latin typeface="+mn-lt"/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  <a:latin typeface="+mn-lt"/>
              </a:rPr>
              <a:t>lazim</a:t>
            </a:r>
            <a:r>
              <a:rPr lang="en-US" sz="2000" dirty="0">
                <a:latin typeface="+mn-lt"/>
              </a:rPr>
              <a:t>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600" dirty="0">
                <a:latin typeface="+mn-lt"/>
              </a:rPr>
              <a:t>(</a:t>
            </a:r>
            <a:r>
              <a:rPr lang="en-US" sz="1600" b="1" dirty="0">
                <a:solidFill>
                  <a:schemeClr val="accent1"/>
                </a:solidFill>
                <a:latin typeface="+mn-lt"/>
              </a:rPr>
              <a:t>original</a:t>
            </a:r>
            <a:r>
              <a:rPr lang="en-US" sz="1600" dirty="0">
                <a:latin typeface="+mn-lt"/>
              </a:rPr>
              <a:t> &amp; whether one stops or continues the recitation)</a:t>
            </a:r>
            <a:endParaRPr lang="en-US" sz="2000" dirty="0">
              <a:latin typeface="+mn-lt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latin typeface="+mn-lt"/>
              </a:rPr>
              <a:t>in a </a:t>
            </a:r>
            <a:r>
              <a:rPr lang="en-US" sz="2000" b="1" dirty="0">
                <a:solidFill>
                  <a:schemeClr val="accent1"/>
                </a:solidFill>
                <a:latin typeface="+mn-lt"/>
              </a:rPr>
              <a:t>word</a:t>
            </a:r>
            <a:r>
              <a:rPr lang="en-US" sz="2000" dirty="0">
                <a:latin typeface="+mn-lt"/>
              </a:rPr>
              <a:t> or a </a:t>
            </a:r>
            <a:r>
              <a:rPr lang="en-US" sz="2000" b="1" dirty="0">
                <a:solidFill>
                  <a:schemeClr val="accent1"/>
                </a:solidFill>
                <a:latin typeface="+mn-lt"/>
              </a:rPr>
              <a:t>letter</a:t>
            </a:r>
          </a:p>
          <a:p>
            <a:pPr marL="0" indent="0" algn="ctr" rtl="1">
              <a:buNone/>
            </a:pPr>
            <a:r>
              <a:rPr lang="ar-DZ" sz="2000" dirty="0">
                <a:latin typeface="Calibri" panose="020F0502020204030204" pitchFamily="34" charset="0"/>
                <a:cs typeface="Calibri" panose="020F0502020204030204" pitchFamily="34" charset="0"/>
              </a:rPr>
              <a:t>أن يقع</a:t>
            </a: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 بعد </a:t>
            </a:r>
            <a:r>
              <a:rPr lang="ar-DZ" sz="2000" dirty="0">
                <a:latin typeface="Calibri" panose="020F0502020204030204" pitchFamily="34" charset="0"/>
                <a:cs typeface="Calibri" panose="020F0502020204030204" pitchFamily="34" charset="0"/>
              </a:rPr>
              <a:t>حرف </a:t>
            </a:r>
            <a:r>
              <a:rPr lang="ar-DZ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المد</a:t>
            </a: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 أو </a:t>
            </a:r>
            <a:r>
              <a:rPr lang="ar-SA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اللين</a:t>
            </a:r>
          </a:p>
          <a:p>
            <a:pPr marL="0" indent="0" algn="ctr" rtl="1">
              <a:buNone/>
            </a:pPr>
            <a:r>
              <a:rPr lang="ar-SA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سكون</a:t>
            </a: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لازم</a:t>
            </a: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 (أصلي – وصلاً ووقفاً) في </a:t>
            </a:r>
            <a:r>
              <a:rPr lang="ar-SA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كلمة</a:t>
            </a: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 أو </a:t>
            </a:r>
            <a:r>
              <a:rPr lang="ar-SA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حرف</a:t>
            </a:r>
            <a:endParaRPr lang="ar-DZ" sz="2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Google Shape;123;p19">
            <a:extLst>
              <a:ext uri="{FF2B5EF4-FFF2-40B4-BE49-F238E27FC236}">
                <a16:creationId xmlns:a16="http://schemas.microsoft.com/office/drawing/2014/main" id="{372ADDF5-DCA1-DF8C-8E8E-B86141918207}"/>
              </a:ext>
            </a:extLst>
          </p:cNvPr>
          <p:cNvSpPr txBox="1"/>
          <p:nvPr/>
        </p:nvSpPr>
        <p:spPr>
          <a:xfrm>
            <a:off x="708578" y="3945521"/>
            <a:ext cx="1982464" cy="1845189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Definition</a:t>
            </a:r>
            <a:endParaRPr lang="en-US" sz="2000" b="1" i="1" u="sng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/>
            <a:endParaRPr lang="en-US" sz="2000" b="1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 rtl="1"/>
            <a:r>
              <a:rPr lang="ar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التعريف</a:t>
            </a:r>
          </a:p>
        </p:txBody>
      </p:sp>
    </p:spTree>
    <p:extLst>
      <p:ext uri="{BB962C8B-B14F-4D97-AF65-F5344CB8AC3E}">
        <p14:creationId xmlns:p14="http://schemas.microsoft.com/office/powerpoint/2010/main" val="299904708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BE92B7-C20C-773F-7AA1-E716718EC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FE79C65-CB22-9BE3-5B94-28A9EAE0C15F}"/>
              </a:ext>
            </a:extLst>
          </p:cNvPr>
          <p:cNvGraphicFramePr/>
          <p:nvPr/>
        </p:nvGraphicFramePr>
        <p:xfrm>
          <a:off x="838200" y="2200678"/>
          <a:ext cx="9653992" cy="1313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2B7F43B-FBEA-D5C8-F527-2EBFD61FE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Madd caused by Sokun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بسبب السكون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42F6CD-01CB-1185-F668-35D553200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3C2DF7-5CB8-AA87-053D-E5A84654F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88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F048246-6D03-943A-D6E8-5484E05C31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EBA90973-3A68-D68D-6E13-85AF459D8FFA}"/>
              </a:ext>
            </a:extLst>
          </p:cNvPr>
          <p:cNvSpPr txBox="1">
            <a:spLocks/>
          </p:cNvSpPr>
          <p:nvPr/>
        </p:nvSpPr>
        <p:spPr>
          <a:xfrm>
            <a:off x="3581400" y="3184031"/>
            <a:ext cx="6910790" cy="336816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400" b="1" dirty="0">
                <a:solidFill>
                  <a:schemeClr val="accent1"/>
                </a:solidFill>
                <a:latin typeface="+mn-lt"/>
              </a:rPr>
              <a:t>Al-</a:t>
            </a:r>
            <a:r>
              <a:rPr lang="en-US" sz="2400" b="1" dirty="0" err="1">
                <a:solidFill>
                  <a:schemeClr val="accent1"/>
                </a:solidFill>
                <a:latin typeface="+mn-lt"/>
              </a:rPr>
              <a:t>Louzoom</a:t>
            </a:r>
            <a:endParaRPr lang="en-US" sz="2400" b="1" dirty="0">
              <a:solidFill>
                <a:schemeClr val="accent1"/>
              </a:solidFill>
              <a:latin typeface="+mn-lt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800" dirty="0">
                <a:latin typeface="+mn-lt"/>
              </a:rPr>
              <a:t>(Required/Obligatory to a higher degree than Al-Wajib)</a:t>
            </a:r>
            <a:endParaRPr lang="en-US" sz="2400" dirty="0">
              <a:latin typeface="+mn-lt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000" dirty="0"/>
              <a:t>Madd for 6 </a:t>
            </a:r>
            <a:r>
              <a:rPr lang="en-US" sz="2000" dirty="0" err="1"/>
              <a:t>Harakah</a:t>
            </a:r>
            <a:endParaRPr lang="en-US" sz="200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800" dirty="0">
                <a:latin typeface="+mn-lt"/>
              </a:rPr>
              <a:t>whether one stops or continues with recitation</a:t>
            </a:r>
          </a:p>
          <a:p>
            <a:pPr marL="0" indent="0" algn="ctr" rtl="1">
              <a:lnSpc>
                <a:spcPct val="100000"/>
              </a:lnSpc>
              <a:buNone/>
            </a:pPr>
            <a:endParaRPr lang="ar-SA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اللزوم</a:t>
            </a: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لزوم مده بمقدار 6 حركات</a:t>
            </a: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1800" dirty="0">
                <a:latin typeface="Calibri" panose="020F0502020204030204" pitchFamily="34" charset="0"/>
                <a:cs typeface="Calibri" panose="020F0502020204030204" pitchFamily="34" charset="0"/>
              </a:rPr>
              <a:t>وقفاً ووصلاً</a:t>
            </a:r>
            <a:endParaRPr lang="ar-S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123;p19">
            <a:extLst>
              <a:ext uri="{FF2B5EF4-FFF2-40B4-BE49-F238E27FC236}">
                <a16:creationId xmlns:a16="http://schemas.microsoft.com/office/drawing/2014/main" id="{DCAD4D8A-1387-4941-6ACF-20A3A147AFF8}"/>
              </a:ext>
            </a:extLst>
          </p:cNvPr>
          <p:cNvSpPr txBox="1"/>
          <p:nvPr/>
        </p:nvSpPr>
        <p:spPr>
          <a:xfrm>
            <a:off x="708578" y="3945521"/>
            <a:ext cx="1982464" cy="1845189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Its Rule</a:t>
            </a:r>
            <a:endParaRPr lang="en-US" sz="2000" b="1" i="1" u="sng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/>
            <a:endParaRPr lang="en-US" sz="2000" b="1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 rtl="1"/>
            <a:r>
              <a:rPr lang="ar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الحكم</a:t>
            </a:r>
          </a:p>
        </p:txBody>
      </p:sp>
    </p:spTree>
    <p:extLst>
      <p:ext uri="{BB962C8B-B14F-4D97-AF65-F5344CB8AC3E}">
        <p14:creationId xmlns:p14="http://schemas.microsoft.com/office/powerpoint/2010/main" val="226273426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28C85-16B9-83D3-A65D-5BD1F3257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A68A773F-8A60-D4EE-0D88-4BC497B0C62F}"/>
              </a:ext>
            </a:extLst>
          </p:cNvPr>
          <p:cNvGraphicFramePr/>
          <p:nvPr/>
        </p:nvGraphicFramePr>
        <p:xfrm>
          <a:off x="838200" y="2200678"/>
          <a:ext cx="9653992" cy="1313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6136E363-2BB5-9C72-C3E8-26B8584CC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Madd caused by Sokun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بسبب السكون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4BF172-7A4B-39E2-EAB9-5497F05E8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320CE1-C70E-F9EB-A595-1D0D20579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89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EA3B623-FF97-9FF1-6C3D-593F4B3A23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123;p19">
            <a:extLst>
              <a:ext uri="{FF2B5EF4-FFF2-40B4-BE49-F238E27FC236}">
                <a16:creationId xmlns:a16="http://schemas.microsoft.com/office/drawing/2014/main" id="{7E50D54B-918F-5BD6-A205-4E20D554808F}"/>
              </a:ext>
            </a:extLst>
          </p:cNvPr>
          <p:cNvSpPr txBox="1"/>
          <p:nvPr/>
        </p:nvSpPr>
        <p:spPr>
          <a:xfrm>
            <a:off x="708578" y="3945521"/>
            <a:ext cx="1982464" cy="1845189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Its Categories</a:t>
            </a:r>
            <a:endParaRPr lang="en-US" sz="2000" b="1" i="1" u="sng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/>
            <a:endParaRPr lang="en-US" sz="2000" b="1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 rtl="1"/>
            <a:r>
              <a:rPr lang="ar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أقسامه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3E9E546B-7E72-9F7A-DE3B-0E19601406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2043698"/>
              </p:ext>
            </p:extLst>
          </p:nvPr>
        </p:nvGraphicFramePr>
        <p:xfrm>
          <a:off x="3264060" y="3102950"/>
          <a:ext cx="7515828" cy="33439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48374978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9ABC3-2DE8-F410-3223-936C9B7C3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561E0A4-B646-2C14-77A8-CAFB92AAAF97}"/>
              </a:ext>
            </a:extLst>
          </p:cNvPr>
          <p:cNvGraphicFramePr/>
          <p:nvPr/>
        </p:nvGraphicFramePr>
        <p:xfrm>
          <a:off x="838200" y="2200678"/>
          <a:ext cx="9653992" cy="1313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88BFF93A-A6B0-78B2-7A5D-9D58F5E48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Madd caused by Sokun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بسبب السكون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D9692-6605-D32D-DCD4-4060FE9B4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39A6D7-63FE-DFD6-37D9-0E6CF9DC8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90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4F3A87D-ABB6-A886-350B-D54FDF0DAE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123;p19">
            <a:extLst>
              <a:ext uri="{FF2B5EF4-FFF2-40B4-BE49-F238E27FC236}">
                <a16:creationId xmlns:a16="http://schemas.microsoft.com/office/drawing/2014/main" id="{A7BA0896-C4AC-55DC-91EC-4DA2A9C06397}"/>
              </a:ext>
            </a:extLst>
          </p:cNvPr>
          <p:cNvSpPr txBox="1"/>
          <p:nvPr/>
        </p:nvSpPr>
        <p:spPr>
          <a:xfrm>
            <a:off x="708578" y="3945521"/>
            <a:ext cx="1982464" cy="1845189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Its Categories</a:t>
            </a:r>
            <a:endParaRPr lang="en-US" sz="2000" b="1" i="1" u="sng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/>
            <a:endParaRPr lang="en-US" sz="2000" b="1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 rtl="1"/>
            <a:r>
              <a:rPr lang="ar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أقسامه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182BEDE9-14F9-CCD9-703B-465515ACA4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1979978"/>
              </p:ext>
            </p:extLst>
          </p:nvPr>
        </p:nvGraphicFramePr>
        <p:xfrm>
          <a:off x="937549" y="3085020"/>
          <a:ext cx="7515828" cy="33439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6C67E990-8833-8092-2D2C-5A47581A2873}"/>
              </a:ext>
            </a:extLst>
          </p:cNvPr>
          <p:cNvSpPr/>
          <p:nvPr/>
        </p:nvSpPr>
        <p:spPr>
          <a:xfrm>
            <a:off x="4608068" y="3085020"/>
            <a:ext cx="3598381" cy="341950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C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FB5242-F9F4-EA1B-9DD0-FF5315F91B9D}"/>
              </a:ext>
            </a:extLst>
          </p:cNvPr>
          <p:cNvSpPr/>
          <p:nvPr/>
        </p:nvSpPr>
        <p:spPr>
          <a:xfrm>
            <a:off x="3828285" y="3085020"/>
            <a:ext cx="3598381" cy="86050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CA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CED5B0D8-68C0-39EC-5592-25AFCEA92720}"/>
              </a:ext>
            </a:extLst>
          </p:cNvPr>
          <p:cNvSpPr txBox="1">
            <a:spLocks/>
          </p:cNvSpPr>
          <p:nvPr/>
        </p:nvSpPr>
        <p:spPr>
          <a:xfrm>
            <a:off x="3581400" y="3184032"/>
            <a:ext cx="6910790" cy="100600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000" dirty="0"/>
              <a:t>Madd Lazim that occurs in </a:t>
            </a:r>
            <a:r>
              <a:rPr lang="en-US" sz="2000" b="1" dirty="0">
                <a:solidFill>
                  <a:schemeClr val="accent1"/>
                </a:solidFill>
              </a:rPr>
              <a:t>words</a:t>
            </a:r>
            <a:endParaRPr lang="ar-SA" sz="2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المد اللازم الواقع في </a:t>
            </a:r>
            <a:r>
              <a:rPr lang="ar-S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كلمة</a:t>
            </a:r>
          </a:p>
        </p:txBody>
      </p:sp>
      <p:pic>
        <p:nvPicPr>
          <p:cNvPr id="14" name="Picture 13" descr="A black text on a white surface&#10;&#10;AI-generated content may be incorrect.">
            <a:extLst>
              <a:ext uri="{FF2B5EF4-FFF2-40B4-BE49-F238E27FC236}">
                <a16:creationId xmlns:a16="http://schemas.microsoft.com/office/drawing/2014/main" id="{18AC6175-F3CA-21E8-8463-DD7A4D02FCD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45846" y="4509967"/>
            <a:ext cx="1157870" cy="876518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570ABBF-F0FE-5785-0928-228A1EC562A6}"/>
              </a:ext>
            </a:extLst>
          </p:cNvPr>
          <p:cNvCxnSpPr/>
          <p:nvPr/>
        </p:nvCxnSpPr>
        <p:spPr>
          <a:xfrm>
            <a:off x="6597570" y="4948226"/>
            <a:ext cx="82909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F92E6B35-A946-F7C9-9C25-9661AA6E0108}"/>
              </a:ext>
            </a:extLst>
          </p:cNvPr>
          <p:cNvSpPr txBox="1">
            <a:spLocks/>
          </p:cNvSpPr>
          <p:nvPr/>
        </p:nvSpPr>
        <p:spPr>
          <a:xfrm>
            <a:off x="7426666" y="4751770"/>
            <a:ext cx="2053380" cy="50465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00" rtl="1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قَّ = قْ + قَ</a:t>
            </a:r>
            <a:endParaRPr lang="ar-SA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Picture 18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B0AD361E-926D-927E-E152-F8BD2E156D4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22100" y="5510919"/>
            <a:ext cx="1205361" cy="993608"/>
          </a:xfrm>
          <a:prstGeom prst="rect">
            <a:avLst/>
          </a:prstGeom>
        </p:spPr>
      </p:pic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C68639C8-A9CA-3469-E0BD-B1DF2C5BFB0A}"/>
              </a:ext>
            </a:extLst>
          </p:cNvPr>
          <p:cNvSpPr txBox="1">
            <a:spLocks/>
          </p:cNvSpPr>
          <p:nvPr/>
        </p:nvSpPr>
        <p:spPr>
          <a:xfrm>
            <a:off x="6467100" y="5836826"/>
            <a:ext cx="4886699" cy="50465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Twice in Yunus only / </a:t>
            </a:r>
            <a:r>
              <a:rPr lang="ar" sz="1800" dirty="0">
                <a:latin typeface="Calibri" panose="020F0502020204030204" pitchFamily="34" charset="0"/>
                <a:cs typeface="Calibri" panose="020F0502020204030204" pitchFamily="34" charset="0"/>
              </a:rPr>
              <a:t>موضعين فقط في سورة يونس</a:t>
            </a:r>
          </a:p>
          <a:p>
            <a: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a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ar-SA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37897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1EF5C-EEFC-CDF5-B3AE-43289AB8A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E272D7FC-CCDF-477A-745B-A47F1E458DDF}"/>
              </a:ext>
            </a:extLst>
          </p:cNvPr>
          <p:cNvGraphicFramePr/>
          <p:nvPr/>
        </p:nvGraphicFramePr>
        <p:xfrm>
          <a:off x="838200" y="2200678"/>
          <a:ext cx="9653992" cy="1313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8C754E9-596F-E54F-28D3-A08CE0CB8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Madd caused by Sokun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بسبب السكون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D9FCF7-5C10-2077-DB99-06ADBEF2B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05AE02-454F-EDF7-55D2-4C28DB3A7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91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4B47C2C-7827-58D1-D2C4-4D2DCFE9C3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123;p19">
            <a:extLst>
              <a:ext uri="{FF2B5EF4-FFF2-40B4-BE49-F238E27FC236}">
                <a16:creationId xmlns:a16="http://schemas.microsoft.com/office/drawing/2014/main" id="{1377953B-CB6F-4AB7-9BA3-0555D6A882E8}"/>
              </a:ext>
            </a:extLst>
          </p:cNvPr>
          <p:cNvSpPr txBox="1"/>
          <p:nvPr/>
        </p:nvSpPr>
        <p:spPr>
          <a:xfrm>
            <a:off x="708578" y="3945521"/>
            <a:ext cx="1982464" cy="1845189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Its Categories</a:t>
            </a:r>
            <a:endParaRPr lang="en-US" sz="2000" b="1" i="1" u="sng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/>
            <a:endParaRPr lang="en-US" sz="2000" b="1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 rtl="1"/>
            <a:r>
              <a:rPr lang="ar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أقسامه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6D359C4F-D355-1247-B528-45C01E083F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936493"/>
              </p:ext>
            </p:extLst>
          </p:nvPr>
        </p:nvGraphicFramePr>
        <p:xfrm>
          <a:off x="937549" y="3085020"/>
          <a:ext cx="7515828" cy="33439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00A0320B-09E8-8126-9152-0B334ED6A0DE}"/>
              </a:ext>
            </a:extLst>
          </p:cNvPr>
          <p:cNvSpPr/>
          <p:nvPr/>
        </p:nvSpPr>
        <p:spPr>
          <a:xfrm>
            <a:off x="4608068" y="3085020"/>
            <a:ext cx="3598381" cy="341950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C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E175C3-79E4-F6D6-C181-FBDABF9AE5C8}"/>
              </a:ext>
            </a:extLst>
          </p:cNvPr>
          <p:cNvSpPr/>
          <p:nvPr/>
        </p:nvSpPr>
        <p:spPr>
          <a:xfrm>
            <a:off x="3828285" y="3085020"/>
            <a:ext cx="3598381" cy="86050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CA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04FFD23E-B738-A105-5CCE-0ECC5B196BA3}"/>
              </a:ext>
            </a:extLst>
          </p:cNvPr>
          <p:cNvSpPr txBox="1">
            <a:spLocks/>
          </p:cNvSpPr>
          <p:nvPr/>
        </p:nvSpPr>
        <p:spPr>
          <a:xfrm>
            <a:off x="4343661" y="3395169"/>
            <a:ext cx="6910790" cy="200592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000" dirty="0"/>
              <a:t>Madd Lazim that occurs in “</a:t>
            </a:r>
            <a:r>
              <a:rPr lang="en-US" sz="2000" b="1" dirty="0">
                <a:solidFill>
                  <a:schemeClr val="accent1"/>
                </a:solidFill>
              </a:rPr>
              <a:t>letters</a:t>
            </a:r>
            <a:r>
              <a:rPr lang="en-US" sz="2000" dirty="0"/>
              <a:t>” which appear in the </a:t>
            </a:r>
            <a:r>
              <a:rPr lang="en-US" sz="2000" b="1" dirty="0">
                <a:solidFill>
                  <a:schemeClr val="accent1"/>
                </a:solidFill>
              </a:rPr>
              <a:t>beginning</a:t>
            </a:r>
            <a:r>
              <a:rPr lang="en-US" sz="2000" dirty="0"/>
              <a:t> </a:t>
            </a:r>
            <a:r>
              <a:rPr lang="en-US" sz="2000" b="1" dirty="0">
                <a:solidFill>
                  <a:schemeClr val="accent1"/>
                </a:solidFill>
              </a:rPr>
              <a:t>of some surahs </a:t>
            </a:r>
            <a:endParaRPr lang="ar-SA" sz="2000" b="1" dirty="0">
              <a:solidFill>
                <a:schemeClr val="accent1"/>
              </a:solidFill>
            </a:endParaRP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المد اللازم الواقع في في </a:t>
            </a:r>
            <a:r>
              <a:rPr lang="ar-S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الأحرف</a:t>
            </a: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 المقطعة في فواتح بعض السور</a:t>
            </a:r>
            <a:endParaRPr lang="ar-SA" sz="2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 descr="A close up of a logo&#10;&#10;AI-generated content may be incorrect.">
            <a:extLst>
              <a:ext uri="{FF2B5EF4-FFF2-40B4-BE49-F238E27FC236}">
                <a16:creationId xmlns:a16="http://schemas.microsoft.com/office/drawing/2014/main" id="{4264B207-7457-8E02-D0D0-43CEF2AF453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72375" y="4967710"/>
            <a:ext cx="10382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94904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9E2CE-2791-8008-F2EE-99F2A21B8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C96C95-57C4-DDD9-B4A2-69D1E170B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BB77EC-6850-C3A5-8B5E-A1DA1B73B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92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34E3BC-3033-81A9-388E-08BEE17423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691D01A-F64C-3415-B5F7-CE2977A0F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>
            <a:normAutofit/>
          </a:bodyPr>
          <a:lstStyle/>
          <a:p>
            <a:r>
              <a:rPr lang="en-US" dirty="0"/>
              <a:t>Recall: Al-Madd Al-</a:t>
            </a:r>
            <a:r>
              <a:rPr lang="en-US" dirty="0" err="1"/>
              <a:t>Thuna’ee</a:t>
            </a:r>
            <a:r>
              <a:rPr lang="en-US" dirty="0"/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الثنائي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C0583B6C-D88F-C7DE-EE2B-F28201595CAD}"/>
              </a:ext>
            </a:extLst>
          </p:cNvPr>
          <p:cNvSpPr txBox="1">
            <a:spLocks/>
          </p:cNvSpPr>
          <p:nvPr/>
        </p:nvSpPr>
        <p:spPr>
          <a:xfrm>
            <a:off x="559174" y="1770997"/>
            <a:ext cx="11073652" cy="536490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lnSpc>
                <a:spcPct val="100000"/>
              </a:lnSpc>
              <a:buNone/>
            </a:pPr>
            <a:r>
              <a:rPr lang="en-US" sz="2800" dirty="0">
                <a:latin typeface="+mn-lt"/>
              </a:rPr>
              <a:t>“Letter” which appear in the </a:t>
            </a:r>
            <a:r>
              <a:rPr lang="en-US" sz="2800" b="1" dirty="0">
                <a:solidFill>
                  <a:schemeClr val="accent1"/>
                </a:solidFill>
                <a:latin typeface="+mn-lt"/>
              </a:rPr>
              <a:t>Beginning</a:t>
            </a:r>
            <a:r>
              <a:rPr lang="en-US" sz="2800" dirty="0">
                <a:latin typeface="+mn-lt"/>
              </a:rPr>
              <a:t> of some surahs. </a:t>
            </a:r>
          </a:p>
          <a:p>
            <a:pPr marL="0" indent="0" algn="ctr" rtl="1">
              <a:lnSpc>
                <a:spcPct val="100000"/>
              </a:lnSpc>
              <a:buNone/>
            </a:pPr>
            <a:r>
              <a:rPr lang="en-US" sz="2800" dirty="0">
                <a:latin typeface="+mn-lt"/>
              </a:rPr>
              <a:t>These “letters” are pronounced as </a:t>
            </a:r>
            <a:r>
              <a:rPr lang="en-US" sz="2800" b="1" dirty="0">
                <a:solidFill>
                  <a:schemeClr val="accent1"/>
                </a:solidFill>
                <a:latin typeface="+mn-lt"/>
              </a:rPr>
              <a:t>two letters </a:t>
            </a:r>
            <a:r>
              <a:rPr lang="en-US" sz="2800" dirty="0">
                <a:latin typeface="+mn-lt"/>
              </a:rPr>
              <a:t>ending in a letter of Madd; Hence the name</a:t>
            </a:r>
          </a:p>
          <a:p>
            <a:pPr marL="0" indent="0" algn="ctr" rtl="1">
              <a:lnSpc>
                <a:spcPct val="100000"/>
              </a:lnSpc>
              <a:buNone/>
            </a:pPr>
            <a:endParaRPr lang="ar-SA" sz="2800" dirty="0">
              <a:latin typeface="+mn-lt"/>
            </a:endParaRP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3600" b="1" dirty="0"/>
              <a:t>ح</a:t>
            </a:r>
            <a:r>
              <a:rPr lang="ar-SA" sz="3600" b="1" dirty="0">
                <a:solidFill>
                  <a:srgbClr val="FF0000"/>
                </a:solidFill>
              </a:rPr>
              <a:t>ا</a:t>
            </a:r>
            <a:r>
              <a:rPr lang="ar-SA" sz="3600" b="1" dirty="0"/>
              <a:t> – ي</a:t>
            </a:r>
            <a:r>
              <a:rPr lang="ar-SA" sz="3600" b="1" dirty="0">
                <a:solidFill>
                  <a:srgbClr val="FF0000"/>
                </a:solidFill>
              </a:rPr>
              <a:t>ا</a:t>
            </a:r>
            <a:r>
              <a:rPr lang="ar-SA" sz="3600" b="1" dirty="0"/>
              <a:t> – ط</a:t>
            </a:r>
            <a:r>
              <a:rPr lang="ar-SA" sz="3600" b="1" dirty="0">
                <a:solidFill>
                  <a:srgbClr val="FF0000"/>
                </a:solidFill>
              </a:rPr>
              <a:t>ا</a:t>
            </a:r>
            <a:r>
              <a:rPr lang="ar-SA" sz="3600" b="1" dirty="0"/>
              <a:t> – ه</a:t>
            </a:r>
            <a:r>
              <a:rPr lang="ar-SA" sz="3600" b="1" dirty="0">
                <a:solidFill>
                  <a:srgbClr val="FF0000"/>
                </a:solidFill>
              </a:rPr>
              <a:t>ا</a:t>
            </a:r>
            <a:r>
              <a:rPr lang="ar-SA" sz="3600" b="1" dirty="0"/>
              <a:t> – ر</a:t>
            </a:r>
            <a:r>
              <a:rPr lang="ar-SA" sz="3600" b="1" dirty="0">
                <a:solidFill>
                  <a:srgbClr val="FF0000"/>
                </a:solidFill>
              </a:rPr>
              <a:t>ا</a:t>
            </a: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3600" b="1" dirty="0"/>
              <a:t> </a:t>
            </a:r>
            <a:r>
              <a:rPr lang="ar-SA" sz="3600" b="1" dirty="0">
                <a:solidFill>
                  <a:srgbClr val="FF0000"/>
                </a:solidFill>
              </a:rPr>
              <a:t>حيٌّ طَهُر </a:t>
            </a:r>
            <a:endParaRPr lang="en-CA" sz="3600" b="1" dirty="0">
              <a:solidFill>
                <a:srgbClr val="FF0000"/>
              </a:solidFill>
            </a:endParaRPr>
          </a:p>
          <a:p>
            <a:pPr marL="0" indent="0" algn="ctr" rtl="1">
              <a:lnSpc>
                <a:spcPct val="100000"/>
              </a:lnSpc>
              <a:buNone/>
            </a:pPr>
            <a:endParaRPr lang="en-CA" sz="2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في </a:t>
            </a:r>
            <a:r>
              <a:rPr lang="ar-S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الأحرف</a:t>
            </a: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 المقطعة في فواتح بعض السور</a:t>
            </a:r>
            <a:r>
              <a:rPr lang="ar-KW" sz="28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الأحرف </a:t>
            </a:r>
            <a:r>
              <a:rPr lang="ar-S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الثنائية في اللفظ التي آخرها حرف مد</a:t>
            </a:r>
            <a:r>
              <a:rPr lang="ar-KW" sz="2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SA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lnSpc>
                <a:spcPct val="100000"/>
              </a:lnSpc>
              <a:buNone/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47289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6C3DE-D170-425D-8B88-0A202A1DE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3FA431-55A1-E68D-0618-778212C97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3A092-D6E8-8F5B-40DD-1EDC5A84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93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FB50C4E-BE88-1A55-E1B2-3DF4C830A8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6E7748A-8D7F-B654-9AA7-51A9234E1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>
            <a:noAutofit/>
          </a:bodyPr>
          <a:lstStyle/>
          <a:p>
            <a:r>
              <a:rPr lang="en-US" sz="3200" dirty="0"/>
              <a:t>“</a:t>
            </a:r>
            <a:r>
              <a:rPr lang="en-US" sz="3200" b="1" dirty="0">
                <a:solidFill>
                  <a:schemeClr val="accent1"/>
                </a:solidFill>
              </a:rPr>
              <a:t>Letters</a:t>
            </a:r>
            <a:r>
              <a:rPr lang="en-US" sz="3200" dirty="0"/>
              <a:t>” appearing in the </a:t>
            </a:r>
            <a:r>
              <a:rPr lang="en-US" sz="3200" b="1" dirty="0">
                <a:solidFill>
                  <a:schemeClr val="accent1"/>
                </a:solidFill>
              </a:rPr>
              <a:t>beginning of</a:t>
            </a:r>
            <a:r>
              <a:rPr lang="en-US" sz="3200" dirty="0"/>
              <a:t> </a:t>
            </a:r>
            <a:r>
              <a:rPr lang="en-US" sz="3200" b="1" dirty="0">
                <a:solidFill>
                  <a:schemeClr val="accent1"/>
                </a:solidFill>
              </a:rPr>
              <a:t>surahs </a:t>
            </a:r>
            <a:r>
              <a:rPr lang="ar-S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الأحرف</a:t>
            </a:r>
            <a:r>
              <a:rPr lang="ar-SA" sz="3200" dirty="0">
                <a:latin typeface="Calibri" panose="020F0502020204030204" pitchFamily="34" charset="0"/>
                <a:cs typeface="Calibri" panose="020F0502020204030204" pitchFamily="34" charset="0"/>
              </a:rPr>
              <a:t> المقطعة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343D554-257D-7FB3-CC13-6D9120F22D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8266248"/>
              </p:ext>
            </p:extLst>
          </p:nvPr>
        </p:nvGraphicFramePr>
        <p:xfrm>
          <a:off x="386265" y="1952577"/>
          <a:ext cx="9595935" cy="4335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98645">
                  <a:extLst>
                    <a:ext uri="{9D8B030D-6E8A-4147-A177-3AD203B41FA5}">
                      <a16:colId xmlns:a16="http://schemas.microsoft.com/office/drawing/2014/main" val="4196227368"/>
                    </a:ext>
                  </a:extLst>
                </a:gridCol>
                <a:gridCol w="3198645">
                  <a:extLst>
                    <a:ext uri="{9D8B030D-6E8A-4147-A177-3AD203B41FA5}">
                      <a16:colId xmlns:a16="http://schemas.microsoft.com/office/drawing/2014/main" val="484846902"/>
                    </a:ext>
                  </a:extLst>
                </a:gridCol>
                <a:gridCol w="3198645">
                  <a:extLst>
                    <a:ext uri="{9D8B030D-6E8A-4147-A177-3AD203B41FA5}">
                      <a16:colId xmlns:a16="http://schemas.microsoft.com/office/drawing/2014/main" val="3616374146"/>
                    </a:ext>
                  </a:extLst>
                </a:gridCol>
              </a:tblGrid>
              <a:tr h="49610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“Letters”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# of Letters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Rule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252045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marL="0" indent="0" algn="ctr" rtl="1">
                        <a:lnSpc>
                          <a:spcPct val="100000"/>
                        </a:lnSpc>
                        <a:buNone/>
                      </a:pPr>
                      <a:r>
                        <a:rPr lang="ar-SA" sz="2400" b="1" dirty="0" err="1"/>
                        <a:t>ح</a:t>
                      </a:r>
                      <a:r>
                        <a:rPr lang="ar-SA" sz="2400" b="1" dirty="0" err="1">
                          <a:solidFill>
                            <a:srgbClr val="FF0000"/>
                          </a:solidFill>
                        </a:rPr>
                        <a:t>ا</a:t>
                      </a:r>
                      <a:r>
                        <a:rPr lang="ar-SA" sz="2400" b="1" dirty="0"/>
                        <a:t> – ي</a:t>
                      </a:r>
                      <a:r>
                        <a:rPr lang="ar-SA" sz="2400" b="1" dirty="0">
                          <a:solidFill>
                            <a:srgbClr val="FF0000"/>
                          </a:solidFill>
                        </a:rPr>
                        <a:t>ا</a:t>
                      </a:r>
                      <a:r>
                        <a:rPr lang="ar-SA" sz="2400" b="1" dirty="0"/>
                        <a:t> – </a:t>
                      </a:r>
                      <a:r>
                        <a:rPr lang="ar-SA" sz="2400" b="1" dirty="0" err="1"/>
                        <a:t>ط</a:t>
                      </a:r>
                      <a:r>
                        <a:rPr lang="ar-SA" sz="2400" b="1" dirty="0" err="1">
                          <a:solidFill>
                            <a:srgbClr val="FF0000"/>
                          </a:solidFill>
                        </a:rPr>
                        <a:t>ا</a:t>
                      </a:r>
                      <a:r>
                        <a:rPr lang="ar-SA" sz="2400" b="1" dirty="0"/>
                        <a:t> – ه</a:t>
                      </a:r>
                      <a:r>
                        <a:rPr lang="ar-SA" sz="2400" b="1" dirty="0">
                          <a:solidFill>
                            <a:srgbClr val="FF0000"/>
                          </a:solidFill>
                        </a:rPr>
                        <a:t>ا</a:t>
                      </a:r>
                      <a:r>
                        <a:rPr lang="ar-SA" sz="2400" b="1" dirty="0"/>
                        <a:t> – ر</a:t>
                      </a:r>
                      <a:r>
                        <a:rPr lang="ar-SA" sz="2400" b="1" dirty="0">
                          <a:solidFill>
                            <a:srgbClr val="FF0000"/>
                          </a:solidFill>
                        </a:rPr>
                        <a:t>ا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Natural Madd (</a:t>
                      </a:r>
                      <a:r>
                        <a:rPr lang="en-US" sz="2400" dirty="0" err="1"/>
                        <a:t>Tabee’ee</a:t>
                      </a:r>
                      <a:r>
                        <a:rPr lang="en-US" sz="2400" dirty="0"/>
                        <a:t>) – Dual (</a:t>
                      </a:r>
                      <a:r>
                        <a:rPr lang="en-US" sz="2400" dirty="0" err="1"/>
                        <a:t>Thuna’i</a:t>
                      </a:r>
                      <a:r>
                        <a:rPr lang="en-US" sz="2400" dirty="0"/>
                        <a:t>)</a:t>
                      </a:r>
                      <a:br>
                        <a:rPr lang="en-US" sz="2400" dirty="0"/>
                      </a:br>
                      <a:r>
                        <a:rPr lang="en-US" sz="1800" dirty="0"/>
                        <a:t>2 </a:t>
                      </a:r>
                      <a:r>
                        <a:rPr lang="en-US" sz="1800" dirty="0" err="1"/>
                        <a:t>Harakahs</a:t>
                      </a:r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5276994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س</a:t>
                      </a:r>
                      <a:r>
                        <a:rPr lang="ar-SA" sz="24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ي</a:t>
                      </a:r>
                      <a:r>
                        <a:rPr lang="ar-SA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ن – ص</a:t>
                      </a:r>
                      <a:r>
                        <a:rPr lang="ar-SA" sz="24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ا</a:t>
                      </a:r>
                      <a:r>
                        <a:rPr lang="ar-SA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د – ع</a:t>
                      </a:r>
                      <a:r>
                        <a:rPr lang="ar-SA" sz="24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ي</a:t>
                      </a:r>
                      <a:r>
                        <a:rPr lang="ar-SA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ن – ق</a:t>
                      </a:r>
                      <a:r>
                        <a:rPr lang="ar-SA" sz="24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ا</a:t>
                      </a:r>
                      <a:r>
                        <a:rPr lang="ar-SA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ف – ك</a:t>
                      </a:r>
                      <a:r>
                        <a:rPr lang="ar-SA" sz="24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ا</a:t>
                      </a:r>
                      <a:r>
                        <a:rPr lang="ar-SA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ف – لام – م</a:t>
                      </a:r>
                      <a:r>
                        <a:rPr lang="ar-SA" sz="24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ي</a:t>
                      </a:r>
                      <a:r>
                        <a:rPr lang="ar-SA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م – ن</a:t>
                      </a:r>
                      <a:r>
                        <a:rPr lang="ar-SA" sz="24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و</a:t>
                      </a:r>
                      <a:r>
                        <a:rPr lang="ar-SA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ن </a:t>
                      </a:r>
                      <a:endParaRPr lang="en-US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3</a:t>
                      </a:r>
                    </a:p>
                    <a:p>
                      <a:pPr marL="0" algn="ctr" defTabSz="914400" rtl="1" eaLnBrk="1" latinLnBrk="0" hangingPunct="1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Madd Lazim</a:t>
                      </a:r>
                      <a:br>
                        <a:rPr lang="en-US" dirty="0"/>
                      </a:br>
                      <a:r>
                        <a:rPr lang="en-US" dirty="0"/>
                        <a:t>6 </a:t>
                      </a:r>
                      <a:r>
                        <a:rPr lang="en-US" dirty="0" err="1"/>
                        <a:t>Harakahs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019922"/>
                  </a:ext>
                </a:extLst>
              </a:tr>
              <a:tr h="1188000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أَلِف</a:t>
                      </a:r>
                      <a:endParaRPr lang="en-US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 Madd</a:t>
                      </a:r>
                      <a:br>
                        <a:rPr lang="ar-SA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 letter of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madd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8872312"/>
                  </a:ext>
                </a:extLst>
              </a:tr>
            </a:tbl>
          </a:graphicData>
        </a:graphic>
      </p:graphicFrame>
      <p:pic>
        <p:nvPicPr>
          <p:cNvPr id="8" name="Picture 7" descr="A close up of a face&#10;&#10;AI-generated content may be incorrect.">
            <a:extLst>
              <a:ext uri="{FF2B5EF4-FFF2-40B4-BE49-F238E27FC236}">
                <a16:creationId xmlns:a16="http://schemas.microsoft.com/office/drawing/2014/main" id="{F75621EA-4B2C-9B46-3FEB-8A339A3A12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2834" y="5217618"/>
            <a:ext cx="1029166" cy="991398"/>
          </a:xfrm>
          <a:prstGeom prst="rect">
            <a:avLst/>
          </a:prstGeom>
        </p:spPr>
      </p:pic>
      <p:pic>
        <p:nvPicPr>
          <p:cNvPr id="10" name="Picture 9" descr="A black letter on a blue background&#10;&#10;AI-generated content may be incorrect.">
            <a:extLst>
              <a:ext uri="{FF2B5EF4-FFF2-40B4-BE49-F238E27FC236}">
                <a16:creationId xmlns:a16="http://schemas.microsoft.com/office/drawing/2014/main" id="{1A2B7E0D-5462-341D-B25F-14993C29AF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2834" y="2468521"/>
            <a:ext cx="866775" cy="733425"/>
          </a:xfrm>
          <a:prstGeom prst="rect">
            <a:avLst/>
          </a:prstGeom>
        </p:spPr>
      </p:pic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541AFED1-9E02-1761-BE81-AB3DD57EFC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02834" y="4024244"/>
            <a:ext cx="10382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8263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65D4F-2047-E414-719A-E5A20ADD3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78291-C8C6-C41F-92F2-3AF11AEBC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516797-29D2-124B-031F-E4A988FF1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94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B02E86E-41DF-2D90-562A-B822DA451D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964CA87-3C8E-7B90-9A0A-F4304BEB6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>
            <a:noAutofit/>
          </a:bodyPr>
          <a:lstStyle/>
          <a:p>
            <a:r>
              <a:rPr lang="en-US" sz="3200" dirty="0"/>
              <a:t>“</a:t>
            </a:r>
            <a:r>
              <a:rPr lang="en-US" sz="3200" b="1" dirty="0">
                <a:solidFill>
                  <a:schemeClr val="accent1"/>
                </a:solidFill>
              </a:rPr>
              <a:t>Letters</a:t>
            </a:r>
            <a:r>
              <a:rPr lang="en-US" sz="3200" dirty="0"/>
              <a:t>” appearing in the </a:t>
            </a:r>
            <a:r>
              <a:rPr lang="en-US" sz="3200" b="1" dirty="0">
                <a:solidFill>
                  <a:schemeClr val="accent1"/>
                </a:solidFill>
              </a:rPr>
              <a:t>beginning of surahs </a:t>
            </a:r>
            <a:r>
              <a:rPr lang="ar-S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الأحرف</a:t>
            </a:r>
            <a:r>
              <a:rPr lang="ar-SA" sz="3200" dirty="0">
                <a:latin typeface="Calibri" panose="020F0502020204030204" pitchFamily="34" charset="0"/>
                <a:cs typeface="Calibri" panose="020F0502020204030204" pitchFamily="34" charset="0"/>
              </a:rPr>
              <a:t> المقطعة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2D4D3E36-0E19-8347-5A62-CB886159F366}"/>
              </a:ext>
            </a:extLst>
          </p:cNvPr>
          <p:cNvSpPr txBox="1">
            <a:spLocks/>
          </p:cNvSpPr>
          <p:nvPr/>
        </p:nvSpPr>
        <p:spPr>
          <a:xfrm>
            <a:off x="559174" y="1770998"/>
            <a:ext cx="11073652" cy="50585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800" dirty="0">
                <a:latin typeface="+mn-lt"/>
              </a:rPr>
              <a:t>Found in </a:t>
            </a:r>
            <a:r>
              <a:rPr lang="en-US" sz="2800" b="1" dirty="0">
                <a:solidFill>
                  <a:schemeClr val="accent1"/>
                </a:solidFill>
                <a:latin typeface="+mn-lt"/>
              </a:rPr>
              <a:t>29 Surahs</a:t>
            </a:r>
            <a:r>
              <a:rPr lang="ar-KW" sz="2800" b="1" dirty="0">
                <a:solidFill>
                  <a:schemeClr val="accent1"/>
                </a:solidFill>
                <a:latin typeface="+mn-lt"/>
              </a:rPr>
              <a:t> </a:t>
            </a:r>
            <a:r>
              <a:rPr lang="ar-SA" sz="2800" dirty="0">
                <a:latin typeface="Calibri" panose="020F0502020204030204" pitchFamily="34" charset="0"/>
                <a:cs typeface="Calibri" panose="020F0502020204030204" pitchFamily="34" charset="0"/>
              </a:rPr>
              <a:t>في فواتح </a:t>
            </a:r>
            <a:r>
              <a:rPr lang="ar-KW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29</a:t>
            </a:r>
            <a:r>
              <a:rPr lang="ar-SA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سور</a:t>
            </a:r>
            <a:r>
              <a:rPr lang="ar-KW" sz="28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ة </a:t>
            </a:r>
            <a:endParaRPr lang="en-US" sz="28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Picture 17" descr="A close up of a face&#10;&#10;AI-generated content may be incorrect.">
            <a:extLst>
              <a:ext uri="{FF2B5EF4-FFF2-40B4-BE49-F238E27FC236}">
                <a16:creationId xmlns:a16="http://schemas.microsoft.com/office/drawing/2014/main" id="{D3242E7E-3097-C87F-436D-FDE502FCE2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725" y="2166512"/>
            <a:ext cx="551668" cy="61116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7BF4C84-7DC6-E134-7BF0-CE29A62C1CF8}"/>
              </a:ext>
            </a:extLst>
          </p:cNvPr>
          <p:cNvSpPr txBox="1"/>
          <p:nvPr/>
        </p:nvSpPr>
        <p:spPr>
          <a:xfrm>
            <a:off x="1510393" y="2185561"/>
            <a:ext cx="12137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b="1" dirty="0">
                <a:solidFill>
                  <a:schemeClr val="accent1"/>
                </a:solidFill>
                <a:cs typeface="Arial" panose="020B0604020202020204" pitchFamily="34" charset="0"/>
              </a:rPr>
              <a:t>6 Surahs</a:t>
            </a:r>
            <a:endParaRPr lang="en-US" sz="1600" dirty="0"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F4FA0AE-4774-A14E-793B-A2C8991795BF}"/>
              </a:ext>
            </a:extLst>
          </p:cNvPr>
          <p:cNvSpPr txBox="1"/>
          <p:nvPr/>
        </p:nvSpPr>
        <p:spPr>
          <a:xfrm>
            <a:off x="1510393" y="2472179"/>
            <a:ext cx="12137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ar-KW" sz="2000" b="1" dirty="0">
                <a:solidFill>
                  <a:schemeClr val="accent1"/>
                </a:solidFill>
                <a:cs typeface="Arial" panose="020B0604020202020204" pitchFamily="34" charset="0"/>
              </a:rPr>
              <a:t>6 سور</a:t>
            </a:r>
            <a:endParaRPr lang="en-US" sz="1600" dirty="0"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70BA54D-A39A-3FA2-2516-2A1654B7168F}"/>
              </a:ext>
            </a:extLst>
          </p:cNvPr>
          <p:cNvSpPr txBox="1"/>
          <p:nvPr/>
        </p:nvSpPr>
        <p:spPr>
          <a:xfrm>
            <a:off x="2642061" y="2417647"/>
            <a:ext cx="396828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/>
            <a:r>
              <a:rPr lang="ar-SA" sz="1600" dirty="0">
                <a:cs typeface="Arial" panose="020B0604020202020204" pitchFamily="34" charset="0"/>
              </a:rPr>
              <a:t>(البقرة – آل عمران – العنكبوت – الروم – لقمان – السجدة)</a:t>
            </a:r>
            <a:endParaRPr lang="en-CA" sz="14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6E9B0EE-5BA2-741B-0E2A-8B41267C6716}"/>
              </a:ext>
            </a:extLst>
          </p:cNvPr>
          <p:cNvSpPr txBox="1"/>
          <p:nvPr/>
        </p:nvSpPr>
        <p:spPr>
          <a:xfrm>
            <a:off x="1510393" y="2883686"/>
            <a:ext cx="12137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b="1" dirty="0">
                <a:solidFill>
                  <a:schemeClr val="accent1"/>
                </a:solidFill>
                <a:cs typeface="Arial" panose="020B0604020202020204" pitchFamily="34" charset="0"/>
              </a:rPr>
              <a:t>6 Surahs</a:t>
            </a:r>
            <a:endParaRPr lang="en-US" sz="1600" dirty="0"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52E2D5B-AD3B-3D77-FE5A-844404B218BF}"/>
              </a:ext>
            </a:extLst>
          </p:cNvPr>
          <p:cNvSpPr txBox="1"/>
          <p:nvPr/>
        </p:nvSpPr>
        <p:spPr>
          <a:xfrm>
            <a:off x="1510393" y="3170304"/>
            <a:ext cx="12137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ar-KW" sz="2000" b="1" dirty="0">
                <a:solidFill>
                  <a:schemeClr val="accent1"/>
                </a:solidFill>
                <a:cs typeface="Arial" panose="020B0604020202020204" pitchFamily="34" charset="0"/>
              </a:rPr>
              <a:t>6 سور</a:t>
            </a:r>
            <a:endParaRPr lang="en-US" sz="1600" dirty="0"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6B9765B-1228-F62C-2F88-7E6945C6FD6D}"/>
              </a:ext>
            </a:extLst>
          </p:cNvPr>
          <p:cNvSpPr txBox="1"/>
          <p:nvPr/>
        </p:nvSpPr>
        <p:spPr>
          <a:xfrm>
            <a:off x="2642061" y="3115772"/>
            <a:ext cx="396828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/>
            <a:r>
              <a:rPr lang="ar-SA" sz="1600" dirty="0">
                <a:cs typeface="Arial" panose="020B0604020202020204" pitchFamily="34" charset="0"/>
              </a:rPr>
              <a:t>(غافر – فصلت – الزخرف – الدخان – الجاثية – الأحقاف) </a:t>
            </a:r>
          </a:p>
        </p:txBody>
      </p:sp>
      <p:pic>
        <p:nvPicPr>
          <p:cNvPr id="34" name="Picture 33" descr="A close-up of a page&#10;&#10;AI-generated content may be incorrect.">
            <a:extLst>
              <a:ext uri="{FF2B5EF4-FFF2-40B4-BE49-F238E27FC236}">
                <a16:creationId xmlns:a16="http://schemas.microsoft.com/office/drawing/2014/main" id="{67F40D5C-81A4-CAA1-7241-1E961BF29D9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2584" t="3616" r="16232" b="86744"/>
          <a:stretch>
            <a:fillRect/>
          </a:stretch>
        </p:blipFill>
        <p:spPr>
          <a:xfrm>
            <a:off x="7962900" y="5469312"/>
            <a:ext cx="647700" cy="554599"/>
          </a:xfrm>
          <a:prstGeom prst="rect">
            <a:avLst/>
          </a:prstGeom>
        </p:spPr>
      </p:pic>
      <p:pic>
        <p:nvPicPr>
          <p:cNvPr id="36" name="Picture 35" descr="A close-up of a page&#10;&#10;AI-generated content may be incorrect.">
            <a:extLst>
              <a:ext uri="{FF2B5EF4-FFF2-40B4-BE49-F238E27FC236}">
                <a16:creationId xmlns:a16="http://schemas.microsoft.com/office/drawing/2014/main" id="{AA4AF5C6-6F2B-AC70-3849-F1DFD72B80F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8979" t="3344" r="1481" b="86664"/>
          <a:stretch>
            <a:fillRect/>
          </a:stretch>
        </p:blipFill>
        <p:spPr>
          <a:xfrm>
            <a:off x="955303" y="2878056"/>
            <a:ext cx="551668" cy="574025"/>
          </a:xfrm>
          <a:prstGeom prst="rect">
            <a:avLst/>
          </a:prstGeom>
        </p:spPr>
      </p:pic>
      <p:pic>
        <p:nvPicPr>
          <p:cNvPr id="38" name="Picture 37" descr="A close up of a face&#10;&#10;AI-generated content may be incorrect.">
            <a:extLst>
              <a:ext uri="{FF2B5EF4-FFF2-40B4-BE49-F238E27FC236}">
                <a16:creationId xmlns:a16="http://schemas.microsoft.com/office/drawing/2014/main" id="{71021891-D069-015D-DE5D-BDCB63DD207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654" r="7421"/>
          <a:stretch>
            <a:fillRect/>
          </a:stretch>
        </p:blipFill>
        <p:spPr>
          <a:xfrm>
            <a:off x="955302" y="3559020"/>
            <a:ext cx="551668" cy="640853"/>
          </a:xfrm>
          <a:prstGeom prst="rect">
            <a:avLst/>
          </a:prstGeom>
        </p:spPr>
      </p:pic>
      <p:pic>
        <p:nvPicPr>
          <p:cNvPr id="40" name="Picture 39" descr="A black letter on a blue background&#10;&#10;AI-generated content may be incorrect.">
            <a:extLst>
              <a:ext uri="{FF2B5EF4-FFF2-40B4-BE49-F238E27FC236}">
                <a16:creationId xmlns:a16="http://schemas.microsoft.com/office/drawing/2014/main" id="{CE49AE28-715C-1B5C-D8E1-2260158F30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9100" y="3061188"/>
            <a:ext cx="571500" cy="483577"/>
          </a:xfrm>
          <a:prstGeom prst="rect">
            <a:avLst/>
          </a:prstGeom>
        </p:spPr>
      </p:pic>
      <p:pic>
        <p:nvPicPr>
          <p:cNvPr id="42" name="Picture 41" descr="A close up of a logo&#10;&#10;AI-generated content may be incorrect.">
            <a:extLst>
              <a:ext uri="{FF2B5EF4-FFF2-40B4-BE49-F238E27FC236}">
                <a16:creationId xmlns:a16="http://schemas.microsoft.com/office/drawing/2014/main" id="{EA42931F-D494-AB19-E704-1FC78D0FE8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8617" y="4342844"/>
            <a:ext cx="698353" cy="583028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7C9176C9-91BF-71AB-A9AE-F853D11C4901}"/>
              </a:ext>
            </a:extLst>
          </p:cNvPr>
          <p:cNvSpPr txBox="1"/>
          <p:nvPr/>
        </p:nvSpPr>
        <p:spPr>
          <a:xfrm>
            <a:off x="1506970" y="3561782"/>
            <a:ext cx="12137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b="1" dirty="0">
                <a:solidFill>
                  <a:schemeClr val="accent1"/>
                </a:solidFill>
                <a:cs typeface="Arial" panose="020B0604020202020204" pitchFamily="34" charset="0"/>
              </a:rPr>
              <a:t>5 Surahs</a:t>
            </a:r>
            <a:endParaRPr lang="en-US" sz="1600" dirty="0"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C31EA70-A6D4-D3F6-D626-BC8BDF199D6B}"/>
              </a:ext>
            </a:extLst>
          </p:cNvPr>
          <p:cNvSpPr txBox="1"/>
          <p:nvPr/>
        </p:nvSpPr>
        <p:spPr>
          <a:xfrm>
            <a:off x="1506970" y="3848400"/>
            <a:ext cx="12137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ar-KW" sz="2000" b="1" dirty="0">
                <a:solidFill>
                  <a:schemeClr val="accent1"/>
                </a:solidFill>
                <a:cs typeface="Arial" panose="020B0604020202020204" pitchFamily="34" charset="0"/>
              </a:rPr>
              <a:t>5 سور</a:t>
            </a:r>
            <a:endParaRPr lang="en-US" sz="1600" dirty="0">
              <a:cs typeface="Arial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90D8A24-267E-6FF0-26A1-3F6B1C0D9998}"/>
              </a:ext>
            </a:extLst>
          </p:cNvPr>
          <p:cNvSpPr txBox="1"/>
          <p:nvPr/>
        </p:nvSpPr>
        <p:spPr>
          <a:xfrm>
            <a:off x="2638638" y="3793868"/>
            <a:ext cx="396828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/>
            <a:r>
              <a:rPr lang="ar-SA" sz="1600" dirty="0">
                <a:cs typeface="Arial" panose="020B0604020202020204" pitchFamily="34" charset="0"/>
              </a:rPr>
              <a:t>(يونس – هود – يوسف – ابراهيم - الحجر)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9B38A26-818C-232A-E796-C3E565EDA9F4}"/>
              </a:ext>
            </a:extLst>
          </p:cNvPr>
          <p:cNvSpPr txBox="1"/>
          <p:nvPr/>
        </p:nvSpPr>
        <p:spPr>
          <a:xfrm>
            <a:off x="1543016" y="4328195"/>
            <a:ext cx="12137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b="1" dirty="0">
                <a:solidFill>
                  <a:schemeClr val="accent1"/>
                </a:solidFill>
                <a:cs typeface="Arial" panose="020B0604020202020204" pitchFamily="34" charset="0"/>
              </a:rPr>
              <a:t>2 Surahs</a:t>
            </a:r>
            <a:endParaRPr lang="en-US" sz="1600" dirty="0">
              <a:cs typeface="Arial" panose="020B06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409E3C3-9E1F-3038-164E-389D4D8D9C78}"/>
              </a:ext>
            </a:extLst>
          </p:cNvPr>
          <p:cNvSpPr txBox="1"/>
          <p:nvPr/>
        </p:nvSpPr>
        <p:spPr>
          <a:xfrm>
            <a:off x="1543016" y="4614813"/>
            <a:ext cx="12137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ar-KW" sz="2000" b="1" dirty="0">
                <a:solidFill>
                  <a:schemeClr val="accent1"/>
                </a:solidFill>
                <a:cs typeface="Arial" panose="020B0604020202020204" pitchFamily="34" charset="0"/>
              </a:rPr>
              <a:t>2 سور</a:t>
            </a:r>
            <a:endParaRPr lang="en-US" sz="1600" dirty="0"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4660E5D-B703-23B2-D1E4-622E25148303}"/>
              </a:ext>
            </a:extLst>
          </p:cNvPr>
          <p:cNvSpPr txBox="1"/>
          <p:nvPr/>
        </p:nvSpPr>
        <p:spPr>
          <a:xfrm>
            <a:off x="2674684" y="4560281"/>
            <a:ext cx="396828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/>
            <a:r>
              <a:rPr lang="ar-SA" sz="1600" dirty="0">
                <a:cs typeface="Arial" panose="020B0604020202020204" pitchFamily="34" charset="0"/>
              </a:rPr>
              <a:t>(الشعراء – القصص)</a:t>
            </a: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990CBC74-6132-78BD-FF0B-DCA6E8F268C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6220" t="11291" r="11576" b="8007"/>
          <a:stretch>
            <a:fillRect/>
          </a:stretch>
        </p:blipFill>
        <p:spPr>
          <a:xfrm>
            <a:off x="745254" y="5024759"/>
            <a:ext cx="761716" cy="583028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DC0B15DE-C87E-96CC-4FB4-22056B6D94D6}"/>
              </a:ext>
            </a:extLst>
          </p:cNvPr>
          <p:cNvSpPr txBox="1"/>
          <p:nvPr/>
        </p:nvSpPr>
        <p:spPr>
          <a:xfrm>
            <a:off x="1562066" y="5168814"/>
            <a:ext cx="396828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/>
            <a:r>
              <a:rPr lang="ar-SA" sz="1600" dirty="0">
                <a:cs typeface="Arial" panose="020B0604020202020204" pitchFamily="34" charset="0"/>
              </a:rPr>
              <a:t>(الأعراف ) </a:t>
            </a: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FCD49736-CBDC-32CD-67FB-1F537A66BBF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8617" y="5731118"/>
            <a:ext cx="681830" cy="658045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380C2E55-402D-9225-42D9-652407657591}"/>
              </a:ext>
            </a:extLst>
          </p:cNvPr>
          <p:cNvSpPr txBox="1"/>
          <p:nvPr/>
        </p:nvSpPr>
        <p:spPr>
          <a:xfrm>
            <a:off x="1562067" y="5883313"/>
            <a:ext cx="29464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/>
            <a:r>
              <a:rPr lang="ar-SA" sz="1600" dirty="0">
                <a:cs typeface="Arial" panose="020B0604020202020204" pitchFamily="34" charset="0"/>
              </a:rPr>
              <a:t>(الرعد) </a:t>
            </a: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1BA7CBBE-9719-31C0-795A-0A340FA1458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80675" y="2417647"/>
            <a:ext cx="1466966" cy="505850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25726714-5283-B5E6-170D-9E56A22751DD}"/>
              </a:ext>
            </a:extLst>
          </p:cNvPr>
          <p:cNvSpPr txBox="1"/>
          <p:nvPr/>
        </p:nvSpPr>
        <p:spPr>
          <a:xfrm>
            <a:off x="8689958" y="2469873"/>
            <a:ext cx="29464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/>
            <a:r>
              <a:rPr lang="ar-SA" sz="1600" dirty="0">
                <a:cs typeface="Arial" panose="020B0604020202020204" pitchFamily="34" charset="0"/>
              </a:rPr>
              <a:t>(مريم) 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4413A2D-1AB7-527F-3D9B-37DFB1883938}"/>
              </a:ext>
            </a:extLst>
          </p:cNvPr>
          <p:cNvSpPr txBox="1"/>
          <p:nvPr/>
        </p:nvSpPr>
        <p:spPr>
          <a:xfrm>
            <a:off x="8686392" y="3061193"/>
            <a:ext cx="29464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/>
            <a:r>
              <a:rPr lang="ar-SA" sz="1600" dirty="0">
                <a:cs typeface="Arial" panose="020B0604020202020204" pitchFamily="34" charset="0"/>
              </a:rPr>
              <a:t>(طه) </a:t>
            </a: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C236406A-5197-2C10-5F38-DBB4E40BEDD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87811" y="3655346"/>
            <a:ext cx="622789" cy="483577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CAB5D3A7-BE5F-C865-C9A8-9DDDFF764AF5}"/>
              </a:ext>
            </a:extLst>
          </p:cNvPr>
          <p:cNvSpPr txBox="1"/>
          <p:nvPr/>
        </p:nvSpPr>
        <p:spPr>
          <a:xfrm>
            <a:off x="8686392" y="3718332"/>
            <a:ext cx="29464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/>
            <a:r>
              <a:rPr lang="ar-SA" sz="1600" dirty="0">
                <a:cs typeface="Arial" panose="020B0604020202020204" pitchFamily="34" charset="0"/>
              </a:rPr>
              <a:t>(</a:t>
            </a:r>
            <a:r>
              <a:rPr lang="ar-SA" sz="1600" dirty="0"/>
              <a:t>النمل</a:t>
            </a:r>
            <a:r>
              <a:rPr lang="ar-SA" sz="1600" dirty="0">
                <a:cs typeface="Arial" panose="020B0604020202020204" pitchFamily="34" charset="0"/>
              </a:rPr>
              <a:t>) </a:t>
            </a: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DA0EC18D-5FCA-52A7-95D7-944F3328E30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27808" y="4265536"/>
            <a:ext cx="582792" cy="478411"/>
          </a:xfrm>
          <a:prstGeom prst="rect">
            <a:avLst/>
          </a:prstGeom>
        </p:spPr>
      </p:pic>
      <p:sp>
        <p:nvSpPr>
          <p:cNvPr id="78" name="TextBox 77">
            <a:extLst>
              <a:ext uri="{FF2B5EF4-FFF2-40B4-BE49-F238E27FC236}">
                <a16:creationId xmlns:a16="http://schemas.microsoft.com/office/drawing/2014/main" id="{11B12760-3831-BF7B-359E-9489309888C7}"/>
              </a:ext>
            </a:extLst>
          </p:cNvPr>
          <p:cNvSpPr txBox="1"/>
          <p:nvPr/>
        </p:nvSpPr>
        <p:spPr>
          <a:xfrm>
            <a:off x="8686392" y="4286084"/>
            <a:ext cx="29464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/>
            <a:r>
              <a:rPr lang="ar-SA" sz="1600" dirty="0">
                <a:cs typeface="Arial" panose="020B0604020202020204" pitchFamily="34" charset="0"/>
              </a:rPr>
              <a:t>(</a:t>
            </a:r>
            <a:r>
              <a:rPr lang="ar-SA" sz="1600" dirty="0"/>
              <a:t>يس</a:t>
            </a:r>
            <a:r>
              <a:rPr lang="ar-SA" sz="1600" dirty="0">
                <a:cs typeface="Arial" panose="020B0604020202020204" pitchFamily="34" charset="0"/>
              </a:rPr>
              <a:t>) </a:t>
            </a:r>
          </a:p>
        </p:txBody>
      </p:sp>
      <p:pic>
        <p:nvPicPr>
          <p:cNvPr id="80" name="Picture 79">
            <a:extLst>
              <a:ext uri="{FF2B5EF4-FFF2-40B4-BE49-F238E27FC236}">
                <a16:creationId xmlns:a16="http://schemas.microsoft.com/office/drawing/2014/main" id="{0F600834-2191-3E5A-A03B-D02EAC7A312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67788" y="4870560"/>
            <a:ext cx="542812" cy="478411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077F37C1-02D1-7BCF-134D-7121D4C5AF9D}"/>
              </a:ext>
            </a:extLst>
          </p:cNvPr>
          <p:cNvSpPr txBox="1"/>
          <p:nvPr/>
        </p:nvSpPr>
        <p:spPr>
          <a:xfrm>
            <a:off x="8686392" y="4894779"/>
            <a:ext cx="29464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/>
            <a:r>
              <a:rPr lang="ar-SA" sz="1600" dirty="0">
                <a:cs typeface="Arial" panose="020B0604020202020204" pitchFamily="34" charset="0"/>
              </a:rPr>
              <a:t>(</a:t>
            </a:r>
            <a:r>
              <a:rPr lang="ar-SA" sz="1600" dirty="0"/>
              <a:t>ص</a:t>
            </a:r>
            <a:r>
              <a:rPr lang="ar-SA" sz="1600" dirty="0">
                <a:cs typeface="Arial" panose="020B0604020202020204" pitchFamily="34" charset="0"/>
              </a:rPr>
              <a:t>) 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C7B8A0B-867E-957F-81E5-36ED29A196C0}"/>
              </a:ext>
            </a:extLst>
          </p:cNvPr>
          <p:cNvSpPr txBox="1"/>
          <p:nvPr/>
        </p:nvSpPr>
        <p:spPr>
          <a:xfrm>
            <a:off x="8686392" y="5561841"/>
            <a:ext cx="29464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/>
            <a:r>
              <a:rPr lang="ar-SA" sz="1600" dirty="0">
                <a:cs typeface="Arial" panose="020B0604020202020204" pitchFamily="34" charset="0"/>
              </a:rPr>
              <a:t>(الشورى) </a:t>
            </a:r>
          </a:p>
        </p:txBody>
      </p:sp>
      <p:pic>
        <p:nvPicPr>
          <p:cNvPr id="86" name="Picture 85">
            <a:extLst>
              <a:ext uri="{FF2B5EF4-FFF2-40B4-BE49-F238E27FC236}">
                <a16:creationId xmlns:a16="http://schemas.microsoft.com/office/drawing/2014/main" id="{6AAFEAA1-715C-0BA4-1098-3ABF929CD5EA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1" t="1" r="1280" b="8897"/>
          <a:stretch>
            <a:fillRect/>
          </a:stretch>
        </p:blipFill>
        <p:spPr>
          <a:xfrm>
            <a:off x="8158553" y="6144253"/>
            <a:ext cx="452047" cy="435842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B7C6379E-AF9A-2530-5527-2A3158A57FB2}"/>
              </a:ext>
            </a:extLst>
          </p:cNvPr>
          <p:cNvSpPr txBox="1"/>
          <p:nvPr/>
        </p:nvSpPr>
        <p:spPr>
          <a:xfrm>
            <a:off x="8686392" y="6192897"/>
            <a:ext cx="65044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/>
            <a:r>
              <a:rPr lang="ar-SA" sz="1600" dirty="0">
                <a:cs typeface="Arial" panose="020B0604020202020204" pitchFamily="34" charset="0"/>
              </a:rPr>
              <a:t>(ق) 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99B3DFB-0576-FB37-5818-65C7127D6113}"/>
              </a:ext>
            </a:extLst>
          </p:cNvPr>
          <p:cNvSpPr txBox="1"/>
          <p:nvPr/>
        </p:nvSpPr>
        <p:spPr>
          <a:xfrm>
            <a:off x="10760822" y="3878116"/>
            <a:ext cx="65044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/>
            <a:r>
              <a:rPr lang="ar-SA" sz="1600" dirty="0">
                <a:cs typeface="Arial" panose="020B0604020202020204" pitchFamily="34" charset="0"/>
              </a:rPr>
              <a:t>(القلم) </a:t>
            </a:r>
          </a:p>
        </p:txBody>
      </p:sp>
      <p:pic>
        <p:nvPicPr>
          <p:cNvPr id="92" name="Picture 91">
            <a:extLst>
              <a:ext uri="{FF2B5EF4-FFF2-40B4-BE49-F238E27FC236}">
                <a16:creationId xmlns:a16="http://schemas.microsoft.com/office/drawing/2014/main" id="{EEF8F60C-13F2-49AF-27AA-228C146C4AC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255568" y="3794003"/>
            <a:ext cx="49530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24406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72E06-811C-0429-6AC2-35F716790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F9CA999-EBB5-8F76-AA32-64458CE003AE}"/>
              </a:ext>
            </a:extLst>
          </p:cNvPr>
          <p:cNvGraphicFramePr/>
          <p:nvPr/>
        </p:nvGraphicFramePr>
        <p:xfrm>
          <a:off x="838200" y="2200678"/>
          <a:ext cx="9653992" cy="1313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E13CC87D-1FBF-BFA0-BA29-D42CC8F16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Madd caused by Sokun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بسبب السكون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985522-1123-B945-4EBE-D653C82D1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01579C-B2E2-33AA-9AB0-33E872EA3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95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DE248AE-45D7-C67F-7C65-2C32D23DC2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Google Shape;123;p19">
            <a:extLst>
              <a:ext uri="{FF2B5EF4-FFF2-40B4-BE49-F238E27FC236}">
                <a16:creationId xmlns:a16="http://schemas.microsoft.com/office/drawing/2014/main" id="{63BF9F14-D6B5-F69B-75D5-3584C234A980}"/>
              </a:ext>
            </a:extLst>
          </p:cNvPr>
          <p:cNvSpPr txBox="1"/>
          <p:nvPr/>
        </p:nvSpPr>
        <p:spPr>
          <a:xfrm>
            <a:off x="708578" y="3945521"/>
            <a:ext cx="1982464" cy="1845189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Its Categories</a:t>
            </a:r>
            <a:endParaRPr lang="en-US" sz="2000" b="1" i="1" u="sng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/>
            <a:endParaRPr lang="en-US" sz="2000" b="1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 rtl="1"/>
            <a:r>
              <a:rPr lang="ar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أقسامه</a:t>
            </a:r>
          </a:p>
        </p:txBody>
      </p:sp>
      <p:graphicFrame>
        <p:nvGraphicFramePr>
          <p:cNvPr id="24" name="Diagram 23">
            <a:extLst>
              <a:ext uri="{FF2B5EF4-FFF2-40B4-BE49-F238E27FC236}">
                <a16:creationId xmlns:a16="http://schemas.microsoft.com/office/drawing/2014/main" id="{F25866B8-FABE-AD28-A763-AE2F6740C4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1697921"/>
              </p:ext>
            </p:extLst>
          </p:nvPr>
        </p:nvGraphicFramePr>
        <p:xfrm>
          <a:off x="937549" y="3085020"/>
          <a:ext cx="7515828" cy="33439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5" name="Rectangle 24">
            <a:extLst>
              <a:ext uri="{FF2B5EF4-FFF2-40B4-BE49-F238E27FC236}">
                <a16:creationId xmlns:a16="http://schemas.microsoft.com/office/drawing/2014/main" id="{5D0E42A8-50FF-8A93-4559-A58E4AE33DF9}"/>
              </a:ext>
            </a:extLst>
          </p:cNvPr>
          <p:cNvSpPr/>
          <p:nvPr/>
        </p:nvSpPr>
        <p:spPr>
          <a:xfrm>
            <a:off x="4608068" y="3085020"/>
            <a:ext cx="3598381" cy="341950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CA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752B7BD-BDE1-F5A9-53F0-6971650661C1}"/>
              </a:ext>
            </a:extLst>
          </p:cNvPr>
          <p:cNvSpPr/>
          <p:nvPr/>
        </p:nvSpPr>
        <p:spPr>
          <a:xfrm>
            <a:off x="3828285" y="3085020"/>
            <a:ext cx="3598381" cy="86050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CA"/>
          </a:p>
        </p:txBody>
      </p:sp>
      <p:pic>
        <p:nvPicPr>
          <p:cNvPr id="13" name="Picture 12" descr="A close up of a face&#10;&#10;AI-generated content may be incorrect.">
            <a:extLst>
              <a:ext uri="{FF2B5EF4-FFF2-40B4-BE49-F238E27FC236}">
                <a16:creationId xmlns:a16="http://schemas.microsoft.com/office/drawing/2014/main" id="{5732DCB7-1A41-6129-8A8C-8BDA37528F6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52726" y="3429000"/>
            <a:ext cx="672193" cy="74468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BC9151C-7C69-3D1B-87A1-CA93599F96C0}"/>
              </a:ext>
            </a:extLst>
          </p:cNvPr>
          <p:cNvSpPr txBox="1"/>
          <p:nvPr/>
        </p:nvSpPr>
        <p:spPr>
          <a:xfrm>
            <a:off x="2094107" y="4839672"/>
            <a:ext cx="60979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4400" b="1" kern="1200" dirty="0">
                <a:latin typeface="+mn-lt"/>
                <a:ea typeface="+mn-ea"/>
                <a:cs typeface="+mn-cs"/>
              </a:rPr>
              <a:t>لام</a:t>
            </a:r>
            <a:endParaRPr lang="en-US" sz="4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0A125E0-27B7-441F-C0DB-3E43E5A88F45}"/>
              </a:ext>
            </a:extLst>
          </p:cNvPr>
          <p:cNvSpPr txBox="1"/>
          <p:nvPr/>
        </p:nvSpPr>
        <p:spPr>
          <a:xfrm>
            <a:off x="5839833" y="5438800"/>
            <a:ext cx="60979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4400" b="1" kern="1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ألف </a:t>
            </a:r>
            <a:r>
              <a:rPr lang="ar-SA" sz="4400" b="1" kern="1200" dirty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لامِّ</a:t>
            </a:r>
            <a:r>
              <a:rPr lang="ar-SA" sz="4400" b="1" kern="1200" dirty="0" err="1">
                <a:latin typeface="+mn-lt"/>
                <a:ea typeface="+mn-ea"/>
                <a:cs typeface="+mn-cs"/>
              </a:rPr>
              <a:t>ي</a:t>
            </a:r>
            <a:r>
              <a:rPr lang="ar-SA" sz="4400" b="1" kern="1200" dirty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مْ</a:t>
            </a:r>
            <a:r>
              <a:rPr lang="ar-SA" sz="4400" b="1" kern="1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</a:t>
            </a:r>
            <a:endParaRPr lang="en-US" sz="44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2821196-7B52-BA2C-8D2F-715B4FA59EB5}"/>
              </a:ext>
            </a:extLst>
          </p:cNvPr>
          <p:cNvSpPr txBox="1"/>
          <p:nvPr/>
        </p:nvSpPr>
        <p:spPr>
          <a:xfrm>
            <a:off x="5992233" y="4600766"/>
            <a:ext cx="60979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4400" b="1" kern="1200" dirty="0">
                <a:latin typeface="+mn-lt"/>
                <a:ea typeface="+mn-ea"/>
                <a:cs typeface="+mn-cs"/>
              </a:rPr>
              <a:t>ألف لام ميم </a:t>
            </a:r>
            <a:endParaRPr lang="en-US" sz="44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F9D7D25-19E2-BD95-506F-FDDBF21BB8DD}"/>
              </a:ext>
            </a:extLst>
          </p:cNvPr>
          <p:cNvSpPr txBox="1"/>
          <p:nvPr/>
        </p:nvSpPr>
        <p:spPr>
          <a:xfrm>
            <a:off x="4749773" y="5697302"/>
            <a:ext cx="786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914400" rtl="1" eaLnBrk="1" latinLnBrk="0" hangingPunct="1"/>
            <a:r>
              <a:rPr lang="ar-SA" sz="4400" b="1" kern="1200" dirty="0">
                <a:latin typeface="+mn-lt"/>
                <a:ea typeface="+mn-ea"/>
                <a:cs typeface="+mn-cs"/>
              </a:rPr>
              <a:t>ميم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168259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8" grpId="0"/>
      <p:bldP spid="30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3316A-CD00-97A4-6880-FB0A7E933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AEF94BD-C979-4ECD-DA67-7EBAADBE12AD}"/>
              </a:ext>
            </a:extLst>
          </p:cNvPr>
          <p:cNvGraphicFramePr/>
          <p:nvPr/>
        </p:nvGraphicFramePr>
        <p:xfrm>
          <a:off x="838200" y="2200678"/>
          <a:ext cx="9653992" cy="1313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75B1190-A8A7-9DB6-C4DB-A6BF86FB4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Madd caused by Sokun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المد بسبب السكون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7F6F76-22BC-D37B-0D18-AA96E5112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24099E-DD5A-248C-CF54-58E68D5D0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96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33A1DD-ED90-CE7A-9061-B4CDE8F26C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Google Shape;123;p19">
            <a:extLst>
              <a:ext uri="{FF2B5EF4-FFF2-40B4-BE49-F238E27FC236}">
                <a16:creationId xmlns:a16="http://schemas.microsoft.com/office/drawing/2014/main" id="{8DDF5148-773A-F6AE-A7BA-1D1EF6F160F8}"/>
              </a:ext>
            </a:extLst>
          </p:cNvPr>
          <p:cNvSpPr txBox="1"/>
          <p:nvPr/>
        </p:nvSpPr>
        <p:spPr>
          <a:xfrm>
            <a:off x="708578" y="3945521"/>
            <a:ext cx="1982464" cy="1845189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Its Categories</a:t>
            </a:r>
            <a:endParaRPr lang="en-US" sz="2000" b="1" i="1" u="sng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/>
            <a:endParaRPr lang="en-US" sz="2000" b="1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lvl="0" algn="ctr" rtl="1"/>
            <a:r>
              <a:rPr lang="ar" sz="2000" b="1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أقسامه</a:t>
            </a:r>
          </a:p>
        </p:txBody>
      </p:sp>
      <p:graphicFrame>
        <p:nvGraphicFramePr>
          <p:cNvPr id="24" name="Diagram 23">
            <a:extLst>
              <a:ext uri="{FF2B5EF4-FFF2-40B4-BE49-F238E27FC236}">
                <a16:creationId xmlns:a16="http://schemas.microsoft.com/office/drawing/2014/main" id="{DC415B10-1350-7649-B77D-39FBAEF6D095}"/>
              </a:ext>
            </a:extLst>
          </p:cNvPr>
          <p:cNvGraphicFramePr/>
          <p:nvPr/>
        </p:nvGraphicFramePr>
        <p:xfrm>
          <a:off x="937549" y="3085020"/>
          <a:ext cx="7515828" cy="33439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5" name="Rectangle 24">
            <a:extLst>
              <a:ext uri="{FF2B5EF4-FFF2-40B4-BE49-F238E27FC236}">
                <a16:creationId xmlns:a16="http://schemas.microsoft.com/office/drawing/2014/main" id="{860435FF-3E60-0DC9-E967-9FC499C62529}"/>
              </a:ext>
            </a:extLst>
          </p:cNvPr>
          <p:cNvSpPr/>
          <p:nvPr/>
        </p:nvSpPr>
        <p:spPr>
          <a:xfrm>
            <a:off x="4608068" y="3085020"/>
            <a:ext cx="3598381" cy="341950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CA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3D93FAE-1A38-7D2A-860F-2E405AAA8E87}"/>
              </a:ext>
            </a:extLst>
          </p:cNvPr>
          <p:cNvSpPr/>
          <p:nvPr/>
        </p:nvSpPr>
        <p:spPr>
          <a:xfrm>
            <a:off x="3828285" y="3085020"/>
            <a:ext cx="3598381" cy="86050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CA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7FE5DB9-7DE9-61EE-3AAA-B35AED52FC30}"/>
              </a:ext>
            </a:extLst>
          </p:cNvPr>
          <p:cNvSpPr txBox="1"/>
          <p:nvPr/>
        </p:nvSpPr>
        <p:spPr>
          <a:xfrm>
            <a:off x="2094107" y="4839672"/>
            <a:ext cx="60979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4400" b="1" kern="1200" dirty="0">
                <a:latin typeface="+mn-lt"/>
                <a:ea typeface="+mn-ea"/>
                <a:cs typeface="+mn-cs"/>
              </a:rPr>
              <a:t>سين</a:t>
            </a:r>
            <a:endParaRPr lang="en-US" sz="4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51EE0F0-1BCF-CA13-DC7D-C7F54FA26D05}"/>
              </a:ext>
            </a:extLst>
          </p:cNvPr>
          <p:cNvSpPr txBox="1"/>
          <p:nvPr/>
        </p:nvSpPr>
        <p:spPr>
          <a:xfrm>
            <a:off x="5839833" y="5438800"/>
            <a:ext cx="60979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4400" b="1" kern="1200" dirty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طا</a:t>
            </a:r>
            <a:r>
              <a:rPr lang="ar-SA" sz="4400" b="1" kern="1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</a:t>
            </a:r>
            <a:r>
              <a:rPr lang="ar-SA" sz="4400" b="1" dirty="0" err="1">
                <a:solidFill>
                  <a:schemeClr val="dk1"/>
                </a:solidFill>
              </a:rPr>
              <a:t>سي</a:t>
            </a:r>
            <a:r>
              <a:rPr lang="ar-SA" sz="4400" b="1" kern="1200" dirty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مِّ</a:t>
            </a:r>
            <a:r>
              <a:rPr lang="ar-SA" sz="4400" b="1" kern="1200" dirty="0" err="1">
                <a:latin typeface="+mn-lt"/>
                <a:ea typeface="+mn-ea"/>
                <a:cs typeface="+mn-cs"/>
              </a:rPr>
              <a:t>ي</a:t>
            </a:r>
            <a:r>
              <a:rPr lang="ar-SA" sz="4400" b="1" kern="1200" dirty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مْ</a:t>
            </a:r>
            <a:r>
              <a:rPr lang="ar-SA" sz="4400" b="1" kern="1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</a:t>
            </a:r>
            <a:endParaRPr lang="en-US" sz="44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E1D5476-12BD-575A-C0D5-155212D07A56}"/>
              </a:ext>
            </a:extLst>
          </p:cNvPr>
          <p:cNvSpPr txBox="1"/>
          <p:nvPr/>
        </p:nvSpPr>
        <p:spPr>
          <a:xfrm>
            <a:off x="5992233" y="4600766"/>
            <a:ext cx="60979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4400" b="1" dirty="0" err="1"/>
              <a:t>طا</a:t>
            </a:r>
            <a:r>
              <a:rPr lang="ar-SA" sz="4400" b="1" kern="1200" dirty="0">
                <a:latin typeface="+mn-lt"/>
                <a:ea typeface="+mn-ea"/>
                <a:cs typeface="+mn-cs"/>
              </a:rPr>
              <a:t> سين ميم </a:t>
            </a:r>
            <a:endParaRPr lang="en-US" sz="44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B5FFB21-7F63-170E-B842-EA69A69B4E86}"/>
              </a:ext>
            </a:extLst>
          </p:cNvPr>
          <p:cNvSpPr txBox="1"/>
          <p:nvPr/>
        </p:nvSpPr>
        <p:spPr>
          <a:xfrm>
            <a:off x="4749773" y="5697302"/>
            <a:ext cx="78664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914400" rtl="1" eaLnBrk="1" latinLnBrk="0" hangingPunct="1"/>
            <a:r>
              <a:rPr lang="ar-SA" sz="4400" b="1" kern="1200" dirty="0">
                <a:latin typeface="+mn-lt"/>
                <a:ea typeface="+mn-ea"/>
                <a:cs typeface="+mn-cs"/>
              </a:rPr>
              <a:t>ميم</a:t>
            </a:r>
            <a:endParaRPr lang="en-US" sz="4400" dirty="0"/>
          </a:p>
        </p:txBody>
      </p:sp>
      <p:pic>
        <p:nvPicPr>
          <p:cNvPr id="7" name="Picture 6" descr="A close up of a logo&#10;&#10;AI-generated content may be incorrect.">
            <a:extLst>
              <a:ext uri="{FF2B5EF4-FFF2-40B4-BE49-F238E27FC236}">
                <a16:creationId xmlns:a16="http://schemas.microsoft.com/office/drawing/2014/main" id="{61529738-7247-CA52-1064-56370E73989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22109" y="3505267"/>
            <a:ext cx="10382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08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8" grpId="0"/>
      <p:bldP spid="30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8F619-6996-852F-3623-0A1FC625C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FD5EE6-68AE-0B87-DE34-C9FB19F0D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CC4A88-9FB4-9EAC-CAB1-36C17597F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97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CB51D13-9391-8D53-9A9A-8A7A4058A4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AECCB41-A48D-FFAB-24EF-D6C425A73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>
            <a:noAutofit/>
          </a:bodyPr>
          <a:lstStyle/>
          <a:p>
            <a:r>
              <a:rPr lang="en-US" sz="3200" dirty="0"/>
              <a:t>“</a:t>
            </a:r>
            <a:r>
              <a:rPr lang="en-US" sz="3200" b="1" dirty="0">
                <a:solidFill>
                  <a:schemeClr val="accent1"/>
                </a:solidFill>
              </a:rPr>
              <a:t>Letters</a:t>
            </a:r>
            <a:r>
              <a:rPr lang="en-US" sz="3200" dirty="0"/>
              <a:t>” appearing in the </a:t>
            </a:r>
            <a:r>
              <a:rPr lang="en-US" sz="3200" b="1" dirty="0">
                <a:solidFill>
                  <a:schemeClr val="accent1"/>
                </a:solidFill>
              </a:rPr>
              <a:t>beginning of</a:t>
            </a:r>
            <a:r>
              <a:rPr lang="en-US" sz="3200" dirty="0"/>
              <a:t> </a:t>
            </a:r>
            <a:r>
              <a:rPr lang="en-US" sz="3200" b="1" dirty="0">
                <a:solidFill>
                  <a:schemeClr val="accent1"/>
                </a:solidFill>
              </a:rPr>
              <a:t>surahs </a:t>
            </a:r>
            <a:r>
              <a:rPr lang="ar-S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الأحرف</a:t>
            </a:r>
            <a:r>
              <a:rPr lang="ar-SA" sz="3200" dirty="0">
                <a:latin typeface="Calibri" panose="020F0502020204030204" pitchFamily="34" charset="0"/>
                <a:cs typeface="Calibri" panose="020F0502020204030204" pitchFamily="34" charset="0"/>
              </a:rPr>
              <a:t> المقطعة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2378F6A-F2D8-EAFC-500D-9677588A6E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3111594"/>
              </p:ext>
            </p:extLst>
          </p:nvPr>
        </p:nvGraphicFramePr>
        <p:xfrm>
          <a:off x="261256" y="1770997"/>
          <a:ext cx="11930743" cy="38359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A5E583BE-6531-7660-B4DB-08DD088B172A}"/>
              </a:ext>
            </a:extLst>
          </p:cNvPr>
          <p:cNvSpPr/>
          <p:nvPr/>
        </p:nvSpPr>
        <p:spPr>
          <a:xfrm>
            <a:off x="6512103" y="2195075"/>
            <a:ext cx="1769347" cy="331596"/>
          </a:xfrm>
          <a:prstGeom prst="rect">
            <a:avLst/>
          </a:prstGeom>
          <a:solidFill>
            <a:schemeClr val="accent6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KW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</a:t>
            </a:r>
            <a:r>
              <a:rPr lang="ar-KW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ٌ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ح</a:t>
            </a:r>
            <a:r>
              <a:rPr lang="ar-KW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</a:t>
            </a:r>
            <a:r>
              <a:rPr lang="ar-KW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يم</a:t>
            </a:r>
            <a:r>
              <a:rPr lang="ar-KW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ق</a:t>
            </a:r>
            <a:r>
              <a:rPr lang="ar-KW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اط</a:t>
            </a:r>
            <a:r>
              <a:rPr lang="ar-KW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KW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ٌ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</a:t>
            </a:r>
            <a:r>
              <a:rPr lang="ar-KW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</a:t>
            </a:r>
            <a:r>
              <a:rPr lang="ar-KW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</a:t>
            </a:r>
            <a:r>
              <a:rPr lang="ar-KW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lang="ar-SA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  <a:r>
              <a:rPr lang="ar-KW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ٌ</a:t>
            </a:r>
            <a:endParaRPr lang="en-US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3193EE-C539-7D90-C8BA-8199BA4A0C60}"/>
              </a:ext>
            </a:extLst>
          </p:cNvPr>
          <p:cNvSpPr/>
          <p:nvPr/>
        </p:nvSpPr>
        <p:spPr>
          <a:xfrm>
            <a:off x="3561304" y="2824518"/>
            <a:ext cx="1769347" cy="287283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Harakat / </a:t>
            </a:r>
            <a:r>
              <a:rPr lang="ar-KW" sz="12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حركتين</a:t>
            </a:r>
            <a:endParaRPr lang="en-US" sz="1200" b="1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0016BE8-047F-6FA2-A2F1-0F92AE59747E}"/>
              </a:ext>
            </a:extLst>
          </p:cNvPr>
          <p:cNvSpPr/>
          <p:nvPr/>
        </p:nvSpPr>
        <p:spPr>
          <a:xfrm>
            <a:off x="9982200" y="3975504"/>
            <a:ext cx="1510602" cy="27494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Harakat / </a:t>
            </a:r>
            <a:r>
              <a:rPr lang="ar-KW" sz="12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حركات</a:t>
            </a:r>
            <a:endParaRPr lang="en-US" sz="1200" b="1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6C0A47C-9AD9-AE0A-CB7A-BF75AAD55AA6}"/>
              </a:ext>
            </a:extLst>
          </p:cNvPr>
          <p:cNvSpPr/>
          <p:nvPr/>
        </p:nvSpPr>
        <p:spPr>
          <a:xfrm>
            <a:off x="10422653" y="5439978"/>
            <a:ext cx="1769347" cy="38808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or 6 Harakat</a:t>
            </a:r>
            <a:br>
              <a:rPr lang="ar-KW" sz="12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sz="12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أو 6 حركات</a:t>
            </a:r>
            <a:endParaRPr lang="en-US" sz="1200" b="1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Picture 20" descr="A close up of a face&#10;&#10;AI-generated content may be incorrect.">
            <a:extLst>
              <a:ext uri="{FF2B5EF4-FFF2-40B4-BE49-F238E27FC236}">
                <a16:creationId xmlns:a16="http://schemas.microsoft.com/office/drawing/2014/main" id="{2FAEF004-D761-98BC-3FB8-A908B852A5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7674" y="4483240"/>
            <a:ext cx="551668" cy="611161"/>
          </a:xfrm>
          <a:prstGeom prst="rect">
            <a:avLst/>
          </a:prstGeom>
        </p:spPr>
      </p:pic>
      <p:pic>
        <p:nvPicPr>
          <p:cNvPr id="23" name="Picture 22" descr="A close up of a face&#10;&#10;AI-generated content may be incorrect.">
            <a:extLst>
              <a:ext uri="{FF2B5EF4-FFF2-40B4-BE49-F238E27FC236}">
                <a16:creationId xmlns:a16="http://schemas.microsoft.com/office/drawing/2014/main" id="{B31D1690-7813-19B7-F6C2-4554FCD8BB3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9654" r="7421"/>
          <a:stretch>
            <a:fillRect/>
          </a:stretch>
        </p:blipFill>
        <p:spPr>
          <a:xfrm>
            <a:off x="1379921" y="4483240"/>
            <a:ext cx="551668" cy="64085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E4BD174-A0C6-2666-D603-D37F6A44DCA6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6220" t="11291" r="11576" b="8007"/>
          <a:stretch>
            <a:fillRect/>
          </a:stretch>
        </p:blipFill>
        <p:spPr>
          <a:xfrm>
            <a:off x="517626" y="5289456"/>
            <a:ext cx="761716" cy="5830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50E735D-5E97-F03D-25C2-EE4548C05E2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79921" y="5280431"/>
            <a:ext cx="681830" cy="658045"/>
          </a:xfrm>
          <a:prstGeom prst="rect">
            <a:avLst/>
          </a:prstGeom>
        </p:spPr>
      </p:pic>
      <p:pic>
        <p:nvPicPr>
          <p:cNvPr id="29" name="Picture 28" descr="A close up of a face&#10;&#10;AI-generated content may be incorrect.">
            <a:extLst>
              <a:ext uri="{FF2B5EF4-FFF2-40B4-BE49-F238E27FC236}">
                <a16:creationId xmlns:a16="http://schemas.microsoft.com/office/drawing/2014/main" id="{2CAE69AE-051C-6C6D-F9CF-3C3EF808DE0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6797"/>
          <a:stretch>
            <a:fillRect/>
          </a:stretch>
        </p:blipFill>
        <p:spPr>
          <a:xfrm>
            <a:off x="9406472" y="5550647"/>
            <a:ext cx="395096" cy="469626"/>
          </a:xfrm>
          <a:prstGeom prst="rect">
            <a:avLst/>
          </a:prstGeom>
        </p:spPr>
      </p:pic>
      <p:pic>
        <p:nvPicPr>
          <p:cNvPr id="31" name="Picture 30" descr="A close-up of a page&#10;&#10;AI-generated content may be incorrect.">
            <a:extLst>
              <a:ext uri="{FF2B5EF4-FFF2-40B4-BE49-F238E27FC236}">
                <a16:creationId xmlns:a16="http://schemas.microsoft.com/office/drawing/2014/main" id="{8D1688F1-2B1F-6743-4074-926CC347CA73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72584" t="3616" r="16232" b="86744"/>
          <a:stretch>
            <a:fillRect/>
          </a:stretch>
        </p:blipFill>
        <p:spPr>
          <a:xfrm>
            <a:off x="8317059" y="6080685"/>
            <a:ext cx="471832" cy="404011"/>
          </a:xfrm>
          <a:prstGeom prst="rect">
            <a:avLst/>
          </a:prstGeom>
        </p:spPr>
      </p:pic>
      <p:pic>
        <p:nvPicPr>
          <p:cNvPr id="33" name="Picture 32" descr="A close up of a face&#10;&#10;AI-generated content may be incorrect.">
            <a:extLst>
              <a:ext uri="{FF2B5EF4-FFF2-40B4-BE49-F238E27FC236}">
                <a16:creationId xmlns:a16="http://schemas.microsoft.com/office/drawing/2014/main" id="{380373F4-6959-806A-81F7-A37521F8806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9654" r="7421"/>
          <a:stretch>
            <a:fillRect/>
          </a:stretch>
        </p:blipFill>
        <p:spPr>
          <a:xfrm>
            <a:off x="8901097" y="5526496"/>
            <a:ext cx="423910" cy="492441"/>
          </a:xfrm>
          <a:prstGeom prst="rect">
            <a:avLst/>
          </a:prstGeom>
        </p:spPr>
      </p:pic>
      <p:pic>
        <p:nvPicPr>
          <p:cNvPr id="35" name="Picture 34" descr="A close up of a logo&#10;&#10;AI-generated content may be incorrect.">
            <a:extLst>
              <a:ext uri="{FF2B5EF4-FFF2-40B4-BE49-F238E27FC236}">
                <a16:creationId xmlns:a16="http://schemas.microsoft.com/office/drawing/2014/main" id="{3F3BE85F-13DE-FD34-5F0F-B3FD90DC9D7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42550" y="6080685"/>
            <a:ext cx="508731" cy="42472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F6B6B16-77E1-D25F-E587-98F632AD7D9D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6220" t="11291" r="11576" b="8007"/>
          <a:stretch>
            <a:fillRect/>
          </a:stretch>
        </p:blipFill>
        <p:spPr>
          <a:xfrm>
            <a:off x="7632023" y="5537487"/>
            <a:ext cx="585314" cy="44800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4C2B4C63-82A6-B3FA-B644-8371240C91E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98802" y="5519890"/>
            <a:ext cx="523928" cy="505652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1D3E7678-89AA-BA2E-9731-B5B0D540277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415298" y="6080685"/>
            <a:ext cx="453685" cy="352272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507D6E41-20B7-458E-B867-9D7DF675AA9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35342" y="6084448"/>
            <a:ext cx="424548" cy="348509"/>
          </a:xfrm>
          <a:prstGeom prst="rect">
            <a:avLst/>
          </a:prstGeom>
        </p:spPr>
      </p:pic>
      <p:pic>
        <p:nvPicPr>
          <p:cNvPr id="45" name="Picture 44" descr="A close-up of a page&#10;&#10;AI-generated content may be incorrect.">
            <a:extLst>
              <a:ext uri="{FF2B5EF4-FFF2-40B4-BE49-F238E27FC236}">
                <a16:creationId xmlns:a16="http://schemas.microsoft.com/office/drawing/2014/main" id="{403486C7-DCBC-3290-8CEF-2C31B8C2FC62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72584" t="3616" r="16232" b="87978"/>
          <a:stretch>
            <a:fillRect/>
          </a:stretch>
        </p:blipFill>
        <p:spPr>
          <a:xfrm>
            <a:off x="11092688" y="6202071"/>
            <a:ext cx="496912" cy="370997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B3632365-E606-1088-B452-E08EB2AB3D0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755281" y="5833572"/>
            <a:ext cx="1125446" cy="388085"/>
          </a:xfrm>
          <a:prstGeom prst="rect">
            <a:avLst/>
          </a:prstGeom>
        </p:spPr>
      </p:pic>
      <p:pic>
        <p:nvPicPr>
          <p:cNvPr id="49" name="Picture 48" descr="A close up of a face&#10;&#10;AI-generated content may be incorrect.">
            <a:extLst>
              <a:ext uri="{FF2B5EF4-FFF2-40B4-BE49-F238E27FC236}">
                <a16:creationId xmlns:a16="http://schemas.microsoft.com/office/drawing/2014/main" id="{515C82A2-1271-6366-6F5D-C08581D53D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59731" y="6048652"/>
            <a:ext cx="386841" cy="428559"/>
          </a:xfrm>
          <a:prstGeom prst="rect">
            <a:avLst/>
          </a:prstGeom>
        </p:spPr>
      </p:pic>
      <p:pic>
        <p:nvPicPr>
          <p:cNvPr id="51" name="Picture 50" descr="A close-up of a page&#10;&#10;AI-generated content may be incorrect.">
            <a:extLst>
              <a:ext uri="{FF2B5EF4-FFF2-40B4-BE49-F238E27FC236}">
                <a16:creationId xmlns:a16="http://schemas.microsoft.com/office/drawing/2014/main" id="{521C94FD-D83B-CAEF-F6F7-5246154AD257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72584" t="3616" r="16232" b="86744"/>
          <a:stretch>
            <a:fillRect/>
          </a:stretch>
        </p:blipFill>
        <p:spPr>
          <a:xfrm>
            <a:off x="5141382" y="5586471"/>
            <a:ext cx="454181" cy="388897"/>
          </a:xfrm>
          <a:prstGeom prst="rect">
            <a:avLst/>
          </a:prstGeom>
        </p:spPr>
      </p:pic>
      <p:pic>
        <p:nvPicPr>
          <p:cNvPr id="53" name="Picture 52" descr="A close-up of a page&#10;&#10;AI-generated content may be incorrect.">
            <a:extLst>
              <a:ext uri="{FF2B5EF4-FFF2-40B4-BE49-F238E27FC236}">
                <a16:creationId xmlns:a16="http://schemas.microsoft.com/office/drawing/2014/main" id="{D749205D-B4D7-77D3-A383-77BE8036F392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88979" t="3344" r="1481" b="86664"/>
          <a:stretch>
            <a:fillRect/>
          </a:stretch>
        </p:blipFill>
        <p:spPr>
          <a:xfrm>
            <a:off x="6538808" y="6048652"/>
            <a:ext cx="386841" cy="402518"/>
          </a:xfrm>
          <a:prstGeom prst="rect">
            <a:avLst/>
          </a:prstGeom>
        </p:spPr>
      </p:pic>
      <p:pic>
        <p:nvPicPr>
          <p:cNvPr id="55" name="Picture 54" descr="A close up of a logo&#10;&#10;AI-generated content may be incorrect.">
            <a:extLst>
              <a:ext uri="{FF2B5EF4-FFF2-40B4-BE49-F238E27FC236}">
                <a16:creationId xmlns:a16="http://schemas.microsoft.com/office/drawing/2014/main" id="{E2195032-33E4-B60A-766F-28FFE4155BB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91939" y="6042338"/>
            <a:ext cx="489700" cy="408832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550D234B-8F85-92F4-D8A8-B9126E00186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6220" t="11291" r="11576" b="8007"/>
          <a:stretch>
            <a:fillRect/>
          </a:stretch>
        </p:blipFill>
        <p:spPr>
          <a:xfrm>
            <a:off x="5400639" y="6034453"/>
            <a:ext cx="534131" cy="408831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28011B3C-1FB4-17FD-D152-E37AD2BE5DB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50309" y="6023517"/>
            <a:ext cx="478113" cy="461434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F7F90D49-4A14-331B-8BDB-EE26208CBB5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197520" y="5583587"/>
            <a:ext cx="1165532" cy="401907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C23E4D8F-88F3-3613-3848-810DCEB4586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67704" y="5602683"/>
            <a:ext cx="380631" cy="335472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C66811DB-11D3-3372-377A-AED095EC6DC0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1" t="1" r="1280" b="8897"/>
          <a:stretch>
            <a:fillRect/>
          </a:stretch>
        </p:blipFill>
        <p:spPr>
          <a:xfrm>
            <a:off x="4746030" y="5602683"/>
            <a:ext cx="316985" cy="305622"/>
          </a:xfrm>
          <a:prstGeom prst="rect">
            <a:avLst/>
          </a:prstGeom>
        </p:spPr>
      </p:pic>
      <p:pic>
        <p:nvPicPr>
          <p:cNvPr id="67" name="Picture 66" descr="A close-up of a page&#10;&#10;AI-generated content may be incorrect.">
            <a:extLst>
              <a:ext uri="{FF2B5EF4-FFF2-40B4-BE49-F238E27FC236}">
                <a16:creationId xmlns:a16="http://schemas.microsoft.com/office/drawing/2014/main" id="{29C0BD65-D5A7-8A0B-F411-8EDA7A0DEBDD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88979" t="3344" r="1481" b="86664"/>
          <a:stretch>
            <a:fillRect/>
          </a:stretch>
        </p:blipFill>
        <p:spPr>
          <a:xfrm>
            <a:off x="4567667" y="4645298"/>
            <a:ext cx="382872" cy="398388"/>
          </a:xfrm>
          <a:prstGeom prst="rect">
            <a:avLst/>
          </a:prstGeom>
        </p:spPr>
      </p:pic>
      <p:pic>
        <p:nvPicPr>
          <p:cNvPr id="69" name="Picture 68" descr="A close up of a face&#10;&#10;AI-generated content may be incorrect.">
            <a:extLst>
              <a:ext uri="{FF2B5EF4-FFF2-40B4-BE49-F238E27FC236}">
                <a16:creationId xmlns:a16="http://schemas.microsoft.com/office/drawing/2014/main" id="{9CA89471-5AAF-EEE3-F14A-6E1F05A107E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9654" r="7421"/>
          <a:stretch>
            <a:fillRect/>
          </a:stretch>
        </p:blipFill>
        <p:spPr>
          <a:xfrm>
            <a:off x="3996050" y="3869002"/>
            <a:ext cx="416279" cy="483577"/>
          </a:xfrm>
          <a:prstGeom prst="rect">
            <a:avLst/>
          </a:prstGeom>
        </p:spPr>
      </p:pic>
      <p:pic>
        <p:nvPicPr>
          <p:cNvPr id="71" name="Picture 70" descr="A black letter on a blue background&#10;&#10;AI-generated content may be incorrect.">
            <a:extLst>
              <a:ext uri="{FF2B5EF4-FFF2-40B4-BE49-F238E27FC236}">
                <a16:creationId xmlns:a16="http://schemas.microsoft.com/office/drawing/2014/main" id="{C99D5334-4CE7-6E28-0D72-3E4B7B76F5F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402562" y="4312100"/>
            <a:ext cx="391886" cy="331596"/>
          </a:xfrm>
          <a:prstGeom prst="rect">
            <a:avLst/>
          </a:prstGeom>
        </p:spPr>
      </p:pic>
      <p:pic>
        <p:nvPicPr>
          <p:cNvPr id="73" name="Picture 72" descr="A close up of a logo&#10;&#10;AI-generated content may be incorrect.">
            <a:extLst>
              <a:ext uri="{FF2B5EF4-FFF2-40B4-BE49-F238E27FC236}">
                <a16:creationId xmlns:a16="http://schemas.microsoft.com/office/drawing/2014/main" id="{B699BC8B-246C-824F-6CCB-B09A789C5B4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08133" y="3876206"/>
            <a:ext cx="477192" cy="398389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E279D8C2-EC59-7FCA-5BC6-C326FC72309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42260" y="4409775"/>
            <a:ext cx="454182" cy="438338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8B142E1A-AB05-B7AF-A399-66EE9FD8102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552710" y="3876206"/>
            <a:ext cx="1085295" cy="374240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BA7E0921-A757-035E-5D83-8BB1A790C0F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84977" y="4702717"/>
            <a:ext cx="427056" cy="331596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079383BA-27D5-7762-B584-13FB4584401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59847" y="4280495"/>
            <a:ext cx="390692" cy="320717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EAB3782F-B508-2225-944D-C8DBC98F157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424118" y="6037942"/>
            <a:ext cx="363612" cy="349627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8F294CA-FD6B-18C3-FE44-9B1571FA66A2}"/>
              </a:ext>
            </a:extLst>
          </p:cNvPr>
          <p:cNvCxnSpPr>
            <a:cxnSpLocks/>
          </p:cNvCxnSpPr>
          <p:nvPr/>
        </p:nvCxnSpPr>
        <p:spPr>
          <a:xfrm>
            <a:off x="1716423" y="5034313"/>
            <a:ext cx="16615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683A7E9-2864-0504-B4E3-8627B39214A6}"/>
              </a:ext>
            </a:extLst>
          </p:cNvPr>
          <p:cNvCxnSpPr>
            <a:cxnSpLocks/>
          </p:cNvCxnSpPr>
          <p:nvPr/>
        </p:nvCxnSpPr>
        <p:spPr>
          <a:xfrm>
            <a:off x="1100598" y="5012191"/>
            <a:ext cx="16615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FF362BE-07BF-7C51-07AD-89B5D1C9AB6F}"/>
              </a:ext>
            </a:extLst>
          </p:cNvPr>
          <p:cNvCxnSpPr>
            <a:cxnSpLocks/>
          </p:cNvCxnSpPr>
          <p:nvPr/>
        </p:nvCxnSpPr>
        <p:spPr>
          <a:xfrm>
            <a:off x="1159397" y="5774190"/>
            <a:ext cx="16615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6261A4F-6C03-C097-7F7A-F8BBB703FA66}"/>
              </a:ext>
            </a:extLst>
          </p:cNvPr>
          <p:cNvCxnSpPr>
            <a:cxnSpLocks/>
          </p:cNvCxnSpPr>
          <p:nvPr/>
        </p:nvCxnSpPr>
        <p:spPr>
          <a:xfrm>
            <a:off x="1911785" y="5774190"/>
            <a:ext cx="16615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21C164-E1AC-39C6-D3C4-FDCD41A8D254}"/>
              </a:ext>
            </a:extLst>
          </p:cNvPr>
          <p:cNvCxnSpPr>
            <a:cxnSpLocks/>
          </p:cNvCxnSpPr>
          <p:nvPr/>
        </p:nvCxnSpPr>
        <p:spPr>
          <a:xfrm>
            <a:off x="4975524" y="4250446"/>
            <a:ext cx="25278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2091328-4994-04E4-3E1C-6E5DAB228AE2}"/>
              </a:ext>
            </a:extLst>
          </p:cNvPr>
          <p:cNvCxnSpPr>
            <a:cxnSpLocks/>
          </p:cNvCxnSpPr>
          <p:nvPr/>
        </p:nvCxnSpPr>
        <p:spPr>
          <a:xfrm>
            <a:off x="3479733" y="4596493"/>
            <a:ext cx="305592" cy="4719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E5C4311-5844-169E-D940-8047497AB364}"/>
              </a:ext>
            </a:extLst>
          </p:cNvPr>
          <p:cNvCxnSpPr>
            <a:cxnSpLocks/>
          </p:cNvCxnSpPr>
          <p:nvPr/>
        </p:nvCxnSpPr>
        <p:spPr>
          <a:xfrm>
            <a:off x="3645883" y="5005014"/>
            <a:ext cx="16615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3993DFC-B0C0-FF15-7A5C-1A7153CD8305}"/>
              </a:ext>
            </a:extLst>
          </p:cNvPr>
          <p:cNvCxnSpPr>
            <a:cxnSpLocks/>
          </p:cNvCxnSpPr>
          <p:nvPr/>
        </p:nvCxnSpPr>
        <p:spPr>
          <a:xfrm>
            <a:off x="3942260" y="4848113"/>
            <a:ext cx="16615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AD3B9F6-6AF4-38D0-B9AC-9A3FF41E4C37}"/>
              </a:ext>
            </a:extLst>
          </p:cNvPr>
          <p:cNvCxnSpPr>
            <a:cxnSpLocks/>
          </p:cNvCxnSpPr>
          <p:nvPr/>
        </p:nvCxnSpPr>
        <p:spPr>
          <a:xfrm>
            <a:off x="4726299" y="4943364"/>
            <a:ext cx="16615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752B4FB-2EB5-0CFE-C7CA-F663F8EA4D9C}"/>
              </a:ext>
            </a:extLst>
          </p:cNvPr>
          <p:cNvCxnSpPr>
            <a:cxnSpLocks/>
          </p:cNvCxnSpPr>
          <p:nvPr/>
        </p:nvCxnSpPr>
        <p:spPr>
          <a:xfrm>
            <a:off x="4809374" y="4571912"/>
            <a:ext cx="16615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D440B43-59EE-322F-9B2A-7F1BCD37157F}"/>
              </a:ext>
            </a:extLst>
          </p:cNvPr>
          <p:cNvCxnSpPr>
            <a:cxnSpLocks/>
          </p:cNvCxnSpPr>
          <p:nvPr/>
        </p:nvCxnSpPr>
        <p:spPr>
          <a:xfrm>
            <a:off x="3581400" y="4178907"/>
            <a:ext cx="16615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A132C40-B10F-A462-EEB7-47B7A80225A7}"/>
              </a:ext>
            </a:extLst>
          </p:cNvPr>
          <p:cNvCxnSpPr>
            <a:cxnSpLocks/>
          </p:cNvCxnSpPr>
          <p:nvPr/>
        </p:nvCxnSpPr>
        <p:spPr>
          <a:xfrm>
            <a:off x="3996050" y="4325737"/>
            <a:ext cx="16615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04FCC68-4869-2B0B-81F0-CC0CCEFBE2A8}"/>
              </a:ext>
            </a:extLst>
          </p:cNvPr>
          <p:cNvCxnSpPr>
            <a:cxnSpLocks/>
          </p:cNvCxnSpPr>
          <p:nvPr/>
        </p:nvCxnSpPr>
        <p:spPr>
          <a:xfrm>
            <a:off x="11092688" y="6137984"/>
            <a:ext cx="16615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2250112-B77C-C6FE-FEF6-EE82978A7249}"/>
              </a:ext>
            </a:extLst>
          </p:cNvPr>
          <p:cNvCxnSpPr>
            <a:cxnSpLocks/>
          </p:cNvCxnSpPr>
          <p:nvPr/>
        </p:nvCxnSpPr>
        <p:spPr>
          <a:xfrm>
            <a:off x="11409727" y="6477211"/>
            <a:ext cx="16615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99A894C-DEFF-F0A3-7DBD-15DC59DE82F7}"/>
              </a:ext>
            </a:extLst>
          </p:cNvPr>
          <p:cNvCxnSpPr>
            <a:cxnSpLocks/>
          </p:cNvCxnSpPr>
          <p:nvPr/>
        </p:nvCxnSpPr>
        <p:spPr>
          <a:xfrm>
            <a:off x="9568688" y="5938155"/>
            <a:ext cx="10675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04D1F5B-300C-B2AC-BBFD-8C4AF887D555}"/>
              </a:ext>
            </a:extLst>
          </p:cNvPr>
          <p:cNvCxnSpPr>
            <a:cxnSpLocks/>
          </p:cNvCxnSpPr>
          <p:nvPr/>
        </p:nvCxnSpPr>
        <p:spPr>
          <a:xfrm>
            <a:off x="9072411" y="5938155"/>
            <a:ext cx="10675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F7EFDBE-C92B-9B60-8F47-12EF7A64158D}"/>
              </a:ext>
            </a:extLst>
          </p:cNvPr>
          <p:cNvCxnSpPr>
            <a:cxnSpLocks/>
          </p:cNvCxnSpPr>
          <p:nvPr/>
        </p:nvCxnSpPr>
        <p:spPr>
          <a:xfrm>
            <a:off x="8610600" y="5898952"/>
            <a:ext cx="10675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7211B10-3857-0B48-C62A-F4F0610AF3E2}"/>
              </a:ext>
            </a:extLst>
          </p:cNvPr>
          <p:cNvCxnSpPr>
            <a:cxnSpLocks/>
          </p:cNvCxnSpPr>
          <p:nvPr/>
        </p:nvCxnSpPr>
        <p:spPr>
          <a:xfrm>
            <a:off x="8044688" y="5898952"/>
            <a:ext cx="10675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BB1C53B-E86D-D38D-DF08-614D69831DBB}"/>
              </a:ext>
            </a:extLst>
          </p:cNvPr>
          <p:cNvCxnSpPr>
            <a:cxnSpLocks/>
          </p:cNvCxnSpPr>
          <p:nvPr/>
        </p:nvCxnSpPr>
        <p:spPr>
          <a:xfrm>
            <a:off x="9019031" y="6386032"/>
            <a:ext cx="10675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27DAC52-14E7-C220-5EF0-70B95B4798C4}"/>
              </a:ext>
            </a:extLst>
          </p:cNvPr>
          <p:cNvCxnSpPr>
            <a:cxnSpLocks/>
          </p:cNvCxnSpPr>
          <p:nvPr/>
        </p:nvCxnSpPr>
        <p:spPr>
          <a:xfrm>
            <a:off x="8503841" y="6372772"/>
            <a:ext cx="10675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51626C0-0AD6-A887-78AE-4CE597BE655A}"/>
              </a:ext>
            </a:extLst>
          </p:cNvPr>
          <p:cNvCxnSpPr>
            <a:cxnSpLocks/>
          </p:cNvCxnSpPr>
          <p:nvPr/>
        </p:nvCxnSpPr>
        <p:spPr>
          <a:xfrm>
            <a:off x="7886721" y="6430242"/>
            <a:ext cx="199515" cy="64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1FF0AF0F-3143-6ECE-51FC-30E26AD789A4}"/>
              </a:ext>
            </a:extLst>
          </p:cNvPr>
          <p:cNvCxnSpPr>
            <a:cxnSpLocks/>
          </p:cNvCxnSpPr>
          <p:nvPr/>
        </p:nvCxnSpPr>
        <p:spPr>
          <a:xfrm>
            <a:off x="7040411" y="6441747"/>
            <a:ext cx="10675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8DF7B0BD-C6FE-C362-430D-EF727004B74D}"/>
              </a:ext>
            </a:extLst>
          </p:cNvPr>
          <p:cNvCxnSpPr>
            <a:cxnSpLocks/>
          </p:cNvCxnSpPr>
          <p:nvPr/>
        </p:nvCxnSpPr>
        <p:spPr>
          <a:xfrm>
            <a:off x="6579303" y="6328924"/>
            <a:ext cx="10675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83EABBB7-173E-68DD-A6E2-C249923364A2}"/>
              </a:ext>
            </a:extLst>
          </p:cNvPr>
          <p:cNvCxnSpPr>
            <a:cxnSpLocks/>
          </p:cNvCxnSpPr>
          <p:nvPr/>
        </p:nvCxnSpPr>
        <p:spPr>
          <a:xfrm>
            <a:off x="6042620" y="6372772"/>
            <a:ext cx="10675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82521318-147C-6523-436D-6F6F26B1B9E0}"/>
              </a:ext>
            </a:extLst>
          </p:cNvPr>
          <p:cNvCxnSpPr>
            <a:cxnSpLocks/>
          </p:cNvCxnSpPr>
          <p:nvPr/>
        </p:nvCxnSpPr>
        <p:spPr>
          <a:xfrm>
            <a:off x="5537200" y="6372772"/>
            <a:ext cx="27353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55C59241-6D94-D004-5BFE-95C2AB72AF6F}"/>
              </a:ext>
            </a:extLst>
          </p:cNvPr>
          <p:cNvCxnSpPr>
            <a:cxnSpLocks/>
          </p:cNvCxnSpPr>
          <p:nvPr/>
        </p:nvCxnSpPr>
        <p:spPr>
          <a:xfrm>
            <a:off x="5063015" y="6386032"/>
            <a:ext cx="10675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86CF177-69B0-EC36-B6CD-E47039144A2D}"/>
              </a:ext>
            </a:extLst>
          </p:cNvPr>
          <p:cNvCxnSpPr>
            <a:cxnSpLocks/>
          </p:cNvCxnSpPr>
          <p:nvPr/>
        </p:nvCxnSpPr>
        <p:spPr>
          <a:xfrm>
            <a:off x="6421773" y="5900822"/>
            <a:ext cx="10675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7D58E6E7-1217-95DD-F8AB-9D16859B3423}"/>
              </a:ext>
            </a:extLst>
          </p:cNvPr>
          <p:cNvCxnSpPr>
            <a:cxnSpLocks/>
          </p:cNvCxnSpPr>
          <p:nvPr/>
        </p:nvCxnSpPr>
        <p:spPr>
          <a:xfrm>
            <a:off x="6989611" y="5911539"/>
            <a:ext cx="208658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0C44734F-C1E3-F4AA-4D24-598BD7838AD6}"/>
              </a:ext>
            </a:extLst>
          </p:cNvPr>
          <p:cNvCxnSpPr>
            <a:cxnSpLocks/>
          </p:cNvCxnSpPr>
          <p:nvPr/>
        </p:nvCxnSpPr>
        <p:spPr>
          <a:xfrm>
            <a:off x="5174924" y="5917990"/>
            <a:ext cx="10675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1A888F73-6798-E6DD-2D40-0731E03EF93C}"/>
              </a:ext>
            </a:extLst>
          </p:cNvPr>
          <p:cNvCxnSpPr>
            <a:cxnSpLocks/>
          </p:cNvCxnSpPr>
          <p:nvPr/>
        </p:nvCxnSpPr>
        <p:spPr>
          <a:xfrm>
            <a:off x="9430930" y="6435989"/>
            <a:ext cx="199515" cy="64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232898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455D5-3B19-F53F-4D2C-2B886F050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50463-AC94-8571-45DC-4EFA9DDDD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3B2AE9-7C5C-E530-8892-268045240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BA0C78-C3C1-32EF-43CF-5F48FE9E5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98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EF18CB0-9F74-DD6E-0A55-0454FAA6CB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DB9074-3088-CBA3-EF64-CDB451745E3B}"/>
              </a:ext>
            </a:extLst>
          </p:cNvPr>
          <p:cNvSpPr/>
          <p:nvPr/>
        </p:nvSpPr>
        <p:spPr>
          <a:xfrm>
            <a:off x="4608068" y="3085020"/>
            <a:ext cx="3598381" cy="341950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CA"/>
          </a:p>
        </p:txBody>
      </p:sp>
      <p:pic>
        <p:nvPicPr>
          <p:cNvPr id="3" name="Picture 2" descr="A close-up of a page&#10;&#10;AI-generated content may be incorrect.">
            <a:extLst>
              <a:ext uri="{FF2B5EF4-FFF2-40B4-BE49-F238E27FC236}">
                <a16:creationId xmlns:a16="http://schemas.microsoft.com/office/drawing/2014/main" id="{3225CA09-7434-C06E-EDDD-73CF11EE2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923461"/>
            <a:ext cx="5791200" cy="57531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E3E6017-C3D1-F967-89C9-8889E06FE3AD}"/>
              </a:ext>
            </a:extLst>
          </p:cNvPr>
          <p:cNvCxnSpPr>
            <a:cxnSpLocks/>
          </p:cNvCxnSpPr>
          <p:nvPr/>
        </p:nvCxnSpPr>
        <p:spPr>
          <a:xfrm>
            <a:off x="8382000" y="1611225"/>
            <a:ext cx="2286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796A67C-5800-C5AA-0CE1-491674E74853}"/>
              </a:ext>
            </a:extLst>
          </p:cNvPr>
          <p:cNvCxnSpPr>
            <a:cxnSpLocks/>
          </p:cNvCxnSpPr>
          <p:nvPr/>
        </p:nvCxnSpPr>
        <p:spPr>
          <a:xfrm>
            <a:off x="7458075" y="1611225"/>
            <a:ext cx="61912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249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26B5C-1080-5D68-0F51-14288D28A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A9F68-85B0-28C6-9FA5-55148B176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29AB8A-B2CA-3A49-8C5E-3D04D5125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D6F020-5953-7F16-6AAB-306022895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99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20B3A44-9E41-4BB8-883D-58D412360D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9BD51B-3FCE-5A0F-1B42-19B474002B40}"/>
              </a:ext>
            </a:extLst>
          </p:cNvPr>
          <p:cNvSpPr/>
          <p:nvPr/>
        </p:nvSpPr>
        <p:spPr>
          <a:xfrm>
            <a:off x="4608068" y="3085020"/>
            <a:ext cx="3598381" cy="341950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CA"/>
          </a:p>
        </p:txBody>
      </p:sp>
      <p:pic>
        <p:nvPicPr>
          <p:cNvPr id="12" name="Picture 11" descr="A close-up of a text&#10;&#10;AI-generated content may be incorrect.">
            <a:extLst>
              <a:ext uri="{FF2B5EF4-FFF2-40B4-BE49-F238E27FC236}">
                <a16:creationId xmlns:a16="http://schemas.microsoft.com/office/drawing/2014/main" id="{7C01F9B0-6FB8-2975-484A-45A46567ED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2750" y="1842994"/>
            <a:ext cx="6286500" cy="47371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AF59C96-A486-B21E-BCB2-46773F3CBADC}"/>
              </a:ext>
            </a:extLst>
          </p:cNvPr>
          <p:cNvCxnSpPr>
            <a:cxnSpLocks/>
          </p:cNvCxnSpPr>
          <p:nvPr/>
        </p:nvCxnSpPr>
        <p:spPr>
          <a:xfrm>
            <a:off x="4402455" y="4537575"/>
            <a:ext cx="61722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686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2E158-F080-8798-3260-53759E1EB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88409-AFF1-C305-6944-66B81E14E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E126AD-4422-DD43-D551-CDEE9D44C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B0E0F0-C63C-BDAB-5C79-68E59DF4F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100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C2ACE63-878C-14CE-AA62-67B3C7D658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Al-Madd Al-</a:t>
            </a:r>
            <a:r>
              <a:rPr lang="en-US" dirty="0" err="1"/>
              <a:t>Far’ee</a:t>
            </a:r>
            <a:r>
              <a:rPr lang="en-US" dirty="0"/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المد الفرعي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D72309-1A52-6D70-F144-99B0FC090B00}"/>
              </a:ext>
            </a:extLst>
          </p:cNvPr>
          <p:cNvSpPr/>
          <p:nvPr/>
        </p:nvSpPr>
        <p:spPr>
          <a:xfrm>
            <a:off x="4608068" y="3085020"/>
            <a:ext cx="3598381" cy="341950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CA"/>
          </a:p>
        </p:txBody>
      </p:sp>
      <p:pic>
        <p:nvPicPr>
          <p:cNvPr id="10" name="Picture 9" descr="A close-up of a page&#10;&#10;AI-generated content may be incorrect.">
            <a:extLst>
              <a:ext uri="{FF2B5EF4-FFF2-40B4-BE49-F238E27FC236}">
                <a16:creationId xmlns:a16="http://schemas.microsoft.com/office/drawing/2014/main" id="{DEEDA37D-B0B7-D9FA-3A3C-A6CFA31AD0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9130" y="1818560"/>
            <a:ext cx="4753739" cy="468596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CD26048-C4C6-22D5-B1DA-E995BFCCA5C2}"/>
              </a:ext>
            </a:extLst>
          </p:cNvPr>
          <p:cNvCxnSpPr>
            <a:cxnSpLocks/>
          </p:cNvCxnSpPr>
          <p:nvPr/>
        </p:nvCxnSpPr>
        <p:spPr>
          <a:xfrm>
            <a:off x="7670253" y="3337425"/>
            <a:ext cx="61722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8AFD91F-E61E-3125-91F7-A58B8924BB66}"/>
              </a:ext>
            </a:extLst>
          </p:cNvPr>
          <p:cNvCxnSpPr>
            <a:cxnSpLocks/>
          </p:cNvCxnSpPr>
          <p:nvPr/>
        </p:nvCxnSpPr>
        <p:spPr>
          <a:xfrm>
            <a:off x="4698453" y="4869269"/>
            <a:ext cx="76753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D63D142-BBD8-3ADC-9ECF-ABD90DDCBECC}"/>
              </a:ext>
            </a:extLst>
          </p:cNvPr>
          <p:cNvCxnSpPr>
            <a:cxnSpLocks/>
          </p:cNvCxnSpPr>
          <p:nvPr/>
        </p:nvCxnSpPr>
        <p:spPr>
          <a:xfrm>
            <a:off x="7963319" y="5341350"/>
            <a:ext cx="38906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2959C1B-BBC9-63A3-4EC6-4EA3425188A9}"/>
              </a:ext>
            </a:extLst>
          </p:cNvPr>
          <p:cNvCxnSpPr>
            <a:cxnSpLocks/>
          </p:cNvCxnSpPr>
          <p:nvPr/>
        </p:nvCxnSpPr>
        <p:spPr>
          <a:xfrm>
            <a:off x="7611626" y="5341350"/>
            <a:ext cx="286213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2092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F07F86-3AB7-99D5-EC39-73E12FF2A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77ADD6-46C3-F4E1-F3BF-B5989628A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471F-87AA-2040-850D-6194AF271B29}" type="datetime1">
              <a:rPr lang="en-CA" smtClean="0"/>
              <a:t>2026-09-01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721F30-39C9-F388-FCCC-F04C83FC2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101</a:t>
            </a:fld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CD9188E0-83BB-27E0-CF91-0A4EA1C5E0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7324895"/>
              </p:ext>
            </p:extLst>
          </p:nvPr>
        </p:nvGraphicFramePr>
        <p:xfrm>
          <a:off x="0" y="-127591"/>
          <a:ext cx="12192000" cy="69005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 descr="A black face with a white background&#10;&#10;AI-generated content may be incorrect.">
            <a:extLst>
              <a:ext uri="{FF2B5EF4-FFF2-40B4-BE49-F238E27FC236}">
                <a16:creationId xmlns:a16="http://schemas.microsoft.com/office/drawing/2014/main" id="{1AF4D16F-FF4A-5536-A6D5-4A4408BB7E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1400" y="2156721"/>
            <a:ext cx="382019" cy="334267"/>
          </a:xfrm>
          <a:prstGeom prst="rect">
            <a:avLst/>
          </a:prstGeom>
        </p:spPr>
      </p:pic>
      <p:pic>
        <p:nvPicPr>
          <p:cNvPr id="7" name="Picture 6" descr="A black writing on a white surface&#10;&#10;AI-generated content may be incorrect.">
            <a:extLst>
              <a:ext uri="{FF2B5EF4-FFF2-40B4-BE49-F238E27FC236}">
                <a16:creationId xmlns:a16="http://schemas.microsoft.com/office/drawing/2014/main" id="{781EBB49-B467-CD33-EA26-439B5C9B1C1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406" y="1342662"/>
            <a:ext cx="513588" cy="5312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DE5BE1-00AB-8EF7-88CD-4502076412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3780" y="4047031"/>
            <a:ext cx="1023769" cy="5315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C9DD5D2-B455-56E5-DEFB-753648BD5292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51203" r="41678"/>
          <a:stretch>
            <a:fillRect/>
          </a:stretch>
        </p:blipFill>
        <p:spPr>
          <a:xfrm>
            <a:off x="2955897" y="6006723"/>
            <a:ext cx="322964" cy="509578"/>
          </a:xfrm>
          <a:prstGeom prst="rect">
            <a:avLst/>
          </a:prstGeom>
        </p:spPr>
      </p:pic>
      <p:pic>
        <p:nvPicPr>
          <p:cNvPr id="10" name="Picture 9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04AE8F76-DAB2-A78C-E301-77472A9BA7B3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63929" t="-1901" b="1"/>
          <a:stretch>
            <a:fillRect/>
          </a:stretch>
        </p:blipFill>
        <p:spPr>
          <a:xfrm>
            <a:off x="2775098" y="4383758"/>
            <a:ext cx="503763" cy="362136"/>
          </a:xfrm>
          <a:prstGeom prst="rect">
            <a:avLst/>
          </a:prstGeom>
        </p:spPr>
      </p:pic>
      <p:pic>
        <p:nvPicPr>
          <p:cNvPr id="11" name="Picture 10" descr="A black writing on a white surface&#10;&#10;AI-generated content may be incorrect.">
            <a:extLst>
              <a:ext uri="{FF2B5EF4-FFF2-40B4-BE49-F238E27FC236}">
                <a16:creationId xmlns:a16="http://schemas.microsoft.com/office/drawing/2014/main" id="{28D59865-3499-EF14-03A0-2D61750DE637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3401" t="16131" r="4753" b="8755"/>
          <a:stretch>
            <a:fillRect/>
          </a:stretch>
        </p:blipFill>
        <p:spPr>
          <a:xfrm>
            <a:off x="2613400" y="5392557"/>
            <a:ext cx="665461" cy="277907"/>
          </a:xfrm>
          <a:prstGeom prst="rect">
            <a:avLst/>
          </a:prstGeom>
        </p:spPr>
      </p:pic>
      <p:pic>
        <p:nvPicPr>
          <p:cNvPr id="12" name="Picture 11" descr="A close up of a sign&#10;&#10;AI-generated content may be incorrect.">
            <a:extLst>
              <a:ext uri="{FF2B5EF4-FFF2-40B4-BE49-F238E27FC236}">
                <a16:creationId xmlns:a16="http://schemas.microsoft.com/office/drawing/2014/main" id="{B860F0C2-A750-66DC-201B-E736E78961B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83852" y="4418603"/>
            <a:ext cx="581452" cy="446725"/>
          </a:xfrm>
          <a:prstGeom prst="rect">
            <a:avLst/>
          </a:prstGeom>
        </p:spPr>
      </p:pic>
      <p:pic>
        <p:nvPicPr>
          <p:cNvPr id="13" name="Picture 12" descr="A close up of a sign&#10;&#10;AI-generated content may be incorrect.">
            <a:extLst>
              <a:ext uri="{FF2B5EF4-FFF2-40B4-BE49-F238E27FC236}">
                <a16:creationId xmlns:a16="http://schemas.microsoft.com/office/drawing/2014/main" id="{9E341396-CEF2-ADE3-FC2C-A1E0ED3C7787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47827" t="1994" r="36233" b="50207"/>
          <a:stretch>
            <a:fillRect/>
          </a:stretch>
        </p:blipFill>
        <p:spPr>
          <a:xfrm>
            <a:off x="4348026" y="5478346"/>
            <a:ext cx="717277" cy="446725"/>
          </a:xfrm>
          <a:prstGeom prst="rect">
            <a:avLst/>
          </a:prstGeom>
        </p:spPr>
      </p:pic>
      <p:pic>
        <p:nvPicPr>
          <p:cNvPr id="14" name="Picture 13" descr="A close up of a sign&#10;&#10;AI-generated content may be incorrect.">
            <a:extLst>
              <a:ext uri="{FF2B5EF4-FFF2-40B4-BE49-F238E27FC236}">
                <a16:creationId xmlns:a16="http://schemas.microsoft.com/office/drawing/2014/main" id="{75D923D0-F663-5C94-A337-B37A62677CE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01085" y="3609540"/>
            <a:ext cx="698680" cy="437491"/>
          </a:xfrm>
          <a:prstGeom prst="rect">
            <a:avLst/>
          </a:prstGeom>
        </p:spPr>
      </p:pic>
      <p:pic>
        <p:nvPicPr>
          <p:cNvPr id="15" name="Picture 14" descr="A close up of a sign&#10;&#10;AI-generated content may be incorrect.">
            <a:extLst>
              <a:ext uri="{FF2B5EF4-FFF2-40B4-BE49-F238E27FC236}">
                <a16:creationId xmlns:a16="http://schemas.microsoft.com/office/drawing/2014/main" id="{53DEDE30-A841-AFAC-CC5B-C8D1C7854A3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036983" y="3573511"/>
            <a:ext cx="938556" cy="449725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BA5E92DD-2283-8E27-6FDE-1D4DDC575032}"/>
              </a:ext>
            </a:extLst>
          </p:cNvPr>
          <p:cNvGrpSpPr/>
          <p:nvPr/>
        </p:nvGrpSpPr>
        <p:grpSpPr>
          <a:xfrm>
            <a:off x="7336971" y="4830481"/>
            <a:ext cx="751115" cy="351120"/>
            <a:chOff x="8591552" y="5385012"/>
            <a:chExt cx="1390648" cy="643230"/>
          </a:xfrm>
        </p:grpSpPr>
        <p:pic>
          <p:nvPicPr>
            <p:cNvPr id="18" name="Picture 17" descr="A close up of a blue background&#10;&#10;AI-generated content may be incorrect.">
              <a:extLst>
                <a:ext uri="{FF2B5EF4-FFF2-40B4-BE49-F238E27FC236}">
                  <a16:creationId xmlns:a16="http://schemas.microsoft.com/office/drawing/2014/main" id="{31B7EDE0-1014-181C-322D-6DB4B2F6B1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rcRect l="1799" t="6057" r="86846" b="52291"/>
            <a:stretch>
              <a:fillRect/>
            </a:stretch>
          </p:blipFill>
          <p:spPr>
            <a:xfrm>
              <a:off x="9099698" y="5385012"/>
              <a:ext cx="882502" cy="629577"/>
            </a:xfrm>
            <a:prstGeom prst="rect">
              <a:avLst/>
            </a:prstGeom>
          </p:spPr>
        </p:pic>
        <p:pic>
          <p:nvPicPr>
            <p:cNvPr id="19" name="Picture 18" descr="A close up of a blue background&#10;&#10;AI-generated content may be incorrect.">
              <a:extLst>
                <a:ext uri="{FF2B5EF4-FFF2-40B4-BE49-F238E27FC236}">
                  <a16:creationId xmlns:a16="http://schemas.microsoft.com/office/drawing/2014/main" id="{79FEEF4C-8BF2-AB01-50E3-03034EEF64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rcRect l="92051" t="57499" r="1411" b="849"/>
            <a:stretch>
              <a:fillRect/>
            </a:stretch>
          </p:blipFill>
          <p:spPr>
            <a:xfrm>
              <a:off x="8591552" y="5398665"/>
              <a:ext cx="508146" cy="629577"/>
            </a:xfrm>
            <a:prstGeom prst="rect">
              <a:avLst/>
            </a:prstGeom>
          </p:spPr>
        </p:pic>
      </p:grpSp>
      <p:pic>
        <p:nvPicPr>
          <p:cNvPr id="21" name="Picture 20" descr="A close up of a sign&#10;&#10;AI-generated content may be incorrect.">
            <a:extLst>
              <a:ext uri="{FF2B5EF4-FFF2-40B4-BE49-F238E27FC236}">
                <a16:creationId xmlns:a16="http://schemas.microsoft.com/office/drawing/2014/main" id="{9B06BD99-0209-BA39-C3EC-A767E966CC2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965213" y="3411935"/>
            <a:ext cx="525983" cy="471030"/>
          </a:xfrm>
          <a:prstGeom prst="rect">
            <a:avLst/>
          </a:prstGeom>
        </p:spPr>
      </p:pic>
      <p:pic>
        <p:nvPicPr>
          <p:cNvPr id="5" name="Picture 4" descr="A close up of a sign&#10;&#10;AI-generated content may be incorrect.">
            <a:extLst>
              <a:ext uri="{FF2B5EF4-FFF2-40B4-BE49-F238E27FC236}">
                <a16:creationId xmlns:a16="http://schemas.microsoft.com/office/drawing/2014/main" id="{804F26F0-68DF-0F0A-F96B-BF0AAB67C1F8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47827" t="1994" r="36233" b="50207"/>
          <a:stretch>
            <a:fillRect/>
          </a:stretch>
        </p:blipFill>
        <p:spPr>
          <a:xfrm>
            <a:off x="11585602" y="3609540"/>
            <a:ext cx="606398" cy="377669"/>
          </a:xfrm>
          <a:prstGeom prst="rect">
            <a:avLst/>
          </a:prstGeom>
        </p:spPr>
      </p:pic>
      <p:pic>
        <p:nvPicPr>
          <p:cNvPr id="22" name="Picture 21" descr="A black text on a white surface&#10;&#10;AI-generated content may be incorrect.">
            <a:extLst>
              <a:ext uri="{FF2B5EF4-FFF2-40B4-BE49-F238E27FC236}">
                <a16:creationId xmlns:a16="http://schemas.microsoft.com/office/drawing/2014/main" id="{E6450A14-7CFA-F4F3-C650-64B1541A32C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673707" y="5057337"/>
            <a:ext cx="476656" cy="360833"/>
          </a:xfrm>
          <a:prstGeom prst="rect">
            <a:avLst/>
          </a:prstGeom>
        </p:spPr>
      </p:pic>
      <p:pic>
        <p:nvPicPr>
          <p:cNvPr id="23" name="Picture 22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99AFFBB8-2B8D-3220-DB52-177E99F357A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673707" y="5912714"/>
            <a:ext cx="496206" cy="409035"/>
          </a:xfrm>
          <a:prstGeom prst="rect">
            <a:avLst/>
          </a:prstGeom>
        </p:spPr>
      </p:pic>
      <p:pic>
        <p:nvPicPr>
          <p:cNvPr id="24" name="Picture 23" descr="A close up of a face&#10;&#10;AI-generated content may be incorrect.">
            <a:extLst>
              <a:ext uri="{FF2B5EF4-FFF2-40B4-BE49-F238E27FC236}">
                <a16:creationId xmlns:a16="http://schemas.microsoft.com/office/drawing/2014/main" id="{D2F01EAD-0445-1F4E-E18D-2E9DD165581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1468095" y="5912714"/>
            <a:ext cx="424617" cy="409035"/>
          </a:xfrm>
          <a:prstGeom prst="rect">
            <a:avLst/>
          </a:prstGeom>
        </p:spPr>
      </p:pic>
      <p:pic>
        <p:nvPicPr>
          <p:cNvPr id="25" name="Picture 24" descr="A close up of a face&#10;&#10;AI-generated content may be incorrect.">
            <a:extLst>
              <a:ext uri="{FF2B5EF4-FFF2-40B4-BE49-F238E27FC236}">
                <a16:creationId xmlns:a16="http://schemas.microsoft.com/office/drawing/2014/main" id="{553A856A-9679-767B-6D54-378F0D5115EA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1571378" y="5110001"/>
            <a:ext cx="321334" cy="355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26080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A2E71A-184B-25D6-6D6B-55E3114C3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6E275-8A60-A647-8E94-4D85622C58FB}" type="datetime1">
              <a:rPr lang="en-CA" smtClean="0"/>
              <a:t>2026-09-01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1264DA-7C55-BBA0-812B-571C3C8C8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102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94989EB-58A0-BAA6-F358-E2C87B28B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179" y="364809"/>
            <a:ext cx="10515600" cy="892829"/>
          </a:xfrm>
        </p:spPr>
        <p:txBody>
          <a:bodyPr/>
          <a:lstStyle/>
          <a:p>
            <a:r>
              <a:rPr lang="en-US" dirty="0"/>
              <a:t>Rules of Madd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9816E27-A6AD-68A7-485D-00C82A149D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9915465"/>
              </p:ext>
            </p:extLst>
          </p:nvPr>
        </p:nvGraphicFramePr>
        <p:xfrm>
          <a:off x="387179" y="1257638"/>
          <a:ext cx="11417642" cy="50345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1286">
                  <a:extLst>
                    <a:ext uri="{9D8B030D-6E8A-4147-A177-3AD203B41FA5}">
                      <a16:colId xmlns:a16="http://schemas.microsoft.com/office/drawing/2014/main" val="4196227368"/>
                    </a:ext>
                  </a:extLst>
                </a:gridCol>
                <a:gridCol w="1058562">
                  <a:extLst>
                    <a:ext uri="{9D8B030D-6E8A-4147-A177-3AD203B41FA5}">
                      <a16:colId xmlns:a16="http://schemas.microsoft.com/office/drawing/2014/main" val="1131513808"/>
                    </a:ext>
                  </a:extLst>
                </a:gridCol>
                <a:gridCol w="2570205">
                  <a:extLst>
                    <a:ext uri="{9D8B030D-6E8A-4147-A177-3AD203B41FA5}">
                      <a16:colId xmlns:a16="http://schemas.microsoft.com/office/drawing/2014/main" val="549828807"/>
                    </a:ext>
                  </a:extLst>
                </a:gridCol>
                <a:gridCol w="2932671">
                  <a:extLst>
                    <a:ext uri="{9D8B030D-6E8A-4147-A177-3AD203B41FA5}">
                      <a16:colId xmlns:a16="http://schemas.microsoft.com/office/drawing/2014/main" val="484846902"/>
                    </a:ext>
                  </a:extLst>
                </a:gridCol>
                <a:gridCol w="2594918">
                  <a:extLst>
                    <a:ext uri="{9D8B030D-6E8A-4147-A177-3AD203B41FA5}">
                      <a16:colId xmlns:a16="http://schemas.microsoft.com/office/drawing/2014/main" val="3616374146"/>
                    </a:ext>
                  </a:extLst>
                </a:gridCol>
              </a:tblGrid>
              <a:tr h="496109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</a:pPr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Madd Type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Caused by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Types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</a:pPr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Rule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</a:pPr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Length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2252045"/>
                  </a:ext>
                </a:extLst>
              </a:tr>
              <a:tr h="4961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Calibri"/>
                        </a:rPr>
                        <a:t>Al-Madd Al-</a:t>
                      </a:r>
                      <a:r>
                        <a:rPr lang="en-CA" sz="1600" kern="12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Calibri"/>
                        </a:rPr>
                        <a:t>Tabee’ee</a:t>
                      </a:r>
                      <a:br>
                        <a:rPr lang="en-C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Calibri"/>
                        </a:rPr>
                      </a:br>
                      <a:r>
                        <a:rPr lang="en-C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Calibri"/>
                        </a:rPr>
                        <a:t>(Madd of Origin)</a:t>
                      </a:r>
                      <a:br>
                        <a:rPr lang="en-C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Calibri"/>
                        </a:rPr>
                      </a:br>
                      <a:r>
                        <a:rPr lang="ar-KW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المد الطبيعي</a:t>
                      </a:r>
                      <a:endParaRPr lang="en-CA" sz="16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Nothing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6 Types</a:t>
                      </a:r>
                    </a:p>
                    <a:p>
                      <a:pPr algn="ctr" rtl="0">
                        <a:lnSpc>
                          <a:spcPct val="100000"/>
                        </a:lnSpc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n-US" sz="1200" kern="12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Thuna’ee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Iwad, Meeting of Sakin, 7 Alifs, Silah </a:t>
                      </a:r>
                      <a:r>
                        <a:rPr lang="en-US" sz="1200" kern="12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Soghra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CA" sz="12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‘Ared Lil </a:t>
                      </a:r>
                      <a:r>
                        <a:rPr lang="en-CA" sz="1200" kern="12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Sukoun</a:t>
                      </a:r>
                      <a:r>
                        <a:rPr lang="en-CA" sz="12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)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Obligatory</a:t>
                      </a:r>
                      <a:br>
                        <a:rPr lang="en-US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</a:br>
                      <a:r>
                        <a:rPr lang="ar-S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الوجوب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Harakahs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5276994"/>
                  </a:ext>
                </a:extLst>
              </a:tr>
              <a:tr h="6621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Muttasil</a:t>
                      </a:r>
                      <a:r>
                        <a:rPr lang="ar-S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C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(Connected)</a:t>
                      </a:r>
                      <a:endParaRPr lang="ar-SA" sz="16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المتصل</a:t>
                      </a:r>
                      <a:endParaRPr lang="en-CA" sz="16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Hamzah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Obligatory</a:t>
                      </a:r>
                      <a:br>
                        <a:rPr lang="en-US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</a:br>
                      <a:r>
                        <a:rPr lang="ar-S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الوجوب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 rtl="0">
                        <a:lnSpc>
                          <a:spcPct val="100000"/>
                        </a:lnSpc>
                        <a:buNone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Middle: 4 or 5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Harakah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 algn="ctr" rtl="0">
                        <a:lnSpc>
                          <a:spcPct val="100000"/>
                        </a:lnSpc>
                        <a:buNone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End &amp; stopped on: 6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Harakah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387204"/>
                  </a:ext>
                </a:extLst>
              </a:tr>
              <a:tr h="6621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Munfasil</a:t>
                      </a:r>
                      <a:r>
                        <a:rPr lang="ar-S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C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(Separated)</a:t>
                      </a:r>
                      <a:endParaRPr lang="ar-SA" sz="16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المنفصل</a:t>
                      </a:r>
                      <a:endParaRPr lang="en-CA" sz="16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Hamzah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Silah Kubra</a:t>
                      </a:r>
                      <a:br>
                        <a:rPr lang="en-C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</a:br>
                      <a:r>
                        <a:rPr lang="ar-SA" sz="1600" kern="12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الصله</a:t>
                      </a:r>
                      <a:r>
                        <a:rPr lang="ar-S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الكبرى</a:t>
                      </a:r>
                      <a:endParaRPr lang="en-CA" sz="16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 rtl="0">
                        <a:lnSpc>
                          <a:spcPct val="100000"/>
                        </a:lnSpc>
                        <a:buNone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Al-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Jawaz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(Allowable/</a:t>
                      </a:r>
                      <a:r>
                        <a:rPr lang="en-US" sz="1200" kern="12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Permissable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)</a:t>
                      </a:r>
                    </a:p>
                    <a:p>
                      <a:pPr marL="0" indent="0" algn="ctr" rtl="0">
                        <a:lnSpc>
                          <a:spcPct val="100000"/>
                        </a:lnSpc>
                        <a:buNone/>
                      </a:pPr>
                      <a:r>
                        <a:rPr lang="ar-S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الجواز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 or 5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Harakah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Other </a:t>
                      </a:r>
                      <a:r>
                        <a:rPr lang="en-US" sz="1200" kern="12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Tareeqs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: 2 </a:t>
                      </a:r>
                      <a:r>
                        <a:rPr lang="en-US" sz="1200" kern="12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Harakahs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019922"/>
                  </a:ext>
                </a:extLst>
              </a:tr>
              <a:tr h="6621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Badal (Switched)</a:t>
                      </a:r>
                      <a:br>
                        <a:rPr lang="en-C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</a:br>
                      <a:r>
                        <a:rPr lang="ar-S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البدل </a:t>
                      </a:r>
                      <a:endParaRPr lang="en-CA" sz="16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Hamzah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 rtl="0">
                        <a:lnSpc>
                          <a:spcPct val="100000"/>
                        </a:lnSpc>
                        <a:buNone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 rtl="0">
                        <a:lnSpc>
                          <a:spcPct val="100000"/>
                        </a:lnSpc>
                        <a:buNone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Al-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Jawaz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(Allowable/</a:t>
                      </a:r>
                      <a:r>
                        <a:rPr lang="en-US" sz="1200" kern="12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Permissable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)</a:t>
                      </a:r>
                    </a:p>
                    <a:p>
                      <a:pPr marL="0" indent="0" algn="ctr" rtl="0">
                        <a:lnSpc>
                          <a:spcPct val="100000"/>
                        </a:lnSpc>
                        <a:buNone/>
                      </a:pPr>
                      <a:r>
                        <a:rPr lang="ar-S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الجواز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Harakahs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8872312"/>
                  </a:ext>
                </a:extLst>
              </a:tr>
              <a:tr h="6621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‘Ared Lil </a:t>
                      </a:r>
                      <a:r>
                        <a:rPr lang="en-CA" sz="1600" kern="12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Sukoun</a:t>
                      </a:r>
                      <a:br>
                        <a:rPr lang="en-C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</a:br>
                      <a:r>
                        <a:rPr lang="ar-S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العارض للسكون</a:t>
                      </a:r>
                      <a:endParaRPr lang="en-CA" sz="16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Sukoon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 rtl="0">
                        <a:lnSpc>
                          <a:spcPct val="100000"/>
                        </a:lnSpc>
                        <a:buNone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Leen ‘Arid Lil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Sukoun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 rtl="0">
                        <a:lnSpc>
                          <a:spcPct val="100000"/>
                        </a:lnSpc>
                        <a:buNone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Al-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Jawaz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(Allowable/</a:t>
                      </a:r>
                      <a:r>
                        <a:rPr lang="en-US" sz="1200" kern="12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Permissable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)</a:t>
                      </a:r>
                    </a:p>
                    <a:p>
                      <a:pPr marL="0" indent="0" algn="ctr" rtl="0">
                        <a:lnSpc>
                          <a:spcPct val="100000"/>
                        </a:lnSpc>
                        <a:buNone/>
                      </a:pPr>
                      <a:r>
                        <a:rPr lang="ar-S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الجواز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2, 4 or 6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Harakah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1852292"/>
                  </a:ext>
                </a:extLst>
              </a:tr>
              <a:tr h="4961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Lazim (Compulsory)</a:t>
                      </a:r>
                      <a:br>
                        <a:rPr lang="en-C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</a:br>
                      <a:r>
                        <a:rPr lang="ar-S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اللازم</a:t>
                      </a:r>
                      <a:endParaRPr lang="en-CA" sz="16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Sukoon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Kalimi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(word) </a:t>
                      </a:r>
                      <a:r>
                        <a:rPr lang="ar-S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كلمي</a:t>
                      </a:r>
                      <a:endParaRPr lang="en-CA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Harfi</a:t>
                      </a:r>
                      <a:r>
                        <a:rPr lang="en-CA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CA" sz="12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(letter) </a:t>
                      </a:r>
                      <a:r>
                        <a:rPr lang="ar-SA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حرفي</a:t>
                      </a:r>
                      <a:endParaRPr lang="en-CA" sz="16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Muthaqqal</a:t>
                      </a:r>
                      <a:r>
                        <a:rPr lang="en-C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CA" sz="12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(Heavy) </a:t>
                      </a:r>
                      <a:r>
                        <a:rPr lang="ar-S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مثقل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Mukhaffaf</a:t>
                      </a:r>
                      <a:r>
                        <a:rPr lang="en-C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CA" sz="12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(Light)</a:t>
                      </a:r>
                      <a:r>
                        <a:rPr lang="ar-SA" sz="12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ar-S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مخفف</a:t>
                      </a:r>
                      <a:endParaRPr lang="en-CA" sz="16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Lazim </a:t>
                      </a:r>
                    </a:p>
                    <a:p>
                      <a:pPr algn="ctr" rtl="0">
                        <a:lnSpc>
                          <a:spcPct val="100000"/>
                        </a:lnSpc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(Obligatory to a Higher Level of obligation)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 rtl="0">
                        <a:lnSpc>
                          <a:spcPct val="100000"/>
                        </a:lnSpc>
                      </a:pPr>
                      <a:r>
                        <a:rPr lang="ar-SA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اللزوم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6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Harakah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8915671"/>
                  </a:ext>
                </a:extLst>
              </a:tr>
            </a:tbl>
          </a:graphicData>
        </a:graphic>
      </p:graphicFrame>
      <p:pic>
        <p:nvPicPr>
          <p:cNvPr id="2" name="Picture 1" descr="A black writing on a white surface&#10;&#10;AI-generated content may be incorrect.">
            <a:extLst>
              <a:ext uri="{FF2B5EF4-FFF2-40B4-BE49-F238E27FC236}">
                <a16:creationId xmlns:a16="http://schemas.microsoft.com/office/drawing/2014/main" id="{5E8FE359-34D5-7AA7-43C7-006783190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2248" y="1887210"/>
            <a:ext cx="513588" cy="531298"/>
          </a:xfrm>
          <a:prstGeom prst="rect">
            <a:avLst/>
          </a:prstGeom>
        </p:spPr>
      </p:pic>
      <p:pic>
        <p:nvPicPr>
          <p:cNvPr id="7" name="Picture 6" descr="A close up of a sign&#10;&#10;AI-generated content may be incorrect.">
            <a:extLst>
              <a:ext uri="{FF2B5EF4-FFF2-40B4-BE49-F238E27FC236}">
                <a16:creationId xmlns:a16="http://schemas.microsoft.com/office/drawing/2014/main" id="{A723D328-D762-6BE8-0991-35DB719FF1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2248" y="2571767"/>
            <a:ext cx="644317" cy="403451"/>
          </a:xfrm>
          <a:prstGeom prst="rect">
            <a:avLst/>
          </a:prstGeom>
        </p:spPr>
      </p:pic>
      <p:pic>
        <p:nvPicPr>
          <p:cNvPr id="8" name="Picture 7" descr="A close up of a sign&#10;&#10;AI-generated content may be incorrect.">
            <a:extLst>
              <a:ext uri="{FF2B5EF4-FFF2-40B4-BE49-F238E27FC236}">
                <a16:creationId xmlns:a16="http://schemas.microsoft.com/office/drawing/2014/main" id="{74415583-B45B-2A29-C100-D14FFF41F0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74173" y="3421633"/>
            <a:ext cx="788178" cy="377669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87FD78A5-0B0B-AA76-E0AE-6BC7DDBFBFD2}"/>
              </a:ext>
            </a:extLst>
          </p:cNvPr>
          <p:cNvGrpSpPr/>
          <p:nvPr/>
        </p:nvGrpSpPr>
        <p:grpSpPr>
          <a:xfrm>
            <a:off x="3753512" y="3605710"/>
            <a:ext cx="698681" cy="315831"/>
            <a:chOff x="8591552" y="5385012"/>
            <a:chExt cx="1390648" cy="643230"/>
          </a:xfrm>
        </p:grpSpPr>
        <p:pic>
          <p:nvPicPr>
            <p:cNvPr id="10" name="Picture 9" descr="A close up of a blue background&#10;&#10;AI-generated content may be incorrect.">
              <a:extLst>
                <a:ext uri="{FF2B5EF4-FFF2-40B4-BE49-F238E27FC236}">
                  <a16:creationId xmlns:a16="http://schemas.microsoft.com/office/drawing/2014/main" id="{29E2827C-8184-EDED-3CF2-5A8FF70CB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799" t="6057" r="86846" b="52291"/>
            <a:stretch>
              <a:fillRect/>
            </a:stretch>
          </p:blipFill>
          <p:spPr>
            <a:xfrm>
              <a:off x="9099698" y="5385012"/>
              <a:ext cx="882502" cy="629577"/>
            </a:xfrm>
            <a:prstGeom prst="rect">
              <a:avLst/>
            </a:prstGeom>
          </p:spPr>
        </p:pic>
        <p:pic>
          <p:nvPicPr>
            <p:cNvPr id="11" name="Picture 10" descr="A close up of a blue background&#10;&#10;AI-generated content may be incorrect.">
              <a:extLst>
                <a:ext uri="{FF2B5EF4-FFF2-40B4-BE49-F238E27FC236}">
                  <a16:creationId xmlns:a16="http://schemas.microsoft.com/office/drawing/2014/main" id="{7967046E-0B11-89BC-D03F-113B189A4F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92051" t="57499" r="1411" b="849"/>
            <a:stretch>
              <a:fillRect/>
            </a:stretch>
          </p:blipFill>
          <p:spPr>
            <a:xfrm>
              <a:off x="8591552" y="5398665"/>
              <a:ext cx="508146" cy="629577"/>
            </a:xfrm>
            <a:prstGeom prst="rect">
              <a:avLst/>
            </a:prstGeom>
          </p:spPr>
        </p:pic>
      </p:grpSp>
      <p:pic>
        <p:nvPicPr>
          <p:cNvPr id="12" name="Picture 11" descr="A close up of a sign&#10;&#10;AI-generated content may be incorrect.">
            <a:extLst>
              <a:ext uri="{FF2B5EF4-FFF2-40B4-BE49-F238E27FC236}">
                <a16:creationId xmlns:a16="http://schemas.microsoft.com/office/drawing/2014/main" id="{D498E59B-56C2-243D-7CF7-D323FA3786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05243" y="4067070"/>
            <a:ext cx="431386" cy="386316"/>
          </a:xfrm>
          <a:prstGeom prst="rect">
            <a:avLst/>
          </a:prstGeom>
        </p:spPr>
      </p:pic>
      <p:pic>
        <p:nvPicPr>
          <p:cNvPr id="13" name="Picture 12" descr="A close up of a sign&#10;&#10;AI-generated content may be incorrect.">
            <a:extLst>
              <a:ext uri="{FF2B5EF4-FFF2-40B4-BE49-F238E27FC236}">
                <a16:creationId xmlns:a16="http://schemas.microsoft.com/office/drawing/2014/main" id="{8F39193E-8C60-E2F3-9990-1DB18CAB1D0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7827" t="1994" r="36233" b="50207"/>
          <a:stretch>
            <a:fillRect/>
          </a:stretch>
        </p:blipFill>
        <p:spPr>
          <a:xfrm>
            <a:off x="11436751" y="4670988"/>
            <a:ext cx="606398" cy="377669"/>
          </a:xfrm>
          <a:prstGeom prst="rect">
            <a:avLst/>
          </a:prstGeom>
        </p:spPr>
      </p:pic>
      <p:pic>
        <p:nvPicPr>
          <p:cNvPr id="14" name="Picture 13" descr="A black text on a white surface&#10;&#10;AI-generated content may be incorrect.">
            <a:extLst>
              <a:ext uri="{FF2B5EF4-FFF2-40B4-BE49-F238E27FC236}">
                <a16:creationId xmlns:a16="http://schemas.microsoft.com/office/drawing/2014/main" id="{61A42075-0ADC-33DD-9004-AF0B844474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18316" y="5360621"/>
            <a:ext cx="476656" cy="360833"/>
          </a:xfrm>
          <a:prstGeom prst="rect">
            <a:avLst/>
          </a:prstGeom>
        </p:spPr>
      </p:pic>
      <p:pic>
        <p:nvPicPr>
          <p:cNvPr id="15" name="Picture 14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705F4CA5-1131-6DCC-1808-1E913F5BD1E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98766" y="5721454"/>
            <a:ext cx="496206" cy="409035"/>
          </a:xfrm>
          <a:prstGeom prst="rect">
            <a:avLst/>
          </a:prstGeom>
        </p:spPr>
      </p:pic>
      <p:pic>
        <p:nvPicPr>
          <p:cNvPr id="16" name="Picture 15" descr="A close up of a face&#10;&#10;AI-generated content may be incorrect.">
            <a:extLst>
              <a:ext uri="{FF2B5EF4-FFF2-40B4-BE49-F238E27FC236}">
                <a16:creationId xmlns:a16="http://schemas.microsoft.com/office/drawing/2014/main" id="{D3329110-51E4-1A9C-E396-3094D2928C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708832" y="5716609"/>
            <a:ext cx="424617" cy="409035"/>
          </a:xfrm>
          <a:prstGeom prst="rect">
            <a:avLst/>
          </a:prstGeom>
        </p:spPr>
      </p:pic>
      <p:pic>
        <p:nvPicPr>
          <p:cNvPr id="17" name="Picture 16" descr="A close up of a face&#10;&#10;AI-generated content may be incorrect.">
            <a:extLst>
              <a:ext uri="{FF2B5EF4-FFF2-40B4-BE49-F238E27FC236}">
                <a16:creationId xmlns:a16="http://schemas.microsoft.com/office/drawing/2014/main" id="{C3E428B6-415C-067B-36EB-3F2A37C1370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789460" y="5360621"/>
            <a:ext cx="321334" cy="355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53742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428EC-C947-2D34-E97D-4111D3F90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Ranks of Madd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BE12E7-12F4-1F58-6980-CEFF0C6371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04B3F7-DD41-0C64-8375-664AD5468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12892-79BD-D147-9C5B-6D57B01992BE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F5FFCC-E13D-038D-3F7A-81DCE22B5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51166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9EB2D-5B4E-E2FA-700C-7E445397C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dirty="0"/>
              <a:t>Ranks of Madd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628657-F5DD-3A41-A975-C131F8C4F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5CD75-E120-D146-BB5D-23AA841F926B}" type="datetime1">
              <a:rPr lang="en-CA" smtClean="0"/>
              <a:t>2026-09-01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C73E59-9613-B93B-CCB2-0299F80DF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104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2DEB7DB-1EE8-2B94-C8C9-A750BDFDC2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Ranks of Madd </a:t>
            </a:r>
            <a:r>
              <a:rPr lang="ar-SA" dirty="0"/>
              <a:t>ألقاب المدود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C3C377D-B339-0252-950B-94E3065F6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4963509" cy="555625"/>
          </a:xfrm>
        </p:spPr>
        <p:txBody>
          <a:bodyPr/>
          <a:lstStyle/>
          <a:p>
            <a:pPr marL="0" indent="0">
              <a:buNone/>
            </a:pPr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Things to consider: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40E36F-4E1F-2258-9B11-5BA032D44663}"/>
              </a:ext>
            </a:extLst>
          </p:cNvPr>
          <p:cNvSpPr/>
          <p:nvPr/>
        </p:nvSpPr>
        <p:spPr>
          <a:xfrm>
            <a:off x="838202" y="2431299"/>
            <a:ext cx="92525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2C77BC-CC52-F559-F7E2-BC6678CAF0B6}"/>
              </a:ext>
            </a:extLst>
          </p:cNvPr>
          <p:cNvSpPr/>
          <p:nvPr/>
        </p:nvSpPr>
        <p:spPr>
          <a:xfrm>
            <a:off x="838201" y="3290563"/>
            <a:ext cx="92525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78313A-E4EB-7D69-3D2D-40492662F1FE}"/>
              </a:ext>
            </a:extLst>
          </p:cNvPr>
          <p:cNvSpPr/>
          <p:nvPr/>
        </p:nvSpPr>
        <p:spPr>
          <a:xfrm>
            <a:off x="838201" y="4149827"/>
            <a:ext cx="92525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564F30A-A522-B110-A9BF-C77D6B6A0458}"/>
              </a:ext>
            </a:extLst>
          </p:cNvPr>
          <p:cNvSpPr/>
          <p:nvPr/>
        </p:nvSpPr>
        <p:spPr>
          <a:xfrm>
            <a:off x="838200" y="5009091"/>
            <a:ext cx="92525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09A9DB6-89CB-4CAB-2C2B-BC9AFDA07E62}"/>
              </a:ext>
            </a:extLst>
          </p:cNvPr>
          <p:cNvSpPr txBox="1"/>
          <p:nvPr/>
        </p:nvSpPr>
        <p:spPr>
          <a:xfrm>
            <a:off x="1763450" y="2554410"/>
            <a:ext cx="40382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Does the cause of Madd follow or precede the letter of Madd?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B6B2E75-7C0A-A87C-D927-80769FE16FA1}"/>
              </a:ext>
            </a:extLst>
          </p:cNvPr>
          <p:cNvSpPr txBox="1"/>
          <p:nvPr/>
        </p:nvSpPr>
        <p:spPr>
          <a:xfrm>
            <a:off x="1763450" y="3408999"/>
            <a:ext cx="40382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Is the cause and the letter of Madd in the same word?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0D49ED4-40C9-B6BB-85DF-FB2FC0A22D6B}"/>
              </a:ext>
            </a:extLst>
          </p:cNvPr>
          <p:cNvSpPr txBox="1"/>
          <p:nvPr/>
        </p:nvSpPr>
        <p:spPr>
          <a:xfrm>
            <a:off x="1763450" y="4268496"/>
            <a:ext cx="40382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Is the cause of Madd original to the word or temporary?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4C19149-6D71-B7A7-BCC5-E2B217E5069D}"/>
              </a:ext>
            </a:extLst>
          </p:cNvPr>
          <p:cNvSpPr txBox="1"/>
          <p:nvPr/>
        </p:nvSpPr>
        <p:spPr>
          <a:xfrm>
            <a:off x="1763450" y="5133519"/>
            <a:ext cx="40382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Is the cause of Madd a Hamzah or Sokun?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FA3B89C-2DB0-3842-2D56-0D2EE0DBF631}"/>
              </a:ext>
            </a:extLst>
          </p:cNvPr>
          <p:cNvSpPr/>
          <p:nvPr/>
        </p:nvSpPr>
        <p:spPr>
          <a:xfrm>
            <a:off x="10459436" y="2431299"/>
            <a:ext cx="92525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46E0C29-1CEA-12E8-DD62-35FE6C12C037}"/>
              </a:ext>
            </a:extLst>
          </p:cNvPr>
          <p:cNvSpPr/>
          <p:nvPr/>
        </p:nvSpPr>
        <p:spPr>
          <a:xfrm>
            <a:off x="10459435" y="3290563"/>
            <a:ext cx="92525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02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484E4F1-9FC7-F04C-BAD5-190CC1770509}"/>
              </a:ext>
            </a:extLst>
          </p:cNvPr>
          <p:cNvSpPr/>
          <p:nvPr/>
        </p:nvSpPr>
        <p:spPr>
          <a:xfrm>
            <a:off x="10459435" y="4149827"/>
            <a:ext cx="92525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03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98415B6-8315-715F-C057-9D3A12F53623}"/>
              </a:ext>
            </a:extLst>
          </p:cNvPr>
          <p:cNvSpPr/>
          <p:nvPr/>
        </p:nvSpPr>
        <p:spPr>
          <a:xfrm>
            <a:off x="10459434" y="5009091"/>
            <a:ext cx="92525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04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4F480DC-E877-3CC6-BD0F-015F6C6CB4ED}"/>
              </a:ext>
            </a:extLst>
          </p:cNvPr>
          <p:cNvSpPr txBox="1"/>
          <p:nvPr/>
        </p:nvSpPr>
        <p:spPr>
          <a:xfrm>
            <a:off x="6421175" y="2677520"/>
            <a:ext cx="4038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أن يتبع المد سببه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28C39E2-3AFB-3FEF-47D0-8DC6F1684309}"/>
              </a:ext>
            </a:extLst>
          </p:cNvPr>
          <p:cNvSpPr txBox="1"/>
          <p:nvPr/>
        </p:nvSpPr>
        <p:spPr>
          <a:xfrm>
            <a:off x="6421175" y="3426324"/>
            <a:ext cx="40382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أن يكون سبب المد وحرفه في كلمة واحدة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60E4830-ED09-B6C5-E11C-79E55AFB4B89}"/>
              </a:ext>
            </a:extLst>
          </p:cNvPr>
          <p:cNvSpPr txBox="1"/>
          <p:nvPr/>
        </p:nvSpPr>
        <p:spPr>
          <a:xfrm>
            <a:off x="6421175" y="4285821"/>
            <a:ext cx="4038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أن يكون سبب المد غير عارض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27551A2-22B2-77A6-FB17-8FBAE35967CC}"/>
              </a:ext>
            </a:extLst>
          </p:cNvPr>
          <p:cNvSpPr txBox="1"/>
          <p:nvPr/>
        </p:nvSpPr>
        <p:spPr>
          <a:xfrm>
            <a:off x="6421175" y="5150844"/>
            <a:ext cx="4038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KW" sz="2400">
                <a:latin typeface="Calibri" panose="020F0502020204030204" pitchFamily="34" charset="0"/>
                <a:cs typeface="Calibri" panose="020F0502020204030204" pitchFamily="34" charset="0"/>
              </a:rPr>
              <a:t>السكون سبب أقوى للمد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Content Placeholder 7">
            <a:extLst>
              <a:ext uri="{FF2B5EF4-FFF2-40B4-BE49-F238E27FC236}">
                <a16:creationId xmlns:a16="http://schemas.microsoft.com/office/drawing/2014/main" id="{318F2C2E-61E0-C303-2D0D-156D118D1F71}"/>
              </a:ext>
            </a:extLst>
          </p:cNvPr>
          <p:cNvSpPr txBox="1">
            <a:spLocks/>
          </p:cNvSpPr>
          <p:nvPr/>
        </p:nvSpPr>
        <p:spPr>
          <a:xfrm>
            <a:off x="5801708" y="1825625"/>
            <a:ext cx="5552092" cy="5556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Font typeface="Arial" panose="020B0604020202020204" pitchFamily="34" charset="0"/>
              <a:buNone/>
            </a:pP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ما يعتبر في القوة والضعف</a:t>
            </a:r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4584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9AAE6-3BAE-11A5-0F57-87C942E1C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raphic 156" descr="Close with solid fill">
            <a:extLst>
              <a:ext uri="{FF2B5EF4-FFF2-40B4-BE49-F238E27FC236}">
                <a16:creationId xmlns:a16="http://schemas.microsoft.com/office/drawing/2014/main" id="{1D014C1C-97DB-1C34-E098-A0BA013C3D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838357" y="4122653"/>
            <a:ext cx="264299" cy="264299"/>
          </a:xfrm>
          <a:prstGeom prst="rect">
            <a:avLst/>
          </a:prstGeom>
        </p:spPr>
      </p:pic>
      <p:pic>
        <p:nvPicPr>
          <p:cNvPr id="159" name="Graphic 158" descr="Close with solid fill">
            <a:extLst>
              <a:ext uri="{FF2B5EF4-FFF2-40B4-BE49-F238E27FC236}">
                <a16:creationId xmlns:a16="http://schemas.microsoft.com/office/drawing/2014/main" id="{2C0149E0-4ED9-155E-0F6B-204286E3C9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853893" y="4890361"/>
            <a:ext cx="264299" cy="264299"/>
          </a:xfrm>
          <a:prstGeom prst="rect">
            <a:avLst/>
          </a:prstGeom>
        </p:spPr>
      </p:pic>
      <p:pic>
        <p:nvPicPr>
          <p:cNvPr id="161" name="Graphic 160" descr="Close with solid fill">
            <a:extLst>
              <a:ext uri="{FF2B5EF4-FFF2-40B4-BE49-F238E27FC236}">
                <a16:creationId xmlns:a16="http://schemas.microsoft.com/office/drawing/2014/main" id="{6D35A2AE-30D1-F7DA-E84C-BEB256C95C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853892" y="5255543"/>
            <a:ext cx="264299" cy="264299"/>
          </a:xfrm>
          <a:prstGeom prst="rect">
            <a:avLst/>
          </a:prstGeom>
        </p:spPr>
      </p:pic>
      <p:pic>
        <p:nvPicPr>
          <p:cNvPr id="163" name="Graphic 162" descr="Close with solid fill">
            <a:extLst>
              <a:ext uri="{FF2B5EF4-FFF2-40B4-BE49-F238E27FC236}">
                <a16:creationId xmlns:a16="http://schemas.microsoft.com/office/drawing/2014/main" id="{7D9FF373-3502-D297-8C05-F29F351032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853892" y="5655970"/>
            <a:ext cx="264299" cy="264299"/>
          </a:xfrm>
          <a:prstGeom prst="rect">
            <a:avLst/>
          </a:prstGeom>
        </p:spPr>
      </p:pic>
      <p:pic>
        <p:nvPicPr>
          <p:cNvPr id="165" name="Graphic 164" descr="Close with solid fill">
            <a:extLst>
              <a:ext uri="{FF2B5EF4-FFF2-40B4-BE49-F238E27FC236}">
                <a16:creationId xmlns:a16="http://schemas.microsoft.com/office/drawing/2014/main" id="{C9365CCE-C7F9-3FAD-8313-73FDC3514E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853892" y="6238754"/>
            <a:ext cx="264299" cy="2642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558624F-DA11-C70D-69DA-E1FC0BC83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dirty="0"/>
              <a:t>Ranks of Madd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C6125A-CDEF-E2AD-7686-344BD0473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5CD75-E120-D146-BB5D-23AA841F926B}" type="datetime1">
              <a:rPr lang="en-CA" smtClean="0"/>
              <a:t>2026-09-01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C35B7B-6A01-A8F5-9E6B-ECA450A8C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105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E9889BE-F500-EABE-E295-541D79BAB6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Ranks of Madd </a:t>
            </a:r>
            <a:r>
              <a:rPr lang="ar-SA" dirty="0"/>
              <a:t>ألقاب المدود</a:t>
            </a:r>
            <a:endParaRPr lang="en-US" dirty="0"/>
          </a:p>
        </p:txBody>
      </p: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D21B68DD-ED8C-6BD6-B049-397248DBC7A5}"/>
              </a:ext>
            </a:extLst>
          </p:cNvPr>
          <p:cNvSpPr/>
          <p:nvPr/>
        </p:nvSpPr>
        <p:spPr>
          <a:xfrm>
            <a:off x="838200" y="1781174"/>
            <a:ext cx="1704975" cy="892829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Lazim</a:t>
            </a:r>
            <a:br>
              <a:rPr lang="en-CA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اللازم</a:t>
            </a:r>
            <a:endParaRPr lang="en-CA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Arrow: Pentagon 12">
            <a:extLst>
              <a:ext uri="{FF2B5EF4-FFF2-40B4-BE49-F238E27FC236}">
                <a16:creationId xmlns:a16="http://schemas.microsoft.com/office/drawing/2014/main" id="{97E50B84-8813-7185-9ECF-AE1BC980B69A}"/>
              </a:ext>
            </a:extLst>
          </p:cNvPr>
          <p:cNvSpPr/>
          <p:nvPr/>
        </p:nvSpPr>
        <p:spPr>
          <a:xfrm>
            <a:off x="838200" y="2752724"/>
            <a:ext cx="1704975" cy="892829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Muttasil</a:t>
            </a:r>
            <a:br>
              <a:rPr lang="ar-KW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المتصل</a:t>
            </a:r>
            <a:endParaRPr lang="en-CA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Arrow: Pentagon 16">
            <a:extLst>
              <a:ext uri="{FF2B5EF4-FFF2-40B4-BE49-F238E27FC236}">
                <a16:creationId xmlns:a16="http://schemas.microsoft.com/office/drawing/2014/main" id="{E84DF066-01AD-2743-F8FE-5E8791932379}"/>
              </a:ext>
            </a:extLst>
          </p:cNvPr>
          <p:cNvSpPr/>
          <p:nvPr/>
        </p:nvSpPr>
        <p:spPr>
          <a:xfrm>
            <a:off x="838200" y="3705224"/>
            <a:ext cx="1704975" cy="892829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‘Arid</a:t>
            </a:r>
            <a:br>
              <a:rPr lang="ar-KW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العارض</a:t>
            </a:r>
            <a:endParaRPr lang="en-CA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Arrow: Pentagon 20">
            <a:extLst>
              <a:ext uri="{FF2B5EF4-FFF2-40B4-BE49-F238E27FC236}">
                <a16:creationId xmlns:a16="http://schemas.microsoft.com/office/drawing/2014/main" id="{D3395333-55DD-4638-9EA3-F052226DEED5}"/>
              </a:ext>
            </a:extLst>
          </p:cNvPr>
          <p:cNvSpPr/>
          <p:nvPr/>
        </p:nvSpPr>
        <p:spPr>
          <a:xfrm>
            <a:off x="838199" y="4657724"/>
            <a:ext cx="1704975" cy="892829"/>
          </a:xfrm>
          <a:prstGeom prst="homePlat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Monfasil</a:t>
            </a:r>
            <a:br>
              <a:rPr lang="ar-KW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المنفصل</a:t>
            </a:r>
            <a:endParaRPr lang="en-CA" b="1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Arrow: Pentagon 24">
            <a:extLst>
              <a:ext uri="{FF2B5EF4-FFF2-40B4-BE49-F238E27FC236}">
                <a16:creationId xmlns:a16="http://schemas.microsoft.com/office/drawing/2014/main" id="{286C959C-B539-0439-83F8-72B5A4AC2DD6}"/>
              </a:ext>
            </a:extLst>
          </p:cNvPr>
          <p:cNvSpPr/>
          <p:nvPr/>
        </p:nvSpPr>
        <p:spPr>
          <a:xfrm>
            <a:off x="838198" y="5610224"/>
            <a:ext cx="1704975" cy="892829"/>
          </a:xfrm>
          <a:prstGeom prst="homePlat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Badal</a:t>
            </a:r>
            <a:br>
              <a:rPr lang="ar-KW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البدل</a:t>
            </a:r>
            <a:endParaRPr lang="en-CA" b="1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7" name="Graphic 46" descr="Close with solid fill">
            <a:extLst>
              <a:ext uri="{FF2B5EF4-FFF2-40B4-BE49-F238E27FC236}">
                <a16:creationId xmlns:a16="http://schemas.microsoft.com/office/drawing/2014/main" id="{200FB0D0-F2CA-D058-BA1D-373C26D135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853893" y="3369907"/>
            <a:ext cx="264299" cy="264299"/>
          </a:xfrm>
          <a:prstGeom prst="rect">
            <a:avLst/>
          </a:prstGeom>
        </p:spPr>
      </p:pic>
      <p:pic>
        <p:nvPicPr>
          <p:cNvPr id="49" name="Graphic 48" descr="Tick with solid fill">
            <a:extLst>
              <a:ext uri="{FF2B5EF4-FFF2-40B4-BE49-F238E27FC236}">
                <a16:creationId xmlns:a16="http://schemas.microsoft.com/office/drawing/2014/main" id="{6625B5C4-8E48-F8E8-6457-4A7194FBA7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53898" y="1816778"/>
            <a:ext cx="264299" cy="264299"/>
          </a:xfrm>
          <a:prstGeom prst="rect">
            <a:avLst/>
          </a:prstGeom>
        </p:spPr>
      </p:pic>
      <p:pic>
        <p:nvPicPr>
          <p:cNvPr id="51" name="Graphic 50" descr="Tick with solid fill">
            <a:extLst>
              <a:ext uri="{FF2B5EF4-FFF2-40B4-BE49-F238E27FC236}">
                <a16:creationId xmlns:a16="http://schemas.microsoft.com/office/drawing/2014/main" id="{0EB6DB18-5D1D-8CEB-B859-5FEDEAA9A2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53898" y="2014076"/>
            <a:ext cx="264299" cy="264299"/>
          </a:xfrm>
          <a:prstGeom prst="rect">
            <a:avLst/>
          </a:prstGeom>
        </p:spPr>
      </p:pic>
      <p:pic>
        <p:nvPicPr>
          <p:cNvPr id="53" name="Graphic 52" descr="Tick with solid fill">
            <a:extLst>
              <a:ext uri="{FF2B5EF4-FFF2-40B4-BE49-F238E27FC236}">
                <a16:creationId xmlns:a16="http://schemas.microsoft.com/office/drawing/2014/main" id="{8D3F1C48-FD2D-8816-5C93-BB1F66A39A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53897" y="2201292"/>
            <a:ext cx="264299" cy="264299"/>
          </a:xfrm>
          <a:prstGeom prst="rect">
            <a:avLst/>
          </a:prstGeom>
        </p:spPr>
      </p:pic>
      <p:pic>
        <p:nvPicPr>
          <p:cNvPr id="55" name="Graphic 54" descr="Tick with solid fill">
            <a:extLst>
              <a:ext uri="{FF2B5EF4-FFF2-40B4-BE49-F238E27FC236}">
                <a16:creationId xmlns:a16="http://schemas.microsoft.com/office/drawing/2014/main" id="{B081B12B-64C5-AB36-18F5-42997A5860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53896" y="2378860"/>
            <a:ext cx="264299" cy="264299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646A836F-1671-143A-E523-D355F7A67C83}"/>
              </a:ext>
            </a:extLst>
          </p:cNvPr>
          <p:cNvSpPr txBox="1"/>
          <p:nvPr/>
        </p:nvSpPr>
        <p:spPr>
          <a:xfrm>
            <a:off x="3118195" y="1782674"/>
            <a:ext cx="6564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Does the cause of Madd follow or precede the letter of Madd? </a:t>
            </a:r>
            <a:r>
              <a:rPr lang="ar-KW" sz="14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 يتبع المد سببه</a:t>
            </a:r>
            <a:endParaRPr lang="en-US" sz="1400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BFF4A6E-499B-1497-4933-5A58ADC0B40A}"/>
              </a:ext>
            </a:extLst>
          </p:cNvPr>
          <p:cNvSpPr txBox="1"/>
          <p:nvPr/>
        </p:nvSpPr>
        <p:spPr>
          <a:xfrm>
            <a:off x="3118194" y="1960906"/>
            <a:ext cx="6564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the cause and the letter of Madd in the same word? </a:t>
            </a:r>
            <a:r>
              <a:rPr lang="ar-KW" sz="14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 يكون سبب المد وحرفه في كلمة واحدة</a:t>
            </a:r>
            <a:endParaRPr lang="en-US" sz="1400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0AE015C-69D5-140B-2B66-41602FC3A27C}"/>
              </a:ext>
            </a:extLst>
          </p:cNvPr>
          <p:cNvSpPr txBox="1"/>
          <p:nvPr/>
        </p:nvSpPr>
        <p:spPr>
          <a:xfrm>
            <a:off x="3118193" y="2151710"/>
            <a:ext cx="6564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the cause of Madd original to the word or temporary? </a:t>
            </a:r>
            <a:r>
              <a:rPr lang="ar-KW" sz="14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 يكون سبب المد غير عارض</a:t>
            </a:r>
            <a:endParaRPr lang="en-US" sz="1400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217E50E-12A8-A2E8-0229-61B433089919}"/>
              </a:ext>
            </a:extLst>
          </p:cNvPr>
          <p:cNvSpPr txBox="1"/>
          <p:nvPr/>
        </p:nvSpPr>
        <p:spPr>
          <a:xfrm>
            <a:off x="3118192" y="2357120"/>
            <a:ext cx="6564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the cause of Madd a Hamzah or Sokun? </a:t>
            </a:r>
            <a:r>
              <a:rPr lang="ar-KW" sz="14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السكون سبب أقوى للمد</a:t>
            </a:r>
            <a:endParaRPr lang="en-US" sz="1400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5" name="Graphic 84" descr="Tick with solid fill">
            <a:extLst>
              <a:ext uri="{FF2B5EF4-FFF2-40B4-BE49-F238E27FC236}">
                <a16:creationId xmlns:a16="http://schemas.microsoft.com/office/drawing/2014/main" id="{59638162-044A-0055-0D79-D70C44D9B8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53898" y="2787089"/>
            <a:ext cx="264299" cy="264299"/>
          </a:xfrm>
          <a:prstGeom prst="rect">
            <a:avLst/>
          </a:prstGeom>
        </p:spPr>
      </p:pic>
      <p:pic>
        <p:nvPicPr>
          <p:cNvPr id="87" name="Graphic 86" descr="Tick with solid fill">
            <a:extLst>
              <a:ext uri="{FF2B5EF4-FFF2-40B4-BE49-F238E27FC236}">
                <a16:creationId xmlns:a16="http://schemas.microsoft.com/office/drawing/2014/main" id="{31F6736A-D468-C26A-5DB9-4FA0DD6CA3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53898" y="2984387"/>
            <a:ext cx="264299" cy="264299"/>
          </a:xfrm>
          <a:prstGeom prst="rect">
            <a:avLst/>
          </a:prstGeom>
        </p:spPr>
      </p:pic>
      <p:pic>
        <p:nvPicPr>
          <p:cNvPr id="89" name="Graphic 88" descr="Tick with solid fill">
            <a:extLst>
              <a:ext uri="{FF2B5EF4-FFF2-40B4-BE49-F238E27FC236}">
                <a16:creationId xmlns:a16="http://schemas.microsoft.com/office/drawing/2014/main" id="{98F6F491-EDA4-E7AF-A78C-B5E778AD5B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53897" y="3171603"/>
            <a:ext cx="264299" cy="264299"/>
          </a:xfrm>
          <a:prstGeom prst="rect">
            <a:avLst/>
          </a:prstGeom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id="{999C93B9-6427-3AD7-7001-CBFD0E1ACB24}"/>
              </a:ext>
            </a:extLst>
          </p:cNvPr>
          <p:cNvSpPr txBox="1"/>
          <p:nvPr/>
        </p:nvSpPr>
        <p:spPr>
          <a:xfrm>
            <a:off x="3118195" y="2752985"/>
            <a:ext cx="6564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Does the cause of Madd follow or precede the letter of Madd? </a:t>
            </a:r>
            <a:r>
              <a:rPr lang="ar-KW" sz="14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 يتبع المد سببه</a:t>
            </a:r>
            <a:endParaRPr lang="en-US" sz="1400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7344519B-B795-EC79-E179-85164BFB94E6}"/>
              </a:ext>
            </a:extLst>
          </p:cNvPr>
          <p:cNvSpPr txBox="1"/>
          <p:nvPr/>
        </p:nvSpPr>
        <p:spPr>
          <a:xfrm>
            <a:off x="3118194" y="2931217"/>
            <a:ext cx="6564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the cause and the letter of Madd in the same word? </a:t>
            </a:r>
            <a:r>
              <a:rPr lang="ar-KW" sz="14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 يكون سبب المد وحرفه في كلمة واحدة</a:t>
            </a:r>
            <a:endParaRPr lang="en-US" sz="1400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8E5A9830-C082-3C3A-3791-A8170988788D}"/>
              </a:ext>
            </a:extLst>
          </p:cNvPr>
          <p:cNvSpPr txBox="1"/>
          <p:nvPr/>
        </p:nvSpPr>
        <p:spPr>
          <a:xfrm>
            <a:off x="3118193" y="3122021"/>
            <a:ext cx="6564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the cause of Madd original to the word or temporary? </a:t>
            </a:r>
            <a:r>
              <a:rPr lang="ar-KW" sz="14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 يكون سبب المد غير عارض</a:t>
            </a:r>
            <a:endParaRPr lang="en-US" sz="1400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5679DF1F-C8F9-101B-2690-EC392DC82B36}"/>
              </a:ext>
            </a:extLst>
          </p:cNvPr>
          <p:cNvSpPr txBox="1"/>
          <p:nvPr/>
        </p:nvSpPr>
        <p:spPr>
          <a:xfrm>
            <a:off x="3118192" y="3327431"/>
            <a:ext cx="6564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the cause of Madd a Hamzah or Sokun? </a:t>
            </a:r>
            <a:r>
              <a:rPr lang="ar-KW" sz="1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السكون سبب أقوى للمد</a:t>
            </a:r>
            <a:endParaRPr lang="en-US" sz="1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3" name="Graphic 102" descr="Tick with solid fill">
            <a:extLst>
              <a:ext uri="{FF2B5EF4-FFF2-40B4-BE49-F238E27FC236}">
                <a16:creationId xmlns:a16="http://schemas.microsoft.com/office/drawing/2014/main" id="{77B47AF2-2633-5547-1316-EB758195F0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53898" y="3740828"/>
            <a:ext cx="264299" cy="264299"/>
          </a:xfrm>
          <a:prstGeom prst="rect">
            <a:avLst/>
          </a:prstGeom>
        </p:spPr>
      </p:pic>
      <p:pic>
        <p:nvPicPr>
          <p:cNvPr id="105" name="Graphic 104" descr="Tick with solid fill">
            <a:extLst>
              <a:ext uri="{FF2B5EF4-FFF2-40B4-BE49-F238E27FC236}">
                <a16:creationId xmlns:a16="http://schemas.microsoft.com/office/drawing/2014/main" id="{51548981-42E7-9AA5-D3C8-D145972384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53898" y="3938126"/>
            <a:ext cx="264299" cy="264299"/>
          </a:xfrm>
          <a:prstGeom prst="rect">
            <a:avLst/>
          </a:prstGeom>
        </p:spPr>
      </p:pic>
      <p:pic>
        <p:nvPicPr>
          <p:cNvPr id="109" name="Graphic 108" descr="Tick with solid fill">
            <a:extLst>
              <a:ext uri="{FF2B5EF4-FFF2-40B4-BE49-F238E27FC236}">
                <a16:creationId xmlns:a16="http://schemas.microsoft.com/office/drawing/2014/main" id="{BA1C5E57-BDBA-539D-4A73-6A849A2E66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53896" y="4302910"/>
            <a:ext cx="264299" cy="264299"/>
          </a:xfrm>
          <a:prstGeom prst="rect">
            <a:avLst/>
          </a:prstGeom>
        </p:spPr>
      </p:pic>
      <p:sp>
        <p:nvSpPr>
          <p:cNvPr id="111" name="TextBox 110">
            <a:extLst>
              <a:ext uri="{FF2B5EF4-FFF2-40B4-BE49-F238E27FC236}">
                <a16:creationId xmlns:a16="http://schemas.microsoft.com/office/drawing/2014/main" id="{3B58990D-EA7B-11BD-4B89-6C7A76151246}"/>
              </a:ext>
            </a:extLst>
          </p:cNvPr>
          <p:cNvSpPr txBox="1"/>
          <p:nvPr/>
        </p:nvSpPr>
        <p:spPr>
          <a:xfrm>
            <a:off x="3118195" y="3706724"/>
            <a:ext cx="6564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Does the cause of Madd follow or precede the letter of Madd? </a:t>
            </a:r>
            <a:r>
              <a:rPr lang="ar-KW" sz="14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 يتبع المد سببه</a:t>
            </a:r>
            <a:endParaRPr lang="en-US" sz="1400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FE50A9F6-E45A-AD7B-6DF0-60566E51C15E}"/>
              </a:ext>
            </a:extLst>
          </p:cNvPr>
          <p:cNvSpPr txBox="1"/>
          <p:nvPr/>
        </p:nvSpPr>
        <p:spPr>
          <a:xfrm>
            <a:off x="3118194" y="3884956"/>
            <a:ext cx="6564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the cause and the letter of Madd in the same word? </a:t>
            </a:r>
            <a:r>
              <a:rPr lang="ar-KW" sz="14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 يكون سبب المد وحرفه في كلمة واحدة</a:t>
            </a:r>
            <a:endParaRPr lang="en-US" sz="1400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D25AFB81-F90F-3C7F-ECC4-CBDE8C5B5D87}"/>
              </a:ext>
            </a:extLst>
          </p:cNvPr>
          <p:cNvSpPr txBox="1"/>
          <p:nvPr/>
        </p:nvSpPr>
        <p:spPr>
          <a:xfrm>
            <a:off x="3118193" y="4075760"/>
            <a:ext cx="6564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the cause of Madd original to the word or temporary? </a:t>
            </a:r>
            <a:r>
              <a:rPr lang="ar-KW" sz="1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 يكون سبب المد غير عارض</a:t>
            </a:r>
            <a:endParaRPr lang="en-US" sz="1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31B4FC7B-444E-620A-0CAD-C4BED1CE9F3C}"/>
              </a:ext>
            </a:extLst>
          </p:cNvPr>
          <p:cNvSpPr txBox="1"/>
          <p:nvPr/>
        </p:nvSpPr>
        <p:spPr>
          <a:xfrm>
            <a:off x="3118192" y="4281170"/>
            <a:ext cx="6564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the cause of Madd a Hamzah or Sokun? </a:t>
            </a:r>
            <a:r>
              <a:rPr lang="ar-KW" sz="14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السكون سبب أقوى للمد</a:t>
            </a:r>
            <a:endParaRPr lang="en-US" sz="1400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1" name="Graphic 120" descr="Tick with solid fill">
            <a:extLst>
              <a:ext uri="{FF2B5EF4-FFF2-40B4-BE49-F238E27FC236}">
                <a16:creationId xmlns:a16="http://schemas.microsoft.com/office/drawing/2014/main" id="{218AB032-426D-4448-0764-67ABF73A2B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53895" y="4693461"/>
            <a:ext cx="264299" cy="264299"/>
          </a:xfrm>
          <a:prstGeom prst="rect">
            <a:avLst/>
          </a:prstGeom>
        </p:spPr>
      </p:pic>
      <p:pic>
        <p:nvPicPr>
          <p:cNvPr id="125" name="Graphic 124" descr="Tick with solid fill">
            <a:extLst>
              <a:ext uri="{FF2B5EF4-FFF2-40B4-BE49-F238E27FC236}">
                <a16:creationId xmlns:a16="http://schemas.microsoft.com/office/drawing/2014/main" id="{D23C0CC7-8E32-E379-2769-798DD30580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53894" y="5077975"/>
            <a:ext cx="264299" cy="264299"/>
          </a:xfrm>
          <a:prstGeom prst="rect">
            <a:avLst/>
          </a:prstGeom>
        </p:spPr>
      </p:pic>
      <p:sp>
        <p:nvSpPr>
          <p:cNvPr id="129" name="TextBox 128">
            <a:extLst>
              <a:ext uri="{FF2B5EF4-FFF2-40B4-BE49-F238E27FC236}">
                <a16:creationId xmlns:a16="http://schemas.microsoft.com/office/drawing/2014/main" id="{5B7E3B06-257C-CADC-7B9F-B8BC82CB797A}"/>
              </a:ext>
            </a:extLst>
          </p:cNvPr>
          <p:cNvSpPr txBox="1"/>
          <p:nvPr/>
        </p:nvSpPr>
        <p:spPr>
          <a:xfrm>
            <a:off x="3118192" y="4659357"/>
            <a:ext cx="6564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Does the cause of Madd follow or precede the letter of Madd? </a:t>
            </a:r>
            <a:r>
              <a:rPr lang="ar-KW" sz="14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 يتبع المد سببه</a:t>
            </a:r>
            <a:endParaRPr lang="en-US" sz="1400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09CFEA63-CB95-105A-33E1-C01FE747907B}"/>
              </a:ext>
            </a:extLst>
          </p:cNvPr>
          <p:cNvSpPr txBox="1"/>
          <p:nvPr/>
        </p:nvSpPr>
        <p:spPr>
          <a:xfrm>
            <a:off x="3118191" y="4837589"/>
            <a:ext cx="6564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the cause and the letter of Madd in the same word? </a:t>
            </a:r>
            <a:r>
              <a:rPr lang="ar-KW" sz="1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 يكون سبب المد وحرفه في كلمة واحدة</a:t>
            </a:r>
            <a:endParaRPr lang="en-US" sz="1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BFCCE30A-C446-6654-25A6-431731183559}"/>
              </a:ext>
            </a:extLst>
          </p:cNvPr>
          <p:cNvSpPr txBox="1"/>
          <p:nvPr/>
        </p:nvSpPr>
        <p:spPr>
          <a:xfrm>
            <a:off x="3118190" y="5028393"/>
            <a:ext cx="6564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the cause of Madd original to the word or temporary? </a:t>
            </a:r>
            <a:r>
              <a:rPr lang="ar-KW" sz="14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 يكون سبب المد غير عارض</a:t>
            </a:r>
            <a:endParaRPr lang="en-US" sz="1400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B2E3FFD-AB87-5472-0A75-7336B8E65F76}"/>
              </a:ext>
            </a:extLst>
          </p:cNvPr>
          <p:cNvSpPr txBox="1"/>
          <p:nvPr/>
        </p:nvSpPr>
        <p:spPr>
          <a:xfrm>
            <a:off x="3118189" y="5233803"/>
            <a:ext cx="6564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the cause of Madd a Hamzah or Sokun? </a:t>
            </a:r>
            <a:r>
              <a:rPr lang="ar-KW" sz="1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السكون سبب أقوى للمد</a:t>
            </a:r>
            <a:endParaRPr lang="en-US" sz="1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1" name="Graphic 140" descr="Tick with solid fill">
            <a:extLst>
              <a:ext uri="{FF2B5EF4-FFF2-40B4-BE49-F238E27FC236}">
                <a16:creationId xmlns:a16="http://schemas.microsoft.com/office/drawing/2014/main" id="{16513A7C-10AF-6D28-7857-AC750DAC41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53895" y="5843230"/>
            <a:ext cx="264299" cy="264299"/>
          </a:xfrm>
          <a:prstGeom prst="rect">
            <a:avLst/>
          </a:prstGeom>
        </p:spPr>
      </p:pic>
      <p:pic>
        <p:nvPicPr>
          <p:cNvPr id="143" name="Graphic 142" descr="Tick with solid fill">
            <a:extLst>
              <a:ext uri="{FF2B5EF4-FFF2-40B4-BE49-F238E27FC236}">
                <a16:creationId xmlns:a16="http://schemas.microsoft.com/office/drawing/2014/main" id="{286CEF8F-1D2E-39B0-8685-C4FF324168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53894" y="6030446"/>
            <a:ext cx="264299" cy="264299"/>
          </a:xfrm>
          <a:prstGeom prst="rect">
            <a:avLst/>
          </a:prstGeom>
        </p:spPr>
      </p:pic>
      <p:sp>
        <p:nvSpPr>
          <p:cNvPr id="147" name="TextBox 146">
            <a:extLst>
              <a:ext uri="{FF2B5EF4-FFF2-40B4-BE49-F238E27FC236}">
                <a16:creationId xmlns:a16="http://schemas.microsoft.com/office/drawing/2014/main" id="{CE73F4B3-A731-1997-DCE0-5F0F41F1C2F2}"/>
              </a:ext>
            </a:extLst>
          </p:cNvPr>
          <p:cNvSpPr txBox="1"/>
          <p:nvPr/>
        </p:nvSpPr>
        <p:spPr>
          <a:xfrm>
            <a:off x="3118192" y="5611828"/>
            <a:ext cx="6564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Does the cause of Madd follow or precede the letter of Madd? </a:t>
            </a:r>
            <a:r>
              <a:rPr lang="ar-KW" sz="1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 يتبع المد سببه</a:t>
            </a:r>
            <a:endParaRPr lang="en-US" sz="1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783D44F2-7C71-2327-9D98-B7335BFBBF6A}"/>
              </a:ext>
            </a:extLst>
          </p:cNvPr>
          <p:cNvSpPr txBox="1"/>
          <p:nvPr/>
        </p:nvSpPr>
        <p:spPr>
          <a:xfrm>
            <a:off x="3118191" y="5790060"/>
            <a:ext cx="6564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the cause and the letter of Madd in the same word? </a:t>
            </a:r>
            <a:r>
              <a:rPr lang="ar-KW" sz="14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 يكون سبب المد وحرفه في كلمة واحدة</a:t>
            </a:r>
            <a:endParaRPr lang="en-US" sz="1400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8FC5F177-F7F1-EC2D-04E2-7AADA922CB5D}"/>
              </a:ext>
            </a:extLst>
          </p:cNvPr>
          <p:cNvSpPr txBox="1"/>
          <p:nvPr/>
        </p:nvSpPr>
        <p:spPr>
          <a:xfrm>
            <a:off x="3118190" y="5980864"/>
            <a:ext cx="6564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the cause of Madd original to the word or temporary? </a:t>
            </a:r>
            <a:r>
              <a:rPr lang="ar-KW" sz="14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 يكون سبب المد غير عارض</a:t>
            </a:r>
            <a:endParaRPr lang="en-US" sz="1400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5D2846FC-4A36-AC4C-70FC-8B98C489D9DD}"/>
              </a:ext>
            </a:extLst>
          </p:cNvPr>
          <p:cNvSpPr txBox="1"/>
          <p:nvPr/>
        </p:nvSpPr>
        <p:spPr>
          <a:xfrm>
            <a:off x="3118189" y="6186274"/>
            <a:ext cx="65644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the cause of Madd a Hamzah or Sokun? </a:t>
            </a:r>
            <a:r>
              <a:rPr lang="ar-KW" sz="1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السكون سبب أقوى للمد</a:t>
            </a:r>
            <a:endParaRPr lang="en-US" sz="14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C570A742-D154-D732-CFA3-8C6D907C8B17}"/>
              </a:ext>
            </a:extLst>
          </p:cNvPr>
          <p:cNvCxnSpPr>
            <a:cxnSpLocks/>
          </p:cNvCxnSpPr>
          <p:nvPr/>
        </p:nvCxnSpPr>
        <p:spPr>
          <a:xfrm flipV="1">
            <a:off x="2740025" y="2693472"/>
            <a:ext cx="6784975" cy="9106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B2A3CDC1-31F9-2C18-969D-C1288897B0C0}"/>
              </a:ext>
            </a:extLst>
          </p:cNvPr>
          <p:cNvCxnSpPr>
            <a:cxnSpLocks/>
          </p:cNvCxnSpPr>
          <p:nvPr/>
        </p:nvCxnSpPr>
        <p:spPr>
          <a:xfrm flipV="1">
            <a:off x="2740024" y="3665767"/>
            <a:ext cx="6784975" cy="9106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9" name="Straight Connector 168">
            <a:extLst>
              <a:ext uri="{FF2B5EF4-FFF2-40B4-BE49-F238E27FC236}">
                <a16:creationId xmlns:a16="http://schemas.microsoft.com/office/drawing/2014/main" id="{C582B2C7-1185-6825-9C40-D96DC59F8967}"/>
              </a:ext>
            </a:extLst>
          </p:cNvPr>
          <p:cNvCxnSpPr>
            <a:cxnSpLocks/>
          </p:cNvCxnSpPr>
          <p:nvPr/>
        </p:nvCxnSpPr>
        <p:spPr>
          <a:xfrm flipV="1">
            <a:off x="2740023" y="4627160"/>
            <a:ext cx="6784975" cy="9106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206E214B-66FA-B339-12B5-6ABCC3DF1547}"/>
              </a:ext>
            </a:extLst>
          </p:cNvPr>
          <p:cNvCxnSpPr>
            <a:cxnSpLocks/>
          </p:cNvCxnSpPr>
          <p:nvPr/>
        </p:nvCxnSpPr>
        <p:spPr>
          <a:xfrm flipV="1">
            <a:off x="2740022" y="5589481"/>
            <a:ext cx="6784975" cy="9106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75" name="Flowchart: Preparation 174">
            <a:extLst>
              <a:ext uri="{FF2B5EF4-FFF2-40B4-BE49-F238E27FC236}">
                <a16:creationId xmlns:a16="http://schemas.microsoft.com/office/drawing/2014/main" id="{BB65A9E8-BE45-9CAC-588A-8CC389F9AB24}"/>
              </a:ext>
            </a:extLst>
          </p:cNvPr>
          <p:cNvSpPr/>
          <p:nvPr/>
        </p:nvSpPr>
        <p:spPr>
          <a:xfrm>
            <a:off x="10133861" y="1871656"/>
            <a:ext cx="1286614" cy="700099"/>
          </a:xfrm>
          <a:prstGeom prst="flowChartPreparation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#1</a:t>
            </a:r>
          </a:p>
          <a:p>
            <a:pPr algn="ctr"/>
            <a:r>
              <a:rPr lang="en-CA" sz="11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Strongest</a:t>
            </a:r>
          </a:p>
        </p:txBody>
      </p:sp>
      <p:sp>
        <p:nvSpPr>
          <p:cNvPr id="177" name="Flowchart: Preparation 176">
            <a:extLst>
              <a:ext uri="{FF2B5EF4-FFF2-40B4-BE49-F238E27FC236}">
                <a16:creationId xmlns:a16="http://schemas.microsoft.com/office/drawing/2014/main" id="{29F58D94-6281-51F0-E329-37D580E8AC86}"/>
              </a:ext>
            </a:extLst>
          </p:cNvPr>
          <p:cNvSpPr/>
          <p:nvPr/>
        </p:nvSpPr>
        <p:spPr>
          <a:xfrm>
            <a:off x="10133861" y="2849088"/>
            <a:ext cx="1286614" cy="700099"/>
          </a:xfrm>
          <a:prstGeom prst="flowChartPreparation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#2</a:t>
            </a:r>
          </a:p>
        </p:txBody>
      </p:sp>
      <p:sp>
        <p:nvSpPr>
          <p:cNvPr id="179" name="Flowchart: Preparation 178">
            <a:extLst>
              <a:ext uri="{FF2B5EF4-FFF2-40B4-BE49-F238E27FC236}">
                <a16:creationId xmlns:a16="http://schemas.microsoft.com/office/drawing/2014/main" id="{737FC40A-A1B5-F354-F02A-2156554BD7C8}"/>
              </a:ext>
            </a:extLst>
          </p:cNvPr>
          <p:cNvSpPr/>
          <p:nvPr/>
        </p:nvSpPr>
        <p:spPr>
          <a:xfrm>
            <a:off x="10133861" y="3826520"/>
            <a:ext cx="1286614" cy="700099"/>
          </a:xfrm>
          <a:prstGeom prst="flowChartPreparation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#3</a:t>
            </a:r>
          </a:p>
        </p:txBody>
      </p:sp>
      <p:sp>
        <p:nvSpPr>
          <p:cNvPr id="181" name="Flowchart: Preparation 180">
            <a:extLst>
              <a:ext uri="{FF2B5EF4-FFF2-40B4-BE49-F238E27FC236}">
                <a16:creationId xmlns:a16="http://schemas.microsoft.com/office/drawing/2014/main" id="{AA48C015-EED8-C8DB-EE5C-F56AC92E6B47}"/>
              </a:ext>
            </a:extLst>
          </p:cNvPr>
          <p:cNvSpPr/>
          <p:nvPr/>
        </p:nvSpPr>
        <p:spPr>
          <a:xfrm>
            <a:off x="10133861" y="4801430"/>
            <a:ext cx="1286614" cy="700099"/>
          </a:xfrm>
          <a:prstGeom prst="flowChartPreparation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#4</a:t>
            </a:r>
          </a:p>
        </p:txBody>
      </p:sp>
      <p:sp>
        <p:nvSpPr>
          <p:cNvPr id="183" name="Flowchart: Preparation 182">
            <a:extLst>
              <a:ext uri="{FF2B5EF4-FFF2-40B4-BE49-F238E27FC236}">
                <a16:creationId xmlns:a16="http://schemas.microsoft.com/office/drawing/2014/main" id="{F6E19D71-D720-9D77-05AB-6C93E372CF0B}"/>
              </a:ext>
            </a:extLst>
          </p:cNvPr>
          <p:cNvSpPr/>
          <p:nvPr/>
        </p:nvSpPr>
        <p:spPr>
          <a:xfrm>
            <a:off x="10133861" y="5782660"/>
            <a:ext cx="1286614" cy="700099"/>
          </a:xfrm>
          <a:prstGeom prst="flowChartPreparation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#5</a:t>
            </a:r>
            <a:br>
              <a:rPr lang="en-CA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CA" sz="11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Weakest</a:t>
            </a:r>
          </a:p>
        </p:txBody>
      </p:sp>
    </p:spTree>
    <p:extLst>
      <p:ext uri="{BB962C8B-B14F-4D97-AF65-F5344CB8AC3E}">
        <p14:creationId xmlns:p14="http://schemas.microsoft.com/office/powerpoint/2010/main" val="548973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9" grpId="0"/>
      <p:bldP spid="61" grpId="0"/>
      <p:bldP spid="63" grpId="0"/>
      <p:bldP spid="93" grpId="0"/>
      <p:bldP spid="95" grpId="0"/>
      <p:bldP spid="97" grpId="0"/>
      <p:bldP spid="99" grpId="0"/>
      <p:bldP spid="111" grpId="0"/>
      <p:bldP spid="113" grpId="0"/>
      <p:bldP spid="115" grpId="0"/>
      <p:bldP spid="117" grpId="0"/>
      <p:bldP spid="129" grpId="0"/>
      <p:bldP spid="131" grpId="0"/>
      <p:bldP spid="133" grpId="0"/>
      <p:bldP spid="135" grpId="0"/>
      <p:bldP spid="147" grpId="0"/>
      <p:bldP spid="149" grpId="0"/>
      <p:bldP spid="151" grpId="0"/>
      <p:bldP spid="153" grpId="0"/>
      <p:bldP spid="175" grpId="0" animBg="1"/>
      <p:bldP spid="177" grpId="0" animBg="1"/>
      <p:bldP spid="179" grpId="0" animBg="1"/>
      <p:bldP spid="181" grpId="0" animBg="1"/>
      <p:bldP spid="183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35804-4996-C1D0-BF86-27272BE24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7F91E-FC19-A5E1-91E7-3FD92D224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dirty="0"/>
              <a:t>When to Consider the Ranks of Madd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58519-511D-3865-73B1-BE7E5298D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5CD75-E120-D146-BB5D-23AA841F926B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83FED7-D1FE-7547-EA90-B597E91D2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106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B70735C-E73D-32DD-3FCF-4DFA3F6243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Ranks of Madd </a:t>
            </a:r>
            <a:r>
              <a:rPr lang="ar-SA" dirty="0"/>
              <a:t>ألقاب المدود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C590470-9641-D3ED-5300-F04E14AB1AE9}"/>
              </a:ext>
            </a:extLst>
          </p:cNvPr>
          <p:cNvSpPr txBox="1">
            <a:spLocks/>
          </p:cNvSpPr>
          <p:nvPr/>
        </p:nvSpPr>
        <p:spPr>
          <a:xfrm>
            <a:off x="838200" y="1848393"/>
            <a:ext cx="9300294" cy="42117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1800" b="1" dirty="0"/>
              <a:t>01  </a:t>
            </a:r>
            <a:r>
              <a:rPr lang="en-CA" sz="1800" b="1" dirty="0" err="1"/>
              <a:t>Mosawaat</a:t>
            </a:r>
            <a:r>
              <a:rPr lang="en-CA" sz="1800" b="1" dirty="0"/>
              <a:t> Al-</a:t>
            </a:r>
            <a:r>
              <a:rPr lang="en-CA" sz="1800" b="1" dirty="0" err="1"/>
              <a:t>Modood</a:t>
            </a:r>
            <a:r>
              <a:rPr lang="en-CA" sz="1800" b="1" dirty="0"/>
              <a:t> (</a:t>
            </a:r>
            <a:r>
              <a:rPr lang="ar-KW" sz="1800" b="1"/>
              <a:t>مساواة المدود</a:t>
            </a:r>
            <a:endParaRPr lang="en-CA" sz="1800" b="1" dirty="0"/>
          </a:p>
          <a:p>
            <a:pPr marL="0" indent="0">
              <a:buNone/>
            </a:pPr>
            <a:r>
              <a:rPr lang="ar-SA" sz="1800" b="1" dirty="0"/>
              <a:t> </a:t>
            </a:r>
            <a:r>
              <a:rPr lang="en-US" sz="1800" dirty="0"/>
              <a:t>If </a:t>
            </a:r>
            <a:r>
              <a:rPr lang="en-US" sz="2000" b="1" dirty="0">
                <a:solidFill>
                  <a:srgbClr val="FF0000"/>
                </a:solidFill>
              </a:rPr>
              <a:t>two </a:t>
            </a:r>
            <a:r>
              <a:rPr lang="en-US" sz="2000" b="1" dirty="0" err="1">
                <a:solidFill>
                  <a:srgbClr val="FF0000"/>
                </a:solidFill>
              </a:rPr>
              <a:t>Madd</a:t>
            </a:r>
            <a:r>
              <a:rPr lang="en-US" sz="2000" b="1" dirty="0">
                <a:solidFill>
                  <a:srgbClr val="FF0000"/>
                </a:solidFill>
              </a:rPr>
              <a:t>, of similar rank</a:t>
            </a:r>
            <a:r>
              <a:rPr lang="en-US" sz="1800" dirty="0"/>
              <a:t>, occur together, the rule is to give them the same Length</a:t>
            </a:r>
            <a:endParaRPr lang="ar-SA" sz="1800" dirty="0"/>
          </a:p>
          <a:p>
            <a:r>
              <a:rPr lang="en-US" sz="2800" b="1" dirty="0"/>
              <a:t>2 </a:t>
            </a:r>
            <a:r>
              <a:rPr lang="en-US" sz="2800" b="1" dirty="0" err="1"/>
              <a:t>Madd</a:t>
            </a:r>
            <a:r>
              <a:rPr lang="en-US" sz="2800" b="1" dirty="0"/>
              <a:t> </a:t>
            </a:r>
            <a:r>
              <a:rPr lang="en-US" sz="2800" b="1" dirty="0" err="1"/>
              <a:t>Munfasil</a:t>
            </a:r>
            <a:r>
              <a:rPr lang="en-US" sz="2800" b="1" dirty="0"/>
              <a:t>:</a:t>
            </a:r>
            <a:endParaRPr lang="ar-SA" sz="2800" b="1" dirty="0"/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2800" dirty="0"/>
              <a:t>فَلَوۡلَا كَانَتۡ قَرۡيَةٌ ءَامَنَتۡ فَنَفَعَهَ</a:t>
            </a:r>
            <a:r>
              <a:rPr lang="ar-SA" sz="2800" dirty="0">
                <a:solidFill>
                  <a:srgbClr val="FF0000"/>
                </a:solidFill>
              </a:rPr>
              <a:t>آ</a:t>
            </a:r>
            <a:r>
              <a:rPr lang="ar-SA" sz="2800" dirty="0"/>
              <a:t> إِيمَٰنُهَ</a:t>
            </a:r>
            <a:r>
              <a:rPr lang="ar-SA" sz="2800" dirty="0">
                <a:solidFill>
                  <a:srgbClr val="FF0000"/>
                </a:solidFill>
              </a:rPr>
              <a:t>آ</a:t>
            </a:r>
            <a:r>
              <a:rPr lang="ar-SA" sz="2800" dirty="0"/>
              <a:t> إِلَّا قَوۡمَ يُونُسَ لَمَّ</a:t>
            </a:r>
            <a:r>
              <a:rPr lang="ar-SA" sz="2800" dirty="0">
                <a:solidFill>
                  <a:srgbClr val="FF0000"/>
                </a:solidFill>
              </a:rPr>
              <a:t>آ</a:t>
            </a:r>
            <a:r>
              <a:rPr lang="ar-SA" sz="2800" dirty="0"/>
              <a:t> ءَامَنُواْ</a:t>
            </a:r>
            <a:endParaRPr lang="ar-SA" sz="2800" b="1" dirty="0"/>
          </a:p>
          <a:p>
            <a:pPr algn="l">
              <a:lnSpc>
                <a:spcPct val="100000"/>
              </a:lnSpc>
            </a:pPr>
            <a:r>
              <a:rPr lang="en-US" sz="2800" b="1" dirty="0"/>
              <a:t>2 </a:t>
            </a:r>
            <a:r>
              <a:rPr lang="en-US" sz="2800" b="1" dirty="0" err="1"/>
              <a:t>Madd</a:t>
            </a:r>
            <a:r>
              <a:rPr lang="en-US" sz="2800" b="1" dirty="0"/>
              <a:t> </a:t>
            </a:r>
            <a:r>
              <a:rPr lang="en-US" sz="2800" b="1" dirty="0" err="1"/>
              <a:t>Mottasil</a:t>
            </a:r>
            <a:endParaRPr lang="ar-SA" sz="2800" b="1" dirty="0"/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2800" dirty="0"/>
              <a:t>مِّن وَرَ</a:t>
            </a:r>
            <a:r>
              <a:rPr lang="ar-SA" sz="2800" dirty="0">
                <a:solidFill>
                  <a:srgbClr val="FF0000"/>
                </a:solidFill>
              </a:rPr>
              <a:t>آ</a:t>
            </a:r>
            <a:r>
              <a:rPr lang="ar-SA" sz="2800" dirty="0"/>
              <a:t>ئِهِۦ جَهَنَّمُ وَيُسۡقَىٰ مِن مَّ</a:t>
            </a:r>
            <a:r>
              <a:rPr lang="ar-SA" sz="2800" dirty="0">
                <a:solidFill>
                  <a:srgbClr val="FF0000"/>
                </a:solidFill>
              </a:rPr>
              <a:t>آ</a:t>
            </a:r>
            <a:r>
              <a:rPr lang="ar-SA" sz="2800" dirty="0"/>
              <a:t>ءٖ صَدِيدٖ</a:t>
            </a:r>
          </a:p>
          <a:p>
            <a:pPr algn="l">
              <a:lnSpc>
                <a:spcPct val="100000"/>
              </a:lnSpc>
            </a:pPr>
            <a:r>
              <a:rPr lang="en-US" sz="2800" b="1" dirty="0"/>
              <a:t>2 </a:t>
            </a:r>
            <a:r>
              <a:rPr lang="en-US" sz="2800" b="1" dirty="0" err="1"/>
              <a:t>Madd</a:t>
            </a:r>
            <a:r>
              <a:rPr lang="en-US" sz="2800" b="1" dirty="0"/>
              <a:t> </a:t>
            </a:r>
            <a:r>
              <a:rPr lang="en-US" sz="2800" b="1" dirty="0" err="1"/>
              <a:t>A’ared</a:t>
            </a:r>
            <a:r>
              <a:rPr lang="en-US" sz="2800" b="1" dirty="0"/>
              <a:t>:</a:t>
            </a:r>
            <a:endParaRPr lang="ar-SA" sz="2800" b="1" dirty="0"/>
          </a:p>
          <a:p>
            <a:pPr marL="0" indent="0" algn="ctr" rtl="1">
              <a:lnSpc>
                <a:spcPct val="100000"/>
              </a:lnSpc>
              <a:buNone/>
            </a:pPr>
            <a:r>
              <a:rPr lang="ar-SA" sz="2800" dirty="0"/>
              <a:t>ٱلرَّحۡ</a:t>
            </a:r>
            <a:r>
              <a:rPr lang="ar-SA" sz="2800" dirty="0">
                <a:solidFill>
                  <a:srgbClr val="FF0000"/>
                </a:solidFill>
              </a:rPr>
              <a:t>مَٰن</a:t>
            </a:r>
            <a:r>
              <a:rPr lang="ar-SA" sz="2800" dirty="0"/>
              <a:t>ُ * عَلَّمَ ٱلۡقُرۡءَ</a:t>
            </a:r>
            <a:r>
              <a:rPr lang="ar-SA" sz="2800" dirty="0">
                <a:solidFill>
                  <a:srgbClr val="FF0000"/>
                </a:solidFill>
              </a:rPr>
              <a:t>انَ</a:t>
            </a:r>
            <a:r>
              <a:rPr lang="ar-SA" sz="2800" dirty="0"/>
              <a:t> * خَلَقَ ٱلۡإِن</a:t>
            </a:r>
            <a:r>
              <a:rPr lang="ar-SA" sz="2800" dirty="0">
                <a:solidFill>
                  <a:srgbClr val="FF0000"/>
                </a:solidFill>
              </a:rPr>
              <a:t>سَٰن</a:t>
            </a:r>
            <a:r>
              <a:rPr lang="ar-SA" sz="2800" dirty="0"/>
              <a:t>َ * عَلَّمَهُ ٱلۡبَيَ</a:t>
            </a:r>
            <a:r>
              <a:rPr lang="ar-SA" sz="2800" dirty="0">
                <a:solidFill>
                  <a:srgbClr val="FF0000"/>
                </a:solidFill>
              </a:rPr>
              <a:t>ان</a:t>
            </a:r>
            <a:r>
              <a:rPr lang="ar-SA" sz="2800" dirty="0"/>
              <a:t>َ *</a:t>
            </a:r>
            <a:endParaRPr lang="ar-SA" sz="2800" b="1" dirty="0"/>
          </a:p>
        </p:txBody>
      </p:sp>
    </p:spTree>
    <p:extLst>
      <p:ext uri="{BB962C8B-B14F-4D97-AF65-F5344CB8AC3E}">
        <p14:creationId xmlns:p14="http://schemas.microsoft.com/office/powerpoint/2010/main" val="2746780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10321-1CFD-0435-A078-1E5075A00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95C41-2CD4-54F6-37B6-75A52E7A8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dirty="0"/>
              <a:t>Which Madd to choose?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452AB4-B414-5170-8C44-548A45C9A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5CD75-E120-D146-BB5D-23AA841F926B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C439A3-D8CF-D24C-0CCB-4D06CF6E7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107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FA71BEA-A3B7-1889-94B4-2AE6FAACE24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Ranks of Madd </a:t>
            </a:r>
            <a:r>
              <a:rPr lang="ar-SA" dirty="0"/>
              <a:t>ألقاب المدود</a:t>
            </a:r>
            <a:endParaRPr lang="en-US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32AD3B36-5123-54C3-F888-A3B25172B7CA}"/>
              </a:ext>
            </a:extLst>
          </p:cNvPr>
          <p:cNvSpPr txBox="1">
            <a:spLocks/>
          </p:cNvSpPr>
          <p:nvPr/>
        </p:nvSpPr>
        <p:spPr>
          <a:xfrm>
            <a:off x="838199" y="1848393"/>
            <a:ext cx="9627973" cy="42117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/>
              <a:t>If </a:t>
            </a:r>
            <a:r>
              <a:rPr lang="en-US" sz="2400" b="1" dirty="0">
                <a:solidFill>
                  <a:srgbClr val="FF0000"/>
                </a:solidFill>
              </a:rPr>
              <a:t>2 reasons for </a:t>
            </a:r>
            <a:r>
              <a:rPr lang="en-US" sz="2400" b="1" dirty="0" err="1">
                <a:solidFill>
                  <a:srgbClr val="FF0000"/>
                </a:solidFill>
              </a:rPr>
              <a:t>madd</a:t>
            </a:r>
            <a:r>
              <a:rPr lang="en-US" sz="2400" b="1" dirty="0">
                <a:solidFill>
                  <a:srgbClr val="FF0000"/>
                </a:solidFill>
              </a:rPr>
              <a:t> occur simultaneously </a:t>
            </a:r>
            <a:r>
              <a:rPr lang="en-US" sz="2400" dirty="0"/>
              <a:t>on the same Madd letter, the rule for the stronger reason is applied</a:t>
            </a:r>
            <a:endParaRPr lang="ar-SA" sz="2400" b="1" dirty="0"/>
          </a:p>
          <a:p>
            <a:pPr algn="l">
              <a:lnSpc>
                <a:spcPct val="100000"/>
              </a:lnSpc>
            </a:pPr>
            <a:r>
              <a:rPr lang="en-US" sz="2800" b="1" dirty="0" err="1"/>
              <a:t>Badal</a:t>
            </a:r>
            <a:r>
              <a:rPr lang="en-US" sz="2800" b="1" dirty="0"/>
              <a:t> &amp; </a:t>
            </a:r>
            <a:r>
              <a:rPr lang="en-US" sz="2800" b="1" dirty="0" err="1"/>
              <a:t>Munfasil</a:t>
            </a:r>
            <a:r>
              <a:rPr lang="en-US" sz="2800" b="1" dirty="0"/>
              <a:t>:</a:t>
            </a:r>
            <a:endParaRPr lang="ar-SA" sz="2800" b="1" dirty="0"/>
          </a:p>
          <a:p>
            <a:pPr marL="0" indent="0" algn="ctr" fontAlgn="base">
              <a:lnSpc>
                <a:spcPct val="100000"/>
              </a:lnSpc>
              <a:buNone/>
            </a:pPr>
            <a:r>
              <a:rPr lang="ar-SA" sz="3600" b="1" dirty="0"/>
              <a:t>وَجَآ</a:t>
            </a:r>
            <a:r>
              <a:rPr lang="ar-SA" sz="3600" b="1" dirty="0">
                <a:solidFill>
                  <a:srgbClr val="00B050"/>
                </a:solidFill>
              </a:rPr>
              <a:t>ء</a:t>
            </a:r>
            <a:r>
              <a:rPr lang="ar-SA" sz="3600" b="1" dirty="0"/>
              <a:t>ُ</a:t>
            </a:r>
            <a:r>
              <a:rPr lang="ar-SA" sz="3600" b="1" dirty="0">
                <a:solidFill>
                  <a:srgbClr val="FF0000"/>
                </a:solidFill>
              </a:rPr>
              <a:t>وٓ</a:t>
            </a:r>
            <a:r>
              <a:rPr lang="ar-SA" sz="3600" b="1" dirty="0"/>
              <a:t> </a:t>
            </a:r>
            <a:r>
              <a:rPr lang="ar-SA" sz="3600" b="1" dirty="0">
                <a:solidFill>
                  <a:srgbClr val="00B050"/>
                </a:solidFill>
              </a:rPr>
              <a:t>أَ</a:t>
            </a:r>
            <a:r>
              <a:rPr lang="ar-SA" sz="3600" b="1" dirty="0"/>
              <a:t>بَاهُمۡ </a:t>
            </a:r>
            <a:r>
              <a:rPr lang="ar-SA" sz="2800" dirty="0"/>
              <a:t>عِشَآءٗ يَبۡكُونَ </a:t>
            </a:r>
          </a:p>
          <a:p>
            <a:pPr algn="l">
              <a:lnSpc>
                <a:spcPct val="100000"/>
              </a:lnSpc>
            </a:pPr>
            <a:r>
              <a:rPr lang="en-US" sz="2800" b="1" dirty="0" err="1"/>
              <a:t>Badal</a:t>
            </a:r>
            <a:r>
              <a:rPr lang="en-US" sz="2800" b="1" dirty="0"/>
              <a:t> &amp; </a:t>
            </a:r>
            <a:r>
              <a:rPr lang="en-US" sz="2800" b="1" dirty="0" err="1"/>
              <a:t>A’ared</a:t>
            </a:r>
            <a:r>
              <a:rPr lang="en-US" sz="2800" b="1" dirty="0"/>
              <a:t>:</a:t>
            </a:r>
            <a:endParaRPr lang="ar-SA" sz="2800" b="1" dirty="0"/>
          </a:p>
          <a:p>
            <a:pPr marL="0" indent="0" algn="ctr" fontAlgn="base">
              <a:lnSpc>
                <a:spcPct val="100000"/>
              </a:lnSpc>
              <a:buNone/>
            </a:pPr>
            <a:r>
              <a:rPr lang="ar-SA" sz="2800" dirty="0"/>
              <a:t>وَٱللَّهُ عِندَهُۥ حُسۡنُ </a:t>
            </a:r>
            <a:r>
              <a:rPr lang="ar-SA" sz="3600" b="1" dirty="0"/>
              <a:t>ٱلۡم</a:t>
            </a:r>
            <a:r>
              <a:rPr lang="ar-SA" sz="3600" b="1" dirty="0">
                <a:solidFill>
                  <a:srgbClr val="00B050"/>
                </a:solidFill>
              </a:rPr>
              <a:t>َ‍َٔ</a:t>
            </a:r>
            <a:r>
              <a:rPr lang="ar-SA" sz="3600" b="1" dirty="0">
                <a:solidFill>
                  <a:srgbClr val="FF0000"/>
                </a:solidFill>
              </a:rPr>
              <a:t>ا</a:t>
            </a:r>
            <a:r>
              <a:rPr lang="ar-SA" sz="3600" b="1" dirty="0">
                <a:solidFill>
                  <a:srgbClr val="00B050"/>
                </a:solidFill>
              </a:rPr>
              <a:t>بِْ</a:t>
            </a:r>
            <a:r>
              <a:rPr lang="ar-SA" sz="3600" b="1" dirty="0"/>
              <a:t> </a:t>
            </a:r>
            <a:r>
              <a:rPr lang="ar-SA" sz="2800" dirty="0"/>
              <a:t>*</a:t>
            </a:r>
          </a:p>
          <a:p>
            <a:pPr algn="l">
              <a:lnSpc>
                <a:spcPct val="100000"/>
              </a:lnSpc>
            </a:pPr>
            <a:r>
              <a:rPr lang="en-US" sz="2800" b="1" dirty="0" err="1"/>
              <a:t>Mottasil</a:t>
            </a:r>
            <a:r>
              <a:rPr lang="en-US" sz="2800" b="1" dirty="0"/>
              <a:t> &amp; </a:t>
            </a:r>
            <a:r>
              <a:rPr lang="en-US" sz="2800" b="1" dirty="0" err="1"/>
              <a:t>A’ared</a:t>
            </a:r>
            <a:r>
              <a:rPr lang="en-US" sz="2800" b="1" dirty="0"/>
              <a:t>: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ar-SA" sz="2800" dirty="0"/>
              <a:t>إِنَّ رَبِّي لَسَمِيعُ </a:t>
            </a:r>
            <a:r>
              <a:rPr lang="ar-SA" sz="3600" b="1" dirty="0"/>
              <a:t>ٱلدُّعَ</a:t>
            </a:r>
            <a:r>
              <a:rPr lang="ar-SA" sz="3600" b="1" dirty="0">
                <a:solidFill>
                  <a:srgbClr val="FF0000"/>
                </a:solidFill>
              </a:rPr>
              <a:t>آ</a:t>
            </a:r>
            <a:r>
              <a:rPr lang="ar-SA" sz="3600" b="1" dirty="0">
                <a:solidFill>
                  <a:srgbClr val="00B050"/>
                </a:solidFill>
              </a:rPr>
              <a:t>ءِْ</a:t>
            </a:r>
            <a:r>
              <a:rPr lang="ar-SA" sz="2800" dirty="0"/>
              <a:t> *</a:t>
            </a:r>
          </a:p>
        </p:txBody>
      </p:sp>
    </p:spTree>
    <p:extLst>
      <p:ext uri="{BB962C8B-B14F-4D97-AF65-F5344CB8AC3E}">
        <p14:creationId xmlns:p14="http://schemas.microsoft.com/office/powerpoint/2010/main" val="82753196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40E69-E27A-B541-A488-207E41F3F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Names of Types of Madd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C3DF1B-271C-993B-C877-9873DF30BF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FC19D0-AC2D-AF75-9F34-CE3DECF2C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43789-CAFF-034A-A85B-083ABFF7371B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2BC55A-2E6D-B666-21C9-45741C888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46499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0050F-B39B-2DB6-C0DB-78DF16AA0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Names of Types of Madd </a:t>
            </a:r>
            <a:r>
              <a:rPr lang="ar-SA" dirty="0"/>
              <a:t>ألقاب المدود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CC3E9E-94DF-4C06-9D98-6F2B63DD3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853EF7-06BF-FF58-60E7-22F9EF53B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109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0D2E468-5365-C191-3C1F-75254FEB65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Names of Types of Madd </a:t>
            </a:r>
            <a:r>
              <a:rPr lang="ar-SA" dirty="0"/>
              <a:t>ألقاب المدود</a:t>
            </a:r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632EA25B-AC9E-EC85-9737-C85EDFBF95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4126" y="1950072"/>
            <a:ext cx="9134558" cy="421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79923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6D917-339A-90FF-2477-DAEE7DA08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994E5-9CF7-459D-D42F-55DAFAC16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Names of Types of Madd </a:t>
            </a:r>
            <a:r>
              <a:rPr lang="ar-SA" dirty="0"/>
              <a:t>ألقاب المدود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864EF0-0FCC-F442-A0B9-F1594AEC5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2893BD-F774-78F8-C65B-0C27BDB89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110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54C7726-19AA-2C31-170A-73AC8B77CB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Names of Types of Madd </a:t>
            </a:r>
            <a:r>
              <a:rPr lang="ar-SA" dirty="0"/>
              <a:t>ألقاب المدود</a:t>
            </a:r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11D08C5-F3CC-A82B-CCD5-4A836B0CD3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1767" y="2721782"/>
            <a:ext cx="10828466" cy="208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80395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D9119-95A4-F632-447D-66235A23F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CF47A-C791-698D-7AAD-7AFF38666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Names of Types of Madd </a:t>
            </a:r>
            <a:r>
              <a:rPr lang="ar-SA" dirty="0"/>
              <a:t>ألقاب المدود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873D78-5607-920D-328C-089606418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A188E0-34A8-0C3A-D1A4-2F4EFC39B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111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14DE115-1D07-F274-F378-397C8E8759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Names of Types of Madd </a:t>
            </a:r>
            <a:r>
              <a:rPr lang="ar-SA" dirty="0"/>
              <a:t>ألقاب المدود</a:t>
            </a:r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BDE2F5A-C090-875E-92A5-F9AD92EBC6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3826" y="2106976"/>
            <a:ext cx="9190046" cy="351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15040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116C4-647C-D41A-E272-984EAB179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52EAC-F5E5-FA04-74EC-2108BD426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Names of Types of Madd </a:t>
            </a:r>
            <a:r>
              <a:rPr lang="ar-SA" dirty="0"/>
              <a:t>ألقاب المدود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075DCA-891E-4711-BB0E-D1AE79C0E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875CAF-0A72-A590-2E54-14DD8F308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112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D5164A8-5598-31D9-27A3-FBC03E913B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Names of Types of Madd </a:t>
            </a:r>
            <a:r>
              <a:rPr lang="ar-SA" dirty="0"/>
              <a:t>ألقاب المدود</a:t>
            </a:r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DE6E68D-4FE1-3C9B-8147-DE9121EC54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2386" y="2913158"/>
            <a:ext cx="11467227" cy="1915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42977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F017B-DF2A-8E45-B810-020C24542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28FAD-F92A-B888-34C5-4E86BBA20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Names of Types of Madd </a:t>
            </a:r>
            <a:r>
              <a:rPr lang="ar-SA" dirty="0"/>
              <a:t>ألقاب المدود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A3E77C-A9CB-71F9-7DD1-7BDE212FF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5B6229-E3A0-D29F-CA20-53C946C41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113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72FA207-7159-88A5-0FBB-0766A1C3EA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Names of Types of Madd </a:t>
            </a:r>
            <a:r>
              <a:rPr lang="ar-SA" dirty="0"/>
              <a:t>ألقاب المدود</a:t>
            </a:r>
            <a:endParaRPr lang="en-US" dirty="0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5C932F14-93CF-2B8C-50A2-AF040F6D6D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4985" y="2471876"/>
            <a:ext cx="10193746" cy="2996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70270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188CC-71A6-37F9-BB30-B0F145651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Review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1B528F-E4AB-259B-8190-21ACA0EBAF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C3A999-A4D2-218B-27DF-7873FE5CA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B15AF-1ADB-4D43-8F1A-B24C09CFE31E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E00F0F-BEFB-0458-7045-97BE728C8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90737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C7D19-589E-6D8F-5D9C-0F750EBDA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308533-E9DB-B905-9170-4C6789A66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471F-87AA-2040-850D-6194AF271B29}" type="datetime1">
              <a:rPr lang="en-CA" smtClean="0"/>
              <a:t>2026-09-01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EEC4F0-3B22-C61C-1317-7ED9AC417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115</a:t>
            </a:fld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13BB393-561C-2633-0D78-962481C07DB7}"/>
              </a:ext>
            </a:extLst>
          </p:cNvPr>
          <p:cNvGraphicFramePr/>
          <p:nvPr/>
        </p:nvGraphicFramePr>
        <p:xfrm>
          <a:off x="0" y="-127591"/>
          <a:ext cx="12192000" cy="69005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 descr="A black face with a white background&#10;&#10;AI-generated content may be incorrect.">
            <a:extLst>
              <a:ext uri="{FF2B5EF4-FFF2-40B4-BE49-F238E27FC236}">
                <a16:creationId xmlns:a16="http://schemas.microsoft.com/office/drawing/2014/main" id="{B805CF18-7D79-2076-DE8F-462C22DA8C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1400" y="2156721"/>
            <a:ext cx="382019" cy="334267"/>
          </a:xfrm>
          <a:prstGeom prst="rect">
            <a:avLst/>
          </a:prstGeom>
        </p:spPr>
      </p:pic>
      <p:pic>
        <p:nvPicPr>
          <p:cNvPr id="7" name="Picture 6" descr="A black writing on a white surface&#10;&#10;AI-generated content may be incorrect.">
            <a:extLst>
              <a:ext uri="{FF2B5EF4-FFF2-40B4-BE49-F238E27FC236}">
                <a16:creationId xmlns:a16="http://schemas.microsoft.com/office/drawing/2014/main" id="{21DD590D-5204-5E79-FC2D-633F2F80B1C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406" y="1342662"/>
            <a:ext cx="513588" cy="5312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AEEE796-89BD-F494-27FF-7475D6F4D91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3780" y="4047031"/>
            <a:ext cx="1023769" cy="5315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BFF2717-0FF6-DA55-ABEB-8BF1854BF00D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51203" r="41678"/>
          <a:stretch>
            <a:fillRect/>
          </a:stretch>
        </p:blipFill>
        <p:spPr>
          <a:xfrm>
            <a:off x="2955897" y="6006723"/>
            <a:ext cx="322964" cy="509578"/>
          </a:xfrm>
          <a:prstGeom prst="rect">
            <a:avLst/>
          </a:prstGeom>
        </p:spPr>
      </p:pic>
      <p:pic>
        <p:nvPicPr>
          <p:cNvPr id="10" name="Picture 9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43840AC9-7DC0-A6E7-8262-5DA91E91C5F1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63929" t="-1901" b="1"/>
          <a:stretch>
            <a:fillRect/>
          </a:stretch>
        </p:blipFill>
        <p:spPr>
          <a:xfrm>
            <a:off x="2775098" y="4383758"/>
            <a:ext cx="503763" cy="362136"/>
          </a:xfrm>
          <a:prstGeom prst="rect">
            <a:avLst/>
          </a:prstGeom>
        </p:spPr>
      </p:pic>
      <p:pic>
        <p:nvPicPr>
          <p:cNvPr id="11" name="Picture 10" descr="A black writing on a white surface&#10;&#10;AI-generated content may be incorrect.">
            <a:extLst>
              <a:ext uri="{FF2B5EF4-FFF2-40B4-BE49-F238E27FC236}">
                <a16:creationId xmlns:a16="http://schemas.microsoft.com/office/drawing/2014/main" id="{6257DC30-170F-654C-0C28-2D24CE936305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3401" t="16131" r="4753" b="8755"/>
          <a:stretch>
            <a:fillRect/>
          </a:stretch>
        </p:blipFill>
        <p:spPr>
          <a:xfrm>
            <a:off x="2613400" y="5392557"/>
            <a:ext cx="665461" cy="277907"/>
          </a:xfrm>
          <a:prstGeom prst="rect">
            <a:avLst/>
          </a:prstGeom>
        </p:spPr>
      </p:pic>
      <p:pic>
        <p:nvPicPr>
          <p:cNvPr id="12" name="Picture 11" descr="A close up of a sign&#10;&#10;AI-generated content may be incorrect.">
            <a:extLst>
              <a:ext uri="{FF2B5EF4-FFF2-40B4-BE49-F238E27FC236}">
                <a16:creationId xmlns:a16="http://schemas.microsoft.com/office/drawing/2014/main" id="{18BC8F34-F929-2A27-B26F-8B0C924B970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83852" y="4418603"/>
            <a:ext cx="581452" cy="446725"/>
          </a:xfrm>
          <a:prstGeom prst="rect">
            <a:avLst/>
          </a:prstGeom>
        </p:spPr>
      </p:pic>
      <p:pic>
        <p:nvPicPr>
          <p:cNvPr id="13" name="Picture 12" descr="A close up of a sign&#10;&#10;AI-generated content may be incorrect.">
            <a:extLst>
              <a:ext uri="{FF2B5EF4-FFF2-40B4-BE49-F238E27FC236}">
                <a16:creationId xmlns:a16="http://schemas.microsoft.com/office/drawing/2014/main" id="{CDBCB65B-A78D-2AEF-761F-8C59BDFF93E6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47827" t="1994" r="36233" b="50207"/>
          <a:stretch>
            <a:fillRect/>
          </a:stretch>
        </p:blipFill>
        <p:spPr>
          <a:xfrm>
            <a:off x="4348026" y="5478346"/>
            <a:ext cx="717277" cy="446725"/>
          </a:xfrm>
          <a:prstGeom prst="rect">
            <a:avLst/>
          </a:prstGeom>
        </p:spPr>
      </p:pic>
      <p:pic>
        <p:nvPicPr>
          <p:cNvPr id="14" name="Picture 13" descr="A close up of a sign&#10;&#10;AI-generated content may be incorrect.">
            <a:extLst>
              <a:ext uri="{FF2B5EF4-FFF2-40B4-BE49-F238E27FC236}">
                <a16:creationId xmlns:a16="http://schemas.microsoft.com/office/drawing/2014/main" id="{5ED4A60D-84F7-24C5-C980-2AB462EF5C4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01085" y="3609540"/>
            <a:ext cx="698680" cy="437491"/>
          </a:xfrm>
          <a:prstGeom prst="rect">
            <a:avLst/>
          </a:prstGeom>
        </p:spPr>
      </p:pic>
      <p:pic>
        <p:nvPicPr>
          <p:cNvPr id="15" name="Picture 14" descr="A close up of a sign&#10;&#10;AI-generated content may be incorrect.">
            <a:extLst>
              <a:ext uri="{FF2B5EF4-FFF2-40B4-BE49-F238E27FC236}">
                <a16:creationId xmlns:a16="http://schemas.microsoft.com/office/drawing/2014/main" id="{32F66510-3201-CB5A-3EB5-6E1C60A77DB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036983" y="3573511"/>
            <a:ext cx="938556" cy="449725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BBF26F9C-FFDD-9915-EB29-4F00F4A6F93C}"/>
              </a:ext>
            </a:extLst>
          </p:cNvPr>
          <p:cNvGrpSpPr/>
          <p:nvPr/>
        </p:nvGrpSpPr>
        <p:grpSpPr>
          <a:xfrm>
            <a:off x="7336971" y="4830481"/>
            <a:ext cx="751115" cy="351120"/>
            <a:chOff x="8591552" y="5385012"/>
            <a:chExt cx="1390648" cy="643230"/>
          </a:xfrm>
        </p:grpSpPr>
        <p:pic>
          <p:nvPicPr>
            <p:cNvPr id="18" name="Picture 17" descr="A close up of a blue background&#10;&#10;AI-generated content may be incorrect.">
              <a:extLst>
                <a:ext uri="{FF2B5EF4-FFF2-40B4-BE49-F238E27FC236}">
                  <a16:creationId xmlns:a16="http://schemas.microsoft.com/office/drawing/2014/main" id="{E358AC49-32CD-387B-5196-08229D9DA7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rcRect l="1799" t="6057" r="86846" b="52291"/>
            <a:stretch>
              <a:fillRect/>
            </a:stretch>
          </p:blipFill>
          <p:spPr>
            <a:xfrm>
              <a:off x="9099698" y="5385012"/>
              <a:ext cx="882502" cy="629577"/>
            </a:xfrm>
            <a:prstGeom prst="rect">
              <a:avLst/>
            </a:prstGeom>
          </p:spPr>
        </p:pic>
        <p:pic>
          <p:nvPicPr>
            <p:cNvPr id="19" name="Picture 18" descr="A close up of a blue background&#10;&#10;AI-generated content may be incorrect.">
              <a:extLst>
                <a:ext uri="{FF2B5EF4-FFF2-40B4-BE49-F238E27FC236}">
                  <a16:creationId xmlns:a16="http://schemas.microsoft.com/office/drawing/2014/main" id="{879773D2-90BE-C73A-7C1B-E4E4D1E83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rcRect l="92051" t="57499" r="1411" b="849"/>
            <a:stretch>
              <a:fillRect/>
            </a:stretch>
          </p:blipFill>
          <p:spPr>
            <a:xfrm>
              <a:off x="8591552" y="5398665"/>
              <a:ext cx="508146" cy="629577"/>
            </a:xfrm>
            <a:prstGeom prst="rect">
              <a:avLst/>
            </a:prstGeom>
          </p:spPr>
        </p:pic>
      </p:grpSp>
      <p:pic>
        <p:nvPicPr>
          <p:cNvPr id="21" name="Picture 20" descr="A close up of a sign&#10;&#10;AI-generated content may be incorrect.">
            <a:extLst>
              <a:ext uri="{FF2B5EF4-FFF2-40B4-BE49-F238E27FC236}">
                <a16:creationId xmlns:a16="http://schemas.microsoft.com/office/drawing/2014/main" id="{495B7968-93FA-4192-2151-B64A52CF17F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965213" y="3411935"/>
            <a:ext cx="525983" cy="471030"/>
          </a:xfrm>
          <a:prstGeom prst="rect">
            <a:avLst/>
          </a:prstGeom>
        </p:spPr>
      </p:pic>
      <p:pic>
        <p:nvPicPr>
          <p:cNvPr id="5" name="Picture 4" descr="A close up of a sign&#10;&#10;AI-generated content may be incorrect.">
            <a:extLst>
              <a:ext uri="{FF2B5EF4-FFF2-40B4-BE49-F238E27FC236}">
                <a16:creationId xmlns:a16="http://schemas.microsoft.com/office/drawing/2014/main" id="{1905DFEB-A260-6BB8-579B-913B0F12F4C6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47827" t="1994" r="36233" b="50207"/>
          <a:stretch>
            <a:fillRect/>
          </a:stretch>
        </p:blipFill>
        <p:spPr>
          <a:xfrm>
            <a:off x="11585602" y="3609540"/>
            <a:ext cx="606398" cy="377669"/>
          </a:xfrm>
          <a:prstGeom prst="rect">
            <a:avLst/>
          </a:prstGeom>
        </p:spPr>
      </p:pic>
      <p:pic>
        <p:nvPicPr>
          <p:cNvPr id="22" name="Picture 21" descr="A black text on a white surface&#10;&#10;AI-generated content may be incorrect.">
            <a:extLst>
              <a:ext uri="{FF2B5EF4-FFF2-40B4-BE49-F238E27FC236}">
                <a16:creationId xmlns:a16="http://schemas.microsoft.com/office/drawing/2014/main" id="{07D49170-60B5-9FD5-42BD-738A19F0A03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673707" y="5057337"/>
            <a:ext cx="476656" cy="360833"/>
          </a:xfrm>
          <a:prstGeom prst="rect">
            <a:avLst/>
          </a:prstGeom>
        </p:spPr>
      </p:pic>
      <p:pic>
        <p:nvPicPr>
          <p:cNvPr id="23" name="Picture 22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47D0EF35-5CFF-5F88-A486-0693A9A4A632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673707" y="5912714"/>
            <a:ext cx="496206" cy="409035"/>
          </a:xfrm>
          <a:prstGeom prst="rect">
            <a:avLst/>
          </a:prstGeom>
        </p:spPr>
      </p:pic>
      <p:pic>
        <p:nvPicPr>
          <p:cNvPr id="24" name="Picture 23" descr="A close up of a face&#10;&#10;AI-generated content may be incorrect.">
            <a:extLst>
              <a:ext uri="{FF2B5EF4-FFF2-40B4-BE49-F238E27FC236}">
                <a16:creationId xmlns:a16="http://schemas.microsoft.com/office/drawing/2014/main" id="{7A138A32-B70D-F76A-372B-C8B9596E846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1468095" y="5912714"/>
            <a:ext cx="424617" cy="409035"/>
          </a:xfrm>
          <a:prstGeom prst="rect">
            <a:avLst/>
          </a:prstGeom>
        </p:spPr>
      </p:pic>
      <p:pic>
        <p:nvPicPr>
          <p:cNvPr id="25" name="Picture 24" descr="A close up of a face&#10;&#10;AI-generated content may be incorrect.">
            <a:extLst>
              <a:ext uri="{FF2B5EF4-FFF2-40B4-BE49-F238E27FC236}">
                <a16:creationId xmlns:a16="http://schemas.microsoft.com/office/drawing/2014/main" id="{E8783B5C-7B5A-C676-161A-12AE593667B9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1571378" y="5110001"/>
            <a:ext cx="321334" cy="355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33006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40A0E-BCE1-C597-0196-597972480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9A45FE-B8CB-3278-3B71-C56B0E077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6E275-8A60-A647-8E94-4D85622C58FB}" type="datetime1">
              <a:rPr lang="en-CA" smtClean="0"/>
              <a:t>2026-09-01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081F34-CD7B-C332-77A4-EB2566893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116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AB1564A-D908-FC66-BCBF-FDABB6756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67" y="489506"/>
            <a:ext cx="10515600" cy="892829"/>
          </a:xfrm>
        </p:spPr>
        <p:txBody>
          <a:bodyPr/>
          <a:lstStyle/>
          <a:p>
            <a:r>
              <a:rPr lang="en-US" dirty="0"/>
              <a:t>Rules of Madd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64679AF-CDE9-0F29-EB4F-D10DC4DB8C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9396089"/>
              </p:ext>
            </p:extLst>
          </p:nvPr>
        </p:nvGraphicFramePr>
        <p:xfrm>
          <a:off x="376546" y="1263610"/>
          <a:ext cx="11417642" cy="4946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1286">
                  <a:extLst>
                    <a:ext uri="{9D8B030D-6E8A-4147-A177-3AD203B41FA5}">
                      <a16:colId xmlns:a16="http://schemas.microsoft.com/office/drawing/2014/main" val="4196227368"/>
                    </a:ext>
                  </a:extLst>
                </a:gridCol>
                <a:gridCol w="1058562">
                  <a:extLst>
                    <a:ext uri="{9D8B030D-6E8A-4147-A177-3AD203B41FA5}">
                      <a16:colId xmlns:a16="http://schemas.microsoft.com/office/drawing/2014/main" val="1131513808"/>
                    </a:ext>
                  </a:extLst>
                </a:gridCol>
                <a:gridCol w="2570205">
                  <a:extLst>
                    <a:ext uri="{9D8B030D-6E8A-4147-A177-3AD203B41FA5}">
                      <a16:colId xmlns:a16="http://schemas.microsoft.com/office/drawing/2014/main" val="549828807"/>
                    </a:ext>
                  </a:extLst>
                </a:gridCol>
                <a:gridCol w="2932671">
                  <a:extLst>
                    <a:ext uri="{9D8B030D-6E8A-4147-A177-3AD203B41FA5}">
                      <a16:colId xmlns:a16="http://schemas.microsoft.com/office/drawing/2014/main" val="484846902"/>
                    </a:ext>
                  </a:extLst>
                </a:gridCol>
                <a:gridCol w="2594918">
                  <a:extLst>
                    <a:ext uri="{9D8B030D-6E8A-4147-A177-3AD203B41FA5}">
                      <a16:colId xmlns:a16="http://schemas.microsoft.com/office/drawing/2014/main" val="3616374146"/>
                    </a:ext>
                  </a:extLst>
                </a:gridCol>
              </a:tblGrid>
              <a:tr h="496109">
                <a:tc>
                  <a:txBody>
                    <a:bodyPr/>
                    <a:lstStyle/>
                    <a:p>
                      <a:pPr algn="ctr" rtl="0"/>
                      <a:r>
                        <a:rPr lang="en-US" dirty="0"/>
                        <a:t>Madd Type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/>
                        <a:t>Caused by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dirty="0"/>
                        <a:t>Types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/>
                        <a:t>Rule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/>
                        <a:t>Length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2252045"/>
                  </a:ext>
                </a:extLst>
              </a:tr>
              <a:tr h="4961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Al-Madd Al-</a:t>
                      </a:r>
                      <a:r>
                        <a:rPr lang="en-CA" sz="16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Tabee’ee</a:t>
                      </a:r>
                      <a:br>
                        <a:rPr lang="en-C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Calibri"/>
                        </a:rPr>
                      </a:br>
                      <a:r>
                        <a:rPr lang="en-C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(Madd of Origin)</a:t>
                      </a:r>
                      <a:br>
                        <a:rPr lang="en-C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Calibri"/>
                        </a:rPr>
                      </a:br>
                      <a:r>
                        <a:rPr lang="ar-KW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المد الطبيعي</a:t>
                      </a:r>
                      <a:endParaRPr lang="en-CA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Nothing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Types</a:t>
                      </a:r>
                    </a:p>
                    <a:p>
                      <a:pPr algn="ctr" rtl="0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2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Thuna’ee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Iwad, Meeting of Sakin, 7 Alifs, Silah </a:t>
                      </a:r>
                      <a:r>
                        <a:rPr lang="en-US" sz="12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Soghra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CA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‘Ared Lil </a:t>
                      </a:r>
                      <a:r>
                        <a:rPr lang="en-CA" sz="12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Sukoun</a:t>
                      </a:r>
                      <a:r>
                        <a:rPr lang="en-CA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Obligatory</a:t>
                      </a:r>
                      <a:b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ar-S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الوجوب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Harakahs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5276994"/>
                  </a:ext>
                </a:extLst>
              </a:tr>
              <a:tr h="4961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Muttasil</a:t>
                      </a:r>
                      <a:r>
                        <a:rPr lang="ar-S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C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(Connected)</a:t>
                      </a:r>
                      <a:endParaRPr lang="ar-SA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المتصل</a:t>
                      </a:r>
                      <a:endParaRPr lang="en-CA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Hamzah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Obligatory</a:t>
                      </a:r>
                      <a:b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ar-S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الوجوب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 rtl="0">
                        <a:lnSpc>
                          <a:spcPct val="100000"/>
                        </a:lnSpc>
                        <a:buNone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Middle: 4 or 5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Harakah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ctr" rtl="0">
                        <a:lnSpc>
                          <a:spcPct val="100000"/>
                        </a:lnSpc>
                        <a:buNone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End &amp; stopped on: 6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Harakah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387204"/>
                  </a:ext>
                </a:extLst>
              </a:tr>
              <a:tr h="4961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Munfasil</a:t>
                      </a:r>
                      <a:r>
                        <a:rPr lang="ar-S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C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(Separated)</a:t>
                      </a:r>
                      <a:endParaRPr lang="ar-SA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المنفصل</a:t>
                      </a:r>
                      <a:endParaRPr lang="en-CA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Hamzah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Silah Kubra</a:t>
                      </a:r>
                      <a:br>
                        <a:rPr lang="en-C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ar-SA" sz="16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الصله</a:t>
                      </a:r>
                      <a:r>
                        <a:rPr lang="ar-S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الكبرى</a:t>
                      </a:r>
                      <a:endParaRPr lang="en-CA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 rtl="0">
                        <a:lnSpc>
                          <a:spcPct val="100000"/>
                        </a:lnSpc>
                        <a:buNone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Al-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Jawaz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(Allowable/</a:t>
                      </a:r>
                      <a:r>
                        <a:rPr lang="en-US" sz="12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Permissable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indent="0" algn="ctr" rtl="0">
                        <a:lnSpc>
                          <a:spcPct val="100000"/>
                        </a:lnSpc>
                        <a:buNone/>
                      </a:pPr>
                      <a:r>
                        <a:rPr lang="ar-S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الجواز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 or 5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Harakah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Other </a:t>
                      </a:r>
                      <a:r>
                        <a:rPr lang="en-US" sz="12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Tareeqs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2 </a:t>
                      </a:r>
                      <a:r>
                        <a:rPr lang="en-US" sz="12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Harakahs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019922"/>
                  </a:ext>
                </a:extLst>
              </a:tr>
              <a:tr h="4961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Badal (Switched)</a:t>
                      </a:r>
                      <a:br>
                        <a:rPr lang="en-C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ar-S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البدل </a:t>
                      </a:r>
                      <a:endParaRPr lang="en-CA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Hamzah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 rtl="0">
                        <a:lnSpc>
                          <a:spcPct val="100000"/>
                        </a:lnSpc>
                        <a:buNone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 rtl="0">
                        <a:lnSpc>
                          <a:spcPct val="100000"/>
                        </a:lnSpc>
                        <a:buNone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Al-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Jawaz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(Allowable/</a:t>
                      </a:r>
                      <a:r>
                        <a:rPr lang="en-US" sz="12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Permissable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indent="0" algn="ctr" rtl="0">
                        <a:lnSpc>
                          <a:spcPct val="100000"/>
                        </a:lnSpc>
                        <a:buNone/>
                      </a:pPr>
                      <a:r>
                        <a:rPr lang="ar-S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الجواز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Harakahs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8872312"/>
                  </a:ext>
                </a:extLst>
              </a:tr>
              <a:tr h="4961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‘Ared Lil </a:t>
                      </a:r>
                      <a:r>
                        <a:rPr lang="en-CA" sz="16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Sukoun</a:t>
                      </a:r>
                      <a:br>
                        <a:rPr lang="en-C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ar-S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العارض للسكون</a:t>
                      </a:r>
                      <a:endParaRPr lang="en-CA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Sukoon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 rtl="0">
                        <a:lnSpc>
                          <a:spcPct val="100000"/>
                        </a:lnSpc>
                        <a:buNone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Leen ‘Arid Lil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Sukoun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 rtl="0">
                        <a:lnSpc>
                          <a:spcPct val="100000"/>
                        </a:lnSpc>
                        <a:buNone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Al-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Jawaz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(Allowable/</a:t>
                      </a:r>
                      <a:r>
                        <a:rPr lang="en-US" sz="12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Permissable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indent="0" algn="ctr" rtl="0">
                        <a:lnSpc>
                          <a:spcPct val="100000"/>
                        </a:lnSpc>
                        <a:buNone/>
                      </a:pPr>
                      <a:r>
                        <a:rPr lang="ar-S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الجواز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2, 4 or 6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Harakah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1852292"/>
                  </a:ext>
                </a:extLst>
              </a:tr>
              <a:tr h="4961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Lazim (Compulsory)</a:t>
                      </a:r>
                      <a:br>
                        <a:rPr lang="en-C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ar-S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اللازم</a:t>
                      </a:r>
                      <a:endParaRPr lang="en-CA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Sukoon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Kalimi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(word) </a:t>
                      </a:r>
                      <a:r>
                        <a:rPr lang="ar-SA" sz="1600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Calibri" panose="020F0502020204030204" pitchFamily="34" charset="0"/>
                        </a:rPr>
                        <a:t>كلمي</a:t>
                      </a:r>
                      <a:endParaRPr lang="en-CA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Harfi</a:t>
                      </a:r>
                      <a:r>
                        <a:rPr lang="en-CA" sz="1600" dirty="0">
                          <a:latin typeface="+mn-lt"/>
                        </a:rPr>
                        <a:t> </a:t>
                      </a:r>
                      <a:r>
                        <a:rPr lang="en-CA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(letter) </a:t>
                      </a:r>
                      <a:r>
                        <a:rPr lang="ar-SA" sz="1600" dirty="0">
                          <a:latin typeface="+mn-lt"/>
                        </a:rPr>
                        <a:t>حرفي</a:t>
                      </a:r>
                      <a:endParaRPr lang="en-CA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Muthaqqal</a:t>
                      </a:r>
                      <a:r>
                        <a:rPr lang="en-C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CA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(Heavy) </a:t>
                      </a:r>
                      <a:r>
                        <a:rPr lang="ar-S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مثقل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Mukhaffaf</a:t>
                      </a:r>
                      <a:r>
                        <a:rPr lang="en-C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CA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(Light)</a:t>
                      </a:r>
                      <a:r>
                        <a:rPr lang="ar-SA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S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مخفف</a:t>
                      </a:r>
                      <a:endParaRPr lang="en-CA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Lazim </a:t>
                      </a:r>
                    </a:p>
                    <a:p>
                      <a:pPr algn="ctr" rtl="0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(Obligatory to a Higher Level of obligation)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0"/>
                      <a:r>
                        <a:rPr lang="ar-S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اللزوم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Harakah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8915671"/>
                  </a:ext>
                </a:extLst>
              </a:tr>
            </a:tbl>
          </a:graphicData>
        </a:graphic>
      </p:graphicFrame>
      <p:pic>
        <p:nvPicPr>
          <p:cNvPr id="2" name="Picture 1" descr="A black writing on a white surface&#10;&#10;AI-generated content may be incorrect.">
            <a:extLst>
              <a:ext uri="{FF2B5EF4-FFF2-40B4-BE49-F238E27FC236}">
                <a16:creationId xmlns:a16="http://schemas.microsoft.com/office/drawing/2014/main" id="{F0FF359A-7E72-1575-77C2-E8107FB461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1615" y="1893182"/>
            <a:ext cx="513588" cy="531298"/>
          </a:xfrm>
          <a:prstGeom prst="rect">
            <a:avLst/>
          </a:prstGeom>
        </p:spPr>
      </p:pic>
      <p:pic>
        <p:nvPicPr>
          <p:cNvPr id="7" name="Picture 6" descr="A close up of a sign&#10;&#10;AI-generated content may be incorrect.">
            <a:extLst>
              <a:ext uri="{FF2B5EF4-FFF2-40B4-BE49-F238E27FC236}">
                <a16:creationId xmlns:a16="http://schemas.microsoft.com/office/drawing/2014/main" id="{101198D8-9866-FE79-34B9-3D8B539EB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6250" y="2875949"/>
            <a:ext cx="644317" cy="403451"/>
          </a:xfrm>
          <a:prstGeom prst="rect">
            <a:avLst/>
          </a:prstGeom>
        </p:spPr>
      </p:pic>
      <p:pic>
        <p:nvPicPr>
          <p:cNvPr id="8" name="Picture 7" descr="A close up of a sign&#10;&#10;AI-generated content may be incorrect.">
            <a:extLst>
              <a:ext uri="{FF2B5EF4-FFF2-40B4-BE49-F238E27FC236}">
                <a16:creationId xmlns:a16="http://schemas.microsoft.com/office/drawing/2014/main" id="{8D46AED0-A4A5-5B5B-8D63-584F333359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3540" y="3427605"/>
            <a:ext cx="788178" cy="377669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54CC30D-BDB5-3248-6AB5-A05854A17DBF}"/>
              </a:ext>
            </a:extLst>
          </p:cNvPr>
          <p:cNvGrpSpPr/>
          <p:nvPr/>
        </p:nvGrpSpPr>
        <p:grpSpPr>
          <a:xfrm>
            <a:off x="3742879" y="3611682"/>
            <a:ext cx="698681" cy="315831"/>
            <a:chOff x="8591552" y="5385012"/>
            <a:chExt cx="1390648" cy="643230"/>
          </a:xfrm>
        </p:grpSpPr>
        <p:pic>
          <p:nvPicPr>
            <p:cNvPr id="10" name="Picture 9" descr="A close up of a blue background&#10;&#10;AI-generated content may be incorrect.">
              <a:extLst>
                <a:ext uri="{FF2B5EF4-FFF2-40B4-BE49-F238E27FC236}">
                  <a16:creationId xmlns:a16="http://schemas.microsoft.com/office/drawing/2014/main" id="{E5E11309-8A67-6F87-363F-69652BE0AA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799" t="6057" r="86846" b="52291"/>
            <a:stretch>
              <a:fillRect/>
            </a:stretch>
          </p:blipFill>
          <p:spPr>
            <a:xfrm>
              <a:off x="9099698" y="5385012"/>
              <a:ext cx="882502" cy="629577"/>
            </a:xfrm>
            <a:prstGeom prst="rect">
              <a:avLst/>
            </a:prstGeom>
          </p:spPr>
        </p:pic>
        <p:pic>
          <p:nvPicPr>
            <p:cNvPr id="11" name="Picture 10" descr="A close up of a blue background&#10;&#10;AI-generated content may be incorrect.">
              <a:extLst>
                <a:ext uri="{FF2B5EF4-FFF2-40B4-BE49-F238E27FC236}">
                  <a16:creationId xmlns:a16="http://schemas.microsoft.com/office/drawing/2014/main" id="{49225DBD-5D30-54F2-DC59-D4E1CC162C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92051" t="57499" r="1411" b="849"/>
            <a:stretch>
              <a:fillRect/>
            </a:stretch>
          </p:blipFill>
          <p:spPr>
            <a:xfrm>
              <a:off x="8591552" y="5398665"/>
              <a:ext cx="508146" cy="629577"/>
            </a:xfrm>
            <a:prstGeom prst="rect">
              <a:avLst/>
            </a:prstGeom>
          </p:spPr>
        </p:pic>
      </p:grpSp>
      <p:pic>
        <p:nvPicPr>
          <p:cNvPr id="12" name="Picture 11" descr="A close up of a sign&#10;&#10;AI-generated content may be incorrect.">
            <a:extLst>
              <a:ext uri="{FF2B5EF4-FFF2-40B4-BE49-F238E27FC236}">
                <a16:creationId xmlns:a16="http://schemas.microsoft.com/office/drawing/2014/main" id="{E83D4559-1BA3-8C6F-BB8C-7C0FE43D38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94610" y="4073042"/>
            <a:ext cx="431386" cy="386316"/>
          </a:xfrm>
          <a:prstGeom prst="rect">
            <a:avLst/>
          </a:prstGeom>
        </p:spPr>
      </p:pic>
      <p:pic>
        <p:nvPicPr>
          <p:cNvPr id="13" name="Picture 12" descr="A close up of a sign&#10;&#10;AI-generated content may be incorrect.">
            <a:extLst>
              <a:ext uri="{FF2B5EF4-FFF2-40B4-BE49-F238E27FC236}">
                <a16:creationId xmlns:a16="http://schemas.microsoft.com/office/drawing/2014/main" id="{888275E5-EFF1-0A92-E907-CF4897F3A88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7827" t="1994" r="36233" b="50207"/>
          <a:stretch>
            <a:fillRect/>
          </a:stretch>
        </p:blipFill>
        <p:spPr>
          <a:xfrm>
            <a:off x="11426118" y="4676960"/>
            <a:ext cx="606398" cy="377669"/>
          </a:xfrm>
          <a:prstGeom prst="rect">
            <a:avLst/>
          </a:prstGeom>
        </p:spPr>
      </p:pic>
      <p:pic>
        <p:nvPicPr>
          <p:cNvPr id="14" name="Picture 13" descr="A black text on a white surface&#10;&#10;AI-generated content may be incorrect.">
            <a:extLst>
              <a:ext uri="{FF2B5EF4-FFF2-40B4-BE49-F238E27FC236}">
                <a16:creationId xmlns:a16="http://schemas.microsoft.com/office/drawing/2014/main" id="{B229BF0A-B3B4-6D99-8F28-9129DBA3F3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11871" y="5133846"/>
            <a:ext cx="476656" cy="360833"/>
          </a:xfrm>
          <a:prstGeom prst="rect">
            <a:avLst/>
          </a:prstGeom>
        </p:spPr>
      </p:pic>
      <p:pic>
        <p:nvPicPr>
          <p:cNvPr id="15" name="Picture 14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7A82DEFB-1C42-F2BB-7501-29D18F5B39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92321" y="5494679"/>
            <a:ext cx="496206" cy="409035"/>
          </a:xfrm>
          <a:prstGeom prst="rect">
            <a:avLst/>
          </a:prstGeom>
        </p:spPr>
      </p:pic>
      <p:pic>
        <p:nvPicPr>
          <p:cNvPr id="16" name="Picture 15" descr="A close up of a face&#10;&#10;AI-generated content may be incorrect.">
            <a:extLst>
              <a:ext uri="{FF2B5EF4-FFF2-40B4-BE49-F238E27FC236}">
                <a16:creationId xmlns:a16="http://schemas.microsoft.com/office/drawing/2014/main" id="{83E2CD00-6E78-8209-24ED-09D28610F77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702387" y="5489834"/>
            <a:ext cx="424617" cy="409035"/>
          </a:xfrm>
          <a:prstGeom prst="rect">
            <a:avLst/>
          </a:prstGeom>
        </p:spPr>
      </p:pic>
      <p:pic>
        <p:nvPicPr>
          <p:cNvPr id="17" name="Picture 16" descr="A close up of a face&#10;&#10;AI-generated content may be incorrect.">
            <a:extLst>
              <a:ext uri="{FF2B5EF4-FFF2-40B4-BE49-F238E27FC236}">
                <a16:creationId xmlns:a16="http://schemas.microsoft.com/office/drawing/2014/main" id="{C8B7B77A-FC05-F427-6AF6-82C0B43A980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783015" y="5133846"/>
            <a:ext cx="321334" cy="355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02543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F4821-0EC0-1ADC-BC75-9B3CB6294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F56F0-2BB9-9C44-0A62-C8B8ADBE3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dirty="0"/>
              <a:t>Ranks of Madd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055FFA-1A09-4585-1565-76EF6C615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5CD75-E120-D146-BB5D-23AA841F926B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4568C5-30C1-2AD2-48F2-CA1135E29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117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8B3B8EB-5CA2-C92F-69A1-45689DD65F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Ranks of Madd </a:t>
            </a:r>
            <a:r>
              <a:rPr lang="ar-SA" dirty="0"/>
              <a:t>ألقاب المدود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6918F5F-F825-DAA8-0E0D-B45D43A7B7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481" y="1837641"/>
            <a:ext cx="9325019" cy="4613430"/>
          </a:xfrm>
          <a:prstGeom prst="rect">
            <a:avLst/>
          </a:prstGeom>
        </p:spPr>
      </p:pic>
      <p:sp>
        <p:nvSpPr>
          <p:cNvPr id="3" name="Hexagon 2">
            <a:extLst>
              <a:ext uri="{FF2B5EF4-FFF2-40B4-BE49-F238E27FC236}">
                <a16:creationId xmlns:a16="http://schemas.microsoft.com/office/drawing/2014/main" id="{C3CFCA10-C98A-E2AF-CC03-E316F9A0509C}"/>
              </a:ext>
            </a:extLst>
          </p:cNvPr>
          <p:cNvSpPr/>
          <p:nvPr/>
        </p:nvSpPr>
        <p:spPr>
          <a:xfrm>
            <a:off x="9535500" y="1837641"/>
            <a:ext cx="2656500" cy="2067399"/>
          </a:xfrm>
          <a:prstGeom prst="hexag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/>
              <a:t> </a:t>
            </a:r>
            <a:r>
              <a:rPr lang="en-US" dirty="0">
                <a:solidFill>
                  <a:schemeClr val="bg1"/>
                </a:solidFill>
              </a:rPr>
              <a:t>If</a:t>
            </a:r>
            <a:r>
              <a:rPr lang="en-US" dirty="0">
                <a:solidFill>
                  <a:schemeClr val="accent6"/>
                </a:solidFill>
              </a:rPr>
              <a:t> </a:t>
            </a:r>
            <a:r>
              <a:rPr lang="en-US" sz="2000" b="1" dirty="0">
                <a:solidFill>
                  <a:schemeClr val="accent6"/>
                </a:solidFill>
              </a:rPr>
              <a:t>two Madd, of similar rank</a:t>
            </a:r>
            <a:r>
              <a:rPr lang="en-US" dirty="0"/>
              <a:t>, occur together, the rule is to give them the same Length</a:t>
            </a:r>
            <a:endParaRPr lang="en-CA" dirty="0"/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0DF26406-4197-61AE-AE71-47F672F4D4F5}"/>
              </a:ext>
            </a:extLst>
          </p:cNvPr>
          <p:cNvSpPr/>
          <p:nvPr/>
        </p:nvSpPr>
        <p:spPr>
          <a:xfrm>
            <a:off x="9535500" y="4144356"/>
            <a:ext cx="2656500" cy="2067399"/>
          </a:xfrm>
          <a:prstGeom prst="hexag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If </a:t>
            </a:r>
            <a:r>
              <a:rPr lang="en-US" sz="1600" b="1" dirty="0">
                <a:solidFill>
                  <a:schemeClr val="accent6"/>
                </a:solidFill>
              </a:rPr>
              <a:t>2 reasons for </a:t>
            </a:r>
            <a:r>
              <a:rPr lang="en-US" sz="1600" b="1" dirty="0" err="1">
                <a:solidFill>
                  <a:schemeClr val="accent6"/>
                </a:solidFill>
              </a:rPr>
              <a:t>madd</a:t>
            </a:r>
            <a:r>
              <a:rPr lang="en-US" sz="1600" b="1" dirty="0">
                <a:solidFill>
                  <a:schemeClr val="accent6"/>
                </a:solidFill>
              </a:rPr>
              <a:t> occur simultaneously </a:t>
            </a:r>
            <a:r>
              <a:rPr lang="en-US" sz="1600" dirty="0"/>
              <a:t>on the same Madd letter, the rule for the </a:t>
            </a:r>
            <a:r>
              <a:rPr lang="en-US" sz="1600" b="1" dirty="0">
                <a:solidFill>
                  <a:schemeClr val="accent6"/>
                </a:solidFill>
              </a:rPr>
              <a:t>stronger</a:t>
            </a:r>
            <a:r>
              <a:rPr lang="en-US" sz="1600" dirty="0"/>
              <a:t> reason is applied</a:t>
            </a:r>
            <a:endParaRPr lang="ar-SA" sz="1600" b="1" dirty="0"/>
          </a:p>
        </p:txBody>
      </p:sp>
    </p:spTree>
    <p:extLst>
      <p:ext uri="{BB962C8B-B14F-4D97-AF65-F5344CB8AC3E}">
        <p14:creationId xmlns:p14="http://schemas.microsoft.com/office/powerpoint/2010/main" val="1054603594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C5F0D-C3A7-BD8B-BD77-20A415C96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79868-54A0-16EE-A856-118AF5464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Names of Types of Madd </a:t>
            </a:r>
            <a:r>
              <a:rPr lang="ar-SA"/>
              <a:t>ألقاب المدود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D840B5-97B8-4A47-F5CB-779C2A0EC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2026-09-01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BA0C95-F3C7-3A8E-5948-EB923B9C9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118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43FF5DA-7B52-048E-3D83-33BA6FC63A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Names of Types of Madd </a:t>
            </a:r>
            <a:r>
              <a:rPr lang="ar-SA"/>
              <a:t>ألقاب المدود</a:t>
            </a:r>
            <a:endParaRPr lang="en-US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AEB66651-6097-8041-DC56-4F0734C218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4107952"/>
              </p:ext>
            </p:extLst>
          </p:nvPr>
        </p:nvGraphicFramePr>
        <p:xfrm>
          <a:off x="1439802" y="2220550"/>
          <a:ext cx="9172051" cy="33917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1286">
                  <a:extLst>
                    <a:ext uri="{9D8B030D-6E8A-4147-A177-3AD203B41FA5}">
                      <a16:colId xmlns:a16="http://schemas.microsoft.com/office/drawing/2014/main" val="4196227368"/>
                    </a:ext>
                  </a:extLst>
                </a:gridCol>
                <a:gridCol w="6910765">
                  <a:extLst>
                    <a:ext uri="{9D8B030D-6E8A-4147-A177-3AD203B41FA5}">
                      <a16:colId xmlns:a16="http://schemas.microsoft.com/office/drawing/2014/main" val="549828807"/>
                    </a:ext>
                  </a:extLst>
                </a:gridCol>
              </a:tblGrid>
              <a:tr h="496109">
                <a:tc>
                  <a:txBody>
                    <a:bodyPr/>
                    <a:lstStyle/>
                    <a:p>
                      <a:pPr algn="ctr" rtl="0"/>
                      <a:r>
                        <a:rPr lang="en-US" dirty="0"/>
                        <a:t>Madd Type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2252045"/>
                  </a:ext>
                </a:extLst>
              </a:tr>
              <a:tr h="4961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Al-Silah</a:t>
                      </a:r>
                      <a:br>
                        <a:rPr lang="en-C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ar-S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الصله</a:t>
                      </a:r>
                      <a:endParaRPr lang="en-CA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5276994"/>
                  </a:ext>
                </a:extLst>
              </a:tr>
              <a:tr h="4961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Al-Iwad</a:t>
                      </a:r>
                      <a:endParaRPr lang="ar-SA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KW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العوض</a:t>
                      </a:r>
                      <a:endParaRPr lang="en-CA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387204"/>
                  </a:ext>
                </a:extLst>
              </a:tr>
              <a:tr h="4961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Al-Tamkeen</a:t>
                      </a:r>
                      <a:endParaRPr lang="ar-SA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KW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التمكين</a:t>
                      </a:r>
                      <a:endParaRPr lang="en-CA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019922"/>
                  </a:ext>
                </a:extLst>
              </a:tr>
              <a:tr h="4961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Al-</a:t>
                      </a:r>
                      <a:r>
                        <a:rPr lang="en-CA" sz="16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Ta’theem</a:t>
                      </a:r>
                      <a:br>
                        <a:rPr lang="en-C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ar-KW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التعظيم</a:t>
                      </a:r>
                      <a:r>
                        <a:rPr lang="ar-S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CA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 rtl="0">
                        <a:lnSpc>
                          <a:spcPct val="100000"/>
                        </a:lnSpc>
                        <a:buNone/>
                      </a:pP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8872312"/>
                  </a:ext>
                </a:extLst>
              </a:tr>
              <a:tr h="4961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Al-</a:t>
                      </a:r>
                      <a:r>
                        <a:rPr lang="en-CA" sz="16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Farq</a:t>
                      </a:r>
                      <a:br>
                        <a:rPr lang="en-C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ar-SA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</a:t>
                      </a:r>
                      <a:r>
                        <a:rPr lang="ar-KW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فرق</a:t>
                      </a:r>
                      <a:endParaRPr lang="en-CA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 rtl="0">
                        <a:lnSpc>
                          <a:spcPct val="100000"/>
                        </a:lnSpc>
                        <a:buNone/>
                      </a:pP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1852292"/>
                  </a:ext>
                </a:extLst>
              </a:tr>
            </a:tbl>
          </a:graphicData>
        </a:graphic>
      </p:graphicFrame>
      <p:pic>
        <p:nvPicPr>
          <p:cNvPr id="11" name="Content Placeholder 2">
            <a:extLst>
              <a:ext uri="{FF2B5EF4-FFF2-40B4-BE49-F238E27FC236}">
                <a16:creationId xmlns:a16="http://schemas.microsoft.com/office/drawing/2014/main" id="{E440EA70-5188-F612-E5B8-0064B13BFB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4210" t="48398" r="35542" b="36346"/>
          <a:stretch>
            <a:fillRect/>
          </a:stretch>
        </p:blipFill>
        <p:spPr>
          <a:xfrm>
            <a:off x="4044615" y="5094898"/>
            <a:ext cx="4102769" cy="457201"/>
          </a:xfrm>
          <a:prstGeom prst="rect">
            <a:avLst/>
          </a:prstGeom>
        </p:spPr>
      </p:pic>
      <p:pic>
        <p:nvPicPr>
          <p:cNvPr id="12" name="Content Placeholder 7">
            <a:extLst>
              <a:ext uri="{FF2B5EF4-FFF2-40B4-BE49-F238E27FC236}">
                <a16:creationId xmlns:a16="http://schemas.microsoft.com/office/drawing/2014/main" id="{B018BE50-25AB-65A9-7D7E-32FEE3E9F7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4449" t="7459" r="8299" b="65529"/>
          <a:stretch>
            <a:fillRect/>
          </a:stretch>
        </p:blipFill>
        <p:spPr>
          <a:xfrm>
            <a:off x="5680188" y="4477678"/>
            <a:ext cx="831619" cy="517358"/>
          </a:xfrm>
          <a:prstGeom prst="rect">
            <a:avLst/>
          </a:prstGeom>
        </p:spPr>
      </p:pic>
      <p:pic>
        <p:nvPicPr>
          <p:cNvPr id="13" name="Content Placeholder 8">
            <a:extLst>
              <a:ext uri="{FF2B5EF4-FFF2-40B4-BE49-F238E27FC236}">
                <a16:creationId xmlns:a16="http://schemas.microsoft.com/office/drawing/2014/main" id="{E31C990B-5D6D-7B2B-F5FD-0C7D6AF0275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813" t="20479" r="14785" b="64815"/>
          <a:stretch>
            <a:fillRect/>
          </a:stretch>
        </p:blipFill>
        <p:spPr>
          <a:xfrm>
            <a:off x="3814009" y="3924437"/>
            <a:ext cx="4944979" cy="453379"/>
          </a:xfrm>
          <a:prstGeom prst="rect">
            <a:avLst/>
          </a:prstGeom>
        </p:spPr>
      </p:pic>
      <p:pic>
        <p:nvPicPr>
          <p:cNvPr id="15" name="Content Placeholder 8">
            <a:extLst>
              <a:ext uri="{FF2B5EF4-FFF2-40B4-BE49-F238E27FC236}">
                <a16:creationId xmlns:a16="http://schemas.microsoft.com/office/drawing/2014/main" id="{6A778355-0ED0-32AF-D0DD-EC77866D5F0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557" t="66978" r="44836" b="20684"/>
          <a:stretch>
            <a:fillRect/>
          </a:stretch>
        </p:blipFill>
        <p:spPr>
          <a:xfrm>
            <a:off x="8808401" y="3960934"/>
            <a:ext cx="2545399" cy="380383"/>
          </a:xfrm>
          <a:prstGeom prst="rect">
            <a:avLst/>
          </a:prstGeom>
        </p:spPr>
      </p:pic>
      <p:pic>
        <p:nvPicPr>
          <p:cNvPr id="18" name="Picture 17" descr="A black text on a blue background&#10;&#10;AI-generated content may be incorrect.">
            <a:extLst>
              <a:ext uri="{FF2B5EF4-FFF2-40B4-BE49-F238E27FC236}">
                <a16:creationId xmlns:a16="http://schemas.microsoft.com/office/drawing/2014/main" id="{2540E3B7-E7AE-F6E9-05FC-E493EA7D9C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3929" t="-1901" b="1"/>
          <a:stretch>
            <a:fillRect/>
          </a:stretch>
        </p:blipFill>
        <p:spPr>
          <a:xfrm>
            <a:off x="6259926" y="3429000"/>
            <a:ext cx="503763" cy="362136"/>
          </a:xfrm>
          <a:prstGeom prst="rect">
            <a:avLst/>
          </a:prstGeom>
        </p:spPr>
      </p:pic>
      <p:pic>
        <p:nvPicPr>
          <p:cNvPr id="19" name="Picture 18" descr="A close up of a sign&#10;&#10;AI-generated content may be incorrect.">
            <a:extLst>
              <a:ext uri="{FF2B5EF4-FFF2-40B4-BE49-F238E27FC236}">
                <a16:creationId xmlns:a16="http://schemas.microsoft.com/office/drawing/2014/main" id="{C9FF6411-E05A-8C2A-1932-B6AC772456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5272" y="2771250"/>
            <a:ext cx="581452" cy="446725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C1A327D6-28A9-9FC4-6CCD-3C537490474C}"/>
              </a:ext>
            </a:extLst>
          </p:cNvPr>
          <p:cNvGrpSpPr/>
          <p:nvPr/>
        </p:nvGrpSpPr>
        <p:grpSpPr>
          <a:xfrm>
            <a:off x="6763689" y="2835670"/>
            <a:ext cx="751115" cy="351120"/>
            <a:chOff x="8591552" y="5385012"/>
            <a:chExt cx="1390648" cy="643230"/>
          </a:xfrm>
        </p:grpSpPr>
        <p:pic>
          <p:nvPicPr>
            <p:cNvPr id="21" name="Picture 20" descr="A close up of a blue background&#10;&#10;AI-generated content may be incorrect.">
              <a:extLst>
                <a:ext uri="{FF2B5EF4-FFF2-40B4-BE49-F238E27FC236}">
                  <a16:creationId xmlns:a16="http://schemas.microsoft.com/office/drawing/2014/main" id="{FD74D075-B193-F143-87CC-BE79966D72E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1799" t="6057" r="86846" b="52291"/>
            <a:stretch>
              <a:fillRect/>
            </a:stretch>
          </p:blipFill>
          <p:spPr>
            <a:xfrm>
              <a:off x="9099698" y="5385012"/>
              <a:ext cx="882502" cy="629577"/>
            </a:xfrm>
            <a:prstGeom prst="rect">
              <a:avLst/>
            </a:prstGeom>
          </p:spPr>
        </p:pic>
        <p:pic>
          <p:nvPicPr>
            <p:cNvPr id="22" name="Picture 21" descr="A close up of a blue background&#10;&#10;AI-generated content may be incorrect.">
              <a:extLst>
                <a:ext uri="{FF2B5EF4-FFF2-40B4-BE49-F238E27FC236}">
                  <a16:creationId xmlns:a16="http://schemas.microsoft.com/office/drawing/2014/main" id="{F690AFF0-24B4-BFBE-AFE1-4DA1D9CA2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92051" t="57499" r="1411" b="849"/>
            <a:stretch>
              <a:fillRect/>
            </a:stretch>
          </p:blipFill>
          <p:spPr>
            <a:xfrm>
              <a:off x="8591552" y="5398665"/>
              <a:ext cx="508146" cy="6295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6521213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698AE7-C1BE-4274-16AD-6638869BD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58BD6-3AB1-C844-A98B-E93A9A4479B9}" type="datetime1">
              <a:rPr lang="en-CA" smtClean="0"/>
              <a:t>2026-09-01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66612A-9D58-762C-06A2-808296403C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pPr/>
              <a:t>119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72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rp Tajweed">
      <a:dk1>
        <a:srgbClr val="000000"/>
      </a:dk1>
      <a:lt1>
        <a:srgbClr val="FEFFFF"/>
      </a:lt1>
      <a:dk2>
        <a:srgbClr val="044371"/>
      </a:dk2>
      <a:lt2>
        <a:srgbClr val="FEFFFF"/>
      </a:lt2>
      <a:accent1>
        <a:srgbClr val="0365A9"/>
      </a:accent1>
      <a:accent2>
        <a:srgbClr val="629DD1"/>
      </a:accent2>
      <a:accent3>
        <a:srgbClr val="FE9101"/>
      </a:accent3>
      <a:accent4>
        <a:srgbClr val="808FA9"/>
      </a:accent4>
      <a:accent5>
        <a:srgbClr val="59A2AC"/>
      </a:accent5>
      <a:accent6>
        <a:srgbClr val="FFFE99"/>
      </a:accent6>
      <a:hlink>
        <a:srgbClr val="FF9200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2756</TotalTime>
  <Words>7028</Words>
  <Application>Microsoft Office PowerPoint</Application>
  <PresentationFormat>Widescreen</PresentationFormat>
  <Paragraphs>1515</Paragraphs>
  <Slides>119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119</vt:i4>
      </vt:variant>
    </vt:vector>
  </HeadingPairs>
  <TitlesOfParts>
    <vt:vector size="124" baseType="lpstr">
      <vt:lpstr>Aptos</vt:lpstr>
      <vt:lpstr>Aptos Display</vt:lpstr>
      <vt:lpstr>Arial</vt:lpstr>
      <vt:lpstr>Calibri</vt:lpstr>
      <vt:lpstr>Office Theme</vt:lpstr>
      <vt:lpstr>Rules of Madd</vt:lpstr>
      <vt:lpstr>Table of Contents</vt:lpstr>
      <vt:lpstr>Definition of Madd and Qasr</vt:lpstr>
      <vt:lpstr>Definition of Madd تعريف المد</vt:lpstr>
      <vt:lpstr>Definition of Qasr تعريف القصر</vt:lpstr>
      <vt:lpstr>Letters of Madd حروف الــمــــد </vt:lpstr>
      <vt:lpstr>Letters of Leen حروف الـلـيــن </vt:lpstr>
      <vt:lpstr>Categories of Madd</vt:lpstr>
      <vt:lpstr>PowerPoint Presentation</vt:lpstr>
      <vt:lpstr>PowerPoint Presentation</vt:lpstr>
      <vt:lpstr>Al-Madd Al-Tabee’ee</vt:lpstr>
      <vt:lpstr>Definition تعريفه</vt:lpstr>
      <vt:lpstr>Reason for the name سبب تسميته</vt:lpstr>
      <vt:lpstr>Its Rule حكمه</vt:lpstr>
      <vt:lpstr>Examples أمثلة</vt:lpstr>
      <vt:lpstr>PowerPoint Presentation</vt:lpstr>
      <vt:lpstr>Al-Madd Al-Thuna’ee المد الثنائي</vt:lpstr>
      <vt:lpstr>Al-Madd Al-Thuna’ee المد الثنائي</vt:lpstr>
      <vt:lpstr>Al-Madd Al-Thuna’ee المد الثنائي</vt:lpstr>
      <vt:lpstr>Al-Madd Al-Thuna’ee المد الثنائي</vt:lpstr>
      <vt:lpstr>PowerPoint Presentation</vt:lpstr>
      <vt:lpstr>Al-Madd Al-Kalimi المد الكلمي</vt:lpstr>
      <vt:lpstr>Al-Madd Al-Kalimi المد الكلمي</vt:lpstr>
      <vt:lpstr>Al-Madd Al-Kalimi المد الكلمي</vt:lpstr>
      <vt:lpstr>Al-Madd Al-Kalimi المد الكلمي</vt:lpstr>
      <vt:lpstr>Al-Madd Al-Kalimi المد الكلمي</vt:lpstr>
      <vt:lpstr>Al-Madd Al-Kalimi المد الكلمي</vt:lpstr>
      <vt:lpstr>Al-Madd Al-Kalimi المد الكلمي</vt:lpstr>
      <vt:lpstr>Al-Madd Al-Kalimi المد الكلمي</vt:lpstr>
      <vt:lpstr>Al-Madd Al-Kalimi المد الكلمي</vt:lpstr>
      <vt:lpstr>Al-Madd Al-Kalimi المد الكلمي</vt:lpstr>
      <vt:lpstr>Al-Madd Al-Kalimi المد الكلمي</vt:lpstr>
      <vt:lpstr>Al-Madd Al-Kalimi المد الكلمي</vt:lpstr>
      <vt:lpstr>Al-Madd Al-Kalimi المد الكلمي</vt:lpstr>
      <vt:lpstr>Al-Madd Al-Kalimi المد الكلمي</vt:lpstr>
      <vt:lpstr>Al-Madd Al-Kalimi المد الكلمي</vt:lpstr>
      <vt:lpstr>Al-Madd Al-Kalimi المد الكلمي</vt:lpstr>
      <vt:lpstr>Al-Madd Al-Kalimi المد الكلمي</vt:lpstr>
      <vt:lpstr>Al-Madd Al-Kalimi المد الكلمي</vt:lpstr>
      <vt:lpstr>Find the Madd Tabee’ee. Mention its type and rule</vt:lpstr>
      <vt:lpstr>Find the Madd Tabee’ee. Mention its type and rule</vt:lpstr>
      <vt:lpstr>PowerPoint Presentation</vt:lpstr>
      <vt:lpstr>Al-Madd Al-Far’ee</vt:lpstr>
      <vt:lpstr>Definition تعريفه</vt:lpstr>
      <vt:lpstr>Types أنواعه</vt:lpstr>
      <vt:lpstr>Madd caused by Hamzah المد بسبب الهمزة</vt:lpstr>
      <vt:lpstr>Madd caused by Hamzah المد بسبب الهمزة</vt:lpstr>
      <vt:lpstr>Madd caused by Hamzah المد بسبب الهمزة</vt:lpstr>
      <vt:lpstr>Madd caused by Hamzah المد بسبب الهمزة</vt:lpstr>
      <vt:lpstr>Madd caused by Hamzah المد بسبب الهمزة</vt:lpstr>
      <vt:lpstr>Madd caused by Hamzah المد بسبب الهمزة</vt:lpstr>
      <vt:lpstr>Practice</vt:lpstr>
      <vt:lpstr>Practice</vt:lpstr>
      <vt:lpstr>PowerPoint Presentation</vt:lpstr>
      <vt:lpstr>Madd caused by Hamzah المد بسبب الهمزة</vt:lpstr>
      <vt:lpstr>Madd caused by Hamzah المد بسبب الهمزة</vt:lpstr>
      <vt:lpstr>Madd caused by Hamzah المد بسبب الهمزة</vt:lpstr>
      <vt:lpstr>Madd caused by Hamzah المد بسبب الهمزة</vt:lpstr>
      <vt:lpstr>Madd caused by Hamzah المد بسبب الهمزة</vt:lpstr>
      <vt:lpstr>Madd caused by Hamzah المد بسبب الهمزة</vt:lpstr>
      <vt:lpstr>Madd caused by Hamzah المد بسبب الهمزة</vt:lpstr>
      <vt:lpstr>Madd caused by Hamzah المد بسبب الهمزة</vt:lpstr>
      <vt:lpstr>Madd caused by Hamzah المد بسبب الهمزة</vt:lpstr>
      <vt:lpstr>Madd caused by Hamzah المد بسبب الهمزة</vt:lpstr>
      <vt:lpstr>Madd caused by Hamzah المد بسبب الهمزة</vt:lpstr>
      <vt:lpstr>PowerPoint Presentation</vt:lpstr>
      <vt:lpstr>Madd caused by Hamzah المد بسبب الهمزة</vt:lpstr>
      <vt:lpstr>Madd caused by Hamzah المد بسبب الهمزة</vt:lpstr>
      <vt:lpstr>Madd caused by Hamzah المد بسبب الهمزة</vt:lpstr>
      <vt:lpstr>Practice</vt:lpstr>
      <vt:lpstr>Practice</vt:lpstr>
      <vt:lpstr>Practice</vt:lpstr>
      <vt:lpstr>PowerPoint Presentation</vt:lpstr>
      <vt:lpstr>Madd caused by Hamzah المد بسبب الهمزة</vt:lpstr>
      <vt:lpstr>Madd caused by Hamzah المد بسبب الهمزة</vt:lpstr>
      <vt:lpstr>Madd caused by Hamzah المد بسبب الهمزة</vt:lpstr>
      <vt:lpstr>Madd caused by Hamzah المد بسبب الهمزة</vt:lpstr>
      <vt:lpstr>Practice</vt:lpstr>
      <vt:lpstr>PowerPoint Presentation</vt:lpstr>
      <vt:lpstr>Madd caused by Sokun المد بسبب السكون</vt:lpstr>
      <vt:lpstr>Madd caused by Sokun المد بسبب السكون</vt:lpstr>
      <vt:lpstr>Madd caused by Sokun المد بسبب السكون</vt:lpstr>
      <vt:lpstr>Madd caused by Sokun المد بسبب السكون</vt:lpstr>
      <vt:lpstr>Madd caused by Sokun المد بسبب السكون</vt:lpstr>
      <vt:lpstr>Practice</vt:lpstr>
      <vt:lpstr>PowerPoint Presentation</vt:lpstr>
      <vt:lpstr>Madd caused by Sokun المد بسبب السكون</vt:lpstr>
      <vt:lpstr>Madd caused by Sokun المد بسبب السكون</vt:lpstr>
      <vt:lpstr>Madd caused by Sokun المد بسبب السكون</vt:lpstr>
      <vt:lpstr>Madd caused by Sokun المد بسبب السكون</vt:lpstr>
      <vt:lpstr>Madd caused by Sokun المد بسبب السكون</vt:lpstr>
      <vt:lpstr>Recall: Al-Madd Al-Thuna’ee المد الثنائي</vt:lpstr>
      <vt:lpstr>“Letters” appearing in the beginning of surahs الأحرف المقطعة</vt:lpstr>
      <vt:lpstr>“Letters” appearing in the beginning of surahs الأحرف المقطعة</vt:lpstr>
      <vt:lpstr>Madd caused by Sokun المد بسبب السكون</vt:lpstr>
      <vt:lpstr>Madd caused by Sokun المد بسبب السكون</vt:lpstr>
      <vt:lpstr>“Letters” appearing in the beginning of surahs الأحرف المقطعة</vt:lpstr>
      <vt:lpstr>Practice</vt:lpstr>
      <vt:lpstr>Practice</vt:lpstr>
      <vt:lpstr>Practice</vt:lpstr>
      <vt:lpstr>PowerPoint Presentation</vt:lpstr>
      <vt:lpstr>Rules of Madd</vt:lpstr>
      <vt:lpstr>Ranks of Madd</vt:lpstr>
      <vt:lpstr>Ranks of Madd</vt:lpstr>
      <vt:lpstr>Ranks of Madd</vt:lpstr>
      <vt:lpstr>When to Consider the Ranks of Madd</vt:lpstr>
      <vt:lpstr>Which Madd to choose?</vt:lpstr>
      <vt:lpstr>Names of Types of Madd</vt:lpstr>
      <vt:lpstr>Names of Types of Madd ألقاب المدود</vt:lpstr>
      <vt:lpstr>Names of Types of Madd ألقاب المدود</vt:lpstr>
      <vt:lpstr>Names of Types of Madd ألقاب المدود</vt:lpstr>
      <vt:lpstr>Names of Types of Madd ألقاب المدود</vt:lpstr>
      <vt:lpstr>Names of Types of Madd ألقاب المدود</vt:lpstr>
      <vt:lpstr>Review</vt:lpstr>
      <vt:lpstr>PowerPoint Presentation</vt:lpstr>
      <vt:lpstr>Rules of Madd</vt:lpstr>
      <vt:lpstr>Ranks of Madd</vt:lpstr>
      <vt:lpstr>Names of Types of Madd ألقاب المدود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Yomna Negm</dc:creator>
  <cp:lastModifiedBy>Ashraf Negm</cp:lastModifiedBy>
  <cp:revision>74</cp:revision>
  <dcterms:created xsi:type="dcterms:W3CDTF">2025-06-01T20:51:32Z</dcterms:created>
  <dcterms:modified xsi:type="dcterms:W3CDTF">2026-09-01T22:02:48Z</dcterms:modified>
</cp:coreProperties>
</file>