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67" r:id="rId3"/>
    <p:sldId id="258" r:id="rId4"/>
    <p:sldId id="259" r:id="rId5"/>
    <p:sldId id="268" r:id="rId6"/>
    <p:sldId id="280" r:id="rId7"/>
    <p:sldId id="269" r:id="rId8"/>
    <p:sldId id="260" r:id="rId9"/>
    <p:sldId id="261" r:id="rId10"/>
    <p:sldId id="273" r:id="rId11"/>
    <p:sldId id="272" r:id="rId12"/>
    <p:sldId id="274" r:id="rId13"/>
    <p:sldId id="275" r:id="rId14"/>
    <p:sldId id="276" r:id="rId15"/>
    <p:sldId id="262" r:id="rId16"/>
    <p:sldId id="263" r:id="rId17"/>
    <p:sldId id="277" r:id="rId18"/>
    <p:sldId id="278" r:id="rId19"/>
    <p:sldId id="279" r:id="rId20"/>
    <p:sldId id="284" r:id="rId21"/>
    <p:sldId id="283" r:id="rId22"/>
    <p:sldId id="282" r:id="rId23"/>
    <p:sldId id="281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65" r:id="rId34"/>
    <p:sldId id="266" r:id="rId35"/>
    <p:sldId id="264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CECAF-38FA-1E43-BCA7-7F656C597655}" v="1497" dt="2026-09-03T20:22:54.960"/>
    <p1510:client id="{619EBE95-946D-4E97-A9E2-FB6289F0AA83}" v="152" dt="2026-09-03T17:30:57.6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89"/>
    <p:restoredTop sz="94751"/>
  </p:normalViewPr>
  <p:slideViewPr>
    <p:cSldViewPr snapToGrid="0">
      <p:cViewPr>
        <p:scale>
          <a:sx n="119" d="100"/>
          <a:sy n="119" d="100"/>
        </p:scale>
        <p:origin x="6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mna Negm" userId="41dce8271dfe68ed" providerId="LiveId" clId="{1AECECAF-38FA-1E43-BCA7-7F656C597655}"/>
    <pc:docChg chg="undo custSel addSld delSld modSld">
      <pc:chgData name="Yomna Negm" userId="41dce8271dfe68ed" providerId="LiveId" clId="{1AECECAF-38FA-1E43-BCA7-7F656C597655}" dt="2026-09-03T20:22:54.960" v="1466" actId="20577"/>
      <pc:docMkLst>
        <pc:docMk/>
      </pc:docMkLst>
      <pc:sldChg chg="addSp modSp add del mod">
        <pc:chgData name="Yomna Negm" userId="41dce8271dfe68ed" providerId="LiveId" clId="{1AECECAF-38FA-1E43-BCA7-7F656C597655}" dt="2026-09-03T20:22:54.960" v="1466" actId="20577"/>
        <pc:sldMkLst>
          <pc:docMk/>
          <pc:sldMk cId="1046530467" sldId="293"/>
        </pc:sldMkLst>
        <pc:graphicFrameChg chg="add mod modGraphic">
          <ac:chgData name="Yomna Negm" userId="41dce8271dfe68ed" providerId="LiveId" clId="{1AECECAF-38FA-1E43-BCA7-7F656C597655}" dt="2026-09-03T20:22:54.960" v="1466" actId="20577"/>
          <ac:graphicFrameMkLst>
            <pc:docMk/>
            <pc:sldMk cId="1046530467" sldId="293"/>
            <ac:graphicFrameMk id="4" creationId="{68A34E3E-271F-570E-29D5-D45627953976}"/>
          </ac:graphicFrameMkLst>
        </pc:graphicFrameChg>
      </pc:sldChg>
    </pc:docChg>
  </pc:docChgLst>
  <pc:docChgLst>
    <pc:chgData name="Yomna Negm" userId="41dce8271dfe68ed" providerId="LiveId" clId="{3E2D756F-391B-46BC-B138-706578715D31}"/>
    <pc:docChg chg="undo redo custSel addSld delSld modSld sldOrd">
      <pc:chgData name="Yomna Negm" userId="41dce8271dfe68ed" providerId="LiveId" clId="{3E2D756F-391B-46BC-B138-706578715D31}" dt="2026-09-03T17:33:14.544" v="3857" actId="680"/>
      <pc:docMkLst>
        <pc:docMk/>
      </pc:docMkLst>
      <pc:sldChg chg="modSp mod">
        <pc:chgData name="Yomna Negm" userId="41dce8271dfe68ed" providerId="LiveId" clId="{3E2D756F-391B-46BC-B138-706578715D31}" dt="2026-09-01T07:22:29.880" v="44" actId="2711"/>
        <pc:sldMkLst>
          <pc:docMk/>
          <pc:sldMk cId="3222934545" sldId="256"/>
        </pc:sldMkLst>
        <pc:spChg chg="mod">
          <ac:chgData name="Yomna Negm" userId="41dce8271dfe68ed" providerId="LiveId" clId="{3E2D756F-391B-46BC-B138-706578715D31}" dt="2026-09-01T07:22:03.121" v="19" actId="20577"/>
          <ac:spMkLst>
            <pc:docMk/>
            <pc:sldMk cId="3222934545" sldId="256"/>
            <ac:spMk id="2" creationId="{D69D000E-9E1C-7C9C-9AD3-DADE6D13257D}"/>
          </ac:spMkLst>
        </pc:spChg>
        <pc:spChg chg="mod">
          <ac:chgData name="Yomna Negm" userId="41dce8271dfe68ed" providerId="LiveId" clId="{3E2D756F-391B-46BC-B138-706578715D31}" dt="2026-09-01T07:22:29.880" v="44" actId="2711"/>
          <ac:spMkLst>
            <pc:docMk/>
            <pc:sldMk cId="3222934545" sldId="256"/>
            <ac:spMk id="3" creationId="{FD41EDB0-8030-F643-ECCF-B89E2362D084}"/>
          </ac:spMkLst>
        </pc:spChg>
      </pc:sldChg>
      <pc:sldChg chg="modSp mod">
        <pc:chgData name="Yomna Negm" userId="41dce8271dfe68ed" providerId="LiveId" clId="{3E2D756F-391B-46BC-B138-706578715D31}" dt="2026-09-01T07:27:23.881" v="162" actId="113"/>
        <pc:sldMkLst>
          <pc:docMk/>
          <pc:sldMk cId="3011342985" sldId="258"/>
        </pc:sldMkLst>
        <pc:spChg chg="mod">
          <ac:chgData name="Yomna Negm" userId="41dce8271dfe68ed" providerId="LiveId" clId="{3E2D756F-391B-46BC-B138-706578715D31}" dt="2026-09-01T07:27:04.048" v="144" actId="20577"/>
          <ac:spMkLst>
            <pc:docMk/>
            <pc:sldMk cId="3011342985" sldId="258"/>
            <ac:spMk id="2" creationId="{3B5E235A-C2A0-018F-B692-A989FBA42A6A}"/>
          </ac:spMkLst>
        </pc:spChg>
        <pc:spChg chg="mod">
          <ac:chgData name="Yomna Negm" userId="41dce8271dfe68ed" providerId="LiveId" clId="{3E2D756F-391B-46BC-B138-706578715D31}" dt="2026-09-01T07:27:23.881" v="162" actId="113"/>
          <ac:spMkLst>
            <pc:docMk/>
            <pc:sldMk cId="3011342985" sldId="258"/>
            <ac:spMk id="3" creationId="{ADD6629C-B112-AEBB-471C-3AC3592C38BC}"/>
          </ac:spMkLst>
        </pc:spChg>
      </pc:sldChg>
      <pc:sldChg chg="addSp delSp modSp mod">
        <pc:chgData name="Yomna Negm" userId="41dce8271dfe68ed" providerId="LiveId" clId="{3E2D756F-391B-46BC-B138-706578715D31}" dt="2026-09-01T07:37:04.852" v="334" actId="20577"/>
        <pc:sldMkLst>
          <pc:docMk/>
          <pc:sldMk cId="2795626080" sldId="259"/>
        </pc:sldMkLst>
        <pc:spChg chg="mod">
          <ac:chgData name="Yomna Negm" userId="41dce8271dfe68ed" providerId="LiveId" clId="{3E2D756F-391B-46BC-B138-706578715D31}" dt="2026-09-01T07:37:04.852" v="334" actId="20577"/>
          <ac:spMkLst>
            <pc:docMk/>
            <pc:sldMk cId="2795626080" sldId="259"/>
            <ac:spMk id="2" creationId="{150F59F9-1184-3227-0A8C-D5AA8BCB3E5F}"/>
          </ac:spMkLst>
        </pc:spChg>
        <pc:spChg chg="mod">
          <ac:chgData name="Yomna Negm" userId="41dce8271dfe68ed" providerId="LiveId" clId="{3E2D756F-391B-46BC-B138-706578715D31}" dt="2026-09-01T07:33:08.878" v="279" actId="207"/>
          <ac:spMkLst>
            <pc:docMk/>
            <pc:sldMk cId="2795626080" sldId="259"/>
            <ac:spMk id="3" creationId="{E8DD1DD0-C865-67D0-178B-62FAC66A8F30}"/>
          </ac:spMkLst>
        </pc:spChg>
        <pc:spChg chg="mod">
          <ac:chgData name="Yomna Negm" userId="41dce8271dfe68ed" providerId="LiveId" clId="{3E2D756F-391B-46BC-B138-706578715D31}" dt="2026-09-01T07:27:37.265" v="177"/>
          <ac:spMkLst>
            <pc:docMk/>
            <pc:sldMk cId="2795626080" sldId="259"/>
            <ac:spMk id="6" creationId="{42A587D6-B9CB-3E39-E4DE-176E86E3461C}"/>
          </ac:spMkLst>
        </pc:spChg>
        <pc:grpChg chg="add mod">
          <ac:chgData name="Yomna Negm" userId="41dce8271dfe68ed" providerId="LiveId" clId="{3E2D756F-391B-46BC-B138-706578715D31}" dt="2026-09-01T07:30:37.982" v="232" actId="1076"/>
          <ac:grpSpMkLst>
            <pc:docMk/>
            <pc:sldMk cId="2795626080" sldId="259"/>
            <ac:grpSpMk id="9" creationId="{E84F93F9-7376-604D-B677-D07DD4BA5CAC}"/>
          </ac:grpSpMkLst>
        </pc:grpChg>
        <pc:picChg chg="mod">
          <ac:chgData name="Yomna Negm" userId="41dce8271dfe68ed" providerId="LiveId" clId="{3E2D756F-391B-46BC-B138-706578715D31}" dt="2026-09-01T07:30:25.494" v="226"/>
          <ac:picMkLst>
            <pc:docMk/>
            <pc:sldMk cId="2795626080" sldId="259"/>
            <ac:picMk id="10" creationId="{89CB3FF2-6C83-7A1E-5FF3-B14DACED3C40}"/>
          </ac:picMkLst>
        </pc:picChg>
        <pc:picChg chg="mod">
          <ac:chgData name="Yomna Negm" userId="41dce8271dfe68ed" providerId="LiveId" clId="{3E2D756F-391B-46BC-B138-706578715D31}" dt="2026-09-01T07:30:25.494" v="226"/>
          <ac:picMkLst>
            <pc:docMk/>
            <pc:sldMk cId="2795626080" sldId="259"/>
            <ac:picMk id="11" creationId="{B076A4B1-F559-8F5E-A5C9-226E070E652A}"/>
          </ac:picMkLst>
        </pc:picChg>
      </pc:sldChg>
      <pc:sldChg chg="modSp mod">
        <pc:chgData name="Yomna Negm" userId="41dce8271dfe68ed" providerId="LiveId" clId="{3E2D756F-391B-46BC-B138-706578715D31}" dt="2026-09-01T18:43:25.705" v="920" actId="2711"/>
        <pc:sldMkLst>
          <pc:docMk/>
          <pc:sldMk cId="623306302" sldId="260"/>
        </pc:sldMkLst>
        <pc:spChg chg="mod">
          <ac:chgData name="Yomna Negm" userId="41dce8271dfe68ed" providerId="LiveId" clId="{3E2D756F-391B-46BC-B138-706578715D31}" dt="2026-09-01T18:42:59.604" v="912" actId="20577"/>
          <ac:spMkLst>
            <pc:docMk/>
            <pc:sldMk cId="623306302" sldId="260"/>
            <ac:spMk id="2" creationId="{6C41C2F3-BD47-01B8-F74D-1F7183FB1A42}"/>
          </ac:spMkLst>
        </pc:spChg>
        <pc:spChg chg="mod">
          <ac:chgData name="Yomna Negm" userId="41dce8271dfe68ed" providerId="LiveId" clId="{3E2D756F-391B-46BC-B138-706578715D31}" dt="2026-09-01T18:43:25.705" v="920" actId="2711"/>
          <ac:spMkLst>
            <pc:docMk/>
            <pc:sldMk cId="623306302" sldId="260"/>
            <ac:spMk id="3" creationId="{C7799010-2FC7-0863-0523-549148C1BA13}"/>
          </ac:spMkLst>
        </pc:spChg>
      </pc:sldChg>
      <pc:sldChg chg="addSp delSp modSp mod">
        <pc:chgData name="Yomna Negm" userId="41dce8271dfe68ed" providerId="LiveId" clId="{3E2D756F-391B-46BC-B138-706578715D31}" dt="2026-09-01T18:52:09.365" v="1134" actId="1076"/>
        <pc:sldMkLst>
          <pc:docMk/>
          <pc:sldMk cId="735221346" sldId="261"/>
        </pc:sldMkLst>
        <pc:spChg chg="mod">
          <ac:chgData name="Yomna Negm" userId="41dce8271dfe68ed" providerId="LiveId" clId="{3E2D756F-391B-46BC-B138-706578715D31}" dt="2026-09-01T18:44:24.256" v="973" actId="108"/>
          <ac:spMkLst>
            <pc:docMk/>
            <pc:sldMk cId="735221346" sldId="261"/>
            <ac:spMk id="2" creationId="{51212476-8E7B-53D4-1E33-5167FE517E48}"/>
          </ac:spMkLst>
        </pc:spChg>
        <pc:spChg chg="mod">
          <ac:chgData name="Yomna Negm" userId="41dce8271dfe68ed" providerId="LiveId" clId="{3E2D756F-391B-46BC-B138-706578715D31}" dt="2026-09-01T18:43:40.191" v="935" actId="20577"/>
          <ac:spMkLst>
            <pc:docMk/>
            <pc:sldMk cId="735221346" sldId="261"/>
            <ac:spMk id="6" creationId="{C04949E3-02FA-4303-FB75-9E5D0FF879E2}"/>
          </ac:spMkLst>
        </pc:spChg>
        <pc:spChg chg="add mod">
          <ac:chgData name="Yomna Negm" userId="41dce8271dfe68ed" providerId="LiveId" clId="{3E2D756F-391B-46BC-B138-706578715D31}" dt="2026-09-01T18:52:09.365" v="1134" actId="1076"/>
          <ac:spMkLst>
            <pc:docMk/>
            <pc:sldMk cId="735221346" sldId="261"/>
            <ac:spMk id="8" creationId="{44EC1AC5-9C7C-92A0-92EE-AB65E7C6F8EF}"/>
          </ac:spMkLst>
        </pc:spChg>
      </pc:sldChg>
      <pc:sldChg chg="modSp mod">
        <pc:chgData name="Yomna Negm" userId="41dce8271dfe68ed" providerId="LiveId" clId="{3E2D756F-391B-46BC-B138-706578715D31}" dt="2026-09-01T19:10:30.930" v="1376" actId="113"/>
        <pc:sldMkLst>
          <pc:docMk/>
          <pc:sldMk cId="722607880" sldId="262"/>
        </pc:sldMkLst>
        <pc:spChg chg="mod">
          <ac:chgData name="Yomna Negm" userId="41dce8271dfe68ed" providerId="LiveId" clId="{3E2D756F-391B-46BC-B138-706578715D31}" dt="2026-09-01T19:10:13.394" v="1367" actId="20577"/>
          <ac:spMkLst>
            <pc:docMk/>
            <pc:sldMk cId="722607880" sldId="262"/>
            <ac:spMk id="2" creationId="{333A98F6-7801-FCEE-1ABD-A0A36BF1B3A9}"/>
          </ac:spMkLst>
        </pc:spChg>
        <pc:spChg chg="mod">
          <ac:chgData name="Yomna Negm" userId="41dce8271dfe68ed" providerId="LiveId" clId="{3E2D756F-391B-46BC-B138-706578715D31}" dt="2026-09-01T19:10:30.930" v="1376" actId="113"/>
          <ac:spMkLst>
            <pc:docMk/>
            <pc:sldMk cId="722607880" sldId="262"/>
            <ac:spMk id="3" creationId="{82C7878A-7427-6EF5-9515-B52F81F38A8E}"/>
          </ac:spMkLst>
        </pc:spChg>
      </pc:sldChg>
      <pc:sldChg chg="addSp delSp modSp mod">
        <pc:chgData name="Yomna Negm" userId="41dce8271dfe68ed" providerId="LiveId" clId="{3E2D756F-391B-46BC-B138-706578715D31}" dt="2026-09-01T19:27:29.709" v="1504" actId="2711"/>
        <pc:sldMkLst>
          <pc:docMk/>
          <pc:sldMk cId="982122211" sldId="263"/>
        </pc:sldMkLst>
        <pc:spChg chg="mod">
          <ac:chgData name="Yomna Negm" userId="41dce8271dfe68ed" providerId="LiveId" clId="{3E2D756F-391B-46BC-B138-706578715D31}" dt="2026-09-01T19:11:29.273" v="1397" actId="108"/>
          <ac:spMkLst>
            <pc:docMk/>
            <pc:sldMk cId="982122211" sldId="263"/>
            <ac:spMk id="2" creationId="{FDCF6564-6C5E-0E10-59AA-FB1FD3220ECA}"/>
          </ac:spMkLst>
        </pc:spChg>
        <pc:spChg chg="mod">
          <ac:chgData name="Yomna Negm" userId="41dce8271dfe68ed" providerId="LiveId" clId="{3E2D756F-391B-46BC-B138-706578715D31}" dt="2026-09-01T19:26:58.948" v="1503" actId="242"/>
          <ac:spMkLst>
            <pc:docMk/>
            <pc:sldMk cId="982122211" sldId="263"/>
            <ac:spMk id="3" creationId="{5042C86E-5FBB-3785-1B3B-5D832C37BB8E}"/>
          </ac:spMkLst>
        </pc:spChg>
        <pc:spChg chg="mod">
          <ac:chgData name="Yomna Negm" userId="41dce8271dfe68ed" providerId="LiveId" clId="{3E2D756F-391B-46BC-B138-706578715D31}" dt="2026-09-01T19:11:33.799" v="1400" actId="113"/>
          <ac:spMkLst>
            <pc:docMk/>
            <pc:sldMk cId="982122211" sldId="263"/>
            <ac:spMk id="6" creationId="{6C0CED76-07F9-05AA-DCFD-76B8F93E39AD}"/>
          </ac:spMkLst>
        </pc:spChg>
        <pc:spChg chg="add mod">
          <ac:chgData name="Yomna Negm" userId="41dce8271dfe68ed" providerId="LiveId" clId="{3E2D756F-391B-46BC-B138-706578715D31}" dt="2026-09-01T19:27:29.709" v="1504" actId="2711"/>
          <ac:spMkLst>
            <pc:docMk/>
            <pc:sldMk cId="982122211" sldId="263"/>
            <ac:spMk id="12" creationId="{159B98C7-7773-4951-8E41-4CE547E12E6C}"/>
          </ac:spMkLst>
        </pc:spChg>
        <pc:spChg chg="add mod">
          <ac:chgData name="Yomna Negm" userId="41dce8271dfe68ed" providerId="LiveId" clId="{3E2D756F-391B-46BC-B138-706578715D31}" dt="2026-09-01T19:22:51.154" v="1411" actId="1076"/>
          <ac:spMkLst>
            <pc:docMk/>
            <pc:sldMk cId="982122211" sldId="263"/>
            <ac:spMk id="16" creationId="{BEC27BFD-6F5C-0E16-860B-97F291027960}"/>
          </ac:spMkLst>
        </pc:spChg>
        <pc:picChg chg="add mod">
          <ac:chgData name="Yomna Negm" userId="41dce8271dfe68ed" providerId="LiveId" clId="{3E2D756F-391B-46BC-B138-706578715D31}" dt="2026-09-01T19:22:51.154" v="1411" actId="1076"/>
          <ac:picMkLst>
            <pc:docMk/>
            <pc:sldMk cId="982122211" sldId="263"/>
            <ac:picMk id="14" creationId="{7ACE42D0-3BBC-9589-42A9-59C4BF0BE14C}"/>
          </ac:picMkLst>
        </pc:picChg>
      </pc:sldChg>
      <pc:sldChg chg="mod modShow">
        <pc:chgData name="Yomna Negm" userId="41dce8271dfe68ed" providerId="LiveId" clId="{3E2D756F-391B-46BC-B138-706578715D31}" dt="2026-09-03T16:56:35.255" v="3462" actId="729"/>
        <pc:sldMkLst>
          <pc:docMk/>
          <pc:sldMk cId="2426464994" sldId="265"/>
        </pc:sldMkLst>
      </pc:sldChg>
      <pc:sldChg chg="mod modShow">
        <pc:chgData name="Yomna Negm" userId="41dce8271dfe68ed" providerId="LiveId" clId="{3E2D756F-391B-46BC-B138-706578715D31}" dt="2026-09-03T16:56:35.255" v="3462" actId="729"/>
        <pc:sldMkLst>
          <pc:docMk/>
          <pc:sldMk cId="1560799231" sldId="266"/>
        </pc:sldMkLst>
      </pc:sldChg>
      <pc:sldChg chg="delSp modSp mod">
        <pc:chgData name="Yomna Negm" userId="41dce8271dfe68ed" providerId="LiveId" clId="{3E2D756F-391B-46BC-B138-706578715D31}" dt="2026-09-01T07:26:57.528" v="132" actId="478"/>
        <pc:sldMkLst>
          <pc:docMk/>
          <pc:sldMk cId="2601441811" sldId="267"/>
        </pc:sldMkLst>
        <pc:spChg chg="mod">
          <ac:chgData name="Yomna Negm" userId="41dce8271dfe68ed" providerId="LiveId" clId="{3E2D756F-391B-46BC-B138-706578715D31}" dt="2026-09-01T07:22:39.772" v="56" actId="20577"/>
          <ac:spMkLst>
            <pc:docMk/>
            <pc:sldMk cId="2601441811" sldId="267"/>
            <ac:spMk id="15" creationId="{4D1A4DB1-7453-EBEB-640F-9759B2967615}"/>
          </ac:spMkLst>
        </pc:spChg>
        <pc:spChg chg="mod">
          <ac:chgData name="Yomna Negm" userId="41dce8271dfe68ed" providerId="LiveId" clId="{3E2D756F-391B-46BC-B138-706578715D31}" dt="2026-09-01T07:26:10.634" v="64" actId="20577"/>
          <ac:spMkLst>
            <pc:docMk/>
            <pc:sldMk cId="2601441811" sldId="267"/>
            <ac:spMk id="17" creationId="{7630C902-92E0-F522-6D6F-5EA76302F726}"/>
          </ac:spMkLst>
        </pc:spChg>
        <pc:spChg chg="mod">
          <ac:chgData name="Yomna Negm" userId="41dce8271dfe68ed" providerId="LiveId" clId="{3E2D756F-391B-46BC-B138-706578715D31}" dt="2026-09-01T07:26:15.764" v="71" actId="20577"/>
          <ac:spMkLst>
            <pc:docMk/>
            <pc:sldMk cId="2601441811" sldId="267"/>
            <ac:spMk id="19" creationId="{21248DDE-6C33-4337-06F8-B21A5B10AC06}"/>
          </ac:spMkLst>
        </pc:spChg>
        <pc:spChg chg="mod">
          <ac:chgData name="Yomna Negm" userId="41dce8271dfe68ed" providerId="LiveId" clId="{3E2D756F-391B-46BC-B138-706578715D31}" dt="2026-09-01T07:26:46.882" v="131" actId="20577"/>
          <ac:spMkLst>
            <pc:docMk/>
            <pc:sldMk cId="2601441811" sldId="267"/>
            <ac:spMk id="23" creationId="{7379C643-AC26-E1DD-64CD-CC501C9FB60B}"/>
          </ac:spMkLst>
        </pc:spChg>
      </pc:sldChg>
      <pc:sldChg chg="delSp modSp add mod">
        <pc:chgData name="Yomna Negm" userId="41dce8271dfe68ed" providerId="LiveId" clId="{3E2D756F-391B-46BC-B138-706578715D31}" dt="2026-09-01T07:37:16.733" v="338" actId="27636"/>
        <pc:sldMkLst>
          <pc:docMk/>
          <pc:sldMk cId="1010469782" sldId="268"/>
        </pc:sldMkLst>
        <pc:spChg chg="mod">
          <ac:chgData name="Yomna Negm" userId="41dce8271dfe68ed" providerId="LiveId" clId="{3E2D756F-391B-46BC-B138-706578715D31}" dt="2026-09-01T07:37:16.733" v="338" actId="27636"/>
          <ac:spMkLst>
            <pc:docMk/>
            <pc:sldMk cId="1010469782" sldId="268"/>
            <ac:spMk id="2" creationId="{BD8D00D6-E827-5820-4EBA-912685ADCDC1}"/>
          </ac:spMkLst>
        </pc:spChg>
        <pc:spChg chg="mod">
          <ac:chgData name="Yomna Negm" userId="41dce8271dfe68ed" providerId="LiveId" clId="{3E2D756F-391B-46BC-B138-706578715D31}" dt="2026-09-01T07:34:22.511" v="299" actId="20577"/>
          <ac:spMkLst>
            <pc:docMk/>
            <pc:sldMk cId="1010469782" sldId="268"/>
            <ac:spMk id="3" creationId="{7BADB618-72B1-FB14-D0BF-853D70D01F9C}"/>
          </ac:spMkLst>
        </pc:spChg>
        <pc:picChg chg="mod topLvl modCrop">
          <ac:chgData name="Yomna Negm" userId="41dce8271dfe68ed" providerId="LiveId" clId="{3E2D756F-391B-46BC-B138-706578715D31}" dt="2026-09-01T07:35:06.164" v="308" actId="732"/>
          <ac:picMkLst>
            <pc:docMk/>
            <pc:sldMk cId="1010469782" sldId="268"/>
            <ac:picMk id="10" creationId="{D5B1EB16-8084-8C79-A491-D9FD6B0A9B75}"/>
          </ac:picMkLst>
        </pc:picChg>
        <pc:picChg chg="mod topLvl">
          <ac:chgData name="Yomna Negm" userId="41dce8271dfe68ed" providerId="LiveId" clId="{3E2D756F-391B-46BC-B138-706578715D31}" dt="2026-09-01T07:34:37.809" v="300" actId="165"/>
          <ac:picMkLst>
            <pc:docMk/>
            <pc:sldMk cId="1010469782" sldId="268"/>
            <ac:picMk id="11" creationId="{64C075BA-9C93-6A21-B95E-8F2F294D0571}"/>
          </ac:picMkLst>
        </pc:picChg>
      </pc:sldChg>
      <pc:sldChg chg="addSp delSp modSp add mod">
        <pc:chgData name="Yomna Negm" userId="41dce8271dfe68ed" providerId="LiveId" clId="{3E2D756F-391B-46BC-B138-706578715D31}" dt="2026-09-03T15:58:22.355" v="2400" actId="1076"/>
        <pc:sldMkLst>
          <pc:docMk/>
          <pc:sldMk cId="2645402219" sldId="269"/>
        </pc:sldMkLst>
        <pc:spChg chg="mod">
          <ac:chgData name="Yomna Negm" userId="41dce8271dfe68ed" providerId="LiveId" clId="{3E2D756F-391B-46BC-B138-706578715D31}" dt="2026-09-01T07:38:01.843" v="351" actId="20577"/>
          <ac:spMkLst>
            <pc:docMk/>
            <pc:sldMk cId="2645402219" sldId="269"/>
            <ac:spMk id="2" creationId="{F4730C7A-333D-DF2F-6034-AB9D3BDD59FF}"/>
          </ac:spMkLst>
        </pc:spChg>
        <pc:spChg chg="add mod">
          <ac:chgData name="Yomna Negm" userId="41dce8271dfe68ed" providerId="LiveId" clId="{3E2D756F-391B-46BC-B138-706578715D31}" dt="2026-09-03T15:54:49.373" v="2316" actId="1076"/>
          <ac:spMkLst>
            <pc:docMk/>
            <pc:sldMk cId="2645402219" sldId="269"/>
            <ac:spMk id="12" creationId="{6581114E-F9E8-9E09-615B-17D5CB8D2B49}"/>
          </ac:spMkLst>
        </pc:spChg>
        <pc:spChg chg="add mod">
          <ac:chgData name="Yomna Negm" userId="41dce8271dfe68ed" providerId="LiveId" clId="{3E2D756F-391B-46BC-B138-706578715D31}" dt="2026-09-03T15:58:22.355" v="2400" actId="1076"/>
          <ac:spMkLst>
            <pc:docMk/>
            <pc:sldMk cId="2645402219" sldId="269"/>
            <ac:spMk id="14" creationId="{DD45131A-35FD-200C-78B0-A8CF22E6034E}"/>
          </ac:spMkLst>
        </pc:spChg>
        <pc:spChg chg="add mod">
          <ac:chgData name="Yomna Negm" userId="41dce8271dfe68ed" providerId="LiveId" clId="{3E2D756F-391B-46BC-B138-706578715D31}" dt="2026-09-03T15:55:25.892" v="2326" actId="14100"/>
          <ac:spMkLst>
            <pc:docMk/>
            <pc:sldMk cId="2645402219" sldId="269"/>
            <ac:spMk id="16" creationId="{80CB31A4-84BA-35D6-4615-C3027233BB46}"/>
          </ac:spMkLst>
        </pc:spChg>
        <pc:graphicFrameChg chg="add mod modGraphic">
          <ac:chgData name="Yomna Negm" userId="41dce8271dfe68ed" providerId="LiveId" clId="{3E2D756F-391B-46BC-B138-706578715D31}" dt="2026-09-03T15:56:33.465" v="2342" actId="20577"/>
          <ac:graphicFrameMkLst>
            <pc:docMk/>
            <pc:sldMk cId="2645402219" sldId="269"/>
            <ac:graphicFrameMk id="9" creationId="{94633059-7DE6-4D0B-ECE0-E7B69B7E976C}"/>
          </ac:graphicFrameMkLst>
        </pc:graphicFrameChg>
      </pc:sldChg>
      <pc:sldChg chg="addSp delSp modSp add del mod ord">
        <pc:chgData name="Yomna Negm" userId="41dce8271dfe68ed" providerId="LiveId" clId="{3E2D756F-391B-46BC-B138-706578715D31}" dt="2026-09-03T15:54:07.546" v="2310" actId="2696"/>
        <pc:sldMkLst>
          <pc:docMk/>
          <pc:sldMk cId="1055714927" sldId="270"/>
        </pc:sldMkLst>
      </pc:sldChg>
      <pc:sldChg chg="add del">
        <pc:chgData name="Yomna Negm" userId="41dce8271dfe68ed" providerId="LiveId" clId="{3E2D756F-391B-46BC-B138-706578715D31}" dt="2026-09-03T15:54:22.248" v="2311" actId="2696"/>
        <pc:sldMkLst>
          <pc:docMk/>
          <pc:sldMk cId="3010134769" sldId="271"/>
        </pc:sldMkLst>
      </pc:sldChg>
      <pc:sldChg chg="addSp delSp modSp add mod">
        <pc:chgData name="Yomna Negm" userId="41dce8271dfe68ed" providerId="LiveId" clId="{3E2D756F-391B-46BC-B138-706578715D31}" dt="2026-09-01T18:57:12.474" v="1206" actId="14734"/>
        <pc:sldMkLst>
          <pc:docMk/>
          <pc:sldMk cId="3934690856" sldId="272"/>
        </pc:sldMkLst>
        <pc:spChg chg="mod">
          <ac:chgData name="Yomna Negm" userId="41dce8271dfe68ed" providerId="LiveId" clId="{3E2D756F-391B-46BC-B138-706578715D31}" dt="2026-09-01T18:52:57.518" v="1137" actId="27636"/>
          <ac:spMkLst>
            <pc:docMk/>
            <pc:sldMk cId="3934690856" sldId="272"/>
            <ac:spMk id="2" creationId="{72C430C2-393D-9700-79CD-5A40207F63C3}"/>
          </ac:spMkLst>
        </pc:spChg>
        <pc:spChg chg="add mod">
          <ac:chgData name="Yomna Negm" userId="41dce8271dfe68ed" providerId="LiveId" clId="{3E2D756F-391B-46BC-B138-706578715D31}" dt="2026-09-01T18:53:16.448" v="1141"/>
          <ac:spMkLst>
            <pc:docMk/>
            <pc:sldMk cId="3934690856" sldId="272"/>
            <ac:spMk id="9" creationId="{77E7BA2D-93F7-1EFA-5A6A-5D9295D61B04}"/>
          </ac:spMkLst>
        </pc:spChg>
        <pc:graphicFrameChg chg="add mod modGraphic">
          <ac:chgData name="Yomna Negm" userId="41dce8271dfe68ed" providerId="LiveId" clId="{3E2D756F-391B-46BC-B138-706578715D31}" dt="2026-09-01T18:57:12.474" v="1206" actId="14734"/>
          <ac:graphicFrameMkLst>
            <pc:docMk/>
            <pc:sldMk cId="3934690856" sldId="272"/>
            <ac:graphicFrameMk id="10" creationId="{AFC931E8-75F5-5E35-DB59-B2C3470A57FE}"/>
          </ac:graphicFrameMkLst>
        </pc:graphicFrameChg>
      </pc:sldChg>
      <pc:sldChg chg="addSp delSp modSp add mod">
        <pc:chgData name="Yomna Negm" userId="41dce8271dfe68ed" providerId="LiveId" clId="{3E2D756F-391B-46BC-B138-706578715D31}" dt="2026-09-01T19:17:39.495" v="1402"/>
        <pc:sldMkLst>
          <pc:docMk/>
          <pc:sldMk cId="4258689982" sldId="273"/>
        </pc:sldMkLst>
        <pc:spChg chg="add mod">
          <ac:chgData name="Yomna Negm" userId="41dce8271dfe68ed" providerId="LiveId" clId="{3E2D756F-391B-46BC-B138-706578715D31}" dt="2026-09-01T18:55:20.521" v="1193" actId="2711"/>
          <ac:spMkLst>
            <pc:docMk/>
            <pc:sldMk cId="4258689982" sldId="273"/>
            <ac:spMk id="34" creationId="{7523FEC5-970F-2713-6533-BE56A900B3F8}"/>
          </ac:spMkLst>
        </pc:spChg>
        <pc:spChg chg="add mod ord">
          <ac:chgData name="Yomna Negm" userId="41dce8271dfe68ed" providerId="LiveId" clId="{3E2D756F-391B-46BC-B138-706578715D31}" dt="2026-09-01T18:55:54.039" v="1197" actId="166"/>
          <ac:spMkLst>
            <pc:docMk/>
            <pc:sldMk cId="4258689982" sldId="273"/>
            <ac:spMk id="36" creationId="{B0E3C01F-EE73-F386-F481-FD042A1FA3C6}"/>
          </ac:spMkLst>
        </pc:spChg>
        <pc:spChg chg="add mod">
          <ac:chgData name="Yomna Negm" userId="41dce8271dfe68ed" providerId="LiveId" clId="{3E2D756F-391B-46BC-B138-706578715D31}" dt="2026-09-01T18:54:55.742" v="1183" actId="20577"/>
          <ac:spMkLst>
            <pc:docMk/>
            <pc:sldMk cId="4258689982" sldId="273"/>
            <ac:spMk id="40" creationId="{C27A6846-2ED6-ECEF-E404-DF3F03B07AA9}"/>
          </ac:spMkLst>
        </pc:spChg>
        <pc:spChg chg="add mod">
          <ac:chgData name="Yomna Negm" userId="41dce8271dfe68ed" providerId="LiveId" clId="{3E2D756F-391B-46BC-B138-706578715D31}" dt="2026-09-01T19:17:39.495" v="1402"/>
          <ac:spMkLst>
            <pc:docMk/>
            <pc:sldMk cId="4258689982" sldId="273"/>
            <ac:spMk id="48" creationId="{E7294CBB-EDBA-65B1-8407-D4158FF6207F}"/>
          </ac:spMkLst>
        </pc:spChg>
        <pc:picChg chg="add mod">
          <ac:chgData name="Yomna Negm" userId="41dce8271dfe68ed" providerId="LiveId" clId="{3E2D756F-391B-46BC-B138-706578715D31}" dt="2026-09-01T18:53:51.726" v="1162" actId="1035"/>
          <ac:picMkLst>
            <pc:docMk/>
            <pc:sldMk cId="4258689982" sldId="273"/>
            <ac:picMk id="38" creationId="{600A2E8C-AC1B-E092-CDF2-F1ACBE0556DA}"/>
          </ac:picMkLst>
        </pc:picChg>
        <pc:picChg chg="add mod">
          <ac:chgData name="Yomna Negm" userId="41dce8271dfe68ed" providerId="LiveId" clId="{3E2D756F-391B-46BC-B138-706578715D31}" dt="2026-09-01T18:55:48.346" v="1196" actId="14100"/>
          <ac:picMkLst>
            <pc:docMk/>
            <pc:sldMk cId="4258689982" sldId="273"/>
            <ac:picMk id="42" creationId="{8EB663E9-0C9E-292F-ADC9-8625605E66C8}"/>
          </ac:picMkLst>
        </pc:picChg>
        <pc:picChg chg="add mod">
          <ac:chgData name="Yomna Negm" userId="41dce8271dfe68ed" providerId="LiveId" clId="{3E2D756F-391B-46BC-B138-706578715D31}" dt="2026-09-01T18:53:58.837" v="1170" actId="1035"/>
          <ac:picMkLst>
            <pc:docMk/>
            <pc:sldMk cId="4258689982" sldId="273"/>
            <ac:picMk id="44" creationId="{778D5D5B-6F2E-0F76-B99D-4F3F2E5BF431}"/>
          </ac:picMkLst>
        </pc:picChg>
        <pc:picChg chg="add mod">
          <ac:chgData name="Yomna Negm" userId="41dce8271dfe68ed" providerId="LiveId" clId="{3E2D756F-391B-46BC-B138-706578715D31}" dt="2026-09-01T18:53:58.837" v="1170" actId="1035"/>
          <ac:picMkLst>
            <pc:docMk/>
            <pc:sldMk cId="4258689982" sldId="273"/>
            <ac:picMk id="46" creationId="{929DF0CC-B124-7F59-12F0-A018ED4964C7}"/>
          </ac:picMkLst>
        </pc:picChg>
      </pc:sldChg>
      <pc:sldChg chg="addSp delSp modSp add mod">
        <pc:chgData name="Yomna Negm" userId="41dce8271dfe68ed" providerId="LiveId" clId="{3E2D756F-391B-46BC-B138-706578715D31}" dt="2026-09-01T19:17:47.564" v="1403"/>
        <pc:sldMkLst>
          <pc:docMk/>
          <pc:sldMk cId="981248298" sldId="274"/>
        </pc:sldMkLst>
        <pc:spChg chg="mod">
          <ac:chgData name="Yomna Negm" userId="41dce8271dfe68ed" providerId="LiveId" clId="{3E2D756F-391B-46BC-B138-706578715D31}" dt="2026-09-01T18:58:38.191" v="1237" actId="20577"/>
          <ac:spMkLst>
            <pc:docMk/>
            <pc:sldMk cId="981248298" sldId="274"/>
            <ac:spMk id="2" creationId="{03ACA8BE-666E-D884-7D2E-A6246290E624}"/>
          </ac:spMkLst>
        </pc:spChg>
        <pc:spChg chg="add mod">
          <ac:chgData name="Yomna Negm" userId="41dce8271dfe68ed" providerId="LiveId" clId="{3E2D756F-391B-46BC-B138-706578715D31}" dt="2026-09-01T19:02:43.920" v="1271" actId="20577"/>
          <ac:spMkLst>
            <pc:docMk/>
            <pc:sldMk cId="981248298" sldId="274"/>
            <ac:spMk id="7" creationId="{213C0D45-BDCD-576B-784D-D106A4B77870}"/>
          </ac:spMkLst>
        </pc:spChg>
        <pc:spChg chg="add mod">
          <ac:chgData name="Yomna Negm" userId="41dce8271dfe68ed" providerId="LiveId" clId="{3E2D756F-391B-46BC-B138-706578715D31}" dt="2026-09-01T18:59:50.320" v="1254" actId="1036"/>
          <ac:spMkLst>
            <pc:docMk/>
            <pc:sldMk cId="981248298" sldId="274"/>
            <ac:spMk id="17" creationId="{77E19667-483A-0254-9051-1F74E2F3A5B2}"/>
          </ac:spMkLst>
        </pc:spChg>
        <pc:spChg chg="add mod">
          <ac:chgData name="Yomna Negm" userId="41dce8271dfe68ed" providerId="LiveId" clId="{3E2D756F-391B-46BC-B138-706578715D31}" dt="2026-09-01T19:17:47.564" v="1403"/>
          <ac:spMkLst>
            <pc:docMk/>
            <pc:sldMk cId="981248298" sldId="274"/>
            <ac:spMk id="23" creationId="{7643D0B7-9558-FCB9-A5DC-C86409D12320}"/>
          </ac:spMkLst>
        </pc:spChg>
        <pc:picChg chg="add mod">
          <ac:chgData name="Yomna Negm" userId="41dce8271dfe68ed" providerId="LiveId" clId="{3E2D756F-391B-46BC-B138-706578715D31}" dt="2026-09-01T18:59:50.320" v="1254" actId="1036"/>
          <ac:picMkLst>
            <pc:docMk/>
            <pc:sldMk cId="981248298" sldId="274"/>
            <ac:picMk id="19" creationId="{8F4B64E9-10D9-8150-D783-150428CDD49E}"/>
          </ac:picMkLst>
        </pc:picChg>
        <pc:picChg chg="add mod">
          <ac:chgData name="Yomna Negm" userId="41dce8271dfe68ed" providerId="LiveId" clId="{3E2D756F-391B-46BC-B138-706578715D31}" dt="2026-09-01T18:59:50.320" v="1254" actId="1036"/>
          <ac:picMkLst>
            <pc:docMk/>
            <pc:sldMk cId="981248298" sldId="274"/>
            <ac:picMk id="21" creationId="{ABB86E6C-4BF8-27BF-6148-77B04B7ADB6A}"/>
          </ac:picMkLst>
        </pc:picChg>
      </pc:sldChg>
      <pc:sldChg chg="modSp add mod">
        <pc:chgData name="Yomna Negm" userId="41dce8271dfe68ed" providerId="LiveId" clId="{3E2D756F-391B-46BC-B138-706578715D31}" dt="2026-09-01T19:17:51.876" v="1404"/>
        <pc:sldMkLst>
          <pc:docMk/>
          <pc:sldMk cId="2261006253" sldId="275"/>
        </pc:sldMkLst>
        <pc:spChg chg="mod">
          <ac:chgData name="Yomna Negm" userId="41dce8271dfe68ed" providerId="LiveId" clId="{3E2D756F-391B-46BC-B138-706578715D31}" dt="2026-09-01T19:09:23.550" v="1356" actId="1076"/>
          <ac:spMkLst>
            <pc:docMk/>
            <pc:sldMk cId="2261006253" sldId="275"/>
            <ac:spMk id="7" creationId="{B6EA8768-217E-8017-E8F2-F984A6A6A732}"/>
          </ac:spMkLst>
        </pc:spChg>
        <pc:spChg chg="mod">
          <ac:chgData name="Yomna Negm" userId="41dce8271dfe68ed" providerId="LiveId" clId="{3E2D756F-391B-46BC-B138-706578715D31}" dt="2026-09-01T19:09:15.931" v="1354" actId="1038"/>
          <ac:spMkLst>
            <pc:docMk/>
            <pc:sldMk cId="2261006253" sldId="275"/>
            <ac:spMk id="17" creationId="{5A239494-A4DD-23A1-DF93-625002F97FFC}"/>
          </ac:spMkLst>
        </pc:spChg>
        <pc:spChg chg="mod">
          <ac:chgData name="Yomna Negm" userId="41dce8271dfe68ed" providerId="LiveId" clId="{3E2D756F-391B-46BC-B138-706578715D31}" dt="2026-09-01T19:17:51.876" v="1404"/>
          <ac:spMkLst>
            <pc:docMk/>
            <pc:sldMk cId="2261006253" sldId="275"/>
            <ac:spMk id="23" creationId="{D1D419CC-293C-72C3-9C65-6A7DAF715C68}"/>
          </ac:spMkLst>
        </pc:spChg>
        <pc:picChg chg="mod">
          <ac:chgData name="Yomna Negm" userId="41dce8271dfe68ed" providerId="LiveId" clId="{3E2D756F-391B-46BC-B138-706578715D31}" dt="2026-09-01T19:09:15.931" v="1354" actId="1038"/>
          <ac:picMkLst>
            <pc:docMk/>
            <pc:sldMk cId="2261006253" sldId="275"/>
            <ac:picMk id="19" creationId="{B68EBBB0-27DB-26B9-9DBF-120434EBA86E}"/>
          </ac:picMkLst>
        </pc:picChg>
        <pc:picChg chg="mod">
          <ac:chgData name="Yomna Negm" userId="41dce8271dfe68ed" providerId="LiveId" clId="{3E2D756F-391B-46BC-B138-706578715D31}" dt="2026-09-01T19:09:15.931" v="1354" actId="1038"/>
          <ac:picMkLst>
            <pc:docMk/>
            <pc:sldMk cId="2261006253" sldId="275"/>
            <ac:picMk id="21" creationId="{2589D9CA-4BD6-A8B1-2A85-D9193637D2AE}"/>
          </ac:picMkLst>
        </pc:picChg>
      </pc:sldChg>
      <pc:sldChg chg="addSp delSp modSp add mod">
        <pc:chgData name="Yomna Negm" userId="41dce8271dfe68ed" providerId="LiveId" clId="{3E2D756F-391B-46BC-B138-706578715D31}" dt="2026-09-03T15:42:08.841" v="1953" actId="108"/>
        <pc:sldMkLst>
          <pc:docMk/>
          <pc:sldMk cId="1160329312" sldId="276"/>
        </pc:sldMkLst>
        <pc:spChg chg="mod">
          <ac:chgData name="Yomna Negm" userId="41dce8271dfe68ed" providerId="LiveId" clId="{3E2D756F-391B-46BC-B138-706578715D31}" dt="2026-09-01T19:29:20.121" v="1516" actId="403"/>
          <ac:spMkLst>
            <pc:docMk/>
            <pc:sldMk cId="1160329312" sldId="276"/>
            <ac:spMk id="2" creationId="{DA33B58B-4919-4210-0F2D-C6E919ACEF2D}"/>
          </ac:spMkLst>
        </pc:spChg>
        <pc:spChg chg="mod">
          <ac:chgData name="Yomna Negm" userId="41dce8271dfe68ed" providerId="LiveId" clId="{3E2D756F-391B-46BC-B138-706578715D31}" dt="2026-09-03T15:42:08.841" v="1953" actId="108"/>
          <ac:spMkLst>
            <pc:docMk/>
            <pc:sldMk cId="1160329312" sldId="276"/>
            <ac:spMk id="7" creationId="{6A062EB0-0477-10BF-5971-D035CFEC4862}"/>
          </ac:spMkLst>
        </pc:spChg>
        <pc:picChg chg="add mod modCrop">
          <ac:chgData name="Yomna Negm" userId="41dce8271dfe68ed" providerId="LiveId" clId="{3E2D756F-391B-46BC-B138-706578715D31}" dt="2026-09-01T19:32:11.718" v="1540" actId="1076"/>
          <ac:picMkLst>
            <pc:docMk/>
            <pc:sldMk cId="1160329312" sldId="276"/>
            <ac:picMk id="3" creationId="{E650E449-917C-5DD7-22D5-0045BBDA945A}"/>
          </ac:picMkLst>
        </pc:picChg>
        <pc:picChg chg="add mod modCrop">
          <ac:chgData name="Yomna Negm" userId="41dce8271dfe68ed" providerId="LiveId" clId="{3E2D756F-391B-46BC-B138-706578715D31}" dt="2026-09-01T19:32:11.718" v="1540" actId="1076"/>
          <ac:picMkLst>
            <pc:docMk/>
            <pc:sldMk cId="1160329312" sldId="276"/>
            <ac:picMk id="11" creationId="{CCE690B9-2C47-0D43-797F-3AF7A27B41E1}"/>
          </ac:picMkLst>
        </pc:picChg>
      </pc:sldChg>
      <pc:sldChg chg="delSp modSp add mod">
        <pc:chgData name="Yomna Negm" userId="41dce8271dfe68ed" providerId="LiveId" clId="{3E2D756F-391B-46BC-B138-706578715D31}" dt="2026-09-03T15:52:56.051" v="2303" actId="27636"/>
        <pc:sldMkLst>
          <pc:docMk/>
          <pc:sldMk cId="1466651232" sldId="277"/>
        </pc:sldMkLst>
        <pc:spChg chg="mod">
          <ac:chgData name="Yomna Negm" userId="41dce8271dfe68ed" providerId="LiveId" clId="{3E2D756F-391B-46BC-B138-706578715D31}" dt="2026-09-03T15:42:31.927" v="1955"/>
          <ac:spMkLst>
            <pc:docMk/>
            <pc:sldMk cId="1466651232" sldId="277"/>
            <ac:spMk id="2" creationId="{A75E08A4-E3DA-54CC-60EC-332912876C2E}"/>
          </ac:spMkLst>
        </pc:spChg>
        <pc:spChg chg="mod">
          <ac:chgData name="Yomna Negm" userId="41dce8271dfe68ed" providerId="LiveId" clId="{3E2D756F-391B-46BC-B138-706578715D31}" dt="2026-09-03T15:52:56.051" v="2303" actId="27636"/>
          <ac:spMkLst>
            <pc:docMk/>
            <pc:sldMk cId="1466651232" sldId="277"/>
            <ac:spMk id="3" creationId="{9EC58593-C93E-88DF-2F1A-2CF8F9FDEE65}"/>
          </ac:spMkLst>
        </pc:spChg>
        <pc:spChg chg="del">
          <ac:chgData name="Yomna Negm" userId="41dce8271dfe68ed" providerId="LiveId" clId="{3E2D756F-391B-46BC-B138-706578715D31}" dt="2026-09-03T15:42:45.455" v="1956" actId="478"/>
          <ac:spMkLst>
            <pc:docMk/>
            <pc:sldMk cId="1466651232" sldId="277"/>
            <ac:spMk id="12" creationId="{F5627E23-2BA9-4CA3-FE3D-495BF5E92E10}"/>
          </ac:spMkLst>
        </pc:spChg>
        <pc:spChg chg="del">
          <ac:chgData name="Yomna Negm" userId="41dce8271dfe68ed" providerId="LiveId" clId="{3E2D756F-391B-46BC-B138-706578715D31}" dt="2026-09-03T15:49:05.203" v="2192" actId="478"/>
          <ac:spMkLst>
            <pc:docMk/>
            <pc:sldMk cId="1466651232" sldId="277"/>
            <ac:spMk id="16" creationId="{02CDADDB-3155-E602-688F-7BD2ABCD17D7}"/>
          </ac:spMkLst>
        </pc:spChg>
        <pc:picChg chg="del mod">
          <ac:chgData name="Yomna Negm" userId="41dce8271dfe68ed" providerId="LiveId" clId="{3E2D756F-391B-46BC-B138-706578715D31}" dt="2026-09-03T15:52:36.625" v="2298" actId="478"/>
          <ac:picMkLst>
            <pc:docMk/>
            <pc:sldMk cId="1466651232" sldId="277"/>
            <ac:picMk id="14" creationId="{5CCCB6A9-B42B-4493-FEF0-6F69861B1C1F}"/>
          </ac:picMkLst>
        </pc:picChg>
      </pc:sldChg>
      <pc:sldChg chg="addSp delSp modSp new mod modClrScheme chgLayout">
        <pc:chgData name="Yomna Negm" userId="41dce8271dfe68ed" providerId="LiveId" clId="{3E2D756F-391B-46BC-B138-706578715D31}" dt="2026-09-03T15:58:05.712" v="2398" actId="113"/>
        <pc:sldMkLst>
          <pc:docMk/>
          <pc:sldMk cId="2221216405" sldId="278"/>
        </pc:sldMkLst>
        <pc:spChg chg="add del mod ord">
          <ac:chgData name="Yomna Negm" userId="41dce8271dfe68ed" providerId="LiveId" clId="{3E2D756F-391B-46BC-B138-706578715D31}" dt="2026-09-03T15:57:55.173" v="2396" actId="20577"/>
          <ac:spMkLst>
            <pc:docMk/>
            <pc:sldMk cId="2221216405" sldId="278"/>
            <ac:spMk id="2" creationId="{CE3A8201-035E-15FE-0223-126DE27F95C6}"/>
          </ac:spMkLst>
        </pc:spChg>
        <pc:spChg chg="add del mod ord">
          <ac:chgData name="Yomna Negm" userId="41dce8271dfe68ed" providerId="LiveId" clId="{3E2D756F-391B-46BC-B138-706578715D31}" dt="2026-09-03T15:58:05.712" v="2398" actId="113"/>
          <ac:spMkLst>
            <pc:docMk/>
            <pc:sldMk cId="2221216405" sldId="278"/>
            <ac:spMk id="3" creationId="{A2A54DEC-1BC5-CB7B-05F1-EDA76AFF9DA2}"/>
          </ac:spMkLst>
        </pc:spChg>
        <pc:spChg chg="mod ord">
          <ac:chgData name="Yomna Negm" userId="41dce8271dfe68ed" providerId="LiveId" clId="{3E2D756F-391B-46BC-B138-706578715D31}" dt="2026-09-03T15:53:39.807" v="2306" actId="700"/>
          <ac:spMkLst>
            <pc:docMk/>
            <pc:sldMk cId="2221216405" sldId="278"/>
            <ac:spMk id="4" creationId="{435041D9-E9EF-3ADF-5861-25D79C11C9EF}"/>
          </ac:spMkLst>
        </pc:spChg>
        <pc:spChg chg="mod ord">
          <ac:chgData name="Yomna Negm" userId="41dce8271dfe68ed" providerId="LiveId" clId="{3E2D756F-391B-46BC-B138-706578715D31}" dt="2026-09-03T15:53:39.807" v="2306" actId="700"/>
          <ac:spMkLst>
            <pc:docMk/>
            <pc:sldMk cId="2221216405" sldId="278"/>
            <ac:spMk id="5" creationId="{94048D46-B169-1FFE-2739-D04FC0D61888}"/>
          </ac:spMkLst>
        </pc:spChg>
        <pc:spChg chg="add del mod ord">
          <ac:chgData name="Yomna Negm" userId="41dce8271dfe68ed" providerId="LiveId" clId="{3E2D756F-391B-46BC-B138-706578715D31}" dt="2026-09-03T15:53:39.807" v="2306" actId="700"/>
          <ac:spMkLst>
            <pc:docMk/>
            <pc:sldMk cId="2221216405" sldId="278"/>
            <ac:spMk id="6" creationId="{D84CF295-7E4E-A1A0-D283-312759B15AB5}"/>
          </ac:spMkLst>
        </pc:spChg>
        <pc:spChg chg="add del mod ord">
          <ac:chgData name="Yomna Negm" userId="41dce8271dfe68ed" providerId="LiveId" clId="{3E2D756F-391B-46BC-B138-706578715D31}" dt="2026-09-03T15:53:39.807" v="2306" actId="700"/>
          <ac:spMkLst>
            <pc:docMk/>
            <pc:sldMk cId="2221216405" sldId="278"/>
            <ac:spMk id="7" creationId="{460FEFF7-8E52-5E8A-113D-5355A2AEDBBF}"/>
          </ac:spMkLst>
        </pc:spChg>
        <pc:spChg chg="add del mod ord">
          <ac:chgData name="Yomna Negm" userId="41dce8271dfe68ed" providerId="LiveId" clId="{3E2D756F-391B-46BC-B138-706578715D31}" dt="2026-09-03T15:53:39.807" v="2306" actId="700"/>
          <ac:spMkLst>
            <pc:docMk/>
            <pc:sldMk cId="2221216405" sldId="278"/>
            <ac:spMk id="8" creationId="{054BF5C8-6704-42C5-AE3A-15187409CEE2}"/>
          </ac:spMkLst>
        </pc:spChg>
      </pc:sldChg>
      <pc:sldChg chg="addSp delSp modSp new mod">
        <pc:chgData name="Yomna Negm" userId="41dce8271dfe68ed" providerId="LiveId" clId="{3E2D756F-391B-46BC-B138-706578715D31}" dt="2026-09-03T16:22:26.689" v="2863" actId="403"/>
        <pc:sldMkLst>
          <pc:docMk/>
          <pc:sldMk cId="225701687" sldId="279"/>
        </pc:sldMkLst>
        <pc:spChg chg="mod">
          <ac:chgData name="Yomna Negm" userId="41dce8271dfe68ed" providerId="LiveId" clId="{3E2D756F-391B-46BC-B138-706578715D31}" dt="2026-09-03T16:08:02.793" v="2541" actId="20577"/>
          <ac:spMkLst>
            <pc:docMk/>
            <pc:sldMk cId="225701687" sldId="279"/>
            <ac:spMk id="2" creationId="{4B675CDE-735E-F8AB-A8FF-8FD27078A821}"/>
          </ac:spMkLst>
        </pc:spChg>
        <pc:spChg chg="mod">
          <ac:chgData name="Yomna Negm" userId="41dce8271dfe68ed" providerId="LiveId" clId="{3E2D756F-391B-46BC-B138-706578715D31}" dt="2026-09-03T16:22:26.689" v="2863" actId="403"/>
          <ac:spMkLst>
            <pc:docMk/>
            <pc:sldMk cId="225701687" sldId="279"/>
            <ac:spMk id="3" creationId="{5EC625C0-08A2-39AA-263D-324925C590EB}"/>
          </ac:spMkLst>
        </pc:spChg>
        <pc:spChg chg="mod">
          <ac:chgData name="Yomna Negm" userId="41dce8271dfe68ed" providerId="LiveId" clId="{3E2D756F-391B-46BC-B138-706578715D31}" dt="2026-09-03T15:58:57.902" v="2430" actId="20577"/>
          <ac:spMkLst>
            <pc:docMk/>
            <pc:sldMk cId="225701687" sldId="279"/>
            <ac:spMk id="6" creationId="{411ABDED-1F4B-3B3C-03F0-D40ABD20C12D}"/>
          </ac:spMkLst>
        </pc:spChg>
        <pc:spChg chg="add mod">
          <ac:chgData name="Yomna Negm" userId="41dce8271dfe68ed" providerId="LiveId" clId="{3E2D756F-391B-46BC-B138-706578715D31}" dt="2026-09-03T16:09:53.597" v="2575" actId="1076"/>
          <ac:spMkLst>
            <pc:docMk/>
            <pc:sldMk cId="225701687" sldId="279"/>
            <ac:spMk id="11" creationId="{5B056A56-E9EB-B1CF-5F44-0644088C61B1}"/>
          </ac:spMkLst>
        </pc:spChg>
        <pc:picChg chg="add del mod">
          <ac:chgData name="Yomna Negm" userId="41dce8271dfe68ed" providerId="LiveId" clId="{3E2D756F-391B-46BC-B138-706578715D31}" dt="2026-09-03T16:08:07.343" v="2542" actId="478"/>
          <ac:picMkLst>
            <pc:docMk/>
            <pc:sldMk cId="225701687" sldId="279"/>
            <ac:picMk id="8" creationId="{3FB6D03F-56CF-03E5-778A-B9315C63E3C8}"/>
          </ac:picMkLst>
        </pc:picChg>
        <pc:picChg chg="add mod modCrop">
          <ac:chgData name="Yomna Negm" userId="41dce8271dfe68ed" providerId="LiveId" clId="{3E2D756F-391B-46BC-B138-706578715D31}" dt="2026-09-03T16:09:53.597" v="2575" actId="1076"/>
          <ac:picMkLst>
            <pc:docMk/>
            <pc:sldMk cId="225701687" sldId="279"/>
            <ac:picMk id="10" creationId="{6001A3A4-2380-D849-94FB-BA12C56DC0F8}"/>
          </ac:picMkLst>
        </pc:picChg>
      </pc:sldChg>
      <pc:sldChg chg="new del">
        <pc:chgData name="Yomna Negm" userId="41dce8271dfe68ed" providerId="LiveId" clId="{3E2D756F-391B-46BC-B138-706578715D31}" dt="2026-09-03T15:53:46.015" v="2308" actId="680"/>
        <pc:sldMkLst>
          <pc:docMk/>
          <pc:sldMk cId="1958598346" sldId="279"/>
        </pc:sldMkLst>
      </pc:sldChg>
      <pc:sldChg chg="addSp delSp modSp add mod modAnim">
        <pc:chgData name="Yomna Negm" userId="41dce8271dfe68ed" providerId="LiveId" clId="{3E2D756F-391B-46BC-B138-706578715D31}" dt="2026-09-03T16:02:11.795" v="2491" actId="27636"/>
        <pc:sldMkLst>
          <pc:docMk/>
          <pc:sldMk cId="326682528" sldId="280"/>
        </pc:sldMkLst>
        <pc:spChg chg="del">
          <ac:chgData name="Yomna Negm" userId="41dce8271dfe68ed" providerId="LiveId" clId="{3E2D756F-391B-46BC-B138-706578715D31}" dt="2026-09-03T16:00:52.767" v="2432" actId="478"/>
          <ac:spMkLst>
            <pc:docMk/>
            <pc:sldMk cId="326682528" sldId="280"/>
            <ac:spMk id="2" creationId="{37264380-255D-EE0F-F60A-9F9AC1FE510C}"/>
          </ac:spMkLst>
        </pc:spChg>
        <pc:spChg chg="del">
          <ac:chgData name="Yomna Negm" userId="41dce8271dfe68ed" providerId="LiveId" clId="{3E2D756F-391B-46BC-B138-706578715D31}" dt="2026-09-03T16:00:52.767" v="2432" actId="478"/>
          <ac:spMkLst>
            <pc:docMk/>
            <pc:sldMk cId="326682528" sldId="280"/>
            <ac:spMk id="3" creationId="{7DA70D74-2487-993B-5220-D47EEB565B51}"/>
          </ac:spMkLst>
        </pc:spChg>
        <pc:spChg chg="add del mod">
          <ac:chgData name="Yomna Negm" userId="41dce8271dfe68ed" providerId="LiveId" clId="{3E2D756F-391B-46BC-B138-706578715D31}" dt="2026-09-03T16:00:56.314" v="2433" actId="478"/>
          <ac:spMkLst>
            <pc:docMk/>
            <pc:sldMk cId="326682528" sldId="280"/>
            <ac:spMk id="8" creationId="{A396AF14-22B4-152C-C32C-C736D90D0410}"/>
          </ac:spMkLst>
        </pc:spChg>
        <pc:spChg chg="add del mod">
          <ac:chgData name="Yomna Negm" userId="41dce8271dfe68ed" providerId="LiveId" clId="{3E2D756F-391B-46BC-B138-706578715D31}" dt="2026-09-03T16:00:56.314" v="2433" actId="478"/>
          <ac:spMkLst>
            <pc:docMk/>
            <pc:sldMk cId="326682528" sldId="280"/>
            <ac:spMk id="12" creationId="{DAE4B72C-09E6-5FDB-8FEC-55CD9AA1779F}"/>
          </ac:spMkLst>
        </pc:spChg>
        <pc:spChg chg="add mod">
          <ac:chgData name="Yomna Negm" userId="41dce8271dfe68ed" providerId="LiveId" clId="{3E2D756F-391B-46BC-B138-706578715D31}" dt="2026-09-03T16:02:11.795" v="2491" actId="27636"/>
          <ac:spMkLst>
            <pc:docMk/>
            <pc:sldMk cId="326682528" sldId="280"/>
            <ac:spMk id="13" creationId="{28ED160D-D8B3-059C-3839-C9B85A0C6633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15" creationId="{9B72CBF1-9636-6504-449B-D64A2C3FDB59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16" creationId="{AC82D220-8ACF-1B7F-1ABC-6E70A60EAF41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18" creationId="{02CE9E70-3572-3838-132A-994F3345F502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19" creationId="{16B8F3FC-5929-1941-2151-4D63A38D0635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20" creationId="{724B4A52-5778-1F7B-4FB2-EF8C217E98FC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21" creationId="{A12DAAB1-4076-A331-1BBE-6DC950B55936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25" creationId="{C7BF21D3-F903-CFE4-B6CA-3FF71B4C6612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26" creationId="{C601BF87-C745-6677-3213-CF2FD5F5F5FF}"/>
          </ac:spMkLst>
        </pc:spChg>
        <pc:spChg chg="add mod">
          <ac:chgData name="Yomna Negm" userId="41dce8271dfe68ed" providerId="LiveId" clId="{3E2D756F-391B-46BC-B138-706578715D31}" dt="2026-09-03T16:00:57.355" v="2434"/>
          <ac:spMkLst>
            <pc:docMk/>
            <pc:sldMk cId="326682528" sldId="280"/>
            <ac:spMk id="27" creationId="{87417BAB-3781-5AFE-EB8C-4C5628EA3BE5}"/>
          </ac:spMkLst>
        </pc:spChg>
        <pc:picChg chg="del">
          <ac:chgData name="Yomna Negm" userId="41dce8271dfe68ed" providerId="LiveId" clId="{3E2D756F-391B-46BC-B138-706578715D31}" dt="2026-09-03T16:00:52.767" v="2432" actId="478"/>
          <ac:picMkLst>
            <pc:docMk/>
            <pc:sldMk cId="326682528" sldId="280"/>
            <ac:picMk id="10" creationId="{632A2DCD-9E17-6488-87C0-45FD6F6FB006}"/>
          </ac:picMkLst>
        </pc:picChg>
      </pc:sldChg>
      <pc:sldChg chg="addSp delSp modSp add mod">
        <pc:chgData name="Yomna Negm" userId="41dce8271dfe68ed" providerId="LiveId" clId="{3E2D756F-391B-46BC-B138-706578715D31}" dt="2026-09-03T16:12:54.020" v="2637" actId="13822"/>
        <pc:sldMkLst>
          <pc:docMk/>
          <pc:sldMk cId="2023151772" sldId="281"/>
        </pc:sldMkLst>
        <pc:spChg chg="mod">
          <ac:chgData name="Yomna Negm" userId="41dce8271dfe68ed" providerId="LiveId" clId="{3E2D756F-391B-46BC-B138-706578715D31}" dt="2026-09-03T16:06:20.427" v="2521"/>
          <ac:spMkLst>
            <pc:docMk/>
            <pc:sldMk cId="2023151772" sldId="281"/>
            <ac:spMk id="2" creationId="{583E9CE5-0082-3A70-E534-492DE04EA462}"/>
          </ac:spMkLst>
        </pc:spChg>
        <pc:spChg chg="mod">
          <ac:chgData name="Yomna Negm" userId="41dce8271dfe68ed" providerId="LiveId" clId="{3E2D756F-391B-46BC-B138-706578715D31}" dt="2026-09-03T16:11:30.035" v="2597" actId="1076"/>
          <ac:spMkLst>
            <pc:docMk/>
            <pc:sldMk cId="2023151772" sldId="281"/>
            <ac:spMk id="3" creationId="{E965DFF6-6361-C83C-DC51-EE6C6EC9D5D2}"/>
          </ac:spMkLst>
        </pc:spChg>
        <pc:spChg chg="add mod">
          <ac:chgData name="Yomna Negm" userId="41dce8271dfe68ed" providerId="LiveId" clId="{3E2D756F-391B-46BC-B138-706578715D31}" dt="2026-09-03T16:12:54.020" v="2637" actId="13822"/>
          <ac:spMkLst>
            <pc:docMk/>
            <pc:sldMk cId="2023151772" sldId="281"/>
            <ac:spMk id="13" creationId="{5FF30BD4-3B29-8B4B-B27A-4AAB60A6B241}"/>
          </ac:spMkLst>
        </pc:spChg>
        <pc:picChg chg="del">
          <ac:chgData name="Yomna Negm" userId="41dce8271dfe68ed" providerId="LiveId" clId="{3E2D756F-391B-46BC-B138-706578715D31}" dt="2026-09-03T16:05:54.447" v="2514" actId="478"/>
          <ac:picMkLst>
            <pc:docMk/>
            <pc:sldMk cId="2023151772" sldId="281"/>
            <ac:picMk id="8" creationId="{EF78042C-3288-72CD-D8BD-AF5FC1F015BA}"/>
          </ac:picMkLst>
        </pc:picChg>
        <pc:picChg chg="add mod">
          <ac:chgData name="Yomna Negm" userId="41dce8271dfe68ed" providerId="LiveId" clId="{3E2D756F-391B-46BC-B138-706578715D31}" dt="2026-09-03T16:11:55.296" v="2632" actId="1036"/>
          <ac:picMkLst>
            <pc:docMk/>
            <pc:sldMk cId="2023151772" sldId="281"/>
            <ac:picMk id="9" creationId="{A324E2D9-02C9-6FB7-7BE8-1839B4B7CFEE}"/>
          </ac:picMkLst>
        </pc:picChg>
        <pc:picChg chg="add del">
          <ac:chgData name="Yomna Negm" userId="41dce8271dfe68ed" providerId="LiveId" clId="{3E2D756F-391B-46BC-B138-706578715D31}" dt="2026-09-03T16:11:49.778" v="2623" actId="478"/>
          <ac:picMkLst>
            <pc:docMk/>
            <pc:sldMk cId="2023151772" sldId="281"/>
            <ac:picMk id="11" creationId="{DFD52759-C614-BD0F-41E1-DF3BAA2BB953}"/>
          </ac:picMkLst>
        </pc:picChg>
      </pc:sldChg>
      <pc:sldChg chg="addSp delSp modSp add mod ord">
        <pc:chgData name="Yomna Negm" userId="41dce8271dfe68ed" providerId="LiveId" clId="{3E2D756F-391B-46BC-B138-706578715D31}" dt="2026-09-03T16:12:49.221" v="2636" actId="13822"/>
        <pc:sldMkLst>
          <pc:docMk/>
          <pc:sldMk cId="2738784528" sldId="282"/>
        </pc:sldMkLst>
        <pc:spChg chg="mod">
          <ac:chgData name="Yomna Negm" userId="41dce8271dfe68ed" providerId="LiveId" clId="{3E2D756F-391B-46BC-B138-706578715D31}" dt="2026-09-03T16:11:14.626" v="2595" actId="1076"/>
          <ac:spMkLst>
            <pc:docMk/>
            <pc:sldMk cId="2738784528" sldId="282"/>
            <ac:spMk id="3" creationId="{5E2FBD47-0B1D-BD5A-158A-50833C9ADD19}"/>
          </ac:spMkLst>
        </pc:spChg>
        <pc:spChg chg="add mod">
          <ac:chgData name="Yomna Negm" userId="41dce8271dfe68ed" providerId="LiveId" clId="{3E2D756F-391B-46BC-B138-706578715D31}" dt="2026-09-03T16:12:49.221" v="2636" actId="13822"/>
          <ac:spMkLst>
            <pc:docMk/>
            <pc:sldMk cId="2738784528" sldId="282"/>
            <ac:spMk id="11" creationId="{61E38FEF-746C-A641-3B07-795A2EF75AD5}"/>
          </ac:spMkLst>
        </pc:spChg>
        <pc:picChg chg="del">
          <ac:chgData name="Yomna Negm" userId="41dce8271dfe68ed" providerId="LiveId" clId="{3E2D756F-391B-46BC-B138-706578715D31}" dt="2026-09-03T16:11:07.141" v="2594" actId="478"/>
          <ac:picMkLst>
            <pc:docMk/>
            <pc:sldMk cId="2738784528" sldId="282"/>
            <ac:picMk id="8" creationId="{F963B344-9417-6334-73F4-72DD51246586}"/>
          </ac:picMkLst>
        </pc:picChg>
        <pc:picChg chg="add">
          <ac:chgData name="Yomna Negm" userId="41dce8271dfe68ed" providerId="LiveId" clId="{3E2D756F-391B-46BC-B138-706578715D31}" dt="2026-09-03T16:11:05.212" v="2593" actId="22"/>
          <ac:picMkLst>
            <pc:docMk/>
            <pc:sldMk cId="2738784528" sldId="282"/>
            <ac:picMk id="9" creationId="{75D85AA4-03E4-81AC-AECD-A4D820756CB9}"/>
          </ac:picMkLst>
        </pc:picChg>
      </pc:sldChg>
      <pc:sldChg chg="addSp delSp modSp add mod">
        <pc:chgData name="Yomna Negm" userId="41dce8271dfe68ed" providerId="LiveId" clId="{3E2D756F-391B-46BC-B138-706578715D31}" dt="2026-09-03T16:12:43.091" v="2635" actId="13822"/>
        <pc:sldMkLst>
          <pc:docMk/>
          <pc:sldMk cId="3541293283" sldId="283"/>
        </pc:sldMkLst>
        <pc:spChg chg="mod">
          <ac:chgData name="Yomna Negm" userId="41dce8271dfe68ed" providerId="LiveId" clId="{3E2D756F-391B-46BC-B138-706578715D31}" dt="2026-09-03T16:10:34.346" v="2582" actId="1076"/>
          <ac:spMkLst>
            <pc:docMk/>
            <pc:sldMk cId="3541293283" sldId="283"/>
            <ac:spMk id="3" creationId="{D4E851BF-86CF-95E4-1920-E6E93FFD00C4}"/>
          </ac:spMkLst>
        </pc:spChg>
        <pc:spChg chg="add mod">
          <ac:chgData name="Yomna Negm" userId="41dce8271dfe68ed" providerId="LiveId" clId="{3E2D756F-391B-46BC-B138-706578715D31}" dt="2026-09-03T16:12:43.091" v="2635" actId="13822"/>
          <ac:spMkLst>
            <pc:docMk/>
            <pc:sldMk cId="3541293283" sldId="283"/>
            <ac:spMk id="11" creationId="{7B308089-D84C-E810-BD48-753052124165}"/>
          </ac:spMkLst>
        </pc:spChg>
        <pc:picChg chg="mod">
          <ac:chgData name="Yomna Negm" userId="41dce8271dfe68ed" providerId="LiveId" clId="{3E2D756F-391B-46BC-B138-706578715D31}" dt="2026-09-03T16:10:57.557" v="2592" actId="1037"/>
          <ac:picMkLst>
            <pc:docMk/>
            <pc:sldMk cId="3541293283" sldId="283"/>
            <ac:picMk id="8" creationId="{11B4B27B-5BE1-684B-8CC1-200E38CDDE38}"/>
          </ac:picMkLst>
        </pc:picChg>
        <pc:picChg chg="add del">
          <ac:chgData name="Yomna Negm" userId="41dce8271dfe68ed" providerId="LiveId" clId="{3E2D756F-391B-46BC-B138-706578715D31}" dt="2026-09-03T16:10:27.724" v="2581" actId="478"/>
          <ac:picMkLst>
            <pc:docMk/>
            <pc:sldMk cId="3541293283" sldId="283"/>
            <ac:picMk id="9" creationId="{B1F961C1-D431-0C44-4469-59F451395148}"/>
          </ac:picMkLst>
        </pc:picChg>
      </pc:sldChg>
      <pc:sldChg chg="modSp add mod">
        <pc:chgData name="Yomna Negm" userId="41dce8271dfe68ed" providerId="LiveId" clId="{3E2D756F-391B-46BC-B138-706578715D31}" dt="2026-09-03T16:25:14.701" v="2890" actId="20577"/>
        <pc:sldMkLst>
          <pc:docMk/>
          <pc:sldMk cId="1245946740" sldId="284"/>
        </pc:sldMkLst>
        <pc:spChg chg="mod">
          <ac:chgData name="Yomna Negm" userId="41dce8271dfe68ed" providerId="LiveId" clId="{3E2D756F-391B-46BC-B138-706578715D31}" dt="2026-09-03T16:25:14.701" v="2890" actId="20577"/>
          <ac:spMkLst>
            <pc:docMk/>
            <pc:sldMk cId="1245946740" sldId="284"/>
            <ac:spMk id="2" creationId="{4098F685-05E5-B381-56B3-28DA51070766}"/>
          </ac:spMkLst>
        </pc:spChg>
        <pc:spChg chg="mod">
          <ac:chgData name="Yomna Negm" userId="41dce8271dfe68ed" providerId="LiveId" clId="{3E2D756F-391B-46BC-B138-706578715D31}" dt="2026-09-03T16:23:01.142" v="2869" actId="403"/>
          <ac:spMkLst>
            <pc:docMk/>
            <pc:sldMk cId="1245946740" sldId="284"/>
            <ac:spMk id="3" creationId="{B954D5E2-8ABA-BA8B-93C1-26A99A38CB83}"/>
          </ac:spMkLst>
        </pc:spChg>
      </pc:sldChg>
      <pc:sldChg chg="add del">
        <pc:chgData name="Yomna Negm" userId="41dce8271dfe68ed" providerId="LiveId" clId="{3E2D756F-391B-46BC-B138-706578715D31}" dt="2026-09-03T16:19:17.765" v="2819" actId="2890"/>
        <pc:sldMkLst>
          <pc:docMk/>
          <pc:sldMk cId="2947942708" sldId="284"/>
        </pc:sldMkLst>
      </pc:sldChg>
      <pc:sldChg chg="addSp delSp modSp add mod addAnim delAnim modAnim">
        <pc:chgData name="Yomna Negm" userId="41dce8271dfe68ed" providerId="LiveId" clId="{3E2D756F-391B-46BC-B138-706578715D31}" dt="2026-09-03T17:07:37.675" v="3672" actId="207"/>
        <pc:sldMkLst>
          <pc:docMk/>
          <pc:sldMk cId="1861253831" sldId="285"/>
        </pc:sldMkLst>
        <pc:spChg chg="mod">
          <ac:chgData name="Yomna Negm" userId="41dce8271dfe68ed" providerId="LiveId" clId="{3E2D756F-391B-46BC-B138-706578715D31}" dt="2026-09-03T16:42:57.434" v="3204" actId="20577"/>
          <ac:spMkLst>
            <pc:docMk/>
            <pc:sldMk cId="1861253831" sldId="285"/>
            <ac:spMk id="2" creationId="{18196EAB-06DA-A1FD-592B-8CB23FCCDB44}"/>
          </ac:spMkLst>
        </pc:spChg>
        <pc:spChg chg="mod">
          <ac:chgData name="Yomna Negm" userId="41dce8271dfe68ed" providerId="LiveId" clId="{3E2D756F-391B-46BC-B138-706578715D31}" dt="2026-09-03T16:49:36.976" v="3401" actId="122"/>
          <ac:spMkLst>
            <pc:docMk/>
            <pc:sldMk cId="1861253831" sldId="285"/>
            <ac:spMk id="3" creationId="{E77AC5A2-EBDD-86FD-8267-82D4E0A97F7C}"/>
          </ac:spMkLst>
        </pc:spChg>
        <pc:spChg chg="add mod">
          <ac:chgData name="Yomna Negm" userId="41dce8271dfe68ed" providerId="LiveId" clId="{3E2D756F-391B-46BC-B138-706578715D31}" dt="2026-09-03T16:30:40.431" v="3029" actId="207"/>
          <ac:spMkLst>
            <pc:docMk/>
            <pc:sldMk cId="1861253831" sldId="285"/>
            <ac:spMk id="12" creationId="{243CBD83-6DFA-B70F-5BA7-97D51FD0E932}"/>
          </ac:spMkLst>
        </pc:spChg>
        <pc:spChg chg="del mod">
          <ac:chgData name="Yomna Negm" userId="41dce8271dfe68ed" providerId="LiveId" clId="{3E2D756F-391B-46BC-B138-706578715D31}" dt="2026-09-03T17:07:32.711" v="3670" actId="478"/>
          <ac:spMkLst>
            <pc:docMk/>
            <pc:sldMk cId="1861253831" sldId="285"/>
            <ac:spMk id="13" creationId="{08DE30A9-55AD-832D-8322-F73DC2E6F888}"/>
          </ac:spMkLst>
        </pc:spChg>
        <pc:spChg chg="add mod">
          <ac:chgData name="Yomna Negm" userId="41dce8271dfe68ed" providerId="LiveId" clId="{3E2D756F-391B-46BC-B138-706578715D31}" dt="2026-09-03T16:43:11.878" v="3211" actId="1035"/>
          <ac:spMkLst>
            <pc:docMk/>
            <pc:sldMk cId="1861253831" sldId="285"/>
            <ac:spMk id="14" creationId="{816B7941-41DC-446F-DCB1-A66DDCA934DD}"/>
          </ac:spMkLst>
        </pc:spChg>
        <pc:spChg chg="add del mod">
          <ac:chgData name="Yomna Negm" userId="41dce8271dfe68ed" providerId="LiveId" clId="{3E2D756F-391B-46BC-B138-706578715D31}" dt="2026-09-03T16:32:47.068" v="3056" actId="478"/>
          <ac:spMkLst>
            <pc:docMk/>
            <pc:sldMk cId="1861253831" sldId="285"/>
            <ac:spMk id="15" creationId="{5B122DC1-0184-3CCE-62FD-29996C680039}"/>
          </ac:spMkLst>
        </pc:spChg>
        <pc:spChg chg="add mod">
          <ac:chgData name="Yomna Negm" userId="41dce8271dfe68ed" providerId="LiveId" clId="{3E2D756F-391B-46BC-B138-706578715D31}" dt="2026-09-03T16:43:11.878" v="3211" actId="1035"/>
          <ac:spMkLst>
            <pc:docMk/>
            <pc:sldMk cId="1861253831" sldId="285"/>
            <ac:spMk id="17" creationId="{3CA0CC90-F503-C31E-EAB9-8E75210C8FFE}"/>
          </ac:spMkLst>
        </pc:spChg>
        <pc:spChg chg="add del mod ord">
          <ac:chgData name="Yomna Negm" userId="41dce8271dfe68ed" providerId="LiveId" clId="{3E2D756F-391B-46BC-B138-706578715D31}" dt="2026-09-03T16:43:11.878" v="3211" actId="1035"/>
          <ac:spMkLst>
            <pc:docMk/>
            <pc:sldMk cId="1861253831" sldId="285"/>
            <ac:spMk id="18" creationId="{4DC6B109-B405-670F-BC32-BB0ED85D835C}"/>
          </ac:spMkLst>
        </pc:spChg>
        <pc:spChg chg="add del mod">
          <ac:chgData name="Yomna Negm" userId="41dce8271dfe68ed" providerId="LiveId" clId="{3E2D756F-391B-46BC-B138-706578715D31}" dt="2026-09-03T16:32:58.071" v="3058" actId="478"/>
          <ac:spMkLst>
            <pc:docMk/>
            <pc:sldMk cId="1861253831" sldId="285"/>
            <ac:spMk id="19" creationId="{06B7E0AF-E378-AB04-6C36-CC55C312996B}"/>
          </ac:spMkLst>
        </pc:spChg>
        <pc:spChg chg="add mod">
          <ac:chgData name="Yomna Negm" userId="41dce8271dfe68ed" providerId="LiveId" clId="{3E2D756F-391B-46BC-B138-706578715D31}" dt="2026-09-03T16:43:11.878" v="3211" actId="1035"/>
          <ac:spMkLst>
            <pc:docMk/>
            <pc:sldMk cId="1861253831" sldId="285"/>
            <ac:spMk id="20" creationId="{A21700CD-CA5F-539B-ADF1-E5E7EBA0F062}"/>
          </ac:spMkLst>
        </pc:spChg>
        <pc:spChg chg="add mod">
          <ac:chgData name="Yomna Negm" userId="41dce8271dfe68ed" providerId="LiveId" clId="{3E2D756F-391B-46BC-B138-706578715D31}" dt="2026-09-03T16:43:11.878" v="3211" actId="1035"/>
          <ac:spMkLst>
            <pc:docMk/>
            <pc:sldMk cId="1861253831" sldId="285"/>
            <ac:spMk id="22" creationId="{4A9E7749-9D07-9361-69FC-6FC9D0538742}"/>
          </ac:spMkLst>
        </pc:spChg>
        <pc:spChg chg="add mod">
          <ac:chgData name="Yomna Negm" userId="41dce8271dfe68ed" providerId="LiveId" clId="{3E2D756F-391B-46BC-B138-706578715D31}" dt="2026-09-03T17:07:37.675" v="3672" actId="207"/>
          <ac:spMkLst>
            <pc:docMk/>
            <pc:sldMk cId="1861253831" sldId="285"/>
            <ac:spMk id="24" creationId="{ABC9C670-60BE-75AC-EFB5-20771752AD37}"/>
          </ac:spMkLst>
        </pc:spChg>
        <pc:spChg chg="add">
          <ac:chgData name="Yomna Negm" userId="41dce8271dfe68ed" providerId="LiveId" clId="{3E2D756F-391B-46BC-B138-706578715D31}" dt="2026-09-03T17:07:33.068" v="3671" actId="22"/>
          <ac:spMkLst>
            <pc:docMk/>
            <pc:sldMk cId="1861253831" sldId="285"/>
            <ac:spMk id="26" creationId="{31ECCA74-3783-7EE1-90B5-C8725B7FF797}"/>
          </ac:spMkLst>
        </pc:spChg>
        <pc:picChg chg="add del">
          <ac:chgData name="Yomna Negm" userId="41dce8271dfe68ed" providerId="LiveId" clId="{3E2D756F-391B-46BC-B138-706578715D31}" dt="2026-09-03T16:24:17.664" v="2872" actId="21"/>
          <ac:picMkLst>
            <pc:docMk/>
            <pc:sldMk cId="1861253831" sldId="285"/>
            <ac:picMk id="8" creationId="{D34841A2-2FD3-3DAC-C8DD-ABC3F845F343}"/>
          </ac:picMkLst>
        </pc:picChg>
        <pc:picChg chg="del">
          <ac:chgData name="Yomna Negm" userId="41dce8271dfe68ed" providerId="LiveId" clId="{3E2D756F-391B-46BC-B138-706578715D31}" dt="2026-09-03T16:24:18.874" v="2873" actId="478"/>
          <ac:picMkLst>
            <pc:docMk/>
            <pc:sldMk cId="1861253831" sldId="285"/>
            <ac:picMk id="9" creationId="{33042819-0996-B415-D78B-E45B6AD2E2A5}"/>
          </ac:picMkLst>
        </pc:picChg>
        <pc:picChg chg="add mod modCrop">
          <ac:chgData name="Yomna Negm" userId="41dce8271dfe68ed" providerId="LiveId" clId="{3E2D756F-391B-46BC-B138-706578715D31}" dt="2026-09-03T16:42:18.157" v="3188" actId="18131"/>
          <ac:picMkLst>
            <pc:docMk/>
            <pc:sldMk cId="1861253831" sldId="285"/>
            <ac:picMk id="11" creationId="{87C7B3F4-D337-049C-C6BC-023A7CF1D9ED}"/>
          </ac:picMkLst>
        </pc:picChg>
      </pc:sldChg>
      <pc:sldChg chg="addSp delSp modSp add mod modAnim">
        <pc:chgData name="Yomna Negm" userId="41dce8271dfe68ed" providerId="LiveId" clId="{3E2D756F-391B-46BC-B138-706578715D31}" dt="2026-09-03T17:11:13.012" v="3729"/>
        <pc:sldMkLst>
          <pc:docMk/>
          <pc:sldMk cId="745309849" sldId="286"/>
        </pc:sldMkLst>
        <pc:spChg chg="mod">
          <ac:chgData name="Yomna Negm" userId="41dce8271dfe68ed" providerId="LiveId" clId="{3E2D756F-391B-46BC-B138-706578715D31}" dt="2026-09-03T16:44:25.793" v="3236" actId="20577"/>
          <ac:spMkLst>
            <pc:docMk/>
            <pc:sldMk cId="745309849" sldId="286"/>
            <ac:spMk id="2" creationId="{D8DA0C78-F401-E180-A659-4BDD6862A89D}"/>
          </ac:spMkLst>
        </pc:spChg>
        <pc:spChg chg="del">
          <ac:chgData name="Yomna Negm" userId="41dce8271dfe68ed" providerId="LiveId" clId="{3E2D756F-391B-46BC-B138-706578715D31}" dt="2026-09-03T16:43:37.984" v="3214" actId="478"/>
          <ac:spMkLst>
            <pc:docMk/>
            <pc:sldMk cId="745309849" sldId="286"/>
            <ac:spMk id="3" creationId="{32799F4E-B9F3-F0B2-B863-10BC603F2A79}"/>
          </ac:spMkLst>
        </pc:spChg>
        <pc:spChg chg="add mod">
          <ac:chgData name="Yomna Negm" userId="41dce8271dfe68ed" providerId="LiveId" clId="{3E2D756F-391B-46BC-B138-706578715D31}" dt="2026-09-03T16:40:44.640" v="3175" actId="207"/>
          <ac:spMkLst>
            <pc:docMk/>
            <pc:sldMk cId="745309849" sldId="286"/>
            <ac:spMk id="7" creationId="{38D91537-84E4-473F-4ADD-CAC9F8BCB748}"/>
          </ac:spMkLst>
        </pc:spChg>
        <pc:spChg chg="add mod">
          <ac:chgData name="Yomna Negm" userId="41dce8271dfe68ed" providerId="LiveId" clId="{3E2D756F-391B-46BC-B138-706578715D31}" dt="2026-09-03T16:40:36.404" v="3174" actId="207"/>
          <ac:spMkLst>
            <pc:docMk/>
            <pc:sldMk cId="745309849" sldId="286"/>
            <ac:spMk id="8" creationId="{64B0ECBA-971C-F73E-9B9E-465276B023CA}"/>
          </ac:spMkLst>
        </pc:spChg>
        <pc:spChg chg="add mod">
          <ac:chgData name="Yomna Negm" userId="41dce8271dfe68ed" providerId="LiveId" clId="{3E2D756F-391B-46BC-B138-706578715D31}" dt="2026-09-03T16:40:26.319" v="3173" actId="207"/>
          <ac:spMkLst>
            <pc:docMk/>
            <pc:sldMk cId="745309849" sldId="286"/>
            <ac:spMk id="9" creationId="{3E7285A5-00A3-9C38-77A4-23865CC66B1C}"/>
          </ac:spMkLst>
        </pc:spChg>
        <pc:spChg chg="del">
          <ac:chgData name="Yomna Negm" userId="41dce8271dfe68ed" providerId="LiveId" clId="{3E2D756F-391B-46BC-B138-706578715D31}" dt="2026-09-03T16:39:03.776" v="3158" actId="478"/>
          <ac:spMkLst>
            <pc:docMk/>
            <pc:sldMk cId="745309849" sldId="286"/>
            <ac:spMk id="12" creationId="{BD990FAB-DEC1-2A7D-E7CE-50C33923C1F5}"/>
          </ac:spMkLst>
        </pc:spChg>
        <pc:spChg chg="del">
          <ac:chgData name="Yomna Negm" userId="41dce8271dfe68ed" providerId="LiveId" clId="{3E2D756F-391B-46BC-B138-706578715D31}" dt="2026-09-03T17:07:29.493" v="3668" actId="478"/>
          <ac:spMkLst>
            <pc:docMk/>
            <pc:sldMk cId="745309849" sldId="286"/>
            <ac:spMk id="13" creationId="{DA3221F7-50AC-D679-0A36-EBBCBCC8F289}"/>
          </ac:spMkLst>
        </pc:spChg>
        <pc:spChg chg="del">
          <ac:chgData name="Yomna Negm" userId="41dce8271dfe68ed" providerId="LiveId" clId="{3E2D756F-391B-46BC-B138-706578715D31}" dt="2026-09-03T16:39:00.743" v="3156" actId="478"/>
          <ac:spMkLst>
            <pc:docMk/>
            <pc:sldMk cId="745309849" sldId="286"/>
            <ac:spMk id="14" creationId="{89208F42-89F8-D8CF-E143-06F681C7D630}"/>
          </ac:spMkLst>
        </pc:spChg>
        <pc:spChg chg="add del mod">
          <ac:chgData name="Yomna Negm" userId="41dce8271dfe68ed" providerId="LiveId" clId="{3E2D756F-391B-46BC-B138-706578715D31}" dt="2026-09-03T16:43:40.649" v="3215" actId="478"/>
          <ac:spMkLst>
            <pc:docMk/>
            <pc:sldMk cId="745309849" sldId="286"/>
            <ac:spMk id="15" creationId="{A64B962B-4BE5-9451-CAD8-35F33847F8B8}"/>
          </ac:spMkLst>
        </pc:spChg>
        <pc:spChg chg="del mod">
          <ac:chgData name="Yomna Negm" userId="41dce8271dfe68ed" providerId="LiveId" clId="{3E2D756F-391B-46BC-B138-706578715D31}" dt="2026-09-03T16:43:52.238" v="3216" actId="478"/>
          <ac:spMkLst>
            <pc:docMk/>
            <pc:sldMk cId="745309849" sldId="286"/>
            <ac:spMk id="17" creationId="{3529B5A7-4D74-A1A9-6AA6-FC00FFAB3B4F}"/>
          </ac:spMkLst>
        </pc:spChg>
        <pc:spChg chg="del">
          <ac:chgData name="Yomna Negm" userId="41dce8271dfe68ed" providerId="LiveId" clId="{3E2D756F-391B-46BC-B138-706578715D31}" dt="2026-09-03T16:39:00.743" v="3156" actId="478"/>
          <ac:spMkLst>
            <pc:docMk/>
            <pc:sldMk cId="745309849" sldId="286"/>
            <ac:spMk id="18" creationId="{38740A61-11D8-6B31-9726-CC73E1D5B098}"/>
          </ac:spMkLst>
        </pc:spChg>
        <pc:spChg chg="add del mod">
          <ac:chgData name="Yomna Negm" userId="41dce8271dfe68ed" providerId="LiveId" clId="{3E2D756F-391B-46BC-B138-706578715D31}" dt="2026-09-03T16:49:21.581" v="3398" actId="478"/>
          <ac:spMkLst>
            <pc:docMk/>
            <pc:sldMk cId="745309849" sldId="286"/>
            <ac:spMk id="19" creationId="{F1DC901D-BE67-35D5-CB33-F154A81523E5}"/>
          </ac:spMkLst>
        </pc:spChg>
        <pc:spChg chg="del">
          <ac:chgData name="Yomna Negm" userId="41dce8271dfe68ed" providerId="LiveId" clId="{3E2D756F-391B-46BC-B138-706578715D31}" dt="2026-09-03T16:39:00.743" v="3156" actId="478"/>
          <ac:spMkLst>
            <pc:docMk/>
            <pc:sldMk cId="745309849" sldId="286"/>
            <ac:spMk id="20" creationId="{E05DACBC-C7D3-2F94-BCF2-032DD6C8A73F}"/>
          </ac:spMkLst>
        </pc:spChg>
        <pc:spChg chg="add mod">
          <ac:chgData name="Yomna Negm" userId="41dce8271dfe68ed" providerId="LiveId" clId="{3E2D756F-391B-46BC-B138-706578715D31}" dt="2026-09-03T16:48:43.938" v="3394" actId="122"/>
          <ac:spMkLst>
            <pc:docMk/>
            <pc:sldMk cId="745309849" sldId="286"/>
            <ac:spMk id="21" creationId="{C53177F9-7FC5-CDEF-4F60-38824480A0C2}"/>
          </ac:spMkLst>
        </pc:spChg>
        <pc:spChg chg="del">
          <ac:chgData name="Yomna Negm" userId="41dce8271dfe68ed" providerId="LiveId" clId="{3E2D756F-391B-46BC-B138-706578715D31}" dt="2026-09-03T16:37:58.347" v="3149" actId="478"/>
          <ac:spMkLst>
            <pc:docMk/>
            <pc:sldMk cId="745309849" sldId="286"/>
            <ac:spMk id="22" creationId="{EB6E43CB-9350-4CB6-46B0-771145759E9F}"/>
          </ac:spMkLst>
        </pc:spChg>
        <pc:spChg chg="add mod ord">
          <ac:chgData name="Yomna Negm" userId="41dce8271dfe68ed" providerId="LiveId" clId="{3E2D756F-391B-46BC-B138-706578715D31}" dt="2026-09-03T16:49:30.216" v="3400" actId="122"/>
          <ac:spMkLst>
            <pc:docMk/>
            <pc:sldMk cId="745309849" sldId="286"/>
            <ac:spMk id="23" creationId="{3DA69347-6488-D2DE-DC2A-44218DDBBCB4}"/>
          </ac:spMkLst>
        </pc:spChg>
        <pc:spChg chg="del">
          <ac:chgData name="Yomna Negm" userId="41dce8271dfe68ed" providerId="LiveId" clId="{3E2D756F-391B-46BC-B138-706578715D31}" dt="2026-09-03T16:37:58.347" v="3149" actId="478"/>
          <ac:spMkLst>
            <pc:docMk/>
            <pc:sldMk cId="745309849" sldId="286"/>
            <ac:spMk id="24" creationId="{D623F9A6-B2B5-8F7D-06E9-98DBC1F38C52}"/>
          </ac:spMkLst>
        </pc:spChg>
        <pc:spChg chg="add">
          <ac:chgData name="Yomna Negm" userId="41dce8271dfe68ed" providerId="LiveId" clId="{3E2D756F-391B-46BC-B138-706578715D31}" dt="2026-09-03T17:07:29.879" v="3669" actId="22"/>
          <ac:spMkLst>
            <pc:docMk/>
            <pc:sldMk cId="745309849" sldId="286"/>
            <ac:spMk id="26" creationId="{7264973E-DC0C-ECC0-D76A-7D71ADB13909}"/>
          </ac:spMkLst>
        </pc:spChg>
      </pc:sldChg>
      <pc:sldChg chg="addSp delSp modSp add mod delAnim modAnim">
        <pc:chgData name="Yomna Negm" userId="41dce8271dfe68ed" providerId="LiveId" clId="{3E2D756F-391B-46BC-B138-706578715D31}" dt="2026-09-03T17:11:08.051" v="3728"/>
        <pc:sldMkLst>
          <pc:docMk/>
          <pc:sldMk cId="1055413300" sldId="287"/>
        </pc:sldMkLst>
        <pc:spChg chg="del">
          <ac:chgData name="Yomna Negm" userId="41dce8271dfe68ed" providerId="LiveId" clId="{3E2D756F-391B-46BC-B138-706578715D31}" dt="2026-09-03T16:50:26.147" v="3414" actId="478"/>
          <ac:spMkLst>
            <pc:docMk/>
            <pc:sldMk cId="1055413300" sldId="287"/>
            <ac:spMk id="7" creationId="{34FC0DB4-9F62-FA6F-624E-D41D7D775EE8}"/>
          </ac:spMkLst>
        </pc:spChg>
        <pc:spChg chg="del">
          <ac:chgData name="Yomna Negm" userId="41dce8271dfe68ed" providerId="LiveId" clId="{3E2D756F-391B-46BC-B138-706578715D31}" dt="2026-09-03T16:50:26.147" v="3414" actId="478"/>
          <ac:spMkLst>
            <pc:docMk/>
            <pc:sldMk cId="1055413300" sldId="287"/>
            <ac:spMk id="8" creationId="{E918B036-7E4B-8D63-002F-828D8840FB55}"/>
          </ac:spMkLst>
        </pc:spChg>
        <pc:spChg chg="del">
          <ac:chgData name="Yomna Negm" userId="41dce8271dfe68ed" providerId="LiveId" clId="{3E2D756F-391B-46BC-B138-706578715D31}" dt="2026-09-03T16:50:26.147" v="3414" actId="478"/>
          <ac:spMkLst>
            <pc:docMk/>
            <pc:sldMk cId="1055413300" sldId="287"/>
            <ac:spMk id="9" creationId="{035E59EB-3BE3-7602-D31B-AD66EF88D7FD}"/>
          </ac:spMkLst>
        </pc:spChg>
        <pc:spChg chg="add del mod">
          <ac:chgData name="Yomna Negm" userId="41dce8271dfe68ed" providerId="LiveId" clId="{3E2D756F-391B-46BC-B138-706578715D31}" dt="2026-09-03T16:50:29.485" v="3415" actId="478"/>
          <ac:spMkLst>
            <pc:docMk/>
            <pc:sldMk cId="1055413300" sldId="287"/>
            <ac:spMk id="10" creationId="{593A1440-85C5-7805-9D9D-D393453DDCB6}"/>
          </ac:spMkLst>
        </pc:spChg>
        <pc:spChg chg="del">
          <ac:chgData name="Yomna Negm" userId="41dce8271dfe68ed" providerId="LiveId" clId="{3E2D756F-391B-46BC-B138-706578715D31}" dt="2026-09-03T17:07:25.719" v="3666" actId="478"/>
          <ac:spMkLst>
            <pc:docMk/>
            <pc:sldMk cId="1055413300" sldId="287"/>
            <ac:spMk id="13" creationId="{E574464F-627B-EB5F-2E10-423A1271A9A0}"/>
          </ac:spMkLst>
        </pc:spChg>
        <pc:spChg chg="add mod">
          <ac:chgData name="Yomna Negm" userId="41dce8271dfe68ed" providerId="LiveId" clId="{3E2D756F-391B-46BC-B138-706578715D31}" dt="2026-09-03T16:51:39.939" v="3432" actId="1076"/>
          <ac:spMkLst>
            <pc:docMk/>
            <pc:sldMk cId="1055413300" sldId="287"/>
            <ac:spMk id="14" creationId="{379A7AA0-7505-1613-9D67-74C0764B1510}"/>
          </ac:spMkLst>
        </pc:spChg>
        <pc:spChg chg="add mod">
          <ac:chgData name="Yomna Negm" userId="41dce8271dfe68ed" providerId="LiveId" clId="{3E2D756F-391B-46BC-B138-706578715D31}" dt="2026-09-03T16:51:42.470" v="3433" actId="1076"/>
          <ac:spMkLst>
            <pc:docMk/>
            <pc:sldMk cId="1055413300" sldId="287"/>
            <ac:spMk id="16" creationId="{01B63328-D37E-9906-9FD7-AD68030CF625}"/>
          </ac:spMkLst>
        </pc:spChg>
        <pc:spChg chg="add mod">
          <ac:chgData name="Yomna Negm" userId="41dce8271dfe68ed" providerId="LiveId" clId="{3E2D756F-391B-46BC-B138-706578715D31}" dt="2026-09-03T17:07:47.600" v="3673" actId="207"/>
          <ac:spMkLst>
            <pc:docMk/>
            <pc:sldMk cId="1055413300" sldId="287"/>
            <ac:spMk id="18" creationId="{DFDE0B70-6C50-DFA9-3D12-80944412E45A}"/>
          </ac:spMkLst>
        </pc:spChg>
        <pc:spChg chg="add mod">
          <ac:chgData name="Yomna Negm" userId="41dce8271dfe68ed" providerId="LiveId" clId="{3E2D756F-391B-46BC-B138-706578715D31}" dt="2026-09-03T16:52:50.549" v="3440" actId="207"/>
          <ac:spMkLst>
            <pc:docMk/>
            <pc:sldMk cId="1055413300" sldId="287"/>
            <ac:spMk id="19" creationId="{EE15FCE5-B027-583C-BD9D-F5B11BDE453F}"/>
          </ac:spMkLst>
        </pc:spChg>
        <pc:spChg chg="add mod">
          <ac:chgData name="Yomna Negm" userId="41dce8271dfe68ed" providerId="LiveId" clId="{3E2D756F-391B-46BC-B138-706578715D31}" dt="2026-09-03T16:53:02.977" v="3442" actId="207"/>
          <ac:spMkLst>
            <pc:docMk/>
            <pc:sldMk cId="1055413300" sldId="287"/>
            <ac:spMk id="20" creationId="{103198B7-F6A7-D7EF-3A77-159F95B5A8F7}"/>
          </ac:spMkLst>
        </pc:spChg>
        <pc:spChg chg="del">
          <ac:chgData name="Yomna Negm" userId="41dce8271dfe68ed" providerId="LiveId" clId="{3E2D756F-391B-46BC-B138-706578715D31}" dt="2026-09-03T16:50:26.147" v="3414" actId="478"/>
          <ac:spMkLst>
            <pc:docMk/>
            <pc:sldMk cId="1055413300" sldId="287"/>
            <ac:spMk id="21" creationId="{E7B1FB02-AD99-1971-9309-488E84AF0E77}"/>
          </ac:spMkLst>
        </pc:spChg>
        <pc:spChg chg="add mod">
          <ac:chgData name="Yomna Negm" userId="41dce8271dfe68ed" providerId="LiveId" clId="{3E2D756F-391B-46BC-B138-706578715D31}" dt="2026-09-03T16:53:08.067" v="3443" actId="207"/>
          <ac:spMkLst>
            <pc:docMk/>
            <pc:sldMk cId="1055413300" sldId="287"/>
            <ac:spMk id="22" creationId="{159DE696-F9A5-7885-6B36-73CFD43EE40B}"/>
          </ac:spMkLst>
        </pc:spChg>
        <pc:spChg chg="mod">
          <ac:chgData name="Yomna Negm" userId="41dce8271dfe68ed" providerId="LiveId" clId="{3E2D756F-391B-46BC-B138-706578715D31}" dt="2026-09-03T17:02:18.674" v="3534" actId="14100"/>
          <ac:spMkLst>
            <pc:docMk/>
            <pc:sldMk cId="1055413300" sldId="287"/>
            <ac:spMk id="23" creationId="{A9B49BD0-BA6F-2C61-A028-C719E4F63C5D}"/>
          </ac:spMkLst>
        </pc:spChg>
        <pc:spChg chg="add mod">
          <ac:chgData name="Yomna Negm" userId="41dce8271dfe68ed" providerId="LiveId" clId="{3E2D756F-391B-46BC-B138-706578715D31}" dt="2026-09-03T16:53:13.629" v="3444" actId="207"/>
          <ac:spMkLst>
            <pc:docMk/>
            <pc:sldMk cId="1055413300" sldId="287"/>
            <ac:spMk id="24" creationId="{8BF3A5F4-377A-1691-C9C1-5C79F87E896C}"/>
          </ac:spMkLst>
        </pc:spChg>
        <pc:spChg chg="add mod">
          <ac:chgData name="Yomna Negm" userId="41dce8271dfe68ed" providerId="LiveId" clId="{3E2D756F-391B-46BC-B138-706578715D31}" dt="2026-09-03T16:53:18.075" v="3445" actId="207"/>
          <ac:spMkLst>
            <pc:docMk/>
            <pc:sldMk cId="1055413300" sldId="287"/>
            <ac:spMk id="25" creationId="{B01FE6CE-0EA4-DB80-C844-FF9004FAE2F9}"/>
          </ac:spMkLst>
        </pc:spChg>
        <pc:spChg chg="add mod">
          <ac:chgData name="Yomna Negm" userId="41dce8271dfe68ed" providerId="LiveId" clId="{3E2D756F-391B-46BC-B138-706578715D31}" dt="2026-09-03T16:53:22.688" v="3446" actId="207"/>
          <ac:spMkLst>
            <pc:docMk/>
            <pc:sldMk cId="1055413300" sldId="287"/>
            <ac:spMk id="26" creationId="{C8CCF7A5-E7D6-22D2-646A-95AE1DAD6503}"/>
          </ac:spMkLst>
        </pc:spChg>
        <pc:spChg chg="add mod">
          <ac:chgData name="Yomna Negm" userId="41dce8271dfe68ed" providerId="LiveId" clId="{3E2D756F-391B-46BC-B138-706578715D31}" dt="2026-09-03T16:53:37.592" v="3447" actId="207"/>
          <ac:spMkLst>
            <pc:docMk/>
            <pc:sldMk cId="1055413300" sldId="287"/>
            <ac:spMk id="27" creationId="{6E5BFF1C-DC03-9A7E-D245-5724299979AF}"/>
          </ac:spMkLst>
        </pc:spChg>
        <pc:spChg chg="add mod">
          <ac:chgData name="Yomna Negm" userId="41dce8271dfe68ed" providerId="LiveId" clId="{3E2D756F-391B-46BC-B138-706578715D31}" dt="2026-09-03T16:53:42.521" v="3448" actId="207"/>
          <ac:spMkLst>
            <pc:docMk/>
            <pc:sldMk cId="1055413300" sldId="287"/>
            <ac:spMk id="28" creationId="{7574D229-B9D4-62A8-A0DF-52029FF707E1}"/>
          </ac:spMkLst>
        </pc:spChg>
        <pc:spChg chg="add mod">
          <ac:chgData name="Yomna Negm" userId="41dce8271dfe68ed" providerId="LiveId" clId="{3E2D756F-391B-46BC-B138-706578715D31}" dt="2026-09-03T16:53:46.637" v="3449" actId="207"/>
          <ac:spMkLst>
            <pc:docMk/>
            <pc:sldMk cId="1055413300" sldId="287"/>
            <ac:spMk id="29" creationId="{E6B1BEEA-BF0A-F530-2387-FED8D048F854}"/>
          </ac:spMkLst>
        </pc:spChg>
        <pc:spChg chg="add mod">
          <ac:chgData name="Yomna Negm" userId="41dce8271dfe68ed" providerId="LiveId" clId="{3E2D756F-391B-46BC-B138-706578715D31}" dt="2026-09-03T17:03:40.479" v="3595" actId="1035"/>
          <ac:spMkLst>
            <pc:docMk/>
            <pc:sldMk cId="1055413300" sldId="287"/>
            <ac:spMk id="30" creationId="{5687CE66-13E1-9221-0720-45C69D00A79C}"/>
          </ac:spMkLst>
        </pc:spChg>
        <pc:spChg chg="add del">
          <ac:chgData name="Yomna Negm" userId="41dce8271dfe68ed" providerId="LiveId" clId="{3E2D756F-391B-46BC-B138-706578715D31}" dt="2026-09-03T17:07:24.346" v="3665" actId="22"/>
          <ac:spMkLst>
            <pc:docMk/>
            <pc:sldMk cId="1055413300" sldId="287"/>
            <ac:spMk id="32" creationId="{1534D6F7-CD7F-E70E-9B95-A90C998FBC3F}"/>
          </ac:spMkLst>
        </pc:spChg>
        <pc:spChg chg="add">
          <ac:chgData name="Yomna Negm" userId="41dce8271dfe68ed" providerId="LiveId" clId="{3E2D756F-391B-46BC-B138-706578715D31}" dt="2026-09-03T17:07:26.251" v="3667" actId="22"/>
          <ac:spMkLst>
            <pc:docMk/>
            <pc:sldMk cId="1055413300" sldId="287"/>
            <ac:spMk id="34" creationId="{FC271316-BE8C-6FAC-4EA3-3C01E3F316DD}"/>
          </ac:spMkLst>
        </pc:spChg>
      </pc:sldChg>
      <pc:sldChg chg="addSp delSp modSp add mod delAnim modAnim">
        <pc:chgData name="Yomna Negm" userId="41dce8271dfe68ed" providerId="LiveId" clId="{3E2D756F-391B-46BC-B138-706578715D31}" dt="2026-09-03T17:11:00.551" v="3727"/>
        <pc:sldMkLst>
          <pc:docMk/>
          <pc:sldMk cId="1109005105" sldId="288"/>
        </pc:sldMkLst>
        <pc:spChg chg="mod">
          <ac:chgData name="Yomna Negm" userId="41dce8271dfe68ed" providerId="LiveId" clId="{3E2D756F-391B-46BC-B138-706578715D31}" dt="2026-09-03T16:55:52.220" v="3461"/>
          <ac:spMkLst>
            <pc:docMk/>
            <pc:sldMk cId="1109005105" sldId="288"/>
            <ac:spMk id="2" creationId="{AE8019D4-072E-A695-86A9-E5C62FC2464E}"/>
          </ac:spMkLst>
        </pc:spChg>
        <pc:spChg chg="add mod">
          <ac:chgData name="Yomna Negm" userId="41dce8271dfe68ed" providerId="LiveId" clId="{3E2D756F-391B-46BC-B138-706578715D31}" dt="2026-09-03T17:04:06.534" v="3602" actId="20577"/>
          <ac:spMkLst>
            <pc:docMk/>
            <pc:sldMk cId="1109005105" sldId="288"/>
            <ac:spMk id="3" creationId="{1508B933-BB08-96F0-92A7-835ADDC66A5B}"/>
          </ac:spMkLst>
        </pc:spChg>
        <pc:spChg chg="add mod">
          <ac:chgData name="Yomna Negm" userId="41dce8271dfe68ed" providerId="LiveId" clId="{3E2D756F-391B-46BC-B138-706578715D31}" dt="2026-09-03T17:05:46.724" v="3621" actId="1076"/>
          <ac:spMkLst>
            <pc:docMk/>
            <pc:sldMk cId="1109005105" sldId="288"/>
            <ac:spMk id="7" creationId="{57EF6AEF-785D-99FC-2724-8C2B9BA3BB94}"/>
          </ac:spMkLst>
        </pc:spChg>
        <pc:spChg chg="add mod">
          <ac:chgData name="Yomna Negm" userId="41dce8271dfe68ed" providerId="LiveId" clId="{3E2D756F-391B-46BC-B138-706578715D31}" dt="2026-09-03T17:05:51.417" v="3622" actId="1076"/>
          <ac:spMkLst>
            <pc:docMk/>
            <pc:sldMk cId="1109005105" sldId="288"/>
            <ac:spMk id="8" creationId="{DDF2EF41-3D74-1277-0671-F65A850BB274}"/>
          </ac:spMkLst>
        </pc:spChg>
        <pc:spChg chg="add mod">
          <ac:chgData name="Yomna Negm" userId="41dce8271dfe68ed" providerId="LiveId" clId="{3E2D756F-391B-46BC-B138-706578715D31}" dt="2026-09-03T17:06:29.208" v="3644" actId="20577"/>
          <ac:spMkLst>
            <pc:docMk/>
            <pc:sldMk cId="1109005105" sldId="288"/>
            <ac:spMk id="10" creationId="{9BA738E6-866E-37BC-7E93-619465041297}"/>
          </ac:spMkLst>
        </pc:spChg>
        <pc:spChg chg="mod">
          <ac:chgData name="Yomna Negm" userId="41dce8271dfe68ed" providerId="LiveId" clId="{3E2D756F-391B-46BC-B138-706578715D31}" dt="2026-09-03T17:07:17.265" v="3663" actId="207"/>
          <ac:spMkLst>
            <pc:docMk/>
            <pc:sldMk cId="1109005105" sldId="288"/>
            <ac:spMk id="13" creationId="{41CA1007-CD55-F7B1-2EBA-2497A34FAE9C}"/>
          </ac:spMkLst>
        </pc:spChg>
        <pc:spChg chg="add mod">
          <ac:chgData name="Yomna Negm" userId="41dce8271dfe68ed" providerId="LiveId" clId="{3E2D756F-391B-46BC-B138-706578715D31}" dt="2026-09-03T17:07:03.754" v="3660" actId="207"/>
          <ac:spMkLst>
            <pc:docMk/>
            <pc:sldMk cId="1109005105" sldId="288"/>
            <ac:spMk id="15" creationId="{16D5AFA7-F2AB-D258-EB00-F4EC1625D0C8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16" creationId="{C5B36A18-1FA1-85F8-210F-A366170413E8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18" creationId="{BF9D55BE-FF3A-48E8-79BA-999A79D9B00F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19" creationId="{12979B08-6BE0-8B9B-2F32-2C697E8C91AC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20" creationId="{B011FE67-1CD6-EAC5-1257-659F87ED3A9B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22" creationId="{8C3CC1B8-CD51-919F-16E1-1DDBF6753417}"/>
          </ac:spMkLst>
        </pc:spChg>
        <pc:spChg chg="mod">
          <ac:chgData name="Yomna Negm" userId="41dce8271dfe68ed" providerId="LiveId" clId="{3E2D756F-391B-46BC-B138-706578715D31}" dt="2026-09-03T16:57:24.551" v="3464"/>
          <ac:spMkLst>
            <pc:docMk/>
            <pc:sldMk cId="1109005105" sldId="288"/>
            <ac:spMk id="23" creationId="{DD0D9BEE-EEC5-A2C4-289F-A33882144A79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24" creationId="{C849D295-27E8-AF42-6E18-04DB3180806E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25" creationId="{50B27A0F-D350-2CCF-7286-84DA60181687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26" creationId="{D3A47E92-D7F7-ABE5-1CE9-9E9C515B371E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27" creationId="{696303CE-2BB6-D554-B8D1-63D87B0A9535}"/>
          </ac:spMkLst>
        </pc:spChg>
        <pc:spChg chg="del">
          <ac:chgData name="Yomna Negm" userId="41dce8271dfe68ed" providerId="LiveId" clId="{3E2D756F-391B-46BC-B138-706578715D31}" dt="2026-09-03T16:57:35.762" v="3465" actId="478"/>
          <ac:spMkLst>
            <pc:docMk/>
            <pc:sldMk cId="1109005105" sldId="288"/>
            <ac:spMk id="28" creationId="{18C9E8C8-1E47-467C-AB62-01D503921344}"/>
          </ac:spMkLst>
        </pc:spChg>
      </pc:sldChg>
      <pc:sldChg chg="addSp delSp modSp add mod ord delAnim">
        <pc:chgData name="Yomna Negm" userId="41dce8271dfe68ed" providerId="LiveId" clId="{3E2D756F-391B-46BC-B138-706578715D31}" dt="2026-09-03T17:27:59.055" v="3793"/>
        <pc:sldMkLst>
          <pc:docMk/>
          <pc:sldMk cId="580674906" sldId="289"/>
        </pc:sldMkLst>
        <pc:spChg chg="mod">
          <ac:chgData name="Yomna Negm" userId="41dce8271dfe68ed" providerId="LiveId" clId="{3E2D756F-391B-46BC-B138-706578715D31}" dt="2026-09-03T17:09:49.968" v="3717" actId="207"/>
          <ac:spMkLst>
            <pc:docMk/>
            <pc:sldMk cId="580674906" sldId="289"/>
            <ac:spMk id="3" creationId="{5B7EBC27-3501-0404-52BC-0E69ECF767AD}"/>
          </ac:spMkLst>
        </pc:spChg>
        <pc:spChg chg="del">
          <ac:chgData name="Yomna Negm" userId="41dce8271dfe68ed" providerId="LiveId" clId="{3E2D756F-391B-46BC-B138-706578715D31}" dt="2026-09-03T17:10:11.117" v="3718" actId="478"/>
          <ac:spMkLst>
            <pc:docMk/>
            <pc:sldMk cId="580674906" sldId="289"/>
            <ac:spMk id="7" creationId="{23EBD733-9D7E-B283-85F4-C391D31E8957}"/>
          </ac:spMkLst>
        </pc:spChg>
        <pc:spChg chg="del">
          <ac:chgData name="Yomna Negm" userId="41dce8271dfe68ed" providerId="LiveId" clId="{3E2D756F-391B-46BC-B138-706578715D31}" dt="2026-09-03T17:10:11.117" v="3718" actId="478"/>
          <ac:spMkLst>
            <pc:docMk/>
            <pc:sldMk cId="580674906" sldId="289"/>
            <ac:spMk id="8" creationId="{D8163125-EE74-644A-D00B-1D7E80513942}"/>
          </ac:spMkLst>
        </pc:spChg>
        <pc:spChg chg="del">
          <ac:chgData name="Yomna Negm" userId="41dce8271dfe68ed" providerId="LiveId" clId="{3E2D756F-391B-46BC-B138-706578715D31}" dt="2026-09-03T17:09:30.839" v="3711" actId="478"/>
          <ac:spMkLst>
            <pc:docMk/>
            <pc:sldMk cId="580674906" sldId="289"/>
            <ac:spMk id="10" creationId="{DD900D4D-5077-722E-C9B1-D944FBEA5F1B}"/>
          </ac:spMkLst>
        </pc:spChg>
        <pc:spChg chg="add mod">
          <ac:chgData name="Yomna Negm" userId="41dce8271dfe68ed" providerId="LiveId" clId="{3E2D756F-391B-46BC-B138-706578715D31}" dt="2026-09-03T17:10:37.520" v="3724" actId="1076"/>
          <ac:spMkLst>
            <pc:docMk/>
            <pc:sldMk cId="580674906" sldId="289"/>
            <ac:spMk id="12" creationId="{97982B4F-E7C8-2EA8-E751-68483EB48F70}"/>
          </ac:spMkLst>
        </pc:spChg>
        <pc:spChg chg="add del mod">
          <ac:chgData name="Yomna Negm" userId="41dce8271dfe68ed" providerId="LiveId" clId="{3E2D756F-391B-46BC-B138-706578715D31}" dt="2026-09-03T17:10:39.093" v="3726"/>
          <ac:spMkLst>
            <pc:docMk/>
            <pc:sldMk cId="580674906" sldId="289"/>
            <ac:spMk id="14" creationId="{200EEE31-3C2A-1571-187B-2D67B6A18652}"/>
          </ac:spMkLst>
        </pc:spChg>
        <pc:spChg chg="del">
          <ac:chgData name="Yomna Negm" userId="41dce8271dfe68ed" providerId="LiveId" clId="{3E2D756F-391B-46BC-B138-706578715D31}" dt="2026-09-03T17:09:30.839" v="3711" actId="478"/>
          <ac:spMkLst>
            <pc:docMk/>
            <pc:sldMk cId="580674906" sldId="289"/>
            <ac:spMk id="15" creationId="{6AC2691B-64B5-2409-0DF0-980A5E99A72F}"/>
          </ac:spMkLst>
        </pc:spChg>
        <pc:spChg chg="add mod">
          <ac:chgData name="Yomna Negm" userId="41dce8271dfe68ed" providerId="LiveId" clId="{3E2D756F-391B-46BC-B138-706578715D31}" dt="2026-09-03T17:10:29.361" v="3723" actId="1076"/>
          <ac:spMkLst>
            <pc:docMk/>
            <pc:sldMk cId="580674906" sldId="289"/>
            <ac:spMk id="17" creationId="{94BB1B83-DF00-A3CD-734A-60DDFB790DAB}"/>
          </ac:spMkLst>
        </pc:spChg>
        <pc:spChg chg="mod">
          <ac:chgData name="Yomna Negm" userId="41dce8271dfe68ed" providerId="LiveId" clId="{3E2D756F-391B-46BC-B138-706578715D31}" dt="2026-09-03T17:09:25.718" v="3710"/>
          <ac:spMkLst>
            <pc:docMk/>
            <pc:sldMk cId="580674906" sldId="289"/>
            <ac:spMk id="23" creationId="{768CD02F-03A7-47E5-38E6-619048928BFB}"/>
          </ac:spMkLst>
        </pc:spChg>
      </pc:sldChg>
      <pc:sldChg chg="addSp delSp modSp add mod modAnim">
        <pc:chgData name="Yomna Negm" userId="41dce8271dfe68ed" providerId="LiveId" clId="{3E2D756F-391B-46BC-B138-706578715D31}" dt="2026-09-03T17:27:49.052" v="3791"/>
        <pc:sldMkLst>
          <pc:docMk/>
          <pc:sldMk cId="686249065" sldId="290"/>
        </pc:sldMkLst>
        <pc:spChg chg="mod">
          <ac:chgData name="Yomna Negm" userId="41dce8271dfe68ed" providerId="LiveId" clId="{3E2D756F-391B-46BC-B138-706578715D31}" dt="2026-09-03T17:16:06.253" v="3775" actId="108"/>
          <ac:spMkLst>
            <pc:docMk/>
            <pc:sldMk cId="686249065" sldId="290"/>
            <ac:spMk id="3" creationId="{ABD188D4-7A96-BF6F-F9DB-D50BBA25EAB2}"/>
          </ac:spMkLst>
        </pc:spChg>
        <pc:spChg chg="del">
          <ac:chgData name="Yomna Negm" userId="41dce8271dfe68ed" providerId="LiveId" clId="{3E2D756F-391B-46BC-B138-706578715D31}" dt="2026-09-03T17:16:21.827" v="3777" actId="478"/>
          <ac:spMkLst>
            <pc:docMk/>
            <pc:sldMk cId="686249065" sldId="290"/>
            <ac:spMk id="7" creationId="{28D2CBA8-4143-13D6-ADF9-C0B84093A3BE}"/>
          </ac:spMkLst>
        </pc:spChg>
        <pc:spChg chg="del">
          <ac:chgData name="Yomna Negm" userId="41dce8271dfe68ed" providerId="LiveId" clId="{3E2D756F-391B-46BC-B138-706578715D31}" dt="2026-09-03T17:16:21.827" v="3777" actId="478"/>
          <ac:spMkLst>
            <pc:docMk/>
            <pc:sldMk cId="686249065" sldId="290"/>
            <ac:spMk id="8" creationId="{249D1015-3B80-E61F-F6AC-8EB490C45F6A}"/>
          </ac:spMkLst>
        </pc:spChg>
        <pc:spChg chg="add mod">
          <ac:chgData name="Yomna Negm" userId="41dce8271dfe68ed" providerId="LiveId" clId="{3E2D756F-391B-46BC-B138-706578715D31}" dt="2026-09-03T17:27:39.306" v="3790" actId="1035"/>
          <ac:spMkLst>
            <pc:docMk/>
            <pc:sldMk cId="686249065" sldId="290"/>
            <ac:spMk id="9" creationId="{E93A3366-F4C7-9788-32D5-4C0EC20AF5B8}"/>
          </ac:spMkLst>
        </pc:spChg>
        <pc:spChg chg="del">
          <ac:chgData name="Yomna Negm" userId="41dce8271dfe68ed" providerId="LiveId" clId="{3E2D756F-391B-46BC-B138-706578715D31}" dt="2026-09-03T17:16:14.814" v="3776" actId="478"/>
          <ac:spMkLst>
            <pc:docMk/>
            <pc:sldMk cId="686249065" sldId="290"/>
            <ac:spMk id="10" creationId="{1768CBF9-A26A-2B6F-DD9C-3EEE86C46FA0}"/>
          </ac:spMkLst>
        </pc:spChg>
        <pc:spChg chg="add mod">
          <ac:chgData name="Yomna Negm" userId="41dce8271dfe68ed" providerId="LiveId" clId="{3E2D756F-391B-46BC-B138-706578715D31}" dt="2026-09-03T17:27:39.306" v="3790" actId="1035"/>
          <ac:spMkLst>
            <pc:docMk/>
            <pc:sldMk cId="686249065" sldId="290"/>
            <ac:spMk id="12" creationId="{3F8E2E3F-32B9-2F3C-BA4A-828C0397997F}"/>
          </ac:spMkLst>
        </pc:spChg>
        <pc:spChg chg="add mod">
          <ac:chgData name="Yomna Negm" userId="41dce8271dfe68ed" providerId="LiveId" clId="{3E2D756F-391B-46BC-B138-706578715D31}" dt="2026-09-03T17:27:39.306" v="3790" actId="1035"/>
          <ac:spMkLst>
            <pc:docMk/>
            <pc:sldMk cId="686249065" sldId="290"/>
            <ac:spMk id="14" creationId="{8447A391-367A-ED8E-1460-E71A06004BE1}"/>
          </ac:spMkLst>
        </pc:spChg>
        <pc:spChg chg="del">
          <ac:chgData name="Yomna Negm" userId="41dce8271dfe68ed" providerId="LiveId" clId="{3E2D756F-391B-46BC-B138-706578715D31}" dt="2026-09-03T17:16:14.814" v="3776" actId="478"/>
          <ac:spMkLst>
            <pc:docMk/>
            <pc:sldMk cId="686249065" sldId="290"/>
            <ac:spMk id="15" creationId="{45B44963-FF94-A2C8-1C15-E0DCB42489E2}"/>
          </ac:spMkLst>
        </pc:spChg>
        <pc:spChg chg="add mod">
          <ac:chgData name="Yomna Negm" userId="41dce8271dfe68ed" providerId="LiveId" clId="{3E2D756F-391B-46BC-B138-706578715D31}" dt="2026-09-03T17:27:22.685" v="3783" actId="1076"/>
          <ac:spMkLst>
            <pc:docMk/>
            <pc:sldMk cId="686249065" sldId="290"/>
            <ac:spMk id="16" creationId="{FCD5877C-7060-1C94-AC10-F137A46136E7}"/>
          </ac:spMkLst>
        </pc:spChg>
        <pc:spChg chg="mod">
          <ac:chgData name="Yomna Negm" userId="41dce8271dfe68ed" providerId="LiveId" clId="{3E2D756F-391B-46BC-B138-706578715D31}" dt="2026-09-03T17:15:12.501" v="3755" actId="20577"/>
          <ac:spMkLst>
            <pc:docMk/>
            <pc:sldMk cId="686249065" sldId="290"/>
            <ac:spMk id="23" creationId="{4A6F3D08-A5B9-0249-E4E9-748EADB4B019}"/>
          </ac:spMkLst>
        </pc:spChg>
      </pc:sldChg>
      <pc:sldChg chg="modSp add del mod">
        <pc:chgData name="Yomna Negm" userId="41dce8271dfe68ed" providerId="LiveId" clId="{3E2D756F-391B-46BC-B138-706578715D31}" dt="2026-09-03T17:13:39.558" v="3733" actId="2890"/>
        <pc:sldMkLst>
          <pc:docMk/>
          <pc:sldMk cId="4162032015" sldId="290"/>
        </pc:sldMkLst>
        <pc:spChg chg="mod">
          <ac:chgData name="Yomna Negm" userId="41dce8271dfe68ed" providerId="LiveId" clId="{3E2D756F-391B-46BC-B138-706578715D31}" dt="2026-09-03T17:13:39.195" v="3732"/>
          <ac:spMkLst>
            <pc:docMk/>
            <pc:sldMk cId="4162032015" sldId="290"/>
            <ac:spMk id="23" creationId="{6FF82853-BFCF-4953-BB2F-F6CC093CE9F9}"/>
          </ac:spMkLst>
        </pc:spChg>
      </pc:sldChg>
      <pc:sldChg chg="addSp delSp modSp add mod modAnim">
        <pc:chgData name="Yomna Negm" userId="41dce8271dfe68ed" providerId="LiveId" clId="{3E2D756F-391B-46BC-B138-706578715D31}" dt="2026-09-03T17:31:28.800" v="3843" actId="1035"/>
        <pc:sldMkLst>
          <pc:docMk/>
          <pc:sldMk cId="4015937824" sldId="291"/>
        </pc:sldMkLst>
        <pc:spChg chg="mod">
          <ac:chgData name="Yomna Negm" userId="41dce8271dfe68ed" providerId="LiveId" clId="{3E2D756F-391B-46BC-B138-706578715D31}" dt="2026-09-03T17:30:56.131" v="3833"/>
          <ac:spMkLst>
            <pc:docMk/>
            <pc:sldMk cId="4015937824" sldId="291"/>
            <ac:spMk id="3" creationId="{4EE29418-DBB4-DF85-0996-1BE19A1B37B9}"/>
          </ac:spMkLst>
        </pc:spChg>
        <pc:spChg chg="add mod">
          <ac:chgData name="Yomna Negm" userId="41dce8271dfe68ed" providerId="LiveId" clId="{3E2D756F-391B-46BC-B138-706578715D31}" dt="2026-09-03T17:30:48.641" v="3831" actId="1076"/>
          <ac:spMkLst>
            <pc:docMk/>
            <pc:sldMk cId="4015937824" sldId="291"/>
            <ac:spMk id="7" creationId="{4FD40586-B406-E134-7EFB-86F24285CE43}"/>
          </ac:spMkLst>
        </pc:spChg>
        <pc:spChg chg="add mod">
          <ac:chgData name="Yomna Negm" userId="41dce8271dfe68ed" providerId="LiveId" clId="{3E2D756F-391B-46BC-B138-706578715D31}" dt="2026-09-03T17:30:42.635" v="3830" actId="1076"/>
          <ac:spMkLst>
            <pc:docMk/>
            <pc:sldMk cId="4015937824" sldId="291"/>
            <ac:spMk id="8" creationId="{C6B3679E-17E5-39F2-5552-B94DF0BEDCAF}"/>
          </ac:spMkLst>
        </pc:spChg>
        <pc:spChg chg="del">
          <ac:chgData name="Yomna Negm" userId="41dce8271dfe68ed" providerId="LiveId" clId="{3E2D756F-391B-46BC-B138-706578715D31}" dt="2026-09-03T17:30:23.075" v="3826" actId="478"/>
          <ac:spMkLst>
            <pc:docMk/>
            <pc:sldMk cId="4015937824" sldId="291"/>
            <ac:spMk id="9" creationId="{4FE3B7E0-2F38-1229-6306-C77E737614AC}"/>
          </ac:spMkLst>
        </pc:spChg>
        <pc:spChg chg="add mod">
          <ac:chgData name="Yomna Negm" userId="41dce8271dfe68ed" providerId="LiveId" clId="{3E2D756F-391B-46BC-B138-706578715D31}" dt="2026-09-03T17:30:38.680" v="3829" actId="1076"/>
          <ac:spMkLst>
            <pc:docMk/>
            <pc:sldMk cId="4015937824" sldId="291"/>
            <ac:spMk id="10" creationId="{DCB6D2D7-2E4B-0571-0775-19DF2FFC99AC}"/>
          </ac:spMkLst>
        </pc:spChg>
        <pc:spChg chg="del">
          <ac:chgData name="Yomna Negm" userId="41dce8271dfe68ed" providerId="LiveId" clId="{3E2D756F-391B-46BC-B138-706578715D31}" dt="2026-09-03T17:30:25.758" v="3827" actId="478"/>
          <ac:spMkLst>
            <pc:docMk/>
            <pc:sldMk cId="4015937824" sldId="291"/>
            <ac:spMk id="12" creationId="{3B1421EF-9749-02E5-1247-82150CB5F972}"/>
          </ac:spMkLst>
        </pc:spChg>
        <pc:spChg chg="del">
          <ac:chgData name="Yomna Negm" userId="41dce8271dfe68ed" providerId="LiveId" clId="{3E2D756F-391B-46BC-B138-706578715D31}" dt="2026-09-03T17:30:25.758" v="3827" actId="478"/>
          <ac:spMkLst>
            <pc:docMk/>
            <pc:sldMk cId="4015937824" sldId="291"/>
            <ac:spMk id="14" creationId="{43EDF6D1-B843-60AD-487E-6A69AF8DBA40}"/>
          </ac:spMkLst>
        </pc:spChg>
        <pc:spChg chg="del">
          <ac:chgData name="Yomna Negm" userId="41dce8271dfe68ed" providerId="LiveId" clId="{3E2D756F-391B-46BC-B138-706578715D31}" dt="2026-09-03T17:30:25.758" v="3827" actId="478"/>
          <ac:spMkLst>
            <pc:docMk/>
            <pc:sldMk cId="4015937824" sldId="291"/>
            <ac:spMk id="16" creationId="{B8937D00-10A2-F1EA-627A-12D5A021AA20}"/>
          </ac:spMkLst>
        </pc:spChg>
        <pc:spChg chg="add mod">
          <ac:chgData name="Yomna Negm" userId="41dce8271dfe68ed" providerId="LiveId" clId="{3E2D756F-391B-46BC-B138-706578715D31}" dt="2026-09-03T17:31:28.800" v="3843" actId="1035"/>
          <ac:spMkLst>
            <pc:docMk/>
            <pc:sldMk cId="4015937824" sldId="291"/>
            <ac:spMk id="17" creationId="{E5F7FBF2-9C96-BFDB-0841-206E44FA2274}"/>
          </ac:spMkLst>
        </pc:spChg>
        <pc:spChg chg="mod">
          <ac:chgData name="Yomna Negm" userId="41dce8271dfe68ed" providerId="LiveId" clId="{3E2D756F-391B-46BC-B138-706578715D31}" dt="2026-09-03T17:29:14.585" v="3798"/>
          <ac:spMkLst>
            <pc:docMk/>
            <pc:sldMk cId="4015937824" sldId="291"/>
            <ac:spMk id="23" creationId="{9F596FB2-765B-85B6-6003-3E65488BF82B}"/>
          </ac:spMkLst>
        </pc:spChg>
      </pc:sldChg>
      <pc:sldChg chg="addSp delSp modSp add mod ord">
        <pc:chgData name="Yomna Negm" userId="41dce8271dfe68ed" providerId="LiveId" clId="{3E2D756F-391B-46BC-B138-706578715D31}" dt="2026-09-03T17:32:59.872" v="3856" actId="1076"/>
        <pc:sldMkLst>
          <pc:docMk/>
          <pc:sldMk cId="517984360" sldId="292"/>
        </pc:sldMkLst>
        <pc:spChg chg="mod">
          <ac:chgData name="Yomna Negm" userId="41dce8271dfe68ed" providerId="LiveId" clId="{3E2D756F-391B-46BC-B138-706578715D31}" dt="2026-09-03T17:32:41.499" v="3850"/>
          <ac:spMkLst>
            <pc:docMk/>
            <pc:sldMk cId="517984360" sldId="292"/>
            <ac:spMk id="3" creationId="{A39ECA34-142D-8E7E-B5CA-5274DE5FF5EE}"/>
          </ac:spMkLst>
        </pc:spChg>
        <pc:spChg chg="add mod">
          <ac:chgData name="Yomna Negm" userId="41dce8271dfe68ed" providerId="LiveId" clId="{3E2D756F-391B-46BC-B138-706578715D31}" dt="2026-09-03T17:32:59.872" v="3856" actId="1076"/>
          <ac:spMkLst>
            <pc:docMk/>
            <pc:sldMk cId="517984360" sldId="292"/>
            <ac:spMk id="8" creationId="{789C42F2-ABFC-5C8A-500B-3FCAEF604E13}"/>
          </ac:spMkLst>
        </pc:spChg>
        <pc:spChg chg="del">
          <ac:chgData name="Yomna Negm" userId="41dce8271dfe68ed" providerId="LiveId" clId="{3E2D756F-391B-46BC-B138-706578715D31}" dt="2026-09-03T17:32:46.310" v="3851" actId="478"/>
          <ac:spMkLst>
            <pc:docMk/>
            <pc:sldMk cId="517984360" sldId="292"/>
            <ac:spMk id="12" creationId="{9B97F2E3-463C-1F03-E1DF-6D3A8F05A397}"/>
          </ac:spMkLst>
        </pc:spChg>
        <pc:spChg chg="del">
          <ac:chgData name="Yomna Negm" userId="41dce8271dfe68ed" providerId="LiveId" clId="{3E2D756F-391B-46BC-B138-706578715D31}" dt="2026-09-03T17:32:46.310" v="3851" actId="478"/>
          <ac:spMkLst>
            <pc:docMk/>
            <pc:sldMk cId="517984360" sldId="292"/>
            <ac:spMk id="17" creationId="{BE8ED331-608B-4927-8349-CD98D42FA782}"/>
          </ac:spMkLst>
        </pc:spChg>
        <pc:spChg chg="mod">
          <ac:chgData name="Yomna Negm" userId="41dce8271dfe68ed" providerId="LiveId" clId="{3E2D756F-391B-46BC-B138-706578715D31}" dt="2026-09-03T17:32:29.556" v="3848"/>
          <ac:spMkLst>
            <pc:docMk/>
            <pc:sldMk cId="517984360" sldId="292"/>
            <ac:spMk id="23" creationId="{2B4C5F1C-6925-DBCB-2892-32315D88BCDD}"/>
          </ac:spMkLst>
        </pc:spChg>
      </pc:sldChg>
      <pc:sldChg chg="new">
        <pc:chgData name="Yomna Negm" userId="41dce8271dfe68ed" providerId="LiveId" clId="{3E2D756F-391B-46BC-B138-706578715D31}" dt="2026-09-03T17:33:14.544" v="3857" actId="680"/>
        <pc:sldMkLst>
          <pc:docMk/>
          <pc:sldMk cId="1046530467" sldId="29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87B25D-3527-4389-BCF0-82E4A1298A30}" type="doc">
      <dgm:prSet loTypeId="urn:microsoft.com/office/officeart/2005/8/layout/hierarchy3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CA"/>
        </a:p>
      </dgm:t>
    </dgm:pt>
    <dgm:pt modelId="{042FE629-A37D-40AE-87D8-D0DB3F92D0A5}">
      <dgm:prSet phldrT="[Text]" phldr="0" custT="1"/>
      <dgm:spPr/>
      <dgm:t>
        <a:bodyPr/>
        <a:lstStyle/>
        <a:p>
          <a:pPr>
            <a:spcBef>
              <a:spcPts val="1200"/>
            </a:spcBef>
          </a:pPr>
          <a:r>
            <a:rPr lang="en-CA" sz="2400" b="1" dirty="0">
              <a:latin typeface="Calibri" panose="020F0502020204030204" pitchFamily="34" charset="0"/>
              <a:cs typeface="Calibri" panose="020F0502020204030204" pitchFamily="34" charset="0"/>
            </a:rPr>
            <a:t>Letters with </a:t>
          </a:r>
          <a:r>
            <a:rPr lang="en-CA" sz="2400" b="1" dirty="0" err="1">
              <a:latin typeface="Calibri" panose="020F0502020204030204" pitchFamily="34" charset="0"/>
              <a:cs typeface="Calibri" panose="020F0502020204030204" pitchFamily="34" charset="0"/>
            </a:rPr>
            <a:t>Isti’la</a:t>
          </a:r>
          <a:r>
            <a:rPr lang="en-CA" sz="2400" b="1" dirty="0">
              <a:latin typeface="Calibri" panose="020F0502020204030204" pitchFamily="34" charset="0"/>
              <a:cs typeface="Calibri" panose="020F0502020204030204" pitchFamily="34" charset="0"/>
            </a:rPr>
            <a:t>’</a:t>
          </a:r>
          <a:br>
            <a:rPr lang="en-CA" sz="2400" b="1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dirty="0">
              <a:latin typeface="Calibri" panose="020F0502020204030204" pitchFamily="34" charset="0"/>
              <a:cs typeface="Calibri" panose="020F0502020204030204" pitchFamily="34" charset="0"/>
            </a:rPr>
            <a:t>حروف مستعلية</a:t>
          </a:r>
          <a:endParaRPr lang="en-CA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83929B-F9DC-4BFD-90B2-B882369CC43C}" type="parTrans" cxnId="{3A99E46A-F03C-4A7F-B64B-6DDF6ED72D1B}">
      <dgm:prSet/>
      <dgm:spPr/>
      <dgm:t>
        <a:bodyPr/>
        <a:lstStyle/>
        <a:p>
          <a:endParaRPr lang="en-CA"/>
        </a:p>
      </dgm:t>
    </dgm:pt>
    <dgm:pt modelId="{8AC3B435-1C9D-43E5-9AB9-A74135C281BC}" type="sibTrans" cxnId="{3A99E46A-F03C-4A7F-B64B-6DDF6ED72D1B}">
      <dgm:prSet/>
      <dgm:spPr/>
      <dgm:t>
        <a:bodyPr/>
        <a:lstStyle/>
        <a:p>
          <a:endParaRPr lang="en-CA"/>
        </a:p>
      </dgm:t>
    </dgm:pt>
    <dgm:pt modelId="{ED72E028-7D12-4CBF-9BB0-7B83491C0B51}">
      <dgm:prSet phldrT="[Text]" phldr="0" custT="1"/>
      <dgm:spPr/>
      <dgm:t>
        <a:bodyPr/>
        <a:lstStyle/>
        <a:p>
          <a:pPr>
            <a:spcBef>
              <a:spcPts val="1200"/>
            </a:spcBef>
          </a:pPr>
          <a: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  <a:t>Always Has </a:t>
          </a:r>
          <a:r>
            <a:rPr lang="en-CA" sz="2400" b="1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dirty="0">
              <a:latin typeface="Calibri" panose="020F0502020204030204" pitchFamily="34" charset="0"/>
              <a:cs typeface="Calibri" panose="020F0502020204030204" pitchFamily="34" charset="0"/>
            </a:rPr>
            <a:t>تفخم</a:t>
          </a:r>
          <a:r>
            <a:rPr lang="ar-KW" sz="2400" dirty="0">
              <a:latin typeface="Calibri" panose="020F0502020204030204" pitchFamily="34" charset="0"/>
              <a:cs typeface="Calibri" panose="020F0502020204030204" pitchFamily="34" charset="0"/>
            </a:rPr>
            <a:t> دائمًا</a:t>
          </a:r>
          <a:b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KW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خُصَّ ضَغطٍ قِظ</a:t>
          </a:r>
          <a:endParaRPr lang="en-CA" sz="24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98632E3-E73C-4096-8008-EF3165894269}" type="parTrans" cxnId="{3CDAFEBF-D865-463F-9D73-253143CB8CA2}">
      <dgm:prSet/>
      <dgm:spPr/>
      <dgm:t>
        <a:bodyPr/>
        <a:lstStyle/>
        <a:p>
          <a:endParaRPr lang="en-CA"/>
        </a:p>
      </dgm:t>
    </dgm:pt>
    <dgm:pt modelId="{7E8BFA32-752B-470C-9536-9A825DF4E93E}" type="sibTrans" cxnId="{3CDAFEBF-D865-463F-9D73-253143CB8CA2}">
      <dgm:prSet/>
      <dgm:spPr/>
      <dgm:t>
        <a:bodyPr/>
        <a:lstStyle/>
        <a:p>
          <a:endParaRPr lang="en-CA"/>
        </a:p>
      </dgm:t>
    </dgm:pt>
    <dgm:pt modelId="{82EB945A-933E-43C9-ACCE-28EA4A8DB29B}">
      <dgm:prSet phldrT="[Text]" custT="1"/>
      <dgm:spPr/>
      <dgm:t>
        <a:bodyPr/>
        <a:lstStyle/>
        <a:p>
          <a:pPr>
            <a:spcBef>
              <a:spcPts val="1200"/>
            </a:spcBef>
          </a:pPr>
          <a:r>
            <a:rPr lang="en-CA" sz="2400" b="1" dirty="0">
              <a:latin typeface="Calibri" panose="020F0502020204030204" pitchFamily="34" charset="0"/>
              <a:cs typeface="Calibri" panose="020F0502020204030204" pitchFamily="34" charset="0"/>
            </a:rPr>
            <a:t>Letters with </a:t>
          </a:r>
          <a:r>
            <a:rPr lang="en-CA" sz="2400" b="1" dirty="0" err="1">
              <a:latin typeface="Calibri" panose="020F0502020204030204" pitchFamily="34" charset="0"/>
              <a:cs typeface="Calibri" panose="020F0502020204030204" pitchFamily="34" charset="0"/>
            </a:rPr>
            <a:t>Istifal</a:t>
          </a:r>
          <a:br>
            <a:rPr lang="ar-KW" sz="2400" b="1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dirty="0">
              <a:latin typeface="Calibri" panose="020F0502020204030204" pitchFamily="34" charset="0"/>
              <a:cs typeface="Calibri" panose="020F0502020204030204" pitchFamily="34" charset="0"/>
            </a:rPr>
            <a:t>حروف مستفلة</a:t>
          </a:r>
          <a:endParaRPr lang="en-CA" sz="2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0D36FE-1CB5-4331-B185-21894ADD784B}" type="parTrans" cxnId="{EB84C7BF-51FB-4D7A-A81A-9F9788E9F687}">
      <dgm:prSet/>
      <dgm:spPr/>
      <dgm:t>
        <a:bodyPr/>
        <a:lstStyle/>
        <a:p>
          <a:endParaRPr lang="en-CA"/>
        </a:p>
      </dgm:t>
    </dgm:pt>
    <dgm:pt modelId="{90428D4F-AF1A-480F-82C9-5CE8409F5F83}" type="sibTrans" cxnId="{EB84C7BF-51FB-4D7A-A81A-9F9788E9F687}">
      <dgm:prSet/>
      <dgm:spPr/>
      <dgm:t>
        <a:bodyPr/>
        <a:lstStyle/>
        <a:p>
          <a:endParaRPr lang="en-CA"/>
        </a:p>
      </dgm:t>
    </dgm:pt>
    <dgm:pt modelId="{74619E87-13FF-4282-9B95-301EE32B7794}">
      <dgm:prSet phldrT="[Text]" phldr="0" custT="1"/>
      <dgm:spPr/>
      <dgm:t>
        <a:bodyPr/>
        <a:lstStyle/>
        <a:p>
          <a:pPr>
            <a:spcBef>
              <a:spcPts val="1200"/>
            </a:spcBef>
          </a:pPr>
          <a: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  <a:t>Letters that </a:t>
          </a:r>
          <a:r>
            <a:rPr lang="en-CA" sz="2400" b="1" dirty="0">
              <a:latin typeface="Calibri" panose="020F0502020204030204" pitchFamily="34" charset="0"/>
              <a:cs typeface="Calibri" panose="020F0502020204030204" pitchFamily="34" charset="0"/>
            </a:rPr>
            <a:t>Alternate</a:t>
          </a:r>
          <a:b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dirty="0">
              <a:latin typeface="Calibri" panose="020F0502020204030204" pitchFamily="34" charset="0"/>
              <a:cs typeface="Calibri" panose="020F0502020204030204" pitchFamily="34" charset="0"/>
            </a:rPr>
            <a:t>تفخم أحيانًا وترقق أحيانًا</a:t>
          </a:r>
          <a:b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KW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  ل  ر</a:t>
          </a:r>
          <a:endParaRPr lang="en-CA" sz="24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18474FD-016A-4D8E-A5DC-A85C159F1B9C}" type="parTrans" cxnId="{A2D19FE4-C6E2-4A98-AA27-4204551B4A25}">
      <dgm:prSet/>
      <dgm:spPr/>
      <dgm:t>
        <a:bodyPr/>
        <a:lstStyle/>
        <a:p>
          <a:endParaRPr lang="en-CA"/>
        </a:p>
      </dgm:t>
    </dgm:pt>
    <dgm:pt modelId="{705C258C-9D31-4402-9D48-FCAEF2289A28}" type="sibTrans" cxnId="{A2D19FE4-C6E2-4A98-AA27-4204551B4A25}">
      <dgm:prSet/>
      <dgm:spPr/>
      <dgm:t>
        <a:bodyPr/>
        <a:lstStyle/>
        <a:p>
          <a:endParaRPr lang="en-CA"/>
        </a:p>
      </dgm:t>
    </dgm:pt>
    <dgm:pt modelId="{EAF6DAE3-4F03-41D7-B83C-764DC78832DA}">
      <dgm:prSet phldrT="[Text]" phldr="0" custT="1"/>
      <dgm:spPr/>
      <dgm:t>
        <a:bodyPr/>
        <a:lstStyle/>
        <a:p>
          <a:pPr>
            <a:spcBef>
              <a:spcPts val="1200"/>
            </a:spcBef>
          </a:pPr>
          <a: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  <a:t>Always has </a:t>
          </a:r>
          <a:r>
            <a:rPr lang="en-CA" sz="2400" b="1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dirty="0">
              <a:latin typeface="Calibri" panose="020F0502020204030204" pitchFamily="34" charset="0"/>
              <a:cs typeface="Calibri" panose="020F0502020204030204" pitchFamily="34" charset="0"/>
            </a:rPr>
            <a:t>ترقق</a:t>
          </a:r>
          <a:r>
            <a:rPr lang="ar-KW" sz="2400" dirty="0">
              <a:latin typeface="Calibri" panose="020F0502020204030204" pitchFamily="34" charset="0"/>
              <a:cs typeface="Calibri" panose="020F0502020204030204" pitchFamily="34" charset="0"/>
            </a:rPr>
            <a:t> دائمًا</a:t>
          </a:r>
          <a:br>
            <a:rPr lang="en-CA" sz="2400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KW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باقي الحروف</a:t>
          </a:r>
          <a:endParaRPr lang="en-CA" sz="24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8B96A1E-4C13-4122-8138-3C9972DB0103}" type="parTrans" cxnId="{306280D7-BE0E-4665-8F73-358460D1CECC}">
      <dgm:prSet/>
      <dgm:spPr/>
      <dgm:t>
        <a:bodyPr/>
        <a:lstStyle/>
        <a:p>
          <a:endParaRPr lang="en-CA"/>
        </a:p>
      </dgm:t>
    </dgm:pt>
    <dgm:pt modelId="{CA888BE7-930A-4DD9-9242-3D7A1C677761}" type="sibTrans" cxnId="{306280D7-BE0E-4665-8F73-358460D1CECC}">
      <dgm:prSet/>
      <dgm:spPr/>
      <dgm:t>
        <a:bodyPr/>
        <a:lstStyle/>
        <a:p>
          <a:endParaRPr lang="en-CA"/>
        </a:p>
      </dgm:t>
    </dgm:pt>
    <dgm:pt modelId="{71F933F1-4EB4-4D81-A8A2-121B87AD9B58}" type="pres">
      <dgm:prSet presAssocID="{0D87B25D-3527-4389-BCF0-82E4A1298A3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98125E-EA97-4FBE-8EB2-D42E76433F9D}" type="pres">
      <dgm:prSet presAssocID="{042FE629-A37D-40AE-87D8-D0DB3F92D0A5}" presName="root" presStyleCnt="0"/>
      <dgm:spPr/>
    </dgm:pt>
    <dgm:pt modelId="{686A7563-C1E9-42EE-AD19-2E2C88DE6EB5}" type="pres">
      <dgm:prSet presAssocID="{042FE629-A37D-40AE-87D8-D0DB3F92D0A5}" presName="rootComposite" presStyleCnt="0"/>
      <dgm:spPr/>
    </dgm:pt>
    <dgm:pt modelId="{E27AD5A4-6360-43C4-9728-0C5082B2AE96}" type="pres">
      <dgm:prSet presAssocID="{042FE629-A37D-40AE-87D8-D0DB3F92D0A5}" presName="rootText" presStyleLbl="node1" presStyleIdx="0" presStyleCnt="2" custScaleX="187943" custScaleY="68856"/>
      <dgm:spPr/>
    </dgm:pt>
    <dgm:pt modelId="{84849B0C-DFBC-459F-9A45-DBD0CDDF92ED}" type="pres">
      <dgm:prSet presAssocID="{042FE629-A37D-40AE-87D8-D0DB3F92D0A5}" presName="rootConnector" presStyleLbl="node1" presStyleIdx="0" presStyleCnt="2"/>
      <dgm:spPr/>
    </dgm:pt>
    <dgm:pt modelId="{DA4AE8C4-4F25-4488-B11A-DF41DC6672CB}" type="pres">
      <dgm:prSet presAssocID="{042FE629-A37D-40AE-87D8-D0DB3F92D0A5}" presName="childShape" presStyleCnt="0"/>
      <dgm:spPr/>
    </dgm:pt>
    <dgm:pt modelId="{73F99F7B-D1FC-47A9-A9BB-E4B864609DD6}" type="pres">
      <dgm:prSet presAssocID="{098632E3-E73C-4096-8008-EF3165894269}" presName="Name13" presStyleLbl="parChTrans1D2" presStyleIdx="0" presStyleCnt="3"/>
      <dgm:spPr/>
    </dgm:pt>
    <dgm:pt modelId="{39DAE83F-A9D3-49BA-BA01-4EE920BEEE78}" type="pres">
      <dgm:prSet presAssocID="{ED72E028-7D12-4CBF-9BB0-7B83491C0B51}" presName="childText" presStyleLbl="bgAcc1" presStyleIdx="0" presStyleCnt="3" custScaleX="207604" custScaleY="107533">
        <dgm:presLayoutVars>
          <dgm:bulletEnabled val="1"/>
        </dgm:presLayoutVars>
      </dgm:prSet>
      <dgm:spPr/>
    </dgm:pt>
    <dgm:pt modelId="{A3F9464A-D129-4911-BD97-41D6C9EC790D}" type="pres">
      <dgm:prSet presAssocID="{82EB945A-933E-43C9-ACCE-28EA4A8DB29B}" presName="root" presStyleCnt="0"/>
      <dgm:spPr/>
    </dgm:pt>
    <dgm:pt modelId="{51E83CB0-07DE-4B5D-A070-EE4B11755884}" type="pres">
      <dgm:prSet presAssocID="{82EB945A-933E-43C9-ACCE-28EA4A8DB29B}" presName="rootComposite" presStyleCnt="0"/>
      <dgm:spPr/>
    </dgm:pt>
    <dgm:pt modelId="{09F7BA14-EE09-4A32-A1EC-EFDF1E1DA92B}" type="pres">
      <dgm:prSet presAssocID="{82EB945A-933E-43C9-ACCE-28EA4A8DB29B}" presName="rootText" presStyleLbl="node1" presStyleIdx="1" presStyleCnt="2" custScaleX="187943" custScaleY="68856"/>
      <dgm:spPr/>
    </dgm:pt>
    <dgm:pt modelId="{97A1DA23-1363-4577-8DE9-91E5244425BC}" type="pres">
      <dgm:prSet presAssocID="{82EB945A-933E-43C9-ACCE-28EA4A8DB29B}" presName="rootConnector" presStyleLbl="node1" presStyleIdx="1" presStyleCnt="2"/>
      <dgm:spPr/>
    </dgm:pt>
    <dgm:pt modelId="{3384B343-C6B5-4C5B-A48B-35E5CDA00E9D}" type="pres">
      <dgm:prSet presAssocID="{82EB945A-933E-43C9-ACCE-28EA4A8DB29B}" presName="childShape" presStyleCnt="0"/>
      <dgm:spPr/>
    </dgm:pt>
    <dgm:pt modelId="{710A8F27-291C-4BEE-AFA4-8FA2A1191305}" type="pres">
      <dgm:prSet presAssocID="{218474FD-016A-4D8E-A5DC-A85C159F1B9C}" presName="Name13" presStyleLbl="parChTrans1D2" presStyleIdx="1" presStyleCnt="3"/>
      <dgm:spPr/>
    </dgm:pt>
    <dgm:pt modelId="{A8768535-7977-4B07-92FD-C7353697839E}" type="pres">
      <dgm:prSet presAssocID="{74619E87-13FF-4282-9B95-301EE32B7794}" presName="childText" presStyleLbl="bgAcc1" presStyleIdx="1" presStyleCnt="3" custScaleX="207604" custScaleY="107533">
        <dgm:presLayoutVars>
          <dgm:bulletEnabled val="1"/>
        </dgm:presLayoutVars>
      </dgm:prSet>
      <dgm:spPr/>
    </dgm:pt>
    <dgm:pt modelId="{3C84A312-D94E-4B9B-B663-C2932F92E779}" type="pres">
      <dgm:prSet presAssocID="{18B96A1E-4C13-4122-8138-3C9972DB0103}" presName="Name13" presStyleLbl="parChTrans1D2" presStyleIdx="2" presStyleCnt="3"/>
      <dgm:spPr/>
    </dgm:pt>
    <dgm:pt modelId="{C4DC5AFB-5E8D-43FA-8E75-673E7F1CE5BE}" type="pres">
      <dgm:prSet presAssocID="{EAF6DAE3-4F03-41D7-B83C-764DC78832DA}" presName="childText" presStyleLbl="bgAcc1" presStyleIdx="2" presStyleCnt="3" custScaleX="208684" custScaleY="107533">
        <dgm:presLayoutVars>
          <dgm:bulletEnabled val="1"/>
        </dgm:presLayoutVars>
      </dgm:prSet>
      <dgm:spPr/>
    </dgm:pt>
  </dgm:ptLst>
  <dgm:cxnLst>
    <dgm:cxn modelId="{2B0DF214-1C7A-46D1-91E4-0B59DCFF01AF}" type="presOf" srcId="{042FE629-A37D-40AE-87D8-D0DB3F92D0A5}" destId="{E27AD5A4-6360-43C4-9728-0C5082B2AE96}" srcOrd="0" destOrd="0" presId="urn:microsoft.com/office/officeart/2005/8/layout/hierarchy3"/>
    <dgm:cxn modelId="{11890637-1C00-48AD-843F-3F36593824D9}" type="presOf" srcId="{042FE629-A37D-40AE-87D8-D0DB3F92D0A5}" destId="{84849B0C-DFBC-459F-9A45-DBD0CDDF92ED}" srcOrd="1" destOrd="0" presId="urn:microsoft.com/office/officeart/2005/8/layout/hierarchy3"/>
    <dgm:cxn modelId="{0753F74E-7B00-43D6-BF67-D6E62373B4B2}" type="presOf" srcId="{EAF6DAE3-4F03-41D7-B83C-764DC78832DA}" destId="{C4DC5AFB-5E8D-43FA-8E75-673E7F1CE5BE}" srcOrd="0" destOrd="0" presId="urn:microsoft.com/office/officeart/2005/8/layout/hierarchy3"/>
    <dgm:cxn modelId="{99B94968-95CF-4927-B200-FCDA0CED5B2B}" type="presOf" srcId="{82EB945A-933E-43C9-ACCE-28EA4A8DB29B}" destId="{97A1DA23-1363-4577-8DE9-91E5244425BC}" srcOrd="1" destOrd="0" presId="urn:microsoft.com/office/officeart/2005/8/layout/hierarchy3"/>
    <dgm:cxn modelId="{3A99E46A-F03C-4A7F-B64B-6DDF6ED72D1B}" srcId="{0D87B25D-3527-4389-BCF0-82E4A1298A30}" destId="{042FE629-A37D-40AE-87D8-D0DB3F92D0A5}" srcOrd="0" destOrd="0" parTransId="{7283929B-F9DC-4BFD-90B2-B882369CC43C}" sibTransId="{8AC3B435-1C9D-43E5-9AB9-A74135C281BC}"/>
    <dgm:cxn modelId="{FC502C73-D426-4E6A-BA5E-50C37D3966D7}" type="presOf" srcId="{18B96A1E-4C13-4122-8138-3C9972DB0103}" destId="{3C84A312-D94E-4B9B-B663-C2932F92E779}" srcOrd="0" destOrd="0" presId="urn:microsoft.com/office/officeart/2005/8/layout/hierarchy3"/>
    <dgm:cxn modelId="{AAAA3674-3C48-40E6-9626-C8B8CA92C206}" type="presOf" srcId="{0D87B25D-3527-4389-BCF0-82E4A1298A30}" destId="{71F933F1-4EB4-4D81-A8A2-121B87AD9B58}" srcOrd="0" destOrd="0" presId="urn:microsoft.com/office/officeart/2005/8/layout/hierarchy3"/>
    <dgm:cxn modelId="{21B1717C-6569-47EF-9F87-D5C074C80D1F}" type="presOf" srcId="{098632E3-E73C-4096-8008-EF3165894269}" destId="{73F99F7B-D1FC-47A9-A9BB-E4B864609DD6}" srcOrd="0" destOrd="0" presId="urn:microsoft.com/office/officeart/2005/8/layout/hierarchy3"/>
    <dgm:cxn modelId="{00261A7D-7413-4018-911C-3B384EBB15AC}" type="presOf" srcId="{218474FD-016A-4D8E-A5DC-A85C159F1B9C}" destId="{710A8F27-291C-4BEE-AFA4-8FA2A1191305}" srcOrd="0" destOrd="0" presId="urn:microsoft.com/office/officeart/2005/8/layout/hierarchy3"/>
    <dgm:cxn modelId="{5EEB0980-719C-4087-B39D-361A408F4312}" type="presOf" srcId="{82EB945A-933E-43C9-ACCE-28EA4A8DB29B}" destId="{09F7BA14-EE09-4A32-A1EC-EFDF1E1DA92B}" srcOrd="0" destOrd="0" presId="urn:microsoft.com/office/officeart/2005/8/layout/hierarchy3"/>
    <dgm:cxn modelId="{41175EBF-B762-41EB-AAF8-5E695665E192}" type="presOf" srcId="{ED72E028-7D12-4CBF-9BB0-7B83491C0B51}" destId="{39DAE83F-A9D3-49BA-BA01-4EE920BEEE78}" srcOrd="0" destOrd="0" presId="urn:microsoft.com/office/officeart/2005/8/layout/hierarchy3"/>
    <dgm:cxn modelId="{EB84C7BF-51FB-4D7A-A81A-9F9788E9F687}" srcId="{0D87B25D-3527-4389-BCF0-82E4A1298A30}" destId="{82EB945A-933E-43C9-ACCE-28EA4A8DB29B}" srcOrd="1" destOrd="0" parTransId="{2A0D36FE-1CB5-4331-B185-21894ADD784B}" sibTransId="{90428D4F-AF1A-480F-82C9-5CE8409F5F83}"/>
    <dgm:cxn modelId="{3CDAFEBF-D865-463F-9D73-253143CB8CA2}" srcId="{042FE629-A37D-40AE-87D8-D0DB3F92D0A5}" destId="{ED72E028-7D12-4CBF-9BB0-7B83491C0B51}" srcOrd="0" destOrd="0" parTransId="{098632E3-E73C-4096-8008-EF3165894269}" sibTransId="{7E8BFA32-752B-470C-9536-9A825DF4E93E}"/>
    <dgm:cxn modelId="{306280D7-BE0E-4665-8F73-358460D1CECC}" srcId="{82EB945A-933E-43C9-ACCE-28EA4A8DB29B}" destId="{EAF6DAE3-4F03-41D7-B83C-764DC78832DA}" srcOrd="1" destOrd="0" parTransId="{18B96A1E-4C13-4122-8138-3C9972DB0103}" sibTransId="{CA888BE7-930A-4DD9-9242-3D7A1C677761}"/>
    <dgm:cxn modelId="{8C7990DD-B3D3-4A2C-917C-0D669358C26D}" type="presOf" srcId="{74619E87-13FF-4282-9B95-301EE32B7794}" destId="{A8768535-7977-4B07-92FD-C7353697839E}" srcOrd="0" destOrd="0" presId="urn:microsoft.com/office/officeart/2005/8/layout/hierarchy3"/>
    <dgm:cxn modelId="{A2D19FE4-C6E2-4A98-AA27-4204551B4A25}" srcId="{82EB945A-933E-43C9-ACCE-28EA4A8DB29B}" destId="{74619E87-13FF-4282-9B95-301EE32B7794}" srcOrd="0" destOrd="0" parTransId="{218474FD-016A-4D8E-A5DC-A85C159F1B9C}" sibTransId="{705C258C-9D31-4402-9D48-FCAEF2289A28}"/>
    <dgm:cxn modelId="{E2433731-727C-4FA4-AFA0-EC33035BD2E1}" type="presParOf" srcId="{71F933F1-4EB4-4D81-A8A2-121B87AD9B58}" destId="{6C98125E-EA97-4FBE-8EB2-D42E76433F9D}" srcOrd="0" destOrd="0" presId="urn:microsoft.com/office/officeart/2005/8/layout/hierarchy3"/>
    <dgm:cxn modelId="{1D11A41F-0935-4322-AF00-01548AEEB0B5}" type="presParOf" srcId="{6C98125E-EA97-4FBE-8EB2-D42E76433F9D}" destId="{686A7563-C1E9-42EE-AD19-2E2C88DE6EB5}" srcOrd="0" destOrd="0" presId="urn:microsoft.com/office/officeart/2005/8/layout/hierarchy3"/>
    <dgm:cxn modelId="{0D3BADF5-0972-40FF-98DF-C97507145D93}" type="presParOf" srcId="{686A7563-C1E9-42EE-AD19-2E2C88DE6EB5}" destId="{E27AD5A4-6360-43C4-9728-0C5082B2AE96}" srcOrd="0" destOrd="0" presId="urn:microsoft.com/office/officeart/2005/8/layout/hierarchy3"/>
    <dgm:cxn modelId="{10EE5697-B09A-4EF0-B1B8-DC83A5F6E8F1}" type="presParOf" srcId="{686A7563-C1E9-42EE-AD19-2E2C88DE6EB5}" destId="{84849B0C-DFBC-459F-9A45-DBD0CDDF92ED}" srcOrd="1" destOrd="0" presId="urn:microsoft.com/office/officeart/2005/8/layout/hierarchy3"/>
    <dgm:cxn modelId="{1D06F26B-047C-4646-B085-163B45EE1F9B}" type="presParOf" srcId="{6C98125E-EA97-4FBE-8EB2-D42E76433F9D}" destId="{DA4AE8C4-4F25-4488-B11A-DF41DC6672CB}" srcOrd="1" destOrd="0" presId="urn:microsoft.com/office/officeart/2005/8/layout/hierarchy3"/>
    <dgm:cxn modelId="{2ED7B1D7-9E1B-48B6-AA7E-50A82F276AD5}" type="presParOf" srcId="{DA4AE8C4-4F25-4488-B11A-DF41DC6672CB}" destId="{73F99F7B-D1FC-47A9-A9BB-E4B864609DD6}" srcOrd="0" destOrd="0" presId="urn:microsoft.com/office/officeart/2005/8/layout/hierarchy3"/>
    <dgm:cxn modelId="{C777E46A-131F-447E-B9A5-6437FF0C8100}" type="presParOf" srcId="{DA4AE8C4-4F25-4488-B11A-DF41DC6672CB}" destId="{39DAE83F-A9D3-49BA-BA01-4EE920BEEE78}" srcOrd="1" destOrd="0" presId="urn:microsoft.com/office/officeart/2005/8/layout/hierarchy3"/>
    <dgm:cxn modelId="{A96CC67A-AB0D-422C-AE22-289B0D8B9390}" type="presParOf" srcId="{71F933F1-4EB4-4D81-A8A2-121B87AD9B58}" destId="{A3F9464A-D129-4911-BD97-41D6C9EC790D}" srcOrd="1" destOrd="0" presId="urn:microsoft.com/office/officeart/2005/8/layout/hierarchy3"/>
    <dgm:cxn modelId="{6718DFCB-92D1-4BFA-A5E1-DF8B3C31833E}" type="presParOf" srcId="{A3F9464A-D129-4911-BD97-41D6C9EC790D}" destId="{51E83CB0-07DE-4B5D-A070-EE4B11755884}" srcOrd="0" destOrd="0" presId="urn:microsoft.com/office/officeart/2005/8/layout/hierarchy3"/>
    <dgm:cxn modelId="{B2B10C62-4288-4703-A283-C27602407F6D}" type="presParOf" srcId="{51E83CB0-07DE-4B5D-A070-EE4B11755884}" destId="{09F7BA14-EE09-4A32-A1EC-EFDF1E1DA92B}" srcOrd="0" destOrd="0" presId="urn:microsoft.com/office/officeart/2005/8/layout/hierarchy3"/>
    <dgm:cxn modelId="{71B7CE2D-9CE3-403F-85D7-05A4D6FDC12B}" type="presParOf" srcId="{51E83CB0-07DE-4B5D-A070-EE4B11755884}" destId="{97A1DA23-1363-4577-8DE9-91E5244425BC}" srcOrd="1" destOrd="0" presId="urn:microsoft.com/office/officeart/2005/8/layout/hierarchy3"/>
    <dgm:cxn modelId="{C4158E17-04A3-44F8-8C0A-AC8023E8E728}" type="presParOf" srcId="{A3F9464A-D129-4911-BD97-41D6C9EC790D}" destId="{3384B343-C6B5-4C5B-A48B-35E5CDA00E9D}" srcOrd="1" destOrd="0" presId="urn:microsoft.com/office/officeart/2005/8/layout/hierarchy3"/>
    <dgm:cxn modelId="{045962DB-0348-4E78-AF5C-412A06E520BD}" type="presParOf" srcId="{3384B343-C6B5-4C5B-A48B-35E5CDA00E9D}" destId="{710A8F27-291C-4BEE-AFA4-8FA2A1191305}" srcOrd="0" destOrd="0" presId="urn:microsoft.com/office/officeart/2005/8/layout/hierarchy3"/>
    <dgm:cxn modelId="{052349E0-16DF-44AA-B0C9-CC36EC5700C3}" type="presParOf" srcId="{3384B343-C6B5-4C5B-A48B-35E5CDA00E9D}" destId="{A8768535-7977-4B07-92FD-C7353697839E}" srcOrd="1" destOrd="0" presId="urn:microsoft.com/office/officeart/2005/8/layout/hierarchy3"/>
    <dgm:cxn modelId="{D355FD8E-9865-49AB-89A1-690CA41924D5}" type="presParOf" srcId="{3384B343-C6B5-4C5B-A48B-35E5CDA00E9D}" destId="{3C84A312-D94E-4B9B-B663-C2932F92E779}" srcOrd="2" destOrd="0" presId="urn:microsoft.com/office/officeart/2005/8/layout/hierarchy3"/>
    <dgm:cxn modelId="{8A62ABFE-FCD0-40A8-B66A-E0D9BCB7B521}" type="presParOf" srcId="{3384B343-C6B5-4C5B-A48B-35E5CDA00E9D}" destId="{C4DC5AFB-5E8D-43FA-8E75-673E7F1CE5B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753513-71C2-A44A-8B9E-F0A7C65FFD86}" type="doc">
      <dgm:prSet loTypeId="urn:microsoft.com/office/officeart/2005/8/layout/orgChart1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DA2D8412-D430-7A43-9E10-281BAF8500BA}">
      <dgm:prSet phldrT="[Text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Raa: </a:t>
          </a:r>
          <a:r>
            <a:rPr lang="en-US" sz="14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&amp; </a:t>
          </a:r>
          <a:r>
            <a:rPr lang="en-US" sz="14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ar-SA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تفخيم وترقيق الراء</a:t>
          </a:r>
          <a:endParaRPr lang="en-US" sz="14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FDF38D4-5499-334A-B4A7-48A12E1C4640}" type="parTrans" cxnId="{3F514C97-DC61-C247-9302-415D295A8883}">
      <dgm:prSet/>
      <dgm:spPr/>
      <dgm:t>
        <a:bodyPr/>
        <a:lstStyle/>
        <a:p>
          <a:endParaRPr lang="en-US"/>
        </a:p>
      </dgm:t>
    </dgm:pt>
    <dgm:pt modelId="{9FC1C0C6-21C6-194A-A604-714631F3AD1A}" type="sibTrans" cxnId="{3F514C97-DC61-C247-9302-415D295A8883}">
      <dgm:prSet/>
      <dgm:spPr/>
      <dgm:t>
        <a:bodyPr/>
        <a:lstStyle/>
        <a:p>
          <a:endParaRPr lang="en-US"/>
        </a:p>
      </dgm:t>
    </dgm:pt>
    <dgm:pt modelId="{1FD8E832-18E2-9946-B8AA-DA2796BE90FC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Has </a:t>
          </a:r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المتحركة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B7F5065-4091-2F43-86C3-9E2123F6AF6D}" type="parTrans" cxnId="{D273EF63-1616-BD46-9314-E7F61BC1E0EB}">
      <dgm:prSet/>
      <dgm:spPr/>
      <dgm:t>
        <a:bodyPr/>
        <a:lstStyle/>
        <a:p>
          <a:endParaRPr lang="en-US"/>
        </a:p>
      </dgm:t>
    </dgm:pt>
    <dgm:pt modelId="{0250D5BF-EA30-D445-A92A-8065C991FC9B}" type="sibTrans" cxnId="{D273EF63-1616-BD46-9314-E7F61BC1E0EB}">
      <dgm:prSet/>
      <dgm:spPr/>
      <dgm:t>
        <a:bodyPr/>
        <a:lstStyle/>
        <a:p>
          <a:endParaRPr lang="en-US"/>
        </a:p>
      </dgm:t>
    </dgm:pt>
    <dgm:pt modelId="{8F9D3A16-A1CB-B144-89B6-322CC6CD68C8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Has Sokun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الساكنة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0390011-7C1A-2B42-8358-4003B1302D4F}" type="parTrans" cxnId="{3D548842-83A8-FC46-9D3A-19F067A9F966}">
      <dgm:prSet/>
      <dgm:spPr/>
      <dgm:t>
        <a:bodyPr/>
        <a:lstStyle/>
        <a:p>
          <a:endParaRPr lang="en-US"/>
        </a:p>
      </dgm:t>
    </dgm:pt>
    <dgm:pt modelId="{6C3F11EC-797D-2C4A-A617-E0E7E07E539C}" type="sibTrans" cxnId="{3D548842-83A8-FC46-9D3A-19F067A9F966}">
      <dgm:prSet/>
      <dgm:spPr/>
      <dgm:t>
        <a:bodyPr/>
        <a:lstStyle/>
        <a:p>
          <a:endParaRPr lang="en-US"/>
        </a:p>
      </dgm:t>
    </dgm:pt>
    <dgm:pt modelId="{C6994878-68E4-D743-8093-FE8B827948DC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Fat-hah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EC236E-8229-264B-9BCC-5B4B36AA77E5}" type="parTrans" cxnId="{289E3E87-56C7-9C40-A681-110233CFC989}">
      <dgm:prSet/>
      <dgm:spPr/>
      <dgm:t>
        <a:bodyPr/>
        <a:lstStyle/>
        <a:p>
          <a:endParaRPr lang="en-US"/>
        </a:p>
      </dgm:t>
    </dgm:pt>
    <dgm:pt modelId="{11D52F6B-CA13-D044-A820-12DB22B0C39C}" type="sibTrans" cxnId="{289E3E87-56C7-9C40-A681-110233CFC989}">
      <dgm:prSet/>
      <dgm:spPr/>
      <dgm:t>
        <a:bodyPr/>
        <a:lstStyle/>
        <a:p>
          <a:endParaRPr lang="en-US"/>
        </a:p>
      </dgm:t>
    </dgm:pt>
    <dgm:pt modelId="{51BDDA48-BDC4-184C-9B22-9ED300057E5F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969D96-B678-1F45-8D42-0E7D020431B9}" type="parTrans" cxnId="{233BD93E-9823-244B-9ABD-52BA5A016BC1}">
      <dgm:prSet/>
      <dgm:spPr/>
      <dgm:t>
        <a:bodyPr/>
        <a:lstStyle/>
        <a:p>
          <a:endParaRPr lang="en-US"/>
        </a:p>
      </dgm:t>
    </dgm:pt>
    <dgm:pt modelId="{B89658F2-846B-E24F-B744-EA06725AF145}" type="sibTrans" cxnId="{233BD93E-9823-244B-9ABD-52BA5A016BC1}">
      <dgm:prSet/>
      <dgm:spPr/>
      <dgm:t>
        <a:bodyPr/>
        <a:lstStyle/>
        <a:p>
          <a:endParaRPr lang="en-US"/>
        </a:p>
      </dgm:t>
    </dgm:pt>
    <dgm:pt modelId="{7D33FAD1-7045-7342-AB74-87B6F2EEA0D0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0436D4D-A7A5-5645-AD47-38AE3A7472B1}" type="parTrans" cxnId="{F54AA0C3-7525-AD4E-A62D-1C8F2C7FB254}">
      <dgm:prSet/>
      <dgm:spPr/>
      <dgm:t>
        <a:bodyPr/>
        <a:lstStyle/>
        <a:p>
          <a:endParaRPr lang="en-US"/>
        </a:p>
      </dgm:t>
    </dgm:pt>
    <dgm:pt modelId="{6B1030A5-11EF-9D4C-AB59-CC19988CC432}" type="sibTrans" cxnId="{F54AA0C3-7525-AD4E-A62D-1C8F2C7FB254}">
      <dgm:prSet/>
      <dgm:spPr/>
      <dgm:t>
        <a:bodyPr/>
        <a:lstStyle/>
        <a:p>
          <a:endParaRPr lang="en-US"/>
        </a:p>
      </dgm:t>
    </dgm:pt>
    <dgm:pt modelId="{9058B99E-8A5C-2F47-8860-C37A0EA962DD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A50721E-890F-514A-B9EF-F436EDC1DCBE}" type="parTrans" cxnId="{8FF623F4-C440-AD40-B7C0-42CC8F8915D3}">
      <dgm:prSet/>
      <dgm:spPr/>
      <dgm:t>
        <a:bodyPr/>
        <a:lstStyle/>
        <a:p>
          <a:endParaRPr lang="en-US"/>
        </a:p>
      </dgm:t>
    </dgm:pt>
    <dgm:pt modelId="{07A550C0-012A-C042-976B-D4E08AE38BAE}" type="sibTrans" cxnId="{8FF623F4-C440-AD40-B7C0-42CC8F8915D3}">
      <dgm:prSet/>
      <dgm:spPr/>
      <dgm:t>
        <a:bodyPr/>
        <a:lstStyle/>
        <a:p>
          <a:endParaRPr lang="en-US"/>
        </a:p>
      </dgm:t>
    </dgm:pt>
    <dgm:pt modelId="{957EAF61-35BF-7E44-86E3-8265C8335CA6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FA7416-A37F-B64A-9370-A6F7CBE66672}" type="parTrans" cxnId="{80B77162-52FF-2A4E-A566-4A6374CD24A6}">
      <dgm:prSet/>
      <dgm:spPr/>
      <dgm:t>
        <a:bodyPr/>
        <a:lstStyle/>
        <a:p>
          <a:endParaRPr lang="en-US"/>
        </a:p>
      </dgm:t>
    </dgm:pt>
    <dgm:pt modelId="{08D46A7A-34ED-4B4E-A727-3124417A55F7}" type="sibTrans" cxnId="{80B77162-52FF-2A4E-A566-4A6374CD24A6}">
      <dgm:prSet/>
      <dgm:spPr/>
      <dgm:t>
        <a:bodyPr/>
        <a:lstStyle/>
        <a:p>
          <a:endParaRPr lang="en-US"/>
        </a:p>
      </dgm:t>
    </dgm:pt>
    <dgm:pt modelId="{D9A86B72-3E0C-BE44-9849-88132AA521BD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AAD916D-E65A-AF47-8475-1519E441A04C}" type="parTrans" cxnId="{A71C0986-052A-2C44-84C9-5C37152A0EF1}">
      <dgm:prSet/>
      <dgm:spPr/>
      <dgm:t>
        <a:bodyPr/>
        <a:lstStyle/>
        <a:p>
          <a:endParaRPr lang="en-US"/>
        </a:p>
      </dgm:t>
    </dgm:pt>
    <dgm:pt modelId="{3BFECF12-A56A-6B48-8CA4-81AD5D433E5E}" type="sibTrans" cxnId="{A71C0986-052A-2C44-84C9-5C37152A0EF1}">
      <dgm:prSet/>
      <dgm:spPr/>
      <dgm:t>
        <a:bodyPr/>
        <a:lstStyle/>
        <a:p>
          <a:endParaRPr lang="en-US"/>
        </a:p>
      </dgm:t>
    </dgm:pt>
    <dgm:pt modelId="{565DF25D-D83E-F84C-92DF-0A78856A725E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Beginning of word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أول الكلمة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DA0332A-230D-2441-94AB-0B3F744BADB5}" type="parTrans" cxnId="{58FE7D83-9C2D-2140-8B4B-FE45B22FF123}">
      <dgm:prSet/>
      <dgm:spPr/>
      <dgm:t>
        <a:bodyPr/>
        <a:lstStyle/>
        <a:p>
          <a:endParaRPr lang="en-US"/>
        </a:p>
      </dgm:t>
    </dgm:pt>
    <dgm:pt modelId="{A04FE4B0-CCAD-B74F-83B9-35E1AAF8827B}" type="sibTrans" cxnId="{58FE7D83-9C2D-2140-8B4B-FE45B22FF123}">
      <dgm:prSet/>
      <dgm:spPr/>
      <dgm:t>
        <a:bodyPr/>
        <a:lstStyle/>
        <a:p>
          <a:endParaRPr lang="en-US"/>
        </a:p>
      </dgm:t>
    </dgm:pt>
    <dgm:pt modelId="{13199357-4172-FC47-87E4-610346441E88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Middle of word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وسط الكلمة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7DB041-BC10-C34A-89F3-3ED1F48B41D5}" type="parTrans" cxnId="{D109239C-929F-954D-AC6C-C74BA61C1384}">
      <dgm:prSet/>
      <dgm:spPr/>
      <dgm:t>
        <a:bodyPr/>
        <a:lstStyle/>
        <a:p>
          <a:endParaRPr lang="en-US"/>
        </a:p>
      </dgm:t>
    </dgm:pt>
    <dgm:pt modelId="{ADE34553-758B-6942-951C-657C9A25FCCB}" type="sibTrans" cxnId="{D109239C-929F-954D-AC6C-C74BA61C1384}">
      <dgm:prSet/>
      <dgm:spPr/>
      <dgm:t>
        <a:bodyPr/>
        <a:lstStyle/>
        <a:p>
          <a:endParaRPr lang="en-US"/>
        </a:p>
      </dgm:t>
    </dgm:pt>
    <dgm:pt modelId="{36CCC96E-D5D9-9C4A-A168-DD54E306BF8E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End of word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آخر الكلمة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02152B-84C8-EF47-839A-49EBDE852439}" type="parTrans" cxnId="{FD17534E-B007-6041-8872-2FABB761578A}">
      <dgm:prSet/>
      <dgm:spPr/>
      <dgm:t>
        <a:bodyPr/>
        <a:lstStyle/>
        <a:p>
          <a:endParaRPr lang="en-US"/>
        </a:p>
      </dgm:t>
    </dgm:pt>
    <dgm:pt modelId="{D38AF38B-C140-BB46-9365-DA228184E140}" type="sibTrans" cxnId="{FD17534E-B007-6041-8872-2FABB761578A}">
      <dgm:prSet/>
      <dgm:spPr/>
      <dgm:t>
        <a:bodyPr/>
        <a:lstStyle/>
        <a:p>
          <a:endParaRPr lang="en-US"/>
        </a:p>
      </dgm:t>
    </dgm:pt>
    <dgm:pt modelId="{F89AFADF-6000-4C4A-8D7C-0C94D27AD603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7350F23-79E7-354D-AC0C-AF5E82773651}" type="parTrans" cxnId="{3F1E345E-657C-114D-B8B8-628524E18E8A}">
      <dgm:prSet/>
      <dgm:spPr/>
      <dgm:t>
        <a:bodyPr/>
        <a:lstStyle/>
        <a:p>
          <a:endParaRPr lang="en-US"/>
        </a:p>
      </dgm:t>
    </dgm:pt>
    <dgm:pt modelId="{7DD057E0-0C2B-B548-8724-0D12E93839A6}" type="sibTrans" cxnId="{3F1E345E-657C-114D-B8B8-628524E18E8A}">
      <dgm:prSet/>
      <dgm:spPr/>
      <dgm:t>
        <a:bodyPr/>
        <a:lstStyle/>
        <a:p>
          <a:endParaRPr lang="en-US"/>
        </a:p>
      </dgm:t>
    </dgm:pt>
    <dgm:pt modelId="{6507EEDA-C245-C24D-AB69-6F6A5FCAD0DE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Before it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حركة ما قبله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07E0B94-B695-464E-B6F4-6611C00A8A4D}" type="parTrans" cxnId="{58B05826-BA99-444D-91CC-9AF08BBF7E05}">
      <dgm:prSet/>
      <dgm:spPr/>
      <dgm:t>
        <a:bodyPr/>
        <a:lstStyle/>
        <a:p>
          <a:endParaRPr lang="en-US"/>
        </a:p>
      </dgm:t>
    </dgm:pt>
    <dgm:pt modelId="{AF8EB2E7-CF95-C34B-8BD4-74F534B62F1E}" type="sibTrans" cxnId="{58B05826-BA99-444D-91CC-9AF08BBF7E05}">
      <dgm:prSet/>
      <dgm:spPr/>
      <dgm:t>
        <a:bodyPr/>
        <a:lstStyle/>
        <a:p>
          <a:endParaRPr lang="en-US"/>
        </a:p>
      </dgm:t>
    </dgm:pt>
    <dgm:pt modelId="{CFD4EB63-3F13-7F42-80C0-73BFDF766123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Fat-hah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AE8B5D8-D481-D442-8205-5217ECD29F57}" type="parTrans" cxnId="{97DBEE37-AF11-DB4A-8A9E-9DEF0EDC0B9A}">
      <dgm:prSet/>
      <dgm:spPr/>
      <dgm:t>
        <a:bodyPr/>
        <a:lstStyle/>
        <a:p>
          <a:endParaRPr lang="en-US"/>
        </a:p>
      </dgm:t>
    </dgm:pt>
    <dgm:pt modelId="{21FB998E-8AC4-CD48-AEED-7399D3AA96AE}" type="sibTrans" cxnId="{97DBEE37-AF11-DB4A-8A9E-9DEF0EDC0B9A}">
      <dgm:prSet/>
      <dgm:spPr/>
      <dgm:t>
        <a:bodyPr/>
        <a:lstStyle/>
        <a:p>
          <a:endParaRPr lang="en-US"/>
        </a:p>
      </dgm:t>
    </dgm:pt>
    <dgm:pt modelId="{9ACF6A74-7C0C-FB45-9B8C-1C8775EE1658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F669FF-C303-7242-9841-C491A006AB0D}" type="parTrans" cxnId="{85C54240-D12A-E745-BAA3-4A2703A3F4EB}">
      <dgm:prSet/>
      <dgm:spPr/>
      <dgm:t>
        <a:bodyPr/>
        <a:lstStyle/>
        <a:p>
          <a:endParaRPr lang="en-US"/>
        </a:p>
      </dgm:t>
    </dgm:pt>
    <dgm:pt modelId="{7094D862-152C-4940-B199-13E2A34154FC}" type="sibTrans" cxnId="{85C54240-D12A-E745-BAA3-4A2703A3F4EB}">
      <dgm:prSet/>
      <dgm:spPr/>
      <dgm:t>
        <a:bodyPr/>
        <a:lstStyle/>
        <a:p>
          <a:endParaRPr lang="en-US"/>
        </a:p>
      </dgm:t>
    </dgm:pt>
    <dgm:pt modelId="{02A6D6C4-F8CB-0A4C-9F6F-A3696539674A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4FABB9B-F7B5-6141-A366-203FE332B692}" type="parTrans" cxnId="{2CFF0B04-FBB1-0A45-A06A-9A75F7BC7E4A}">
      <dgm:prSet/>
      <dgm:spPr/>
      <dgm:t>
        <a:bodyPr/>
        <a:lstStyle/>
        <a:p>
          <a:endParaRPr lang="en-US"/>
        </a:p>
      </dgm:t>
    </dgm:pt>
    <dgm:pt modelId="{0B9E220E-692F-FD4C-BC00-5B8F6FEBBE7F}" type="sibTrans" cxnId="{2CFF0B04-FBB1-0A45-A06A-9A75F7BC7E4A}">
      <dgm:prSet/>
      <dgm:spPr/>
      <dgm:t>
        <a:bodyPr/>
        <a:lstStyle/>
        <a:p>
          <a:endParaRPr lang="en-US"/>
        </a:p>
      </dgm:t>
    </dgm:pt>
    <dgm:pt modelId="{0E254121-31B0-814D-886B-15BE78D75C60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49D5946-C111-7442-905A-0DF6FCE9F7CF}" type="parTrans" cxnId="{32105F7F-7B97-194F-A411-F59C6620F0ED}">
      <dgm:prSet/>
      <dgm:spPr/>
      <dgm:t>
        <a:bodyPr/>
        <a:lstStyle/>
        <a:p>
          <a:endParaRPr lang="en-US"/>
        </a:p>
      </dgm:t>
    </dgm:pt>
    <dgm:pt modelId="{558766D7-584B-8C49-BC64-04D6DCAE556B}" type="sibTrans" cxnId="{32105F7F-7B97-194F-A411-F59C6620F0ED}">
      <dgm:prSet/>
      <dgm:spPr/>
      <dgm:t>
        <a:bodyPr/>
        <a:lstStyle/>
        <a:p>
          <a:endParaRPr lang="en-US"/>
        </a:p>
      </dgm:t>
    </dgm:pt>
    <dgm:pt modelId="{13CF1302-A88F-2841-8573-715A68FFC194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FA68489-4FE0-0F49-AC5F-0478289D7BC5}" type="parTrans" cxnId="{ABEEEEDD-AD5B-8545-BA74-92A6A47E5FA1}">
      <dgm:prSet/>
      <dgm:spPr/>
      <dgm:t>
        <a:bodyPr/>
        <a:lstStyle/>
        <a:p>
          <a:endParaRPr lang="en-US"/>
        </a:p>
      </dgm:t>
    </dgm:pt>
    <dgm:pt modelId="{A2EADB19-3518-054F-A373-B71A13BED02A}" type="sibTrans" cxnId="{ABEEEEDD-AD5B-8545-BA74-92A6A47E5FA1}">
      <dgm:prSet/>
      <dgm:spPr/>
      <dgm:t>
        <a:bodyPr/>
        <a:lstStyle/>
        <a:p>
          <a:endParaRPr lang="en-US"/>
        </a:p>
      </dgm:t>
    </dgm:pt>
    <dgm:pt modelId="{1CF162EB-D14F-294C-BD7B-ABA629AF855A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BC91438-AFF5-7440-8B37-D569149954D6}" type="parTrans" cxnId="{B35D039C-2F1F-D04C-BF4C-8129261F8C79}">
      <dgm:prSet/>
      <dgm:spPr/>
      <dgm:t>
        <a:bodyPr/>
        <a:lstStyle/>
        <a:p>
          <a:endParaRPr lang="en-US"/>
        </a:p>
      </dgm:t>
    </dgm:pt>
    <dgm:pt modelId="{8B56CF13-1D4D-BE47-93FB-3AA34F448A34}" type="sibTrans" cxnId="{B35D039C-2F1F-D04C-BF4C-8129261F8C79}">
      <dgm:prSet/>
      <dgm:spPr/>
      <dgm:t>
        <a:bodyPr/>
        <a:lstStyle/>
        <a:p>
          <a:endParaRPr lang="en-US"/>
        </a:p>
      </dgm:t>
    </dgm:pt>
    <dgm:pt modelId="{0DBCD2AB-4233-454E-B50B-30EF2C10B540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Before it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حركة ما قبله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9C4DDD-1288-4D4D-8844-F1DE48EBE30C}" type="parTrans" cxnId="{4DEEDC26-C334-4447-AE2F-E920DD5D88D8}">
      <dgm:prSet/>
      <dgm:spPr/>
      <dgm:t>
        <a:bodyPr/>
        <a:lstStyle/>
        <a:p>
          <a:endParaRPr lang="en-US"/>
        </a:p>
      </dgm:t>
    </dgm:pt>
    <dgm:pt modelId="{C39DB362-8FFF-3146-B221-A30B25057F0A}" type="sibTrans" cxnId="{4DEEDC26-C334-4447-AE2F-E920DD5D88D8}">
      <dgm:prSet/>
      <dgm:spPr/>
      <dgm:t>
        <a:bodyPr/>
        <a:lstStyle/>
        <a:p>
          <a:endParaRPr lang="en-US"/>
        </a:p>
      </dgm:t>
    </dgm:pt>
    <dgm:pt modelId="{54AC8256-D646-8A45-9F6B-C95BC0E4A562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Fat-hah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C1343C-4087-194A-8C4A-44FB73C48B4D}" type="parTrans" cxnId="{921732D9-1579-414B-9AC6-BC6061BA0BB9}">
      <dgm:prSet/>
      <dgm:spPr/>
      <dgm:t>
        <a:bodyPr/>
        <a:lstStyle/>
        <a:p>
          <a:endParaRPr lang="en-US"/>
        </a:p>
      </dgm:t>
    </dgm:pt>
    <dgm:pt modelId="{79FA5767-B898-5546-A2D2-9651359F0832}" type="sibTrans" cxnId="{921732D9-1579-414B-9AC6-BC6061BA0BB9}">
      <dgm:prSet/>
      <dgm:spPr/>
      <dgm:t>
        <a:bodyPr/>
        <a:lstStyle/>
        <a:p>
          <a:endParaRPr lang="en-US"/>
        </a:p>
      </dgm:t>
    </dgm:pt>
    <dgm:pt modelId="{E695A6C4-AC85-BC45-B880-B77DCA964C5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E3FAC28-1971-D54D-BA2C-3EC60140A61D}" type="parTrans" cxnId="{E6F2A05D-A2C9-2D46-BF56-C375533D49E3}">
      <dgm:prSet/>
      <dgm:spPr/>
      <dgm:t>
        <a:bodyPr/>
        <a:lstStyle/>
        <a:p>
          <a:endParaRPr lang="en-US"/>
        </a:p>
      </dgm:t>
    </dgm:pt>
    <dgm:pt modelId="{EB93E669-5CD6-B54A-8439-B49A4CA6DA11}" type="sibTrans" cxnId="{E6F2A05D-A2C9-2D46-BF56-C375533D49E3}">
      <dgm:prSet/>
      <dgm:spPr/>
      <dgm:t>
        <a:bodyPr/>
        <a:lstStyle/>
        <a:p>
          <a:endParaRPr lang="en-US"/>
        </a:p>
      </dgm:t>
    </dgm:pt>
    <dgm:pt modelId="{78392180-D548-6543-921E-21BF7F1C7B72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5383090-AD08-134B-A609-A645146B705A}" type="parTrans" cxnId="{C0682FD4-7F1E-8547-8FF9-56DAEBFEE8CC}">
      <dgm:prSet/>
      <dgm:spPr/>
      <dgm:t>
        <a:bodyPr/>
        <a:lstStyle/>
        <a:p>
          <a:endParaRPr lang="en-US"/>
        </a:p>
      </dgm:t>
    </dgm:pt>
    <dgm:pt modelId="{2A417CBC-1024-3E4A-A60C-C85E42465C20}" type="sibTrans" cxnId="{C0682FD4-7F1E-8547-8FF9-56DAEBFEE8CC}">
      <dgm:prSet/>
      <dgm:spPr/>
      <dgm:t>
        <a:bodyPr/>
        <a:lstStyle/>
        <a:p>
          <a:endParaRPr lang="en-US"/>
        </a:p>
      </dgm:t>
    </dgm:pt>
    <dgm:pt modelId="{70019236-8272-904D-ACB0-E03A801C4FEF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5A3566-FF5D-BC4A-95C8-A7D32F0BF85D}" type="parTrans" cxnId="{6F12C6FA-E6E7-0343-A150-D92E3F5F1AAD}">
      <dgm:prSet/>
      <dgm:spPr/>
      <dgm:t>
        <a:bodyPr/>
        <a:lstStyle/>
        <a:p>
          <a:endParaRPr lang="en-US"/>
        </a:p>
      </dgm:t>
    </dgm:pt>
    <dgm:pt modelId="{14ADAD78-F510-374F-91DC-2763B23F1EE6}" type="sibTrans" cxnId="{6F12C6FA-E6E7-0343-A150-D92E3F5F1AAD}">
      <dgm:prSet/>
      <dgm:spPr/>
      <dgm:t>
        <a:bodyPr/>
        <a:lstStyle/>
        <a:p>
          <a:endParaRPr lang="en-US"/>
        </a:p>
      </dgm:t>
    </dgm:pt>
    <dgm:pt modelId="{3B0383E6-651A-0A42-B25C-CE4031B507F1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19D12C-9965-8945-AFAD-ACE8C65E8C60}" type="parTrans" cxnId="{73494FFA-5D63-3049-BA3D-1592280BB3E0}">
      <dgm:prSet/>
      <dgm:spPr/>
      <dgm:t>
        <a:bodyPr/>
        <a:lstStyle/>
        <a:p>
          <a:endParaRPr lang="en-US"/>
        </a:p>
      </dgm:t>
    </dgm:pt>
    <dgm:pt modelId="{9E4CAA09-B530-114E-B2EF-EB922C23CEC8}" type="sibTrans" cxnId="{73494FFA-5D63-3049-BA3D-1592280BB3E0}">
      <dgm:prSet/>
      <dgm:spPr/>
      <dgm:t>
        <a:bodyPr/>
        <a:lstStyle/>
        <a:p>
          <a:endParaRPr lang="en-US"/>
        </a:p>
      </dgm:t>
    </dgm:pt>
    <dgm:pt modelId="{0B423324-4C13-5D46-B4AF-1B2789ABA7C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2D34679-195B-8E42-96BD-7D9524F9CFF9}" type="parTrans" cxnId="{FF571FAC-CAE8-6445-AC8A-A9AD835F91FD}">
      <dgm:prSet/>
      <dgm:spPr/>
      <dgm:t>
        <a:bodyPr/>
        <a:lstStyle/>
        <a:p>
          <a:endParaRPr lang="en-US"/>
        </a:p>
      </dgm:t>
    </dgm:pt>
    <dgm:pt modelId="{4012DEA8-B1D2-1345-86CE-B381EBD701E8}" type="sibTrans" cxnId="{FF571FAC-CAE8-6445-AC8A-A9AD835F91FD}">
      <dgm:prSet/>
      <dgm:spPr/>
      <dgm:t>
        <a:bodyPr/>
        <a:lstStyle/>
        <a:p>
          <a:endParaRPr lang="en-US"/>
        </a:p>
      </dgm:t>
    </dgm:pt>
    <dgm:pt modelId="{FF13E565-CEE1-A04F-99E4-B27757C88E41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Before </a:t>
          </a:r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Sokoun</a:t>
          </a:r>
          <a:b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حركة ما قبل السكون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AD97DA-B058-6543-AA13-B83BFC59E4CE}" type="parTrans" cxnId="{46D59E6B-EED7-D24A-BBAC-85E1CE145AB5}">
      <dgm:prSet/>
      <dgm:spPr/>
      <dgm:t>
        <a:bodyPr/>
        <a:lstStyle/>
        <a:p>
          <a:endParaRPr lang="en-US"/>
        </a:p>
      </dgm:t>
    </dgm:pt>
    <dgm:pt modelId="{AED1C5A8-DB36-164D-A7A4-1D6F5CC837BD}" type="sibTrans" cxnId="{46D59E6B-EED7-D24A-BBAC-85E1CE145AB5}">
      <dgm:prSet/>
      <dgm:spPr/>
      <dgm:t>
        <a:bodyPr/>
        <a:lstStyle/>
        <a:p>
          <a:endParaRPr lang="en-US"/>
        </a:p>
      </dgm:t>
    </dgm:pt>
    <dgm:pt modelId="{3C284F97-D4D3-554B-ABFD-1A1B9080D82E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Sokoun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السكون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C98460-0E92-FD45-BCBB-C074C01D96DE}" type="parTrans" cxnId="{7142E5EA-9D83-E842-AF1D-7338B1D436B5}">
      <dgm:prSet/>
      <dgm:spPr/>
      <dgm:t>
        <a:bodyPr/>
        <a:lstStyle/>
        <a:p>
          <a:endParaRPr lang="en-US"/>
        </a:p>
      </dgm:t>
    </dgm:pt>
    <dgm:pt modelId="{D83F07B0-0A89-834A-A455-BB042DF2D858}" type="sibTrans" cxnId="{7142E5EA-9D83-E842-AF1D-7338B1D436B5}">
      <dgm:prSet/>
      <dgm:spPr/>
      <dgm:t>
        <a:bodyPr/>
        <a:lstStyle/>
        <a:p>
          <a:endParaRPr lang="en-US"/>
        </a:p>
      </dgm:t>
    </dgm:pt>
    <dgm:pt modelId="{53B5E758-DC1A-1C4B-911E-B02C9EC5E28D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Fat-hah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6DD3F4D-67B5-014E-915C-CC09F0BD79BD}" type="parTrans" cxnId="{C084AF96-4197-C244-A9BC-30285FE91C57}">
      <dgm:prSet/>
      <dgm:spPr/>
      <dgm:t>
        <a:bodyPr/>
        <a:lstStyle/>
        <a:p>
          <a:endParaRPr lang="en-US"/>
        </a:p>
      </dgm:t>
    </dgm:pt>
    <dgm:pt modelId="{C3DDF447-4FD8-594A-9E6C-13FA5DBB8F19}" type="sibTrans" cxnId="{C084AF96-4197-C244-A9BC-30285FE91C57}">
      <dgm:prSet/>
      <dgm:spPr/>
      <dgm:t>
        <a:bodyPr/>
        <a:lstStyle/>
        <a:p>
          <a:endParaRPr lang="en-US"/>
        </a:p>
      </dgm:t>
    </dgm:pt>
    <dgm:pt modelId="{370FFAD1-6034-4042-A43E-9E747EBD85E9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635716F-D40E-1545-8DD1-7F821823B860}" type="parTrans" cxnId="{C60D2A82-FC65-FF40-BDF4-2F0EEC9FDCB1}">
      <dgm:prSet/>
      <dgm:spPr/>
      <dgm:t>
        <a:bodyPr/>
        <a:lstStyle/>
        <a:p>
          <a:endParaRPr lang="en-US"/>
        </a:p>
      </dgm:t>
    </dgm:pt>
    <dgm:pt modelId="{00889E0D-3E27-C845-B82C-ED7D028BF32E}" type="sibTrans" cxnId="{C60D2A82-FC65-FF40-BDF4-2F0EEC9FDCB1}">
      <dgm:prSet/>
      <dgm:spPr/>
      <dgm:t>
        <a:bodyPr/>
        <a:lstStyle/>
        <a:p>
          <a:endParaRPr lang="en-US"/>
        </a:p>
      </dgm:t>
    </dgm:pt>
    <dgm:pt modelId="{B9ADE18C-68EE-2D40-9634-32076E11D9B3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338F45-92DE-2242-8D50-4E0D6FCA5603}" type="parTrans" cxnId="{C29477FB-5DD9-AB43-AE75-4125429D5F8E}">
      <dgm:prSet/>
      <dgm:spPr/>
      <dgm:t>
        <a:bodyPr/>
        <a:lstStyle/>
        <a:p>
          <a:endParaRPr lang="en-US"/>
        </a:p>
      </dgm:t>
    </dgm:pt>
    <dgm:pt modelId="{1E873039-C8E4-314D-9E03-8357A00944B3}" type="sibTrans" cxnId="{C29477FB-5DD9-AB43-AE75-4125429D5F8E}">
      <dgm:prSet/>
      <dgm:spPr/>
      <dgm:t>
        <a:bodyPr/>
        <a:lstStyle/>
        <a:p>
          <a:endParaRPr lang="en-US"/>
        </a:p>
      </dgm:t>
    </dgm:pt>
    <dgm:pt modelId="{30E2A7A5-9BF4-D246-8FB3-99AF67A0E3CD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259AFF8-6432-3443-8B69-AEB096B87B70}" type="parTrans" cxnId="{A1C137B3-148C-F64D-BC1D-B3669C6C4172}">
      <dgm:prSet/>
      <dgm:spPr/>
      <dgm:t>
        <a:bodyPr/>
        <a:lstStyle/>
        <a:p>
          <a:endParaRPr lang="en-US"/>
        </a:p>
      </dgm:t>
    </dgm:pt>
    <dgm:pt modelId="{608446FA-EF49-2840-96AF-62B8E0CBE317}" type="sibTrans" cxnId="{A1C137B3-148C-F64D-BC1D-B3669C6C4172}">
      <dgm:prSet/>
      <dgm:spPr/>
      <dgm:t>
        <a:bodyPr/>
        <a:lstStyle/>
        <a:p>
          <a:endParaRPr lang="en-US"/>
        </a:p>
      </dgm:t>
    </dgm:pt>
    <dgm:pt modelId="{B3129AE2-7FDA-454B-B696-797EF91CE54C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1771285-6DA3-2645-9A29-EA1663EDA0D6}" type="parTrans" cxnId="{97A91BB5-A896-2446-814B-3ABA7529DC7C}">
      <dgm:prSet/>
      <dgm:spPr/>
      <dgm:t>
        <a:bodyPr/>
        <a:lstStyle/>
        <a:p>
          <a:endParaRPr lang="en-US"/>
        </a:p>
      </dgm:t>
    </dgm:pt>
    <dgm:pt modelId="{F03B0951-5CAF-9841-9125-320BF193EFDC}" type="sibTrans" cxnId="{97A91BB5-A896-2446-814B-3ABA7529DC7C}">
      <dgm:prSet/>
      <dgm:spPr/>
      <dgm:t>
        <a:bodyPr/>
        <a:lstStyle/>
        <a:p>
          <a:endParaRPr lang="en-US"/>
        </a:p>
      </dgm:t>
    </dgm:pt>
    <dgm:pt modelId="{3C1203DF-3F11-9B4D-A8FB-E52893CCC2AF}">
      <dgm:prSet phldrT="[Text]"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F14F384-90FA-5C48-A3F9-2664E2A0E12C}" type="parTrans" cxnId="{6098BCD7-DD92-F64B-8B8B-05158EFA8E9F}">
      <dgm:prSet/>
      <dgm:spPr/>
      <dgm:t>
        <a:bodyPr/>
        <a:lstStyle/>
        <a:p>
          <a:endParaRPr lang="en-US"/>
        </a:p>
      </dgm:t>
    </dgm:pt>
    <dgm:pt modelId="{50914926-B7CE-D346-B9AB-8308555C2F05}" type="sibTrans" cxnId="{6098BCD7-DD92-F64B-8B8B-05158EFA8E9F}">
      <dgm:prSet/>
      <dgm:spPr/>
      <dgm:t>
        <a:bodyPr/>
        <a:lstStyle/>
        <a:p>
          <a:endParaRPr lang="en-US"/>
        </a:p>
      </dgm:t>
    </dgm:pt>
    <dgm:pt modelId="{3BAB2D22-E1EB-0E45-BD10-3B350AF4497E}">
      <dgm:prSet phldrT="[Text]" custT="1"/>
      <dgm:spPr/>
      <dgm:t>
        <a:bodyPr/>
        <a:lstStyle/>
        <a:p>
          <a: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  <a:t>Followed: </a:t>
          </a:r>
          <a:r>
            <a:rPr lang="en-US" sz="900" dirty="0" err="1">
              <a:latin typeface="Calibri" panose="020F0502020204030204" pitchFamily="34" charset="0"/>
              <a:cs typeface="Calibri" panose="020F0502020204030204" pitchFamily="34" charset="0"/>
            </a:rPr>
            <a:t>Isti'laa</a:t>
          </a:r>
          <a: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  <a:t>' in the same word</a:t>
          </a:r>
          <a:b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dirty="0">
              <a:latin typeface="Calibri" panose="020F0502020204030204" pitchFamily="34" charset="0"/>
              <a:cs typeface="Calibri" panose="020F0502020204030204" pitchFamily="34" charset="0"/>
            </a:rPr>
            <a:t>بعدها استعلاء في نفس الكلمة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DC6AA33-3DDB-D041-BEAD-2FA8F2E64DB2}" type="parTrans" cxnId="{F583213B-2D46-B34A-8D6B-354F3D35E48A}">
      <dgm:prSet/>
      <dgm:spPr/>
      <dgm:t>
        <a:bodyPr/>
        <a:lstStyle/>
        <a:p>
          <a:endParaRPr lang="en-US"/>
        </a:p>
      </dgm:t>
    </dgm:pt>
    <dgm:pt modelId="{1250A9A3-5A8E-4A4F-99AB-DB10BB83407B}" type="sibTrans" cxnId="{F583213B-2D46-B34A-8D6B-354F3D35E48A}">
      <dgm:prSet/>
      <dgm:spPr/>
      <dgm:t>
        <a:bodyPr/>
        <a:lstStyle/>
        <a:p>
          <a:endParaRPr lang="en-US"/>
        </a:p>
      </dgm:t>
    </dgm:pt>
    <dgm:pt modelId="{2D3A4066-3FC7-8A4F-9D26-DCF28AF5EBBA}">
      <dgm:prSet phldrT="[Text]" custT="1"/>
      <dgm:spPr/>
      <dgm:t>
        <a:bodyPr/>
        <a:lstStyle/>
        <a:p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Fat-hah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626782-C5D5-D343-9477-57ADA3F05ED4}" type="parTrans" cxnId="{4847189F-98F1-F843-A3B5-B54E7212699F}">
      <dgm:prSet/>
      <dgm:spPr/>
      <dgm:t>
        <a:bodyPr/>
        <a:lstStyle/>
        <a:p>
          <a:endParaRPr lang="en-US"/>
        </a:p>
      </dgm:t>
    </dgm:pt>
    <dgm:pt modelId="{4CB35849-3FD0-BB4B-BF6D-93BD0F51F140}" type="sibTrans" cxnId="{4847189F-98F1-F843-A3B5-B54E7212699F}">
      <dgm:prSet/>
      <dgm:spPr/>
      <dgm:t>
        <a:bodyPr/>
        <a:lstStyle/>
        <a:p>
          <a:endParaRPr lang="en-US"/>
        </a:p>
      </dgm:t>
    </dgm:pt>
    <dgm:pt modelId="{D04FD580-5C94-FD47-BF20-CF5858D744B5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FB418F-42A7-DE44-AF1C-28299E9F0B07}" type="parTrans" cxnId="{60D4FA80-7336-C442-8E09-639A4E40051C}">
      <dgm:prSet/>
      <dgm:spPr/>
      <dgm:t>
        <a:bodyPr/>
        <a:lstStyle/>
        <a:p>
          <a:endParaRPr lang="en-US"/>
        </a:p>
      </dgm:t>
    </dgm:pt>
    <dgm:pt modelId="{06FD8F4C-E0A9-374D-9678-9ABC4F0F0100}" type="sibTrans" cxnId="{60D4FA80-7336-C442-8E09-639A4E40051C}">
      <dgm:prSet/>
      <dgm:spPr/>
      <dgm:t>
        <a:bodyPr/>
        <a:lstStyle/>
        <a:p>
          <a:endParaRPr lang="en-US"/>
        </a:p>
      </dgm:t>
    </dgm:pt>
    <dgm:pt modelId="{02C296F5-E5EC-1B4B-A39D-56201BDF16E8}">
      <dgm:prSet custT="1"/>
      <dgm:spPr/>
      <dgm:t>
        <a:bodyPr/>
        <a:lstStyle/>
        <a:p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CA" sz="1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A4DFD4D-8BF5-A448-AFCB-64271E3989ED}" type="parTrans" cxnId="{1541C501-0EE6-EB47-A399-2D20A39278EF}">
      <dgm:prSet/>
      <dgm:spPr/>
      <dgm:t>
        <a:bodyPr/>
        <a:lstStyle/>
        <a:p>
          <a:endParaRPr lang="en-US"/>
        </a:p>
      </dgm:t>
    </dgm:pt>
    <dgm:pt modelId="{B60BE958-D560-CD40-B11A-20700A53B541}" type="sibTrans" cxnId="{1541C501-0EE6-EB47-A399-2D20A39278EF}">
      <dgm:prSet/>
      <dgm:spPr/>
      <dgm:t>
        <a:bodyPr/>
        <a:lstStyle/>
        <a:p>
          <a:endParaRPr lang="en-US"/>
        </a:p>
      </dgm:t>
    </dgm:pt>
    <dgm:pt modelId="{D4D20042-4AC1-BC4F-B0E8-3CFAC29D1DE1}">
      <dgm:prSet custT="1"/>
      <dgm:spPr/>
      <dgm:t>
        <a:bodyPr/>
        <a:lstStyle/>
        <a:p>
          <a:r>
            <a:rPr lang="en-C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  <a:r>
            <a:rPr lang="en-CA" sz="900" b="1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CA" sz="900" b="1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CA" sz="900" b="1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Con/Raum</a:t>
          </a:r>
          <a:r>
            <a:rPr lang="en-CA" sz="900" b="1" dirty="0">
              <a:latin typeface="Calibri" panose="020F0502020204030204" pitchFamily="34" charset="0"/>
              <a:cs typeface="Calibri" panose="020F0502020204030204" pitchFamily="34" charset="0"/>
            </a:rPr>
            <a:t>: 2 Options &amp; </a:t>
          </a:r>
          <a:r>
            <a:rPr lang="en-CA" sz="900" b="1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r>
            <a:rPr lang="en-CA" sz="900" b="1" dirty="0">
              <a:latin typeface="Calibri" panose="020F0502020204030204" pitchFamily="34" charset="0"/>
              <a:cs typeface="Calibri" panose="020F0502020204030204" pitchFamily="34" charset="0"/>
            </a:rPr>
            <a:t> is better</a:t>
          </a:r>
          <a:br>
            <a:rPr lang="ar-SA" sz="900" b="1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SA" sz="900" b="1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وقفًا</a:t>
          </a:r>
          <a:r>
            <a:rPr lang="ar-SA" sz="900" b="1" dirty="0">
              <a:latin typeface="Calibri" panose="020F0502020204030204" pitchFamily="34" charset="0"/>
              <a:cs typeface="Calibri" panose="020F0502020204030204" pitchFamily="34" charset="0"/>
            </a:rPr>
            <a:t> بالسكون: التفخيم</a:t>
          </a:r>
          <a:br>
            <a:rPr lang="ar-SA" sz="900" b="1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وصلًا أو وقفًا بالروم</a:t>
          </a:r>
          <a:r>
            <a:rPr lang="ar-SA" sz="900" b="1" dirty="0">
              <a:latin typeface="Calibri" panose="020F0502020204030204" pitchFamily="34" charset="0"/>
              <a:cs typeface="Calibri" panose="020F0502020204030204" pitchFamily="34" charset="0"/>
            </a:rPr>
            <a:t>: الوجهان والترقيق أولى</a:t>
          </a:r>
          <a:endParaRPr lang="en-CA" sz="9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F8385DB-0F4E-5F4A-8EA2-F5D69DBD0834}" type="parTrans" cxnId="{5F073B9A-42F8-834D-BF77-41D5990274D5}">
      <dgm:prSet/>
      <dgm:spPr/>
      <dgm:t>
        <a:bodyPr/>
        <a:lstStyle/>
        <a:p>
          <a:endParaRPr lang="en-US"/>
        </a:p>
      </dgm:t>
    </dgm:pt>
    <dgm:pt modelId="{C0A6577E-9ADC-B240-BE9A-DEB8A55D0599}" type="sibTrans" cxnId="{5F073B9A-42F8-834D-BF77-41D5990274D5}">
      <dgm:prSet/>
      <dgm:spPr/>
      <dgm:t>
        <a:bodyPr/>
        <a:lstStyle/>
        <a:p>
          <a:endParaRPr lang="en-US"/>
        </a:p>
      </dgm:t>
    </dgm:pt>
    <dgm:pt modelId="{B0EFA46A-75F2-FF40-9CD4-AA373B78B374}">
      <dgm:prSet phldrT="[Text]" custT="1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20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9BE30C-277E-ED4B-9315-FEC6AD818194}" type="parTrans" cxnId="{DB4A8316-6801-7D41-B172-50D641245045}">
      <dgm:prSet/>
      <dgm:spPr/>
      <dgm:t>
        <a:bodyPr/>
        <a:lstStyle/>
        <a:p>
          <a:endParaRPr lang="en-US"/>
        </a:p>
      </dgm:t>
    </dgm:pt>
    <dgm:pt modelId="{83BABF26-2085-5C49-9876-6231637F981E}" type="sibTrans" cxnId="{DB4A8316-6801-7D41-B172-50D641245045}">
      <dgm:prSet/>
      <dgm:spPr/>
      <dgm:t>
        <a:bodyPr/>
        <a:lstStyle/>
        <a:p>
          <a:endParaRPr lang="en-US"/>
        </a:p>
      </dgm:t>
    </dgm:pt>
    <dgm:pt modelId="{FBDC92DA-A258-7145-AF14-F9C60E6DDF46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Followed by a </a:t>
          </a:r>
          <a:r>
            <a:rPr lang="en-US" sz="900" b="1" dirty="0" err="1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Ya’a</a:t>
          </a: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that is removed in writing</a:t>
          </a:r>
          <a:b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</a:t>
          </a:r>
          <a:r>
            <a:rPr lang="ar-KW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بعدها ياء محذوفة رسماً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3EA211-3B2F-E642-99D1-4A498795C99A}" type="parTrans" cxnId="{C87A6FFA-00CE-5845-9819-3E00C1C1879D}">
      <dgm:prSet/>
      <dgm:spPr/>
      <dgm:t>
        <a:bodyPr/>
        <a:lstStyle/>
        <a:p>
          <a:endParaRPr lang="en-US"/>
        </a:p>
      </dgm:t>
    </dgm:pt>
    <dgm:pt modelId="{F5DBE95B-4EBA-1B4F-863C-DAB7F93F3B41}" type="sibTrans" cxnId="{C87A6FFA-00CE-5845-9819-3E00C1C1879D}">
      <dgm:prSet/>
      <dgm:spPr/>
      <dgm:t>
        <a:bodyPr/>
        <a:lstStyle/>
        <a:p>
          <a:endParaRPr lang="en-US"/>
        </a:p>
      </dgm:t>
    </dgm:pt>
    <dgm:pt modelId="{F4AB78D4-C778-334C-8B31-FDC0B5737A93}">
      <dgm:prSet phldrT="[Text]" custT="1"/>
      <dgm:spPr/>
      <dgm:t>
        <a:bodyPr/>
        <a:lstStyle/>
        <a:p>
          <a:pPr>
            <a:buNone/>
          </a:pPr>
          <a:r>
            <a:rPr lang="en-CA" sz="9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Stopping: both options but </a:t>
          </a:r>
          <a:r>
            <a:rPr lang="en-CA" sz="900" b="1" dirty="0" err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Tarqeeq</a:t>
          </a:r>
          <a:r>
            <a:rPr lang="en-C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 is better</a:t>
          </a:r>
          <a:br>
            <a:rPr lang="en-C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</a:br>
          <a:r>
            <a:rPr lang="ar-KW" sz="9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وقـفـاً </a:t>
          </a:r>
          <a:r>
            <a:rPr lang="ar-KW" sz="9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الوجهان </a:t>
          </a:r>
          <a:r>
            <a:rPr lang="ar-KW" sz="9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والترقيق أولى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FB590C-1CF4-F041-8FFA-78C821EA24B9}" type="parTrans" cxnId="{0E77AC14-A87F-0D49-9E1D-9DD44D33D0CB}">
      <dgm:prSet/>
      <dgm:spPr/>
      <dgm:t>
        <a:bodyPr/>
        <a:lstStyle/>
        <a:p>
          <a:endParaRPr lang="en-US"/>
        </a:p>
      </dgm:t>
    </dgm:pt>
    <dgm:pt modelId="{3FB2F9CF-E59D-7D45-BCA4-0AA66D575EC4}" type="sibTrans" cxnId="{0E77AC14-A87F-0D49-9E1D-9DD44D33D0CB}">
      <dgm:prSet/>
      <dgm:spPr/>
      <dgm:t>
        <a:bodyPr/>
        <a:lstStyle/>
        <a:p>
          <a:endParaRPr lang="en-US"/>
        </a:p>
      </dgm:t>
    </dgm:pt>
    <dgm:pt modelId="{A5484DB6-D030-A24A-BF9F-CA876B613AA4}">
      <dgm:prSet phldrT="[Text]" custT="1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dirty="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B776A2-1465-D74A-9A05-C8A72254CB28}" type="parTrans" cxnId="{AE5A6871-9F36-1446-8D94-C839AB879E02}">
      <dgm:prSet/>
      <dgm:spPr/>
      <dgm:t>
        <a:bodyPr/>
        <a:lstStyle/>
        <a:p>
          <a:endParaRPr lang="en-US"/>
        </a:p>
      </dgm:t>
    </dgm:pt>
    <dgm:pt modelId="{48EFE14A-9954-1B4F-8FFC-7BD5C723920F}" type="sibTrans" cxnId="{AE5A6871-9F36-1446-8D94-C839AB879E02}">
      <dgm:prSet/>
      <dgm:spPr/>
      <dgm:t>
        <a:bodyPr/>
        <a:lstStyle/>
        <a:p>
          <a:endParaRPr lang="en-US"/>
        </a:p>
      </dgm:t>
    </dgm:pt>
    <dgm:pt modelId="{CFB90A6E-18BC-0F43-929C-172FFA3B04EE}">
      <dgm:prSet phldrT="[Text]" custT="1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20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31FA399-D6C1-274B-AAC4-4D7BEFED872A}" type="parTrans" cxnId="{C39B5475-9A14-6941-83A7-192D0D4CCE53}">
      <dgm:prSet/>
      <dgm:spPr/>
      <dgm:t>
        <a:bodyPr/>
        <a:lstStyle/>
        <a:p>
          <a:endParaRPr lang="en-US"/>
        </a:p>
      </dgm:t>
    </dgm:pt>
    <dgm:pt modelId="{A706BB39-6785-8E43-A2A5-326E0931C8A3}" type="sibTrans" cxnId="{C39B5475-9A14-6941-83A7-192D0D4CCE53}">
      <dgm:prSet/>
      <dgm:spPr/>
      <dgm:t>
        <a:bodyPr/>
        <a:lstStyle/>
        <a:p>
          <a:endParaRPr lang="en-US"/>
        </a:p>
      </dgm:t>
    </dgm:pt>
    <dgm:pt modelId="{7F36FC02-0A42-5949-972D-44D2315BBD78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Followed by a </a:t>
          </a:r>
          <a:r>
            <a:rPr lang="en-US" sz="900" b="1" dirty="0" err="1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Ya’a</a:t>
          </a: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that is removed in writing</a:t>
          </a:r>
          <a:b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</a:t>
          </a:r>
          <a:r>
            <a:rPr lang="ar-KW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بعدها ياء محذوفة رسماً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ECCC2A9-5C86-FC4F-9F51-90337B4C8B67}" type="parTrans" cxnId="{20F4ECCE-9212-264D-B7D1-D5AFA54051EC}">
      <dgm:prSet/>
      <dgm:spPr/>
      <dgm:t>
        <a:bodyPr/>
        <a:lstStyle/>
        <a:p>
          <a:endParaRPr lang="en-US"/>
        </a:p>
      </dgm:t>
    </dgm:pt>
    <dgm:pt modelId="{EEC7607E-36B6-304D-BD61-061F3BEB1409}" type="sibTrans" cxnId="{20F4ECCE-9212-264D-B7D1-D5AFA54051EC}">
      <dgm:prSet/>
      <dgm:spPr/>
      <dgm:t>
        <a:bodyPr/>
        <a:lstStyle/>
        <a:p>
          <a:endParaRPr lang="en-US"/>
        </a:p>
      </dgm:t>
    </dgm:pt>
    <dgm:pt modelId="{5CD5364B-0A3A-534B-AC55-128692934FCF}">
      <dgm:prSet phldrT="[Text]" custT="1"/>
      <dgm:spPr/>
      <dgm:t>
        <a:bodyPr/>
        <a:lstStyle/>
        <a:p>
          <a:pPr>
            <a:buNone/>
          </a:pPr>
          <a:r>
            <a:rPr lang="en-CA" sz="9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Stopping: both options but </a:t>
          </a:r>
          <a:r>
            <a:rPr lang="en-CA" sz="900" b="1" dirty="0" err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Tarqeeq</a:t>
          </a:r>
          <a:r>
            <a:rPr lang="en-C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 is better</a:t>
          </a:r>
          <a:br>
            <a:rPr lang="en-CA" sz="9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</a:br>
          <a:r>
            <a:rPr lang="ar-KW" sz="9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وقـفـاً </a:t>
          </a:r>
          <a:r>
            <a:rPr lang="ar-KW" sz="9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الوجهان </a:t>
          </a:r>
          <a:r>
            <a:rPr lang="ar-KW" sz="9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والترقيق أولى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E06A34-DBA9-4D4A-9AFB-201611A45408}" type="parTrans" cxnId="{9CB90315-4031-D848-ABDF-DD30D22299A0}">
      <dgm:prSet/>
      <dgm:spPr/>
      <dgm:t>
        <a:bodyPr/>
        <a:lstStyle/>
        <a:p>
          <a:endParaRPr lang="en-US"/>
        </a:p>
      </dgm:t>
    </dgm:pt>
    <dgm:pt modelId="{9FB47026-5458-B94A-AFC6-562C0EC35028}" type="sibTrans" cxnId="{9CB90315-4031-D848-ABDF-DD30D22299A0}">
      <dgm:prSet/>
      <dgm:spPr/>
      <dgm:t>
        <a:bodyPr/>
        <a:lstStyle/>
        <a:p>
          <a:endParaRPr lang="en-US"/>
        </a:p>
      </dgm:t>
    </dgm:pt>
    <dgm:pt modelId="{2D2EC698-1339-0A40-9F3E-2981BD634CAA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Preceded by </a:t>
          </a:r>
          <a:r>
            <a:rPr lang="en-US" sz="900" b="1" dirty="0" err="1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Ya’a</a:t>
          </a:r>
          <a:r>
            <a:rPr lang="en-US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Leen or Madd </a:t>
          </a:r>
          <a:r>
            <a:rPr lang="ar-KW" sz="9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قبلها ياء لينة أو مدية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9A8F85-47EC-E240-9AF0-DB6D78DCC621}" type="parTrans" cxnId="{81095E56-F72A-1449-ABF5-6B42114C7C0C}">
      <dgm:prSet/>
      <dgm:spPr/>
      <dgm:t>
        <a:bodyPr/>
        <a:lstStyle/>
        <a:p>
          <a:endParaRPr lang="en-US"/>
        </a:p>
      </dgm:t>
    </dgm:pt>
    <dgm:pt modelId="{F380031E-34C5-3641-A22A-76A2942E7A34}" type="sibTrans" cxnId="{81095E56-F72A-1449-ABF5-6B42114C7C0C}">
      <dgm:prSet/>
      <dgm:spPr/>
      <dgm:t>
        <a:bodyPr/>
        <a:lstStyle/>
        <a:p>
          <a:endParaRPr lang="en-US"/>
        </a:p>
      </dgm:t>
    </dgm:pt>
    <dgm:pt modelId="{E3E00A16-36F6-5643-B2A5-C90A3550ADC9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dirty="0">
              <a:latin typeface="Calibri" panose="020F0502020204030204" pitchFamily="34" charset="0"/>
              <a:cs typeface="Calibri" panose="020F0502020204030204" pitchFamily="34" charset="0"/>
            </a:rPr>
            <a:t>مرققة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A92314-2284-974D-B506-79AA42C94CA2}" type="parTrans" cxnId="{25639EA9-4C93-5B49-9349-6F3FAF0959FA}">
      <dgm:prSet/>
      <dgm:spPr/>
      <dgm:t>
        <a:bodyPr/>
        <a:lstStyle/>
        <a:p>
          <a:endParaRPr lang="en-US"/>
        </a:p>
      </dgm:t>
    </dgm:pt>
    <dgm:pt modelId="{E70E6D41-65E2-F745-AB84-56940B933849}" type="sibTrans" cxnId="{25639EA9-4C93-5B49-9349-6F3FAF0959FA}">
      <dgm:prSet/>
      <dgm:spPr/>
      <dgm:t>
        <a:bodyPr/>
        <a:lstStyle/>
        <a:p>
          <a:endParaRPr lang="en-US"/>
        </a:p>
      </dgm:t>
    </dgm:pt>
    <dgm:pt modelId="{364B7CDF-CA67-624A-9C53-DD72F7AE6ABE}">
      <dgm:prSet phldrT="[Text]" custT="1"/>
      <dgm:spPr/>
      <dgm:t>
        <a:bodyPr/>
        <a:lstStyle/>
        <a:p>
          <a: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  <a:t>Sakin: </a:t>
          </a:r>
          <a:r>
            <a:rPr lang="en-US" sz="900" dirty="0" err="1">
              <a:latin typeface="Calibri" panose="020F0502020204030204" pitchFamily="34" charset="0"/>
              <a:cs typeface="Calibri" panose="020F0502020204030204" pitchFamily="34" charset="0"/>
            </a:rPr>
            <a:t>Isti'laa</a:t>
          </a:r>
          <a: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  <a:t>'</a:t>
          </a:r>
          <a:b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dirty="0">
              <a:latin typeface="Calibri" panose="020F0502020204030204" pitchFamily="34" charset="0"/>
              <a:cs typeface="Calibri" panose="020F0502020204030204" pitchFamily="34" charset="0"/>
            </a:rPr>
            <a:t>الساكن حرف استعلاء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400531-D6B4-4343-946B-75374F922DC9}" type="parTrans" cxnId="{DB778A51-A4CB-3A42-B334-5ACB8AA57D91}">
      <dgm:prSet/>
      <dgm:spPr/>
      <dgm:t>
        <a:bodyPr/>
        <a:lstStyle/>
        <a:p>
          <a:endParaRPr lang="en-US"/>
        </a:p>
      </dgm:t>
    </dgm:pt>
    <dgm:pt modelId="{7B966A9F-1C6E-8F4A-BDF7-8BDBBC88926D}" type="sibTrans" cxnId="{DB778A51-A4CB-3A42-B334-5ACB8AA57D91}">
      <dgm:prSet/>
      <dgm:spPr/>
      <dgm:t>
        <a:bodyPr/>
        <a:lstStyle/>
        <a:p>
          <a:endParaRPr lang="en-US"/>
        </a:p>
      </dgm:t>
    </dgm:pt>
    <dgm:pt modelId="{E6F3258D-7FBD-FF47-8C74-196173465636}">
      <dgm:prSet phldrT="[Text]" custT="1"/>
      <dgm:spPr/>
      <dgm:t>
        <a:bodyPr/>
        <a:lstStyle/>
        <a:p>
          <a: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  <a:t>Both Option</a:t>
          </a:r>
          <a:b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dirty="0">
              <a:latin typeface="Calibri" panose="020F0502020204030204" pitchFamily="34" charset="0"/>
              <a:cs typeface="Calibri" panose="020F0502020204030204" pitchFamily="34" charset="0"/>
            </a:rPr>
            <a:t>الوجهان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EE2B7C9-7F5C-1546-8D7A-F21282A461A9}" type="parTrans" cxnId="{BF799BFB-A2DA-4645-B2A1-F9BFE3F19572}">
      <dgm:prSet/>
      <dgm:spPr/>
      <dgm:t>
        <a:bodyPr/>
        <a:lstStyle/>
        <a:p>
          <a:endParaRPr lang="en-US"/>
        </a:p>
      </dgm:t>
    </dgm:pt>
    <dgm:pt modelId="{C6182504-62C0-484C-A6B4-F19C5FF3A75F}" type="sibTrans" cxnId="{BF799BFB-A2DA-4645-B2A1-F9BFE3F19572}">
      <dgm:prSet/>
      <dgm:spPr/>
      <dgm:t>
        <a:bodyPr/>
        <a:lstStyle/>
        <a:p>
          <a:endParaRPr lang="en-US"/>
        </a:p>
      </dgm:t>
    </dgm:pt>
    <dgm:pt modelId="{FA5A5462-DB7C-5144-83BC-7D34FE6BA12D}">
      <dgm:prSet phldrT="[Text]" custT="1"/>
      <dgm:spPr/>
      <dgm:t>
        <a:bodyPr/>
        <a:lstStyle/>
        <a:p>
          <a:r>
            <a:rPr lang="en-US" sz="9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  <a:t> in Better</a:t>
          </a:r>
          <a:b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dirty="0">
              <a:latin typeface="Calibri" panose="020F0502020204030204" pitchFamily="34" charset="0"/>
              <a:cs typeface="Calibri" panose="020F0502020204030204" pitchFamily="34" charset="0"/>
            </a:rPr>
            <a:t>التفخيم أولى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079AA3-4CC4-E942-90F4-7945513812AD}" type="parTrans" cxnId="{CD1D676F-1836-6648-80AA-B5E93A0A870A}">
      <dgm:prSet/>
      <dgm:spPr/>
      <dgm:t>
        <a:bodyPr/>
        <a:lstStyle/>
        <a:p>
          <a:endParaRPr lang="en-US"/>
        </a:p>
      </dgm:t>
    </dgm:pt>
    <dgm:pt modelId="{D29D46E2-2233-6741-A13C-636830CE1F10}" type="sibTrans" cxnId="{CD1D676F-1836-6648-80AA-B5E93A0A870A}">
      <dgm:prSet/>
      <dgm:spPr/>
      <dgm:t>
        <a:bodyPr/>
        <a:lstStyle/>
        <a:p>
          <a:endParaRPr lang="en-US"/>
        </a:p>
      </dgm:t>
    </dgm:pt>
    <dgm:pt modelId="{AC6EF46F-9F1E-E041-8766-2CF48CFD7915}">
      <dgm:prSet phldrT="[Text]" custT="1"/>
      <dgm:spPr/>
      <dgm:t>
        <a:bodyPr/>
        <a:lstStyle/>
        <a:p>
          <a:r>
            <a:rPr lang="en-US" sz="9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  <a:t> is better</a:t>
          </a:r>
          <a:br>
            <a:rPr lang="en-US" sz="9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dirty="0">
              <a:latin typeface="Calibri" panose="020F0502020204030204" pitchFamily="34" charset="0"/>
              <a:cs typeface="Calibri" panose="020F0502020204030204" pitchFamily="34" charset="0"/>
            </a:rPr>
            <a:t>الترقيق أولى</a:t>
          </a:r>
          <a:endParaRPr lang="en-US" sz="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4B33696-C0E3-1242-BC06-7EACC0B57B54}" type="parTrans" cxnId="{4F88E8CC-7007-8141-A088-D8E06C25E974}">
      <dgm:prSet/>
      <dgm:spPr/>
      <dgm:t>
        <a:bodyPr/>
        <a:lstStyle/>
        <a:p>
          <a:endParaRPr lang="en-US"/>
        </a:p>
      </dgm:t>
    </dgm:pt>
    <dgm:pt modelId="{11AE209B-E8B6-EF4A-A601-3C12E2B1CE42}" type="sibTrans" cxnId="{4F88E8CC-7007-8141-A088-D8E06C25E974}">
      <dgm:prSet/>
      <dgm:spPr/>
      <dgm:t>
        <a:bodyPr/>
        <a:lstStyle/>
        <a:p>
          <a:endParaRPr lang="en-US"/>
        </a:p>
      </dgm:t>
    </dgm:pt>
    <dgm:pt modelId="{BB6C20AA-B53B-7A40-B819-7EA083F65B18}">
      <dgm:prSet phldrT="[Text]" custT="1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rtl="1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dirty="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2B075F-D053-6F4F-94A1-E80BA5830D00}" type="parTrans" cxnId="{A51DD70A-BDB4-9D4F-966D-453F480257B2}">
      <dgm:prSet/>
      <dgm:spPr/>
      <dgm:t>
        <a:bodyPr/>
        <a:lstStyle/>
        <a:p>
          <a:endParaRPr lang="en-US"/>
        </a:p>
      </dgm:t>
    </dgm:pt>
    <dgm:pt modelId="{3C407BFB-D616-BF4B-8833-3C59642B3DA2}" type="sibTrans" cxnId="{A51DD70A-BDB4-9D4F-966D-453F480257B2}">
      <dgm:prSet/>
      <dgm:spPr/>
      <dgm:t>
        <a:bodyPr/>
        <a:lstStyle/>
        <a:p>
          <a:endParaRPr lang="en-US"/>
        </a:p>
      </dgm:t>
    </dgm:pt>
    <dgm:pt modelId="{842D8C0D-BACA-7B41-B77A-45830F91F25C}" type="pres">
      <dgm:prSet presAssocID="{A0753513-71C2-A44A-8B9E-F0A7C65FFD8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2912682-28D3-704E-BD21-64783EFB0E6E}" type="pres">
      <dgm:prSet presAssocID="{DA2D8412-D430-7A43-9E10-281BAF8500BA}" presName="hierRoot1" presStyleCnt="0">
        <dgm:presLayoutVars>
          <dgm:hierBranch/>
        </dgm:presLayoutVars>
      </dgm:prSet>
      <dgm:spPr/>
    </dgm:pt>
    <dgm:pt modelId="{89EFEC3F-9321-824F-A019-32B9366217AD}" type="pres">
      <dgm:prSet presAssocID="{DA2D8412-D430-7A43-9E10-281BAF8500BA}" presName="rootComposite1" presStyleCnt="0"/>
      <dgm:spPr/>
    </dgm:pt>
    <dgm:pt modelId="{BB31BFC3-C3A7-3D4F-A2F8-2D32AE15606F}" type="pres">
      <dgm:prSet presAssocID="{DA2D8412-D430-7A43-9E10-281BAF8500BA}" presName="rootText1" presStyleLbl="node0" presStyleIdx="0" presStyleCnt="1" custScaleX="774211" custScaleY="238143" custLinFactX="100000" custLinFactNeighborX="153293" custLinFactNeighborY="-567">
        <dgm:presLayoutVars>
          <dgm:chPref val="3"/>
        </dgm:presLayoutVars>
      </dgm:prSet>
      <dgm:spPr>
        <a:prstGeom prst="roundRect">
          <a:avLst/>
        </a:prstGeom>
      </dgm:spPr>
    </dgm:pt>
    <dgm:pt modelId="{FC24CABD-69F7-CB4A-9D0D-B83CACC330DA}" type="pres">
      <dgm:prSet presAssocID="{DA2D8412-D430-7A43-9E10-281BAF8500BA}" presName="rootConnector1" presStyleLbl="node1" presStyleIdx="0" presStyleCnt="0"/>
      <dgm:spPr/>
    </dgm:pt>
    <dgm:pt modelId="{F87ABA35-3FC0-154F-98F1-D99C55227372}" type="pres">
      <dgm:prSet presAssocID="{DA2D8412-D430-7A43-9E10-281BAF8500BA}" presName="hierChild2" presStyleCnt="0"/>
      <dgm:spPr/>
    </dgm:pt>
    <dgm:pt modelId="{6E5D59F5-B37E-A549-917C-19FF45F51AAA}" type="pres">
      <dgm:prSet presAssocID="{EB7F5065-4091-2F43-86C3-9E2123F6AF6D}" presName="Name35" presStyleLbl="parChTrans1D2" presStyleIdx="0" presStyleCnt="2"/>
      <dgm:spPr/>
    </dgm:pt>
    <dgm:pt modelId="{596C407B-FCC0-974A-8343-1DFF9F98E924}" type="pres">
      <dgm:prSet presAssocID="{1FD8E832-18E2-9946-B8AA-DA2796BE90FC}" presName="hierRoot2" presStyleCnt="0">
        <dgm:presLayoutVars>
          <dgm:hierBranch/>
        </dgm:presLayoutVars>
      </dgm:prSet>
      <dgm:spPr/>
    </dgm:pt>
    <dgm:pt modelId="{45117CF4-E913-4041-AF8B-4B084D5C1CD2}" type="pres">
      <dgm:prSet presAssocID="{1FD8E832-18E2-9946-B8AA-DA2796BE90FC}" presName="rootComposite" presStyleCnt="0"/>
      <dgm:spPr/>
    </dgm:pt>
    <dgm:pt modelId="{3D4B4A31-4123-734F-8A19-D1BF9794A67B}" type="pres">
      <dgm:prSet presAssocID="{1FD8E832-18E2-9946-B8AA-DA2796BE90FC}" presName="rootText" presStyleLbl="node2" presStyleIdx="0" presStyleCnt="2" custScaleX="357329" custScaleY="133229" custLinFactNeighborX="-76131" custLinFactNeighborY="2261">
        <dgm:presLayoutVars>
          <dgm:chPref val="3"/>
        </dgm:presLayoutVars>
      </dgm:prSet>
      <dgm:spPr>
        <a:prstGeom prst="roundRect">
          <a:avLst/>
        </a:prstGeom>
      </dgm:spPr>
    </dgm:pt>
    <dgm:pt modelId="{420D6A30-C8C6-8B43-9EB0-CE0111C80E92}" type="pres">
      <dgm:prSet presAssocID="{1FD8E832-18E2-9946-B8AA-DA2796BE90FC}" presName="rootConnector" presStyleLbl="node2" presStyleIdx="0" presStyleCnt="2"/>
      <dgm:spPr/>
    </dgm:pt>
    <dgm:pt modelId="{42C110E8-9B3F-6E4F-8491-CAC36993A6D0}" type="pres">
      <dgm:prSet presAssocID="{1FD8E832-18E2-9946-B8AA-DA2796BE90FC}" presName="hierChild4" presStyleCnt="0"/>
      <dgm:spPr/>
    </dgm:pt>
    <dgm:pt modelId="{40F10108-7CAD-554B-842F-587C9B1DD473}" type="pres">
      <dgm:prSet presAssocID="{00EC236E-8229-264B-9BCC-5B4B36AA77E5}" presName="Name35" presStyleLbl="parChTrans1D3" presStyleIdx="0" presStyleCnt="6"/>
      <dgm:spPr/>
    </dgm:pt>
    <dgm:pt modelId="{02E27F64-5B32-1A48-A70E-A1652F6CC59E}" type="pres">
      <dgm:prSet presAssocID="{C6994878-68E4-D743-8093-FE8B827948DC}" presName="hierRoot2" presStyleCnt="0">
        <dgm:presLayoutVars>
          <dgm:hierBranch/>
        </dgm:presLayoutVars>
      </dgm:prSet>
      <dgm:spPr/>
    </dgm:pt>
    <dgm:pt modelId="{583BF204-B518-F44E-96F8-EE0B653C7893}" type="pres">
      <dgm:prSet presAssocID="{C6994878-68E4-D743-8093-FE8B827948DC}" presName="rootComposite" presStyleCnt="0"/>
      <dgm:spPr/>
    </dgm:pt>
    <dgm:pt modelId="{5C7FFB70-39CC-B645-B249-50939763AEA2}" type="pres">
      <dgm:prSet presAssocID="{C6994878-68E4-D743-8093-FE8B827948DC}" presName="rootText" presStyleLbl="node3" presStyleIdx="0" presStyleCnt="6" custScaleX="183545" custScaleY="202123" custLinFactNeighborX="-84830" custLinFactNeighborY="2828">
        <dgm:presLayoutVars>
          <dgm:chPref val="3"/>
        </dgm:presLayoutVars>
      </dgm:prSet>
      <dgm:spPr>
        <a:prstGeom prst="roundRect">
          <a:avLst/>
        </a:prstGeom>
      </dgm:spPr>
    </dgm:pt>
    <dgm:pt modelId="{93B573B9-0B3F-B847-8928-384567DA23C1}" type="pres">
      <dgm:prSet presAssocID="{C6994878-68E4-D743-8093-FE8B827948DC}" presName="rootConnector" presStyleLbl="node3" presStyleIdx="0" presStyleCnt="6"/>
      <dgm:spPr/>
    </dgm:pt>
    <dgm:pt modelId="{54C4A013-D85B-2046-9E28-58BBD703FD43}" type="pres">
      <dgm:prSet presAssocID="{C6994878-68E4-D743-8093-FE8B827948DC}" presName="hierChild4" presStyleCnt="0"/>
      <dgm:spPr/>
    </dgm:pt>
    <dgm:pt modelId="{D669D83E-F70E-904A-A5C0-17B3C15CF551}" type="pres">
      <dgm:prSet presAssocID="{5A50721E-890F-514A-B9EF-F436EDC1DCBE}" presName="Name35" presStyleLbl="parChTrans1D4" presStyleIdx="0" presStyleCnt="45"/>
      <dgm:spPr/>
    </dgm:pt>
    <dgm:pt modelId="{04319DDB-8912-E146-8616-6FD5E28A00BE}" type="pres">
      <dgm:prSet presAssocID="{9058B99E-8A5C-2F47-8860-C37A0EA962DD}" presName="hierRoot2" presStyleCnt="0">
        <dgm:presLayoutVars>
          <dgm:hierBranch/>
        </dgm:presLayoutVars>
      </dgm:prSet>
      <dgm:spPr/>
    </dgm:pt>
    <dgm:pt modelId="{35EEED6D-C965-E143-A1D7-256146F3BE4C}" type="pres">
      <dgm:prSet presAssocID="{9058B99E-8A5C-2F47-8860-C37A0EA962DD}" presName="rootComposite" presStyleCnt="0"/>
      <dgm:spPr/>
    </dgm:pt>
    <dgm:pt modelId="{D52B4A36-988A-4247-960A-45CD839D2C72}" type="pres">
      <dgm:prSet presAssocID="{9058B99E-8A5C-2F47-8860-C37A0EA962DD}" presName="rootText" presStyleLbl="node4" presStyleIdx="0" presStyleCnt="45" custScaleX="183545" custScaleY="202123" custLinFactNeighborX="-84830" custLinFactNeighborY="2828">
        <dgm:presLayoutVars>
          <dgm:chPref val="3"/>
        </dgm:presLayoutVars>
      </dgm:prSet>
      <dgm:spPr>
        <a:prstGeom prst="roundRect">
          <a:avLst/>
        </a:prstGeom>
      </dgm:spPr>
    </dgm:pt>
    <dgm:pt modelId="{D10814E6-1822-8746-BC0B-D7A246B10748}" type="pres">
      <dgm:prSet presAssocID="{9058B99E-8A5C-2F47-8860-C37A0EA962DD}" presName="rootConnector" presStyleLbl="node4" presStyleIdx="0" presStyleCnt="45"/>
      <dgm:spPr/>
    </dgm:pt>
    <dgm:pt modelId="{DAC7AF48-82E6-434F-BC43-3E5C01E7D983}" type="pres">
      <dgm:prSet presAssocID="{9058B99E-8A5C-2F47-8860-C37A0EA962DD}" presName="hierChild4" presStyleCnt="0"/>
      <dgm:spPr/>
    </dgm:pt>
    <dgm:pt modelId="{A51C0857-417D-A742-B4AD-41B1817BEDF2}" type="pres">
      <dgm:prSet presAssocID="{9058B99E-8A5C-2F47-8860-C37A0EA962DD}" presName="hierChild5" presStyleCnt="0"/>
      <dgm:spPr/>
    </dgm:pt>
    <dgm:pt modelId="{E5FA02DF-E7BA-C743-A984-44C538BDAD27}" type="pres">
      <dgm:prSet presAssocID="{C6994878-68E4-D743-8093-FE8B827948DC}" presName="hierChild5" presStyleCnt="0"/>
      <dgm:spPr/>
    </dgm:pt>
    <dgm:pt modelId="{DA05F837-1C86-744F-A25F-2744A4D0615A}" type="pres">
      <dgm:prSet presAssocID="{AE969D96-B678-1F45-8D42-0E7D020431B9}" presName="Name35" presStyleLbl="parChTrans1D3" presStyleIdx="1" presStyleCnt="6"/>
      <dgm:spPr/>
    </dgm:pt>
    <dgm:pt modelId="{BC0F44FC-6310-E24C-9D40-8F5869FC4796}" type="pres">
      <dgm:prSet presAssocID="{51BDDA48-BDC4-184C-9B22-9ED300057E5F}" presName="hierRoot2" presStyleCnt="0">
        <dgm:presLayoutVars>
          <dgm:hierBranch/>
        </dgm:presLayoutVars>
      </dgm:prSet>
      <dgm:spPr/>
    </dgm:pt>
    <dgm:pt modelId="{B422E6DE-66BB-B947-8319-F9C650705B7F}" type="pres">
      <dgm:prSet presAssocID="{51BDDA48-BDC4-184C-9B22-9ED300057E5F}" presName="rootComposite" presStyleCnt="0"/>
      <dgm:spPr/>
    </dgm:pt>
    <dgm:pt modelId="{90637AB6-C9C8-B549-84E5-97448288D8DA}" type="pres">
      <dgm:prSet presAssocID="{51BDDA48-BDC4-184C-9B22-9ED300057E5F}" presName="rootText" presStyleLbl="node3" presStyleIdx="1" presStyleCnt="6" custScaleX="183545" custScaleY="202123" custLinFactNeighborX="-15715" custLinFactNeighborY="5656">
        <dgm:presLayoutVars>
          <dgm:chPref val="3"/>
        </dgm:presLayoutVars>
      </dgm:prSet>
      <dgm:spPr>
        <a:prstGeom prst="roundRect">
          <a:avLst/>
        </a:prstGeom>
      </dgm:spPr>
    </dgm:pt>
    <dgm:pt modelId="{17C8FA87-CEFD-B540-B81D-2A8409957577}" type="pres">
      <dgm:prSet presAssocID="{51BDDA48-BDC4-184C-9B22-9ED300057E5F}" presName="rootConnector" presStyleLbl="node3" presStyleIdx="1" presStyleCnt="6"/>
      <dgm:spPr/>
    </dgm:pt>
    <dgm:pt modelId="{7255F424-B65D-F246-A1AB-48C59FC29A60}" type="pres">
      <dgm:prSet presAssocID="{51BDDA48-BDC4-184C-9B22-9ED300057E5F}" presName="hierChild4" presStyleCnt="0"/>
      <dgm:spPr/>
    </dgm:pt>
    <dgm:pt modelId="{C0D6D4BE-2642-9242-A002-1FF1F9833CD0}" type="pres">
      <dgm:prSet presAssocID="{9BFA7416-A37F-B64A-9370-A6F7CBE66672}" presName="Name35" presStyleLbl="parChTrans1D4" presStyleIdx="1" presStyleCnt="45"/>
      <dgm:spPr/>
    </dgm:pt>
    <dgm:pt modelId="{45229ABE-42A3-D849-B669-4FC9CFE5D961}" type="pres">
      <dgm:prSet presAssocID="{957EAF61-35BF-7E44-86E3-8265C8335CA6}" presName="hierRoot2" presStyleCnt="0">
        <dgm:presLayoutVars>
          <dgm:hierBranch/>
        </dgm:presLayoutVars>
      </dgm:prSet>
      <dgm:spPr/>
    </dgm:pt>
    <dgm:pt modelId="{CED54C11-876C-FB4C-B54F-83E7950F89AF}" type="pres">
      <dgm:prSet presAssocID="{957EAF61-35BF-7E44-86E3-8265C8335CA6}" presName="rootComposite" presStyleCnt="0"/>
      <dgm:spPr/>
    </dgm:pt>
    <dgm:pt modelId="{9F4B7EAB-E105-8443-BC91-239878950ADB}" type="pres">
      <dgm:prSet presAssocID="{957EAF61-35BF-7E44-86E3-8265C8335CA6}" presName="rootText" presStyleLbl="node4" presStyleIdx="1" presStyleCnt="45" custScaleX="183545" custScaleY="202123" custLinFactNeighborX="-15715" custLinFactNeighborY="5656">
        <dgm:presLayoutVars>
          <dgm:chPref val="3"/>
        </dgm:presLayoutVars>
      </dgm:prSet>
      <dgm:spPr>
        <a:prstGeom prst="roundRect">
          <a:avLst/>
        </a:prstGeom>
      </dgm:spPr>
    </dgm:pt>
    <dgm:pt modelId="{11CFC838-21CD-DC4E-867D-81B85B677CD0}" type="pres">
      <dgm:prSet presAssocID="{957EAF61-35BF-7E44-86E3-8265C8335CA6}" presName="rootConnector" presStyleLbl="node4" presStyleIdx="1" presStyleCnt="45"/>
      <dgm:spPr/>
    </dgm:pt>
    <dgm:pt modelId="{341045A9-7D59-674C-A988-91D136CA4F04}" type="pres">
      <dgm:prSet presAssocID="{957EAF61-35BF-7E44-86E3-8265C8335CA6}" presName="hierChild4" presStyleCnt="0"/>
      <dgm:spPr/>
    </dgm:pt>
    <dgm:pt modelId="{38CD1094-20CB-EC47-867A-65F7759740B3}" type="pres">
      <dgm:prSet presAssocID="{957EAF61-35BF-7E44-86E3-8265C8335CA6}" presName="hierChild5" presStyleCnt="0"/>
      <dgm:spPr/>
    </dgm:pt>
    <dgm:pt modelId="{08E116C7-333E-F144-A3E0-3F9D697B5C8F}" type="pres">
      <dgm:prSet presAssocID="{51BDDA48-BDC4-184C-9B22-9ED300057E5F}" presName="hierChild5" presStyleCnt="0"/>
      <dgm:spPr/>
    </dgm:pt>
    <dgm:pt modelId="{ADDDC262-8453-F941-9E23-9AAE5240F952}" type="pres">
      <dgm:prSet presAssocID="{00436D4D-A7A5-5645-AD47-38AE3A7472B1}" presName="Name35" presStyleLbl="parChTrans1D3" presStyleIdx="2" presStyleCnt="6"/>
      <dgm:spPr/>
    </dgm:pt>
    <dgm:pt modelId="{DA67D529-5940-E445-817D-A951BCD151DA}" type="pres">
      <dgm:prSet presAssocID="{7D33FAD1-7045-7342-AB74-87B6F2EEA0D0}" presName="hierRoot2" presStyleCnt="0">
        <dgm:presLayoutVars>
          <dgm:hierBranch/>
        </dgm:presLayoutVars>
      </dgm:prSet>
      <dgm:spPr/>
    </dgm:pt>
    <dgm:pt modelId="{1D9F540E-1C1C-6042-9145-7831D3A0890E}" type="pres">
      <dgm:prSet presAssocID="{7D33FAD1-7045-7342-AB74-87B6F2EEA0D0}" presName="rootComposite" presStyleCnt="0"/>
      <dgm:spPr/>
    </dgm:pt>
    <dgm:pt modelId="{F2B37523-3BA4-EC49-AFDF-464140DF9CFF}" type="pres">
      <dgm:prSet presAssocID="{7D33FAD1-7045-7342-AB74-87B6F2EEA0D0}" presName="rootText" presStyleLbl="node3" presStyleIdx="2" presStyleCnt="6" custScaleX="183545" custScaleY="202123" custLinFactNeighborX="-27026" custLinFactNeighborY="2828">
        <dgm:presLayoutVars>
          <dgm:chPref val="3"/>
        </dgm:presLayoutVars>
      </dgm:prSet>
      <dgm:spPr>
        <a:prstGeom prst="roundRect">
          <a:avLst/>
        </a:prstGeom>
      </dgm:spPr>
    </dgm:pt>
    <dgm:pt modelId="{3123A0B2-E669-D349-B878-0FAF32AC7793}" type="pres">
      <dgm:prSet presAssocID="{7D33FAD1-7045-7342-AB74-87B6F2EEA0D0}" presName="rootConnector" presStyleLbl="node3" presStyleIdx="2" presStyleCnt="6"/>
      <dgm:spPr/>
    </dgm:pt>
    <dgm:pt modelId="{5FF51D7E-C2E3-BD4E-BBAE-BB0B95D3E771}" type="pres">
      <dgm:prSet presAssocID="{7D33FAD1-7045-7342-AB74-87B6F2EEA0D0}" presName="hierChild4" presStyleCnt="0"/>
      <dgm:spPr/>
    </dgm:pt>
    <dgm:pt modelId="{26BCC570-6F49-9047-AD91-258EF796DB83}" type="pres">
      <dgm:prSet presAssocID="{7AAD916D-E65A-AF47-8475-1519E441A04C}" presName="Name35" presStyleLbl="parChTrans1D4" presStyleIdx="2" presStyleCnt="45"/>
      <dgm:spPr/>
    </dgm:pt>
    <dgm:pt modelId="{35DDC9B6-F1AD-F948-ACE3-44EA8E6BF1F8}" type="pres">
      <dgm:prSet presAssocID="{D9A86B72-3E0C-BE44-9849-88132AA521BD}" presName="hierRoot2" presStyleCnt="0">
        <dgm:presLayoutVars>
          <dgm:hierBranch/>
        </dgm:presLayoutVars>
      </dgm:prSet>
      <dgm:spPr/>
    </dgm:pt>
    <dgm:pt modelId="{B1FA28DA-9AB9-9842-8D83-B0020EFA7888}" type="pres">
      <dgm:prSet presAssocID="{D9A86B72-3E0C-BE44-9849-88132AA521BD}" presName="rootComposite" presStyleCnt="0"/>
      <dgm:spPr/>
    </dgm:pt>
    <dgm:pt modelId="{F4DCB601-178C-8B48-B7CF-4AD96043FC24}" type="pres">
      <dgm:prSet presAssocID="{D9A86B72-3E0C-BE44-9849-88132AA521BD}" presName="rootText" presStyleLbl="node4" presStyleIdx="2" presStyleCnt="45" custScaleX="183545" custScaleY="202123" custLinFactNeighborX="-27026" custLinFactNeighborY="2828">
        <dgm:presLayoutVars>
          <dgm:chPref val="3"/>
        </dgm:presLayoutVars>
      </dgm:prSet>
      <dgm:spPr>
        <a:prstGeom prst="roundRect">
          <a:avLst/>
        </a:prstGeom>
      </dgm:spPr>
    </dgm:pt>
    <dgm:pt modelId="{1395B951-D6D4-FB48-A326-34FBF707309C}" type="pres">
      <dgm:prSet presAssocID="{D9A86B72-3E0C-BE44-9849-88132AA521BD}" presName="rootConnector" presStyleLbl="node4" presStyleIdx="2" presStyleCnt="45"/>
      <dgm:spPr/>
    </dgm:pt>
    <dgm:pt modelId="{B977FFBB-5210-534F-B6E1-AEA6F7475AF7}" type="pres">
      <dgm:prSet presAssocID="{D9A86B72-3E0C-BE44-9849-88132AA521BD}" presName="hierChild4" presStyleCnt="0"/>
      <dgm:spPr/>
    </dgm:pt>
    <dgm:pt modelId="{12F2326F-BE97-8C4E-8A5B-C4A6785A2791}" type="pres">
      <dgm:prSet presAssocID="{D9A86B72-3E0C-BE44-9849-88132AA521BD}" presName="hierChild5" presStyleCnt="0"/>
      <dgm:spPr/>
    </dgm:pt>
    <dgm:pt modelId="{D32ACE72-EF11-8A48-A36D-5E204F182C82}" type="pres">
      <dgm:prSet presAssocID="{7D33FAD1-7045-7342-AB74-87B6F2EEA0D0}" presName="hierChild5" presStyleCnt="0"/>
      <dgm:spPr/>
    </dgm:pt>
    <dgm:pt modelId="{1411472C-68C8-EC46-9A15-F678646A6C76}" type="pres">
      <dgm:prSet presAssocID="{1FD8E832-18E2-9946-B8AA-DA2796BE90FC}" presName="hierChild5" presStyleCnt="0"/>
      <dgm:spPr/>
    </dgm:pt>
    <dgm:pt modelId="{6BE6AE3F-38BC-B846-8674-F8E470667176}" type="pres">
      <dgm:prSet presAssocID="{80390011-7C1A-2B42-8358-4003B1302D4F}" presName="Name35" presStyleLbl="parChTrans1D2" presStyleIdx="1" presStyleCnt="2"/>
      <dgm:spPr/>
    </dgm:pt>
    <dgm:pt modelId="{5790341F-88FA-DC4A-B0DC-3F51607A9316}" type="pres">
      <dgm:prSet presAssocID="{8F9D3A16-A1CB-B144-89B6-322CC6CD68C8}" presName="hierRoot2" presStyleCnt="0">
        <dgm:presLayoutVars>
          <dgm:hierBranch/>
        </dgm:presLayoutVars>
      </dgm:prSet>
      <dgm:spPr/>
    </dgm:pt>
    <dgm:pt modelId="{3BE8AD47-34BB-EB46-B011-910082336F6B}" type="pres">
      <dgm:prSet presAssocID="{8F9D3A16-A1CB-B144-89B6-322CC6CD68C8}" presName="rootComposite" presStyleCnt="0"/>
      <dgm:spPr/>
    </dgm:pt>
    <dgm:pt modelId="{FE5E558A-6CFF-054F-94C8-2FA0EE471E30}" type="pres">
      <dgm:prSet presAssocID="{8F9D3A16-A1CB-B144-89B6-322CC6CD68C8}" presName="rootText" presStyleLbl="node2" presStyleIdx="1" presStyleCnt="2" custScaleX="357329" custScaleY="133229" custLinFactX="100000" custLinFactNeighborX="153293" custLinFactNeighborY="-567">
        <dgm:presLayoutVars>
          <dgm:chPref val="3"/>
        </dgm:presLayoutVars>
      </dgm:prSet>
      <dgm:spPr>
        <a:prstGeom prst="roundRect">
          <a:avLst/>
        </a:prstGeom>
      </dgm:spPr>
    </dgm:pt>
    <dgm:pt modelId="{F3328497-6F9A-5C48-9D36-9EE83D7F4748}" type="pres">
      <dgm:prSet presAssocID="{8F9D3A16-A1CB-B144-89B6-322CC6CD68C8}" presName="rootConnector" presStyleLbl="node2" presStyleIdx="1" presStyleCnt="2"/>
      <dgm:spPr/>
    </dgm:pt>
    <dgm:pt modelId="{67AA2319-D7E9-EA41-9443-45DA78AB9371}" type="pres">
      <dgm:prSet presAssocID="{8F9D3A16-A1CB-B144-89B6-322CC6CD68C8}" presName="hierChild4" presStyleCnt="0"/>
      <dgm:spPr/>
    </dgm:pt>
    <dgm:pt modelId="{F47BA607-871C-F945-B01A-F5D4ECCEA83E}" type="pres">
      <dgm:prSet presAssocID="{BDA0332A-230D-2441-94AB-0B3F744BADB5}" presName="Name35" presStyleLbl="parChTrans1D3" presStyleIdx="3" presStyleCnt="6"/>
      <dgm:spPr/>
    </dgm:pt>
    <dgm:pt modelId="{5FA0F105-987D-CC4A-A831-DEA4F10126A9}" type="pres">
      <dgm:prSet presAssocID="{565DF25D-D83E-F84C-92DF-0A78856A725E}" presName="hierRoot2" presStyleCnt="0">
        <dgm:presLayoutVars>
          <dgm:hierBranch/>
        </dgm:presLayoutVars>
      </dgm:prSet>
      <dgm:spPr/>
    </dgm:pt>
    <dgm:pt modelId="{79610FA7-EBE2-2F4E-A235-4A52592961B8}" type="pres">
      <dgm:prSet presAssocID="{565DF25D-D83E-F84C-92DF-0A78856A725E}" presName="rootComposite" presStyleCnt="0"/>
      <dgm:spPr/>
    </dgm:pt>
    <dgm:pt modelId="{6876C503-C118-A942-984F-056AE6781A6B}" type="pres">
      <dgm:prSet presAssocID="{565DF25D-D83E-F84C-92DF-0A78856A725E}" presName="rootText" presStyleLbl="node3" presStyleIdx="3" presStyleCnt="6" custScaleX="346141" custScaleY="214182">
        <dgm:presLayoutVars>
          <dgm:chPref val="3"/>
        </dgm:presLayoutVars>
      </dgm:prSet>
      <dgm:spPr>
        <a:prstGeom prst="roundRect">
          <a:avLst/>
        </a:prstGeom>
      </dgm:spPr>
    </dgm:pt>
    <dgm:pt modelId="{75E8F033-BDCB-4A43-8D9F-90CBD6C9AA5D}" type="pres">
      <dgm:prSet presAssocID="{565DF25D-D83E-F84C-92DF-0A78856A725E}" presName="rootConnector" presStyleLbl="node3" presStyleIdx="3" presStyleCnt="6"/>
      <dgm:spPr/>
    </dgm:pt>
    <dgm:pt modelId="{6BFE18E6-0215-AA4A-BB5A-872F7987550F}" type="pres">
      <dgm:prSet presAssocID="{565DF25D-D83E-F84C-92DF-0A78856A725E}" presName="hierChild4" presStyleCnt="0"/>
      <dgm:spPr/>
    </dgm:pt>
    <dgm:pt modelId="{9667ED0B-6FB3-4347-9532-4DE2F08C6736}" type="pres">
      <dgm:prSet presAssocID="{C7350F23-79E7-354D-AC0C-AF5E82773651}" presName="Name35" presStyleLbl="parChTrans1D4" presStyleIdx="3" presStyleCnt="45"/>
      <dgm:spPr/>
    </dgm:pt>
    <dgm:pt modelId="{D090515E-4EE8-3840-9828-E3426F2311A7}" type="pres">
      <dgm:prSet presAssocID="{F89AFADF-6000-4C4A-8D7C-0C94D27AD603}" presName="hierRoot2" presStyleCnt="0">
        <dgm:presLayoutVars>
          <dgm:hierBranch/>
        </dgm:presLayoutVars>
      </dgm:prSet>
      <dgm:spPr/>
    </dgm:pt>
    <dgm:pt modelId="{A988965D-302F-434B-BBAD-AFE7F9913231}" type="pres">
      <dgm:prSet presAssocID="{F89AFADF-6000-4C4A-8D7C-0C94D27AD603}" presName="rootComposite" presStyleCnt="0"/>
      <dgm:spPr/>
    </dgm:pt>
    <dgm:pt modelId="{E0FF820C-4539-6E49-9A61-CC539ECF92B6}" type="pres">
      <dgm:prSet presAssocID="{F89AFADF-6000-4C4A-8D7C-0C94D27AD603}" presName="rootText" presStyleLbl="node4" presStyleIdx="3" presStyleCnt="45" custScaleX="344148" custScaleY="144741">
        <dgm:presLayoutVars>
          <dgm:chPref val="3"/>
        </dgm:presLayoutVars>
      </dgm:prSet>
      <dgm:spPr>
        <a:prstGeom prst="roundRect">
          <a:avLst/>
        </a:prstGeom>
      </dgm:spPr>
    </dgm:pt>
    <dgm:pt modelId="{E580B89C-0229-1246-969B-9DD9FF12D54C}" type="pres">
      <dgm:prSet presAssocID="{F89AFADF-6000-4C4A-8D7C-0C94D27AD603}" presName="rootConnector" presStyleLbl="node4" presStyleIdx="3" presStyleCnt="45"/>
      <dgm:spPr/>
    </dgm:pt>
    <dgm:pt modelId="{28E7CC74-8CC5-2C4A-B612-7E9E7CF4A43E}" type="pres">
      <dgm:prSet presAssocID="{F89AFADF-6000-4C4A-8D7C-0C94D27AD603}" presName="hierChild4" presStyleCnt="0"/>
      <dgm:spPr/>
    </dgm:pt>
    <dgm:pt modelId="{650B1D50-C2B1-EC40-A4B9-F84D6E44F504}" type="pres">
      <dgm:prSet presAssocID="{F89AFADF-6000-4C4A-8D7C-0C94D27AD603}" presName="hierChild5" presStyleCnt="0"/>
      <dgm:spPr/>
    </dgm:pt>
    <dgm:pt modelId="{0EE499FD-1373-4643-BFCA-B75C8EA35B43}" type="pres">
      <dgm:prSet presAssocID="{565DF25D-D83E-F84C-92DF-0A78856A725E}" presName="hierChild5" presStyleCnt="0"/>
      <dgm:spPr/>
    </dgm:pt>
    <dgm:pt modelId="{5FFB3B14-3878-A041-A94D-426A90F25262}" type="pres">
      <dgm:prSet presAssocID="{147DB041-BC10-C34A-89F3-3ED1F48B41D5}" presName="Name35" presStyleLbl="parChTrans1D3" presStyleIdx="4" presStyleCnt="6"/>
      <dgm:spPr/>
    </dgm:pt>
    <dgm:pt modelId="{90222086-9019-3948-A7D7-7840A0D433D4}" type="pres">
      <dgm:prSet presAssocID="{13199357-4172-FC47-87E4-610346441E88}" presName="hierRoot2" presStyleCnt="0">
        <dgm:presLayoutVars>
          <dgm:hierBranch/>
        </dgm:presLayoutVars>
      </dgm:prSet>
      <dgm:spPr/>
    </dgm:pt>
    <dgm:pt modelId="{0F811D44-5047-4140-A281-046102A60F52}" type="pres">
      <dgm:prSet presAssocID="{13199357-4172-FC47-87E4-610346441E88}" presName="rootComposite" presStyleCnt="0"/>
      <dgm:spPr/>
    </dgm:pt>
    <dgm:pt modelId="{009EBA30-4554-8F48-A089-5F5586BD95A6}" type="pres">
      <dgm:prSet presAssocID="{13199357-4172-FC47-87E4-610346441E88}" presName="rootText" presStyleLbl="node3" presStyleIdx="4" presStyleCnt="6" custScaleX="346141" custScaleY="214182">
        <dgm:presLayoutVars>
          <dgm:chPref val="3"/>
        </dgm:presLayoutVars>
      </dgm:prSet>
      <dgm:spPr>
        <a:prstGeom prst="roundRect">
          <a:avLst/>
        </a:prstGeom>
      </dgm:spPr>
    </dgm:pt>
    <dgm:pt modelId="{C38FCB76-AABC-BA4F-943F-64EA529DBF49}" type="pres">
      <dgm:prSet presAssocID="{13199357-4172-FC47-87E4-610346441E88}" presName="rootConnector" presStyleLbl="node3" presStyleIdx="4" presStyleCnt="6"/>
      <dgm:spPr/>
    </dgm:pt>
    <dgm:pt modelId="{C627258D-85A3-6144-9C32-2440D2446ABE}" type="pres">
      <dgm:prSet presAssocID="{13199357-4172-FC47-87E4-610346441E88}" presName="hierChild4" presStyleCnt="0"/>
      <dgm:spPr/>
    </dgm:pt>
    <dgm:pt modelId="{30E4B9FC-62CE-4E40-8891-DC017430970E}" type="pres">
      <dgm:prSet presAssocID="{B07E0B94-B695-464E-B6F4-6611C00A8A4D}" presName="Name35" presStyleLbl="parChTrans1D4" presStyleIdx="4" presStyleCnt="45"/>
      <dgm:spPr/>
    </dgm:pt>
    <dgm:pt modelId="{214BF0C2-5D87-A341-8406-D2E7D5126D6B}" type="pres">
      <dgm:prSet presAssocID="{6507EEDA-C245-C24D-AB69-6F6A5FCAD0DE}" presName="hierRoot2" presStyleCnt="0">
        <dgm:presLayoutVars>
          <dgm:hierBranch/>
        </dgm:presLayoutVars>
      </dgm:prSet>
      <dgm:spPr/>
    </dgm:pt>
    <dgm:pt modelId="{87F1BC46-FEBD-E544-8896-56B7995E7B7E}" type="pres">
      <dgm:prSet presAssocID="{6507EEDA-C245-C24D-AB69-6F6A5FCAD0DE}" presName="rootComposite" presStyleCnt="0"/>
      <dgm:spPr/>
    </dgm:pt>
    <dgm:pt modelId="{FC2104EE-66DC-A946-A4DC-19A7308FE34E}" type="pres">
      <dgm:prSet presAssocID="{6507EEDA-C245-C24D-AB69-6F6A5FCAD0DE}" presName="rootText" presStyleLbl="node4" presStyleIdx="4" presStyleCnt="45" custScaleX="344148" custScaleY="206689">
        <dgm:presLayoutVars>
          <dgm:chPref val="3"/>
        </dgm:presLayoutVars>
      </dgm:prSet>
      <dgm:spPr>
        <a:prstGeom prst="roundRect">
          <a:avLst/>
        </a:prstGeom>
      </dgm:spPr>
    </dgm:pt>
    <dgm:pt modelId="{4FF7A3D9-4DD3-9F4F-B4CD-0FA56742B0FD}" type="pres">
      <dgm:prSet presAssocID="{6507EEDA-C245-C24D-AB69-6F6A5FCAD0DE}" presName="rootConnector" presStyleLbl="node4" presStyleIdx="4" presStyleCnt="45"/>
      <dgm:spPr/>
    </dgm:pt>
    <dgm:pt modelId="{E2943C53-C863-C249-B6AF-6DAF873A40DE}" type="pres">
      <dgm:prSet presAssocID="{6507EEDA-C245-C24D-AB69-6F6A5FCAD0DE}" presName="hierChild4" presStyleCnt="0"/>
      <dgm:spPr/>
    </dgm:pt>
    <dgm:pt modelId="{A3DF01E3-46F7-3941-859D-4034A707263F}" type="pres">
      <dgm:prSet presAssocID="{CAE8B5D8-D481-D442-8205-5217ECD29F57}" presName="Name35" presStyleLbl="parChTrans1D4" presStyleIdx="5" presStyleCnt="45"/>
      <dgm:spPr/>
    </dgm:pt>
    <dgm:pt modelId="{013F6D9E-D8F9-4941-85BF-F2E63CEA0580}" type="pres">
      <dgm:prSet presAssocID="{CFD4EB63-3F13-7F42-80C0-73BFDF766123}" presName="hierRoot2" presStyleCnt="0">
        <dgm:presLayoutVars>
          <dgm:hierBranch/>
        </dgm:presLayoutVars>
      </dgm:prSet>
      <dgm:spPr/>
    </dgm:pt>
    <dgm:pt modelId="{1DBDB91C-74FE-FD4E-A345-0365E3E26F31}" type="pres">
      <dgm:prSet presAssocID="{CFD4EB63-3F13-7F42-80C0-73BFDF766123}" presName="rootComposite" presStyleCnt="0"/>
      <dgm:spPr/>
    </dgm:pt>
    <dgm:pt modelId="{E6DC902E-66A0-BA41-A30A-477A72FB7BEC}" type="pres">
      <dgm:prSet presAssocID="{CFD4EB63-3F13-7F42-80C0-73BFDF766123}" presName="rootText" presStyleLbl="node4" presStyleIdx="5" presStyleCnt="45" custScaleX="156510" custScaleY="182510" custLinFactNeighborX="-79972" custLinFactNeighborY="31558">
        <dgm:presLayoutVars>
          <dgm:chPref val="3"/>
        </dgm:presLayoutVars>
      </dgm:prSet>
      <dgm:spPr>
        <a:prstGeom prst="roundRect">
          <a:avLst/>
        </a:prstGeom>
      </dgm:spPr>
    </dgm:pt>
    <dgm:pt modelId="{4224C7BC-55B3-DE42-810B-68CB99440FCF}" type="pres">
      <dgm:prSet presAssocID="{CFD4EB63-3F13-7F42-80C0-73BFDF766123}" presName="rootConnector" presStyleLbl="node4" presStyleIdx="5" presStyleCnt="45"/>
      <dgm:spPr/>
    </dgm:pt>
    <dgm:pt modelId="{5D2712A6-6600-C549-B246-A085575C805A}" type="pres">
      <dgm:prSet presAssocID="{CFD4EB63-3F13-7F42-80C0-73BFDF766123}" presName="hierChild4" presStyleCnt="0"/>
      <dgm:spPr/>
    </dgm:pt>
    <dgm:pt modelId="{D34AE1CB-D4F8-9146-9A30-5D7F708EE8F7}" type="pres">
      <dgm:prSet presAssocID="{16F669FF-C303-7242-9841-C491A006AB0D}" presName="Name35" presStyleLbl="parChTrans1D4" presStyleIdx="6" presStyleCnt="45"/>
      <dgm:spPr/>
    </dgm:pt>
    <dgm:pt modelId="{5A8D653D-6AA8-AA4C-B029-C2ECFCBADD76}" type="pres">
      <dgm:prSet presAssocID="{9ACF6A74-7C0C-FB45-9B8C-1C8775EE1658}" presName="hierRoot2" presStyleCnt="0">
        <dgm:presLayoutVars>
          <dgm:hierBranch/>
        </dgm:presLayoutVars>
      </dgm:prSet>
      <dgm:spPr/>
    </dgm:pt>
    <dgm:pt modelId="{4B9CD0C7-68DF-B948-A08C-61E1DEB532EB}" type="pres">
      <dgm:prSet presAssocID="{9ACF6A74-7C0C-FB45-9B8C-1C8775EE1658}" presName="rootComposite" presStyleCnt="0"/>
      <dgm:spPr/>
    </dgm:pt>
    <dgm:pt modelId="{E337E0EA-F8EF-F24E-B41D-8A9D12EB1127}" type="pres">
      <dgm:prSet presAssocID="{9ACF6A74-7C0C-FB45-9B8C-1C8775EE1658}" presName="rootText" presStyleLbl="node4" presStyleIdx="6" presStyleCnt="45" custScaleX="177170" custScaleY="182510" custLinFactNeighborX="-79972" custLinFactNeighborY="31558">
        <dgm:presLayoutVars>
          <dgm:chPref val="3"/>
        </dgm:presLayoutVars>
      </dgm:prSet>
      <dgm:spPr>
        <a:prstGeom prst="roundRect">
          <a:avLst/>
        </a:prstGeom>
      </dgm:spPr>
    </dgm:pt>
    <dgm:pt modelId="{F7B2E455-0175-B142-A4FC-C31C295B625A}" type="pres">
      <dgm:prSet presAssocID="{9ACF6A74-7C0C-FB45-9B8C-1C8775EE1658}" presName="rootConnector" presStyleLbl="node4" presStyleIdx="6" presStyleCnt="45"/>
      <dgm:spPr/>
    </dgm:pt>
    <dgm:pt modelId="{CBF64AB0-3076-FA45-BD50-F26A06BC447A}" type="pres">
      <dgm:prSet presAssocID="{9ACF6A74-7C0C-FB45-9B8C-1C8775EE1658}" presName="hierChild4" presStyleCnt="0"/>
      <dgm:spPr/>
    </dgm:pt>
    <dgm:pt modelId="{F19E495B-F084-8C4E-9809-765F015E2B2F}" type="pres">
      <dgm:prSet presAssocID="{9ACF6A74-7C0C-FB45-9B8C-1C8775EE1658}" presName="hierChild5" presStyleCnt="0"/>
      <dgm:spPr/>
    </dgm:pt>
    <dgm:pt modelId="{E85CCEB4-501D-9746-87FA-66D06E0FDE37}" type="pres">
      <dgm:prSet presAssocID="{CFD4EB63-3F13-7F42-80C0-73BFDF766123}" presName="hierChild5" presStyleCnt="0"/>
      <dgm:spPr/>
    </dgm:pt>
    <dgm:pt modelId="{1816D642-6BA8-2344-A354-A3B3EF60EC2B}" type="pres">
      <dgm:prSet presAssocID="{44FABB9B-F7B5-6141-A366-203FE332B692}" presName="Name35" presStyleLbl="parChTrans1D4" presStyleIdx="7" presStyleCnt="45"/>
      <dgm:spPr/>
    </dgm:pt>
    <dgm:pt modelId="{1B99F9A6-54E3-044C-8BCC-6339897FD0D3}" type="pres">
      <dgm:prSet presAssocID="{02A6D6C4-F8CB-0A4C-9F6F-A3696539674A}" presName="hierRoot2" presStyleCnt="0">
        <dgm:presLayoutVars>
          <dgm:hierBranch/>
        </dgm:presLayoutVars>
      </dgm:prSet>
      <dgm:spPr/>
    </dgm:pt>
    <dgm:pt modelId="{16043D63-FBF6-0649-8460-5236472E9220}" type="pres">
      <dgm:prSet presAssocID="{02A6D6C4-F8CB-0A4C-9F6F-A3696539674A}" presName="rootComposite" presStyleCnt="0"/>
      <dgm:spPr/>
    </dgm:pt>
    <dgm:pt modelId="{E25D1CE2-FE36-DD4B-926B-572F8C8E7797}" type="pres">
      <dgm:prSet presAssocID="{02A6D6C4-F8CB-0A4C-9F6F-A3696539674A}" presName="rootText" presStyleLbl="node4" presStyleIdx="7" presStyleCnt="45" custScaleX="186314" custScaleY="182510" custLinFactNeighborX="-79972" custLinFactNeighborY="31558">
        <dgm:presLayoutVars>
          <dgm:chPref val="3"/>
        </dgm:presLayoutVars>
      </dgm:prSet>
      <dgm:spPr>
        <a:prstGeom prst="roundRect">
          <a:avLst/>
        </a:prstGeom>
      </dgm:spPr>
    </dgm:pt>
    <dgm:pt modelId="{DB224DAA-27DE-B248-B255-F50441E0F9C1}" type="pres">
      <dgm:prSet presAssocID="{02A6D6C4-F8CB-0A4C-9F6F-A3696539674A}" presName="rootConnector" presStyleLbl="node4" presStyleIdx="7" presStyleCnt="45"/>
      <dgm:spPr/>
    </dgm:pt>
    <dgm:pt modelId="{C0A95490-6BCA-BA45-948F-A7A4B4490074}" type="pres">
      <dgm:prSet presAssocID="{02A6D6C4-F8CB-0A4C-9F6F-A3696539674A}" presName="hierChild4" presStyleCnt="0"/>
      <dgm:spPr/>
    </dgm:pt>
    <dgm:pt modelId="{015658DB-58F9-1744-AB5D-37E04E271198}" type="pres">
      <dgm:prSet presAssocID="{649D5946-C111-7442-905A-0DF6FCE9F7CF}" presName="Name35" presStyleLbl="parChTrans1D4" presStyleIdx="8" presStyleCnt="45"/>
      <dgm:spPr/>
    </dgm:pt>
    <dgm:pt modelId="{77045F3E-C537-0944-878C-DA23B8A7AEA3}" type="pres">
      <dgm:prSet presAssocID="{0E254121-31B0-814D-886B-15BE78D75C60}" presName="hierRoot2" presStyleCnt="0">
        <dgm:presLayoutVars>
          <dgm:hierBranch/>
        </dgm:presLayoutVars>
      </dgm:prSet>
      <dgm:spPr/>
    </dgm:pt>
    <dgm:pt modelId="{F263BFD4-8AE7-E846-9F65-46A722B07FB4}" type="pres">
      <dgm:prSet presAssocID="{0E254121-31B0-814D-886B-15BE78D75C60}" presName="rootComposite" presStyleCnt="0"/>
      <dgm:spPr/>
    </dgm:pt>
    <dgm:pt modelId="{7A2D565D-EC4B-D44D-9771-CE7AF154012D}" type="pres">
      <dgm:prSet presAssocID="{0E254121-31B0-814D-886B-15BE78D75C60}" presName="rootText" presStyleLbl="node4" presStyleIdx="8" presStyleCnt="45" custScaleX="177170" custScaleY="182510" custLinFactNeighborX="-79972" custLinFactNeighborY="31558">
        <dgm:presLayoutVars>
          <dgm:chPref val="3"/>
        </dgm:presLayoutVars>
      </dgm:prSet>
      <dgm:spPr>
        <a:prstGeom prst="roundRect">
          <a:avLst/>
        </a:prstGeom>
      </dgm:spPr>
    </dgm:pt>
    <dgm:pt modelId="{63D85CD7-6CA5-0748-8284-79E106DFD860}" type="pres">
      <dgm:prSet presAssocID="{0E254121-31B0-814D-886B-15BE78D75C60}" presName="rootConnector" presStyleLbl="node4" presStyleIdx="8" presStyleCnt="45"/>
      <dgm:spPr/>
    </dgm:pt>
    <dgm:pt modelId="{6972C15A-DDB6-A843-B6F7-63112AB934E9}" type="pres">
      <dgm:prSet presAssocID="{0E254121-31B0-814D-886B-15BE78D75C60}" presName="hierChild4" presStyleCnt="0"/>
      <dgm:spPr/>
    </dgm:pt>
    <dgm:pt modelId="{1FD9C5CF-5C24-694E-A7D2-9AF726932CBE}" type="pres">
      <dgm:prSet presAssocID="{0E254121-31B0-814D-886B-15BE78D75C60}" presName="hierChild5" presStyleCnt="0"/>
      <dgm:spPr/>
    </dgm:pt>
    <dgm:pt modelId="{215C8B9D-4BBC-9348-92D1-19DBC27827EF}" type="pres">
      <dgm:prSet presAssocID="{02A6D6C4-F8CB-0A4C-9F6F-A3696539674A}" presName="hierChild5" presStyleCnt="0"/>
      <dgm:spPr/>
    </dgm:pt>
    <dgm:pt modelId="{0CBB8FB0-09E3-EA40-9305-349673AD50A5}" type="pres">
      <dgm:prSet presAssocID="{3FA68489-4FE0-0F49-AC5F-0478289D7BC5}" presName="Name35" presStyleLbl="parChTrans1D4" presStyleIdx="9" presStyleCnt="45"/>
      <dgm:spPr/>
    </dgm:pt>
    <dgm:pt modelId="{BD95F2C8-CBB2-CD44-8445-A53D32BA0E80}" type="pres">
      <dgm:prSet presAssocID="{13CF1302-A88F-2841-8573-715A68FFC194}" presName="hierRoot2" presStyleCnt="0">
        <dgm:presLayoutVars>
          <dgm:hierBranch/>
        </dgm:presLayoutVars>
      </dgm:prSet>
      <dgm:spPr/>
    </dgm:pt>
    <dgm:pt modelId="{1740F7E6-DC55-E643-A75A-9B30F3044349}" type="pres">
      <dgm:prSet presAssocID="{13CF1302-A88F-2841-8573-715A68FFC194}" presName="rootComposite" presStyleCnt="0"/>
      <dgm:spPr/>
    </dgm:pt>
    <dgm:pt modelId="{8F6DCFF8-99BE-1E40-BA7E-3E0E8B4F0237}" type="pres">
      <dgm:prSet presAssocID="{13CF1302-A88F-2841-8573-715A68FFC194}" presName="rootText" presStyleLbl="node4" presStyleIdx="9" presStyleCnt="45" custScaleX="156510" custScaleY="182510" custLinFactNeighborX="-79972" custLinFactNeighborY="31558">
        <dgm:presLayoutVars>
          <dgm:chPref val="3"/>
        </dgm:presLayoutVars>
      </dgm:prSet>
      <dgm:spPr>
        <a:prstGeom prst="roundRect">
          <a:avLst/>
        </a:prstGeom>
      </dgm:spPr>
    </dgm:pt>
    <dgm:pt modelId="{FCD7FE9B-9D4D-134E-B001-DB296CB0A43B}" type="pres">
      <dgm:prSet presAssocID="{13CF1302-A88F-2841-8573-715A68FFC194}" presName="rootConnector" presStyleLbl="node4" presStyleIdx="9" presStyleCnt="45"/>
      <dgm:spPr/>
    </dgm:pt>
    <dgm:pt modelId="{36E8CE8A-328D-BD49-BD1D-26954088954A}" type="pres">
      <dgm:prSet presAssocID="{13CF1302-A88F-2841-8573-715A68FFC194}" presName="hierChild4" presStyleCnt="0"/>
      <dgm:spPr/>
    </dgm:pt>
    <dgm:pt modelId="{911CE6F8-DD07-F94B-9792-C94D9303C282}" type="pres">
      <dgm:prSet presAssocID="{0BC91438-AFF5-7440-8B37-D569149954D6}" presName="Name35" presStyleLbl="parChTrans1D4" presStyleIdx="10" presStyleCnt="45"/>
      <dgm:spPr/>
    </dgm:pt>
    <dgm:pt modelId="{65A0FA32-F9A2-174C-A011-419B3A7A36AB}" type="pres">
      <dgm:prSet presAssocID="{1CF162EB-D14F-294C-BD7B-ABA629AF855A}" presName="hierRoot2" presStyleCnt="0">
        <dgm:presLayoutVars>
          <dgm:hierBranch/>
        </dgm:presLayoutVars>
      </dgm:prSet>
      <dgm:spPr/>
    </dgm:pt>
    <dgm:pt modelId="{C8E15931-BF5F-F341-926A-CB76FFBFA563}" type="pres">
      <dgm:prSet presAssocID="{1CF162EB-D14F-294C-BD7B-ABA629AF855A}" presName="rootComposite" presStyleCnt="0"/>
      <dgm:spPr/>
    </dgm:pt>
    <dgm:pt modelId="{1397B0BA-C11D-534A-B8F7-C0CC083FA2F6}" type="pres">
      <dgm:prSet presAssocID="{1CF162EB-D14F-294C-BD7B-ABA629AF855A}" presName="rootText" presStyleLbl="node4" presStyleIdx="10" presStyleCnt="45" custScaleX="156510" custScaleY="182510" custLinFactNeighborX="-79972" custLinFactNeighborY="31558">
        <dgm:presLayoutVars>
          <dgm:chPref val="3"/>
        </dgm:presLayoutVars>
      </dgm:prSet>
      <dgm:spPr>
        <a:prstGeom prst="roundRect">
          <a:avLst/>
        </a:prstGeom>
      </dgm:spPr>
    </dgm:pt>
    <dgm:pt modelId="{0C344F8C-9351-5148-84B4-4E5BF10A21DE}" type="pres">
      <dgm:prSet presAssocID="{1CF162EB-D14F-294C-BD7B-ABA629AF855A}" presName="rootConnector" presStyleLbl="node4" presStyleIdx="10" presStyleCnt="45"/>
      <dgm:spPr/>
    </dgm:pt>
    <dgm:pt modelId="{39616B63-C57D-4345-8564-E925F64ED252}" type="pres">
      <dgm:prSet presAssocID="{1CF162EB-D14F-294C-BD7B-ABA629AF855A}" presName="hierChild4" presStyleCnt="0"/>
      <dgm:spPr/>
    </dgm:pt>
    <dgm:pt modelId="{53622421-8077-794D-8E5E-B142A90C134C}" type="pres">
      <dgm:prSet presAssocID="{CC2B075F-D053-6F4F-94A1-E80BA5830D00}" presName="Name35" presStyleLbl="parChTrans1D4" presStyleIdx="11" presStyleCnt="45"/>
      <dgm:spPr/>
    </dgm:pt>
    <dgm:pt modelId="{319C7DAF-488F-A246-AC7C-9AD207B2B271}" type="pres">
      <dgm:prSet presAssocID="{BB6C20AA-B53B-7A40-B819-7EA083F65B18}" presName="hierRoot2" presStyleCnt="0">
        <dgm:presLayoutVars>
          <dgm:hierBranch val="init"/>
        </dgm:presLayoutVars>
      </dgm:prSet>
      <dgm:spPr/>
    </dgm:pt>
    <dgm:pt modelId="{84361220-F0DF-9A47-80FB-1D49FFAF6506}" type="pres">
      <dgm:prSet presAssocID="{BB6C20AA-B53B-7A40-B819-7EA083F65B18}" presName="rootComposite" presStyleCnt="0"/>
      <dgm:spPr/>
    </dgm:pt>
    <dgm:pt modelId="{04BC1B33-D1AA-1B44-91C4-FB283D7FDAB1}" type="pres">
      <dgm:prSet presAssocID="{BB6C20AA-B53B-7A40-B819-7EA083F65B18}" presName="rootText" presStyleLbl="node4" presStyleIdx="11" presStyleCnt="45" custScaleX="164310" custScaleY="157414" custLinFactX="-100000" custLinFactY="78812" custLinFactNeighborX="-147409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C8439D87-B6FB-FE43-B4DA-079F8D497DD1}" type="pres">
      <dgm:prSet presAssocID="{BB6C20AA-B53B-7A40-B819-7EA083F65B18}" presName="rootConnector" presStyleLbl="node4" presStyleIdx="11" presStyleCnt="45"/>
      <dgm:spPr/>
    </dgm:pt>
    <dgm:pt modelId="{79226BDF-671D-464E-AB10-450DB5D2A684}" type="pres">
      <dgm:prSet presAssocID="{BB6C20AA-B53B-7A40-B819-7EA083F65B18}" presName="hierChild4" presStyleCnt="0"/>
      <dgm:spPr/>
    </dgm:pt>
    <dgm:pt modelId="{A5AD24F8-8486-9244-A82B-6D1B0B8CCDB0}" type="pres">
      <dgm:prSet presAssocID="{1DC6AA33-3DDB-D041-BEAD-2FA8F2E64DB2}" presName="Name37" presStyleLbl="parChTrans1D4" presStyleIdx="12" presStyleCnt="45"/>
      <dgm:spPr/>
    </dgm:pt>
    <dgm:pt modelId="{EDDE3976-30A2-404B-9A46-9FF55D319B64}" type="pres">
      <dgm:prSet presAssocID="{3BAB2D22-E1EB-0E45-BD10-3B350AF4497E}" presName="hierRoot2" presStyleCnt="0">
        <dgm:presLayoutVars>
          <dgm:hierBranch/>
        </dgm:presLayoutVars>
      </dgm:prSet>
      <dgm:spPr/>
    </dgm:pt>
    <dgm:pt modelId="{20736F5F-CFBE-DC4F-9F5A-2D0EC3B4378D}" type="pres">
      <dgm:prSet presAssocID="{3BAB2D22-E1EB-0E45-BD10-3B350AF4497E}" presName="rootComposite" presStyleCnt="0"/>
      <dgm:spPr/>
    </dgm:pt>
    <dgm:pt modelId="{C9350D41-B4A4-4445-99F9-B86F363ABB1D}" type="pres">
      <dgm:prSet presAssocID="{3BAB2D22-E1EB-0E45-BD10-3B350AF4497E}" presName="rootText" presStyleLbl="node4" presStyleIdx="12" presStyleCnt="45" custScaleX="401645" custScaleY="302289" custLinFactX="-100000" custLinFactY="78812" custLinFactNeighborX="-147409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26990029-46B2-7549-A4A5-6CA4575D942B}" type="pres">
      <dgm:prSet presAssocID="{3BAB2D22-E1EB-0E45-BD10-3B350AF4497E}" presName="rootConnector" presStyleLbl="node4" presStyleIdx="12" presStyleCnt="45"/>
      <dgm:spPr/>
    </dgm:pt>
    <dgm:pt modelId="{1857764A-BD3E-A04B-8398-84A6D3561D91}" type="pres">
      <dgm:prSet presAssocID="{3BAB2D22-E1EB-0E45-BD10-3B350AF4497E}" presName="hierChild4" presStyleCnt="0"/>
      <dgm:spPr/>
    </dgm:pt>
    <dgm:pt modelId="{00EA6815-6A46-F34A-A7C4-B37FA4C4273F}" type="pres">
      <dgm:prSet presAssocID="{A5626782-C5D5-D343-9477-57ADA3F05ED4}" presName="Name35" presStyleLbl="parChTrans1D4" presStyleIdx="13" presStyleCnt="45"/>
      <dgm:spPr/>
    </dgm:pt>
    <dgm:pt modelId="{3D7E0B4B-B9A0-1049-9C96-698542C0D158}" type="pres">
      <dgm:prSet presAssocID="{2D3A4066-3FC7-8A4F-9D26-DCF28AF5EBBA}" presName="hierRoot2" presStyleCnt="0">
        <dgm:presLayoutVars>
          <dgm:hierBranch/>
        </dgm:presLayoutVars>
      </dgm:prSet>
      <dgm:spPr/>
    </dgm:pt>
    <dgm:pt modelId="{D823664F-E1CE-D64A-81D3-EAE5D3475EAE}" type="pres">
      <dgm:prSet presAssocID="{2D3A4066-3FC7-8A4F-9D26-DCF28AF5EBBA}" presName="rootComposite" presStyleCnt="0"/>
      <dgm:spPr/>
    </dgm:pt>
    <dgm:pt modelId="{D92791E2-CEA5-6C47-8E89-1887680380DC}" type="pres">
      <dgm:prSet presAssocID="{2D3A4066-3FC7-8A4F-9D26-DCF28AF5EBBA}" presName="rootText" presStyleLbl="node4" presStyleIdx="13" presStyleCnt="45" custScaleX="209945" custScaleY="180368" custLinFactX="-132154" custLinFactY="83797" custLinFactNeighborX="-200000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78F58A6D-C99A-9141-BF4C-9EEEA466DC60}" type="pres">
      <dgm:prSet presAssocID="{2D3A4066-3FC7-8A4F-9D26-DCF28AF5EBBA}" presName="rootConnector" presStyleLbl="node4" presStyleIdx="13" presStyleCnt="45"/>
      <dgm:spPr/>
    </dgm:pt>
    <dgm:pt modelId="{422D7A74-6CDA-3847-915A-851FF6D20966}" type="pres">
      <dgm:prSet presAssocID="{2D3A4066-3FC7-8A4F-9D26-DCF28AF5EBBA}" presName="hierChild4" presStyleCnt="0"/>
      <dgm:spPr/>
    </dgm:pt>
    <dgm:pt modelId="{3299796D-9AE0-B646-A1BD-89A6C7C141BF}" type="pres">
      <dgm:prSet presAssocID="{43FB418F-42A7-DE44-AF1C-28299E9F0B07}" presName="Name35" presStyleLbl="parChTrans1D4" presStyleIdx="14" presStyleCnt="45"/>
      <dgm:spPr/>
    </dgm:pt>
    <dgm:pt modelId="{B79468C8-D414-314D-B630-F4893ABA488F}" type="pres">
      <dgm:prSet presAssocID="{D04FD580-5C94-FD47-BF20-CF5858D744B5}" presName="hierRoot2" presStyleCnt="0">
        <dgm:presLayoutVars>
          <dgm:hierBranch/>
        </dgm:presLayoutVars>
      </dgm:prSet>
      <dgm:spPr/>
    </dgm:pt>
    <dgm:pt modelId="{72EBF41A-CBBF-5448-9CC0-CA737D1BB53C}" type="pres">
      <dgm:prSet presAssocID="{D04FD580-5C94-FD47-BF20-CF5858D744B5}" presName="rootComposite" presStyleCnt="0"/>
      <dgm:spPr/>
    </dgm:pt>
    <dgm:pt modelId="{A0876654-517C-B049-8C90-8D58BDFAA18D}" type="pres">
      <dgm:prSet presAssocID="{D04FD580-5C94-FD47-BF20-CF5858D744B5}" presName="rootText" presStyleLbl="node4" presStyleIdx="14" presStyleCnt="45" custScaleX="209945" custScaleY="180368" custLinFactX="-132154" custLinFactY="83797" custLinFactNeighborX="-200000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6DD26C84-A8DC-D144-9CC5-D5647E126C71}" type="pres">
      <dgm:prSet presAssocID="{D04FD580-5C94-FD47-BF20-CF5858D744B5}" presName="rootConnector" presStyleLbl="node4" presStyleIdx="14" presStyleCnt="45"/>
      <dgm:spPr/>
    </dgm:pt>
    <dgm:pt modelId="{1A56622D-163A-EB46-BD05-2A3D33C7EC39}" type="pres">
      <dgm:prSet presAssocID="{D04FD580-5C94-FD47-BF20-CF5858D744B5}" presName="hierChild4" presStyleCnt="0"/>
      <dgm:spPr/>
    </dgm:pt>
    <dgm:pt modelId="{0CFA9058-0CDC-E744-938C-19DB740E95B4}" type="pres">
      <dgm:prSet presAssocID="{D04FD580-5C94-FD47-BF20-CF5858D744B5}" presName="hierChild5" presStyleCnt="0"/>
      <dgm:spPr/>
    </dgm:pt>
    <dgm:pt modelId="{320FA56C-575E-C34B-A207-147079C3ED1A}" type="pres">
      <dgm:prSet presAssocID="{2D3A4066-3FC7-8A4F-9D26-DCF28AF5EBBA}" presName="hierChild5" presStyleCnt="0"/>
      <dgm:spPr/>
    </dgm:pt>
    <dgm:pt modelId="{0BB156F7-650B-3541-BE9D-77499149AF51}" type="pres">
      <dgm:prSet presAssocID="{8A4DFD4D-8BF5-A448-AFCB-64271E3989ED}" presName="Name35" presStyleLbl="parChTrans1D4" presStyleIdx="15" presStyleCnt="45"/>
      <dgm:spPr/>
    </dgm:pt>
    <dgm:pt modelId="{408F6F41-D0CB-7643-A160-93091A912377}" type="pres">
      <dgm:prSet presAssocID="{02C296F5-E5EC-1B4B-A39D-56201BDF16E8}" presName="hierRoot2" presStyleCnt="0">
        <dgm:presLayoutVars>
          <dgm:hierBranch/>
        </dgm:presLayoutVars>
      </dgm:prSet>
      <dgm:spPr/>
    </dgm:pt>
    <dgm:pt modelId="{3574A1F7-4367-C54F-A2DE-E6D5A3D62A6D}" type="pres">
      <dgm:prSet presAssocID="{02C296F5-E5EC-1B4B-A39D-56201BDF16E8}" presName="rootComposite" presStyleCnt="0"/>
      <dgm:spPr/>
    </dgm:pt>
    <dgm:pt modelId="{E43210EC-2CBC-5C4B-8612-3D8F5E1A67D7}" type="pres">
      <dgm:prSet presAssocID="{02C296F5-E5EC-1B4B-A39D-56201BDF16E8}" presName="rootText" presStyleLbl="node4" presStyleIdx="15" presStyleCnt="45" custScaleX="217517" custScaleY="180368" custLinFactX="-100000" custLinFactY="83797" custLinFactNeighborX="-118122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2D16B036-620A-9E4E-80BC-F56797B43542}" type="pres">
      <dgm:prSet presAssocID="{02C296F5-E5EC-1B4B-A39D-56201BDF16E8}" presName="rootConnector" presStyleLbl="node4" presStyleIdx="15" presStyleCnt="45"/>
      <dgm:spPr/>
    </dgm:pt>
    <dgm:pt modelId="{C632B5F7-39C1-6648-9C58-73005B9AEB6A}" type="pres">
      <dgm:prSet presAssocID="{02C296F5-E5EC-1B4B-A39D-56201BDF16E8}" presName="hierChild4" presStyleCnt="0"/>
      <dgm:spPr/>
    </dgm:pt>
    <dgm:pt modelId="{08E1F332-73AC-AB40-83BC-75CF6D10DFCA}" type="pres">
      <dgm:prSet presAssocID="{AF8385DB-0F4E-5F4A-8EA2-F5D69DBD0834}" presName="Name35" presStyleLbl="parChTrans1D4" presStyleIdx="16" presStyleCnt="45"/>
      <dgm:spPr/>
    </dgm:pt>
    <dgm:pt modelId="{6B4133BC-B091-6E4E-8633-616D13AD1BE8}" type="pres">
      <dgm:prSet presAssocID="{D4D20042-4AC1-BC4F-B0E8-3CFAC29D1DE1}" presName="hierRoot2" presStyleCnt="0">
        <dgm:presLayoutVars>
          <dgm:hierBranch/>
        </dgm:presLayoutVars>
      </dgm:prSet>
      <dgm:spPr/>
    </dgm:pt>
    <dgm:pt modelId="{247B9637-84A2-FD4D-B156-9CD5A727F244}" type="pres">
      <dgm:prSet presAssocID="{D4D20042-4AC1-BC4F-B0E8-3CFAC29D1DE1}" presName="rootComposite" presStyleCnt="0"/>
      <dgm:spPr/>
    </dgm:pt>
    <dgm:pt modelId="{F2ECCF01-7DFE-9542-A8B3-22C57545B0A8}" type="pres">
      <dgm:prSet presAssocID="{D4D20042-4AC1-BC4F-B0E8-3CFAC29D1DE1}" presName="rootText" presStyleLbl="node4" presStyleIdx="16" presStyleCnt="45" custScaleX="292033" custScaleY="597572" custLinFactX="-100000" custLinFactY="83797" custLinFactNeighborX="-118122" custLinFactNeighborY="100000">
        <dgm:presLayoutVars>
          <dgm:chPref val="3"/>
        </dgm:presLayoutVars>
      </dgm:prSet>
      <dgm:spPr>
        <a:prstGeom prst="roundRect">
          <a:avLst/>
        </a:prstGeom>
      </dgm:spPr>
    </dgm:pt>
    <dgm:pt modelId="{A1269408-2B11-A946-8BF8-962714E109A7}" type="pres">
      <dgm:prSet presAssocID="{D4D20042-4AC1-BC4F-B0E8-3CFAC29D1DE1}" presName="rootConnector" presStyleLbl="node4" presStyleIdx="16" presStyleCnt="45"/>
      <dgm:spPr/>
    </dgm:pt>
    <dgm:pt modelId="{81E16130-C7B9-3149-A93D-ADD50CA71422}" type="pres">
      <dgm:prSet presAssocID="{D4D20042-4AC1-BC4F-B0E8-3CFAC29D1DE1}" presName="hierChild4" presStyleCnt="0"/>
      <dgm:spPr/>
    </dgm:pt>
    <dgm:pt modelId="{98CCF6F6-0F42-7745-8466-9F16407F2CE8}" type="pres">
      <dgm:prSet presAssocID="{D4D20042-4AC1-BC4F-B0E8-3CFAC29D1DE1}" presName="hierChild5" presStyleCnt="0"/>
      <dgm:spPr/>
    </dgm:pt>
    <dgm:pt modelId="{8FAABA2F-A59D-0040-BC75-ECB4D9D87227}" type="pres">
      <dgm:prSet presAssocID="{02C296F5-E5EC-1B4B-A39D-56201BDF16E8}" presName="hierChild5" presStyleCnt="0"/>
      <dgm:spPr/>
    </dgm:pt>
    <dgm:pt modelId="{A3A9FD0D-E4AA-F243-B1CE-4FDE87C8F52A}" type="pres">
      <dgm:prSet presAssocID="{3BAB2D22-E1EB-0E45-BD10-3B350AF4497E}" presName="hierChild5" presStyleCnt="0"/>
      <dgm:spPr/>
    </dgm:pt>
    <dgm:pt modelId="{0AAD9E92-0C43-694F-B319-FD9ACDC86B9A}" type="pres">
      <dgm:prSet presAssocID="{BB6C20AA-B53B-7A40-B819-7EA083F65B18}" presName="hierChild5" presStyleCnt="0"/>
      <dgm:spPr/>
    </dgm:pt>
    <dgm:pt modelId="{BA34B780-F27B-D44D-B6AD-52AA7554711E}" type="pres">
      <dgm:prSet presAssocID="{1CF162EB-D14F-294C-BD7B-ABA629AF855A}" presName="hierChild5" presStyleCnt="0"/>
      <dgm:spPr/>
    </dgm:pt>
    <dgm:pt modelId="{CDB462F0-CDB0-3D43-B787-7BBF03A356FE}" type="pres">
      <dgm:prSet presAssocID="{13CF1302-A88F-2841-8573-715A68FFC194}" presName="hierChild5" presStyleCnt="0"/>
      <dgm:spPr/>
    </dgm:pt>
    <dgm:pt modelId="{279B855C-9281-BA43-A570-A7A11B7A777C}" type="pres">
      <dgm:prSet presAssocID="{6507EEDA-C245-C24D-AB69-6F6A5FCAD0DE}" presName="hierChild5" presStyleCnt="0"/>
      <dgm:spPr/>
    </dgm:pt>
    <dgm:pt modelId="{299C500B-CCF8-2B42-AECC-63252283E91A}" type="pres">
      <dgm:prSet presAssocID="{13199357-4172-FC47-87E4-610346441E88}" presName="hierChild5" presStyleCnt="0"/>
      <dgm:spPr/>
    </dgm:pt>
    <dgm:pt modelId="{1ED65F2F-8641-A543-8AAA-FE62B755E60F}" type="pres">
      <dgm:prSet presAssocID="{B402152B-84C8-EF47-839A-49EBDE852439}" presName="Name35" presStyleLbl="parChTrans1D3" presStyleIdx="5" presStyleCnt="6"/>
      <dgm:spPr/>
    </dgm:pt>
    <dgm:pt modelId="{1242DA18-20A6-BF49-9F93-A96804472687}" type="pres">
      <dgm:prSet presAssocID="{36CCC96E-D5D9-9C4A-A168-DD54E306BF8E}" presName="hierRoot2" presStyleCnt="0">
        <dgm:presLayoutVars>
          <dgm:hierBranch/>
        </dgm:presLayoutVars>
      </dgm:prSet>
      <dgm:spPr/>
    </dgm:pt>
    <dgm:pt modelId="{11306171-4262-F442-A4E9-7DA863219288}" type="pres">
      <dgm:prSet presAssocID="{36CCC96E-D5D9-9C4A-A168-DD54E306BF8E}" presName="rootComposite" presStyleCnt="0"/>
      <dgm:spPr/>
    </dgm:pt>
    <dgm:pt modelId="{444D5353-6F32-704B-8E6B-4B833ACAC179}" type="pres">
      <dgm:prSet presAssocID="{36CCC96E-D5D9-9C4A-A168-DD54E306BF8E}" presName="rootText" presStyleLbl="node3" presStyleIdx="5" presStyleCnt="6" custScaleX="346141" custScaleY="214182">
        <dgm:presLayoutVars>
          <dgm:chPref val="3"/>
        </dgm:presLayoutVars>
      </dgm:prSet>
      <dgm:spPr>
        <a:prstGeom prst="roundRect">
          <a:avLst/>
        </a:prstGeom>
      </dgm:spPr>
    </dgm:pt>
    <dgm:pt modelId="{62CF279A-1CE9-F541-A84D-70B3F90F96E4}" type="pres">
      <dgm:prSet presAssocID="{36CCC96E-D5D9-9C4A-A168-DD54E306BF8E}" presName="rootConnector" presStyleLbl="node3" presStyleIdx="5" presStyleCnt="6"/>
      <dgm:spPr/>
    </dgm:pt>
    <dgm:pt modelId="{653486A9-7C4B-7047-9759-0AC13B8B68A1}" type="pres">
      <dgm:prSet presAssocID="{36CCC96E-D5D9-9C4A-A168-DD54E306BF8E}" presName="hierChild4" presStyleCnt="0"/>
      <dgm:spPr/>
    </dgm:pt>
    <dgm:pt modelId="{93A3A2A3-F9FD-F744-9EC6-1961D75AADA0}" type="pres">
      <dgm:prSet presAssocID="{C89C4DDD-1288-4D4D-8844-F1DE48EBE30C}" presName="Name35" presStyleLbl="parChTrans1D4" presStyleIdx="17" presStyleCnt="45"/>
      <dgm:spPr/>
    </dgm:pt>
    <dgm:pt modelId="{54167C2A-28C1-F744-9052-79969DBBDEB0}" type="pres">
      <dgm:prSet presAssocID="{0DBCD2AB-4233-454E-B50B-30EF2C10B540}" presName="hierRoot2" presStyleCnt="0">
        <dgm:presLayoutVars>
          <dgm:hierBranch/>
        </dgm:presLayoutVars>
      </dgm:prSet>
      <dgm:spPr/>
    </dgm:pt>
    <dgm:pt modelId="{C24091B5-F1C4-974C-9252-F2632C82D4A3}" type="pres">
      <dgm:prSet presAssocID="{0DBCD2AB-4233-454E-B50B-30EF2C10B540}" presName="rootComposite" presStyleCnt="0"/>
      <dgm:spPr/>
    </dgm:pt>
    <dgm:pt modelId="{3B4B7368-9B19-894C-84AD-F9403B2B044F}" type="pres">
      <dgm:prSet presAssocID="{0DBCD2AB-4233-454E-B50B-30EF2C10B540}" presName="rootText" presStyleLbl="node4" presStyleIdx="17" presStyleCnt="45" custScaleX="344148" custScaleY="206689">
        <dgm:presLayoutVars>
          <dgm:chPref val="3"/>
        </dgm:presLayoutVars>
      </dgm:prSet>
      <dgm:spPr>
        <a:prstGeom prst="roundRect">
          <a:avLst/>
        </a:prstGeom>
      </dgm:spPr>
    </dgm:pt>
    <dgm:pt modelId="{EEEF6AF0-023E-CE41-9DA0-5407AF48C6C2}" type="pres">
      <dgm:prSet presAssocID="{0DBCD2AB-4233-454E-B50B-30EF2C10B540}" presName="rootConnector" presStyleLbl="node4" presStyleIdx="17" presStyleCnt="45"/>
      <dgm:spPr/>
    </dgm:pt>
    <dgm:pt modelId="{CD5967B1-0A7F-F94C-8603-23EE771B987A}" type="pres">
      <dgm:prSet presAssocID="{0DBCD2AB-4233-454E-B50B-30EF2C10B540}" presName="hierChild4" presStyleCnt="0"/>
      <dgm:spPr/>
    </dgm:pt>
    <dgm:pt modelId="{27F3B250-2683-474E-90D0-C83308E09094}" type="pres">
      <dgm:prSet presAssocID="{83C1343C-4087-194A-8C4A-44FB73C48B4D}" presName="Name35" presStyleLbl="parChTrans1D4" presStyleIdx="18" presStyleCnt="45"/>
      <dgm:spPr/>
    </dgm:pt>
    <dgm:pt modelId="{299B06C0-625F-B944-9E42-470A3959B220}" type="pres">
      <dgm:prSet presAssocID="{54AC8256-D646-8A45-9F6B-C95BC0E4A562}" presName="hierRoot2" presStyleCnt="0">
        <dgm:presLayoutVars>
          <dgm:hierBranch/>
        </dgm:presLayoutVars>
      </dgm:prSet>
      <dgm:spPr/>
    </dgm:pt>
    <dgm:pt modelId="{A1EF1281-4A52-2C4E-9A96-E1E01F565A90}" type="pres">
      <dgm:prSet presAssocID="{54AC8256-D646-8A45-9F6B-C95BC0E4A562}" presName="rootComposite" presStyleCnt="0"/>
      <dgm:spPr/>
    </dgm:pt>
    <dgm:pt modelId="{B5C57F68-04DC-F94B-A79F-30DEAFDAC5DF}" type="pres">
      <dgm:prSet presAssocID="{54AC8256-D646-8A45-9F6B-C95BC0E4A562}" presName="rootText" presStyleLbl="node4" presStyleIdx="18" presStyleCnt="45" custScaleX="160488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7A44C8CC-E7FB-D54E-BF7F-5E8EC9FD7889}" type="pres">
      <dgm:prSet presAssocID="{54AC8256-D646-8A45-9F6B-C95BC0E4A562}" presName="rootConnector" presStyleLbl="node4" presStyleIdx="18" presStyleCnt="45"/>
      <dgm:spPr/>
    </dgm:pt>
    <dgm:pt modelId="{C8AD60BA-DF08-C742-ACE7-00408C2E66A6}" type="pres">
      <dgm:prSet presAssocID="{54AC8256-D646-8A45-9F6B-C95BC0E4A562}" presName="hierChild4" presStyleCnt="0"/>
      <dgm:spPr/>
    </dgm:pt>
    <dgm:pt modelId="{4316CF71-717A-0E43-B371-7413C71159C8}" type="pres">
      <dgm:prSet presAssocID="{AE3FAC28-1971-D54D-BA2C-3EC60140A61D}" presName="Name35" presStyleLbl="parChTrans1D4" presStyleIdx="19" presStyleCnt="45"/>
      <dgm:spPr/>
    </dgm:pt>
    <dgm:pt modelId="{B0F0B53F-00A7-8748-8F26-9AED8A1A5C5B}" type="pres">
      <dgm:prSet presAssocID="{E695A6C4-AC85-BC45-B880-B77DCA964C5E}" presName="hierRoot2" presStyleCnt="0">
        <dgm:presLayoutVars>
          <dgm:hierBranch/>
        </dgm:presLayoutVars>
      </dgm:prSet>
      <dgm:spPr/>
    </dgm:pt>
    <dgm:pt modelId="{A7D86513-8468-A049-92C1-576A92C1BD70}" type="pres">
      <dgm:prSet presAssocID="{E695A6C4-AC85-BC45-B880-B77DCA964C5E}" presName="rootComposite" presStyleCnt="0"/>
      <dgm:spPr/>
    </dgm:pt>
    <dgm:pt modelId="{62946697-3E8A-D746-86E3-46F64B66D84E}" type="pres">
      <dgm:prSet presAssocID="{E695A6C4-AC85-BC45-B880-B77DCA964C5E}" presName="rootText" presStyleLbl="node4" presStyleIdx="19" presStyleCnt="45" custScaleX="181673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A68F0FF6-1F4D-ED4F-BEA7-759E97D24E89}" type="pres">
      <dgm:prSet presAssocID="{E695A6C4-AC85-BC45-B880-B77DCA964C5E}" presName="rootConnector" presStyleLbl="node4" presStyleIdx="19" presStyleCnt="45"/>
      <dgm:spPr/>
    </dgm:pt>
    <dgm:pt modelId="{8587C969-A657-FA41-A08D-A300B4C5C3A1}" type="pres">
      <dgm:prSet presAssocID="{E695A6C4-AC85-BC45-B880-B77DCA964C5E}" presName="hierChild4" presStyleCnt="0"/>
      <dgm:spPr/>
    </dgm:pt>
    <dgm:pt modelId="{D8AFF090-77A8-4240-A55D-08C37BAC5803}" type="pres">
      <dgm:prSet presAssocID="{E695A6C4-AC85-BC45-B880-B77DCA964C5E}" presName="hierChild5" presStyleCnt="0"/>
      <dgm:spPr/>
    </dgm:pt>
    <dgm:pt modelId="{2D4F7E2A-4C9F-2641-9882-A7ECF99EDBD2}" type="pres">
      <dgm:prSet presAssocID="{54AC8256-D646-8A45-9F6B-C95BC0E4A562}" presName="hierChild5" presStyleCnt="0"/>
      <dgm:spPr/>
    </dgm:pt>
    <dgm:pt modelId="{D90B005A-2E20-2D40-A2FF-140DCA4E0F4A}" type="pres">
      <dgm:prSet presAssocID="{35383090-AD08-134B-A609-A645146B705A}" presName="Name35" presStyleLbl="parChTrans1D4" presStyleIdx="20" presStyleCnt="45"/>
      <dgm:spPr/>
    </dgm:pt>
    <dgm:pt modelId="{111096DE-099C-5540-AA66-F2426A472D4D}" type="pres">
      <dgm:prSet presAssocID="{78392180-D548-6543-921E-21BF7F1C7B72}" presName="hierRoot2" presStyleCnt="0">
        <dgm:presLayoutVars>
          <dgm:hierBranch/>
        </dgm:presLayoutVars>
      </dgm:prSet>
      <dgm:spPr/>
    </dgm:pt>
    <dgm:pt modelId="{9F044CE7-1A70-364D-8C1A-B2A67DEAC365}" type="pres">
      <dgm:prSet presAssocID="{78392180-D548-6543-921E-21BF7F1C7B72}" presName="rootComposite" presStyleCnt="0"/>
      <dgm:spPr/>
    </dgm:pt>
    <dgm:pt modelId="{8B058C87-8EC9-6D4C-966A-FEE4DE1A0C94}" type="pres">
      <dgm:prSet presAssocID="{78392180-D548-6543-921E-21BF7F1C7B72}" presName="rootText" presStyleLbl="node4" presStyleIdx="20" presStyleCnt="45" custScaleX="204365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29FD79BD-5A6E-114A-8939-7FFCD1B09F1C}" type="pres">
      <dgm:prSet presAssocID="{78392180-D548-6543-921E-21BF7F1C7B72}" presName="rootConnector" presStyleLbl="node4" presStyleIdx="20" presStyleCnt="45"/>
      <dgm:spPr/>
    </dgm:pt>
    <dgm:pt modelId="{51D82DC4-7CF8-D644-B282-5DE93A534FBC}" type="pres">
      <dgm:prSet presAssocID="{78392180-D548-6543-921E-21BF7F1C7B72}" presName="hierChild4" presStyleCnt="0"/>
      <dgm:spPr/>
    </dgm:pt>
    <dgm:pt modelId="{BF5C3883-B315-054E-B624-0BE917FBCDF8}" type="pres">
      <dgm:prSet presAssocID="{A65A3566-FF5D-BC4A-95C8-A7D32F0BF85D}" presName="Name35" presStyleLbl="parChTrans1D4" presStyleIdx="21" presStyleCnt="45"/>
      <dgm:spPr/>
    </dgm:pt>
    <dgm:pt modelId="{36D42A69-A847-F84F-A9A4-B5B4E1EBA4C8}" type="pres">
      <dgm:prSet presAssocID="{70019236-8272-904D-ACB0-E03A801C4FEF}" presName="hierRoot2" presStyleCnt="0">
        <dgm:presLayoutVars>
          <dgm:hierBranch/>
        </dgm:presLayoutVars>
      </dgm:prSet>
      <dgm:spPr/>
    </dgm:pt>
    <dgm:pt modelId="{25192D01-1FFE-EA48-AE19-3BDBA4D7F16A}" type="pres">
      <dgm:prSet presAssocID="{70019236-8272-904D-ACB0-E03A801C4FEF}" presName="rootComposite" presStyleCnt="0"/>
      <dgm:spPr/>
    </dgm:pt>
    <dgm:pt modelId="{2C57B6B1-C060-204E-863E-9F9731CD01B3}" type="pres">
      <dgm:prSet presAssocID="{70019236-8272-904D-ACB0-E03A801C4FEF}" presName="rootText" presStyleLbl="node4" presStyleIdx="21" presStyleCnt="45" custScaleX="188018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DFCBB160-F1DA-2E4A-AF29-A8E5318559AD}" type="pres">
      <dgm:prSet presAssocID="{70019236-8272-904D-ACB0-E03A801C4FEF}" presName="rootConnector" presStyleLbl="node4" presStyleIdx="21" presStyleCnt="45"/>
      <dgm:spPr/>
    </dgm:pt>
    <dgm:pt modelId="{C1C6B4B4-2068-D342-AD5F-9E880A373277}" type="pres">
      <dgm:prSet presAssocID="{70019236-8272-904D-ACB0-E03A801C4FEF}" presName="hierChild4" presStyleCnt="0"/>
      <dgm:spPr/>
    </dgm:pt>
    <dgm:pt modelId="{10928E8C-DCEA-6642-AAA3-2EBEB8F3CCB2}" type="pres">
      <dgm:prSet presAssocID="{CC9BE30C-277E-ED4B-9315-FEC6AD818194}" presName="Name35" presStyleLbl="parChTrans1D4" presStyleIdx="22" presStyleCnt="45"/>
      <dgm:spPr/>
    </dgm:pt>
    <dgm:pt modelId="{321F5AFF-216F-7441-A18C-1E5BBDDF0FBF}" type="pres">
      <dgm:prSet presAssocID="{B0EFA46A-75F2-FF40-9CD4-AA373B78B374}" presName="hierRoot2" presStyleCnt="0">
        <dgm:presLayoutVars>
          <dgm:hierBranch/>
        </dgm:presLayoutVars>
      </dgm:prSet>
      <dgm:spPr/>
    </dgm:pt>
    <dgm:pt modelId="{F01503E8-D200-3A47-9FD5-958E28880B2A}" type="pres">
      <dgm:prSet presAssocID="{B0EFA46A-75F2-FF40-9CD4-AA373B78B374}" presName="rootComposite" presStyleCnt="0"/>
      <dgm:spPr/>
    </dgm:pt>
    <dgm:pt modelId="{381F7BAC-F8C4-2F49-A995-B6E28B301183}" type="pres">
      <dgm:prSet presAssocID="{B0EFA46A-75F2-FF40-9CD4-AA373B78B374}" presName="rootText" presStyleLbl="node4" presStyleIdx="22" presStyleCnt="45" custScaleX="144809" custScaleY="165617">
        <dgm:presLayoutVars>
          <dgm:chPref val="3"/>
        </dgm:presLayoutVars>
      </dgm:prSet>
      <dgm:spPr>
        <a:prstGeom prst="roundRect">
          <a:avLst/>
        </a:prstGeom>
      </dgm:spPr>
    </dgm:pt>
    <dgm:pt modelId="{03CC585F-8592-F142-A4C0-942E65839070}" type="pres">
      <dgm:prSet presAssocID="{B0EFA46A-75F2-FF40-9CD4-AA373B78B374}" presName="rootConnector" presStyleLbl="node4" presStyleIdx="22" presStyleCnt="45"/>
      <dgm:spPr/>
    </dgm:pt>
    <dgm:pt modelId="{401AD403-D613-B148-B39A-B33328616B58}" type="pres">
      <dgm:prSet presAssocID="{B0EFA46A-75F2-FF40-9CD4-AA373B78B374}" presName="hierChild4" presStyleCnt="0"/>
      <dgm:spPr/>
    </dgm:pt>
    <dgm:pt modelId="{149647C8-5B21-984F-94AE-15856AA59ED7}" type="pres">
      <dgm:prSet presAssocID="{F83EA211-3B2F-E642-99D1-4A498795C99A}" presName="Name35" presStyleLbl="parChTrans1D4" presStyleIdx="23" presStyleCnt="45"/>
      <dgm:spPr/>
    </dgm:pt>
    <dgm:pt modelId="{F24DAC47-8470-E342-B11F-B136499FD900}" type="pres">
      <dgm:prSet presAssocID="{FBDC92DA-A258-7145-AF14-F9C60E6DDF46}" presName="hierRoot2" presStyleCnt="0">
        <dgm:presLayoutVars>
          <dgm:hierBranch/>
        </dgm:presLayoutVars>
      </dgm:prSet>
      <dgm:spPr/>
    </dgm:pt>
    <dgm:pt modelId="{FE15A5B8-1324-FC44-85BF-90734F88DA49}" type="pres">
      <dgm:prSet presAssocID="{FBDC92DA-A258-7145-AF14-F9C60E6DDF46}" presName="rootComposite" presStyleCnt="0"/>
      <dgm:spPr/>
    </dgm:pt>
    <dgm:pt modelId="{B57DF9B8-3918-8740-84D1-DE9584A54153}" type="pres">
      <dgm:prSet presAssocID="{FBDC92DA-A258-7145-AF14-F9C60E6DDF46}" presName="rootText" presStyleLbl="node4" presStyleIdx="23" presStyleCnt="45" custScaleX="292449" custScaleY="158666">
        <dgm:presLayoutVars>
          <dgm:chPref val="3"/>
        </dgm:presLayoutVars>
      </dgm:prSet>
      <dgm:spPr>
        <a:prstGeom prst="roundRect">
          <a:avLst/>
        </a:prstGeom>
      </dgm:spPr>
    </dgm:pt>
    <dgm:pt modelId="{579AAB18-4588-5543-8C73-DEB80D8DF9F0}" type="pres">
      <dgm:prSet presAssocID="{FBDC92DA-A258-7145-AF14-F9C60E6DDF46}" presName="rootConnector" presStyleLbl="node4" presStyleIdx="23" presStyleCnt="45"/>
      <dgm:spPr/>
    </dgm:pt>
    <dgm:pt modelId="{037EB948-362B-9C41-9E46-3B2949E5B1D3}" type="pres">
      <dgm:prSet presAssocID="{FBDC92DA-A258-7145-AF14-F9C60E6DDF46}" presName="hierChild4" presStyleCnt="0"/>
      <dgm:spPr/>
    </dgm:pt>
    <dgm:pt modelId="{4ABB29B1-F2CA-0146-B2B2-72F7F6FA2807}" type="pres">
      <dgm:prSet presAssocID="{9EFB590C-1CF4-F041-8FFA-78C821EA24B9}" presName="Name35" presStyleLbl="parChTrans1D4" presStyleIdx="24" presStyleCnt="45"/>
      <dgm:spPr/>
    </dgm:pt>
    <dgm:pt modelId="{12FD7DCC-AD9B-2043-BF80-A6FF8CE772FC}" type="pres">
      <dgm:prSet presAssocID="{F4AB78D4-C778-334C-8B31-FDC0B5737A93}" presName="hierRoot2" presStyleCnt="0">
        <dgm:presLayoutVars>
          <dgm:hierBranch/>
        </dgm:presLayoutVars>
      </dgm:prSet>
      <dgm:spPr/>
    </dgm:pt>
    <dgm:pt modelId="{FD73E164-2AE8-7F43-9183-8E3D9DD57CEC}" type="pres">
      <dgm:prSet presAssocID="{F4AB78D4-C778-334C-8B31-FDC0B5737A93}" presName="rootComposite" presStyleCnt="0"/>
      <dgm:spPr/>
    </dgm:pt>
    <dgm:pt modelId="{D933F9C6-55E5-3046-B673-A351353D4E1A}" type="pres">
      <dgm:prSet presAssocID="{F4AB78D4-C778-334C-8B31-FDC0B5737A93}" presName="rootText" presStyleLbl="node4" presStyleIdx="24" presStyleCnt="45" custScaleX="206326" custScaleY="381419" custLinFactNeighborY="3745">
        <dgm:presLayoutVars>
          <dgm:chPref val="3"/>
        </dgm:presLayoutVars>
      </dgm:prSet>
      <dgm:spPr>
        <a:prstGeom prst="roundRect">
          <a:avLst/>
        </a:prstGeom>
      </dgm:spPr>
    </dgm:pt>
    <dgm:pt modelId="{D4DEB067-D55A-D543-85AE-8BF65A455736}" type="pres">
      <dgm:prSet presAssocID="{F4AB78D4-C778-334C-8B31-FDC0B5737A93}" presName="rootConnector" presStyleLbl="node4" presStyleIdx="24" presStyleCnt="45"/>
      <dgm:spPr/>
    </dgm:pt>
    <dgm:pt modelId="{BB2E8E76-E2FA-4E40-A8F0-36810E10370F}" type="pres">
      <dgm:prSet presAssocID="{F4AB78D4-C778-334C-8B31-FDC0B5737A93}" presName="hierChild4" presStyleCnt="0"/>
      <dgm:spPr/>
    </dgm:pt>
    <dgm:pt modelId="{4CC78DCF-47CF-9549-B22B-BC2033892FD7}" type="pres">
      <dgm:prSet presAssocID="{F4AB78D4-C778-334C-8B31-FDC0B5737A93}" presName="hierChild5" presStyleCnt="0"/>
      <dgm:spPr/>
    </dgm:pt>
    <dgm:pt modelId="{2405E35E-FE05-2740-8F66-3A8531DD861A}" type="pres">
      <dgm:prSet presAssocID="{FBDC92DA-A258-7145-AF14-F9C60E6DDF46}" presName="hierChild5" presStyleCnt="0"/>
      <dgm:spPr/>
    </dgm:pt>
    <dgm:pt modelId="{DD278421-74ED-014E-B6D6-1137BBF97801}" type="pres">
      <dgm:prSet presAssocID="{B0EFA46A-75F2-FF40-9CD4-AA373B78B374}" presName="hierChild5" presStyleCnt="0"/>
      <dgm:spPr/>
    </dgm:pt>
    <dgm:pt modelId="{21497B7A-28D9-8247-97A8-B0C5DEE6C7CA}" type="pres">
      <dgm:prSet presAssocID="{70019236-8272-904D-ACB0-E03A801C4FEF}" presName="hierChild5" presStyleCnt="0"/>
      <dgm:spPr/>
    </dgm:pt>
    <dgm:pt modelId="{C93252ED-B6BA-8C47-A11E-90251E9181B5}" type="pres">
      <dgm:prSet presAssocID="{78392180-D548-6543-921E-21BF7F1C7B72}" presName="hierChild5" presStyleCnt="0"/>
      <dgm:spPr/>
    </dgm:pt>
    <dgm:pt modelId="{4D0154CB-8847-0A4B-8FB8-7FE1E32F1ADD}" type="pres">
      <dgm:prSet presAssocID="{2619D12C-9965-8945-AFAD-ACE8C65E8C60}" presName="Name35" presStyleLbl="parChTrans1D4" presStyleIdx="25" presStyleCnt="45"/>
      <dgm:spPr/>
    </dgm:pt>
    <dgm:pt modelId="{754E5121-73E9-B54F-BAC6-8D1B07A967B5}" type="pres">
      <dgm:prSet presAssocID="{3B0383E6-651A-0A42-B25C-CE4031B507F1}" presName="hierRoot2" presStyleCnt="0">
        <dgm:presLayoutVars>
          <dgm:hierBranch/>
        </dgm:presLayoutVars>
      </dgm:prSet>
      <dgm:spPr/>
    </dgm:pt>
    <dgm:pt modelId="{8A8D0C2A-91C9-D244-B024-36BA675EDFC9}" type="pres">
      <dgm:prSet presAssocID="{3B0383E6-651A-0A42-B25C-CE4031B507F1}" presName="rootComposite" presStyleCnt="0"/>
      <dgm:spPr/>
    </dgm:pt>
    <dgm:pt modelId="{7BE07223-CB57-4641-B1FD-DD5688A00264}" type="pres">
      <dgm:prSet presAssocID="{3B0383E6-651A-0A42-B25C-CE4031B507F1}" presName="rootText" presStyleLbl="node4" presStyleIdx="25" presStyleCnt="45" custScaleX="160488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EE934F4A-0844-FE4E-ABB2-3E7C38984A9E}" type="pres">
      <dgm:prSet presAssocID="{3B0383E6-651A-0A42-B25C-CE4031B507F1}" presName="rootConnector" presStyleLbl="node4" presStyleIdx="25" presStyleCnt="45"/>
      <dgm:spPr/>
    </dgm:pt>
    <dgm:pt modelId="{F63863E0-A180-7940-90D4-34182406D7A3}" type="pres">
      <dgm:prSet presAssocID="{3B0383E6-651A-0A42-B25C-CE4031B507F1}" presName="hierChild4" presStyleCnt="0"/>
      <dgm:spPr/>
    </dgm:pt>
    <dgm:pt modelId="{808765D9-6838-3F4D-97AA-01464C264667}" type="pres">
      <dgm:prSet presAssocID="{D2D34679-195B-8E42-96BD-7D9524F9CFF9}" presName="Name35" presStyleLbl="parChTrans1D4" presStyleIdx="26" presStyleCnt="45"/>
      <dgm:spPr/>
    </dgm:pt>
    <dgm:pt modelId="{7ED79DF2-5988-CC4B-B00F-8DE3B5DBBFE0}" type="pres">
      <dgm:prSet presAssocID="{0B423324-4C13-5D46-B4AF-1B2789ABA7C5}" presName="hierRoot2" presStyleCnt="0">
        <dgm:presLayoutVars>
          <dgm:hierBranch/>
        </dgm:presLayoutVars>
      </dgm:prSet>
      <dgm:spPr/>
    </dgm:pt>
    <dgm:pt modelId="{550BE5D4-3B56-8842-96AC-F35C218A6434}" type="pres">
      <dgm:prSet presAssocID="{0B423324-4C13-5D46-B4AF-1B2789ABA7C5}" presName="rootComposite" presStyleCnt="0"/>
      <dgm:spPr/>
    </dgm:pt>
    <dgm:pt modelId="{BF4065E4-7D9B-4947-ACAF-F2855BAA97F9}" type="pres">
      <dgm:prSet presAssocID="{0B423324-4C13-5D46-B4AF-1B2789ABA7C5}" presName="rootText" presStyleLbl="node4" presStyleIdx="26" presStyleCnt="45" custScaleX="160488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DE8E4F99-3C72-3949-BB97-4CFA585E3D39}" type="pres">
      <dgm:prSet presAssocID="{0B423324-4C13-5D46-B4AF-1B2789ABA7C5}" presName="rootConnector" presStyleLbl="node4" presStyleIdx="26" presStyleCnt="45"/>
      <dgm:spPr/>
    </dgm:pt>
    <dgm:pt modelId="{81E829D8-6180-AB4F-9AC2-832CCDF3244C}" type="pres">
      <dgm:prSet presAssocID="{0B423324-4C13-5D46-B4AF-1B2789ABA7C5}" presName="hierChild4" presStyleCnt="0"/>
      <dgm:spPr/>
    </dgm:pt>
    <dgm:pt modelId="{6611D4EB-E837-0A43-971E-71C54950447C}" type="pres">
      <dgm:prSet presAssocID="{0B423324-4C13-5D46-B4AF-1B2789ABA7C5}" presName="hierChild5" presStyleCnt="0"/>
      <dgm:spPr/>
    </dgm:pt>
    <dgm:pt modelId="{52746D66-1F37-8748-BBBA-843560D27A07}" type="pres">
      <dgm:prSet presAssocID="{3B0383E6-651A-0A42-B25C-CE4031B507F1}" presName="hierChild5" presStyleCnt="0"/>
      <dgm:spPr/>
    </dgm:pt>
    <dgm:pt modelId="{8D2161B5-BF7B-5045-9BAB-CC373A27D2F7}" type="pres">
      <dgm:prSet presAssocID="{6BC98460-0E92-FD45-BCBB-C074C01D96DE}" presName="Name35" presStyleLbl="parChTrans1D4" presStyleIdx="27" presStyleCnt="45"/>
      <dgm:spPr/>
    </dgm:pt>
    <dgm:pt modelId="{19183981-526D-F445-B05D-CD4283219E66}" type="pres">
      <dgm:prSet presAssocID="{3C284F97-D4D3-554B-ABFD-1A1B9080D82E}" presName="hierRoot2" presStyleCnt="0">
        <dgm:presLayoutVars>
          <dgm:hierBranch/>
        </dgm:presLayoutVars>
      </dgm:prSet>
      <dgm:spPr/>
    </dgm:pt>
    <dgm:pt modelId="{5919194D-541A-DC47-9524-511A29B15D8B}" type="pres">
      <dgm:prSet presAssocID="{3C284F97-D4D3-554B-ABFD-1A1B9080D82E}" presName="rootComposite" presStyleCnt="0"/>
      <dgm:spPr/>
    </dgm:pt>
    <dgm:pt modelId="{D043E2A9-B346-BB41-B91B-3FF03FDB8630}" type="pres">
      <dgm:prSet presAssocID="{3C284F97-D4D3-554B-ABFD-1A1B9080D82E}" presName="rootText" presStyleLbl="node4" presStyleIdx="27" presStyleCnt="45" custScaleX="160488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AEF71F90-4C51-8B44-9D82-EBBA0537FFD9}" type="pres">
      <dgm:prSet presAssocID="{3C284F97-D4D3-554B-ABFD-1A1B9080D82E}" presName="rootConnector" presStyleLbl="node4" presStyleIdx="27" presStyleCnt="45"/>
      <dgm:spPr/>
    </dgm:pt>
    <dgm:pt modelId="{077F00F1-DD53-894D-B433-3C30B539F820}" type="pres">
      <dgm:prSet presAssocID="{3C284F97-D4D3-554B-ABFD-1A1B9080D82E}" presName="hierChild4" presStyleCnt="0"/>
      <dgm:spPr/>
    </dgm:pt>
    <dgm:pt modelId="{21E76DB7-C492-7447-B9D5-81D17D09EE51}" type="pres">
      <dgm:prSet presAssocID="{B1AD97DA-B058-6543-AA13-B83BFC59E4CE}" presName="Name35" presStyleLbl="parChTrans1D4" presStyleIdx="28" presStyleCnt="45"/>
      <dgm:spPr/>
    </dgm:pt>
    <dgm:pt modelId="{90FE95BC-5683-124B-B060-D30A7CFA7440}" type="pres">
      <dgm:prSet presAssocID="{FF13E565-CEE1-A04F-99E4-B27757C88E41}" presName="hierRoot2" presStyleCnt="0">
        <dgm:presLayoutVars>
          <dgm:hierBranch/>
        </dgm:presLayoutVars>
      </dgm:prSet>
      <dgm:spPr/>
    </dgm:pt>
    <dgm:pt modelId="{A31D2AFA-7352-444E-8028-9478400D6BFB}" type="pres">
      <dgm:prSet presAssocID="{FF13E565-CEE1-A04F-99E4-B27757C88E41}" presName="rootComposite" presStyleCnt="0"/>
      <dgm:spPr/>
    </dgm:pt>
    <dgm:pt modelId="{BBCC05F7-FE68-0C4D-B8FC-3F1D8492AE39}" type="pres">
      <dgm:prSet presAssocID="{FF13E565-CEE1-A04F-99E4-B27757C88E41}" presName="rootText" presStyleLbl="node4" presStyleIdx="28" presStyleCnt="45" custScaleX="514377" custScaleY="190972">
        <dgm:presLayoutVars>
          <dgm:chPref val="3"/>
        </dgm:presLayoutVars>
      </dgm:prSet>
      <dgm:spPr>
        <a:prstGeom prst="roundRect">
          <a:avLst/>
        </a:prstGeom>
      </dgm:spPr>
    </dgm:pt>
    <dgm:pt modelId="{5766814E-D9B5-7344-93ED-EE9198172727}" type="pres">
      <dgm:prSet presAssocID="{FF13E565-CEE1-A04F-99E4-B27757C88E41}" presName="rootConnector" presStyleLbl="node4" presStyleIdx="28" presStyleCnt="45"/>
      <dgm:spPr/>
    </dgm:pt>
    <dgm:pt modelId="{25E0435F-6A98-BC49-8872-97432BDB48ED}" type="pres">
      <dgm:prSet presAssocID="{FF13E565-CEE1-A04F-99E4-B27757C88E41}" presName="hierChild4" presStyleCnt="0"/>
      <dgm:spPr/>
    </dgm:pt>
    <dgm:pt modelId="{CAA697BB-3E6E-B24F-82AB-03C045259BAB}" type="pres">
      <dgm:prSet presAssocID="{36DD3F4D-67B5-014E-915C-CC09F0BD79BD}" presName="Name35" presStyleLbl="parChTrans1D4" presStyleIdx="29" presStyleCnt="45"/>
      <dgm:spPr/>
    </dgm:pt>
    <dgm:pt modelId="{DC571F1F-0D31-EE47-83EA-68630CCC74B5}" type="pres">
      <dgm:prSet presAssocID="{53B5E758-DC1A-1C4B-911E-B02C9EC5E28D}" presName="hierRoot2" presStyleCnt="0">
        <dgm:presLayoutVars>
          <dgm:hierBranch/>
        </dgm:presLayoutVars>
      </dgm:prSet>
      <dgm:spPr/>
    </dgm:pt>
    <dgm:pt modelId="{39C57E1F-F64B-B64E-B886-138D742A256E}" type="pres">
      <dgm:prSet presAssocID="{53B5E758-DC1A-1C4B-911E-B02C9EC5E28D}" presName="rootComposite" presStyleCnt="0"/>
      <dgm:spPr/>
    </dgm:pt>
    <dgm:pt modelId="{F340D997-2338-E942-9674-F0710ED2D9CB}" type="pres">
      <dgm:prSet presAssocID="{53B5E758-DC1A-1C4B-911E-B02C9EC5E28D}" presName="rootText" presStyleLbl="node4" presStyleIdx="29" presStyleCnt="45" custScaleX="168130" custScaleY="204712">
        <dgm:presLayoutVars>
          <dgm:chPref val="3"/>
        </dgm:presLayoutVars>
      </dgm:prSet>
      <dgm:spPr>
        <a:prstGeom prst="roundRect">
          <a:avLst/>
        </a:prstGeom>
      </dgm:spPr>
    </dgm:pt>
    <dgm:pt modelId="{F8B5F5F7-0C28-1F45-BDE3-29423D79B2FF}" type="pres">
      <dgm:prSet presAssocID="{53B5E758-DC1A-1C4B-911E-B02C9EC5E28D}" presName="rootConnector" presStyleLbl="node4" presStyleIdx="29" presStyleCnt="45"/>
      <dgm:spPr/>
    </dgm:pt>
    <dgm:pt modelId="{F646A557-ED9F-2A48-AE97-9FEBF7786160}" type="pres">
      <dgm:prSet presAssocID="{53B5E758-DC1A-1C4B-911E-B02C9EC5E28D}" presName="hierChild4" presStyleCnt="0"/>
      <dgm:spPr/>
    </dgm:pt>
    <dgm:pt modelId="{BB8E24A6-09CE-434B-9BFD-1D4444AC2A69}" type="pres">
      <dgm:prSet presAssocID="{0635716F-D40E-1545-8DD1-7F821823B860}" presName="Name35" presStyleLbl="parChTrans1D4" presStyleIdx="30" presStyleCnt="45"/>
      <dgm:spPr/>
    </dgm:pt>
    <dgm:pt modelId="{0F16BB5D-2FAD-EF4A-A167-212512F62EDC}" type="pres">
      <dgm:prSet presAssocID="{370FFAD1-6034-4042-A43E-9E747EBD85E9}" presName="hierRoot2" presStyleCnt="0">
        <dgm:presLayoutVars>
          <dgm:hierBranch/>
        </dgm:presLayoutVars>
      </dgm:prSet>
      <dgm:spPr/>
    </dgm:pt>
    <dgm:pt modelId="{B60E2B51-0B7F-0743-973D-740C2224E02F}" type="pres">
      <dgm:prSet presAssocID="{370FFAD1-6034-4042-A43E-9E747EBD85E9}" presName="rootComposite" presStyleCnt="0"/>
      <dgm:spPr/>
    </dgm:pt>
    <dgm:pt modelId="{CEC288CB-4BF0-354A-BCF3-9DB35603DFFA}" type="pres">
      <dgm:prSet presAssocID="{370FFAD1-6034-4042-A43E-9E747EBD85E9}" presName="rootText" presStyleLbl="node4" presStyleIdx="30" presStyleCnt="45" custScaleX="168130" custScaleY="204712">
        <dgm:presLayoutVars>
          <dgm:chPref val="3"/>
        </dgm:presLayoutVars>
      </dgm:prSet>
      <dgm:spPr>
        <a:prstGeom prst="roundRect">
          <a:avLst/>
        </a:prstGeom>
      </dgm:spPr>
    </dgm:pt>
    <dgm:pt modelId="{2A521B3E-38B2-4742-81CD-AAEEC91DA83D}" type="pres">
      <dgm:prSet presAssocID="{370FFAD1-6034-4042-A43E-9E747EBD85E9}" presName="rootConnector" presStyleLbl="node4" presStyleIdx="30" presStyleCnt="45"/>
      <dgm:spPr/>
    </dgm:pt>
    <dgm:pt modelId="{7F24F09D-FC58-4E47-8073-7217A3602DD1}" type="pres">
      <dgm:prSet presAssocID="{370FFAD1-6034-4042-A43E-9E747EBD85E9}" presName="hierChild4" presStyleCnt="0"/>
      <dgm:spPr/>
    </dgm:pt>
    <dgm:pt modelId="{3B784F37-DC71-6448-86A4-8FCAE2269A11}" type="pres">
      <dgm:prSet presAssocID="{02B776A2-1465-D74A-9A05-C8A72254CB28}" presName="Name35" presStyleLbl="parChTrans1D4" presStyleIdx="31" presStyleCnt="45"/>
      <dgm:spPr/>
    </dgm:pt>
    <dgm:pt modelId="{CEE902A0-6461-3E48-A04D-54EC5A08508F}" type="pres">
      <dgm:prSet presAssocID="{A5484DB6-D030-A24A-BF9F-CA876B613AA4}" presName="hierRoot2" presStyleCnt="0">
        <dgm:presLayoutVars>
          <dgm:hierBranch/>
        </dgm:presLayoutVars>
      </dgm:prSet>
      <dgm:spPr/>
    </dgm:pt>
    <dgm:pt modelId="{37EB6FB3-EBC7-0048-891C-F5677A25C180}" type="pres">
      <dgm:prSet presAssocID="{A5484DB6-D030-A24A-BF9F-CA876B613AA4}" presName="rootComposite" presStyleCnt="0"/>
      <dgm:spPr/>
    </dgm:pt>
    <dgm:pt modelId="{96C03C21-0BAF-3A42-A63C-3876D326A3C4}" type="pres">
      <dgm:prSet presAssocID="{A5484DB6-D030-A24A-BF9F-CA876B613AA4}" presName="rootText" presStyleLbl="node4" presStyleIdx="31" presStyleCnt="45" custScaleX="138458" custScaleY="190021">
        <dgm:presLayoutVars>
          <dgm:chPref val="3"/>
        </dgm:presLayoutVars>
      </dgm:prSet>
      <dgm:spPr>
        <a:prstGeom prst="roundRect">
          <a:avLst/>
        </a:prstGeom>
      </dgm:spPr>
    </dgm:pt>
    <dgm:pt modelId="{E6DF222F-C188-4A46-9602-483BF391F5FD}" type="pres">
      <dgm:prSet presAssocID="{A5484DB6-D030-A24A-BF9F-CA876B613AA4}" presName="rootConnector" presStyleLbl="node4" presStyleIdx="31" presStyleCnt="45"/>
      <dgm:spPr/>
    </dgm:pt>
    <dgm:pt modelId="{03D65453-9B46-324C-AE73-81D6075C0309}" type="pres">
      <dgm:prSet presAssocID="{A5484DB6-D030-A24A-BF9F-CA876B613AA4}" presName="hierChild4" presStyleCnt="0"/>
      <dgm:spPr/>
    </dgm:pt>
    <dgm:pt modelId="{C131A171-D61B-A142-BDC9-3D7129F1AC4B}" type="pres">
      <dgm:prSet presAssocID="{CECCC2A9-5C86-FC4F-9F51-90337B4C8B67}" presName="Name35" presStyleLbl="parChTrans1D4" presStyleIdx="32" presStyleCnt="45"/>
      <dgm:spPr/>
    </dgm:pt>
    <dgm:pt modelId="{42A2A20A-DCF7-E84A-94CB-27BB87C1FAAA}" type="pres">
      <dgm:prSet presAssocID="{7F36FC02-0A42-5949-972D-44D2315BBD78}" presName="hierRoot2" presStyleCnt="0">
        <dgm:presLayoutVars>
          <dgm:hierBranch/>
        </dgm:presLayoutVars>
      </dgm:prSet>
      <dgm:spPr/>
    </dgm:pt>
    <dgm:pt modelId="{E5AF45E8-9D20-B94E-8B08-B6166CF36BCB}" type="pres">
      <dgm:prSet presAssocID="{7F36FC02-0A42-5949-972D-44D2315BBD78}" presName="rootComposite" presStyleCnt="0"/>
      <dgm:spPr/>
    </dgm:pt>
    <dgm:pt modelId="{1F465C45-5071-3E40-816A-4C58F6F252FA}" type="pres">
      <dgm:prSet presAssocID="{7F36FC02-0A42-5949-972D-44D2315BBD78}" presName="rootText" presStyleLbl="node4" presStyleIdx="32" presStyleCnt="45" custScaleX="327435" custScaleY="313706">
        <dgm:presLayoutVars>
          <dgm:chPref val="3"/>
        </dgm:presLayoutVars>
      </dgm:prSet>
      <dgm:spPr>
        <a:prstGeom prst="roundRect">
          <a:avLst/>
        </a:prstGeom>
      </dgm:spPr>
    </dgm:pt>
    <dgm:pt modelId="{FE6F157D-4433-F547-9467-D00057D352DC}" type="pres">
      <dgm:prSet presAssocID="{7F36FC02-0A42-5949-972D-44D2315BBD78}" presName="rootConnector" presStyleLbl="node4" presStyleIdx="32" presStyleCnt="45"/>
      <dgm:spPr/>
    </dgm:pt>
    <dgm:pt modelId="{DD8D4A6E-4888-5848-9297-D2CC07C0AA42}" type="pres">
      <dgm:prSet presAssocID="{7F36FC02-0A42-5949-972D-44D2315BBD78}" presName="hierChild4" presStyleCnt="0"/>
      <dgm:spPr/>
    </dgm:pt>
    <dgm:pt modelId="{A83E6514-9110-854D-B30B-2F6EF66B5696}" type="pres">
      <dgm:prSet presAssocID="{C8E06A34-DBA9-4D4A-9AFB-201611A45408}" presName="Name35" presStyleLbl="parChTrans1D4" presStyleIdx="33" presStyleCnt="45"/>
      <dgm:spPr/>
    </dgm:pt>
    <dgm:pt modelId="{052BDFF1-1431-0348-9713-D57993CE6B10}" type="pres">
      <dgm:prSet presAssocID="{5CD5364B-0A3A-534B-AC55-128692934FCF}" presName="hierRoot2" presStyleCnt="0">
        <dgm:presLayoutVars>
          <dgm:hierBranch/>
        </dgm:presLayoutVars>
      </dgm:prSet>
      <dgm:spPr/>
    </dgm:pt>
    <dgm:pt modelId="{C11D4F65-ABF0-9A4F-9E44-0B5EDB3E6A67}" type="pres">
      <dgm:prSet presAssocID="{5CD5364B-0A3A-534B-AC55-128692934FCF}" presName="rootComposite" presStyleCnt="0"/>
      <dgm:spPr/>
    </dgm:pt>
    <dgm:pt modelId="{36DE6B1C-C8F1-634E-A75C-5F3B166A5CB3}" type="pres">
      <dgm:prSet presAssocID="{5CD5364B-0A3A-534B-AC55-128692934FCF}" presName="rootText" presStyleLbl="node4" presStyleIdx="33" presStyleCnt="45" custScaleX="327435" custScaleY="313706" custLinFactNeighborY="3745">
        <dgm:presLayoutVars>
          <dgm:chPref val="3"/>
        </dgm:presLayoutVars>
      </dgm:prSet>
      <dgm:spPr>
        <a:prstGeom prst="roundRect">
          <a:avLst/>
        </a:prstGeom>
      </dgm:spPr>
    </dgm:pt>
    <dgm:pt modelId="{23F377E9-CA05-8340-90DD-B2147A9BCD1F}" type="pres">
      <dgm:prSet presAssocID="{5CD5364B-0A3A-534B-AC55-128692934FCF}" presName="rootConnector" presStyleLbl="node4" presStyleIdx="33" presStyleCnt="45"/>
      <dgm:spPr/>
    </dgm:pt>
    <dgm:pt modelId="{646AEFCC-B238-214B-BDC4-016134DDDD5D}" type="pres">
      <dgm:prSet presAssocID="{5CD5364B-0A3A-534B-AC55-128692934FCF}" presName="hierChild4" presStyleCnt="0"/>
      <dgm:spPr/>
    </dgm:pt>
    <dgm:pt modelId="{42CB32CB-3330-7143-8A2E-EA4773CE8689}" type="pres">
      <dgm:prSet presAssocID="{5CD5364B-0A3A-534B-AC55-128692934FCF}" presName="hierChild5" presStyleCnt="0"/>
      <dgm:spPr/>
    </dgm:pt>
    <dgm:pt modelId="{08975380-115F-FC4F-8EDC-735CEC0DF273}" type="pres">
      <dgm:prSet presAssocID="{7F36FC02-0A42-5949-972D-44D2315BBD78}" presName="hierChild5" presStyleCnt="0"/>
      <dgm:spPr/>
    </dgm:pt>
    <dgm:pt modelId="{0FDAC6D9-E6DC-434F-8AF5-7462947178A8}" type="pres">
      <dgm:prSet presAssocID="{4C9A8F85-47EC-E240-9AF0-DB6D78DCC621}" presName="Name35" presStyleLbl="parChTrans1D4" presStyleIdx="34" presStyleCnt="45"/>
      <dgm:spPr/>
    </dgm:pt>
    <dgm:pt modelId="{3FBA04D8-8589-C042-B71C-361BC9C80FC5}" type="pres">
      <dgm:prSet presAssocID="{2D2EC698-1339-0A40-9F3E-2981BD634CAA}" presName="hierRoot2" presStyleCnt="0">
        <dgm:presLayoutVars>
          <dgm:hierBranch/>
        </dgm:presLayoutVars>
      </dgm:prSet>
      <dgm:spPr/>
    </dgm:pt>
    <dgm:pt modelId="{7B36D61D-D034-FB48-BB25-756D295C8205}" type="pres">
      <dgm:prSet presAssocID="{2D2EC698-1339-0A40-9F3E-2981BD634CAA}" presName="rootComposite" presStyleCnt="0"/>
      <dgm:spPr/>
    </dgm:pt>
    <dgm:pt modelId="{9E026740-2F36-AC4A-A4D1-CB01C29553FF}" type="pres">
      <dgm:prSet presAssocID="{2D2EC698-1339-0A40-9F3E-2981BD634CAA}" presName="rootText" presStyleLbl="node4" presStyleIdx="34" presStyleCnt="45" custScaleX="327435" custScaleY="313706">
        <dgm:presLayoutVars>
          <dgm:chPref val="3"/>
        </dgm:presLayoutVars>
      </dgm:prSet>
      <dgm:spPr>
        <a:prstGeom prst="roundRect">
          <a:avLst/>
        </a:prstGeom>
      </dgm:spPr>
    </dgm:pt>
    <dgm:pt modelId="{C6B0046D-D6E4-9B49-8ACF-6B6EB43C3D92}" type="pres">
      <dgm:prSet presAssocID="{2D2EC698-1339-0A40-9F3E-2981BD634CAA}" presName="rootConnector" presStyleLbl="node4" presStyleIdx="34" presStyleCnt="45"/>
      <dgm:spPr/>
    </dgm:pt>
    <dgm:pt modelId="{BA8DACC9-1D0C-C140-8A0E-86FAC337B664}" type="pres">
      <dgm:prSet presAssocID="{2D2EC698-1339-0A40-9F3E-2981BD634CAA}" presName="hierChild4" presStyleCnt="0"/>
      <dgm:spPr/>
    </dgm:pt>
    <dgm:pt modelId="{C87E6E30-CA70-364E-BA0F-F4B16E8A9A89}" type="pres">
      <dgm:prSet presAssocID="{3CA92314-2284-974D-B506-79AA42C94CA2}" presName="Name35" presStyleLbl="parChTrans1D4" presStyleIdx="35" presStyleCnt="45"/>
      <dgm:spPr/>
    </dgm:pt>
    <dgm:pt modelId="{2F2A2BD5-ED5C-0A44-AC12-2E1400190C2C}" type="pres">
      <dgm:prSet presAssocID="{E3E00A16-36F6-5643-B2A5-C90A3550ADC9}" presName="hierRoot2" presStyleCnt="0">
        <dgm:presLayoutVars>
          <dgm:hierBranch/>
        </dgm:presLayoutVars>
      </dgm:prSet>
      <dgm:spPr/>
    </dgm:pt>
    <dgm:pt modelId="{DAB163D4-7568-A74A-8CC9-482C39FEA2F4}" type="pres">
      <dgm:prSet presAssocID="{E3E00A16-36F6-5643-B2A5-C90A3550ADC9}" presName="rootComposite" presStyleCnt="0"/>
      <dgm:spPr/>
    </dgm:pt>
    <dgm:pt modelId="{B3D75B8A-96EB-234A-A59F-B83E12DA60CE}" type="pres">
      <dgm:prSet presAssocID="{E3E00A16-36F6-5643-B2A5-C90A3550ADC9}" presName="rootText" presStyleLbl="node4" presStyleIdx="35" presStyleCnt="45" custScaleX="179251" custScaleY="158720">
        <dgm:presLayoutVars>
          <dgm:chPref val="3"/>
        </dgm:presLayoutVars>
      </dgm:prSet>
      <dgm:spPr>
        <a:prstGeom prst="roundRect">
          <a:avLst/>
        </a:prstGeom>
      </dgm:spPr>
    </dgm:pt>
    <dgm:pt modelId="{EBE9C01F-EB69-C04D-93D0-3DE93C549EB0}" type="pres">
      <dgm:prSet presAssocID="{E3E00A16-36F6-5643-B2A5-C90A3550ADC9}" presName="rootConnector" presStyleLbl="node4" presStyleIdx="35" presStyleCnt="45"/>
      <dgm:spPr/>
    </dgm:pt>
    <dgm:pt modelId="{F467D030-30E0-D245-A8EB-206CCCED85B3}" type="pres">
      <dgm:prSet presAssocID="{E3E00A16-36F6-5643-B2A5-C90A3550ADC9}" presName="hierChild4" presStyleCnt="0"/>
      <dgm:spPr/>
    </dgm:pt>
    <dgm:pt modelId="{9E193DB2-BDEF-5F49-9AD0-B0370CB5DA1C}" type="pres">
      <dgm:prSet presAssocID="{E3E00A16-36F6-5643-B2A5-C90A3550ADC9}" presName="hierChild5" presStyleCnt="0"/>
      <dgm:spPr/>
    </dgm:pt>
    <dgm:pt modelId="{E119140E-9DB2-E741-9701-28A0000A8F47}" type="pres">
      <dgm:prSet presAssocID="{2D2EC698-1339-0A40-9F3E-2981BD634CAA}" presName="hierChild5" presStyleCnt="0"/>
      <dgm:spPr/>
    </dgm:pt>
    <dgm:pt modelId="{013D6D61-6B7C-5841-B5F5-A423499F94A5}" type="pres">
      <dgm:prSet presAssocID="{A5484DB6-D030-A24A-BF9F-CA876B613AA4}" presName="hierChild5" presStyleCnt="0"/>
      <dgm:spPr/>
    </dgm:pt>
    <dgm:pt modelId="{85220A06-8B67-8843-B8AE-418F92FE6298}" type="pres">
      <dgm:prSet presAssocID="{370FFAD1-6034-4042-A43E-9E747EBD85E9}" presName="hierChild5" presStyleCnt="0"/>
      <dgm:spPr/>
    </dgm:pt>
    <dgm:pt modelId="{18A19A60-43DF-774C-82A8-1D117BABD0A6}" type="pres">
      <dgm:prSet presAssocID="{53B5E758-DC1A-1C4B-911E-B02C9EC5E28D}" presName="hierChild5" presStyleCnt="0"/>
      <dgm:spPr/>
    </dgm:pt>
    <dgm:pt modelId="{81EF59D1-0388-DE43-BB73-159278AA6200}" type="pres">
      <dgm:prSet presAssocID="{67338F45-92DE-2242-8D50-4E0D6FCA5603}" presName="Name35" presStyleLbl="parChTrans1D4" presStyleIdx="36" presStyleCnt="45"/>
      <dgm:spPr/>
    </dgm:pt>
    <dgm:pt modelId="{15D78A6B-93BE-2E44-A37D-685462FBE868}" type="pres">
      <dgm:prSet presAssocID="{B9ADE18C-68EE-2D40-9634-32076E11D9B3}" presName="hierRoot2" presStyleCnt="0">
        <dgm:presLayoutVars>
          <dgm:hierBranch/>
        </dgm:presLayoutVars>
      </dgm:prSet>
      <dgm:spPr/>
    </dgm:pt>
    <dgm:pt modelId="{A2AF6E42-C7E4-F04A-AAEA-A43721AFD40B}" type="pres">
      <dgm:prSet presAssocID="{B9ADE18C-68EE-2D40-9634-32076E11D9B3}" presName="rootComposite" presStyleCnt="0"/>
      <dgm:spPr/>
    </dgm:pt>
    <dgm:pt modelId="{CBE5BDAF-BC5B-D343-951B-901D8C4870AB}" type="pres">
      <dgm:prSet presAssocID="{B9ADE18C-68EE-2D40-9634-32076E11D9B3}" presName="rootText" presStyleLbl="node4" presStyleIdx="36" presStyleCnt="45" custScaleX="168130" custScaleY="204712">
        <dgm:presLayoutVars>
          <dgm:chPref val="3"/>
        </dgm:presLayoutVars>
      </dgm:prSet>
      <dgm:spPr>
        <a:prstGeom prst="roundRect">
          <a:avLst/>
        </a:prstGeom>
      </dgm:spPr>
    </dgm:pt>
    <dgm:pt modelId="{5FDDCF52-28B7-5B43-B10B-2C00B8BEDDED}" type="pres">
      <dgm:prSet presAssocID="{B9ADE18C-68EE-2D40-9634-32076E11D9B3}" presName="rootConnector" presStyleLbl="node4" presStyleIdx="36" presStyleCnt="45"/>
      <dgm:spPr/>
    </dgm:pt>
    <dgm:pt modelId="{E6F4F972-F9E0-8C4F-B9D9-1A3E008FDF59}" type="pres">
      <dgm:prSet presAssocID="{B9ADE18C-68EE-2D40-9634-32076E11D9B3}" presName="hierChild4" presStyleCnt="0"/>
      <dgm:spPr/>
    </dgm:pt>
    <dgm:pt modelId="{FCD7BA99-0EA0-A84E-B13A-747EC9715507}" type="pres">
      <dgm:prSet presAssocID="{1259AFF8-6432-3443-8B69-AEB096B87B70}" presName="Name35" presStyleLbl="parChTrans1D4" presStyleIdx="37" presStyleCnt="45"/>
      <dgm:spPr/>
    </dgm:pt>
    <dgm:pt modelId="{842BD6FC-AD86-ED4A-955B-15F05C043791}" type="pres">
      <dgm:prSet presAssocID="{30E2A7A5-9BF4-D246-8FB3-99AF67A0E3CD}" presName="hierRoot2" presStyleCnt="0">
        <dgm:presLayoutVars>
          <dgm:hierBranch/>
        </dgm:presLayoutVars>
      </dgm:prSet>
      <dgm:spPr/>
    </dgm:pt>
    <dgm:pt modelId="{C0648E57-0654-A144-9AAF-F0E5322A8685}" type="pres">
      <dgm:prSet presAssocID="{30E2A7A5-9BF4-D246-8FB3-99AF67A0E3CD}" presName="rootComposite" presStyleCnt="0"/>
      <dgm:spPr/>
    </dgm:pt>
    <dgm:pt modelId="{98A0E077-4854-2046-BB85-8760DC0DC069}" type="pres">
      <dgm:prSet presAssocID="{30E2A7A5-9BF4-D246-8FB3-99AF67A0E3CD}" presName="rootText" presStyleLbl="node4" presStyleIdx="37" presStyleCnt="45" custScaleX="168130" custScaleY="204712">
        <dgm:presLayoutVars>
          <dgm:chPref val="3"/>
        </dgm:presLayoutVars>
      </dgm:prSet>
      <dgm:spPr>
        <a:prstGeom prst="roundRect">
          <a:avLst/>
        </a:prstGeom>
      </dgm:spPr>
    </dgm:pt>
    <dgm:pt modelId="{0A30F547-2D11-CF4F-BB03-4905EFBC1EB8}" type="pres">
      <dgm:prSet presAssocID="{30E2A7A5-9BF4-D246-8FB3-99AF67A0E3CD}" presName="rootConnector" presStyleLbl="node4" presStyleIdx="37" presStyleCnt="45"/>
      <dgm:spPr/>
    </dgm:pt>
    <dgm:pt modelId="{7AD96F04-AEF6-0A4D-9905-77020159D30F}" type="pres">
      <dgm:prSet presAssocID="{30E2A7A5-9BF4-D246-8FB3-99AF67A0E3CD}" presName="hierChild4" presStyleCnt="0"/>
      <dgm:spPr/>
    </dgm:pt>
    <dgm:pt modelId="{279EFE6D-6796-2947-A55E-08F7430ABFEA}" type="pres">
      <dgm:prSet presAssocID="{30E2A7A5-9BF4-D246-8FB3-99AF67A0E3CD}" presName="hierChild5" presStyleCnt="0"/>
      <dgm:spPr/>
    </dgm:pt>
    <dgm:pt modelId="{DA6BD69A-0290-C64F-9822-E7C457FAEA7B}" type="pres">
      <dgm:prSet presAssocID="{B9ADE18C-68EE-2D40-9634-32076E11D9B3}" presName="hierChild5" presStyleCnt="0"/>
      <dgm:spPr/>
    </dgm:pt>
    <dgm:pt modelId="{7311CD08-5077-634F-BF9E-A2201BB2AD8D}" type="pres">
      <dgm:prSet presAssocID="{C1771285-6DA3-2645-9A29-EA1663EDA0D6}" presName="Name35" presStyleLbl="parChTrans1D4" presStyleIdx="38" presStyleCnt="45"/>
      <dgm:spPr/>
    </dgm:pt>
    <dgm:pt modelId="{3A25F665-7E80-2644-825C-0E4CF697C5F0}" type="pres">
      <dgm:prSet presAssocID="{B3129AE2-7FDA-454B-B696-797EF91CE54C}" presName="hierRoot2" presStyleCnt="0">
        <dgm:presLayoutVars>
          <dgm:hierBranch/>
        </dgm:presLayoutVars>
      </dgm:prSet>
      <dgm:spPr/>
    </dgm:pt>
    <dgm:pt modelId="{99ED308A-917C-2E4A-A871-426F3A928631}" type="pres">
      <dgm:prSet presAssocID="{B3129AE2-7FDA-454B-B696-797EF91CE54C}" presName="rootComposite" presStyleCnt="0"/>
      <dgm:spPr/>
    </dgm:pt>
    <dgm:pt modelId="{E381E45A-9F7F-9944-90EA-CE4727631EF5}" type="pres">
      <dgm:prSet presAssocID="{B3129AE2-7FDA-454B-B696-797EF91CE54C}" presName="rootText" presStyleLbl="node4" presStyleIdx="38" presStyleCnt="45" custScaleX="168130" custScaleY="204712">
        <dgm:presLayoutVars>
          <dgm:chPref val="3"/>
        </dgm:presLayoutVars>
      </dgm:prSet>
      <dgm:spPr>
        <a:prstGeom prst="roundRect">
          <a:avLst/>
        </a:prstGeom>
      </dgm:spPr>
    </dgm:pt>
    <dgm:pt modelId="{C14F35AD-846A-B24F-AAA3-A7CC167F1D25}" type="pres">
      <dgm:prSet presAssocID="{B3129AE2-7FDA-454B-B696-797EF91CE54C}" presName="rootConnector" presStyleLbl="node4" presStyleIdx="38" presStyleCnt="45"/>
      <dgm:spPr/>
    </dgm:pt>
    <dgm:pt modelId="{CFAC7E1B-7BA3-D745-BDC8-EDECCEB627D4}" type="pres">
      <dgm:prSet presAssocID="{B3129AE2-7FDA-454B-B696-797EF91CE54C}" presName="hierChild4" presStyleCnt="0"/>
      <dgm:spPr/>
    </dgm:pt>
    <dgm:pt modelId="{0C677475-92F8-0544-ADDB-86F0BBA1E455}" type="pres">
      <dgm:prSet presAssocID="{9F14F384-90FA-5C48-A3F9-2664E2A0E12C}" presName="Name35" presStyleLbl="parChTrans1D4" presStyleIdx="39" presStyleCnt="45"/>
      <dgm:spPr/>
    </dgm:pt>
    <dgm:pt modelId="{EC18B135-CA36-AA43-927B-D13349759DBB}" type="pres">
      <dgm:prSet presAssocID="{3C1203DF-3F11-9B4D-A8FB-E52893CCC2AF}" presName="hierRoot2" presStyleCnt="0">
        <dgm:presLayoutVars>
          <dgm:hierBranch/>
        </dgm:presLayoutVars>
      </dgm:prSet>
      <dgm:spPr/>
    </dgm:pt>
    <dgm:pt modelId="{9BFB6F48-BEC1-CD4E-9C25-43D95C11A370}" type="pres">
      <dgm:prSet presAssocID="{3C1203DF-3F11-9B4D-A8FB-E52893CCC2AF}" presName="rootComposite" presStyleCnt="0"/>
      <dgm:spPr/>
    </dgm:pt>
    <dgm:pt modelId="{287E7526-1A24-2B4E-902F-D0E095110133}" type="pres">
      <dgm:prSet presAssocID="{3C1203DF-3F11-9B4D-A8FB-E52893CCC2AF}" presName="rootText" presStyleLbl="node4" presStyleIdx="39" presStyleCnt="45" custScaleX="168130" custScaleY="204712">
        <dgm:presLayoutVars>
          <dgm:chPref val="3"/>
        </dgm:presLayoutVars>
      </dgm:prSet>
      <dgm:spPr>
        <a:prstGeom prst="roundRect">
          <a:avLst/>
        </a:prstGeom>
      </dgm:spPr>
    </dgm:pt>
    <dgm:pt modelId="{151D0ACD-31ED-3A42-99FE-9A2A578D1FEC}" type="pres">
      <dgm:prSet presAssocID="{3C1203DF-3F11-9B4D-A8FB-E52893CCC2AF}" presName="rootConnector" presStyleLbl="node4" presStyleIdx="39" presStyleCnt="45"/>
      <dgm:spPr/>
    </dgm:pt>
    <dgm:pt modelId="{492A5666-C648-6C43-A59B-A9C6366A805F}" type="pres">
      <dgm:prSet presAssocID="{3C1203DF-3F11-9B4D-A8FB-E52893CCC2AF}" presName="hierChild4" presStyleCnt="0"/>
      <dgm:spPr/>
    </dgm:pt>
    <dgm:pt modelId="{ACDA3F27-031A-A04B-A776-0E8727FF61BA}" type="pres">
      <dgm:prSet presAssocID="{F31FA399-D6C1-274B-AAC4-4D7BEFED872A}" presName="Name35" presStyleLbl="parChTrans1D4" presStyleIdx="40" presStyleCnt="45"/>
      <dgm:spPr/>
    </dgm:pt>
    <dgm:pt modelId="{DCDD5FD8-EE86-9F46-8985-4A39D089397E}" type="pres">
      <dgm:prSet presAssocID="{CFB90A6E-18BC-0F43-929C-172FFA3B04EE}" presName="hierRoot2" presStyleCnt="0">
        <dgm:presLayoutVars>
          <dgm:hierBranch/>
        </dgm:presLayoutVars>
      </dgm:prSet>
      <dgm:spPr/>
    </dgm:pt>
    <dgm:pt modelId="{155AF529-1A01-B74C-9114-57CF0BF5DFD6}" type="pres">
      <dgm:prSet presAssocID="{CFB90A6E-18BC-0F43-929C-172FFA3B04EE}" presName="rootComposite" presStyleCnt="0"/>
      <dgm:spPr/>
    </dgm:pt>
    <dgm:pt modelId="{6D709621-7E52-DB44-9FBB-2AF304F58A20}" type="pres">
      <dgm:prSet presAssocID="{CFB90A6E-18BC-0F43-929C-172FFA3B04EE}" presName="rootText" presStyleLbl="node4" presStyleIdx="40" presStyleCnt="45" custScaleX="120766" custScaleY="195897">
        <dgm:presLayoutVars>
          <dgm:chPref val="3"/>
        </dgm:presLayoutVars>
      </dgm:prSet>
      <dgm:spPr>
        <a:prstGeom prst="roundRect">
          <a:avLst/>
        </a:prstGeom>
      </dgm:spPr>
    </dgm:pt>
    <dgm:pt modelId="{22721A17-E3E5-1741-80C5-229ACE7C9CB5}" type="pres">
      <dgm:prSet presAssocID="{CFB90A6E-18BC-0F43-929C-172FFA3B04EE}" presName="rootConnector" presStyleLbl="node4" presStyleIdx="40" presStyleCnt="45"/>
      <dgm:spPr/>
    </dgm:pt>
    <dgm:pt modelId="{31978E0D-0E5D-5947-993E-018712D44312}" type="pres">
      <dgm:prSet presAssocID="{CFB90A6E-18BC-0F43-929C-172FFA3B04EE}" presName="hierChild4" presStyleCnt="0"/>
      <dgm:spPr/>
    </dgm:pt>
    <dgm:pt modelId="{BCBBE326-53EF-9B41-834F-E2CC20901782}" type="pres">
      <dgm:prSet presAssocID="{68400531-D6B4-4343-946B-75374F922DC9}" presName="Name35" presStyleLbl="parChTrans1D4" presStyleIdx="41" presStyleCnt="45"/>
      <dgm:spPr/>
    </dgm:pt>
    <dgm:pt modelId="{EDD23FE6-4C21-C843-97F4-D6E7D23250FA}" type="pres">
      <dgm:prSet presAssocID="{364B7CDF-CA67-624A-9C53-DD72F7AE6ABE}" presName="hierRoot2" presStyleCnt="0">
        <dgm:presLayoutVars>
          <dgm:hierBranch/>
        </dgm:presLayoutVars>
      </dgm:prSet>
      <dgm:spPr/>
    </dgm:pt>
    <dgm:pt modelId="{A50787FF-E72A-7340-B27B-4A906979EE2A}" type="pres">
      <dgm:prSet presAssocID="{364B7CDF-CA67-624A-9C53-DD72F7AE6ABE}" presName="rootComposite" presStyleCnt="0"/>
      <dgm:spPr/>
    </dgm:pt>
    <dgm:pt modelId="{21EF7A81-4DB4-6D44-85CC-AC0905A1E75E}" type="pres">
      <dgm:prSet presAssocID="{364B7CDF-CA67-624A-9C53-DD72F7AE6ABE}" presName="rootText" presStyleLbl="node4" presStyleIdx="41" presStyleCnt="45" custScaleX="158210" custScaleY="268621">
        <dgm:presLayoutVars>
          <dgm:chPref val="3"/>
        </dgm:presLayoutVars>
      </dgm:prSet>
      <dgm:spPr>
        <a:prstGeom prst="roundRect">
          <a:avLst/>
        </a:prstGeom>
      </dgm:spPr>
    </dgm:pt>
    <dgm:pt modelId="{C355FC81-3F6A-5D45-8EF7-E96C8639E039}" type="pres">
      <dgm:prSet presAssocID="{364B7CDF-CA67-624A-9C53-DD72F7AE6ABE}" presName="rootConnector" presStyleLbl="node4" presStyleIdx="41" presStyleCnt="45"/>
      <dgm:spPr/>
    </dgm:pt>
    <dgm:pt modelId="{DD01A985-9793-B140-B08B-A7C5029C4A24}" type="pres">
      <dgm:prSet presAssocID="{364B7CDF-CA67-624A-9C53-DD72F7AE6ABE}" presName="hierChild4" presStyleCnt="0"/>
      <dgm:spPr/>
    </dgm:pt>
    <dgm:pt modelId="{CEDEBD51-1DCE-4B4D-8D4E-7F26DB3A6759}" type="pres">
      <dgm:prSet presAssocID="{DEE2B7C9-7F5C-1546-8D7A-F21282A461A9}" presName="Name35" presStyleLbl="parChTrans1D4" presStyleIdx="42" presStyleCnt="45"/>
      <dgm:spPr/>
    </dgm:pt>
    <dgm:pt modelId="{70671A75-33EE-664E-A252-1F27BB610552}" type="pres">
      <dgm:prSet presAssocID="{E6F3258D-7FBD-FF47-8C74-196173465636}" presName="hierRoot2" presStyleCnt="0">
        <dgm:presLayoutVars>
          <dgm:hierBranch/>
        </dgm:presLayoutVars>
      </dgm:prSet>
      <dgm:spPr/>
    </dgm:pt>
    <dgm:pt modelId="{FB126093-3A4D-7645-A44E-CC3745D37BF4}" type="pres">
      <dgm:prSet presAssocID="{E6F3258D-7FBD-FF47-8C74-196173465636}" presName="rootComposite" presStyleCnt="0"/>
      <dgm:spPr/>
    </dgm:pt>
    <dgm:pt modelId="{DAD36C29-834F-9F46-963F-104A7B27BB5B}" type="pres">
      <dgm:prSet presAssocID="{E6F3258D-7FBD-FF47-8C74-196173465636}" presName="rootText" presStyleLbl="node4" presStyleIdx="42" presStyleCnt="45" custScaleX="158210" custScaleY="268621">
        <dgm:presLayoutVars>
          <dgm:chPref val="3"/>
        </dgm:presLayoutVars>
      </dgm:prSet>
      <dgm:spPr>
        <a:prstGeom prst="roundRect">
          <a:avLst/>
        </a:prstGeom>
      </dgm:spPr>
    </dgm:pt>
    <dgm:pt modelId="{A4F2783B-F36D-014C-B92C-CEAD70101328}" type="pres">
      <dgm:prSet presAssocID="{E6F3258D-7FBD-FF47-8C74-196173465636}" presName="rootConnector" presStyleLbl="node4" presStyleIdx="42" presStyleCnt="45"/>
      <dgm:spPr/>
    </dgm:pt>
    <dgm:pt modelId="{1907B736-550B-7147-A011-CEB996E5637C}" type="pres">
      <dgm:prSet presAssocID="{E6F3258D-7FBD-FF47-8C74-196173465636}" presName="hierChild4" presStyleCnt="0"/>
      <dgm:spPr/>
    </dgm:pt>
    <dgm:pt modelId="{18F1EB5E-EBEA-054A-B313-A7A24CC3F8CA}" type="pres">
      <dgm:prSet presAssocID="{F8079AA3-4CC4-E942-90F4-7945513812AD}" presName="Name35" presStyleLbl="parChTrans1D4" presStyleIdx="43" presStyleCnt="45"/>
      <dgm:spPr/>
    </dgm:pt>
    <dgm:pt modelId="{764722C0-CADB-0046-95C0-52A4F3F9FA26}" type="pres">
      <dgm:prSet presAssocID="{FA5A5462-DB7C-5144-83BC-7D34FE6BA12D}" presName="hierRoot2" presStyleCnt="0">
        <dgm:presLayoutVars>
          <dgm:hierBranch/>
        </dgm:presLayoutVars>
      </dgm:prSet>
      <dgm:spPr/>
    </dgm:pt>
    <dgm:pt modelId="{18B95A97-5A88-CC4F-B74C-C0A33EF70083}" type="pres">
      <dgm:prSet presAssocID="{FA5A5462-DB7C-5144-83BC-7D34FE6BA12D}" presName="rootComposite" presStyleCnt="0"/>
      <dgm:spPr/>
    </dgm:pt>
    <dgm:pt modelId="{ABC2DBFB-506A-D94A-999E-AF6E63A8BC05}" type="pres">
      <dgm:prSet presAssocID="{FA5A5462-DB7C-5144-83BC-7D34FE6BA12D}" presName="rootText" presStyleLbl="node4" presStyleIdx="43" presStyleCnt="45" custScaleX="158210" custScaleY="268621">
        <dgm:presLayoutVars>
          <dgm:chPref val="3"/>
        </dgm:presLayoutVars>
      </dgm:prSet>
      <dgm:spPr>
        <a:prstGeom prst="roundRect">
          <a:avLst/>
        </a:prstGeom>
      </dgm:spPr>
    </dgm:pt>
    <dgm:pt modelId="{8C976F49-B7A1-0F48-A5CB-D9FB9E4A1B6B}" type="pres">
      <dgm:prSet presAssocID="{FA5A5462-DB7C-5144-83BC-7D34FE6BA12D}" presName="rootConnector" presStyleLbl="node4" presStyleIdx="43" presStyleCnt="45"/>
      <dgm:spPr/>
    </dgm:pt>
    <dgm:pt modelId="{998931ED-2B02-F942-B1B6-DA5FD7D2AFDF}" type="pres">
      <dgm:prSet presAssocID="{FA5A5462-DB7C-5144-83BC-7D34FE6BA12D}" presName="hierChild4" presStyleCnt="0"/>
      <dgm:spPr/>
    </dgm:pt>
    <dgm:pt modelId="{FF81EF59-3869-924C-A5EE-855EEEF6D637}" type="pres">
      <dgm:prSet presAssocID="{FA5A5462-DB7C-5144-83BC-7D34FE6BA12D}" presName="hierChild5" presStyleCnt="0"/>
      <dgm:spPr/>
    </dgm:pt>
    <dgm:pt modelId="{58305377-D2BD-8343-B0DD-B202BAD0EE3E}" type="pres">
      <dgm:prSet presAssocID="{E4B33696-C0E3-1242-BC06-7EACC0B57B54}" presName="Name35" presStyleLbl="parChTrans1D4" presStyleIdx="44" presStyleCnt="45"/>
      <dgm:spPr/>
    </dgm:pt>
    <dgm:pt modelId="{B1BC67D5-1ADD-0147-BE15-30D10DE3742C}" type="pres">
      <dgm:prSet presAssocID="{AC6EF46F-9F1E-E041-8766-2CF48CFD7915}" presName="hierRoot2" presStyleCnt="0">
        <dgm:presLayoutVars>
          <dgm:hierBranch/>
        </dgm:presLayoutVars>
      </dgm:prSet>
      <dgm:spPr/>
    </dgm:pt>
    <dgm:pt modelId="{BF82114A-2590-7045-8B1B-B50195B3EF75}" type="pres">
      <dgm:prSet presAssocID="{AC6EF46F-9F1E-E041-8766-2CF48CFD7915}" presName="rootComposite" presStyleCnt="0"/>
      <dgm:spPr/>
    </dgm:pt>
    <dgm:pt modelId="{DE6AD3EA-18A1-E544-A9F4-F845078FB7FE}" type="pres">
      <dgm:prSet presAssocID="{AC6EF46F-9F1E-E041-8766-2CF48CFD7915}" presName="rootText" presStyleLbl="node4" presStyleIdx="44" presStyleCnt="45" custScaleX="158210" custScaleY="268621">
        <dgm:presLayoutVars>
          <dgm:chPref val="3"/>
        </dgm:presLayoutVars>
      </dgm:prSet>
      <dgm:spPr>
        <a:prstGeom prst="roundRect">
          <a:avLst/>
        </a:prstGeom>
      </dgm:spPr>
    </dgm:pt>
    <dgm:pt modelId="{03AFFD74-E25D-7849-BB98-0422B6C8A349}" type="pres">
      <dgm:prSet presAssocID="{AC6EF46F-9F1E-E041-8766-2CF48CFD7915}" presName="rootConnector" presStyleLbl="node4" presStyleIdx="44" presStyleCnt="45"/>
      <dgm:spPr/>
    </dgm:pt>
    <dgm:pt modelId="{2EFE7FFD-22FB-5049-A886-EEFE0EEFA985}" type="pres">
      <dgm:prSet presAssocID="{AC6EF46F-9F1E-E041-8766-2CF48CFD7915}" presName="hierChild4" presStyleCnt="0"/>
      <dgm:spPr/>
    </dgm:pt>
    <dgm:pt modelId="{1D81BA77-62CE-E249-9345-B2618D46C62E}" type="pres">
      <dgm:prSet presAssocID="{AC6EF46F-9F1E-E041-8766-2CF48CFD7915}" presName="hierChild5" presStyleCnt="0"/>
      <dgm:spPr/>
    </dgm:pt>
    <dgm:pt modelId="{A5E8929D-42FD-5145-B1A1-CC4C03F05D0C}" type="pres">
      <dgm:prSet presAssocID="{E6F3258D-7FBD-FF47-8C74-196173465636}" presName="hierChild5" presStyleCnt="0"/>
      <dgm:spPr/>
    </dgm:pt>
    <dgm:pt modelId="{EE4DCE5C-0EA4-164B-BCAC-FF09D9BA5879}" type="pres">
      <dgm:prSet presAssocID="{364B7CDF-CA67-624A-9C53-DD72F7AE6ABE}" presName="hierChild5" presStyleCnt="0"/>
      <dgm:spPr/>
    </dgm:pt>
    <dgm:pt modelId="{319EB759-149B-674B-936D-6A77E5C3727A}" type="pres">
      <dgm:prSet presAssocID="{CFB90A6E-18BC-0F43-929C-172FFA3B04EE}" presName="hierChild5" presStyleCnt="0"/>
      <dgm:spPr/>
    </dgm:pt>
    <dgm:pt modelId="{3428802A-F86C-EB4A-BB09-9C5E2565877D}" type="pres">
      <dgm:prSet presAssocID="{3C1203DF-3F11-9B4D-A8FB-E52893CCC2AF}" presName="hierChild5" presStyleCnt="0"/>
      <dgm:spPr/>
    </dgm:pt>
    <dgm:pt modelId="{8C1C8670-0F87-024F-827C-3CFEE0503755}" type="pres">
      <dgm:prSet presAssocID="{B3129AE2-7FDA-454B-B696-797EF91CE54C}" presName="hierChild5" presStyleCnt="0"/>
      <dgm:spPr/>
    </dgm:pt>
    <dgm:pt modelId="{6C284D83-190B-E04C-8E84-49E23B52F3A2}" type="pres">
      <dgm:prSet presAssocID="{FF13E565-CEE1-A04F-99E4-B27757C88E41}" presName="hierChild5" presStyleCnt="0"/>
      <dgm:spPr/>
    </dgm:pt>
    <dgm:pt modelId="{B11523CD-C9B0-0C4B-B8C0-F5F50F63646F}" type="pres">
      <dgm:prSet presAssocID="{3C284F97-D4D3-554B-ABFD-1A1B9080D82E}" presName="hierChild5" presStyleCnt="0"/>
      <dgm:spPr/>
    </dgm:pt>
    <dgm:pt modelId="{40823CD3-5CF4-054D-8124-5CC802D912FA}" type="pres">
      <dgm:prSet presAssocID="{0DBCD2AB-4233-454E-B50B-30EF2C10B540}" presName="hierChild5" presStyleCnt="0"/>
      <dgm:spPr/>
    </dgm:pt>
    <dgm:pt modelId="{815F7ECC-D918-C54D-89E0-065E80999134}" type="pres">
      <dgm:prSet presAssocID="{36CCC96E-D5D9-9C4A-A168-DD54E306BF8E}" presName="hierChild5" presStyleCnt="0"/>
      <dgm:spPr/>
    </dgm:pt>
    <dgm:pt modelId="{13899E9A-0DCE-7D4C-8BAD-35F15AB4D478}" type="pres">
      <dgm:prSet presAssocID="{8F9D3A16-A1CB-B144-89B6-322CC6CD68C8}" presName="hierChild5" presStyleCnt="0"/>
      <dgm:spPr/>
    </dgm:pt>
    <dgm:pt modelId="{9AE8B0B2-595C-7B48-A2C3-51C5874D4DA4}" type="pres">
      <dgm:prSet presAssocID="{DA2D8412-D430-7A43-9E10-281BAF8500BA}" presName="hierChild3" presStyleCnt="0"/>
      <dgm:spPr/>
    </dgm:pt>
  </dgm:ptLst>
  <dgm:cxnLst>
    <dgm:cxn modelId="{F197E900-4DCE-AC47-8444-FAC983024909}" type="presOf" srcId="{02A6D6C4-F8CB-0A4C-9F6F-A3696539674A}" destId="{DB224DAA-27DE-B248-B255-F50441E0F9C1}" srcOrd="1" destOrd="0" presId="urn:microsoft.com/office/officeart/2005/8/layout/orgChart1"/>
    <dgm:cxn modelId="{1541C501-0EE6-EB47-A399-2D20A39278EF}" srcId="{3BAB2D22-E1EB-0E45-BD10-3B350AF4497E}" destId="{02C296F5-E5EC-1B4B-A39D-56201BDF16E8}" srcOrd="1" destOrd="0" parTransId="{8A4DFD4D-8BF5-A448-AFCB-64271E3989ED}" sibTransId="{B60BE958-D560-CD40-B11A-20700A53B541}"/>
    <dgm:cxn modelId="{FBBE6902-399D-EC4A-B5FC-2975D0D7ADA8}" type="presOf" srcId="{9058B99E-8A5C-2F47-8860-C37A0EA962DD}" destId="{D52B4A36-988A-4247-960A-45CD839D2C72}" srcOrd="0" destOrd="0" presId="urn:microsoft.com/office/officeart/2005/8/layout/orgChart1"/>
    <dgm:cxn modelId="{8575E902-C0DE-1C42-A64D-1E3E6BCF8BC2}" type="presOf" srcId="{51BDDA48-BDC4-184C-9B22-9ED300057E5F}" destId="{90637AB6-C9C8-B549-84E5-97448288D8DA}" srcOrd="0" destOrd="0" presId="urn:microsoft.com/office/officeart/2005/8/layout/orgChart1"/>
    <dgm:cxn modelId="{2CFF0B04-FBB1-0A45-A06A-9A75F7BC7E4A}" srcId="{6507EEDA-C245-C24D-AB69-6F6A5FCAD0DE}" destId="{02A6D6C4-F8CB-0A4C-9F6F-A3696539674A}" srcOrd="1" destOrd="0" parTransId="{44FABB9B-F7B5-6141-A366-203FE332B692}" sibTransId="{0B9E220E-692F-FD4C-BC00-5B8F6FEBBE7F}"/>
    <dgm:cxn modelId="{6DC68D05-3F83-8F41-B7F2-788E2F8CEC07}" type="presOf" srcId="{370FFAD1-6034-4042-A43E-9E747EBD85E9}" destId="{CEC288CB-4BF0-354A-BCF3-9DB35603DFFA}" srcOrd="0" destOrd="0" presId="urn:microsoft.com/office/officeart/2005/8/layout/orgChart1"/>
    <dgm:cxn modelId="{5B51E005-D25A-334B-8A49-CE2A3B06ACF3}" type="presOf" srcId="{F31FA399-D6C1-274B-AAC4-4D7BEFED872A}" destId="{ACDA3F27-031A-A04B-A776-0E8727FF61BA}" srcOrd="0" destOrd="0" presId="urn:microsoft.com/office/officeart/2005/8/layout/orgChart1"/>
    <dgm:cxn modelId="{CBF0B108-BFD9-504F-89FE-9931065E431F}" type="presOf" srcId="{E4B33696-C0E3-1242-BC06-7EACC0B57B54}" destId="{58305377-D2BD-8343-B0DD-B202BAD0EE3E}" srcOrd="0" destOrd="0" presId="urn:microsoft.com/office/officeart/2005/8/layout/orgChart1"/>
    <dgm:cxn modelId="{17A7F008-D7FA-4745-A25B-4D69E1B1EEF2}" type="presOf" srcId="{02C296F5-E5EC-1B4B-A39D-56201BDF16E8}" destId="{E43210EC-2CBC-5C4B-8612-3D8F5E1A67D7}" srcOrd="0" destOrd="0" presId="urn:microsoft.com/office/officeart/2005/8/layout/orgChart1"/>
    <dgm:cxn modelId="{B0606509-0E4D-0640-9C14-0E4B9A6167F8}" type="presOf" srcId="{8F9D3A16-A1CB-B144-89B6-322CC6CD68C8}" destId="{F3328497-6F9A-5C48-9D36-9EE83D7F4748}" srcOrd="1" destOrd="0" presId="urn:microsoft.com/office/officeart/2005/8/layout/orgChart1"/>
    <dgm:cxn modelId="{827CA209-0774-464A-BFDD-D9BAF9EB78EA}" type="presOf" srcId="{A5484DB6-D030-A24A-BF9F-CA876B613AA4}" destId="{E6DF222F-C188-4A46-9602-483BF391F5FD}" srcOrd="1" destOrd="0" presId="urn:microsoft.com/office/officeart/2005/8/layout/orgChart1"/>
    <dgm:cxn modelId="{A51DD70A-BDB4-9D4F-966D-453F480257B2}" srcId="{1CF162EB-D14F-294C-BD7B-ABA629AF855A}" destId="{BB6C20AA-B53B-7A40-B819-7EA083F65B18}" srcOrd="0" destOrd="0" parTransId="{CC2B075F-D053-6F4F-94A1-E80BA5830D00}" sibTransId="{3C407BFB-D616-BF4B-8833-3C59642B3DA2}"/>
    <dgm:cxn modelId="{32FD1E0C-CB62-D147-8C91-65D64FD1BB93}" type="presOf" srcId="{7AAD916D-E65A-AF47-8475-1519E441A04C}" destId="{26BCC570-6F49-9047-AD91-258EF796DB83}" srcOrd="0" destOrd="0" presId="urn:microsoft.com/office/officeart/2005/8/layout/orgChart1"/>
    <dgm:cxn modelId="{9538860E-732B-0241-945A-AA5ADFAACEE3}" type="presOf" srcId="{147DB041-BC10-C34A-89F3-3ED1F48B41D5}" destId="{5FFB3B14-3878-A041-A94D-426A90F25262}" srcOrd="0" destOrd="0" presId="urn:microsoft.com/office/officeart/2005/8/layout/orgChart1"/>
    <dgm:cxn modelId="{73880312-AA4B-BC47-AB69-A58CF1F71754}" type="presOf" srcId="{C8E06A34-DBA9-4D4A-9AFB-201611A45408}" destId="{A83E6514-9110-854D-B30B-2F6EF66B5696}" srcOrd="0" destOrd="0" presId="urn:microsoft.com/office/officeart/2005/8/layout/orgChart1"/>
    <dgm:cxn modelId="{C37E6112-B25E-D344-A67B-FFD7DB70E2AA}" type="presOf" srcId="{FBDC92DA-A258-7145-AF14-F9C60E6DDF46}" destId="{B57DF9B8-3918-8740-84D1-DE9584A54153}" srcOrd="0" destOrd="0" presId="urn:microsoft.com/office/officeart/2005/8/layout/orgChart1"/>
    <dgm:cxn modelId="{26042913-7007-8C43-8A8D-6E63F210D44A}" type="presOf" srcId="{68400531-D6B4-4343-946B-75374F922DC9}" destId="{BCBBE326-53EF-9B41-834F-E2CC20901782}" srcOrd="0" destOrd="0" presId="urn:microsoft.com/office/officeart/2005/8/layout/orgChart1"/>
    <dgm:cxn modelId="{0E77AC14-A87F-0D49-9E1D-9DD44D33D0CB}" srcId="{FBDC92DA-A258-7145-AF14-F9C60E6DDF46}" destId="{F4AB78D4-C778-334C-8B31-FDC0B5737A93}" srcOrd="0" destOrd="0" parTransId="{9EFB590C-1CF4-F041-8FFA-78C821EA24B9}" sibTransId="{3FB2F9CF-E59D-7D45-BCA4-0AA66D575EC4}"/>
    <dgm:cxn modelId="{9CB90315-4031-D848-ABDF-DD30D22299A0}" srcId="{7F36FC02-0A42-5949-972D-44D2315BBD78}" destId="{5CD5364B-0A3A-534B-AC55-128692934FCF}" srcOrd="0" destOrd="0" parTransId="{C8E06A34-DBA9-4D4A-9AFB-201611A45408}" sibTransId="{9FB47026-5458-B94A-AFC6-562C0EC35028}"/>
    <dgm:cxn modelId="{3D788415-9BDB-C347-845C-03C83707348A}" type="presOf" srcId="{B9ADE18C-68EE-2D40-9634-32076E11D9B3}" destId="{CBE5BDAF-BC5B-D343-951B-901D8C4870AB}" srcOrd="0" destOrd="0" presId="urn:microsoft.com/office/officeart/2005/8/layout/orgChart1"/>
    <dgm:cxn modelId="{46C0F815-0264-D947-AAEE-AE8F0D82D1C9}" type="presOf" srcId="{DEE2B7C9-7F5C-1546-8D7A-F21282A461A9}" destId="{CEDEBD51-1DCE-4B4D-8D4E-7F26DB3A6759}" srcOrd="0" destOrd="0" presId="urn:microsoft.com/office/officeart/2005/8/layout/orgChart1"/>
    <dgm:cxn modelId="{A4231C16-2FB8-CD4C-B791-56DDB8078443}" type="presOf" srcId="{E6F3258D-7FBD-FF47-8C74-196173465636}" destId="{DAD36C29-834F-9F46-963F-104A7B27BB5B}" srcOrd="0" destOrd="0" presId="urn:microsoft.com/office/officeart/2005/8/layout/orgChart1"/>
    <dgm:cxn modelId="{EE302C16-D038-9A43-996D-F6E4F7D471AB}" type="presOf" srcId="{53B5E758-DC1A-1C4B-911E-B02C9EC5E28D}" destId="{F8B5F5F7-0C28-1F45-BDE3-29423D79B2FF}" srcOrd="1" destOrd="0" presId="urn:microsoft.com/office/officeart/2005/8/layout/orgChart1"/>
    <dgm:cxn modelId="{DB4A8316-6801-7D41-B172-50D641245045}" srcId="{70019236-8272-904D-ACB0-E03A801C4FEF}" destId="{B0EFA46A-75F2-FF40-9CD4-AA373B78B374}" srcOrd="0" destOrd="0" parTransId="{CC9BE30C-277E-ED4B-9315-FEC6AD818194}" sibTransId="{83BABF26-2085-5C49-9876-6231637F981E}"/>
    <dgm:cxn modelId="{C6108716-AF6B-0543-BB6B-74C8F3781B36}" type="presOf" srcId="{80390011-7C1A-2B42-8358-4003B1302D4F}" destId="{6BE6AE3F-38BC-B846-8674-F8E470667176}" srcOrd="0" destOrd="0" presId="urn:microsoft.com/office/officeart/2005/8/layout/orgChart1"/>
    <dgm:cxn modelId="{3F24F118-1AEF-2149-901B-A5AB9C95DEF9}" type="presOf" srcId="{B9ADE18C-68EE-2D40-9634-32076E11D9B3}" destId="{5FDDCF52-28B7-5B43-B10B-2C00B8BEDDED}" srcOrd="1" destOrd="0" presId="urn:microsoft.com/office/officeart/2005/8/layout/orgChart1"/>
    <dgm:cxn modelId="{18257C1B-08D5-2E4B-9AA8-6DF9B16C2611}" type="presOf" srcId="{3BAB2D22-E1EB-0E45-BD10-3B350AF4497E}" destId="{26990029-46B2-7549-A4A5-6CA4575D942B}" srcOrd="1" destOrd="0" presId="urn:microsoft.com/office/officeart/2005/8/layout/orgChart1"/>
    <dgm:cxn modelId="{B740911B-34EE-0F49-B955-17B6BF39C833}" type="presOf" srcId="{364B7CDF-CA67-624A-9C53-DD72F7AE6ABE}" destId="{21EF7A81-4DB4-6D44-85CC-AC0905A1E75E}" srcOrd="0" destOrd="0" presId="urn:microsoft.com/office/officeart/2005/8/layout/orgChart1"/>
    <dgm:cxn modelId="{FD18E01D-91E3-3943-8234-6E52FEC9F724}" type="presOf" srcId="{AE3FAC28-1971-D54D-BA2C-3EC60140A61D}" destId="{4316CF71-717A-0E43-B371-7413C71159C8}" srcOrd="0" destOrd="0" presId="urn:microsoft.com/office/officeart/2005/8/layout/orgChart1"/>
    <dgm:cxn modelId="{9C91CD20-A7F0-774F-8E54-3EA9F5F11D27}" type="presOf" srcId="{6507EEDA-C245-C24D-AB69-6F6A5FCAD0DE}" destId="{4FF7A3D9-4DD3-9F4F-B4CD-0FA56742B0FD}" srcOrd="1" destOrd="0" presId="urn:microsoft.com/office/officeart/2005/8/layout/orgChart1"/>
    <dgm:cxn modelId="{47E1B321-1702-7648-9AD6-4925639D954C}" type="presOf" srcId="{BB6C20AA-B53B-7A40-B819-7EA083F65B18}" destId="{04BC1B33-D1AA-1B44-91C4-FB283D7FDAB1}" srcOrd="0" destOrd="0" presId="urn:microsoft.com/office/officeart/2005/8/layout/orgChart1"/>
    <dgm:cxn modelId="{24A80A22-55BC-6442-9593-C7EC84EB36FC}" type="presOf" srcId="{D4D20042-4AC1-BC4F-B0E8-3CFAC29D1DE1}" destId="{A1269408-2B11-A946-8BF8-962714E109A7}" srcOrd="1" destOrd="0" presId="urn:microsoft.com/office/officeart/2005/8/layout/orgChart1"/>
    <dgm:cxn modelId="{16527C22-F359-634B-8F34-1FBE5AFDC4A9}" type="presOf" srcId="{8F9D3A16-A1CB-B144-89B6-322CC6CD68C8}" destId="{FE5E558A-6CFF-054F-94C8-2FA0EE471E30}" srcOrd="0" destOrd="0" presId="urn:microsoft.com/office/officeart/2005/8/layout/orgChart1"/>
    <dgm:cxn modelId="{9744A822-7673-EC48-9071-1A78489EB9DA}" type="presOf" srcId="{9EFB590C-1CF4-F041-8FFA-78C821EA24B9}" destId="{4ABB29B1-F2CA-0146-B2B2-72F7F6FA2807}" srcOrd="0" destOrd="0" presId="urn:microsoft.com/office/officeart/2005/8/layout/orgChart1"/>
    <dgm:cxn modelId="{ABC96D23-F1A2-754A-9E70-840F35835635}" type="presOf" srcId="{0E254121-31B0-814D-886B-15BE78D75C60}" destId="{7A2D565D-EC4B-D44D-9771-CE7AF154012D}" srcOrd="0" destOrd="0" presId="urn:microsoft.com/office/officeart/2005/8/layout/orgChart1"/>
    <dgm:cxn modelId="{C1EE8A23-EB74-2E42-886A-BDD7A81CC373}" type="presOf" srcId="{00EC236E-8229-264B-9BCC-5B4B36AA77E5}" destId="{40F10108-7CAD-554B-842F-587C9B1DD473}" srcOrd="0" destOrd="0" presId="urn:microsoft.com/office/officeart/2005/8/layout/orgChart1"/>
    <dgm:cxn modelId="{656CAA24-6639-A44A-9DAE-70F6A510E7AD}" type="presOf" srcId="{E3E00A16-36F6-5643-B2A5-C90A3550ADC9}" destId="{B3D75B8A-96EB-234A-A59F-B83E12DA60CE}" srcOrd="0" destOrd="0" presId="urn:microsoft.com/office/officeart/2005/8/layout/orgChart1"/>
    <dgm:cxn modelId="{C8362325-EA7E-724D-B35B-41406D1250D5}" type="presOf" srcId="{02C296F5-E5EC-1B4B-A39D-56201BDF16E8}" destId="{2D16B036-620A-9E4E-80BC-F56797B43542}" srcOrd="1" destOrd="0" presId="urn:microsoft.com/office/officeart/2005/8/layout/orgChart1"/>
    <dgm:cxn modelId="{D7F85F25-C8D1-AA47-A3BB-2C23AE590FE5}" type="presOf" srcId="{2619D12C-9965-8945-AFAD-ACE8C65E8C60}" destId="{4D0154CB-8847-0A4B-8FB8-7FE1E32F1ADD}" srcOrd="0" destOrd="0" presId="urn:microsoft.com/office/officeart/2005/8/layout/orgChart1"/>
    <dgm:cxn modelId="{FD816D25-9BDD-874C-86B6-DAB78780E299}" type="presOf" srcId="{3BAB2D22-E1EB-0E45-BD10-3B350AF4497E}" destId="{C9350D41-B4A4-4445-99F9-B86F363ABB1D}" srcOrd="0" destOrd="0" presId="urn:microsoft.com/office/officeart/2005/8/layout/orgChart1"/>
    <dgm:cxn modelId="{58B05826-BA99-444D-91CC-9AF08BBF7E05}" srcId="{13199357-4172-FC47-87E4-610346441E88}" destId="{6507EEDA-C245-C24D-AB69-6F6A5FCAD0DE}" srcOrd="0" destOrd="0" parTransId="{B07E0B94-B695-464E-B6F4-6611C00A8A4D}" sibTransId="{AF8EB2E7-CF95-C34B-8BD4-74F534B62F1E}"/>
    <dgm:cxn modelId="{4DEEDC26-C334-4447-AE2F-E920DD5D88D8}" srcId="{36CCC96E-D5D9-9C4A-A168-DD54E306BF8E}" destId="{0DBCD2AB-4233-454E-B50B-30EF2C10B540}" srcOrd="0" destOrd="0" parTransId="{C89C4DDD-1288-4D4D-8844-F1DE48EBE30C}" sibTransId="{C39DB362-8FFF-3146-B221-A30B25057F0A}"/>
    <dgm:cxn modelId="{76CEF929-6895-BF44-8792-C6B565A35971}" type="presOf" srcId="{FF13E565-CEE1-A04F-99E4-B27757C88E41}" destId="{5766814E-D9B5-7344-93ED-EE9198172727}" srcOrd="1" destOrd="0" presId="urn:microsoft.com/office/officeart/2005/8/layout/orgChart1"/>
    <dgm:cxn modelId="{A730052A-CC7F-0D46-B5CB-A6B069AFAEDD}" type="presOf" srcId="{D9A86B72-3E0C-BE44-9849-88132AA521BD}" destId="{F4DCB601-178C-8B48-B7CF-4AD96043FC24}" srcOrd="0" destOrd="0" presId="urn:microsoft.com/office/officeart/2005/8/layout/orgChart1"/>
    <dgm:cxn modelId="{EC2F2233-7523-5846-AD75-4906540419E7}" type="presOf" srcId="{3C1203DF-3F11-9B4D-A8FB-E52893CCC2AF}" destId="{287E7526-1A24-2B4E-902F-D0E095110133}" srcOrd="0" destOrd="0" presId="urn:microsoft.com/office/officeart/2005/8/layout/orgChart1"/>
    <dgm:cxn modelId="{B0532333-3E7D-AA4A-91F4-981D736C0FD0}" type="presOf" srcId="{9F14F384-90FA-5C48-A3F9-2664E2A0E12C}" destId="{0C677475-92F8-0544-ADDB-86F0BBA1E455}" srcOrd="0" destOrd="0" presId="urn:microsoft.com/office/officeart/2005/8/layout/orgChart1"/>
    <dgm:cxn modelId="{C4FB4D36-199B-E84E-AFBF-C67F8292BDC5}" type="presOf" srcId="{4C9A8F85-47EC-E240-9AF0-DB6D78DCC621}" destId="{0FDAC6D9-E6DC-434F-8AF5-7462947178A8}" srcOrd="0" destOrd="0" presId="urn:microsoft.com/office/officeart/2005/8/layout/orgChart1"/>
    <dgm:cxn modelId="{867FA336-F70E-9242-A85B-229E48A34746}" type="presOf" srcId="{DA2D8412-D430-7A43-9E10-281BAF8500BA}" destId="{BB31BFC3-C3A7-3D4F-A2F8-2D32AE15606F}" srcOrd="0" destOrd="0" presId="urn:microsoft.com/office/officeart/2005/8/layout/orgChart1"/>
    <dgm:cxn modelId="{97DBEE37-AF11-DB4A-8A9E-9DEF0EDC0B9A}" srcId="{6507EEDA-C245-C24D-AB69-6F6A5FCAD0DE}" destId="{CFD4EB63-3F13-7F42-80C0-73BFDF766123}" srcOrd="0" destOrd="0" parTransId="{CAE8B5D8-D481-D442-8205-5217ECD29F57}" sibTransId="{21FB998E-8AC4-CD48-AEED-7399D3AA96AE}"/>
    <dgm:cxn modelId="{9254DA38-02D2-B44A-B9FE-E1A10B31A72C}" type="presOf" srcId="{70019236-8272-904D-ACB0-E03A801C4FEF}" destId="{2C57B6B1-C060-204E-863E-9F9731CD01B3}" srcOrd="0" destOrd="0" presId="urn:microsoft.com/office/officeart/2005/8/layout/orgChart1"/>
    <dgm:cxn modelId="{FCB2AE39-A893-7B48-A819-0034E1DB583B}" type="presOf" srcId="{957EAF61-35BF-7E44-86E3-8265C8335CA6}" destId="{9F4B7EAB-E105-8443-BC91-239878950ADB}" srcOrd="0" destOrd="0" presId="urn:microsoft.com/office/officeart/2005/8/layout/orgChart1"/>
    <dgm:cxn modelId="{F583213B-2D46-B34A-8D6B-354F3D35E48A}" srcId="{BB6C20AA-B53B-7A40-B819-7EA083F65B18}" destId="{3BAB2D22-E1EB-0E45-BD10-3B350AF4497E}" srcOrd="0" destOrd="0" parTransId="{1DC6AA33-3DDB-D041-BEAD-2FA8F2E64DB2}" sibTransId="{1250A9A3-5A8E-4A4F-99AB-DB10BB83407B}"/>
    <dgm:cxn modelId="{A02F503B-4631-BF4B-9E87-2FD4324346C9}" type="presOf" srcId="{36DD3F4D-67B5-014E-915C-CC09F0BD79BD}" destId="{CAA697BB-3E6E-B24F-82AB-03C045259BAB}" srcOrd="0" destOrd="0" presId="urn:microsoft.com/office/officeart/2005/8/layout/orgChart1"/>
    <dgm:cxn modelId="{5C2C8C3D-2BEF-9C46-9D8A-BAC266CC5F3F}" type="presOf" srcId="{B402152B-84C8-EF47-839A-49EBDE852439}" destId="{1ED65F2F-8641-A543-8AAA-FE62B755E60F}" srcOrd="0" destOrd="0" presId="urn:microsoft.com/office/officeart/2005/8/layout/orgChart1"/>
    <dgm:cxn modelId="{DF67553E-4202-CB4D-88F0-939FF86BDDEC}" type="presOf" srcId="{5A50721E-890F-514A-B9EF-F436EDC1DCBE}" destId="{D669D83E-F70E-904A-A5C0-17B3C15CF551}" srcOrd="0" destOrd="0" presId="urn:microsoft.com/office/officeart/2005/8/layout/orgChart1"/>
    <dgm:cxn modelId="{BC0DD43E-6D7A-944D-8B15-CFEE5CE0D0C6}" type="presOf" srcId="{D4D20042-4AC1-BC4F-B0E8-3CFAC29D1DE1}" destId="{F2ECCF01-7DFE-9542-A8B3-22C57545B0A8}" srcOrd="0" destOrd="0" presId="urn:microsoft.com/office/officeart/2005/8/layout/orgChart1"/>
    <dgm:cxn modelId="{233BD93E-9823-244B-9ABD-52BA5A016BC1}" srcId="{1FD8E832-18E2-9946-B8AA-DA2796BE90FC}" destId="{51BDDA48-BDC4-184C-9B22-9ED300057E5F}" srcOrd="1" destOrd="0" parTransId="{AE969D96-B678-1F45-8D42-0E7D020431B9}" sibTransId="{B89658F2-846B-E24F-B744-EA06725AF145}"/>
    <dgm:cxn modelId="{502D403F-5EBC-DB4F-9ECC-09F70F8FAC96}" type="presOf" srcId="{CFB90A6E-18BC-0F43-929C-172FFA3B04EE}" destId="{22721A17-E3E5-1741-80C5-229ACE7C9CB5}" srcOrd="1" destOrd="0" presId="urn:microsoft.com/office/officeart/2005/8/layout/orgChart1"/>
    <dgm:cxn modelId="{85C54240-D12A-E745-BAA3-4A2703A3F4EB}" srcId="{CFD4EB63-3F13-7F42-80C0-73BFDF766123}" destId="{9ACF6A74-7C0C-FB45-9B8C-1C8775EE1658}" srcOrd="0" destOrd="0" parTransId="{16F669FF-C303-7242-9841-C491A006AB0D}" sibTransId="{7094D862-152C-4940-B199-13E2A34154FC}"/>
    <dgm:cxn modelId="{6B1BFD41-3ADB-DC40-98A9-44D039D2B54B}" type="presOf" srcId="{A65A3566-FF5D-BC4A-95C8-A7D32F0BF85D}" destId="{BF5C3883-B315-054E-B624-0BE917FBCDF8}" srcOrd="0" destOrd="0" presId="urn:microsoft.com/office/officeart/2005/8/layout/orgChart1"/>
    <dgm:cxn modelId="{32475342-A43D-F441-AE11-9F4627324C1A}" type="presOf" srcId="{13199357-4172-FC47-87E4-610346441E88}" destId="{C38FCB76-AABC-BA4F-943F-64EA529DBF49}" srcOrd="1" destOrd="0" presId="urn:microsoft.com/office/officeart/2005/8/layout/orgChart1"/>
    <dgm:cxn modelId="{3D548842-83A8-FC46-9D3A-19F067A9F966}" srcId="{DA2D8412-D430-7A43-9E10-281BAF8500BA}" destId="{8F9D3A16-A1CB-B144-89B6-322CC6CD68C8}" srcOrd="1" destOrd="0" parTransId="{80390011-7C1A-2B42-8358-4003B1302D4F}" sibTransId="{6C3F11EC-797D-2C4A-A617-E0E7E07E539C}"/>
    <dgm:cxn modelId="{B62C1643-B393-744D-84FE-5EDCA99B0553}" type="presOf" srcId="{C6994878-68E4-D743-8093-FE8B827948DC}" destId="{5C7FFB70-39CC-B645-B249-50939763AEA2}" srcOrd="0" destOrd="0" presId="urn:microsoft.com/office/officeart/2005/8/layout/orgChart1"/>
    <dgm:cxn modelId="{70EA3246-2B3C-D148-AB93-7285193903CD}" type="presOf" srcId="{CFB90A6E-18BC-0F43-929C-172FFA3B04EE}" destId="{6D709621-7E52-DB44-9FBB-2AF304F58A20}" srcOrd="0" destOrd="0" presId="urn:microsoft.com/office/officeart/2005/8/layout/orgChart1"/>
    <dgm:cxn modelId="{F1C1BC46-5854-C14A-B7DE-794F89A3ACF2}" type="presOf" srcId="{9ACF6A74-7C0C-FB45-9B8C-1C8775EE1658}" destId="{E337E0EA-F8EF-F24E-B41D-8A9D12EB1127}" srcOrd="0" destOrd="0" presId="urn:microsoft.com/office/officeart/2005/8/layout/orgChart1"/>
    <dgm:cxn modelId="{1CE8614B-919B-704E-B151-83A6F2D44966}" type="presOf" srcId="{1CF162EB-D14F-294C-BD7B-ABA629AF855A}" destId="{0C344F8C-9351-5148-84B4-4E5BF10A21DE}" srcOrd="1" destOrd="0" presId="urn:microsoft.com/office/officeart/2005/8/layout/orgChart1"/>
    <dgm:cxn modelId="{9760F54D-B446-7F46-AD51-F2D9753B590F}" type="presOf" srcId="{67338F45-92DE-2242-8D50-4E0D6FCA5603}" destId="{81EF59D1-0388-DE43-BB73-159278AA6200}" srcOrd="0" destOrd="0" presId="urn:microsoft.com/office/officeart/2005/8/layout/orgChart1"/>
    <dgm:cxn modelId="{FD17534E-B007-6041-8872-2FABB761578A}" srcId="{8F9D3A16-A1CB-B144-89B6-322CC6CD68C8}" destId="{36CCC96E-D5D9-9C4A-A168-DD54E306BF8E}" srcOrd="2" destOrd="0" parTransId="{B402152B-84C8-EF47-839A-49EBDE852439}" sibTransId="{D38AF38B-C140-BB46-9365-DA228184E140}"/>
    <dgm:cxn modelId="{8A79F950-98C3-D849-852F-F83F12CCF0B7}" type="presOf" srcId="{565DF25D-D83E-F84C-92DF-0A78856A725E}" destId="{75E8F033-BDCB-4A43-8D9F-90CBD6C9AA5D}" srcOrd="1" destOrd="0" presId="urn:microsoft.com/office/officeart/2005/8/layout/orgChart1"/>
    <dgm:cxn modelId="{DB778A51-A4CB-3A42-B334-5ACB8AA57D91}" srcId="{CFB90A6E-18BC-0F43-929C-172FFA3B04EE}" destId="{364B7CDF-CA67-624A-9C53-DD72F7AE6ABE}" srcOrd="0" destOrd="0" parTransId="{68400531-D6B4-4343-946B-75374F922DC9}" sibTransId="{7B966A9F-1C6E-8F4A-BDF7-8BDBBC88926D}"/>
    <dgm:cxn modelId="{00E28452-D257-8E46-8C2C-242467BAA54E}" type="presOf" srcId="{DA2D8412-D430-7A43-9E10-281BAF8500BA}" destId="{FC24CABD-69F7-CB4A-9D0D-B83CACC330DA}" srcOrd="1" destOrd="0" presId="urn:microsoft.com/office/officeart/2005/8/layout/orgChart1"/>
    <dgm:cxn modelId="{FE96A753-1EF2-DA4F-B22A-AED80EBA9A8A}" type="presOf" srcId="{370FFAD1-6034-4042-A43E-9E747EBD85E9}" destId="{2A521B3E-38B2-4742-81CD-AAEEC91DA83D}" srcOrd="1" destOrd="0" presId="urn:microsoft.com/office/officeart/2005/8/layout/orgChart1"/>
    <dgm:cxn modelId="{7BBC0F54-CE1B-6F4F-9AF1-F2D5E8AAA892}" type="presOf" srcId="{AC6EF46F-9F1E-E041-8766-2CF48CFD7915}" destId="{03AFFD74-E25D-7849-BB98-0422B6C8A349}" srcOrd="1" destOrd="0" presId="urn:microsoft.com/office/officeart/2005/8/layout/orgChart1"/>
    <dgm:cxn modelId="{272EBE54-6967-7E4B-BC2D-2FF9842A80CE}" type="presOf" srcId="{F89AFADF-6000-4C4A-8D7C-0C94D27AD603}" destId="{E580B89C-0229-1246-969B-9DD9FF12D54C}" srcOrd="1" destOrd="0" presId="urn:microsoft.com/office/officeart/2005/8/layout/orgChart1"/>
    <dgm:cxn modelId="{9B5F3655-0E29-EC48-84BD-EF01BAE1C060}" type="presOf" srcId="{0B423324-4C13-5D46-B4AF-1B2789ABA7C5}" destId="{BF4065E4-7D9B-4947-ACAF-F2855BAA97F9}" srcOrd="0" destOrd="0" presId="urn:microsoft.com/office/officeart/2005/8/layout/orgChart1"/>
    <dgm:cxn modelId="{88D09B55-CFD5-BC44-BC23-9B75BD984267}" type="presOf" srcId="{E6F3258D-7FBD-FF47-8C74-196173465636}" destId="{A4F2783B-F36D-014C-B92C-CEAD70101328}" srcOrd="1" destOrd="0" presId="urn:microsoft.com/office/officeart/2005/8/layout/orgChart1"/>
    <dgm:cxn modelId="{CF88BD55-DA20-B245-9C40-7694759C6AA4}" type="presOf" srcId="{6507EEDA-C245-C24D-AB69-6F6A5FCAD0DE}" destId="{FC2104EE-66DC-A946-A4DC-19A7308FE34E}" srcOrd="0" destOrd="0" presId="urn:microsoft.com/office/officeart/2005/8/layout/orgChart1"/>
    <dgm:cxn modelId="{81095E56-F72A-1449-ABF5-6B42114C7C0C}" srcId="{A5484DB6-D030-A24A-BF9F-CA876B613AA4}" destId="{2D2EC698-1339-0A40-9F3E-2981BD634CAA}" srcOrd="1" destOrd="0" parTransId="{4C9A8F85-47EC-E240-9AF0-DB6D78DCC621}" sibTransId="{F380031E-34C5-3641-A22A-76A2942E7A34}"/>
    <dgm:cxn modelId="{D5B16056-FF1C-1B47-80AB-0AD7A2466959}" type="presOf" srcId="{30E2A7A5-9BF4-D246-8FB3-99AF67A0E3CD}" destId="{98A0E077-4854-2046-BB85-8760DC0DC069}" srcOrd="0" destOrd="0" presId="urn:microsoft.com/office/officeart/2005/8/layout/orgChart1"/>
    <dgm:cxn modelId="{9F8CE656-9EE1-1248-8946-4A47B8BAA267}" type="presOf" srcId="{13CF1302-A88F-2841-8573-715A68FFC194}" destId="{8F6DCFF8-99BE-1E40-BA7E-3E0E8B4F0237}" srcOrd="0" destOrd="0" presId="urn:microsoft.com/office/officeart/2005/8/layout/orgChart1"/>
    <dgm:cxn modelId="{E6F2A05D-A2C9-2D46-BF56-C375533D49E3}" srcId="{54AC8256-D646-8A45-9F6B-C95BC0E4A562}" destId="{E695A6C4-AC85-BC45-B880-B77DCA964C5E}" srcOrd="0" destOrd="0" parTransId="{AE3FAC28-1971-D54D-BA2C-3EC60140A61D}" sibTransId="{EB93E669-5CD6-B54A-8439-B49A4CA6DA11}"/>
    <dgm:cxn modelId="{3F1E345E-657C-114D-B8B8-628524E18E8A}" srcId="{565DF25D-D83E-F84C-92DF-0A78856A725E}" destId="{F89AFADF-6000-4C4A-8D7C-0C94D27AD603}" srcOrd="0" destOrd="0" parTransId="{C7350F23-79E7-354D-AC0C-AF5E82773651}" sibTransId="{7DD057E0-0C2B-B548-8724-0D12E93839A6}"/>
    <dgm:cxn modelId="{A858885E-68EF-BE48-9E1E-34B23512A3D8}" type="presOf" srcId="{A0753513-71C2-A44A-8B9E-F0A7C65FFD86}" destId="{842D8C0D-BACA-7B41-B77A-45830F91F25C}" srcOrd="0" destOrd="0" presId="urn:microsoft.com/office/officeart/2005/8/layout/orgChart1"/>
    <dgm:cxn modelId="{8231C85F-00B7-7548-8B4E-ECCE2F84931E}" type="presOf" srcId="{BDA0332A-230D-2441-94AB-0B3F744BADB5}" destId="{F47BA607-871C-F945-B01A-F5D4ECCEA83E}" srcOrd="0" destOrd="0" presId="urn:microsoft.com/office/officeart/2005/8/layout/orgChart1"/>
    <dgm:cxn modelId="{9A28D460-F118-4C41-8720-EB6E60987900}" type="presOf" srcId="{02A6D6C4-F8CB-0A4C-9F6F-A3696539674A}" destId="{E25D1CE2-FE36-DD4B-926B-572F8C8E7797}" srcOrd="0" destOrd="0" presId="urn:microsoft.com/office/officeart/2005/8/layout/orgChart1"/>
    <dgm:cxn modelId="{4156D660-18A6-0A47-9BC2-15CE51818310}" type="presOf" srcId="{CC9BE30C-277E-ED4B-9315-FEC6AD818194}" destId="{10928E8C-DCEA-6642-AAA3-2EBEB8F3CCB2}" srcOrd="0" destOrd="0" presId="urn:microsoft.com/office/officeart/2005/8/layout/orgChart1"/>
    <dgm:cxn modelId="{34E4FD60-0B24-7C49-8E9F-505D40904C29}" type="presOf" srcId="{7F36FC02-0A42-5949-972D-44D2315BBD78}" destId="{1F465C45-5071-3E40-816A-4C58F6F252FA}" srcOrd="0" destOrd="0" presId="urn:microsoft.com/office/officeart/2005/8/layout/orgChart1"/>
    <dgm:cxn modelId="{80B77162-52FF-2A4E-A566-4A6374CD24A6}" srcId="{51BDDA48-BDC4-184C-9B22-9ED300057E5F}" destId="{957EAF61-35BF-7E44-86E3-8265C8335CA6}" srcOrd="0" destOrd="0" parTransId="{9BFA7416-A37F-B64A-9370-A6F7CBE66672}" sibTransId="{08D46A7A-34ED-4B4E-A727-3124417A55F7}"/>
    <dgm:cxn modelId="{D273EF63-1616-BD46-9314-E7F61BC1E0EB}" srcId="{DA2D8412-D430-7A43-9E10-281BAF8500BA}" destId="{1FD8E832-18E2-9946-B8AA-DA2796BE90FC}" srcOrd="0" destOrd="0" parTransId="{EB7F5065-4091-2F43-86C3-9E2123F6AF6D}" sibTransId="{0250D5BF-EA30-D445-A92A-8065C991FC9B}"/>
    <dgm:cxn modelId="{4BAFC064-BA46-E947-967D-801E00111BE5}" type="presOf" srcId="{1DC6AA33-3DDB-D041-BEAD-2FA8F2E64DB2}" destId="{A5AD24F8-8486-9244-A82B-6D1B0B8CCDB0}" srcOrd="0" destOrd="0" presId="urn:microsoft.com/office/officeart/2005/8/layout/orgChart1"/>
    <dgm:cxn modelId="{ED9A1365-3CE6-E144-8B52-450167993F7A}" type="presOf" srcId="{AF8385DB-0F4E-5F4A-8EA2-F5D69DBD0834}" destId="{08E1F332-73AC-AB40-83BC-75CF6D10DFCA}" srcOrd="0" destOrd="0" presId="urn:microsoft.com/office/officeart/2005/8/layout/orgChart1"/>
    <dgm:cxn modelId="{D2265765-6EBC-574D-96FF-135D8C1C2261}" type="presOf" srcId="{13199357-4172-FC47-87E4-610346441E88}" destId="{009EBA30-4554-8F48-A089-5F5586BD95A6}" srcOrd="0" destOrd="0" presId="urn:microsoft.com/office/officeart/2005/8/layout/orgChart1"/>
    <dgm:cxn modelId="{3244AC66-BAC0-144B-83C8-7824F40A5AF1}" type="presOf" srcId="{83C1343C-4087-194A-8C4A-44FB73C48B4D}" destId="{27F3B250-2683-474E-90D0-C83308E09094}" srcOrd="0" destOrd="0" presId="urn:microsoft.com/office/officeart/2005/8/layout/orgChart1"/>
    <dgm:cxn modelId="{2704FA6A-BAC4-6749-863C-88D9C22F33D1}" type="presOf" srcId="{CAE8B5D8-D481-D442-8205-5217ECD29F57}" destId="{A3DF01E3-46F7-3941-859D-4034A707263F}" srcOrd="0" destOrd="0" presId="urn:microsoft.com/office/officeart/2005/8/layout/orgChart1"/>
    <dgm:cxn modelId="{46D59E6B-EED7-D24A-BBAC-85E1CE145AB5}" srcId="{3C284F97-D4D3-554B-ABFD-1A1B9080D82E}" destId="{FF13E565-CEE1-A04F-99E4-B27757C88E41}" srcOrd="0" destOrd="0" parTransId="{B1AD97DA-B058-6543-AA13-B83BFC59E4CE}" sibTransId="{AED1C5A8-DB36-164D-A7A4-1D6F5CC837BD}"/>
    <dgm:cxn modelId="{0532926C-6741-9548-8171-7490C2867ACF}" type="presOf" srcId="{BB6C20AA-B53B-7A40-B819-7EA083F65B18}" destId="{C8439D87-B6FB-FE43-B4DA-079F8D497DD1}" srcOrd="1" destOrd="0" presId="urn:microsoft.com/office/officeart/2005/8/layout/orgChart1"/>
    <dgm:cxn modelId="{F935A36C-4335-5B46-9316-57B109DF19AE}" type="presOf" srcId="{F83EA211-3B2F-E642-99D1-4A498795C99A}" destId="{149647C8-5B21-984F-94AE-15856AA59ED7}" srcOrd="0" destOrd="0" presId="urn:microsoft.com/office/officeart/2005/8/layout/orgChart1"/>
    <dgm:cxn modelId="{CD1D676F-1836-6648-80AA-B5E93A0A870A}" srcId="{E6F3258D-7FBD-FF47-8C74-196173465636}" destId="{FA5A5462-DB7C-5144-83BC-7D34FE6BA12D}" srcOrd="0" destOrd="0" parTransId="{F8079AA3-4CC4-E942-90F4-7945513812AD}" sibTransId="{D29D46E2-2233-6741-A13C-636830CE1F10}"/>
    <dgm:cxn modelId="{04D0C86F-336A-2149-87D6-653A22A8227B}" type="presOf" srcId="{A5626782-C5D5-D343-9477-57ADA3F05ED4}" destId="{00EA6815-6A46-F34A-A7C4-B37FA4C4273F}" srcOrd="0" destOrd="0" presId="urn:microsoft.com/office/officeart/2005/8/layout/orgChart1"/>
    <dgm:cxn modelId="{DFC55570-49DD-3B49-A62B-6EDC92120B0A}" type="presOf" srcId="{C89C4DDD-1288-4D4D-8844-F1DE48EBE30C}" destId="{93A3A2A3-F9FD-F744-9EC6-1961D75AADA0}" srcOrd="0" destOrd="0" presId="urn:microsoft.com/office/officeart/2005/8/layout/orgChart1"/>
    <dgm:cxn modelId="{68FFCE70-6768-B541-88FE-B965F9EF989C}" type="presOf" srcId="{E3E00A16-36F6-5643-B2A5-C90A3550ADC9}" destId="{EBE9C01F-EB69-C04D-93D0-3DE93C549EB0}" srcOrd="1" destOrd="0" presId="urn:microsoft.com/office/officeart/2005/8/layout/orgChart1"/>
    <dgm:cxn modelId="{AE5A6871-9F36-1446-8D94-C839AB879E02}" srcId="{370FFAD1-6034-4042-A43E-9E747EBD85E9}" destId="{A5484DB6-D030-A24A-BF9F-CA876B613AA4}" srcOrd="0" destOrd="0" parTransId="{02B776A2-1465-D74A-9A05-C8A72254CB28}" sibTransId="{48EFE14A-9954-1B4F-8FFC-7BD5C723920F}"/>
    <dgm:cxn modelId="{941C8071-7987-3242-8A32-BFAEA82F25CB}" type="presOf" srcId="{E695A6C4-AC85-BC45-B880-B77DCA964C5E}" destId="{62946697-3E8A-D746-86E3-46F64B66D84E}" srcOrd="0" destOrd="0" presId="urn:microsoft.com/office/officeart/2005/8/layout/orgChart1"/>
    <dgm:cxn modelId="{B87D0B72-94D3-F840-A5F7-4A797984F686}" type="presOf" srcId="{9058B99E-8A5C-2F47-8860-C37A0EA962DD}" destId="{D10814E6-1822-8746-BC0B-D7A246B10748}" srcOrd="1" destOrd="0" presId="urn:microsoft.com/office/officeart/2005/8/layout/orgChart1"/>
    <dgm:cxn modelId="{478C9672-C3D2-854F-90F3-DE04EE55E280}" type="presOf" srcId="{E695A6C4-AC85-BC45-B880-B77DCA964C5E}" destId="{A68F0FF6-1F4D-ED4F-BEA7-759E97D24E89}" srcOrd="1" destOrd="0" presId="urn:microsoft.com/office/officeart/2005/8/layout/orgChart1"/>
    <dgm:cxn modelId="{B4B0AB72-D746-414F-A27D-22F022AA8CC6}" type="presOf" srcId="{3B0383E6-651A-0A42-B25C-CE4031B507F1}" destId="{7BE07223-CB57-4641-B1FD-DD5688A00264}" srcOrd="0" destOrd="0" presId="urn:microsoft.com/office/officeart/2005/8/layout/orgChart1"/>
    <dgm:cxn modelId="{A884CC73-CB28-E84B-9327-282120020EF3}" type="presOf" srcId="{1259AFF8-6432-3443-8B69-AEB096B87B70}" destId="{FCD7BA99-0EA0-A84E-B13A-747EC9715507}" srcOrd="0" destOrd="0" presId="urn:microsoft.com/office/officeart/2005/8/layout/orgChart1"/>
    <dgm:cxn modelId="{C3ABE074-38C8-F045-BA7D-37C55EA938C1}" type="presOf" srcId="{44FABB9B-F7B5-6141-A366-203FE332B692}" destId="{1816D642-6BA8-2344-A354-A3B3EF60EC2B}" srcOrd="0" destOrd="0" presId="urn:microsoft.com/office/officeart/2005/8/layout/orgChart1"/>
    <dgm:cxn modelId="{C39B5475-9A14-6941-83A7-192D0D4CCE53}" srcId="{3C1203DF-3F11-9B4D-A8FB-E52893CCC2AF}" destId="{CFB90A6E-18BC-0F43-929C-172FFA3B04EE}" srcOrd="0" destOrd="0" parTransId="{F31FA399-D6C1-274B-AAC4-4D7BEFED872A}" sibTransId="{A706BB39-6785-8E43-A2A5-326E0931C8A3}"/>
    <dgm:cxn modelId="{6D30F775-AFDB-5049-A091-C49F825954A7}" type="presOf" srcId="{78392180-D548-6543-921E-21BF7F1C7B72}" destId="{29FD79BD-5A6E-114A-8939-7FFCD1B09F1C}" srcOrd="1" destOrd="0" presId="urn:microsoft.com/office/officeart/2005/8/layout/orgChart1"/>
    <dgm:cxn modelId="{264E0177-C6CA-1843-B58F-019E615AED56}" type="presOf" srcId="{D04FD580-5C94-FD47-BF20-CF5858D744B5}" destId="{6DD26C84-A8DC-D144-9CC5-D5647E126C71}" srcOrd="1" destOrd="0" presId="urn:microsoft.com/office/officeart/2005/8/layout/orgChart1"/>
    <dgm:cxn modelId="{A9E29678-079C-D643-9F88-FB3039E24FB9}" type="presOf" srcId="{CFD4EB63-3F13-7F42-80C0-73BFDF766123}" destId="{4224C7BC-55B3-DE42-810B-68CB99440FCF}" srcOrd="1" destOrd="0" presId="urn:microsoft.com/office/officeart/2005/8/layout/orgChart1"/>
    <dgm:cxn modelId="{8B324879-DB92-3245-9ED8-B8BD68391D17}" type="presOf" srcId="{FF13E565-CEE1-A04F-99E4-B27757C88E41}" destId="{BBCC05F7-FE68-0C4D-B8FC-3F1D8492AE39}" srcOrd="0" destOrd="0" presId="urn:microsoft.com/office/officeart/2005/8/layout/orgChart1"/>
    <dgm:cxn modelId="{A1E5647A-7616-9F49-ACB3-3C51D26D9E50}" type="presOf" srcId="{7F36FC02-0A42-5949-972D-44D2315BBD78}" destId="{FE6F157D-4433-F547-9467-D00057D352DC}" srcOrd="1" destOrd="0" presId="urn:microsoft.com/office/officeart/2005/8/layout/orgChart1"/>
    <dgm:cxn modelId="{1D0BB47A-FE53-874E-87E8-693C00DE3FFA}" type="presOf" srcId="{F8079AA3-4CC4-E942-90F4-7945513812AD}" destId="{18F1EB5E-EBEA-054A-B313-A7A24CC3F8CA}" srcOrd="0" destOrd="0" presId="urn:microsoft.com/office/officeart/2005/8/layout/orgChart1"/>
    <dgm:cxn modelId="{52A9217B-608C-E144-9DB4-E2937298BC04}" type="presOf" srcId="{2D2EC698-1339-0A40-9F3E-2981BD634CAA}" destId="{9E026740-2F36-AC4A-A4D1-CB01C29553FF}" srcOrd="0" destOrd="0" presId="urn:microsoft.com/office/officeart/2005/8/layout/orgChart1"/>
    <dgm:cxn modelId="{8825337F-7141-444C-B12A-1C6137845C28}" type="presOf" srcId="{16F669FF-C303-7242-9841-C491A006AB0D}" destId="{D34AE1CB-D4F8-9146-9A30-5D7F708EE8F7}" srcOrd="0" destOrd="0" presId="urn:microsoft.com/office/officeart/2005/8/layout/orgChart1"/>
    <dgm:cxn modelId="{32105F7F-7B97-194F-A411-F59C6620F0ED}" srcId="{02A6D6C4-F8CB-0A4C-9F6F-A3696539674A}" destId="{0E254121-31B0-814D-886B-15BE78D75C60}" srcOrd="0" destOrd="0" parTransId="{649D5946-C111-7442-905A-0DF6FCE9F7CF}" sibTransId="{558766D7-584B-8C49-BC64-04D6DCAE556B}"/>
    <dgm:cxn modelId="{60D4FA80-7336-C442-8E09-639A4E40051C}" srcId="{2D3A4066-3FC7-8A4F-9D26-DCF28AF5EBBA}" destId="{D04FD580-5C94-FD47-BF20-CF5858D744B5}" srcOrd="0" destOrd="0" parTransId="{43FB418F-42A7-DE44-AF1C-28299E9F0B07}" sibTransId="{06FD8F4C-E0A9-374D-9678-9ABC4F0F0100}"/>
    <dgm:cxn modelId="{C60D2A82-FC65-FF40-BDF4-2F0EEC9FDCB1}" srcId="{53B5E758-DC1A-1C4B-911E-B02C9EC5E28D}" destId="{370FFAD1-6034-4042-A43E-9E747EBD85E9}" srcOrd="0" destOrd="0" parTransId="{0635716F-D40E-1545-8DD1-7F821823B860}" sibTransId="{00889E0D-3E27-C845-B82C-ED7D028BF32E}"/>
    <dgm:cxn modelId="{58FE7D83-9C2D-2140-8B4B-FE45B22FF123}" srcId="{8F9D3A16-A1CB-B144-89B6-322CC6CD68C8}" destId="{565DF25D-D83E-F84C-92DF-0A78856A725E}" srcOrd="0" destOrd="0" parTransId="{BDA0332A-230D-2441-94AB-0B3F744BADB5}" sibTransId="{A04FE4B0-CCAD-B74F-83B9-35E1AAF8827B}"/>
    <dgm:cxn modelId="{6419D683-D37E-7142-BEAE-31336C70B3BF}" type="presOf" srcId="{957EAF61-35BF-7E44-86E3-8265C8335CA6}" destId="{11CFC838-21CD-DC4E-867D-81B85B677CD0}" srcOrd="1" destOrd="0" presId="urn:microsoft.com/office/officeart/2005/8/layout/orgChart1"/>
    <dgm:cxn modelId="{8E178C85-17D7-B243-9058-D1DEA906C345}" type="presOf" srcId="{0DBCD2AB-4233-454E-B50B-30EF2C10B540}" destId="{EEEF6AF0-023E-CE41-9DA0-5407AF48C6C2}" srcOrd="1" destOrd="0" presId="urn:microsoft.com/office/officeart/2005/8/layout/orgChart1"/>
    <dgm:cxn modelId="{A71C0986-052A-2C44-84C9-5C37152A0EF1}" srcId="{7D33FAD1-7045-7342-AB74-87B6F2EEA0D0}" destId="{D9A86B72-3E0C-BE44-9849-88132AA521BD}" srcOrd="0" destOrd="0" parTransId="{7AAD916D-E65A-AF47-8475-1519E441A04C}" sibTransId="{3BFECF12-A56A-6B48-8CA4-81AD5D433E5E}"/>
    <dgm:cxn modelId="{7F837F86-110D-0942-B1C0-9792C563A11F}" type="presOf" srcId="{54AC8256-D646-8A45-9F6B-C95BC0E4A562}" destId="{7A44C8CC-E7FB-D54E-BF7F-5E8EC9FD7889}" srcOrd="1" destOrd="0" presId="urn:microsoft.com/office/officeart/2005/8/layout/orgChart1"/>
    <dgm:cxn modelId="{BDB19286-47D3-2E4A-AFA3-273B13835441}" type="presOf" srcId="{0DBCD2AB-4233-454E-B50B-30EF2C10B540}" destId="{3B4B7368-9B19-894C-84AD-F9403B2B044F}" srcOrd="0" destOrd="0" presId="urn:microsoft.com/office/officeart/2005/8/layout/orgChart1"/>
    <dgm:cxn modelId="{289E3E87-56C7-9C40-A681-110233CFC989}" srcId="{1FD8E832-18E2-9946-B8AA-DA2796BE90FC}" destId="{C6994878-68E4-D743-8093-FE8B827948DC}" srcOrd="0" destOrd="0" parTransId="{00EC236E-8229-264B-9BCC-5B4B36AA77E5}" sibTransId="{11D52F6B-CA13-D044-A820-12DB22B0C39C}"/>
    <dgm:cxn modelId="{49B6A288-B104-404A-BD55-96B188BC1853}" type="presOf" srcId="{43FB418F-42A7-DE44-AF1C-28299E9F0B07}" destId="{3299796D-9AE0-B646-A1BD-89A6C7C141BF}" srcOrd="0" destOrd="0" presId="urn:microsoft.com/office/officeart/2005/8/layout/orgChart1"/>
    <dgm:cxn modelId="{11AC4C89-3FB2-2A45-954A-C00EFE10674B}" type="presOf" srcId="{5CD5364B-0A3A-534B-AC55-128692934FCF}" destId="{23F377E9-CA05-8340-90DD-B2147A9BCD1F}" srcOrd="1" destOrd="0" presId="urn:microsoft.com/office/officeart/2005/8/layout/orgChart1"/>
    <dgm:cxn modelId="{3A66678A-5CD3-554C-BEFE-D3B6CC64FC7B}" type="presOf" srcId="{F4AB78D4-C778-334C-8B31-FDC0B5737A93}" destId="{D933F9C6-55E5-3046-B673-A351353D4E1A}" srcOrd="0" destOrd="0" presId="urn:microsoft.com/office/officeart/2005/8/layout/orgChart1"/>
    <dgm:cxn modelId="{46A40B8C-4B2C-E640-AA2B-300D4A14AA78}" type="presOf" srcId="{54AC8256-D646-8A45-9F6B-C95BC0E4A562}" destId="{B5C57F68-04DC-F94B-A79F-30DEAFDAC5DF}" srcOrd="0" destOrd="0" presId="urn:microsoft.com/office/officeart/2005/8/layout/orgChart1"/>
    <dgm:cxn modelId="{14B0338D-D91F-6347-AC25-BD612D140898}" type="presOf" srcId="{FA5A5462-DB7C-5144-83BC-7D34FE6BA12D}" destId="{ABC2DBFB-506A-D94A-999E-AF6E63A8BC05}" srcOrd="0" destOrd="0" presId="urn:microsoft.com/office/officeart/2005/8/layout/orgChart1"/>
    <dgm:cxn modelId="{D318768D-28B8-8645-AC4D-7FB8AC7B61A2}" type="presOf" srcId="{C6994878-68E4-D743-8093-FE8B827948DC}" destId="{93B573B9-0B3F-B847-8928-384567DA23C1}" srcOrd="1" destOrd="0" presId="urn:microsoft.com/office/officeart/2005/8/layout/orgChart1"/>
    <dgm:cxn modelId="{630E1A8E-DA8C-5940-8710-B021CBAA37FA}" type="presOf" srcId="{C1771285-6DA3-2645-9A29-EA1663EDA0D6}" destId="{7311CD08-5077-634F-BF9E-A2201BB2AD8D}" srcOrd="0" destOrd="0" presId="urn:microsoft.com/office/officeart/2005/8/layout/orgChart1"/>
    <dgm:cxn modelId="{7F550393-9D35-D34C-AC1B-77032DCEFFD2}" type="presOf" srcId="{1FD8E832-18E2-9946-B8AA-DA2796BE90FC}" destId="{420D6A30-C8C6-8B43-9EB0-CE0111C80E92}" srcOrd="1" destOrd="0" presId="urn:microsoft.com/office/officeart/2005/8/layout/orgChart1"/>
    <dgm:cxn modelId="{E3B98493-4706-3A42-9050-A3EC357961A3}" type="presOf" srcId="{02B776A2-1465-D74A-9A05-C8A72254CB28}" destId="{3B784F37-DC71-6448-86A4-8FCAE2269A11}" srcOrd="0" destOrd="0" presId="urn:microsoft.com/office/officeart/2005/8/layout/orgChart1"/>
    <dgm:cxn modelId="{C084AF96-4197-C244-A9BC-30285FE91C57}" srcId="{FF13E565-CEE1-A04F-99E4-B27757C88E41}" destId="{53B5E758-DC1A-1C4B-911E-B02C9EC5E28D}" srcOrd="0" destOrd="0" parTransId="{36DD3F4D-67B5-014E-915C-CC09F0BD79BD}" sibTransId="{C3DDF447-4FD8-594A-9E6C-13FA5DBB8F19}"/>
    <dgm:cxn modelId="{3F514C97-DC61-C247-9302-415D295A8883}" srcId="{A0753513-71C2-A44A-8B9E-F0A7C65FFD86}" destId="{DA2D8412-D430-7A43-9E10-281BAF8500BA}" srcOrd="0" destOrd="0" parTransId="{8FDF38D4-5499-334A-B4A7-48A12E1C4640}" sibTransId="{9FC1C0C6-21C6-194A-A604-714631F3AD1A}"/>
    <dgm:cxn modelId="{C19F2299-EB2B-B043-978D-3DB25B5E6008}" type="presOf" srcId="{3B0383E6-651A-0A42-B25C-CE4031B507F1}" destId="{EE934F4A-0844-FE4E-ABB2-3E7C38984A9E}" srcOrd="1" destOrd="0" presId="urn:microsoft.com/office/officeart/2005/8/layout/orgChart1"/>
    <dgm:cxn modelId="{5F073B9A-42F8-834D-BF77-41D5990274D5}" srcId="{02C296F5-E5EC-1B4B-A39D-56201BDF16E8}" destId="{D4D20042-4AC1-BC4F-B0E8-3CFAC29D1DE1}" srcOrd="0" destOrd="0" parTransId="{AF8385DB-0F4E-5F4A-8EA2-F5D69DBD0834}" sibTransId="{C0A6577E-9ADC-B240-BE9A-DEB8A55D0599}"/>
    <dgm:cxn modelId="{6DAB699A-2348-CE4D-9CEC-8ED0C3FF0F14}" type="presOf" srcId="{6BC98460-0E92-FD45-BCBB-C074C01D96DE}" destId="{8D2161B5-BF7B-5045-9BAB-CC373A27D2F7}" srcOrd="0" destOrd="0" presId="urn:microsoft.com/office/officeart/2005/8/layout/orgChart1"/>
    <dgm:cxn modelId="{B35D039C-2F1F-D04C-BF4C-8129261F8C79}" srcId="{13CF1302-A88F-2841-8573-715A68FFC194}" destId="{1CF162EB-D14F-294C-BD7B-ABA629AF855A}" srcOrd="0" destOrd="0" parTransId="{0BC91438-AFF5-7440-8B37-D569149954D6}" sibTransId="{8B56CF13-1D4D-BE47-93FB-3AA34F448A34}"/>
    <dgm:cxn modelId="{D109239C-929F-954D-AC6C-C74BA61C1384}" srcId="{8F9D3A16-A1CB-B144-89B6-322CC6CD68C8}" destId="{13199357-4172-FC47-87E4-610346441E88}" srcOrd="1" destOrd="0" parTransId="{147DB041-BC10-C34A-89F3-3ED1F48B41D5}" sibTransId="{ADE34553-758B-6942-951C-657C9A25FCCB}"/>
    <dgm:cxn modelId="{4847189F-98F1-F843-A3B5-B54E7212699F}" srcId="{3BAB2D22-E1EB-0E45-BD10-3B350AF4497E}" destId="{2D3A4066-3FC7-8A4F-9D26-DCF28AF5EBBA}" srcOrd="0" destOrd="0" parTransId="{A5626782-C5D5-D343-9477-57ADA3F05ED4}" sibTransId="{4CB35849-3FD0-BB4B-BF6D-93BD0F51F140}"/>
    <dgm:cxn modelId="{FA2876A1-0F7B-554B-B1D8-D8805A3AAA10}" type="presOf" srcId="{9BFA7416-A37F-B64A-9370-A6F7CBE66672}" destId="{C0D6D4BE-2642-9242-A002-1FF1F9833CD0}" srcOrd="0" destOrd="0" presId="urn:microsoft.com/office/officeart/2005/8/layout/orgChart1"/>
    <dgm:cxn modelId="{268BE6A2-24FD-C447-8928-625284879E35}" type="presOf" srcId="{F89AFADF-6000-4C4A-8D7C-0C94D27AD603}" destId="{E0FF820C-4539-6E49-9A61-CC539ECF92B6}" srcOrd="0" destOrd="0" presId="urn:microsoft.com/office/officeart/2005/8/layout/orgChart1"/>
    <dgm:cxn modelId="{9D8A14A3-468C-1A4F-A9B0-D6EBB20C27A0}" type="presOf" srcId="{D9A86B72-3E0C-BE44-9849-88132AA521BD}" destId="{1395B951-D6D4-FB48-A326-34FBF707309C}" srcOrd="1" destOrd="0" presId="urn:microsoft.com/office/officeart/2005/8/layout/orgChart1"/>
    <dgm:cxn modelId="{E749D7A3-0245-BB44-BEC5-07A6BD3CBB08}" type="presOf" srcId="{AC6EF46F-9F1E-E041-8766-2CF48CFD7915}" destId="{DE6AD3EA-18A1-E544-A9F4-F845078FB7FE}" srcOrd="0" destOrd="0" presId="urn:microsoft.com/office/officeart/2005/8/layout/orgChart1"/>
    <dgm:cxn modelId="{9AEEFBA3-683C-7240-BA74-6F491C23E006}" type="presOf" srcId="{B1AD97DA-B058-6543-AA13-B83BFC59E4CE}" destId="{21E76DB7-C492-7447-B9D5-81D17D09EE51}" srcOrd="0" destOrd="0" presId="urn:microsoft.com/office/officeart/2005/8/layout/orgChart1"/>
    <dgm:cxn modelId="{17A6B9A5-836A-294B-972E-B77D7AA91BB0}" type="presOf" srcId="{3FA68489-4FE0-0F49-AC5F-0478289D7BC5}" destId="{0CBB8FB0-09E3-EA40-9305-349673AD50A5}" srcOrd="0" destOrd="0" presId="urn:microsoft.com/office/officeart/2005/8/layout/orgChart1"/>
    <dgm:cxn modelId="{22378DA7-9259-614D-B5B5-D444866BE341}" type="presOf" srcId="{5CD5364B-0A3A-534B-AC55-128692934FCF}" destId="{36DE6B1C-C8F1-634E-A75C-5F3B166A5CB3}" srcOrd="0" destOrd="0" presId="urn:microsoft.com/office/officeart/2005/8/layout/orgChart1"/>
    <dgm:cxn modelId="{25639EA9-4C93-5B49-9349-6F3FAF0959FA}" srcId="{2D2EC698-1339-0A40-9F3E-2981BD634CAA}" destId="{E3E00A16-36F6-5643-B2A5-C90A3550ADC9}" srcOrd="0" destOrd="0" parTransId="{3CA92314-2284-974D-B506-79AA42C94CA2}" sibTransId="{E70E6D41-65E2-F745-AB84-56940B933849}"/>
    <dgm:cxn modelId="{FF571FAC-CAE8-6445-AC8A-A9AD835F91FD}" srcId="{3B0383E6-651A-0A42-B25C-CE4031B507F1}" destId="{0B423324-4C13-5D46-B4AF-1B2789ABA7C5}" srcOrd="0" destOrd="0" parTransId="{D2D34679-195B-8E42-96BD-7D9524F9CFF9}" sibTransId="{4012DEA8-B1D2-1345-86CE-B381EBD701E8}"/>
    <dgm:cxn modelId="{678747AE-AE21-8248-AA31-41DCF9CF37FC}" type="presOf" srcId="{B0EFA46A-75F2-FF40-9CD4-AA373B78B374}" destId="{03CC585F-8592-F142-A4C0-942E65839070}" srcOrd="1" destOrd="0" presId="urn:microsoft.com/office/officeart/2005/8/layout/orgChart1"/>
    <dgm:cxn modelId="{E8C3D4AE-1416-D249-932D-DE8B7A33F325}" type="presOf" srcId="{CC2B075F-D053-6F4F-94A1-E80BA5830D00}" destId="{53622421-8077-794D-8E5E-B142A90C134C}" srcOrd="0" destOrd="0" presId="urn:microsoft.com/office/officeart/2005/8/layout/orgChart1"/>
    <dgm:cxn modelId="{154550B0-D6E6-A549-A001-9A0ED1338F10}" type="presOf" srcId="{00436D4D-A7A5-5645-AD47-38AE3A7472B1}" destId="{ADDDC262-8453-F941-9E23-9AAE5240F952}" srcOrd="0" destOrd="0" presId="urn:microsoft.com/office/officeart/2005/8/layout/orgChart1"/>
    <dgm:cxn modelId="{3AEF84B0-6AAB-1544-9ED7-1D9C579CD262}" type="presOf" srcId="{51BDDA48-BDC4-184C-9B22-9ED300057E5F}" destId="{17C8FA87-CEFD-B540-B81D-2A8409957577}" srcOrd="1" destOrd="0" presId="urn:microsoft.com/office/officeart/2005/8/layout/orgChart1"/>
    <dgm:cxn modelId="{A1C137B3-148C-F64D-BC1D-B3669C6C4172}" srcId="{B9ADE18C-68EE-2D40-9634-32076E11D9B3}" destId="{30E2A7A5-9BF4-D246-8FB3-99AF67A0E3CD}" srcOrd="0" destOrd="0" parTransId="{1259AFF8-6432-3443-8B69-AEB096B87B70}" sibTransId="{608446FA-EF49-2840-96AF-62B8E0CBE317}"/>
    <dgm:cxn modelId="{0D98E4B4-6FFA-EC4D-90F0-3266CC98A814}" type="presOf" srcId="{0E254121-31B0-814D-886B-15BE78D75C60}" destId="{63D85CD7-6CA5-0748-8284-79E106DFD860}" srcOrd="1" destOrd="0" presId="urn:microsoft.com/office/officeart/2005/8/layout/orgChart1"/>
    <dgm:cxn modelId="{97A91BB5-A896-2446-814B-3ABA7529DC7C}" srcId="{FF13E565-CEE1-A04F-99E4-B27757C88E41}" destId="{B3129AE2-7FDA-454B-B696-797EF91CE54C}" srcOrd="2" destOrd="0" parTransId="{C1771285-6DA3-2645-9A29-EA1663EDA0D6}" sibTransId="{F03B0951-5CAF-9841-9125-320BF193EFDC}"/>
    <dgm:cxn modelId="{42E152B5-BC2C-384D-AE32-41A4A85554F3}" type="presOf" srcId="{CECCC2A9-5C86-FC4F-9F51-90337B4C8B67}" destId="{C131A171-D61B-A142-BDC9-3D7129F1AC4B}" srcOrd="0" destOrd="0" presId="urn:microsoft.com/office/officeart/2005/8/layout/orgChart1"/>
    <dgm:cxn modelId="{98655CB6-FB13-D44F-9BEE-573652CECC32}" type="presOf" srcId="{7D33FAD1-7045-7342-AB74-87B6F2EEA0D0}" destId="{3123A0B2-E669-D349-B878-0FAF32AC7793}" srcOrd="1" destOrd="0" presId="urn:microsoft.com/office/officeart/2005/8/layout/orgChart1"/>
    <dgm:cxn modelId="{13D574B6-F17D-5D40-ACCB-E1D09AE4E49B}" type="presOf" srcId="{B0EFA46A-75F2-FF40-9CD4-AA373B78B374}" destId="{381F7BAC-F8C4-2F49-A995-B6E28B301183}" srcOrd="0" destOrd="0" presId="urn:microsoft.com/office/officeart/2005/8/layout/orgChart1"/>
    <dgm:cxn modelId="{8F07FBB7-C497-8A49-962D-AC1081F14B1E}" type="presOf" srcId="{30E2A7A5-9BF4-D246-8FB3-99AF67A0E3CD}" destId="{0A30F547-2D11-CF4F-BB03-4905EFBC1EB8}" srcOrd="1" destOrd="0" presId="urn:microsoft.com/office/officeart/2005/8/layout/orgChart1"/>
    <dgm:cxn modelId="{9C1143B8-08F8-8043-BA8C-9E72FEAF4F80}" type="presOf" srcId="{0BC91438-AFF5-7440-8B37-D569149954D6}" destId="{911CE6F8-DD07-F94B-9792-C94D9303C282}" srcOrd="0" destOrd="0" presId="urn:microsoft.com/office/officeart/2005/8/layout/orgChart1"/>
    <dgm:cxn modelId="{94870ABD-C8D9-8549-8423-23D0D306A5AD}" type="presOf" srcId="{2D2EC698-1339-0A40-9F3E-2981BD634CAA}" destId="{C6B0046D-D6E4-9B49-8ACF-6B6EB43C3D92}" srcOrd="1" destOrd="0" presId="urn:microsoft.com/office/officeart/2005/8/layout/orgChart1"/>
    <dgm:cxn modelId="{A089E1BD-E570-154B-AA09-80BF72B83183}" type="presOf" srcId="{13CF1302-A88F-2841-8573-715A68FFC194}" destId="{FCD7FE9B-9D4D-134E-B001-DB296CB0A43B}" srcOrd="1" destOrd="0" presId="urn:microsoft.com/office/officeart/2005/8/layout/orgChart1"/>
    <dgm:cxn modelId="{2DB2DCC0-330E-DC4C-899B-B33B4ECA7E5C}" type="presOf" srcId="{565DF25D-D83E-F84C-92DF-0A78856A725E}" destId="{6876C503-C118-A942-984F-056AE6781A6B}" srcOrd="0" destOrd="0" presId="urn:microsoft.com/office/officeart/2005/8/layout/orgChart1"/>
    <dgm:cxn modelId="{A81A82C1-8909-EB41-9CE3-AAA92CC2CE00}" type="presOf" srcId="{3CA92314-2284-974D-B506-79AA42C94CA2}" destId="{C87E6E30-CA70-364E-BA0F-F4B16E8A9A89}" srcOrd="0" destOrd="0" presId="urn:microsoft.com/office/officeart/2005/8/layout/orgChart1"/>
    <dgm:cxn modelId="{BB2E82C1-2E54-4641-A0A0-957EB448F12F}" type="presOf" srcId="{364B7CDF-CA67-624A-9C53-DD72F7AE6ABE}" destId="{C355FC81-3F6A-5D45-8EF7-E96C8639E039}" srcOrd="1" destOrd="0" presId="urn:microsoft.com/office/officeart/2005/8/layout/orgChart1"/>
    <dgm:cxn modelId="{40F48FC2-0DEC-E149-A20A-F5A8922B64EC}" type="presOf" srcId="{FA5A5462-DB7C-5144-83BC-7D34FE6BA12D}" destId="{8C976F49-B7A1-0F48-A5CB-D9FB9E4A1B6B}" srcOrd="1" destOrd="0" presId="urn:microsoft.com/office/officeart/2005/8/layout/orgChart1"/>
    <dgm:cxn modelId="{F54AA0C3-7525-AD4E-A62D-1C8F2C7FB254}" srcId="{1FD8E832-18E2-9946-B8AA-DA2796BE90FC}" destId="{7D33FAD1-7045-7342-AB74-87B6F2EEA0D0}" srcOrd="2" destOrd="0" parTransId="{00436D4D-A7A5-5645-AD47-38AE3A7472B1}" sibTransId="{6B1030A5-11EF-9D4C-AB59-CC19988CC432}"/>
    <dgm:cxn modelId="{969C24C4-25E8-EA4A-B858-3A978F68BD67}" type="presOf" srcId="{CFD4EB63-3F13-7F42-80C0-73BFDF766123}" destId="{E6DC902E-66A0-BA41-A30A-477A72FB7BEC}" srcOrd="0" destOrd="0" presId="urn:microsoft.com/office/officeart/2005/8/layout/orgChart1"/>
    <dgm:cxn modelId="{A46891C4-4FE3-D145-A809-92CF1F52B900}" type="presOf" srcId="{53B5E758-DC1A-1C4B-911E-B02C9EC5E28D}" destId="{F340D997-2338-E942-9674-F0710ED2D9CB}" srcOrd="0" destOrd="0" presId="urn:microsoft.com/office/officeart/2005/8/layout/orgChart1"/>
    <dgm:cxn modelId="{80F7D1C6-61EE-994B-A4C8-4F68333EB01D}" type="presOf" srcId="{7D33FAD1-7045-7342-AB74-87B6F2EEA0D0}" destId="{F2B37523-3BA4-EC49-AFDF-464140DF9CFF}" srcOrd="0" destOrd="0" presId="urn:microsoft.com/office/officeart/2005/8/layout/orgChart1"/>
    <dgm:cxn modelId="{58DE38C7-2D76-E74A-8460-232C561DBF1F}" type="presOf" srcId="{D04FD580-5C94-FD47-BF20-CF5858D744B5}" destId="{A0876654-517C-B049-8C90-8D58BDFAA18D}" srcOrd="0" destOrd="0" presId="urn:microsoft.com/office/officeart/2005/8/layout/orgChart1"/>
    <dgm:cxn modelId="{64A8D4C9-0F75-4044-B04F-89D31C4A4B75}" type="presOf" srcId="{649D5946-C111-7442-905A-0DF6FCE9F7CF}" destId="{015658DB-58F9-1744-AB5D-37E04E271198}" srcOrd="0" destOrd="0" presId="urn:microsoft.com/office/officeart/2005/8/layout/orgChart1"/>
    <dgm:cxn modelId="{8FA696CA-563C-0749-A056-C65A2CDD211C}" type="presOf" srcId="{36CCC96E-D5D9-9C4A-A168-DD54E306BF8E}" destId="{444D5353-6F32-704B-8E6B-4B833ACAC179}" srcOrd="0" destOrd="0" presId="urn:microsoft.com/office/officeart/2005/8/layout/orgChart1"/>
    <dgm:cxn modelId="{149D73CB-33B1-7049-9CA1-E507BBF2CC51}" type="presOf" srcId="{3C284F97-D4D3-554B-ABFD-1A1B9080D82E}" destId="{D043E2A9-B346-BB41-B91B-3FF03FDB8630}" srcOrd="0" destOrd="0" presId="urn:microsoft.com/office/officeart/2005/8/layout/orgChart1"/>
    <dgm:cxn modelId="{4F88E8CC-7007-8141-A088-D8E06C25E974}" srcId="{E6F3258D-7FBD-FF47-8C74-196173465636}" destId="{AC6EF46F-9F1E-E041-8766-2CF48CFD7915}" srcOrd="1" destOrd="0" parTransId="{E4B33696-C0E3-1242-BC06-7EACC0B57B54}" sibTransId="{11AE209B-E8B6-EF4A-A601-3C12E2B1CE42}"/>
    <dgm:cxn modelId="{20F4ECCE-9212-264D-B7D1-D5AFA54051EC}" srcId="{A5484DB6-D030-A24A-BF9F-CA876B613AA4}" destId="{7F36FC02-0A42-5949-972D-44D2315BBD78}" srcOrd="0" destOrd="0" parTransId="{CECCC2A9-5C86-FC4F-9F51-90337B4C8B67}" sibTransId="{EEC7607E-36B6-304D-BD61-061F3BEB1409}"/>
    <dgm:cxn modelId="{FD3F50CF-B083-104B-BBF1-5F27E8819CF0}" type="presOf" srcId="{70019236-8272-904D-ACB0-E03A801C4FEF}" destId="{DFCBB160-F1DA-2E4A-AF29-A8E5318559AD}" srcOrd="1" destOrd="0" presId="urn:microsoft.com/office/officeart/2005/8/layout/orgChart1"/>
    <dgm:cxn modelId="{C3978CCF-2B45-2E42-8318-389E0441A8FA}" type="presOf" srcId="{2D3A4066-3FC7-8A4F-9D26-DCF28AF5EBBA}" destId="{78F58A6D-C99A-9141-BF4C-9EEEA466DC60}" srcOrd="1" destOrd="0" presId="urn:microsoft.com/office/officeart/2005/8/layout/orgChart1"/>
    <dgm:cxn modelId="{875093D1-4912-FF4D-82D3-1096BF70750A}" type="presOf" srcId="{8A4DFD4D-8BF5-A448-AFCB-64271E3989ED}" destId="{0BB156F7-650B-3541-BE9D-77499149AF51}" srcOrd="0" destOrd="0" presId="urn:microsoft.com/office/officeart/2005/8/layout/orgChart1"/>
    <dgm:cxn modelId="{E53889D2-9C51-684B-8EC8-4B0A4371A8BE}" type="presOf" srcId="{B3129AE2-7FDA-454B-B696-797EF91CE54C}" destId="{E381E45A-9F7F-9944-90EA-CE4727631EF5}" srcOrd="0" destOrd="0" presId="urn:microsoft.com/office/officeart/2005/8/layout/orgChart1"/>
    <dgm:cxn modelId="{F04C5ED3-DD9C-8744-8B77-91AA9577A34F}" type="presOf" srcId="{B07E0B94-B695-464E-B6F4-6611C00A8A4D}" destId="{30E4B9FC-62CE-4E40-8891-DC017430970E}" srcOrd="0" destOrd="0" presId="urn:microsoft.com/office/officeart/2005/8/layout/orgChart1"/>
    <dgm:cxn modelId="{C0682FD4-7F1E-8547-8FF9-56DAEBFEE8CC}" srcId="{0DBCD2AB-4233-454E-B50B-30EF2C10B540}" destId="{78392180-D548-6543-921E-21BF7F1C7B72}" srcOrd="1" destOrd="0" parTransId="{35383090-AD08-134B-A609-A645146B705A}" sibTransId="{2A417CBC-1024-3E4A-A60C-C85E42465C20}"/>
    <dgm:cxn modelId="{075B01D5-5CA5-194B-8ADD-2702A9D1383E}" type="presOf" srcId="{78392180-D548-6543-921E-21BF7F1C7B72}" destId="{8B058C87-8EC9-6D4C-966A-FEE4DE1A0C94}" srcOrd="0" destOrd="0" presId="urn:microsoft.com/office/officeart/2005/8/layout/orgChart1"/>
    <dgm:cxn modelId="{6098BCD7-DD92-F64B-8B8B-05158EFA8E9F}" srcId="{B3129AE2-7FDA-454B-B696-797EF91CE54C}" destId="{3C1203DF-3F11-9B4D-A8FB-E52893CCC2AF}" srcOrd="0" destOrd="0" parTransId="{9F14F384-90FA-5C48-A3F9-2664E2A0E12C}" sibTransId="{50914926-B7CE-D346-B9AB-8308555C2F05}"/>
    <dgm:cxn modelId="{921732D9-1579-414B-9AC6-BC6061BA0BB9}" srcId="{0DBCD2AB-4233-454E-B50B-30EF2C10B540}" destId="{54AC8256-D646-8A45-9F6B-C95BC0E4A562}" srcOrd="0" destOrd="0" parTransId="{83C1343C-4087-194A-8C4A-44FB73C48B4D}" sibTransId="{79FA5767-B898-5546-A2D2-9651359F0832}"/>
    <dgm:cxn modelId="{6D8659DC-6ED0-E542-AF70-06C5EA9F9980}" type="presOf" srcId="{0635716F-D40E-1545-8DD1-7F821823B860}" destId="{BB8E24A6-09CE-434B-9BFD-1D4444AC2A69}" srcOrd="0" destOrd="0" presId="urn:microsoft.com/office/officeart/2005/8/layout/orgChart1"/>
    <dgm:cxn modelId="{F4A9BBDD-0CB3-B641-BEA7-FDBCBE6BDAFC}" type="presOf" srcId="{FBDC92DA-A258-7145-AF14-F9C60E6DDF46}" destId="{579AAB18-4588-5543-8C73-DEB80D8DF9F0}" srcOrd="1" destOrd="0" presId="urn:microsoft.com/office/officeart/2005/8/layout/orgChart1"/>
    <dgm:cxn modelId="{ABEEEEDD-AD5B-8545-BA74-92A6A47E5FA1}" srcId="{6507EEDA-C245-C24D-AB69-6F6A5FCAD0DE}" destId="{13CF1302-A88F-2841-8573-715A68FFC194}" srcOrd="2" destOrd="0" parTransId="{3FA68489-4FE0-0F49-AC5F-0478289D7BC5}" sibTransId="{A2EADB19-3518-054F-A373-B71A13BED02A}"/>
    <dgm:cxn modelId="{25DE61DE-ABBB-5247-98CE-8A1F8C4E7B7B}" type="presOf" srcId="{EB7F5065-4091-2F43-86C3-9E2123F6AF6D}" destId="{6E5D59F5-B37E-A549-917C-19FF45F51AAA}" srcOrd="0" destOrd="0" presId="urn:microsoft.com/office/officeart/2005/8/layout/orgChart1"/>
    <dgm:cxn modelId="{6A2BB4DE-F603-8A46-9A12-A6620B44F5F4}" type="presOf" srcId="{F4AB78D4-C778-334C-8B31-FDC0B5737A93}" destId="{D4DEB067-D55A-D543-85AE-8BF65A455736}" srcOrd="1" destOrd="0" presId="urn:microsoft.com/office/officeart/2005/8/layout/orgChart1"/>
    <dgm:cxn modelId="{37113EE2-190A-FB4F-8B1B-18DFDC37BF31}" type="presOf" srcId="{A5484DB6-D030-A24A-BF9F-CA876B613AA4}" destId="{96C03C21-0BAF-3A42-A63C-3876D326A3C4}" srcOrd="0" destOrd="0" presId="urn:microsoft.com/office/officeart/2005/8/layout/orgChart1"/>
    <dgm:cxn modelId="{433D05E3-C9D0-204A-B814-B3F07A93BD19}" type="presOf" srcId="{3C284F97-D4D3-554B-ABFD-1A1B9080D82E}" destId="{AEF71F90-4C51-8B44-9D82-EBBA0537FFD9}" srcOrd="1" destOrd="0" presId="urn:microsoft.com/office/officeart/2005/8/layout/orgChart1"/>
    <dgm:cxn modelId="{4DA6EDE5-CECF-054E-A683-B4947EA08277}" type="presOf" srcId="{0B423324-4C13-5D46-B4AF-1B2789ABA7C5}" destId="{DE8E4F99-3C72-3949-BB97-4CFA585E3D39}" srcOrd="1" destOrd="0" presId="urn:microsoft.com/office/officeart/2005/8/layout/orgChart1"/>
    <dgm:cxn modelId="{54DE81E6-D3DC-834B-8566-E2359DA1A2DC}" type="presOf" srcId="{1CF162EB-D14F-294C-BD7B-ABA629AF855A}" destId="{1397B0BA-C11D-534A-B8F7-C0CC083FA2F6}" srcOrd="0" destOrd="0" presId="urn:microsoft.com/office/officeart/2005/8/layout/orgChart1"/>
    <dgm:cxn modelId="{57F04BE7-3CAA-FD49-88E0-5183A007F7AE}" type="presOf" srcId="{AE969D96-B678-1F45-8D42-0E7D020431B9}" destId="{DA05F837-1C86-744F-A25F-2744A4D0615A}" srcOrd="0" destOrd="0" presId="urn:microsoft.com/office/officeart/2005/8/layout/orgChart1"/>
    <dgm:cxn modelId="{01D130EA-C264-1A4A-B1C2-76DB6EC876D1}" type="presOf" srcId="{D2D34679-195B-8E42-96BD-7D9524F9CFF9}" destId="{808765D9-6838-3F4D-97AA-01464C264667}" srcOrd="0" destOrd="0" presId="urn:microsoft.com/office/officeart/2005/8/layout/orgChart1"/>
    <dgm:cxn modelId="{7142E5EA-9D83-E842-AF1D-7338B1D436B5}" srcId="{0DBCD2AB-4233-454E-B50B-30EF2C10B540}" destId="{3C284F97-D4D3-554B-ABFD-1A1B9080D82E}" srcOrd="3" destOrd="0" parTransId="{6BC98460-0E92-FD45-BCBB-C074C01D96DE}" sibTransId="{D83F07B0-0A89-834A-A455-BB042DF2D858}"/>
    <dgm:cxn modelId="{F001EDEB-5A73-2146-8ECE-31BE35284BD2}" type="presOf" srcId="{2D3A4066-3FC7-8A4F-9D26-DCF28AF5EBBA}" destId="{D92791E2-CEA5-6C47-8E89-1887680380DC}" srcOrd="0" destOrd="0" presId="urn:microsoft.com/office/officeart/2005/8/layout/orgChart1"/>
    <dgm:cxn modelId="{5FA05EEC-8154-AB48-999B-22DCA424C1FF}" type="presOf" srcId="{36CCC96E-D5D9-9C4A-A168-DD54E306BF8E}" destId="{62CF279A-1CE9-F541-A84D-70B3F90F96E4}" srcOrd="1" destOrd="0" presId="urn:microsoft.com/office/officeart/2005/8/layout/orgChart1"/>
    <dgm:cxn modelId="{E52765EE-B045-6D48-A1AA-5583ECD4212B}" type="presOf" srcId="{1FD8E832-18E2-9946-B8AA-DA2796BE90FC}" destId="{3D4B4A31-4123-734F-8A19-D1BF9794A67B}" srcOrd="0" destOrd="0" presId="urn:microsoft.com/office/officeart/2005/8/layout/orgChart1"/>
    <dgm:cxn modelId="{6332C8EE-A131-5B48-A4D8-8CA84AC5CC5D}" type="presOf" srcId="{C7350F23-79E7-354D-AC0C-AF5E82773651}" destId="{9667ED0B-6FB3-4347-9532-4DE2F08C6736}" srcOrd="0" destOrd="0" presId="urn:microsoft.com/office/officeart/2005/8/layout/orgChart1"/>
    <dgm:cxn modelId="{8000B1F2-FBD9-B647-B2E6-337F46A00A93}" type="presOf" srcId="{9ACF6A74-7C0C-FB45-9B8C-1C8775EE1658}" destId="{F7B2E455-0175-B142-A4FC-C31C295B625A}" srcOrd="1" destOrd="0" presId="urn:microsoft.com/office/officeart/2005/8/layout/orgChart1"/>
    <dgm:cxn modelId="{7D8FFFF2-C5C3-284E-8122-13D869BB392D}" type="presOf" srcId="{35383090-AD08-134B-A609-A645146B705A}" destId="{D90B005A-2E20-2D40-A2FF-140DCA4E0F4A}" srcOrd="0" destOrd="0" presId="urn:microsoft.com/office/officeart/2005/8/layout/orgChart1"/>
    <dgm:cxn modelId="{8FF623F4-C440-AD40-B7C0-42CC8F8915D3}" srcId="{C6994878-68E4-D743-8093-FE8B827948DC}" destId="{9058B99E-8A5C-2F47-8860-C37A0EA962DD}" srcOrd="0" destOrd="0" parTransId="{5A50721E-890F-514A-B9EF-F436EDC1DCBE}" sibTransId="{07A550C0-012A-C042-976B-D4E08AE38BAE}"/>
    <dgm:cxn modelId="{09D634F5-B418-D24C-9E13-FB4B52780FDD}" type="presOf" srcId="{B3129AE2-7FDA-454B-B696-797EF91CE54C}" destId="{C14F35AD-846A-B24F-AAA3-A7CC167F1D25}" srcOrd="1" destOrd="0" presId="urn:microsoft.com/office/officeart/2005/8/layout/orgChart1"/>
    <dgm:cxn modelId="{639907FA-9582-AA46-8C47-B93ADF09868C}" type="presOf" srcId="{3C1203DF-3F11-9B4D-A8FB-E52893CCC2AF}" destId="{151D0ACD-31ED-3A42-99FE-9A2A578D1FEC}" srcOrd="1" destOrd="0" presId="urn:microsoft.com/office/officeart/2005/8/layout/orgChart1"/>
    <dgm:cxn modelId="{73494FFA-5D63-3049-BA3D-1592280BB3E0}" srcId="{0DBCD2AB-4233-454E-B50B-30EF2C10B540}" destId="{3B0383E6-651A-0A42-B25C-CE4031B507F1}" srcOrd="2" destOrd="0" parTransId="{2619D12C-9965-8945-AFAD-ACE8C65E8C60}" sibTransId="{9E4CAA09-B530-114E-B2EF-EB922C23CEC8}"/>
    <dgm:cxn modelId="{C87A6FFA-00CE-5845-9819-3E00C1C1879D}" srcId="{B0EFA46A-75F2-FF40-9CD4-AA373B78B374}" destId="{FBDC92DA-A258-7145-AF14-F9C60E6DDF46}" srcOrd="0" destOrd="0" parTransId="{F83EA211-3B2F-E642-99D1-4A498795C99A}" sibTransId="{F5DBE95B-4EBA-1B4F-863C-DAB7F93F3B41}"/>
    <dgm:cxn modelId="{6F12C6FA-E6E7-0343-A150-D92E3F5F1AAD}" srcId="{78392180-D548-6543-921E-21BF7F1C7B72}" destId="{70019236-8272-904D-ACB0-E03A801C4FEF}" srcOrd="0" destOrd="0" parTransId="{A65A3566-FF5D-BC4A-95C8-A7D32F0BF85D}" sibTransId="{14ADAD78-F510-374F-91DC-2763B23F1EE6}"/>
    <dgm:cxn modelId="{C29477FB-5DD9-AB43-AE75-4125429D5F8E}" srcId="{FF13E565-CEE1-A04F-99E4-B27757C88E41}" destId="{B9ADE18C-68EE-2D40-9634-32076E11D9B3}" srcOrd="1" destOrd="0" parTransId="{67338F45-92DE-2242-8D50-4E0D6FCA5603}" sibTransId="{1E873039-C8E4-314D-9E03-8357A00944B3}"/>
    <dgm:cxn modelId="{BF799BFB-A2DA-4645-B2A1-F9BFE3F19572}" srcId="{364B7CDF-CA67-624A-9C53-DD72F7AE6ABE}" destId="{E6F3258D-7FBD-FF47-8C74-196173465636}" srcOrd="0" destOrd="0" parTransId="{DEE2B7C9-7F5C-1546-8D7A-F21282A461A9}" sibTransId="{C6182504-62C0-484C-A6B4-F19C5FF3A75F}"/>
    <dgm:cxn modelId="{46290F89-985D-314F-AE16-5F97126EF264}" type="presParOf" srcId="{842D8C0D-BACA-7B41-B77A-45830F91F25C}" destId="{12912682-28D3-704E-BD21-64783EFB0E6E}" srcOrd="0" destOrd="0" presId="urn:microsoft.com/office/officeart/2005/8/layout/orgChart1"/>
    <dgm:cxn modelId="{E91F89E6-FDC1-5141-A377-D9D7B04D59B5}" type="presParOf" srcId="{12912682-28D3-704E-BD21-64783EFB0E6E}" destId="{89EFEC3F-9321-824F-A019-32B9366217AD}" srcOrd="0" destOrd="0" presId="urn:microsoft.com/office/officeart/2005/8/layout/orgChart1"/>
    <dgm:cxn modelId="{786599CA-8470-744C-9C07-22606731ECE4}" type="presParOf" srcId="{89EFEC3F-9321-824F-A019-32B9366217AD}" destId="{BB31BFC3-C3A7-3D4F-A2F8-2D32AE15606F}" srcOrd="0" destOrd="0" presId="urn:microsoft.com/office/officeart/2005/8/layout/orgChart1"/>
    <dgm:cxn modelId="{1D81522C-6176-D643-856D-11DE03EA8FEA}" type="presParOf" srcId="{89EFEC3F-9321-824F-A019-32B9366217AD}" destId="{FC24CABD-69F7-CB4A-9D0D-B83CACC330DA}" srcOrd="1" destOrd="0" presId="urn:microsoft.com/office/officeart/2005/8/layout/orgChart1"/>
    <dgm:cxn modelId="{8D9EB158-4504-914B-AD24-AB2B77C4FD25}" type="presParOf" srcId="{12912682-28D3-704E-BD21-64783EFB0E6E}" destId="{F87ABA35-3FC0-154F-98F1-D99C55227372}" srcOrd="1" destOrd="0" presId="urn:microsoft.com/office/officeart/2005/8/layout/orgChart1"/>
    <dgm:cxn modelId="{8165A20E-B154-FA4D-B2F2-B2B28D4CC328}" type="presParOf" srcId="{F87ABA35-3FC0-154F-98F1-D99C55227372}" destId="{6E5D59F5-B37E-A549-917C-19FF45F51AAA}" srcOrd="0" destOrd="0" presId="urn:microsoft.com/office/officeart/2005/8/layout/orgChart1"/>
    <dgm:cxn modelId="{D1EB865B-0C6B-4447-A6FC-099C0F6DF2B3}" type="presParOf" srcId="{F87ABA35-3FC0-154F-98F1-D99C55227372}" destId="{596C407B-FCC0-974A-8343-1DFF9F98E924}" srcOrd="1" destOrd="0" presId="urn:microsoft.com/office/officeart/2005/8/layout/orgChart1"/>
    <dgm:cxn modelId="{9B4E73FA-C166-D94E-987A-B03E3D42C9C4}" type="presParOf" srcId="{596C407B-FCC0-974A-8343-1DFF9F98E924}" destId="{45117CF4-E913-4041-AF8B-4B084D5C1CD2}" srcOrd="0" destOrd="0" presId="urn:microsoft.com/office/officeart/2005/8/layout/orgChart1"/>
    <dgm:cxn modelId="{0CFDD4D4-FC81-8848-A101-5885CC725EC4}" type="presParOf" srcId="{45117CF4-E913-4041-AF8B-4B084D5C1CD2}" destId="{3D4B4A31-4123-734F-8A19-D1BF9794A67B}" srcOrd="0" destOrd="0" presId="urn:microsoft.com/office/officeart/2005/8/layout/orgChart1"/>
    <dgm:cxn modelId="{2C628672-8EB3-6F44-B9AC-77AF3B195F09}" type="presParOf" srcId="{45117CF4-E913-4041-AF8B-4B084D5C1CD2}" destId="{420D6A30-C8C6-8B43-9EB0-CE0111C80E92}" srcOrd="1" destOrd="0" presId="urn:microsoft.com/office/officeart/2005/8/layout/orgChart1"/>
    <dgm:cxn modelId="{154F81CB-98EC-AA40-A225-15867DEB3DBA}" type="presParOf" srcId="{596C407B-FCC0-974A-8343-1DFF9F98E924}" destId="{42C110E8-9B3F-6E4F-8491-CAC36993A6D0}" srcOrd="1" destOrd="0" presId="urn:microsoft.com/office/officeart/2005/8/layout/orgChart1"/>
    <dgm:cxn modelId="{8322CA25-8A06-0144-A3A6-BDADAEFFD97B}" type="presParOf" srcId="{42C110E8-9B3F-6E4F-8491-CAC36993A6D0}" destId="{40F10108-7CAD-554B-842F-587C9B1DD473}" srcOrd="0" destOrd="0" presId="urn:microsoft.com/office/officeart/2005/8/layout/orgChart1"/>
    <dgm:cxn modelId="{8677B081-15F4-AC41-A4FA-5DE0B7F17BD4}" type="presParOf" srcId="{42C110E8-9B3F-6E4F-8491-CAC36993A6D0}" destId="{02E27F64-5B32-1A48-A70E-A1652F6CC59E}" srcOrd="1" destOrd="0" presId="urn:microsoft.com/office/officeart/2005/8/layout/orgChart1"/>
    <dgm:cxn modelId="{ECD991D7-B967-B944-80CE-816EE930E4EB}" type="presParOf" srcId="{02E27F64-5B32-1A48-A70E-A1652F6CC59E}" destId="{583BF204-B518-F44E-96F8-EE0B653C7893}" srcOrd="0" destOrd="0" presId="urn:microsoft.com/office/officeart/2005/8/layout/orgChart1"/>
    <dgm:cxn modelId="{B0C1B6B3-7F4B-5549-A74B-573711C0BDB3}" type="presParOf" srcId="{583BF204-B518-F44E-96F8-EE0B653C7893}" destId="{5C7FFB70-39CC-B645-B249-50939763AEA2}" srcOrd="0" destOrd="0" presId="urn:microsoft.com/office/officeart/2005/8/layout/orgChart1"/>
    <dgm:cxn modelId="{049C126E-544F-8846-9125-59F190B8D48B}" type="presParOf" srcId="{583BF204-B518-F44E-96F8-EE0B653C7893}" destId="{93B573B9-0B3F-B847-8928-384567DA23C1}" srcOrd="1" destOrd="0" presId="urn:microsoft.com/office/officeart/2005/8/layout/orgChart1"/>
    <dgm:cxn modelId="{B6839282-CBBC-C648-88E5-DDFCC97F41EB}" type="presParOf" srcId="{02E27F64-5B32-1A48-A70E-A1652F6CC59E}" destId="{54C4A013-D85B-2046-9E28-58BBD703FD43}" srcOrd="1" destOrd="0" presId="urn:microsoft.com/office/officeart/2005/8/layout/orgChart1"/>
    <dgm:cxn modelId="{6A1DFB24-9B1A-D646-BCE0-7346BF8A33C2}" type="presParOf" srcId="{54C4A013-D85B-2046-9E28-58BBD703FD43}" destId="{D669D83E-F70E-904A-A5C0-17B3C15CF551}" srcOrd="0" destOrd="0" presId="urn:microsoft.com/office/officeart/2005/8/layout/orgChart1"/>
    <dgm:cxn modelId="{78E606A6-FC10-D143-8F82-C2AD8118C9C3}" type="presParOf" srcId="{54C4A013-D85B-2046-9E28-58BBD703FD43}" destId="{04319DDB-8912-E146-8616-6FD5E28A00BE}" srcOrd="1" destOrd="0" presId="urn:microsoft.com/office/officeart/2005/8/layout/orgChart1"/>
    <dgm:cxn modelId="{6A246046-810A-0142-A777-1EC5EB088485}" type="presParOf" srcId="{04319DDB-8912-E146-8616-6FD5E28A00BE}" destId="{35EEED6D-C965-E143-A1D7-256146F3BE4C}" srcOrd="0" destOrd="0" presId="urn:microsoft.com/office/officeart/2005/8/layout/orgChart1"/>
    <dgm:cxn modelId="{5902F3A4-86B4-504F-B245-E447343701C5}" type="presParOf" srcId="{35EEED6D-C965-E143-A1D7-256146F3BE4C}" destId="{D52B4A36-988A-4247-960A-45CD839D2C72}" srcOrd="0" destOrd="0" presId="urn:microsoft.com/office/officeart/2005/8/layout/orgChart1"/>
    <dgm:cxn modelId="{DBEEBE48-4F90-ED47-A406-14EB1ACCB0DD}" type="presParOf" srcId="{35EEED6D-C965-E143-A1D7-256146F3BE4C}" destId="{D10814E6-1822-8746-BC0B-D7A246B10748}" srcOrd="1" destOrd="0" presId="urn:microsoft.com/office/officeart/2005/8/layout/orgChart1"/>
    <dgm:cxn modelId="{6A24927E-AA1C-D94D-BC52-1DC99E9C72F8}" type="presParOf" srcId="{04319DDB-8912-E146-8616-6FD5E28A00BE}" destId="{DAC7AF48-82E6-434F-BC43-3E5C01E7D983}" srcOrd="1" destOrd="0" presId="urn:microsoft.com/office/officeart/2005/8/layout/orgChart1"/>
    <dgm:cxn modelId="{46633176-1819-E248-8C63-7723C1B3A992}" type="presParOf" srcId="{04319DDB-8912-E146-8616-6FD5E28A00BE}" destId="{A51C0857-417D-A742-B4AD-41B1817BEDF2}" srcOrd="2" destOrd="0" presId="urn:microsoft.com/office/officeart/2005/8/layout/orgChart1"/>
    <dgm:cxn modelId="{53D71300-428A-174F-A305-7946CF31CB72}" type="presParOf" srcId="{02E27F64-5B32-1A48-A70E-A1652F6CC59E}" destId="{E5FA02DF-E7BA-C743-A984-44C538BDAD27}" srcOrd="2" destOrd="0" presId="urn:microsoft.com/office/officeart/2005/8/layout/orgChart1"/>
    <dgm:cxn modelId="{DA64F2E6-EE68-E74E-B272-F0727594275F}" type="presParOf" srcId="{42C110E8-9B3F-6E4F-8491-CAC36993A6D0}" destId="{DA05F837-1C86-744F-A25F-2744A4D0615A}" srcOrd="2" destOrd="0" presId="urn:microsoft.com/office/officeart/2005/8/layout/orgChart1"/>
    <dgm:cxn modelId="{5A1C5925-F049-2642-A0A8-759652EC6F0A}" type="presParOf" srcId="{42C110E8-9B3F-6E4F-8491-CAC36993A6D0}" destId="{BC0F44FC-6310-E24C-9D40-8F5869FC4796}" srcOrd="3" destOrd="0" presId="urn:microsoft.com/office/officeart/2005/8/layout/orgChart1"/>
    <dgm:cxn modelId="{5318D46B-F9D4-6A4B-B3C3-77B3EBC1B6E0}" type="presParOf" srcId="{BC0F44FC-6310-E24C-9D40-8F5869FC4796}" destId="{B422E6DE-66BB-B947-8319-F9C650705B7F}" srcOrd="0" destOrd="0" presId="urn:microsoft.com/office/officeart/2005/8/layout/orgChart1"/>
    <dgm:cxn modelId="{7CA86C0F-3CDF-B441-B1C7-2D95A39A55A1}" type="presParOf" srcId="{B422E6DE-66BB-B947-8319-F9C650705B7F}" destId="{90637AB6-C9C8-B549-84E5-97448288D8DA}" srcOrd="0" destOrd="0" presId="urn:microsoft.com/office/officeart/2005/8/layout/orgChart1"/>
    <dgm:cxn modelId="{D1C06EA9-4C11-ED42-9E93-9A17A467100A}" type="presParOf" srcId="{B422E6DE-66BB-B947-8319-F9C650705B7F}" destId="{17C8FA87-CEFD-B540-B81D-2A8409957577}" srcOrd="1" destOrd="0" presId="urn:microsoft.com/office/officeart/2005/8/layout/orgChart1"/>
    <dgm:cxn modelId="{A7B75258-0856-9F44-A82A-A285756B47CD}" type="presParOf" srcId="{BC0F44FC-6310-E24C-9D40-8F5869FC4796}" destId="{7255F424-B65D-F246-A1AB-48C59FC29A60}" srcOrd="1" destOrd="0" presId="urn:microsoft.com/office/officeart/2005/8/layout/orgChart1"/>
    <dgm:cxn modelId="{A596A6F2-88F5-3B4E-B851-2193D2DF216D}" type="presParOf" srcId="{7255F424-B65D-F246-A1AB-48C59FC29A60}" destId="{C0D6D4BE-2642-9242-A002-1FF1F9833CD0}" srcOrd="0" destOrd="0" presId="urn:microsoft.com/office/officeart/2005/8/layout/orgChart1"/>
    <dgm:cxn modelId="{856CA4DC-9367-494A-BF19-7766ACA5CE95}" type="presParOf" srcId="{7255F424-B65D-F246-A1AB-48C59FC29A60}" destId="{45229ABE-42A3-D849-B669-4FC9CFE5D961}" srcOrd="1" destOrd="0" presId="urn:microsoft.com/office/officeart/2005/8/layout/orgChart1"/>
    <dgm:cxn modelId="{F40A69EA-3590-0C47-BBF5-A7572421E6EE}" type="presParOf" srcId="{45229ABE-42A3-D849-B669-4FC9CFE5D961}" destId="{CED54C11-876C-FB4C-B54F-83E7950F89AF}" srcOrd="0" destOrd="0" presId="urn:microsoft.com/office/officeart/2005/8/layout/orgChart1"/>
    <dgm:cxn modelId="{D22E3899-115F-9640-B4CA-F5B7660E3DCD}" type="presParOf" srcId="{CED54C11-876C-FB4C-B54F-83E7950F89AF}" destId="{9F4B7EAB-E105-8443-BC91-239878950ADB}" srcOrd="0" destOrd="0" presId="urn:microsoft.com/office/officeart/2005/8/layout/orgChart1"/>
    <dgm:cxn modelId="{58F6E819-7834-B649-A9DF-01D406CF0EA0}" type="presParOf" srcId="{CED54C11-876C-FB4C-B54F-83E7950F89AF}" destId="{11CFC838-21CD-DC4E-867D-81B85B677CD0}" srcOrd="1" destOrd="0" presId="urn:microsoft.com/office/officeart/2005/8/layout/orgChart1"/>
    <dgm:cxn modelId="{ADFA560C-C400-9B41-BE83-E09A12F78B10}" type="presParOf" srcId="{45229ABE-42A3-D849-B669-4FC9CFE5D961}" destId="{341045A9-7D59-674C-A988-91D136CA4F04}" srcOrd="1" destOrd="0" presId="urn:microsoft.com/office/officeart/2005/8/layout/orgChart1"/>
    <dgm:cxn modelId="{D72DE3C5-7355-464B-819F-740B28296811}" type="presParOf" srcId="{45229ABE-42A3-D849-B669-4FC9CFE5D961}" destId="{38CD1094-20CB-EC47-867A-65F7759740B3}" srcOrd="2" destOrd="0" presId="urn:microsoft.com/office/officeart/2005/8/layout/orgChart1"/>
    <dgm:cxn modelId="{13004465-FEA6-BE44-8E89-5C02D27867AD}" type="presParOf" srcId="{BC0F44FC-6310-E24C-9D40-8F5869FC4796}" destId="{08E116C7-333E-F144-A3E0-3F9D697B5C8F}" srcOrd="2" destOrd="0" presId="urn:microsoft.com/office/officeart/2005/8/layout/orgChart1"/>
    <dgm:cxn modelId="{DE8A8726-CB9F-9E43-B57D-ACBB6C1B1820}" type="presParOf" srcId="{42C110E8-9B3F-6E4F-8491-CAC36993A6D0}" destId="{ADDDC262-8453-F941-9E23-9AAE5240F952}" srcOrd="4" destOrd="0" presId="urn:microsoft.com/office/officeart/2005/8/layout/orgChart1"/>
    <dgm:cxn modelId="{74F621D0-C547-C445-A460-69267809B507}" type="presParOf" srcId="{42C110E8-9B3F-6E4F-8491-CAC36993A6D0}" destId="{DA67D529-5940-E445-817D-A951BCD151DA}" srcOrd="5" destOrd="0" presId="urn:microsoft.com/office/officeart/2005/8/layout/orgChart1"/>
    <dgm:cxn modelId="{567FD56E-CDEF-3344-853F-15B7F9485DA5}" type="presParOf" srcId="{DA67D529-5940-E445-817D-A951BCD151DA}" destId="{1D9F540E-1C1C-6042-9145-7831D3A0890E}" srcOrd="0" destOrd="0" presId="urn:microsoft.com/office/officeart/2005/8/layout/orgChart1"/>
    <dgm:cxn modelId="{54337EBF-9BC4-5143-BFFF-A6A120D1FBE3}" type="presParOf" srcId="{1D9F540E-1C1C-6042-9145-7831D3A0890E}" destId="{F2B37523-3BA4-EC49-AFDF-464140DF9CFF}" srcOrd="0" destOrd="0" presId="urn:microsoft.com/office/officeart/2005/8/layout/orgChart1"/>
    <dgm:cxn modelId="{C1A8F466-E3F3-6A4E-BD52-1853520D541E}" type="presParOf" srcId="{1D9F540E-1C1C-6042-9145-7831D3A0890E}" destId="{3123A0B2-E669-D349-B878-0FAF32AC7793}" srcOrd="1" destOrd="0" presId="urn:microsoft.com/office/officeart/2005/8/layout/orgChart1"/>
    <dgm:cxn modelId="{30AC0361-2E43-764B-997B-06A674603E78}" type="presParOf" srcId="{DA67D529-5940-E445-817D-A951BCD151DA}" destId="{5FF51D7E-C2E3-BD4E-BBAE-BB0B95D3E771}" srcOrd="1" destOrd="0" presId="urn:microsoft.com/office/officeart/2005/8/layout/orgChart1"/>
    <dgm:cxn modelId="{68390B11-F798-B945-BD2C-4E54559C5D38}" type="presParOf" srcId="{5FF51D7E-C2E3-BD4E-BBAE-BB0B95D3E771}" destId="{26BCC570-6F49-9047-AD91-258EF796DB83}" srcOrd="0" destOrd="0" presId="urn:microsoft.com/office/officeart/2005/8/layout/orgChart1"/>
    <dgm:cxn modelId="{6FB492B8-CD4A-064E-BEBA-9BCE03248946}" type="presParOf" srcId="{5FF51D7E-C2E3-BD4E-BBAE-BB0B95D3E771}" destId="{35DDC9B6-F1AD-F948-ACE3-44EA8E6BF1F8}" srcOrd="1" destOrd="0" presId="urn:microsoft.com/office/officeart/2005/8/layout/orgChart1"/>
    <dgm:cxn modelId="{2A49B435-9F20-6546-8001-C8E2272D9CBF}" type="presParOf" srcId="{35DDC9B6-F1AD-F948-ACE3-44EA8E6BF1F8}" destId="{B1FA28DA-9AB9-9842-8D83-B0020EFA7888}" srcOrd="0" destOrd="0" presId="urn:microsoft.com/office/officeart/2005/8/layout/orgChart1"/>
    <dgm:cxn modelId="{237626E6-3F2C-194F-A424-FF77FE0E79DB}" type="presParOf" srcId="{B1FA28DA-9AB9-9842-8D83-B0020EFA7888}" destId="{F4DCB601-178C-8B48-B7CF-4AD96043FC24}" srcOrd="0" destOrd="0" presId="urn:microsoft.com/office/officeart/2005/8/layout/orgChart1"/>
    <dgm:cxn modelId="{F4F2FD1E-760D-5F40-B4BC-0952950A702A}" type="presParOf" srcId="{B1FA28DA-9AB9-9842-8D83-B0020EFA7888}" destId="{1395B951-D6D4-FB48-A326-34FBF707309C}" srcOrd="1" destOrd="0" presId="urn:microsoft.com/office/officeart/2005/8/layout/orgChart1"/>
    <dgm:cxn modelId="{AE8CC504-0B2B-184F-A0E6-0ED8D1A9778B}" type="presParOf" srcId="{35DDC9B6-F1AD-F948-ACE3-44EA8E6BF1F8}" destId="{B977FFBB-5210-534F-B6E1-AEA6F7475AF7}" srcOrd="1" destOrd="0" presId="urn:microsoft.com/office/officeart/2005/8/layout/orgChart1"/>
    <dgm:cxn modelId="{88281CE7-86F5-C045-9CF4-18E02510908A}" type="presParOf" srcId="{35DDC9B6-F1AD-F948-ACE3-44EA8E6BF1F8}" destId="{12F2326F-BE97-8C4E-8A5B-C4A6785A2791}" srcOrd="2" destOrd="0" presId="urn:microsoft.com/office/officeart/2005/8/layout/orgChart1"/>
    <dgm:cxn modelId="{629ADA8C-5DE5-E645-923B-23F6A97A5BDE}" type="presParOf" srcId="{DA67D529-5940-E445-817D-A951BCD151DA}" destId="{D32ACE72-EF11-8A48-A36D-5E204F182C82}" srcOrd="2" destOrd="0" presId="urn:microsoft.com/office/officeart/2005/8/layout/orgChart1"/>
    <dgm:cxn modelId="{273BADFE-84F5-C947-B5DF-1B8482C3BAC4}" type="presParOf" srcId="{596C407B-FCC0-974A-8343-1DFF9F98E924}" destId="{1411472C-68C8-EC46-9A15-F678646A6C76}" srcOrd="2" destOrd="0" presId="urn:microsoft.com/office/officeart/2005/8/layout/orgChart1"/>
    <dgm:cxn modelId="{8AD9C6F8-1814-F541-82EF-FD155DCBE44C}" type="presParOf" srcId="{F87ABA35-3FC0-154F-98F1-D99C55227372}" destId="{6BE6AE3F-38BC-B846-8674-F8E470667176}" srcOrd="2" destOrd="0" presId="urn:microsoft.com/office/officeart/2005/8/layout/orgChart1"/>
    <dgm:cxn modelId="{9C4A0395-F1BC-944B-84F9-B3B5C7C987C5}" type="presParOf" srcId="{F87ABA35-3FC0-154F-98F1-D99C55227372}" destId="{5790341F-88FA-DC4A-B0DC-3F51607A9316}" srcOrd="3" destOrd="0" presId="urn:microsoft.com/office/officeart/2005/8/layout/orgChart1"/>
    <dgm:cxn modelId="{8DF093D4-38BE-1742-894C-2DD878B67DE3}" type="presParOf" srcId="{5790341F-88FA-DC4A-B0DC-3F51607A9316}" destId="{3BE8AD47-34BB-EB46-B011-910082336F6B}" srcOrd="0" destOrd="0" presId="urn:microsoft.com/office/officeart/2005/8/layout/orgChart1"/>
    <dgm:cxn modelId="{F543F113-683A-E14B-8523-4BE51EA3677B}" type="presParOf" srcId="{3BE8AD47-34BB-EB46-B011-910082336F6B}" destId="{FE5E558A-6CFF-054F-94C8-2FA0EE471E30}" srcOrd="0" destOrd="0" presId="urn:microsoft.com/office/officeart/2005/8/layout/orgChart1"/>
    <dgm:cxn modelId="{86A49EBF-4CB6-2D46-8A75-36ACC4544510}" type="presParOf" srcId="{3BE8AD47-34BB-EB46-B011-910082336F6B}" destId="{F3328497-6F9A-5C48-9D36-9EE83D7F4748}" srcOrd="1" destOrd="0" presId="urn:microsoft.com/office/officeart/2005/8/layout/orgChart1"/>
    <dgm:cxn modelId="{0BDB3026-8574-BA4E-A28A-7F2BBA1F770B}" type="presParOf" srcId="{5790341F-88FA-DC4A-B0DC-3F51607A9316}" destId="{67AA2319-D7E9-EA41-9443-45DA78AB9371}" srcOrd="1" destOrd="0" presId="urn:microsoft.com/office/officeart/2005/8/layout/orgChart1"/>
    <dgm:cxn modelId="{62D25FDC-FE83-584E-A69D-71ABCB474AFE}" type="presParOf" srcId="{67AA2319-D7E9-EA41-9443-45DA78AB9371}" destId="{F47BA607-871C-F945-B01A-F5D4ECCEA83E}" srcOrd="0" destOrd="0" presId="urn:microsoft.com/office/officeart/2005/8/layout/orgChart1"/>
    <dgm:cxn modelId="{35AB878C-E34F-A048-8DF9-FF6B10515BA6}" type="presParOf" srcId="{67AA2319-D7E9-EA41-9443-45DA78AB9371}" destId="{5FA0F105-987D-CC4A-A831-DEA4F10126A9}" srcOrd="1" destOrd="0" presId="urn:microsoft.com/office/officeart/2005/8/layout/orgChart1"/>
    <dgm:cxn modelId="{430F996A-A4DC-E84A-8470-519269EFEC00}" type="presParOf" srcId="{5FA0F105-987D-CC4A-A831-DEA4F10126A9}" destId="{79610FA7-EBE2-2F4E-A235-4A52592961B8}" srcOrd="0" destOrd="0" presId="urn:microsoft.com/office/officeart/2005/8/layout/orgChart1"/>
    <dgm:cxn modelId="{14E3FA58-0F9C-A043-B1DF-3A48B8A41EFF}" type="presParOf" srcId="{79610FA7-EBE2-2F4E-A235-4A52592961B8}" destId="{6876C503-C118-A942-984F-056AE6781A6B}" srcOrd="0" destOrd="0" presId="urn:microsoft.com/office/officeart/2005/8/layout/orgChart1"/>
    <dgm:cxn modelId="{37FBA78D-5418-2643-B1A0-B5840FD7E5FE}" type="presParOf" srcId="{79610FA7-EBE2-2F4E-A235-4A52592961B8}" destId="{75E8F033-BDCB-4A43-8D9F-90CBD6C9AA5D}" srcOrd="1" destOrd="0" presId="urn:microsoft.com/office/officeart/2005/8/layout/orgChart1"/>
    <dgm:cxn modelId="{89D1A8DA-DC71-9443-8986-8D41BCA32107}" type="presParOf" srcId="{5FA0F105-987D-CC4A-A831-DEA4F10126A9}" destId="{6BFE18E6-0215-AA4A-BB5A-872F7987550F}" srcOrd="1" destOrd="0" presId="urn:microsoft.com/office/officeart/2005/8/layout/orgChart1"/>
    <dgm:cxn modelId="{6402071B-7FE3-AF40-A8EC-BFDF84CB633F}" type="presParOf" srcId="{6BFE18E6-0215-AA4A-BB5A-872F7987550F}" destId="{9667ED0B-6FB3-4347-9532-4DE2F08C6736}" srcOrd="0" destOrd="0" presId="urn:microsoft.com/office/officeart/2005/8/layout/orgChart1"/>
    <dgm:cxn modelId="{5ADFC9BE-E9F3-244B-BFA5-0B1041D0C5ED}" type="presParOf" srcId="{6BFE18E6-0215-AA4A-BB5A-872F7987550F}" destId="{D090515E-4EE8-3840-9828-E3426F2311A7}" srcOrd="1" destOrd="0" presId="urn:microsoft.com/office/officeart/2005/8/layout/orgChart1"/>
    <dgm:cxn modelId="{81FA89C0-34C5-7446-9EF3-5B5D3E990DE1}" type="presParOf" srcId="{D090515E-4EE8-3840-9828-E3426F2311A7}" destId="{A988965D-302F-434B-BBAD-AFE7F9913231}" srcOrd="0" destOrd="0" presId="urn:microsoft.com/office/officeart/2005/8/layout/orgChart1"/>
    <dgm:cxn modelId="{EA2E0EDB-1F48-FA4B-8976-9316B38D2F71}" type="presParOf" srcId="{A988965D-302F-434B-BBAD-AFE7F9913231}" destId="{E0FF820C-4539-6E49-9A61-CC539ECF92B6}" srcOrd="0" destOrd="0" presId="urn:microsoft.com/office/officeart/2005/8/layout/orgChart1"/>
    <dgm:cxn modelId="{96923026-97A3-1246-B8FB-436276FFCF6B}" type="presParOf" srcId="{A988965D-302F-434B-BBAD-AFE7F9913231}" destId="{E580B89C-0229-1246-969B-9DD9FF12D54C}" srcOrd="1" destOrd="0" presId="urn:microsoft.com/office/officeart/2005/8/layout/orgChart1"/>
    <dgm:cxn modelId="{30A83C72-126B-E247-A514-7F7971E8FA08}" type="presParOf" srcId="{D090515E-4EE8-3840-9828-E3426F2311A7}" destId="{28E7CC74-8CC5-2C4A-B612-7E9E7CF4A43E}" srcOrd="1" destOrd="0" presId="urn:microsoft.com/office/officeart/2005/8/layout/orgChart1"/>
    <dgm:cxn modelId="{27E0627F-D82C-124F-955A-A7D325C995E9}" type="presParOf" srcId="{D090515E-4EE8-3840-9828-E3426F2311A7}" destId="{650B1D50-C2B1-EC40-A4B9-F84D6E44F504}" srcOrd="2" destOrd="0" presId="urn:microsoft.com/office/officeart/2005/8/layout/orgChart1"/>
    <dgm:cxn modelId="{277CF46C-9AF5-EB4F-BA29-3C5E61AC73B8}" type="presParOf" srcId="{5FA0F105-987D-CC4A-A831-DEA4F10126A9}" destId="{0EE499FD-1373-4643-BFCA-B75C8EA35B43}" srcOrd="2" destOrd="0" presId="urn:microsoft.com/office/officeart/2005/8/layout/orgChart1"/>
    <dgm:cxn modelId="{EF6DEAB4-E44C-9F41-9332-A461F8131B60}" type="presParOf" srcId="{67AA2319-D7E9-EA41-9443-45DA78AB9371}" destId="{5FFB3B14-3878-A041-A94D-426A90F25262}" srcOrd="2" destOrd="0" presId="urn:microsoft.com/office/officeart/2005/8/layout/orgChart1"/>
    <dgm:cxn modelId="{2684C276-F724-EB45-AE7C-904491E08D79}" type="presParOf" srcId="{67AA2319-D7E9-EA41-9443-45DA78AB9371}" destId="{90222086-9019-3948-A7D7-7840A0D433D4}" srcOrd="3" destOrd="0" presId="urn:microsoft.com/office/officeart/2005/8/layout/orgChart1"/>
    <dgm:cxn modelId="{2C614F13-A179-3846-A80B-D5EC15D0C75D}" type="presParOf" srcId="{90222086-9019-3948-A7D7-7840A0D433D4}" destId="{0F811D44-5047-4140-A281-046102A60F52}" srcOrd="0" destOrd="0" presId="urn:microsoft.com/office/officeart/2005/8/layout/orgChart1"/>
    <dgm:cxn modelId="{1BDD99A8-BAB7-1545-BF6F-7923E9A59AE1}" type="presParOf" srcId="{0F811D44-5047-4140-A281-046102A60F52}" destId="{009EBA30-4554-8F48-A089-5F5586BD95A6}" srcOrd="0" destOrd="0" presId="urn:microsoft.com/office/officeart/2005/8/layout/orgChart1"/>
    <dgm:cxn modelId="{8A22E60E-E80A-DE46-BD19-E5AD893318FA}" type="presParOf" srcId="{0F811D44-5047-4140-A281-046102A60F52}" destId="{C38FCB76-AABC-BA4F-943F-64EA529DBF49}" srcOrd="1" destOrd="0" presId="urn:microsoft.com/office/officeart/2005/8/layout/orgChart1"/>
    <dgm:cxn modelId="{D9D6424A-0BB7-2646-BA42-101E34211174}" type="presParOf" srcId="{90222086-9019-3948-A7D7-7840A0D433D4}" destId="{C627258D-85A3-6144-9C32-2440D2446ABE}" srcOrd="1" destOrd="0" presId="urn:microsoft.com/office/officeart/2005/8/layout/orgChart1"/>
    <dgm:cxn modelId="{824ED115-BA83-084C-8F13-FEB0E0D3641B}" type="presParOf" srcId="{C627258D-85A3-6144-9C32-2440D2446ABE}" destId="{30E4B9FC-62CE-4E40-8891-DC017430970E}" srcOrd="0" destOrd="0" presId="urn:microsoft.com/office/officeart/2005/8/layout/orgChart1"/>
    <dgm:cxn modelId="{AFA2F730-C4B1-1240-BE80-460E0AFA728A}" type="presParOf" srcId="{C627258D-85A3-6144-9C32-2440D2446ABE}" destId="{214BF0C2-5D87-A341-8406-D2E7D5126D6B}" srcOrd="1" destOrd="0" presId="urn:microsoft.com/office/officeart/2005/8/layout/orgChart1"/>
    <dgm:cxn modelId="{55933F84-7675-A644-9AE2-C43A96D4F963}" type="presParOf" srcId="{214BF0C2-5D87-A341-8406-D2E7D5126D6B}" destId="{87F1BC46-FEBD-E544-8896-56B7995E7B7E}" srcOrd="0" destOrd="0" presId="urn:microsoft.com/office/officeart/2005/8/layout/orgChart1"/>
    <dgm:cxn modelId="{94C6BA35-AA1E-E24E-9670-063ADE259305}" type="presParOf" srcId="{87F1BC46-FEBD-E544-8896-56B7995E7B7E}" destId="{FC2104EE-66DC-A946-A4DC-19A7308FE34E}" srcOrd="0" destOrd="0" presId="urn:microsoft.com/office/officeart/2005/8/layout/orgChart1"/>
    <dgm:cxn modelId="{12F676C7-82F1-4442-832A-93CF77C6CCCF}" type="presParOf" srcId="{87F1BC46-FEBD-E544-8896-56B7995E7B7E}" destId="{4FF7A3D9-4DD3-9F4F-B4CD-0FA56742B0FD}" srcOrd="1" destOrd="0" presId="urn:microsoft.com/office/officeart/2005/8/layout/orgChart1"/>
    <dgm:cxn modelId="{FB569508-A995-044B-9A8C-6698DC1B53D7}" type="presParOf" srcId="{214BF0C2-5D87-A341-8406-D2E7D5126D6B}" destId="{E2943C53-C863-C249-B6AF-6DAF873A40DE}" srcOrd="1" destOrd="0" presId="urn:microsoft.com/office/officeart/2005/8/layout/orgChart1"/>
    <dgm:cxn modelId="{E47932C5-3804-2C42-909F-8BDCF7D52E86}" type="presParOf" srcId="{E2943C53-C863-C249-B6AF-6DAF873A40DE}" destId="{A3DF01E3-46F7-3941-859D-4034A707263F}" srcOrd="0" destOrd="0" presId="urn:microsoft.com/office/officeart/2005/8/layout/orgChart1"/>
    <dgm:cxn modelId="{D12D4775-5262-5D43-92B3-10298F610020}" type="presParOf" srcId="{E2943C53-C863-C249-B6AF-6DAF873A40DE}" destId="{013F6D9E-D8F9-4941-85BF-F2E63CEA0580}" srcOrd="1" destOrd="0" presId="urn:microsoft.com/office/officeart/2005/8/layout/orgChart1"/>
    <dgm:cxn modelId="{DD58BD85-BBFD-9F4F-8045-F185F60E1A19}" type="presParOf" srcId="{013F6D9E-D8F9-4941-85BF-F2E63CEA0580}" destId="{1DBDB91C-74FE-FD4E-A345-0365E3E26F31}" srcOrd="0" destOrd="0" presId="urn:microsoft.com/office/officeart/2005/8/layout/orgChart1"/>
    <dgm:cxn modelId="{07E966DF-E459-204E-8A6B-C521738C67FA}" type="presParOf" srcId="{1DBDB91C-74FE-FD4E-A345-0365E3E26F31}" destId="{E6DC902E-66A0-BA41-A30A-477A72FB7BEC}" srcOrd="0" destOrd="0" presId="urn:microsoft.com/office/officeart/2005/8/layout/orgChart1"/>
    <dgm:cxn modelId="{213D487B-A169-2749-871A-73884DAA8AC9}" type="presParOf" srcId="{1DBDB91C-74FE-FD4E-A345-0365E3E26F31}" destId="{4224C7BC-55B3-DE42-810B-68CB99440FCF}" srcOrd="1" destOrd="0" presId="urn:microsoft.com/office/officeart/2005/8/layout/orgChart1"/>
    <dgm:cxn modelId="{6A7B1094-4616-E242-A97F-0BD210CFC18F}" type="presParOf" srcId="{013F6D9E-D8F9-4941-85BF-F2E63CEA0580}" destId="{5D2712A6-6600-C549-B246-A085575C805A}" srcOrd="1" destOrd="0" presId="urn:microsoft.com/office/officeart/2005/8/layout/orgChart1"/>
    <dgm:cxn modelId="{66D6662A-F987-B442-A5E2-E340F77D5B3C}" type="presParOf" srcId="{5D2712A6-6600-C549-B246-A085575C805A}" destId="{D34AE1CB-D4F8-9146-9A30-5D7F708EE8F7}" srcOrd="0" destOrd="0" presId="urn:microsoft.com/office/officeart/2005/8/layout/orgChart1"/>
    <dgm:cxn modelId="{AF48EEAE-4BD1-7A47-A3E4-1A23E55AED78}" type="presParOf" srcId="{5D2712A6-6600-C549-B246-A085575C805A}" destId="{5A8D653D-6AA8-AA4C-B029-C2ECFCBADD76}" srcOrd="1" destOrd="0" presId="urn:microsoft.com/office/officeart/2005/8/layout/orgChart1"/>
    <dgm:cxn modelId="{743C5790-633C-B740-9838-01E89CC19C34}" type="presParOf" srcId="{5A8D653D-6AA8-AA4C-B029-C2ECFCBADD76}" destId="{4B9CD0C7-68DF-B948-A08C-61E1DEB532EB}" srcOrd="0" destOrd="0" presId="urn:microsoft.com/office/officeart/2005/8/layout/orgChart1"/>
    <dgm:cxn modelId="{C7154135-ACB3-454F-81CC-2932F510D9F6}" type="presParOf" srcId="{4B9CD0C7-68DF-B948-A08C-61E1DEB532EB}" destId="{E337E0EA-F8EF-F24E-B41D-8A9D12EB1127}" srcOrd="0" destOrd="0" presId="urn:microsoft.com/office/officeart/2005/8/layout/orgChart1"/>
    <dgm:cxn modelId="{9BEB0D74-73A3-1144-B379-5D6F532216BA}" type="presParOf" srcId="{4B9CD0C7-68DF-B948-A08C-61E1DEB532EB}" destId="{F7B2E455-0175-B142-A4FC-C31C295B625A}" srcOrd="1" destOrd="0" presId="urn:microsoft.com/office/officeart/2005/8/layout/orgChart1"/>
    <dgm:cxn modelId="{7009DCF5-32A0-2E4F-8611-92929035D098}" type="presParOf" srcId="{5A8D653D-6AA8-AA4C-B029-C2ECFCBADD76}" destId="{CBF64AB0-3076-FA45-BD50-F26A06BC447A}" srcOrd="1" destOrd="0" presId="urn:microsoft.com/office/officeart/2005/8/layout/orgChart1"/>
    <dgm:cxn modelId="{78EA1EA5-E6B1-C349-95FB-658B37BAE5BA}" type="presParOf" srcId="{5A8D653D-6AA8-AA4C-B029-C2ECFCBADD76}" destId="{F19E495B-F084-8C4E-9809-765F015E2B2F}" srcOrd="2" destOrd="0" presId="urn:microsoft.com/office/officeart/2005/8/layout/orgChart1"/>
    <dgm:cxn modelId="{EA4F6099-B146-F049-AC6C-02F50059C612}" type="presParOf" srcId="{013F6D9E-D8F9-4941-85BF-F2E63CEA0580}" destId="{E85CCEB4-501D-9746-87FA-66D06E0FDE37}" srcOrd="2" destOrd="0" presId="urn:microsoft.com/office/officeart/2005/8/layout/orgChart1"/>
    <dgm:cxn modelId="{B338FFDA-F5B1-A841-9939-16D7BF39A3AE}" type="presParOf" srcId="{E2943C53-C863-C249-B6AF-6DAF873A40DE}" destId="{1816D642-6BA8-2344-A354-A3B3EF60EC2B}" srcOrd="2" destOrd="0" presId="urn:microsoft.com/office/officeart/2005/8/layout/orgChart1"/>
    <dgm:cxn modelId="{A18AEADB-BADA-9E48-BF72-091799CF3415}" type="presParOf" srcId="{E2943C53-C863-C249-B6AF-6DAF873A40DE}" destId="{1B99F9A6-54E3-044C-8BCC-6339897FD0D3}" srcOrd="3" destOrd="0" presId="urn:microsoft.com/office/officeart/2005/8/layout/orgChart1"/>
    <dgm:cxn modelId="{80A4282B-56CD-2444-987C-0B171600677A}" type="presParOf" srcId="{1B99F9A6-54E3-044C-8BCC-6339897FD0D3}" destId="{16043D63-FBF6-0649-8460-5236472E9220}" srcOrd="0" destOrd="0" presId="urn:microsoft.com/office/officeart/2005/8/layout/orgChart1"/>
    <dgm:cxn modelId="{7E7A7154-BE67-7041-B06C-654D9CFDF93F}" type="presParOf" srcId="{16043D63-FBF6-0649-8460-5236472E9220}" destId="{E25D1CE2-FE36-DD4B-926B-572F8C8E7797}" srcOrd="0" destOrd="0" presId="urn:microsoft.com/office/officeart/2005/8/layout/orgChart1"/>
    <dgm:cxn modelId="{AF88B30D-BF05-4140-BB92-2FC6E4CB18C7}" type="presParOf" srcId="{16043D63-FBF6-0649-8460-5236472E9220}" destId="{DB224DAA-27DE-B248-B255-F50441E0F9C1}" srcOrd="1" destOrd="0" presId="urn:microsoft.com/office/officeart/2005/8/layout/orgChart1"/>
    <dgm:cxn modelId="{52FD4331-B968-794E-9C14-17D9B7BC9274}" type="presParOf" srcId="{1B99F9A6-54E3-044C-8BCC-6339897FD0D3}" destId="{C0A95490-6BCA-BA45-948F-A7A4B4490074}" srcOrd="1" destOrd="0" presId="urn:microsoft.com/office/officeart/2005/8/layout/orgChart1"/>
    <dgm:cxn modelId="{74DA1675-3C30-4348-924F-20778BF7D348}" type="presParOf" srcId="{C0A95490-6BCA-BA45-948F-A7A4B4490074}" destId="{015658DB-58F9-1744-AB5D-37E04E271198}" srcOrd="0" destOrd="0" presId="urn:microsoft.com/office/officeart/2005/8/layout/orgChart1"/>
    <dgm:cxn modelId="{2C39826C-A9D3-6543-B5D5-0AC300C686BC}" type="presParOf" srcId="{C0A95490-6BCA-BA45-948F-A7A4B4490074}" destId="{77045F3E-C537-0944-878C-DA23B8A7AEA3}" srcOrd="1" destOrd="0" presId="urn:microsoft.com/office/officeart/2005/8/layout/orgChart1"/>
    <dgm:cxn modelId="{CA8FBC0D-B2D9-A84B-BBA6-F75E58622CDD}" type="presParOf" srcId="{77045F3E-C537-0944-878C-DA23B8A7AEA3}" destId="{F263BFD4-8AE7-E846-9F65-46A722B07FB4}" srcOrd="0" destOrd="0" presId="urn:microsoft.com/office/officeart/2005/8/layout/orgChart1"/>
    <dgm:cxn modelId="{13A20DE6-4286-4041-908C-CBF7272B2287}" type="presParOf" srcId="{F263BFD4-8AE7-E846-9F65-46A722B07FB4}" destId="{7A2D565D-EC4B-D44D-9771-CE7AF154012D}" srcOrd="0" destOrd="0" presId="urn:microsoft.com/office/officeart/2005/8/layout/orgChart1"/>
    <dgm:cxn modelId="{DB4431C9-0A28-214E-8E9D-359330553B01}" type="presParOf" srcId="{F263BFD4-8AE7-E846-9F65-46A722B07FB4}" destId="{63D85CD7-6CA5-0748-8284-79E106DFD860}" srcOrd="1" destOrd="0" presId="urn:microsoft.com/office/officeart/2005/8/layout/orgChart1"/>
    <dgm:cxn modelId="{5D54CA26-8DD1-C844-A8F7-737CBC328945}" type="presParOf" srcId="{77045F3E-C537-0944-878C-DA23B8A7AEA3}" destId="{6972C15A-DDB6-A843-B6F7-63112AB934E9}" srcOrd="1" destOrd="0" presId="urn:microsoft.com/office/officeart/2005/8/layout/orgChart1"/>
    <dgm:cxn modelId="{FF3F7C77-B217-6148-99EF-88D8A6E4226F}" type="presParOf" srcId="{77045F3E-C537-0944-878C-DA23B8A7AEA3}" destId="{1FD9C5CF-5C24-694E-A7D2-9AF726932CBE}" srcOrd="2" destOrd="0" presId="urn:microsoft.com/office/officeart/2005/8/layout/orgChart1"/>
    <dgm:cxn modelId="{DE4C2F2D-B203-644D-881F-52DC12E976DD}" type="presParOf" srcId="{1B99F9A6-54E3-044C-8BCC-6339897FD0D3}" destId="{215C8B9D-4BBC-9348-92D1-19DBC27827EF}" srcOrd="2" destOrd="0" presId="urn:microsoft.com/office/officeart/2005/8/layout/orgChart1"/>
    <dgm:cxn modelId="{8280CD49-FF30-344E-BAF8-6009D78D973C}" type="presParOf" srcId="{E2943C53-C863-C249-B6AF-6DAF873A40DE}" destId="{0CBB8FB0-09E3-EA40-9305-349673AD50A5}" srcOrd="4" destOrd="0" presId="urn:microsoft.com/office/officeart/2005/8/layout/orgChart1"/>
    <dgm:cxn modelId="{AC24AB0D-4E38-3D47-9FAB-94CA9EA5E554}" type="presParOf" srcId="{E2943C53-C863-C249-B6AF-6DAF873A40DE}" destId="{BD95F2C8-CBB2-CD44-8445-A53D32BA0E80}" srcOrd="5" destOrd="0" presId="urn:microsoft.com/office/officeart/2005/8/layout/orgChart1"/>
    <dgm:cxn modelId="{A1DD4E20-3E18-0F4C-A97E-F7FA5A5A7A41}" type="presParOf" srcId="{BD95F2C8-CBB2-CD44-8445-A53D32BA0E80}" destId="{1740F7E6-DC55-E643-A75A-9B30F3044349}" srcOrd="0" destOrd="0" presId="urn:microsoft.com/office/officeart/2005/8/layout/orgChart1"/>
    <dgm:cxn modelId="{79EE34EB-84C7-2B41-B4D4-AD9FF2872B83}" type="presParOf" srcId="{1740F7E6-DC55-E643-A75A-9B30F3044349}" destId="{8F6DCFF8-99BE-1E40-BA7E-3E0E8B4F0237}" srcOrd="0" destOrd="0" presId="urn:microsoft.com/office/officeart/2005/8/layout/orgChart1"/>
    <dgm:cxn modelId="{20AF1FA8-0897-434C-B096-AD82B8131B4B}" type="presParOf" srcId="{1740F7E6-DC55-E643-A75A-9B30F3044349}" destId="{FCD7FE9B-9D4D-134E-B001-DB296CB0A43B}" srcOrd="1" destOrd="0" presId="urn:microsoft.com/office/officeart/2005/8/layout/orgChart1"/>
    <dgm:cxn modelId="{A4557492-76F6-544E-A9A1-9EA8749C609E}" type="presParOf" srcId="{BD95F2C8-CBB2-CD44-8445-A53D32BA0E80}" destId="{36E8CE8A-328D-BD49-BD1D-26954088954A}" srcOrd="1" destOrd="0" presId="urn:microsoft.com/office/officeart/2005/8/layout/orgChart1"/>
    <dgm:cxn modelId="{D1D39812-B612-7042-80EA-4523370E5483}" type="presParOf" srcId="{36E8CE8A-328D-BD49-BD1D-26954088954A}" destId="{911CE6F8-DD07-F94B-9792-C94D9303C282}" srcOrd="0" destOrd="0" presId="urn:microsoft.com/office/officeart/2005/8/layout/orgChart1"/>
    <dgm:cxn modelId="{458BE48B-7F89-B449-8AC6-3A0F7A626EF6}" type="presParOf" srcId="{36E8CE8A-328D-BD49-BD1D-26954088954A}" destId="{65A0FA32-F9A2-174C-A011-419B3A7A36AB}" srcOrd="1" destOrd="0" presId="urn:microsoft.com/office/officeart/2005/8/layout/orgChart1"/>
    <dgm:cxn modelId="{69850F1B-82B7-9240-8EE0-FEDF756748A4}" type="presParOf" srcId="{65A0FA32-F9A2-174C-A011-419B3A7A36AB}" destId="{C8E15931-BF5F-F341-926A-CB76FFBFA563}" srcOrd="0" destOrd="0" presId="urn:microsoft.com/office/officeart/2005/8/layout/orgChart1"/>
    <dgm:cxn modelId="{8E1D805A-C2C4-0F46-B250-A095E6E57A99}" type="presParOf" srcId="{C8E15931-BF5F-F341-926A-CB76FFBFA563}" destId="{1397B0BA-C11D-534A-B8F7-C0CC083FA2F6}" srcOrd="0" destOrd="0" presId="urn:microsoft.com/office/officeart/2005/8/layout/orgChart1"/>
    <dgm:cxn modelId="{8837A426-1E71-374A-8A77-3A844EA622D1}" type="presParOf" srcId="{C8E15931-BF5F-F341-926A-CB76FFBFA563}" destId="{0C344F8C-9351-5148-84B4-4E5BF10A21DE}" srcOrd="1" destOrd="0" presId="urn:microsoft.com/office/officeart/2005/8/layout/orgChart1"/>
    <dgm:cxn modelId="{2D81FEF7-5BA5-E54D-865D-D81FD61BDBC6}" type="presParOf" srcId="{65A0FA32-F9A2-174C-A011-419B3A7A36AB}" destId="{39616B63-C57D-4345-8564-E925F64ED252}" srcOrd="1" destOrd="0" presId="urn:microsoft.com/office/officeart/2005/8/layout/orgChart1"/>
    <dgm:cxn modelId="{AF2A0255-F646-6543-B8A7-27744685AA81}" type="presParOf" srcId="{39616B63-C57D-4345-8564-E925F64ED252}" destId="{53622421-8077-794D-8E5E-B142A90C134C}" srcOrd="0" destOrd="0" presId="urn:microsoft.com/office/officeart/2005/8/layout/orgChart1"/>
    <dgm:cxn modelId="{31B6918F-7714-6B4F-ADC3-1FECAE9A7392}" type="presParOf" srcId="{39616B63-C57D-4345-8564-E925F64ED252}" destId="{319C7DAF-488F-A246-AC7C-9AD207B2B271}" srcOrd="1" destOrd="0" presId="urn:microsoft.com/office/officeart/2005/8/layout/orgChart1"/>
    <dgm:cxn modelId="{37AE4634-574A-4E44-91BE-F1E96648E64B}" type="presParOf" srcId="{319C7DAF-488F-A246-AC7C-9AD207B2B271}" destId="{84361220-F0DF-9A47-80FB-1D49FFAF6506}" srcOrd="0" destOrd="0" presId="urn:microsoft.com/office/officeart/2005/8/layout/orgChart1"/>
    <dgm:cxn modelId="{59C72396-837B-444C-8F63-F5BF29C9DAB9}" type="presParOf" srcId="{84361220-F0DF-9A47-80FB-1D49FFAF6506}" destId="{04BC1B33-D1AA-1B44-91C4-FB283D7FDAB1}" srcOrd="0" destOrd="0" presId="urn:microsoft.com/office/officeart/2005/8/layout/orgChart1"/>
    <dgm:cxn modelId="{A3152D7A-3999-B54A-BD22-D96144403087}" type="presParOf" srcId="{84361220-F0DF-9A47-80FB-1D49FFAF6506}" destId="{C8439D87-B6FB-FE43-B4DA-079F8D497DD1}" srcOrd="1" destOrd="0" presId="urn:microsoft.com/office/officeart/2005/8/layout/orgChart1"/>
    <dgm:cxn modelId="{8076B7FC-C1B6-A74E-9301-AC00026CE9F8}" type="presParOf" srcId="{319C7DAF-488F-A246-AC7C-9AD207B2B271}" destId="{79226BDF-671D-464E-AB10-450DB5D2A684}" srcOrd="1" destOrd="0" presId="urn:microsoft.com/office/officeart/2005/8/layout/orgChart1"/>
    <dgm:cxn modelId="{5BEEA4EF-046E-A94B-B5D2-CD69826DF993}" type="presParOf" srcId="{79226BDF-671D-464E-AB10-450DB5D2A684}" destId="{A5AD24F8-8486-9244-A82B-6D1B0B8CCDB0}" srcOrd="0" destOrd="0" presId="urn:microsoft.com/office/officeart/2005/8/layout/orgChart1"/>
    <dgm:cxn modelId="{07C73C74-8933-7646-B99A-27DEC89A0731}" type="presParOf" srcId="{79226BDF-671D-464E-AB10-450DB5D2A684}" destId="{EDDE3976-30A2-404B-9A46-9FF55D319B64}" srcOrd="1" destOrd="0" presId="urn:microsoft.com/office/officeart/2005/8/layout/orgChart1"/>
    <dgm:cxn modelId="{C8D0053B-4FB9-794B-BF94-E8B6F702714F}" type="presParOf" srcId="{EDDE3976-30A2-404B-9A46-9FF55D319B64}" destId="{20736F5F-CFBE-DC4F-9F5A-2D0EC3B4378D}" srcOrd="0" destOrd="0" presId="urn:microsoft.com/office/officeart/2005/8/layout/orgChart1"/>
    <dgm:cxn modelId="{057D797F-99D6-D34E-A768-04408AC85D8A}" type="presParOf" srcId="{20736F5F-CFBE-DC4F-9F5A-2D0EC3B4378D}" destId="{C9350D41-B4A4-4445-99F9-B86F363ABB1D}" srcOrd="0" destOrd="0" presId="urn:microsoft.com/office/officeart/2005/8/layout/orgChart1"/>
    <dgm:cxn modelId="{17876B7C-EEF2-0D4E-9E1B-8C33DB85656B}" type="presParOf" srcId="{20736F5F-CFBE-DC4F-9F5A-2D0EC3B4378D}" destId="{26990029-46B2-7549-A4A5-6CA4575D942B}" srcOrd="1" destOrd="0" presId="urn:microsoft.com/office/officeart/2005/8/layout/orgChart1"/>
    <dgm:cxn modelId="{3BA21D3B-0376-0141-8357-16A30A8B361E}" type="presParOf" srcId="{EDDE3976-30A2-404B-9A46-9FF55D319B64}" destId="{1857764A-BD3E-A04B-8398-84A6D3561D91}" srcOrd="1" destOrd="0" presId="urn:microsoft.com/office/officeart/2005/8/layout/orgChart1"/>
    <dgm:cxn modelId="{85A2766E-1D23-A84A-9459-C95D2DAEBF61}" type="presParOf" srcId="{1857764A-BD3E-A04B-8398-84A6D3561D91}" destId="{00EA6815-6A46-F34A-A7C4-B37FA4C4273F}" srcOrd="0" destOrd="0" presId="urn:microsoft.com/office/officeart/2005/8/layout/orgChart1"/>
    <dgm:cxn modelId="{A812A6CB-7CED-C445-9E48-9FD220906CDF}" type="presParOf" srcId="{1857764A-BD3E-A04B-8398-84A6D3561D91}" destId="{3D7E0B4B-B9A0-1049-9C96-698542C0D158}" srcOrd="1" destOrd="0" presId="urn:microsoft.com/office/officeart/2005/8/layout/orgChart1"/>
    <dgm:cxn modelId="{C8ACB97D-1B5D-F34D-AD77-9F09A869F801}" type="presParOf" srcId="{3D7E0B4B-B9A0-1049-9C96-698542C0D158}" destId="{D823664F-E1CE-D64A-81D3-EAE5D3475EAE}" srcOrd="0" destOrd="0" presId="urn:microsoft.com/office/officeart/2005/8/layout/orgChart1"/>
    <dgm:cxn modelId="{E63656BD-7D9B-C048-9B92-993E6713D933}" type="presParOf" srcId="{D823664F-E1CE-D64A-81D3-EAE5D3475EAE}" destId="{D92791E2-CEA5-6C47-8E89-1887680380DC}" srcOrd="0" destOrd="0" presId="urn:microsoft.com/office/officeart/2005/8/layout/orgChart1"/>
    <dgm:cxn modelId="{EB11649C-3BBF-2447-A1EF-750C1CD86731}" type="presParOf" srcId="{D823664F-E1CE-D64A-81D3-EAE5D3475EAE}" destId="{78F58A6D-C99A-9141-BF4C-9EEEA466DC60}" srcOrd="1" destOrd="0" presId="urn:microsoft.com/office/officeart/2005/8/layout/orgChart1"/>
    <dgm:cxn modelId="{868A12C1-B770-B24D-955A-D9C91FD68CEA}" type="presParOf" srcId="{3D7E0B4B-B9A0-1049-9C96-698542C0D158}" destId="{422D7A74-6CDA-3847-915A-851FF6D20966}" srcOrd="1" destOrd="0" presId="urn:microsoft.com/office/officeart/2005/8/layout/orgChart1"/>
    <dgm:cxn modelId="{466C75AE-EA2D-A243-9AED-432F045A8A6C}" type="presParOf" srcId="{422D7A74-6CDA-3847-915A-851FF6D20966}" destId="{3299796D-9AE0-B646-A1BD-89A6C7C141BF}" srcOrd="0" destOrd="0" presId="urn:microsoft.com/office/officeart/2005/8/layout/orgChart1"/>
    <dgm:cxn modelId="{169158C3-FDE0-AB40-9DA0-3CC3A030872B}" type="presParOf" srcId="{422D7A74-6CDA-3847-915A-851FF6D20966}" destId="{B79468C8-D414-314D-B630-F4893ABA488F}" srcOrd="1" destOrd="0" presId="urn:microsoft.com/office/officeart/2005/8/layout/orgChart1"/>
    <dgm:cxn modelId="{231B761D-3939-3742-A95E-C2CF9C718B6B}" type="presParOf" srcId="{B79468C8-D414-314D-B630-F4893ABA488F}" destId="{72EBF41A-CBBF-5448-9CC0-CA737D1BB53C}" srcOrd="0" destOrd="0" presId="urn:microsoft.com/office/officeart/2005/8/layout/orgChart1"/>
    <dgm:cxn modelId="{F4B8F639-649C-8F42-84A7-122892DDE821}" type="presParOf" srcId="{72EBF41A-CBBF-5448-9CC0-CA737D1BB53C}" destId="{A0876654-517C-B049-8C90-8D58BDFAA18D}" srcOrd="0" destOrd="0" presId="urn:microsoft.com/office/officeart/2005/8/layout/orgChart1"/>
    <dgm:cxn modelId="{61C4E7BC-2D91-1B48-B606-398BA0684DD7}" type="presParOf" srcId="{72EBF41A-CBBF-5448-9CC0-CA737D1BB53C}" destId="{6DD26C84-A8DC-D144-9CC5-D5647E126C71}" srcOrd="1" destOrd="0" presId="urn:microsoft.com/office/officeart/2005/8/layout/orgChart1"/>
    <dgm:cxn modelId="{0B0D7C83-F578-3349-AEA7-3A3838D29A6E}" type="presParOf" srcId="{B79468C8-D414-314D-B630-F4893ABA488F}" destId="{1A56622D-163A-EB46-BD05-2A3D33C7EC39}" srcOrd="1" destOrd="0" presId="urn:microsoft.com/office/officeart/2005/8/layout/orgChart1"/>
    <dgm:cxn modelId="{05DD73CE-63A1-A644-9079-747DA812C5D1}" type="presParOf" srcId="{B79468C8-D414-314D-B630-F4893ABA488F}" destId="{0CFA9058-0CDC-E744-938C-19DB740E95B4}" srcOrd="2" destOrd="0" presId="urn:microsoft.com/office/officeart/2005/8/layout/orgChart1"/>
    <dgm:cxn modelId="{5C2362DF-EACD-EA44-8213-056AD0F00B15}" type="presParOf" srcId="{3D7E0B4B-B9A0-1049-9C96-698542C0D158}" destId="{320FA56C-575E-C34B-A207-147079C3ED1A}" srcOrd="2" destOrd="0" presId="urn:microsoft.com/office/officeart/2005/8/layout/orgChart1"/>
    <dgm:cxn modelId="{EE281EE2-9982-DB45-A03A-7F4A020D8AEA}" type="presParOf" srcId="{1857764A-BD3E-A04B-8398-84A6D3561D91}" destId="{0BB156F7-650B-3541-BE9D-77499149AF51}" srcOrd="2" destOrd="0" presId="urn:microsoft.com/office/officeart/2005/8/layout/orgChart1"/>
    <dgm:cxn modelId="{CB7C3324-FBCB-7846-AAFF-ED633BBEEF68}" type="presParOf" srcId="{1857764A-BD3E-A04B-8398-84A6D3561D91}" destId="{408F6F41-D0CB-7643-A160-93091A912377}" srcOrd="3" destOrd="0" presId="urn:microsoft.com/office/officeart/2005/8/layout/orgChart1"/>
    <dgm:cxn modelId="{E2B933A9-3634-2D4B-A69C-B68F58AD72BC}" type="presParOf" srcId="{408F6F41-D0CB-7643-A160-93091A912377}" destId="{3574A1F7-4367-C54F-A2DE-E6D5A3D62A6D}" srcOrd="0" destOrd="0" presId="urn:microsoft.com/office/officeart/2005/8/layout/orgChart1"/>
    <dgm:cxn modelId="{099E5C54-5C82-A54F-856B-67ECE558C9E4}" type="presParOf" srcId="{3574A1F7-4367-C54F-A2DE-E6D5A3D62A6D}" destId="{E43210EC-2CBC-5C4B-8612-3D8F5E1A67D7}" srcOrd="0" destOrd="0" presId="urn:microsoft.com/office/officeart/2005/8/layout/orgChart1"/>
    <dgm:cxn modelId="{5D4CE90D-7686-EC49-B994-DC4A8AB3609F}" type="presParOf" srcId="{3574A1F7-4367-C54F-A2DE-E6D5A3D62A6D}" destId="{2D16B036-620A-9E4E-80BC-F56797B43542}" srcOrd="1" destOrd="0" presId="urn:microsoft.com/office/officeart/2005/8/layout/orgChart1"/>
    <dgm:cxn modelId="{50247847-F822-974A-8BAE-2183A15A3D62}" type="presParOf" srcId="{408F6F41-D0CB-7643-A160-93091A912377}" destId="{C632B5F7-39C1-6648-9C58-73005B9AEB6A}" srcOrd="1" destOrd="0" presId="urn:microsoft.com/office/officeart/2005/8/layout/orgChart1"/>
    <dgm:cxn modelId="{9BABD108-E5C6-CE4A-B3D8-4D803C3D98F3}" type="presParOf" srcId="{C632B5F7-39C1-6648-9C58-73005B9AEB6A}" destId="{08E1F332-73AC-AB40-83BC-75CF6D10DFCA}" srcOrd="0" destOrd="0" presId="urn:microsoft.com/office/officeart/2005/8/layout/orgChart1"/>
    <dgm:cxn modelId="{E834EB8A-2CF2-A34A-89E6-EA7F7D9EB366}" type="presParOf" srcId="{C632B5F7-39C1-6648-9C58-73005B9AEB6A}" destId="{6B4133BC-B091-6E4E-8633-616D13AD1BE8}" srcOrd="1" destOrd="0" presId="urn:microsoft.com/office/officeart/2005/8/layout/orgChart1"/>
    <dgm:cxn modelId="{8A219EB7-6D56-D04F-A380-16027EB877E9}" type="presParOf" srcId="{6B4133BC-B091-6E4E-8633-616D13AD1BE8}" destId="{247B9637-84A2-FD4D-B156-9CD5A727F244}" srcOrd="0" destOrd="0" presId="urn:microsoft.com/office/officeart/2005/8/layout/orgChart1"/>
    <dgm:cxn modelId="{81235C2D-E072-7C4A-93A6-3E387C0005D8}" type="presParOf" srcId="{247B9637-84A2-FD4D-B156-9CD5A727F244}" destId="{F2ECCF01-7DFE-9542-A8B3-22C57545B0A8}" srcOrd="0" destOrd="0" presId="urn:microsoft.com/office/officeart/2005/8/layout/orgChart1"/>
    <dgm:cxn modelId="{2B6D9BD0-94FC-C243-80E9-F8A6003C0DED}" type="presParOf" srcId="{247B9637-84A2-FD4D-B156-9CD5A727F244}" destId="{A1269408-2B11-A946-8BF8-962714E109A7}" srcOrd="1" destOrd="0" presId="urn:microsoft.com/office/officeart/2005/8/layout/orgChart1"/>
    <dgm:cxn modelId="{D4D4B3F3-4E4E-F24B-A049-7268F8B20919}" type="presParOf" srcId="{6B4133BC-B091-6E4E-8633-616D13AD1BE8}" destId="{81E16130-C7B9-3149-A93D-ADD50CA71422}" srcOrd="1" destOrd="0" presId="urn:microsoft.com/office/officeart/2005/8/layout/orgChart1"/>
    <dgm:cxn modelId="{D5ECCF7E-8569-2C47-A59C-E2DAB5EE8618}" type="presParOf" srcId="{6B4133BC-B091-6E4E-8633-616D13AD1BE8}" destId="{98CCF6F6-0F42-7745-8466-9F16407F2CE8}" srcOrd="2" destOrd="0" presId="urn:microsoft.com/office/officeart/2005/8/layout/orgChart1"/>
    <dgm:cxn modelId="{E6CEEE52-2384-4241-B3D1-DA10B61BF865}" type="presParOf" srcId="{408F6F41-D0CB-7643-A160-93091A912377}" destId="{8FAABA2F-A59D-0040-BC75-ECB4D9D87227}" srcOrd="2" destOrd="0" presId="urn:microsoft.com/office/officeart/2005/8/layout/orgChart1"/>
    <dgm:cxn modelId="{DB91D064-85DA-A846-87F1-9C8878812702}" type="presParOf" srcId="{EDDE3976-30A2-404B-9A46-9FF55D319B64}" destId="{A3A9FD0D-E4AA-F243-B1CE-4FDE87C8F52A}" srcOrd="2" destOrd="0" presId="urn:microsoft.com/office/officeart/2005/8/layout/orgChart1"/>
    <dgm:cxn modelId="{F1E9CD54-5FA2-C044-A3DF-E81D05F5469D}" type="presParOf" srcId="{319C7DAF-488F-A246-AC7C-9AD207B2B271}" destId="{0AAD9E92-0C43-694F-B319-FD9ACDC86B9A}" srcOrd="2" destOrd="0" presId="urn:microsoft.com/office/officeart/2005/8/layout/orgChart1"/>
    <dgm:cxn modelId="{3BE30A9A-7BED-E647-9E9C-8139B6A0654B}" type="presParOf" srcId="{65A0FA32-F9A2-174C-A011-419B3A7A36AB}" destId="{BA34B780-F27B-D44D-B6AD-52AA7554711E}" srcOrd="2" destOrd="0" presId="urn:microsoft.com/office/officeart/2005/8/layout/orgChart1"/>
    <dgm:cxn modelId="{694CC26D-784A-E245-858D-5AC3CEFE5F3A}" type="presParOf" srcId="{BD95F2C8-CBB2-CD44-8445-A53D32BA0E80}" destId="{CDB462F0-CDB0-3D43-B787-7BBF03A356FE}" srcOrd="2" destOrd="0" presId="urn:microsoft.com/office/officeart/2005/8/layout/orgChart1"/>
    <dgm:cxn modelId="{40246E02-49C5-374F-B937-0ADA6C31BFB8}" type="presParOf" srcId="{214BF0C2-5D87-A341-8406-D2E7D5126D6B}" destId="{279B855C-9281-BA43-A570-A7A11B7A777C}" srcOrd="2" destOrd="0" presId="urn:microsoft.com/office/officeart/2005/8/layout/orgChart1"/>
    <dgm:cxn modelId="{03B27B18-62F8-8A4E-B5F7-581210CE780A}" type="presParOf" srcId="{90222086-9019-3948-A7D7-7840A0D433D4}" destId="{299C500B-CCF8-2B42-AECC-63252283E91A}" srcOrd="2" destOrd="0" presId="urn:microsoft.com/office/officeart/2005/8/layout/orgChart1"/>
    <dgm:cxn modelId="{279EC2A0-8F91-BC4A-974E-1B6CFE37AF20}" type="presParOf" srcId="{67AA2319-D7E9-EA41-9443-45DA78AB9371}" destId="{1ED65F2F-8641-A543-8AAA-FE62B755E60F}" srcOrd="4" destOrd="0" presId="urn:microsoft.com/office/officeart/2005/8/layout/orgChart1"/>
    <dgm:cxn modelId="{D6D36C82-F7AD-9246-BE77-434F10BC4311}" type="presParOf" srcId="{67AA2319-D7E9-EA41-9443-45DA78AB9371}" destId="{1242DA18-20A6-BF49-9F93-A96804472687}" srcOrd="5" destOrd="0" presId="urn:microsoft.com/office/officeart/2005/8/layout/orgChart1"/>
    <dgm:cxn modelId="{12CF2EE9-A5F8-BF4C-8B2C-B3D5258BBA53}" type="presParOf" srcId="{1242DA18-20A6-BF49-9F93-A96804472687}" destId="{11306171-4262-F442-A4E9-7DA863219288}" srcOrd="0" destOrd="0" presId="urn:microsoft.com/office/officeart/2005/8/layout/orgChart1"/>
    <dgm:cxn modelId="{CEA6A285-3AD8-AD41-AF8B-DFD473C31A22}" type="presParOf" srcId="{11306171-4262-F442-A4E9-7DA863219288}" destId="{444D5353-6F32-704B-8E6B-4B833ACAC179}" srcOrd="0" destOrd="0" presId="urn:microsoft.com/office/officeart/2005/8/layout/orgChart1"/>
    <dgm:cxn modelId="{36A2C3D6-CA5E-B844-B8DB-097AD6AED3BF}" type="presParOf" srcId="{11306171-4262-F442-A4E9-7DA863219288}" destId="{62CF279A-1CE9-F541-A84D-70B3F90F96E4}" srcOrd="1" destOrd="0" presId="urn:microsoft.com/office/officeart/2005/8/layout/orgChart1"/>
    <dgm:cxn modelId="{DB72C413-B0F1-C144-A9F4-DD60EC9617F8}" type="presParOf" srcId="{1242DA18-20A6-BF49-9F93-A96804472687}" destId="{653486A9-7C4B-7047-9759-0AC13B8B68A1}" srcOrd="1" destOrd="0" presId="urn:microsoft.com/office/officeart/2005/8/layout/orgChart1"/>
    <dgm:cxn modelId="{FE5EC380-CFD0-E340-A009-29F8CD0B92DB}" type="presParOf" srcId="{653486A9-7C4B-7047-9759-0AC13B8B68A1}" destId="{93A3A2A3-F9FD-F744-9EC6-1961D75AADA0}" srcOrd="0" destOrd="0" presId="urn:microsoft.com/office/officeart/2005/8/layout/orgChart1"/>
    <dgm:cxn modelId="{3C2E7F83-29C6-3F4F-A2D2-44517728C20F}" type="presParOf" srcId="{653486A9-7C4B-7047-9759-0AC13B8B68A1}" destId="{54167C2A-28C1-F744-9052-79969DBBDEB0}" srcOrd="1" destOrd="0" presId="urn:microsoft.com/office/officeart/2005/8/layout/orgChart1"/>
    <dgm:cxn modelId="{433C450E-B1AC-9243-95A7-D8D9BBAFBDD2}" type="presParOf" srcId="{54167C2A-28C1-F744-9052-79969DBBDEB0}" destId="{C24091B5-F1C4-974C-9252-F2632C82D4A3}" srcOrd="0" destOrd="0" presId="urn:microsoft.com/office/officeart/2005/8/layout/orgChart1"/>
    <dgm:cxn modelId="{D809582D-9DCC-9D42-9597-C5056E242934}" type="presParOf" srcId="{C24091B5-F1C4-974C-9252-F2632C82D4A3}" destId="{3B4B7368-9B19-894C-84AD-F9403B2B044F}" srcOrd="0" destOrd="0" presId="urn:microsoft.com/office/officeart/2005/8/layout/orgChart1"/>
    <dgm:cxn modelId="{8DCC35DD-8D97-B648-A880-FCE7A63D55B5}" type="presParOf" srcId="{C24091B5-F1C4-974C-9252-F2632C82D4A3}" destId="{EEEF6AF0-023E-CE41-9DA0-5407AF48C6C2}" srcOrd="1" destOrd="0" presId="urn:microsoft.com/office/officeart/2005/8/layout/orgChart1"/>
    <dgm:cxn modelId="{630D60FB-B086-974E-921C-23C3DC7FD5E0}" type="presParOf" srcId="{54167C2A-28C1-F744-9052-79969DBBDEB0}" destId="{CD5967B1-0A7F-F94C-8603-23EE771B987A}" srcOrd="1" destOrd="0" presId="urn:microsoft.com/office/officeart/2005/8/layout/orgChart1"/>
    <dgm:cxn modelId="{3A35179E-488B-4E45-BC8D-BB111EF1AAA1}" type="presParOf" srcId="{CD5967B1-0A7F-F94C-8603-23EE771B987A}" destId="{27F3B250-2683-474E-90D0-C83308E09094}" srcOrd="0" destOrd="0" presId="urn:microsoft.com/office/officeart/2005/8/layout/orgChart1"/>
    <dgm:cxn modelId="{50AAF0D8-D010-F34F-BE80-BDB5BE59ADAB}" type="presParOf" srcId="{CD5967B1-0A7F-F94C-8603-23EE771B987A}" destId="{299B06C0-625F-B944-9E42-470A3959B220}" srcOrd="1" destOrd="0" presId="urn:microsoft.com/office/officeart/2005/8/layout/orgChart1"/>
    <dgm:cxn modelId="{5174971E-D04E-6B4C-B1B4-A426FF11202D}" type="presParOf" srcId="{299B06C0-625F-B944-9E42-470A3959B220}" destId="{A1EF1281-4A52-2C4E-9A96-E1E01F565A90}" srcOrd="0" destOrd="0" presId="urn:microsoft.com/office/officeart/2005/8/layout/orgChart1"/>
    <dgm:cxn modelId="{F918D446-47E7-A541-9D5A-76564A75CA7B}" type="presParOf" srcId="{A1EF1281-4A52-2C4E-9A96-E1E01F565A90}" destId="{B5C57F68-04DC-F94B-A79F-30DEAFDAC5DF}" srcOrd="0" destOrd="0" presId="urn:microsoft.com/office/officeart/2005/8/layout/orgChart1"/>
    <dgm:cxn modelId="{D2928894-5960-0349-AA1A-F2528D8CB510}" type="presParOf" srcId="{A1EF1281-4A52-2C4E-9A96-E1E01F565A90}" destId="{7A44C8CC-E7FB-D54E-BF7F-5E8EC9FD7889}" srcOrd="1" destOrd="0" presId="urn:microsoft.com/office/officeart/2005/8/layout/orgChart1"/>
    <dgm:cxn modelId="{C12EFDC1-2280-FE46-BE36-70B3F7A1A7C7}" type="presParOf" srcId="{299B06C0-625F-B944-9E42-470A3959B220}" destId="{C8AD60BA-DF08-C742-ACE7-00408C2E66A6}" srcOrd="1" destOrd="0" presId="urn:microsoft.com/office/officeart/2005/8/layout/orgChart1"/>
    <dgm:cxn modelId="{2070EF8D-21E4-4343-9488-629546237AB1}" type="presParOf" srcId="{C8AD60BA-DF08-C742-ACE7-00408C2E66A6}" destId="{4316CF71-717A-0E43-B371-7413C71159C8}" srcOrd="0" destOrd="0" presId="urn:microsoft.com/office/officeart/2005/8/layout/orgChart1"/>
    <dgm:cxn modelId="{DAE3EE91-7C9B-F047-9FDD-F3D166C76AD9}" type="presParOf" srcId="{C8AD60BA-DF08-C742-ACE7-00408C2E66A6}" destId="{B0F0B53F-00A7-8748-8F26-9AED8A1A5C5B}" srcOrd="1" destOrd="0" presId="urn:microsoft.com/office/officeart/2005/8/layout/orgChart1"/>
    <dgm:cxn modelId="{014B9F82-0B49-B14F-BD5D-8E2782234312}" type="presParOf" srcId="{B0F0B53F-00A7-8748-8F26-9AED8A1A5C5B}" destId="{A7D86513-8468-A049-92C1-576A92C1BD70}" srcOrd="0" destOrd="0" presId="urn:microsoft.com/office/officeart/2005/8/layout/orgChart1"/>
    <dgm:cxn modelId="{F323E6ED-F575-1645-B127-9FDCB7C516D5}" type="presParOf" srcId="{A7D86513-8468-A049-92C1-576A92C1BD70}" destId="{62946697-3E8A-D746-86E3-46F64B66D84E}" srcOrd="0" destOrd="0" presId="urn:microsoft.com/office/officeart/2005/8/layout/orgChart1"/>
    <dgm:cxn modelId="{0091BA19-50DC-8C4C-83BC-A075F1B09BEE}" type="presParOf" srcId="{A7D86513-8468-A049-92C1-576A92C1BD70}" destId="{A68F0FF6-1F4D-ED4F-BEA7-759E97D24E89}" srcOrd="1" destOrd="0" presId="urn:microsoft.com/office/officeart/2005/8/layout/orgChart1"/>
    <dgm:cxn modelId="{05C00249-1E28-874D-8913-551A99B8323F}" type="presParOf" srcId="{B0F0B53F-00A7-8748-8F26-9AED8A1A5C5B}" destId="{8587C969-A657-FA41-A08D-A300B4C5C3A1}" srcOrd="1" destOrd="0" presId="urn:microsoft.com/office/officeart/2005/8/layout/orgChart1"/>
    <dgm:cxn modelId="{ABB546E2-0E16-4044-8C29-DEFF230CD121}" type="presParOf" srcId="{B0F0B53F-00A7-8748-8F26-9AED8A1A5C5B}" destId="{D8AFF090-77A8-4240-A55D-08C37BAC5803}" srcOrd="2" destOrd="0" presId="urn:microsoft.com/office/officeart/2005/8/layout/orgChart1"/>
    <dgm:cxn modelId="{A4E7BACD-DEE3-DE41-9651-8D3CC7414EC9}" type="presParOf" srcId="{299B06C0-625F-B944-9E42-470A3959B220}" destId="{2D4F7E2A-4C9F-2641-9882-A7ECF99EDBD2}" srcOrd="2" destOrd="0" presId="urn:microsoft.com/office/officeart/2005/8/layout/orgChart1"/>
    <dgm:cxn modelId="{43B1288A-07E0-3F4A-8DBF-CFB855298DC0}" type="presParOf" srcId="{CD5967B1-0A7F-F94C-8603-23EE771B987A}" destId="{D90B005A-2E20-2D40-A2FF-140DCA4E0F4A}" srcOrd="2" destOrd="0" presId="urn:microsoft.com/office/officeart/2005/8/layout/orgChart1"/>
    <dgm:cxn modelId="{21D060FF-2D1F-8D43-A22E-94FD27D276B8}" type="presParOf" srcId="{CD5967B1-0A7F-F94C-8603-23EE771B987A}" destId="{111096DE-099C-5540-AA66-F2426A472D4D}" srcOrd="3" destOrd="0" presId="urn:microsoft.com/office/officeart/2005/8/layout/orgChart1"/>
    <dgm:cxn modelId="{442FED25-ADB8-044D-8D72-1EE70ABCC14D}" type="presParOf" srcId="{111096DE-099C-5540-AA66-F2426A472D4D}" destId="{9F044CE7-1A70-364D-8C1A-B2A67DEAC365}" srcOrd="0" destOrd="0" presId="urn:microsoft.com/office/officeart/2005/8/layout/orgChart1"/>
    <dgm:cxn modelId="{9B97E3A3-9158-A44E-B9EE-99F56EF7F949}" type="presParOf" srcId="{9F044CE7-1A70-364D-8C1A-B2A67DEAC365}" destId="{8B058C87-8EC9-6D4C-966A-FEE4DE1A0C94}" srcOrd="0" destOrd="0" presId="urn:microsoft.com/office/officeart/2005/8/layout/orgChart1"/>
    <dgm:cxn modelId="{0B4CCF25-572F-1B40-B71C-296C18E07D87}" type="presParOf" srcId="{9F044CE7-1A70-364D-8C1A-B2A67DEAC365}" destId="{29FD79BD-5A6E-114A-8939-7FFCD1B09F1C}" srcOrd="1" destOrd="0" presId="urn:microsoft.com/office/officeart/2005/8/layout/orgChart1"/>
    <dgm:cxn modelId="{D244303F-43A3-9D45-BBD6-9FF27D166C1C}" type="presParOf" srcId="{111096DE-099C-5540-AA66-F2426A472D4D}" destId="{51D82DC4-7CF8-D644-B282-5DE93A534FBC}" srcOrd="1" destOrd="0" presId="urn:microsoft.com/office/officeart/2005/8/layout/orgChart1"/>
    <dgm:cxn modelId="{1475883A-7028-8F4B-B5D9-69C552B6C194}" type="presParOf" srcId="{51D82DC4-7CF8-D644-B282-5DE93A534FBC}" destId="{BF5C3883-B315-054E-B624-0BE917FBCDF8}" srcOrd="0" destOrd="0" presId="urn:microsoft.com/office/officeart/2005/8/layout/orgChart1"/>
    <dgm:cxn modelId="{916EB2E0-85B1-0447-95A4-93B242C4CF15}" type="presParOf" srcId="{51D82DC4-7CF8-D644-B282-5DE93A534FBC}" destId="{36D42A69-A847-F84F-A9A4-B5B4E1EBA4C8}" srcOrd="1" destOrd="0" presId="urn:microsoft.com/office/officeart/2005/8/layout/orgChart1"/>
    <dgm:cxn modelId="{EB2C09F1-CBBD-DB4D-8E78-4B60CA300FC9}" type="presParOf" srcId="{36D42A69-A847-F84F-A9A4-B5B4E1EBA4C8}" destId="{25192D01-1FFE-EA48-AE19-3BDBA4D7F16A}" srcOrd="0" destOrd="0" presId="urn:microsoft.com/office/officeart/2005/8/layout/orgChart1"/>
    <dgm:cxn modelId="{A6703F3A-0D06-1C4D-B257-9AD7554066CF}" type="presParOf" srcId="{25192D01-1FFE-EA48-AE19-3BDBA4D7F16A}" destId="{2C57B6B1-C060-204E-863E-9F9731CD01B3}" srcOrd="0" destOrd="0" presId="urn:microsoft.com/office/officeart/2005/8/layout/orgChart1"/>
    <dgm:cxn modelId="{8A567570-567A-3A42-98DD-0EC40AE8A07E}" type="presParOf" srcId="{25192D01-1FFE-EA48-AE19-3BDBA4D7F16A}" destId="{DFCBB160-F1DA-2E4A-AF29-A8E5318559AD}" srcOrd="1" destOrd="0" presId="urn:microsoft.com/office/officeart/2005/8/layout/orgChart1"/>
    <dgm:cxn modelId="{F341DAFE-8019-B749-97E2-41EAA3FD6935}" type="presParOf" srcId="{36D42A69-A847-F84F-A9A4-B5B4E1EBA4C8}" destId="{C1C6B4B4-2068-D342-AD5F-9E880A373277}" srcOrd="1" destOrd="0" presId="urn:microsoft.com/office/officeart/2005/8/layout/orgChart1"/>
    <dgm:cxn modelId="{E49D176A-9432-2B4E-B5FA-C6F293BD641A}" type="presParOf" srcId="{C1C6B4B4-2068-D342-AD5F-9E880A373277}" destId="{10928E8C-DCEA-6642-AAA3-2EBEB8F3CCB2}" srcOrd="0" destOrd="0" presId="urn:microsoft.com/office/officeart/2005/8/layout/orgChart1"/>
    <dgm:cxn modelId="{E70B9505-7743-B24E-8FD0-3C8859EE21AE}" type="presParOf" srcId="{C1C6B4B4-2068-D342-AD5F-9E880A373277}" destId="{321F5AFF-216F-7441-A18C-1E5BBDDF0FBF}" srcOrd="1" destOrd="0" presId="urn:microsoft.com/office/officeart/2005/8/layout/orgChart1"/>
    <dgm:cxn modelId="{A9A8EE9A-B92D-A04A-8FD2-2F89A5399040}" type="presParOf" srcId="{321F5AFF-216F-7441-A18C-1E5BBDDF0FBF}" destId="{F01503E8-D200-3A47-9FD5-958E28880B2A}" srcOrd="0" destOrd="0" presId="urn:microsoft.com/office/officeart/2005/8/layout/orgChart1"/>
    <dgm:cxn modelId="{469543BB-8A53-FB44-9823-70BFEBE63655}" type="presParOf" srcId="{F01503E8-D200-3A47-9FD5-958E28880B2A}" destId="{381F7BAC-F8C4-2F49-A995-B6E28B301183}" srcOrd="0" destOrd="0" presId="urn:microsoft.com/office/officeart/2005/8/layout/orgChart1"/>
    <dgm:cxn modelId="{5B4B0934-5161-2A41-8B9B-7DB83ECA9798}" type="presParOf" srcId="{F01503E8-D200-3A47-9FD5-958E28880B2A}" destId="{03CC585F-8592-F142-A4C0-942E65839070}" srcOrd="1" destOrd="0" presId="urn:microsoft.com/office/officeart/2005/8/layout/orgChart1"/>
    <dgm:cxn modelId="{2B31E03B-385A-9D4C-84F1-B7DCBFFE83F6}" type="presParOf" srcId="{321F5AFF-216F-7441-A18C-1E5BBDDF0FBF}" destId="{401AD403-D613-B148-B39A-B33328616B58}" srcOrd="1" destOrd="0" presId="urn:microsoft.com/office/officeart/2005/8/layout/orgChart1"/>
    <dgm:cxn modelId="{6EC5684C-3407-764D-8EC6-6BD170FA85D1}" type="presParOf" srcId="{401AD403-D613-B148-B39A-B33328616B58}" destId="{149647C8-5B21-984F-94AE-15856AA59ED7}" srcOrd="0" destOrd="0" presId="urn:microsoft.com/office/officeart/2005/8/layout/orgChart1"/>
    <dgm:cxn modelId="{332F0672-90A3-CC41-9CAB-D88F6C18684A}" type="presParOf" srcId="{401AD403-D613-B148-B39A-B33328616B58}" destId="{F24DAC47-8470-E342-B11F-B136499FD900}" srcOrd="1" destOrd="0" presId="urn:microsoft.com/office/officeart/2005/8/layout/orgChart1"/>
    <dgm:cxn modelId="{8A3CDBE3-BCA8-F140-87B9-1EA3C16E5071}" type="presParOf" srcId="{F24DAC47-8470-E342-B11F-B136499FD900}" destId="{FE15A5B8-1324-FC44-85BF-90734F88DA49}" srcOrd="0" destOrd="0" presId="urn:microsoft.com/office/officeart/2005/8/layout/orgChart1"/>
    <dgm:cxn modelId="{B0327268-6205-2340-AC2E-DF31849879BA}" type="presParOf" srcId="{FE15A5B8-1324-FC44-85BF-90734F88DA49}" destId="{B57DF9B8-3918-8740-84D1-DE9584A54153}" srcOrd="0" destOrd="0" presId="urn:microsoft.com/office/officeart/2005/8/layout/orgChart1"/>
    <dgm:cxn modelId="{34F111A1-9174-054D-9723-1097ECAB7E6C}" type="presParOf" srcId="{FE15A5B8-1324-FC44-85BF-90734F88DA49}" destId="{579AAB18-4588-5543-8C73-DEB80D8DF9F0}" srcOrd="1" destOrd="0" presId="urn:microsoft.com/office/officeart/2005/8/layout/orgChart1"/>
    <dgm:cxn modelId="{2632FC7D-C669-3F41-BEA9-D0BCCD1721B7}" type="presParOf" srcId="{F24DAC47-8470-E342-B11F-B136499FD900}" destId="{037EB948-362B-9C41-9E46-3B2949E5B1D3}" srcOrd="1" destOrd="0" presId="urn:microsoft.com/office/officeart/2005/8/layout/orgChart1"/>
    <dgm:cxn modelId="{5679943E-C5A3-FC41-BC29-EA5D363503EF}" type="presParOf" srcId="{037EB948-362B-9C41-9E46-3B2949E5B1D3}" destId="{4ABB29B1-F2CA-0146-B2B2-72F7F6FA2807}" srcOrd="0" destOrd="0" presId="urn:microsoft.com/office/officeart/2005/8/layout/orgChart1"/>
    <dgm:cxn modelId="{751E9252-C708-6046-8E4C-0FA755893B42}" type="presParOf" srcId="{037EB948-362B-9C41-9E46-3B2949E5B1D3}" destId="{12FD7DCC-AD9B-2043-BF80-A6FF8CE772FC}" srcOrd="1" destOrd="0" presId="urn:microsoft.com/office/officeart/2005/8/layout/orgChart1"/>
    <dgm:cxn modelId="{E10C7745-96A0-1D4A-8707-95C548A6FABC}" type="presParOf" srcId="{12FD7DCC-AD9B-2043-BF80-A6FF8CE772FC}" destId="{FD73E164-2AE8-7F43-9183-8E3D9DD57CEC}" srcOrd="0" destOrd="0" presId="urn:microsoft.com/office/officeart/2005/8/layout/orgChart1"/>
    <dgm:cxn modelId="{76C4C71D-AD78-C144-A57E-933E9B77FC1C}" type="presParOf" srcId="{FD73E164-2AE8-7F43-9183-8E3D9DD57CEC}" destId="{D933F9C6-55E5-3046-B673-A351353D4E1A}" srcOrd="0" destOrd="0" presId="urn:microsoft.com/office/officeart/2005/8/layout/orgChart1"/>
    <dgm:cxn modelId="{050DF0E2-5E8D-FA48-8698-48C238875A06}" type="presParOf" srcId="{FD73E164-2AE8-7F43-9183-8E3D9DD57CEC}" destId="{D4DEB067-D55A-D543-85AE-8BF65A455736}" srcOrd="1" destOrd="0" presId="urn:microsoft.com/office/officeart/2005/8/layout/orgChart1"/>
    <dgm:cxn modelId="{B7BBC313-4866-C144-A717-9FD2E718B06C}" type="presParOf" srcId="{12FD7DCC-AD9B-2043-BF80-A6FF8CE772FC}" destId="{BB2E8E76-E2FA-4E40-A8F0-36810E10370F}" srcOrd="1" destOrd="0" presId="urn:microsoft.com/office/officeart/2005/8/layout/orgChart1"/>
    <dgm:cxn modelId="{2ECA9656-F016-6D43-85E2-8570242F1692}" type="presParOf" srcId="{12FD7DCC-AD9B-2043-BF80-A6FF8CE772FC}" destId="{4CC78DCF-47CF-9549-B22B-BC2033892FD7}" srcOrd="2" destOrd="0" presId="urn:microsoft.com/office/officeart/2005/8/layout/orgChart1"/>
    <dgm:cxn modelId="{EBDFDAAB-5B28-1A47-B42F-93DA3FA2490B}" type="presParOf" srcId="{F24DAC47-8470-E342-B11F-B136499FD900}" destId="{2405E35E-FE05-2740-8F66-3A8531DD861A}" srcOrd="2" destOrd="0" presId="urn:microsoft.com/office/officeart/2005/8/layout/orgChart1"/>
    <dgm:cxn modelId="{FF9EF554-122B-2E42-A8FC-E649F0571641}" type="presParOf" srcId="{321F5AFF-216F-7441-A18C-1E5BBDDF0FBF}" destId="{DD278421-74ED-014E-B6D6-1137BBF97801}" srcOrd="2" destOrd="0" presId="urn:microsoft.com/office/officeart/2005/8/layout/orgChart1"/>
    <dgm:cxn modelId="{EC55747D-7270-BC43-BDB9-F5E30DA3C070}" type="presParOf" srcId="{36D42A69-A847-F84F-A9A4-B5B4E1EBA4C8}" destId="{21497B7A-28D9-8247-97A8-B0C5DEE6C7CA}" srcOrd="2" destOrd="0" presId="urn:microsoft.com/office/officeart/2005/8/layout/orgChart1"/>
    <dgm:cxn modelId="{0B4BE4F4-0758-2344-8E8C-06F69007772D}" type="presParOf" srcId="{111096DE-099C-5540-AA66-F2426A472D4D}" destId="{C93252ED-B6BA-8C47-A11E-90251E9181B5}" srcOrd="2" destOrd="0" presId="urn:microsoft.com/office/officeart/2005/8/layout/orgChart1"/>
    <dgm:cxn modelId="{130FCD63-D682-1346-98D8-6CABCE738733}" type="presParOf" srcId="{CD5967B1-0A7F-F94C-8603-23EE771B987A}" destId="{4D0154CB-8847-0A4B-8FB8-7FE1E32F1ADD}" srcOrd="4" destOrd="0" presId="urn:microsoft.com/office/officeart/2005/8/layout/orgChart1"/>
    <dgm:cxn modelId="{278A07E0-8375-7E49-BA75-A656C06C70C6}" type="presParOf" srcId="{CD5967B1-0A7F-F94C-8603-23EE771B987A}" destId="{754E5121-73E9-B54F-BAC6-8D1B07A967B5}" srcOrd="5" destOrd="0" presId="urn:microsoft.com/office/officeart/2005/8/layout/orgChart1"/>
    <dgm:cxn modelId="{6A7DAF05-DF88-D44B-8EBA-C9C1EBA5A373}" type="presParOf" srcId="{754E5121-73E9-B54F-BAC6-8D1B07A967B5}" destId="{8A8D0C2A-91C9-D244-B024-36BA675EDFC9}" srcOrd="0" destOrd="0" presId="urn:microsoft.com/office/officeart/2005/8/layout/orgChart1"/>
    <dgm:cxn modelId="{1F6C61FF-95C2-CA47-B949-F54A3424BD90}" type="presParOf" srcId="{8A8D0C2A-91C9-D244-B024-36BA675EDFC9}" destId="{7BE07223-CB57-4641-B1FD-DD5688A00264}" srcOrd="0" destOrd="0" presId="urn:microsoft.com/office/officeart/2005/8/layout/orgChart1"/>
    <dgm:cxn modelId="{14B8D035-DEFA-2F49-85BF-9FE509C42097}" type="presParOf" srcId="{8A8D0C2A-91C9-D244-B024-36BA675EDFC9}" destId="{EE934F4A-0844-FE4E-ABB2-3E7C38984A9E}" srcOrd="1" destOrd="0" presId="urn:microsoft.com/office/officeart/2005/8/layout/orgChart1"/>
    <dgm:cxn modelId="{BCF63FF9-0D16-F444-B0C4-E3B61BA04806}" type="presParOf" srcId="{754E5121-73E9-B54F-BAC6-8D1B07A967B5}" destId="{F63863E0-A180-7940-90D4-34182406D7A3}" srcOrd="1" destOrd="0" presId="urn:microsoft.com/office/officeart/2005/8/layout/orgChart1"/>
    <dgm:cxn modelId="{03139618-C9BA-7E4E-9BCF-A4F9CD98E481}" type="presParOf" srcId="{F63863E0-A180-7940-90D4-34182406D7A3}" destId="{808765D9-6838-3F4D-97AA-01464C264667}" srcOrd="0" destOrd="0" presId="urn:microsoft.com/office/officeart/2005/8/layout/orgChart1"/>
    <dgm:cxn modelId="{500501C7-64D9-214B-8693-4C4E3D31F03D}" type="presParOf" srcId="{F63863E0-A180-7940-90D4-34182406D7A3}" destId="{7ED79DF2-5988-CC4B-B00F-8DE3B5DBBFE0}" srcOrd="1" destOrd="0" presId="urn:microsoft.com/office/officeart/2005/8/layout/orgChart1"/>
    <dgm:cxn modelId="{11E9D482-3C26-2C4D-A52F-EFE7EA52DE0D}" type="presParOf" srcId="{7ED79DF2-5988-CC4B-B00F-8DE3B5DBBFE0}" destId="{550BE5D4-3B56-8842-96AC-F35C218A6434}" srcOrd="0" destOrd="0" presId="urn:microsoft.com/office/officeart/2005/8/layout/orgChart1"/>
    <dgm:cxn modelId="{C0AE1E83-DBA6-FA4F-ADED-7B88DF415C12}" type="presParOf" srcId="{550BE5D4-3B56-8842-96AC-F35C218A6434}" destId="{BF4065E4-7D9B-4947-ACAF-F2855BAA97F9}" srcOrd="0" destOrd="0" presId="urn:microsoft.com/office/officeart/2005/8/layout/orgChart1"/>
    <dgm:cxn modelId="{64212FB3-E055-C443-8C4A-903D01DA37BA}" type="presParOf" srcId="{550BE5D4-3B56-8842-96AC-F35C218A6434}" destId="{DE8E4F99-3C72-3949-BB97-4CFA585E3D39}" srcOrd="1" destOrd="0" presId="urn:microsoft.com/office/officeart/2005/8/layout/orgChart1"/>
    <dgm:cxn modelId="{F4DAFAA3-0797-7E4F-A719-A1A4EED9251D}" type="presParOf" srcId="{7ED79DF2-5988-CC4B-B00F-8DE3B5DBBFE0}" destId="{81E829D8-6180-AB4F-9AC2-832CCDF3244C}" srcOrd="1" destOrd="0" presId="urn:microsoft.com/office/officeart/2005/8/layout/orgChart1"/>
    <dgm:cxn modelId="{B5B16E72-9935-8341-9E2F-DC44672FF1E5}" type="presParOf" srcId="{7ED79DF2-5988-CC4B-B00F-8DE3B5DBBFE0}" destId="{6611D4EB-E837-0A43-971E-71C54950447C}" srcOrd="2" destOrd="0" presId="urn:microsoft.com/office/officeart/2005/8/layout/orgChart1"/>
    <dgm:cxn modelId="{A16D89FD-95B7-1842-9F9E-1C050D3E39A8}" type="presParOf" srcId="{754E5121-73E9-B54F-BAC6-8D1B07A967B5}" destId="{52746D66-1F37-8748-BBBA-843560D27A07}" srcOrd="2" destOrd="0" presId="urn:microsoft.com/office/officeart/2005/8/layout/orgChart1"/>
    <dgm:cxn modelId="{CECEDA3E-6152-6E42-8321-10A04434E1DC}" type="presParOf" srcId="{CD5967B1-0A7F-F94C-8603-23EE771B987A}" destId="{8D2161B5-BF7B-5045-9BAB-CC373A27D2F7}" srcOrd="6" destOrd="0" presId="urn:microsoft.com/office/officeart/2005/8/layout/orgChart1"/>
    <dgm:cxn modelId="{3656E4BD-56C8-F145-A613-8F3F7CC30F1D}" type="presParOf" srcId="{CD5967B1-0A7F-F94C-8603-23EE771B987A}" destId="{19183981-526D-F445-B05D-CD4283219E66}" srcOrd="7" destOrd="0" presId="urn:microsoft.com/office/officeart/2005/8/layout/orgChart1"/>
    <dgm:cxn modelId="{F283F4B1-49B0-BC47-85E0-5DCB820A65C1}" type="presParOf" srcId="{19183981-526D-F445-B05D-CD4283219E66}" destId="{5919194D-541A-DC47-9524-511A29B15D8B}" srcOrd="0" destOrd="0" presId="urn:microsoft.com/office/officeart/2005/8/layout/orgChart1"/>
    <dgm:cxn modelId="{B1ADA28A-283F-184E-AE4E-2F07450B896B}" type="presParOf" srcId="{5919194D-541A-DC47-9524-511A29B15D8B}" destId="{D043E2A9-B346-BB41-B91B-3FF03FDB8630}" srcOrd="0" destOrd="0" presId="urn:microsoft.com/office/officeart/2005/8/layout/orgChart1"/>
    <dgm:cxn modelId="{4E58E59C-54BC-1045-ADD7-CF3C6FC75678}" type="presParOf" srcId="{5919194D-541A-DC47-9524-511A29B15D8B}" destId="{AEF71F90-4C51-8B44-9D82-EBBA0537FFD9}" srcOrd="1" destOrd="0" presId="urn:microsoft.com/office/officeart/2005/8/layout/orgChart1"/>
    <dgm:cxn modelId="{E57FBF85-3988-AA46-A430-76A33442AEFE}" type="presParOf" srcId="{19183981-526D-F445-B05D-CD4283219E66}" destId="{077F00F1-DD53-894D-B433-3C30B539F820}" srcOrd="1" destOrd="0" presId="urn:microsoft.com/office/officeart/2005/8/layout/orgChart1"/>
    <dgm:cxn modelId="{0315F0DD-CDBD-B347-A95F-5CB7CF4BFAC9}" type="presParOf" srcId="{077F00F1-DD53-894D-B433-3C30B539F820}" destId="{21E76DB7-C492-7447-B9D5-81D17D09EE51}" srcOrd="0" destOrd="0" presId="urn:microsoft.com/office/officeart/2005/8/layout/orgChart1"/>
    <dgm:cxn modelId="{F172C20A-9929-5C4E-BA74-BE5782865C8A}" type="presParOf" srcId="{077F00F1-DD53-894D-B433-3C30B539F820}" destId="{90FE95BC-5683-124B-B060-D30A7CFA7440}" srcOrd="1" destOrd="0" presId="urn:microsoft.com/office/officeart/2005/8/layout/orgChart1"/>
    <dgm:cxn modelId="{476B016C-8241-6349-8B09-C805B615723B}" type="presParOf" srcId="{90FE95BC-5683-124B-B060-D30A7CFA7440}" destId="{A31D2AFA-7352-444E-8028-9478400D6BFB}" srcOrd="0" destOrd="0" presId="urn:microsoft.com/office/officeart/2005/8/layout/orgChart1"/>
    <dgm:cxn modelId="{5D5FAB00-A65B-3344-A75F-54D96F0F70E7}" type="presParOf" srcId="{A31D2AFA-7352-444E-8028-9478400D6BFB}" destId="{BBCC05F7-FE68-0C4D-B8FC-3F1D8492AE39}" srcOrd="0" destOrd="0" presId="urn:microsoft.com/office/officeart/2005/8/layout/orgChart1"/>
    <dgm:cxn modelId="{2D240621-A807-1C45-A3D0-4800A156BBCA}" type="presParOf" srcId="{A31D2AFA-7352-444E-8028-9478400D6BFB}" destId="{5766814E-D9B5-7344-93ED-EE9198172727}" srcOrd="1" destOrd="0" presId="urn:microsoft.com/office/officeart/2005/8/layout/orgChart1"/>
    <dgm:cxn modelId="{20F40EA8-1569-544D-A1F7-46B8B9B88E26}" type="presParOf" srcId="{90FE95BC-5683-124B-B060-D30A7CFA7440}" destId="{25E0435F-6A98-BC49-8872-97432BDB48ED}" srcOrd="1" destOrd="0" presId="urn:microsoft.com/office/officeart/2005/8/layout/orgChart1"/>
    <dgm:cxn modelId="{AB772AA9-EA02-CB4E-AFB8-A43DB744020B}" type="presParOf" srcId="{25E0435F-6A98-BC49-8872-97432BDB48ED}" destId="{CAA697BB-3E6E-B24F-82AB-03C045259BAB}" srcOrd="0" destOrd="0" presId="urn:microsoft.com/office/officeart/2005/8/layout/orgChart1"/>
    <dgm:cxn modelId="{22AF0FBC-766F-EE48-BE09-D3ECAA5E7960}" type="presParOf" srcId="{25E0435F-6A98-BC49-8872-97432BDB48ED}" destId="{DC571F1F-0D31-EE47-83EA-68630CCC74B5}" srcOrd="1" destOrd="0" presId="urn:microsoft.com/office/officeart/2005/8/layout/orgChart1"/>
    <dgm:cxn modelId="{7E96AAD0-D04F-1740-BA8A-68DB4C7B2C9B}" type="presParOf" srcId="{DC571F1F-0D31-EE47-83EA-68630CCC74B5}" destId="{39C57E1F-F64B-B64E-B886-138D742A256E}" srcOrd="0" destOrd="0" presId="urn:microsoft.com/office/officeart/2005/8/layout/orgChart1"/>
    <dgm:cxn modelId="{B5EC7B03-967D-E242-B66B-C6025AAD00E8}" type="presParOf" srcId="{39C57E1F-F64B-B64E-B886-138D742A256E}" destId="{F340D997-2338-E942-9674-F0710ED2D9CB}" srcOrd="0" destOrd="0" presId="urn:microsoft.com/office/officeart/2005/8/layout/orgChart1"/>
    <dgm:cxn modelId="{315E107C-B698-0743-90CA-43C999D5E2F6}" type="presParOf" srcId="{39C57E1F-F64B-B64E-B886-138D742A256E}" destId="{F8B5F5F7-0C28-1F45-BDE3-29423D79B2FF}" srcOrd="1" destOrd="0" presId="urn:microsoft.com/office/officeart/2005/8/layout/orgChart1"/>
    <dgm:cxn modelId="{841D5FF9-E4A2-144F-9AE3-9908B96304B6}" type="presParOf" srcId="{DC571F1F-0D31-EE47-83EA-68630CCC74B5}" destId="{F646A557-ED9F-2A48-AE97-9FEBF7786160}" srcOrd="1" destOrd="0" presId="urn:microsoft.com/office/officeart/2005/8/layout/orgChart1"/>
    <dgm:cxn modelId="{3CC19798-D5A1-964D-A792-D07250E27AAB}" type="presParOf" srcId="{F646A557-ED9F-2A48-AE97-9FEBF7786160}" destId="{BB8E24A6-09CE-434B-9BFD-1D4444AC2A69}" srcOrd="0" destOrd="0" presId="urn:microsoft.com/office/officeart/2005/8/layout/orgChart1"/>
    <dgm:cxn modelId="{F98A39C5-D18D-C943-9326-FE670B01E56B}" type="presParOf" srcId="{F646A557-ED9F-2A48-AE97-9FEBF7786160}" destId="{0F16BB5D-2FAD-EF4A-A167-212512F62EDC}" srcOrd="1" destOrd="0" presId="urn:microsoft.com/office/officeart/2005/8/layout/orgChart1"/>
    <dgm:cxn modelId="{3A0FC8EA-D118-D845-A5FA-509039D0104B}" type="presParOf" srcId="{0F16BB5D-2FAD-EF4A-A167-212512F62EDC}" destId="{B60E2B51-0B7F-0743-973D-740C2224E02F}" srcOrd="0" destOrd="0" presId="urn:microsoft.com/office/officeart/2005/8/layout/orgChart1"/>
    <dgm:cxn modelId="{37D68F51-1E16-3040-BF07-87874C53EAA2}" type="presParOf" srcId="{B60E2B51-0B7F-0743-973D-740C2224E02F}" destId="{CEC288CB-4BF0-354A-BCF3-9DB35603DFFA}" srcOrd="0" destOrd="0" presId="urn:microsoft.com/office/officeart/2005/8/layout/orgChart1"/>
    <dgm:cxn modelId="{C5B45324-2F38-F047-A7E6-328A27A7F77E}" type="presParOf" srcId="{B60E2B51-0B7F-0743-973D-740C2224E02F}" destId="{2A521B3E-38B2-4742-81CD-AAEEC91DA83D}" srcOrd="1" destOrd="0" presId="urn:microsoft.com/office/officeart/2005/8/layout/orgChart1"/>
    <dgm:cxn modelId="{A21DFB2B-A57F-D14E-B144-2A4C4D3F29C5}" type="presParOf" srcId="{0F16BB5D-2FAD-EF4A-A167-212512F62EDC}" destId="{7F24F09D-FC58-4E47-8073-7217A3602DD1}" srcOrd="1" destOrd="0" presId="urn:microsoft.com/office/officeart/2005/8/layout/orgChart1"/>
    <dgm:cxn modelId="{F5C38A74-CBD6-2342-BB0A-9F76D00E0DFD}" type="presParOf" srcId="{7F24F09D-FC58-4E47-8073-7217A3602DD1}" destId="{3B784F37-DC71-6448-86A4-8FCAE2269A11}" srcOrd="0" destOrd="0" presId="urn:microsoft.com/office/officeart/2005/8/layout/orgChart1"/>
    <dgm:cxn modelId="{3F60DC66-6990-7049-846A-DEF0E511148A}" type="presParOf" srcId="{7F24F09D-FC58-4E47-8073-7217A3602DD1}" destId="{CEE902A0-6461-3E48-A04D-54EC5A08508F}" srcOrd="1" destOrd="0" presId="urn:microsoft.com/office/officeart/2005/8/layout/orgChart1"/>
    <dgm:cxn modelId="{88428359-A5C9-E84F-A844-9D8222D5AFB7}" type="presParOf" srcId="{CEE902A0-6461-3E48-A04D-54EC5A08508F}" destId="{37EB6FB3-EBC7-0048-891C-F5677A25C180}" srcOrd="0" destOrd="0" presId="urn:microsoft.com/office/officeart/2005/8/layout/orgChart1"/>
    <dgm:cxn modelId="{AB0C4BDB-F122-554A-94D6-94E1EBF97B50}" type="presParOf" srcId="{37EB6FB3-EBC7-0048-891C-F5677A25C180}" destId="{96C03C21-0BAF-3A42-A63C-3876D326A3C4}" srcOrd="0" destOrd="0" presId="urn:microsoft.com/office/officeart/2005/8/layout/orgChart1"/>
    <dgm:cxn modelId="{817B0C0A-F13A-5D49-96B1-4FE8179BF359}" type="presParOf" srcId="{37EB6FB3-EBC7-0048-891C-F5677A25C180}" destId="{E6DF222F-C188-4A46-9602-483BF391F5FD}" srcOrd="1" destOrd="0" presId="urn:microsoft.com/office/officeart/2005/8/layout/orgChart1"/>
    <dgm:cxn modelId="{0E0D083E-1F7C-D54C-9EB7-03C081595FC0}" type="presParOf" srcId="{CEE902A0-6461-3E48-A04D-54EC5A08508F}" destId="{03D65453-9B46-324C-AE73-81D6075C0309}" srcOrd="1" destOrd="0" presId="urn:microsoft.com/office/officeart/2005/8/layout/orgChart1"/>
    <dgm:cxn modelId="{4A4A7C4A-5069-EC42-8DD0-166162F6EFD0}" type="presParOf" srcId="{03D65453-9B46-324C-AE73-81D6075C0309}" destId="{C131A171-D61B-A142-BDC9-3D7129F1AC4B}" srcOrd="0" destOrd="0" presId="urn:microsoft.com/office/officeart/2005/8/layout/orgChart1"/>
    <dgm:cxn modelId="{DB64B106-A25C-6846-83F9-904FA90DBBE2}" type="presParOf" srcId="{03D65453-9B46-324C-AE73-81D6075C0309}" destId="{42A2A20A-DCF7-E84A-94CB-27BB87C1FAAA}" srcOrd="1" destOrd="0" presId="urn:microsoft.com/office/officeart/2005/8/layout/orgChart1"/>
    <dgm:cxn modelId="{3B56F275-A510-1E41-B546-65F549EE99D6}" type="presParOf" srcId="{42A2A20A-DCF7-E84A-94CB-27BB87C1FAAA}" destId="{E5AF45E8-9D20-B94E-8B08-B6166CF36BCB}" srcOrd="0" destOrd="0" presId="urn:microsoft.com/office/officeart/2005/8/layout/orgChart1"/>
    <dgm:cxn modelId="{E4FC1477-B2F6-3644-A28C-82D97ED71FEE}" type="presParOf" srcId="{E5AF45E8-9D20-B94E-8B08-B6166CF36BCB}" destId="{1F465C45-5071-3E40-816A-4C58F6F252FA}" srcOrd="0" destOrd="0" presId="urn:microsoft.com/office/officeart/2005/8/layout/orgChart1"/>
    <dgm:cxn modelId="{202C41E3-5AE5-D948-A313-F065C9C895B3}" type="presParOf" srcId="{E5AF45E8-9D20-B94E-8B08-B6166CF36BCB}" destId="{FE6F157D-4433-F547-9467-D00057D352DC}" srcOrd="1" destOrd="0" presId="urn:microsoft.com/office/officeart/2005/8/layout/orgChart1"/>
    <dgm:cxn modelId="{1B6B24DC-047B-8945-B716-537AC46D0813}" type="presParOf" srcId="{42A2A20A-DCF7-E84A-94CB-27BB87C1FAAA}" destId="{DD8D4A6E-4888-5848-9297-D2CC07C0AA42}" srcOrd="1" destOrd="0" presId="urn:microsoft.com/office/officeart/2005/8/layout/orgChart1"/>
    <dgm:cxn modelId="{4607C1A3-531B-C449-83C5-E707FAED5993}" type="presParOf" srcId="{DD8D4A6E-4888-5848-9297-D2CC07C0AA42}" destId="{A83E6514-9110-854D-B30B-2F6EF66B5696}" srcOrd="0" destOrd="0" presId="urn:microsoft.com/office/officeart/2005/8/layout/orgChart1"/>
    <dgm:cxn modelId="{7661925B-36BE-2544-9CD1-A7B6F0E06E75}" type="presParOf" srcId="{DD8D4A6E-4888-5848-9297-D2CC07C0AA42}" destId="{052BDFF1-1431-0348-9713-D57993CE6B10}" srcOrd="1" destOrd="0" presId="urn:microsoft.com/office/officeart/2005/8/layout/orgChart1"/>
    <dgm:cxn modelId="{7F9259D6-32A7-B044-AFDB-4B234FD59783}" type="presParOf" srcId="{052BDFF1-1431-0348-9713-D57993CE6B10}" destId="{C11D4F65-ABF0-9A4F-9E44-0B5EDB3E6A67}" srcOrd="0" destOrd="0" presId="urn:microsoft.com/office/officeart/2005/8/layout/orgChart1"/>
    <dgm:cxn modelId="{8548B445-8411-D741-A070-99D85236D432}" type="presParOf" srcId="{C11D4F65-ABF0-9A4F-9E44-0B5EDB3E6A67}" destId="{36DE6B1C-C8F1-634E-A75C-5F3B166A5CB3}" srcOrd="0" destOrd="0" presId="urn:microsoft.com/office/officeart/2005/8/layout/orgChart1"/>
    <dgm:cxn modelId="{14AB1347-6714-B84E-A69B-9DDAD32277E0}" type="presParOf" srcId="{C11D4F65-ABF0-9A4F-9E44-0B5EDB3E6A67}" destId="{23F377E9-CA05-8340-90DD-B2147A9BCD1F}" srcOrd="1" destOrd="0" presId="urn:microsoft.com/office/officeart/2005/8/layout/orgChart1"/>
    <dgm:cxn modelId="{09230882-FCD9-7C4C-9F2D-AE7E2A8FC5AC}" type="presParOf" srcId="{052BDFF1-1431-0348-9713-D57993CE6B10}" destId="{646AEFCC-B238-214B-BDC4-016134DDDD5D}" srcOrd="1" destOrd="0" presId="urn:microsoft.com/office/officeart/2005/8/layout/orgChart1"/>
    <dgm:cxn modelId="{A136F0BE-3F19-3C4A-B89E-B955A8896B59}" type="presParOf" srcId="{052BDFF1-1431-0348-9713-D57993CE6B10}" destId="{42CB32CB-3330-7143-8A2E-EA4773CE8689}" srcOrd="2" destOrd="0" presId="urn:microsoft.com/office/officeart/2005/8/layout/orgChart1"/>
    <dgm:cxn modelId="{1050071E-F8F9-C34E-92EC-E30B5FA9FF43}" type="presParOf" srcId="{42A2A20A-DCF7-E84A-94CB-27BB87C1FAAA}" destId="{08975380-115F-FC4F-8EDC-735CEC0DF273}" srcOrd="2" destOrd="0" presId="urn:microsoft.com/office/officeart/2005/8/layout/orgChart1"/>
    <dgm:cxn modelId="{71232587-2E7E-1B4E-A32C-243CFC22B6E1}" type="presParOf" srcId="{03D65453-9B46-324C-AE73-81D6075C0309}" destId="{0FDAC6D9-E6DC-434F-8AF5-7462947178A8}" srcOrd="2" destOrd="0" presId="urn:microsoft.com/office/officeart/2005/8/layout/orgChart1"/>
    <dgm:cxn modelId="{39468228-8861-5345-A52E-33106CDC647C}" type="presParOf" srcId="{03D65453-9B46-324C-AE73-81D6075C0309}" destId="{3FBA04D8-8589-C042-B71C-361BC9C80FC5}" srcOrd="3" destOrd="0" presId="urn:microsoft.com/office/officeart/2005/8/layout/orgChart1"/>
    <dgm:cxn modelId="{C066BE52-5233-3045-8AEF-D824B6E9A3FF}" type="presParOf" srcId="{3FBA04D8-8589-C042-B71C-361BC9C80FC5}" destId="{7B36D61D-D034-FB48-BB25-756D295C8205}" srcOrd="0" destOrd="0" presId="urn:microsoft.com/office/officeart/2005/8/layout/orgChart1"/>
    <dgm:cxn modelId="{9A61768E-9743-EB4C-BC7A-A0960FA87947}" type="presParOf" srcId="{7B36D61D-D034-FB48-BB25-756D295C8205}" destId="{9E026740-2F36-AC4A-A4D1-CB01C29553FF}" srcOrd="0" destOrd="0" presId="urn:microsoft.com/office/officeart/2005/8/layout/orgChart1"/>
    <dgm:cxn modelId="{C4A6CEC0-7D1E-C549-8D49-4DDAE897A47B}" type="presParOf" srcId="{7B36D61D-D034-FB48-BB25-756D295C8205}" destId="{C6B0046D-D6E4-9B49-8ACF-6B6EB43C3D92}" srcOrd="1" destOrd="0" presId="urn:microsoft.com/office/officeart/2005/8/layout/orgChart1"/>
    <dgm:cxn modelId="{2A67B7E5-DFEB-424D-AE29-BF12152ABA7F}" type="presParOf" srcId="{3FBA04D8-8589-C042-B71C-361BC9C80FC5}" destId="{BA8DACC9-1D0C-C140-8A0E-86FAC337B664}" srcOrd="1" destOrd="0" presId="urn:microsoft.com/office/officeart/2005/8/layout/orgChart1"/>
    <dgm:cxn modelId="{94F203EC-383D-864D-8CA3-A006647B9594}" type="presParOf" srcId="{BA8DACC9-1D0C-C140-8A0E-86FAC337B664}" destId="{C87E6E30-CA70-364E-BA0F-F4B16E8A9A89}" srcOrd="0" destOrd="0" presId="urn:microsoft.com/office/officeart/2005/8/layout/orgChart1"/>
    <dgm:cxn modelId="{CE398BCA-9CAE-4946-99BE-C4E726020F32}" type="presParOf" srcId="{BA8DACC9-1D0C-C140-8A0E-86FAC337B664}" destId="{2F2A2BD5-ED5C-0A44-AC12-2E1400190C2C}" srcOrd="1" destOrd="0" presId="urn:microsoft.com/office/officeart/2005/8/layout/orgChart1"/>
    <dgm:cxn modelId="{A446BC93-F318-934F-A521-C66030A59FE3}" type="presParOf" srcId="{2F2A2BD5-ED5C-0A44-AC12-2E1400190C2C}" destId="{DAB163D4-7568-A74A-8CC9-482C39FEA2F4}" srcOrd="0" destOrd="0" presId="urn:microsoft.com/office/officeart/2005/8/layout/orgChart1"/>
    <dgm:cxn modelId="{7B68B7EB-8B75-B94D-97CA-353114290325}" type="presParOf" srcId="{DAB163D4-7568-A74A-8CC9-482C39FEA2F4}" destId="{B3D75B8A-96EB-234A-A59F-B83E12DA60CE}" srcOrd="0" destOrd="0" presId="urn:microsoft.com/office/officeart/2005/8/layout/orgChart1"/>
    <dgm:cxn modelId="{C3F84A6D-2F80-284A-AECC-2FEEE15E4540}" type="presParOf" srcId="{DAB163D4-7568-A74A-8CC9-482C39FEA2F4}" destId="{EBE9C01F-EB69-C04D-93D0-3DE93C549EB0}" srcOrd="1" destOrd="0" presId="urn:microsoft.com/office/officeart/2005/8/layout/orgChart1"/>
    <dgm:cxn modelId="{2817BD99-D437-1446-BE2A-A9A3D39E582A}" type="presParOf" srcId="{2F2A2BD5-ED5C-0A44-AC12-2E1400190C2C}" destId="{F467D030-30E0-D245-A8EB-206CCCED85B3}" srcOrd="1" destOrd="0" presId="urn:microsoft.com/office/officeart/2005/8/layout/orgChart1"/>
    <dgm:cxn modelId="{FA58D066-56FE-144B-9618-CC5BA275309B}" type="presParOf" srcId="{2F2A2BD5-ED5C-0A44-AC12-2E1400190C2C}" destId="{9E193DB2-BDEF-5F49-9AD0-B0370CB5DA1C}" srcOrd="2" destOrd="0" presId="urn:microsoft.com/office/officeart/2005/8/layout/orgChart1"/>
    <dgm:cxn modelId="{F8C41E7F-849B-3B4E-91FC-3C0D91C05940}" type="presParOf" srcId="{3FBA04D8-8589-C042-B71C-361BC9C80FC5}" destId="{E119140E-9DB2-E741-9701-28A0000A8F47}" srcOrd="2" destOrd="0" presId="urn:microsoft.com/office/officeart/2005/8/layout/orgChart1"/>
    <dgm:cxn modelId="{F258EF07-1AED-974D-8341-8A27A83F28D0}" type="presParOf" srcId="{CEE902A0-6461-3E48-A04D-54EC5A08508F}" destId="{013D6D61-6B7C-5841-B5F5-A423499F94A5}" srcOrd="2" destOrd="0" presId="urn:microsoft.com/office/officeart/2005/8/layout/orgChart1"/>
    <dgm:cxn modelId="{41A9373C-57BA-4F4A-B355-4FB2933253F1}" type="presParOf" srcId="{0F16BB5D-2FAD-EF4A-A167-212512F62EDC}" destId="{85220A06-8B67-8843-B8AE-418F92FE6298}" srcOrd="2" destOrd="0" presId="urn:microsoft.com/office/officeart/2005/8/layout/orgChart1"/>
    <dgm:cxn modelId="{E5071CD9-FC81-164A-AF1B-18259606D1F2}" type="presParOf" srcId="{DC571F1F-0D31-EE47-83EA-68630CCC74B5}" destId="{18A19A60-43DF-774C-82A8-1D117BABD0A6}" srcOrd="2" destOrd="0" presId="urn:microsoft.com/office/officeart/2005/8/layout/orgChart1"/>
    <dgm:cxn modelId="{6610097D-F19C-9D4C-81D8-2BE970EB9B6A}" type="presParOf" srcId="{25E0435F-6A98-BC49-8872-97432BDB48ED}" destId="{81EF59D1-0388-DE43-BB73-159278AA6200}" srcOrd="2" destOrd="0" presId="urn:microsoft.com/office/officeart/2005/8/layout/orgChart1"/>
    <dgm:cxn modelId="{E708F37F-DE67-5547-A707-79FF981A37E5}" type="presParOf" srcId="{25E0435F-6A98-BC49-8872-97432BDB48ED}" destId="{15D78A6B-93BE-2E44-A37D-685462FBE868}" srcOrd="3" destOrd="0" presId="urn:microsoft.com/office/officeart/2005/8/layout/orgChart1"/>
    <dgm:cxn modelId="{1CC339F1-E30C-A147-959A-5717C1211F5E}" type="presParOf" srcId="{15D78A6B-93BE-2E44-A37D-685462FBE868}" destId="{A2AF6E42-C7E4-F04A-AAEA-A43721AFD40B}" srcOrd="0" destOrd="0" presId="urn:microsoft.com/office/officeart/2005/8/layout/orgChart1"/>
    <dgm:cxn modelId="{10684E96-B6DB-F64F-B546-8BB7D1BCBC73}" type="presParOf" srcId="{A2AF6E42-C7E4-F04A-AAEA-A43721AFD40B}" destId="{CBE5BDAF-BC5B-D343-951B-901D8C4870AB}" srcOrd="0" destOrd="0" presId="urn:microsoft.com/office/officeart/2005/8/layout/orgChart1"/>
    <dgm:cxn modelId="{887BB6E2-845F-6B4D-AE63-C35C8EB79AC1}" type="presParOf" srcId="{A2AF6E42-C7E4-F04A-AAEA-A43721AFD40B}" destId="{5FDDCF52-28B7-5B43-B10B-2C00B8BEDDED}" srcOrd="1" destOrd="0" presId="urn:microsoft.com/office/officeart/2005/8/layout/orgChart1"/>
    <dgm:cxn modelId="{FE30EC21-C6F2-F34E-B7BB-44E54E154216}" type="presParOf" srcId="{15D78A6B-93BE-2E44-A37D-685462FBE868}" destId="{E6F4F972-F9E0-8C4F-B9D9-1A3E008FDF59}" srcOrd="1" destOrd="0" presId="urn:microsoft.com/office/officeart/2005/8/layout/orgChart1"/>
    <dgm:cxn modelId="{67A79D5C-46A0-7744-AC8E-F20A471E44B2}" type="presParOf" srcId="{E6F4F972-F9E0-8C4F-B9D9-1A3E008FDF59}" destId="{FCD7BA99-0EA0-A84E-B13A-747EC9715507}" srcOrd="0" destOrd="0" presId="urn:microsoft.com/office/officeart/2005/8/layout/orgChart1"/>
    <dgm:cxn modelId="{A3D0AF5F-CDFD-3049-BB34-06A3F33B0372}" type="presParOf" srcId="{E6F4F972-F9E0-8C4F-B9D9-1A3E008FDF59}" destId="{842BD6FC-AD86-ED4A-955B-15F05C043791}" srcOrd="1" destOrd="0" presId="urn:microsoft.com/office/officeart/2005/8/layout/orgChart1"/>
    <dgm:cxn modelId="{C8B65A46-D6AB-0643-BD38-9891DC76035D}" type="presParOf" srcId="{842BD6FC-AD86-ED4A-955B-15F05C043791}" destId="{C0648E57-0654-A144-9AAF-F0E5322A8685}" srcOrd="0" destOrd="0" presId="urn:microsoft.com/office/officeart/2005/8/layout/orgChart1"/>
    <dgm:cxn modelId="{53254D2D-B0A5-244C-9BC1-1BB93F4E91A0}" type="presParOf" srcId="{C0648E57-0654-A144-9AAF-F0E5322A8685}" destId="{98A0E077-4854-2046-BB85-8760DC0DC069}" srcOrd="0" destOrd="0" presId="urn:microsoft.com/office/officeart/2005/8/layout/orgChart1"/>
    <dgm:cxn modelId="{D8FF43A1-48E7-3140-8DF9-4B5488BE2C05}" type="presParOf" srcId="{C0648E57-0654-A144-9AAF-F0E5322A8685}" destId="{0A30F547-2D11-CF4F-BB03-4905EFBC1EB8}" srcOrd="1" destOrd="0" presId="urn:microsoft.com/office/officeart/2005/8/layout/orgChart1"/>
    <dgm:cxn modelId="{484CF143-246A-BE41-B7EB-5270D9C34F5D}" type="presParOf" srcId="{842BD6FC-AD86-ED4A-955B-15F05C043791}" destId="{7AD96F04-AEF6-0A4D-9905-77020159D30F}" srcOrd="1" destOrd="0" presId="urn:microsoft.com/office/officeart/2005/8/layout/orgChart1"/>
    <dgm:cxn modelId="{EAAC405E-47EF-9C40-BFC8-0C50DBF6F54D}" type="presParOf" srcId="{842BD6FC-AD86-ED4A-955B-15F05C043791}" destId="{279EFE6D-6796-2947-A55E-08F7430ABFEA}" srcOrd="2" destOrd="0" presId="urn:microsoft.com/office/officeart/2005/8/layout/orgChart1"/>
    <dgm:cxn modelId="{0E8798D3-6074-B34C-8858-9D77BFD681B9}" type="presParOf" srcId="{15D78A6B-93BE-2E44-A37D-685462FBE868}" destId="{DA6BD69A-0290-C64F-9822-E7C457FAEA7B}" srcOrd="2" destOrd="0" presId="urn:microsoft.com/office/officeart/2005/8/layout/orgChart1"/>
    <dgm:cxn modelId="{DA27E0A3-7166-F34C-BDC7-F65A58CFF277}" type="presParOf" srcId="{25E0435F-6A98-BC49-8872-97432BDB48ED}" destId="{7311CD08-5077-634F-BF9E-A2201BB2AD8D}" srcOrd="4" destOrd="0" presId="urn:microsoft.com/office/officeart/2005/8/layout/orgChart1"/>
    <dgm:cxn modelId="{56F12388-ED63-FD48-8D4C-2FA6C063D260}" type="presParOf" srcId="{25E0435F-6A98-BC49-8872-97432BDB48ED}" destId="{3A25F665-7E80-2644-825C-0E4CF697C5F0}" srcOrd="5" destOrd="0" presId="urn:microsoft.com/office/officeart/2005/8/layout/orgChart1"/>
    <dgm:cxn modelId="{FB411F22-1EE2-F64B-9A52-C0243FFBC676}" type="presParOf" srcId="{3A25F665-7E80-2644-825C-0E4CF697C5F0}" destId="{99ED308A-917C-2E4A-A871-426F3A928631}" srcOrd="0" destOrd="0" presId="urn:microsoft.com/office/officeart/2005/8/layout/orgChart1"/>
    <dgm:cxn modelId="{C881AF6E-B5EF-7C40-AF63-C0BC57E58CC0}" type="presParOf" srcId="{99ED308A-917C-2E4A-A871-426F3A928631}" destId="{E381E45A-9F7F-9944-90EA-CE4727631EF5}" srcOrd="0" destOrd="0" presId="urn:microsoft.com/office/officeart/2005/8/layout/orgChart1"/>
    <dgm:cxn modelId="{0715BC1B-8CFC-BA49-8B08-E87135BE40E9}" type="presParOf" srcId="{99ED308A-917C-2E4A-A871-426F3A928631}" destId="{C14F35AD-846A-B24F-AAA3-A7CC167F1D25}" srcOrd="1" destOrd="0" presId="urn:microsoft.com/office/officeart/2005/8/layout/orgChart1"/>
    <dgm:cxn modelId="{9ECA0133-F1AB-CB4D-A8AE-7781CD9463DA}" type="presParOf" srcId="{3A25F665-7E80-2644-825C-0E4CF697C5F0}" destId="{CFAC7E1B-7BA3-D745-BDC8-EDECCEB627D4}" srcOrd="1" destOrd="0" presId="urn:microsoft.com/office/officeart/2005/8/layout/orgChart1"/>
    <dgm:cxn modelId="{B748CADB-C62B-324E-88AC-639E7E3CCF75}" type="presParOf" srcId="{CFAC7E1B-7BA3-D745-BDC8-EDECCEB627D4}" destId="{0C677475-92F8-0544-ADDB-86F0BBA1E455}" srcOrd="0" destOrd="0" presId="urn:microsoft.com/office/officeart/2005/8/layout/orgChart1"/>
    <dgm:cxn modelId="{3751C16F-349E-EE46-A821-BEA58101EA81}" type="presParOf" srcId="{CFAC7E1B-7BA3-D745-BDC8-EDECCEB627D4}" destId="{EC18B135-CA36-AA43-927B-D13349759DBB}" srcOrd="1" destOrd="0" presId="urn:microsoft.com/office/officeart/2005/8/layout/orgChart1"/>
    <dgm:cxn modelId="{4EE050DA-F4E0-4D4E-AAAE-F504FE5E38DC}" type="presParOf" srcId="{EC18B135-CA36-AA43-927B-D13349759DBB}" destId="{9BFB6F48-BEC1-CD4E-9C25-43D95C11A370}" srcOrd="0" destOrd="0" presId="urn:microsoft.com/office/officeart/2005/8/layout/orgChart1"/>
    <dgm:cxn modelId="{71C4C58E-5CEC-BF4E-A84C-3C2F2C8BF4BE}" type="presParOf" srcId="{9BFB6F48-BEC1-CD4E-9C25-43D95C11A370}" destId="{287E7526-1A24-2B4E-902F-D0E095110133}" srcOrd="0" destOrd="0" presId="urn:microsoft.com/office/officeart/2005/8/layout/orgChart1"/>
    <dgm:cxn modelId="{99450F71-5C4C-134F-8049-8A9AB75C47C0}" type="presParOf" srcId="{9BFB6F48-BEC1-CD4E-9C25-43D95C11A370}" destId="{151D0ACD-31ED-3A42-99FE-9A2A578D1FEC}" srcOrd="1" destOrd="0" presId="urn:microsoft.com/office/officeart/2005/8/layout/orgChart1"/>
    <dgm:cxn modelId="{E75C2D8C-DEC9-BC4D-AF36-98F9C1F0C0AA}" type="presParOf" srcId="{EC18B135-CA36-AA43-927B-D13349759DBB}" destId="{492A5666-C648-6C43-A59B-A9C6366A805F}" srcOrd="1" destOrd="0" presId="urn:microsoft.com/office/officeart/2005/8/layout/orgChart1"/>
    <dgm:cxn modelId="{49DC7214-9E59-F34A-AAAF-BC7C8C632FA1}" type="presParOf" srcId="{492A5666-C648-6C43-A59B-A9C6366A805F}" destId="{ACDA3F27-031A-A04B-A776-0E8727FF61BA}" srcOrd="0" destOrd="0" presId="urn:microsoft.com/office/officeart/2005/8/layout/orgChart1"/>
    <dgm:cxn modelId="{DF0BB952-279E-5C4A-BDD9-4BEAFEB4EC8D}" type="presParOf" srcId="{492A5666-C648-6C43-A59B-A9C6366A805F}" destId="{DCDD5FD8-EE86-9F46-8985-4A39D089397E}" srcOrd="1" destOrd="0" presId="urn:microsoft.com/office/officeart/2005/8/layout/orgChart1"/>
    <dgm:cxn modelId="{AD8465B8-5D12-214A-B492-D018ECD07BDD}" type="presParOf" srcId="{DCDD5FD8-EE86-9F46-8985-4A39D089397E}" destId="{155AF529-1A01-B74C-9114-57CF0BF5DFD6}" srcOrd="0" destOrd="0" presId="urn:microsoft.com/office/officeart/2005/8/layout/orgChart1"/>
    <dgm:cxn modelId="{7E434D32-E973-734B-BD3F-8ABA61BBA828}" type="presParOf" srcId="{155AF529-1A01-B74C-9114-57CF0BF5DFD6}" destId="{6D709621-7E52-DB44-9FBB-2AF304F58A20}" srcOrd="0" destOrd="0" presId="urn:microsoft.com/office/officeart/2005/8/layout/orgChart1"/>
    <dgm:cxn modelId="{9D5FF849-EE7B-1B4C-B021-173C878E7FA3}" type="presParOf" srcId="{155AF529-1A01-B74C-9114-57CF0BF5DFD6}" destId="{22721A17-E3E5-1741-80C5-229ACE7C9CB5}" srcOrd="1" destOrd="0" presId="urn:microsoft.com/office/officeart/2005/8/layout/orgChart1"/>
    <dgm:cxn modelId="{C9AC16E6-37D1-DD4B-8B0C-085506E54BDE}" type="presParOf" srcId="{DCDD5FD8-EE86-9F46-8985-4A39D089397E}" destId="{31978E0D-0E5D-5947-993E-018712D44312}" srcOrd="1" destOrd="0" presId="urn:microsoft.com/office/officeart/2005/8/layout/orgChart1"/>
    <dgm:cxn modelId="{F2F7BDDE-CAE7-7944-A8A3-16144796E859}" type="presParOf" srcId="{31978E0D-0E5D-5947-993E-018712D44312}" destId="{BCBBE326-53EF-9B41-834F-E2CC20901782}" srcOrd="0" destOrd="0" presId="urn:microsoft.com/office/officeart/2005/8/layout/orgChart1"/>
    <dgm:cxn modelId="{99A1CA78-25D4-B844-9B3F-652F5B16570C}" type="presParOf" srcId="{31978E0D-0E5D-5947-993E-018712D44312}" destId="{EDD23FE6-4C21-C843-97F4-D6E7D23250FA}" srcOrd="1" destOrd="0" presId="urn:microsoft.com/office/officeart/2005/8/layout/orgChart1"/>
    <dgm:cxn modelId="{4B437335-2B05-754A-83DC-14C461FFF6F3}" type="presParOf" srcId="{EDD23FE6-4C21-C843-97F4-D6E7D23250FA}" destId="{A50787FF-E72A-7340-B27B-4A906979EE2A}" srcOrd="0" destOrd="0" presId="urn:microsoft.com/office/officeart/2005/8/layout/orgChart1"/>
    <dgm:cxn modelId="{409DB6CC-4F07-F647-8A09-252E9A662CA7}" type="presParOf" srcId="{A50787FF-E72A-7340-B27B-4A906979EE2A}" destId="{21EF7A81-4DB4-6D44-85CC-AC0905A1E75E}" srcOrd="0" destOrd="0" presId="urn:microsoft.com/office/officeart/2005/8/layout/orgChart1"/>
    <dgm:cxn modelId="{3D08B304-64FD-D14B-AEF2-6A7A2FF84D4F}" type="presParOf" srcId="{A50787FF-E72A-7340-B27B-4A906979EE2A}" destId="{C355FC81-3F6A-5D45-8EF7-E96C8639E039}" srcOrd="1" destOrd="0" presId="urn:microsoft.com/office/officeart/2005/8/layout/orgChart1"/>
    <dgm:cxn modelId="{52CDCDB8-C9C2-314E-9062-2F0A36AC544C}" type="presParOf" srcId="{EDD23FE6-4C21-C843-97F4-D6E7D23250FA}" destId="{DD01A985-9793-B140-B08B-A7C5029C4A24}" srcOrd="1" destOrd="0" presId="urn:microsoft.com/office/officeart/2005/8/layout/orgChart1"/>
    <dgm:cxn modelId="{B094645C-BAB1-9540-8A45-1E7C7146C7FF}" type="presParOf" srcId="{DD01A985-9793-B140-B08B-A7C5029C4A24}" destId="{CEDEBD51-1DCE-4B4D-8D4E-7F26DB3A6759}" srcOrd="0" destOrd="0" presId="urn:microsoft.com/office/officeart/2005/8/layout/orgChart1"/>
    <dgm:cxn modelId="{AE39720B-6C50-3946-A87C-3437581C7115}" type="presParOf" srcId="{DD01A985-9793-B140-B08B-A7C5029C4A24}" destId="{70671A75-33EE-664E-A252-1F27BB610552}" srcOrd="1" destOrd="0" presId="urn:microsoft.com/office/officeart/2005/8/layout/orgChart1"/>
    <dgm:cxn modelId="{58107493-708E-E443-B896-AFAB28868C4F}" type="presParOf" srcId="{70671A75-33EE-664E-A252-1F27BB610552}" destId="{FB126093-3A4D-7645-A44E-CC3745D37BF4}" srcOrd="0" destOrd="0" presId="urn:microsoft.com/office/officeart/2005/8/layout/orgChart1"/>
    <dgm:cxn modelId="{B2C24C1E-D657-1B4C-9559-628BEE5E8CDD}" type="presParOf" srcId="{FB126093-3A4D-7645-A44E-CC3745D37BF4}" destId="{DAD36C29-834F-9F46-963F-104A7B27BB5B}" srcOrd="0" destOrd="0" presId="urn:microsoft.com/office/officeart/2005/8/layout/orgChart1"/>
    <dgm:cxn modelId="{F5B90791-64DC-FC4A-9E51-B2993AF52EB3}" type="presParOf" srcId="{FB126093-3A4D-7645-A44E-CC3745D37BF4}" destId="{A4F2783B-F36D-014C-B92C-CEAD70101328}" srcOrd="1" destOrd="0" presId="urn:microsoft.com/office/officeart/2005/8/layout/orgChart1"/>
    <dgm:cxn modelId="{B301A0E7-EF3C-4944-9206-BC9C94457312}" type="presParOf" srcId="{70671A75-33EE-664E-A252-1F27BB610552}" destId="{1907B736-550B-7147-A011-CEB996E5637C}" srcOrd="1" destOrd="0" presId="urn:microsoft.com/office/officeart/2005/8/layout/orgChart1"/>
    <dgm:cxn modelId="{982B6C15-9F74-154D-B4B1-A90A4853D6B5}" type="presParOf" srcId="{1907B736-550B-7147-A011-CEB996E5637C}" destId="{18F1EB5E-EBEA-054A-B313-A7A24CC3F8CA}" srcOrd="0" destOrd="0" presId="urn:microsoft.com/office/officeart/2005/8/layout/orgChart1"/>
    <dgm:cxn modelId="{51994C9A-4F4E-044E-AC2D-143D08C3A208}" type="presParOf" srcId="{1907B736-550B-7147-A011-CEB996E5637C}" destId="{764722C0-CADB-0046-95C0-52A4F3F9FA26}" srcOrd="1" destOrd="0" presId="urn:microsoft.com/office/officeart/2005/8/layout/orgChart1"/>
    <dgm:cxn modelId="{49D2286B-27EA-FD41-9619-BC83BEB03837}" type="presParOf" srcId="{764722C0-CADB-0046-95C0-52A4F3F9FA26}" destId="{18B95A97-5A88-CC4F-B74C-C0A33EF70083}" srcOrd="0" destOrd="0" presId="urn:microsoft.com/office/officeart/2005/8/layout/orgChart1"/>
    <dgm:cxn modelId="{33AE63F4-A07F-0244-9A4F-62115AEFA1CF}" type="presParOf" srcId="{18B95A97-5A88-CC4F-B74C-C0A33EF70083}" destId="{ABC2DBFB-506A-D94A-999E-AF6E63A8BC05}" srcOrd="0" destOrd="0" presId="urn:microsoft.com/office/officeart/2005/8/layout/orgChart1"/>
    <dgm:cxn modelId="{39FFAAC9-8BF3-8F4D-8B00-9EC1CCCE3CB3}" type="presParOf" srcId="{18B95A97-5A88-CC4F-B74C-C0A33EF70083}" destId="{8C976F49-B7A1-0F48-A5CB-D9FB9E4A1B6B}" srcOrd="1" destOrd="0" presId="urn:microsoft.com/office/officeart/2005/8/layout/orgChart1"/>
    <dgm:cxn modelId="{3EA95BC2-5029-E64D-BEF9-6EF5FD7DCA4E}" type="presParOf" srcId="{764722C0-CADB-0046-95C0-52A4F3F9FA26}" destId="{998931ED-2B02-F942-B1B6-DA5FD7D2AFDF}" srcOrd="1" destOrd="0" presId="urn:microsoft.com/office/officeart/2005/8/layout/orgChart1"/>
    <dgm:cxn modelId="{707BBC99-8A5B-E744-A590-113773E352E2}" type="presParOf" srcId="{764722C0-CADB-0046-95C0-52A4F3F9FA26}" destId="{FF81EF59-3869-924C-A5EE-855EEEF6D637}" srcOrd="2" destOrd="0" presId="urn:microsoft.com/office/officeart/2005/8/layout/orgChart1"/>
    <dgm:cxn modelId="{0E253F99-170B-BD46-808D-B01A0A79495F}" type="presParOf" srcId="{1907B736-550B-7147-A011-CEB996E5637C}" destId="{58305377-D2BD-8343-B0DD-B202BAD0EE3E}" srcOrd="2" destOrd="0" presId="urn:microsoft.com/office/officeart/2005/8/layout/orgChart1"/>
    <dgm:cxn modelId="{34182D62-83F3-C94E-B375-DBC90AE75E57}" type="presParOf" srcId="{1907B736-550B-7147-A011-CEB996E5637C}" destId="{B1BC67D5-1ADD-0147-BE15-30D10DE3742C}" srcOrd="3" destOrd="0" presId="urn:microsoft.com/office/officeart/2005/8/layout/orgChart1"/>
    <dgm:cxn modelId="{74F430D6-2B78-074D-8B34-E614331F8D1C}" type="presParOf" srcId="{B1BC67D5-1ADD-0147-BE15-30D10DE3742C}" destId="{BF82114A-2590-7045-8B1B-B50195B3EF75}" srcOrd="0" destOrd="0" presId="urn:microsoft.com/office/officeart/2005/8/layout/orgChart1"/>
    <dgm:cxn modelId="{FE06A486-6834-5D46-A4DF-926B3A46CC47}" type="presParOf" srcId="{BF82114A-2590-7045-8B1B-B50195B3EF75}" destId="{DE6AD3EA-18A1-E544-A9F4-F845078FB7FE}" srcOrd="0" destOrd="0" presId="urn:microsoft.com/office/officeart/2005/8/layout/orgChart1"/>
    <dgm:cxn modelId="{7E69BA00-2FCF-6D46-A4B2-37329F21315E}" type="presParOf" srcId="{BF82114A-2590-7045-8B1B-B50195B3EF75}" destId="{03AFFD74-E25D-7849-BB98-0422B6C8A349}" srcOrd="1" destOrd="0" presId="urn:microsoft.com/office/officeart/2005/8/layout/orgChart1"/>
    <dgm:cxn modelId="{0B6DD0EF-F791-4648-8140-FE1887E622FF}" type="presParOf" srcId="{B1BC67D5-1ADD-0147-BE15-30D10DE3742C}" destId="{2EFE7FFD-22FB-5049-A886-EEFE0EEFA985}" srcOrd="1" destOrd="0" presId="urn:microsoft.com/office/officeart/2005/8/layout/orgChart1"/>
    <dgm:cxn modelId="{EE1598DD-81E6-6340-83FB-F87DF7211B79}" type="presParOf" srcId="{B1BC67D5-1ADD-0147-BE15-30D10DE3742C}" destId="{1D81BA77-62CE-E249-9345-B2618D46C62E}" srcOrd="2" destOrd="0" presId="urn:microsoft.com/office/officeart/2005/8/layout/orgChart1"/>
    <dgm:cxn modelId="{C566CD61-273E-DC49-A01B-E49C28B0C9A8}" type="presParOf" srcId="{70671A75-33EE-664E-A252-1F27BB610552}" destId="{A5E8929D-42FD-5145-B1A1-CC4C03F05D0C}" srcOrd="2" destOrd="0" presId="urn:microsoft.com/office/officeart/2005/8/layout/orgChart1"/>
    <dgm:cxn modelId="{7AE29AEA-B8B0-A64A-96AC-9EC2FF65CDE8}" type="presParOf" srcId="{EDD23FE6-4C21-C843-97F4-D6E7D23250FA}" destId="{EE4DCE5C-0EA4-164B-BCAC-FF09D9BA5879}" srcOrd="2" destOrd="0" presId="urn:microsoft.com/office/officeart/2005/8/layout/orgChart1"/>
    <dgm:cxn modelId="{F71B1986-DBAD-384D-9BD7-3E796AB85F01}" type="presParOf" srcId="{DCDD5FD8-EE86-9F46-8985-4A39D089397E}" destId="{319EB759-149B-674B-936D-6A77E5C3727A}" srcOrd="2" destOrd="0" presId="urn:microsoft.com/office/officeart/2005/8/layout/orgChart1"/>
    <dgm:cxn modelId="{0B717547-C80D-9D4A-B262-F60455F064EF}" type="presParOf" srcId="{EC18B135-CA36-AA43-927B-D13349759DBB}" destId="{3428802A-F86C-EB4A-BB09-9C5E2565877D}" srcOrd="2" destOrd="0" presId="urn:microsoft.com/office/officeart/2005/8/layout/orgChart1"/>
    <dgm:cxn modelId="{3E8C28C4-CCF4-BB43-A823-81CE332DDC8B}" type="presParOf" srcId="{3A25F665-7E80-2644-825C-0E4CF697C5F0}" destId="{8C1C8670-0F87-024F-827C-3CFEE0503755}" srcOrd="2" destOrd="0" presId="urn:microsoft.com/office/officeart/2005/8/layout/orgChart1"/>
    <dgm:cxn modelId="{F7AD5E1C-460C-564B-9855-B3B86627EC66}" type="presParOf" srcId="{90FE95BC-5683-124B-B060-D30A7CFA7440}" destId="{6C284D83-190B-E04C-8E84-49E23B52F3A2}" srcOrd="2" destOrd="0" presId="urn:microsoft.com/office/officeart/2005/8/layout/orgChart1"/>
    <dgm:cxn modelId="{4F162BB0-BBDC-D74C-A00A-C642871A1A5F}" type="presParOf" srcId="{19183981-526D-F445-B05D-CD4283219E66}" destId="{B11523CD-C9B0-0C4B-B8C0-F5F50F63646F}" srcOrd="2" destOrd="0" presId="urn:microsoft.com/office/officeart/2005/8/layout/orgChart1"/>
    <dgm:cxn modelId="{24155981-D638-FE4C-B8A5-13A5040BF080}" type="presParOf" srcId="{54167C2A-28C1-F744-9052-79969DBBDEB0}" destId="{40823CD3-5CF4-054D-8124-5CC802D912FA}" srcOrd="2" destOrd="0" presId="urn:microsoft.com/office/officeart/2005/8/layout/orgChart1"/>
    <dgm:cxn modelId="{C916FBEB-7B3F-A743-B9A6-BF74A597CA79}" type="presParOf" srcId="{1242DA18-20A6-BF49-9F93-A96804472687}" destId="{815F7ECC-D918-C54D-89E0-065E80999134}" srcOrd="2" destOrd="0" presId="urn:microsoft.com/office/officeart/2005/8/layout/orgChart1"/>
    <dgm:cxn modelId="{B1EA689E-D866-264D-887D-48D5D0045494}" type="presParOf" srcId="{5790341F-88FA-DC4A-B0DC-3F51607A9316}" destId="{13899E9A-0DCE-7D4C-8BAD-35F15AB4D478}" srcOrd="2" destOrd="0" presId="urn:microsoft.com/office/officeart/2005/8/layout/orgChart1"/>
    <dgm:cxn modelId="{579A96E6-A87E-8749-BD8F-B462878663DE}" type="presParOf" srcId="{12912682-28D3-704E-BD21-64783EFB0E6E}" destId="{9AE8B0B2-595C-7B48-A2C3-51C5874D4DA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AD5A4-6360-43C4-9728-0C5082B2AE96}">
      <dsp:nvSpPr>
        <dsp:cNvPr id="0" name=""/>
        <dsp:cNvSpPr/>
      </dsp:nvSpPr>
      <dsp:spPr>
        <a:xfrm>
          <a:off x="752" y="9767"/>
          <a:ext cx="5205303" cy="9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ts val="1200"/>
            </a:spcBef>
            <a:spcAft>
              <a:spcPct val="35000"/>
            </a:spcAft>
            <a:buNone/>
          </a:pPr>
          <a:r>
            <a:rPr lang="en-C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Letters with </a:t>
          </a:r>
          <a:r>
            <a:rPr lang="en-CA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Isti’la</a:t>
          </a:r>
          <a:r>
            <a:rPr lang="en-C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’</a:t>
          </a:r>
          <a:br>
            <a:rPr lang="en-CA" sz="2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حروف مستعلية</a:t>
          </a:r>
          <a:endParaRPr lang="en-CA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680" y="37695"/>
        <a:ext cx="5149447" cy="897668"/>
      </dsp:txXfrm>
    </dsp:sp>
    <dsp:sp modelId="{73F99F7B-D1FC-47A9-A9BB-E4B864609DD6}">
      <dsp:nvSpPr>
        <dsp:cNvPr id="0" name=""/>
        <dsp:cNvSpPr/>
      </dsp:nvSpPr>
      <dsp:spPr>
        <a:xfrm>
          <a:off x="521282" y="963291"/>
          <a:ext cx="520530" cy="1090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0765"/>
              </a:lnTo>
              <a:lnTo>
                <a:pt x="520530" y="109076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AE83F-A9D3-49BA-BA01-4EE920BEEE78}">
      <dsp:nvSpPr>
        <dsp:cNvPr id="0" name=""/>
        <dsp:cNvSpPr/>
      </dsp:nvSpPr>
      <dsp:spPr>
        <a:xfrm>
          <a:off x="1041813" y="1309494"/>
          <a:ext cx="4599870" cy="1489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ts val="1200"/>
            </a:spcBef>
            <a:spcAft>
              <a:spcPct val="35000"/>
            </a:spcAft>
            <a:buNone/>
          </a:pPr>
          <a: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  <a:t>Always Has </a:t>
          </a:r>
          <a:r>
            <a:rPr lang="en-CA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تفخم</a:t>
          </a:r>
          <a:r>
            <a:rPr lang="ar-KW" sz="2400" kern="1200" dirty="0">
              <a:latin typeface="Calibri" panose="020F0502020204030204" pitchFamily="34" charset="0"/>
              <a:cs typeface="Calibri" panose="020F0502020204030204" pitchFamily="34" charset="0"/>
            </a:rPr>
            <a:t> دائمًا</a:t>
          </a:r>
          <a:b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KW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خُصَّ ضَغطٍ قِظ</a:t>
          </a:r>
          <a:endParaRPr lang="en-CA" sz="2400" b="1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85428" y="1353109"/>
        <a:ext cx="4512640" cy="1401896"/>
      </dsp:txXfrm>
    </dsp:sp>
    <dsp:sp modelId="{09F7BA14-EE09-4A32-A1EC-EFDF1E1DA92B}">
      <dsp:nvSpPr>
        <dsp:cNvPr id="0" name=""/>
        <dsp:cNvSpPr/>
      </dsp:nvSpPr>
      <dsp:spPr>
        <a:xfrm>
          <a:off x="5898460" y="9767"/>
          <a:ext cx="5205303" cy="9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ts val="1200"/>
            </a:spcBef>
            <a:spcAft>
              <a:spcPct val="35000"/>
            </a:spcAft>
            <a:buNone/>
          </a:pPr>
          <a:r>
            <a:rPr lang="en-C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Letters with </a:t>
          </a:r>
          <a:r>
            <a:rPr lang="en-CA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Istifal</a:t>
          </a:r>
          <a:br>
            <a:rPr lang="ar-KW" sz="24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حروف مستفلة</a:t>
          </a:r>
          <a:endParaRPr lang="en-CA" sz="2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926388" y="37695"/>
        <a:ext cx="5149447" cy="897668"/>
      </dsp:txXfrm>
    </dsp:sp>
    <dsp:sp modelId="{710A8F27-291C-4BEE-AFA4-8FA2A1191305}">
      <dsp:nvSpPr>
        <dsp:cNvPr id="0" name=""/>
        <dsp:cNvSpPr/>
      </dsp:nvSpPr>
      <dsp:spPr>
        <a:xfrm>
          <a:off x="6418991" y="963291"/>
          <a:ext cx="520530" cy="1090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0765"/>
              </a:lnTo>
              <a:lnTo>
                <a:pt x="520530" y="109076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768535-7977-4B07-92FD-C7353697839E}">
      <dsp:nvSpPr>
        <dsp:cNvPr id="0" name=""/>
        <dsp:cNvSpPr/>
      </dsp:nvSpPr>
      <dsp:spPr>
        <a:xfrm>
          <a:off x="6939521" y="1309494"/>
          <a:ext cx="4599870" cy="1489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ts val="1200"/>
            </a:spcBef>
            <a:spcAft>
              <a:spcPct val="35000"/>
            </a:spcAft>
            <a:buNone/>
          </a:pPr>
          <a: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  <a:t>Letters that </a:t>
          </a:r>
          <a:r>
            <a:rPr lang="en-CA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Alternate</a:t>
          </a:r>
          <a:b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kern="1200" dirty="0">
              <a:latin typeface="Calibri" panose="020F0502020204030204" pitchFamily="34" charset="0"/>
              <a:cs typeface="Calibri" panose="020F0502020204030204" pitchFamily="34" charset="0"/>
            </a:rPr>
            <a:t>تفخم أحيانًا وترقق أحيانًا</a:t>
          </a:r>
          <a:b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KW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32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ا  ل  ر</a:t>
          </a:r>
          <a:endParaRPr lang="en-CA" sz="2400" b="1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983136" y="1353109"/>
        <a:ext cx="4512640" cy="1401896"/>
      </dsp:txXfrm>
    </dsp:sp>
    <dsp:sp modelId="{3C84A312-D94E-4B9B-B663-C2932F92E779}">
      <dsp:nvSpPr>
        <dsp:cNvPr id="0" name=""/>
        <dsp:cNvSpPr/>
      </dsp:nvSpPr>
      <dsp:spPr>
        <a:xfrm>
          <a:off x="6418991" y="963291"/>
          <a:ext cx="520530" cy="2926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26094"/>
              </a:lnTo>
              <a:lnTo>
                <a:pt x="520530" y="29260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DC5AFB-5E8D-43FA-8E75-673E7F1CE5BE}">
      <dsp:nvSpPr>
        <dsp:cNvPr id="0" name=""/>
        <dsp:cNvSpPr/>
      </dsp:nvSpPr>
      <dsp:spPr>
        <a:xfrm>
          <a:off x="6939521" y="3144823"/>
          <a:ext cx="4623800" cy="14891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ts val="1200"/>
            </a:spcBef>
            <a:spcAft>
              <a:spcPct val="35000"/>
            </a:spcAft>
            <a:buNone/>
          </a:pPr>
          <a: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  <a:t>Always has </a:t>
          </a:r>
          <a:r>
            <a:rPr lang="en-CA" sz="24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ترقق</a:t>
          </a:r>
          <a:r>
            <a:rPr lang="ar-KW" sz="2400" kern="1200" dirty="0">
              <a:latin typeface="Calibri" panose="020F0502020204030204" pitchFamily="34" charset="0"/>
              <a:cs typeface="Calibri" panose="020F0502020204030204" pitchFamily="34" charset="0"/>
            </a:rPr>
            <a:t> دائمًا</a:t>
          </a:r>
          <a:br>
            <a:rPr lang="en-CA" sz="2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KW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KW" sz="24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باقي الحروف</a:t>
          </a:r>
          <a:endParaRPr lang="en-CA" sz="2400" b="1" kern="1200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983136" y="3188438"/>
        <a:ext cx="4536570" cy="1401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05377-D2BD-8343-B0DD-B202BAD0EE3E}">
      <dsp:nvSpPr>
        <dsp:cNvPr id="0" name=""/>
        <dsp:cNvSpPr/>
      </dsp:nvSpPr>
      <dsp:spPr>
        <a:xfrm>
          <a:off x="11458318" y="5862129"/>
          <a:ext cx="3867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1038"/>
              </a:lnTo>
              <a:lnTo>
                <a:pt x="386736" y="91038"/>
              </a:lnTo>
              <a:lnTo>
                <a:pt x="386736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F1EB5E-EBEA-054A-B313-A7A24CC3F8CA}">
      <dsp:nvSpPr>
        <dsp:cNvPr id="0" name=""/>
        <dsp:cNvSpPr/>
      </dsp:nvSpPr>
      <dsp:spPr>
        <a:xfrm>
          <a:off x="11071581" y="5862129"/>
          <a:ext cx="386736" cy="91440"/>
        </a:xfrm>
        <a:custGeom>
          <a:avLst/>
          <a:gdLst/>
          <a:ahLst/>
          <a:cxnLst/>
          <a:rect l="0" t="0" r="0" b="0"/>
          <a:pathLst>
            <a:path>
              <a:moveTo>
                <a:pt x="386736" y="45720"/>
              </a:moveTo>
              <a:lnTo>
                <a:pt x="386736" y="91038"/>
              </a:lnTo>
              <a:lnTo>
                <a:pt x="0" y="91038"/>
              </a:lnTo>
              <a:lnTo>
                <a:pt x="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DEBD51-1DCE-4B4D-8D4E-7F26DB3A6759}">
      <dsp:nvSpPr>
        <dsp:cNvPr id="0" name=""/>
        <dsp:cNvSpPr/>
      </dsp:nvSpPr>
      <dsp:spPr>
        <a:xfrm>
          <a:off x="11412598" y="5191807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BBE326-53EF-9B41-834F-E2CC20901782}">
      <dsp:nvSpPr>
        <dsp:cNvPr id="0" name=""/>
        <dsp:cNvSpPr/>
      </dsp:nvSpPr>
      <dsp:spPr>
        <a:xfrm>
          <a:off x="11412598" y="452148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DA3F27-031A-A04B-A776-0E8727FF61BA}">
      <dsp:nvSpPr>
        <dsp:cNvPr id="0" name=""/>
        <dsp:cNvSpPr/>
      </dsp:nvSpPr>
      <dsp:spPr>
        <a:xfrm>
          <a:off x="11412598" y="4008100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77475-92F8-0544-ADDB-86F0BBA1E455}">
      <dsp:nvSpPr>
        <dsp:cNvPr id="0" name=""/>
        <dsp:cNvSpPr/>
      </dsp:nvSpPr>
      <dsp:spPr>
        <a:xfrm>
          <a:off x="11412598" y="347569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11CD08-5077-634F-BF9E-A2201BB2AD8D}">
      <dsp:nvSpPr>
        <dsp:cNvPr id="0" name=""/>
        <dsp:cNvSpPr/>
      </dsp:nvSpPr>
      <dsp:spPr>
        <a:xfrm>
          <a:off x="10513024" y="2943288"/>
          <a:ext cx="9452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1038"/>
              </a:lnTo>
              <a:lnTo>
                <a:pt x="945293" y="91038"/>
              </a:lnTo>
              <a:lnTo>
                <a:pt x="945293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7BA99-0EA0-A84E-B13A-747EC9715507}">
      <dsp:nvSpPr>
        <dsp:cNvPr id="0" name=""/>
        <dsp:cNvSpPr/>
      </dsp:nvSpPr>
      <dsp:spPr>
        <a:xfrm>
          <a:off x="10338298" y="347569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F59D1-0388-DE43-BB73-159278AA6200}">
      <dsp:nvSpPr>
        <dsp:cNvPr id="0" name=""/>
        <dsp:cNvSpPr/>
      </dsp:nvSpPr>
      <dsp:spPr>
        <a:xfrm>
          <a:off x="10384018" y="2943288"/>
          <a:ext cx="129005" cy="91440"/>
        </a:xfrm>
        <a:custGeom>
          <a:avLst/>
          <a:gdLst/>
          <a:ahLst/>
          <a:cxnLst/>
          <a:rect l="0" t="0" r="0" b="0"/>
          <a:pathLst>
            <a:path>
              <a:moveTo>
                <a:pt x="129005" y="45720"/>
              </a:moveTo>
              <a:lnTo>
                <a:pt x="129005" y="91038"/>
              </a:lnTo>
              <a:lnTo>
                <a:pt x="0" y="91038"/>
              </a:lnTo>
              <a:lnTo>
                <a:pt x="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7E6E30-CA70-364E-BA0F-F4B16E8A9A89}">
      <dsp:nvSpPr>
        <dsp:cNvPr id="0" name=""/>
        <dsp:cNvSpPr/>
      </dsp:nvSpPr>
      <dsp:spPr>
        <a:xfrm>
          <a:off x="10273936" y="5276420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AC6D9-E6DC-434F-8AF5-7462947178A8}">
      <dsp:nvSpPr>
        <dsp:cNvPr id="0" name=""/>
        <dsp:cNvSpPr/>
      </dsp:nvSpPr>
      <dsp:spPr>
        <a:xfrm>
          <a:off x="9567730" y="4508804"/>
          <a:ext cx="75192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1038"/>
              </a:lnTo>
              <a:lnTo>
                <a:pt x="751925" y="91038"/>
              </a:lnTo>
              <a:lnTo>
                <a:pt x="751925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E6514-9110-854D-B30B-2F6EF66B5696}">
      <dsp:nvSpPr>
        <dsp:cNvPr id="0" name=""/>
        <dsp:cNvSpPr/>
      </dsp:nvSpPr>
      <dsp:spPr>
        <a:xfrm>
          <a:off x="8770085" y="5322140"/>
          <a:ext cx="91440" cy="987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718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1A171-D61B-A142-BDC9-3D7129F1AC4B}">
      <dsp:nvSpPr>
        <dsp:cNvPr id="0" name=""/>
        <dsp:cNvSpPr/>
      </dsp:nvSpPr>
      <dsp:spPr>
        <a:xfrm>
          <a:off x="8815805" y="4508804"/>
          <a:ext cx="751925" cy="91440"/>
        </a:xfrm>
        <a:custGeom>
          <a:avLst/>
          <a:gdLst/>
          <a:ahLst/>
          <a:cxnLst/>
          <a:rect l="0" t="0" r="0" b="0"/>
          <a:pathLst>
            <a:path>
              <a:moveTo>
                <a:pt x="751925" y="45720"/>
              </a:moveTo>
              <a:lnTo>
                <a:pt x="751925" y="91038"/>
              </a:lnTo>
              <a:lnTo>
                <a:pt x="0" y="91038"/>
              </a:lnTo>
              <a:lnTo>
                <a:pt x="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84F37-DC71-6448-86A4-8FCAE2269A11}">
      <dsp:nvSpPr>
        <dsp:cNvPr id="0" name=""/>
        <dsp:cNvSpPr/>
      </dsp:nvSpPr>
      <dsp:spPr>
        <a:xfrm>
          <a:off x="9522010" y="4008100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8E24A6-09CE-434B-9BFD-1D4444AC2A69}">
      <dsp:nvSpPr>
        <dsp:cNvPr id="0" name=""/>
        <dsp:cNvSpPr/>
      </dsp:nvSpPr>
      <dsp:spPr>
        <a:xfrm>
          <a:off x="9522010" y="347569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697BB-3E6E-B24F-82AB-03C045259BAB}">
      <dsp:nvSpPr>
        <dsp:cNvPr id="0" name=""/>
        <dsp:cNvSpPr/>
      </dsp:nvSpPr>
      <dsp:spPr>
        <a:xfrm>
          <a:off x="9567730" y="2943288"/>
          <a:ext cx="945293" cy="91440"/>
        </a:xfrm>
        <a:custGeom>
          <a:avLst/>
          <a:gdLst/>
          <a:ahLst/>
          <a:cxnLst/>
          <a:rect l="0" t="0" r="0" b="0"/>
          <a:pathLst>
            <a:path>
              <a:moveTo>
                <a:pt x="945293" y="45720"/>
              </a:moveTo>
              <a:lnTo>
                <a:pt x="945293" y="91038"/>
              </a:lnTo>
              <a:lnTo>
                <a:pt x="0" y="91038"/>
              </a:lnTo>
              <a:lnTo>
                <a:pt x="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E76DB7-C492-7447-B9D5-81D17D09EE51}">
      <dsp:nvSpPr>
        <dsp:cNvPr id="0" name=""/>
        <dsp:cNvSpPr/>
      </dsp:nvSpPr>
      <dsp:spPr>
        <a:xfrm>
          <a:off x="10467304" y="244053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161B5-BF7B-5045-9BAB-CC373A27D2F7}">
      <dsp:nvSpPr>
        <dsp:cNvPr id="0" name=""/>
        <dsp:cNvSpPr/>
      </dsp:nvSpPr>
      <dsp:spPr>
        <a:xfrm>
          <a:off x="8598950" y="1937777"/>
          <a:ext cx="191407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1038"/>
              </a:lnTo>
              <a:lnTo>
                <a:pt x="1914074" y="91038"/>
              </a:lnTo>
              <a:lnTo>
                <a:pt x="1914074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8765D9-6838-3F4D-97AA-01464C264667}">
      <dsp:nvSpPr>
        <dsp:cNvPr id="0" name=""/>
        <dsp:cNvSpPr/>
      </dsp:nvSpPr>
      <dsp:spPr>
        <a:xfrm>
          <a:off x="8405580" y="244053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154CB-8847-0A4B-8FB8-7FE1E32F1ADD}">
      <dsp:nvSpPr>
        <dsp:cNvPr id="0" name=""/>
        <dsp:cNvSpPr/>
      </dsp:nvSpPr>
      <dsp:spPr>
        <a:xfrm>
          <a:off x="8451300" y="1937777"/>
          <a:ext cx="147649" cy="91440"/>
        </a:xfrm>
        <a:custGeom>
          <a:avLst/>
          <a:gdLst/>
          <a:ahLst/>
          <a:cxnLst/>
          <a:rect l="0" t="0" r="0" b="0"/>
          <a:pathLst>
            <a:path>
              <a:moveTo>
                <a:pt x="147649" y="45720"/>
              </a:moveTo>
              <a:lnTo>
                <a:pt x="147649" y="91038"/>
              </a:lnTo>
              <a:lnTo>
                <a:pt x="0" y="91038"/>
              </a:lnTo>
              <a:lnTo>
                <a:pt x="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B29B1-F2CA-0146-B2B2-72F7F6FA2807}">
      <dsp:nvSpPr>
        <dsp:cNvPr id="0" name=""/>
        <dsp:cNvSpPr/>
      </dsp:nvSpPr>
      <dsp:spPr>
        <a:xfrm>
          <a:off x="7527588" y="3870086"/>
          <a:ext cx="91440" cy="987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718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9647C8-5B21-984F-94AE-15856AA59ED7}">
      <dsp:nvSpPr>
        <dsp:cNvPr id="0" name=""/>
        <dsp:cNvSpPr/>
      </dsp:nvSpPr>
      <dsp:spPr>
        <a:xfrm>
          <a:off x="7527588" y="3391327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928E8C-DCEA-6642-AAA3-2EBEB8F3CCB2}">
      <dsp:nvSpPr>
        <dsp:cNvPr id="0" name=""/>
        <dsp:cNvSpPr/>
      </dsp:nvSpPr>
      <dsp:spPr>
        <a:xfrm>
          <a:off x="7527588" y="2943288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C3883-B315-054E-B624-0BE917FBCDF8}">
      <dsp:nvSpPr>
        <dsp:cNvPr id="0" name=""/>
        <dsp:cNvSpPr/>
      </dsp:nvSpPr>
      <dsp:spPr>
        <a:xfrm>
          <a:off x="7527588" y="244053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0B005A-2E20-2D40-A2FF-140DCA4E0F4A}">
      <dsp:nvSpPr>
        <dsp:cNvPr id="0" name=""/>
        <dsp:cNvSpPr/>
      </dsp:nvSpPr>
      <dsp:spPr>
        <a:xfrm>
          <a:off x="7573308" y="1937777"/>
          <a:ext cx="1025641" cy="91440"/>
        </a:xfrm>
        <a:custGeom>
          <a:avLst/>
          <a:gdLst/>
          <a:ahLst/>
          <a:cxnLst/>
          <a:rect l="0" t="0" r="0" b="0"/>
          <a:pathLst>
            <a:path>
              <a:moveTo>
                <a:pt x="1025641" y="45720"/>
              </a:moveTo>
              <a:lnTo>
                <a:pt x="1025641" y="91038"/>
              </a:lnTo>
              <a:lnTo>
                <a:pt x="0" y="91038"/>
              </a:lnTo>
              <a:lnTo>
                <a:pt x="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16CF71-717A-0E43-B371-7413C71159C8}">
      <dsp:nvSpPr>
        <dsp:cNvPr id="0" name=""/>
        <dsp:cNvSpPr/>
      </dsp:nvSpPr>
      <dsp:spPr>
        <a:xfrm>
          <a:off x="6639156" y="244053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3B250-2683-474E-90D0-C83308E09094}">
      <dsp:nvSpPr>
        <dsp:cNvPr id="0" name=""/>
        <dsp:cNvSpPr/>
      </dsp:nvSpPr>
      <dsp:spPr>
        <a:xfrm>
          <a:off x="6684876" y="1937777"/>
          <a:ext cx="1914074" cy="91440"/>
        </a:xfrm>
        <a:custGeom>
          <a:avLst/>
          <a:gdLst/>
          <a:ahLst/>
          <a:cxnLst/>
          <a:rect l="0" t="0" r="0" b="0"/>
          <a:pathLst>
            <a:path>
              <a:moveTo>
                <a:pt x="1914074" y="45720"/>
              </a:moveTo>
              <a:lnTo>
                <a:pt x="1914074" y="91038"/>
              </a:lnTo>
              <a:lnTo>
                <a:pt x="0" y="91038"/>
              </a:lnTo>
              <a:lnTo>
                <a:pt x="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3A2A3-F9FD-F744-9EC6-1961D75AADA0}">
      <dsp:nvSpPr>
        <dsp:cNvPr id="0" name=""/>
        <dsp:cNvSpPr/>
      </dsp:nvSpPr>
      <dsp:spPr>
        <a:xfrm>
          <a:off x="8553230" y="140110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65F2F-8641-A543-8AAA-FE62B755E60F}">
      <dsp:nvSpPr>
        <dsp:cNvPr id="0" name=""/>
        <dsp:cNvSpPr/>
      </dsp:nvSpPr>
      <dsp:spPr>
        <a:xfrm>
          <a:off x="7093171" y="892758"/>
          <a:ext cx="1505778" cy="91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41"/>
              </a:lnTo>
              <a:lnTo>
                <a:pt x="1505778" y="46541"/>
              </a:lnTo>
              <a:lnTo>
                <a:pt x="1505778" y="9185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E1F332-73AC-AB40-83BC-75CF6D10DFCA}">
      <dsp:nvSpPr>
        <dsp:cNvPr id="0" name=""/>
        <dsp:cNvSpPr/>
      </dsp:nvSpPr>
      <dsp:spPr>
        <a:xfrm>
          <a:off x="5420071" y="4956588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B156F7-650B-3541-BE9D-77499149AF51}">
      <dsp:nvSpPr>
        <dsp:cNvPr id="0" name=""/>
        <dsp:cNvSpPr/>
      </dsp:nvSpPr>
      <dsp:spPr>
        <a:xfrm>
          <a:off x="4760604" y="4511679"/>
          <a:ext cx="705187" cy="101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075"/>
              </a:lnTo>
              <a:lnTo>
                <a:pt x="705187" y="56075"/>
              </a:lnTo>
              <a:lnTo>
                <a:pt x="705187" y="101393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99796D-9AE0-B646-A1BD-89A6C7C141BF}">
      <dsp:nvSpPr>
        <dsp:cNvPr id="0" name=""/>
        <dsp:cNvSpPr/>
      </dsp:nvSpPr>
      <dsp:spPr>
        <a:xfrm>
          <a:off x="3753998" y="4956588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EA6815-6A46-F34A-A7C4-B37FA4C4273F}">
      <dsp:nvSpPr>
        <dsp:cNvPr id="0" name=""/>
        <dsp:cNvSpPr/>
      </dsp:nvSpPr>
      <dsp:spPr>
        <a:xfrm>
          <a:off x="3799718" y="4511679"/>
          <a:ext cx="960885" cy="101393"/>
        </a:xfrm>
        <a:custGeom>
          <a:avLst/>
          <a:gdLst/>
          <a:ahLst/>
          <a:cxnLst/>
          <a:rect l="0" t="0" r="0" b="0"/>
          <a:pathLst>
            <a:path>
              <a:moveTo>
                <a:pt x="960885" y="0"/>
              </a:moveTo>
              <a:lnTo>
                <a:pt x="960885" y="56075"/>
              </a:lnTo>
              <a:lnTo>
                <a:pt x="0" y="56075"/>
              </a:lnTo>
              <a:lnTo>
                <a:pt x="0" y="101393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AD24F8-8486-9244-A82B-6D1B0B8CCDB0}">
      <dsp:nvSpPr>
        <dsp:cNvPr id="0" name=""/>
        <dsp:cNvSpPr/>
      </dsp:nvSpPr>
      <dsp:spPr>
        <a:xfrm>
          <a:off x="4714884" y="3722980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622421-8077-794D-8E5E-B142A90C134C}">
      <dsp:nvSpPr>
        <dsp:cNvPr id="0" name=""/>
        <dsp:cNvSpPr/>
      </dsp:nvSpPr>
      <dsp:spPr>
        <a:xfrm>
          <a:off x="4760604" y="3020588"/>
          <a:ext cx="722660" cy="408411"/>
        </a:xfrm>
        <a:custGeom>
          <a:avLst/>
          <a:gdLst/>
          <a:ahLst/>
          <a:cxnLst/>
          <a:rect l="0" t="0" r="0" b="0"/>
          <a:pathLst>
            <a:path>
              <a:moveTo>
                <a:pt x="722660" y="0"/>
              </a:moveTo>
              <a:lnTo>
                <a:pt x="722660" y="363093"/>
              </a:lnTo>
              <a:lnTo>
                <a:pt x="0" y="363093"/>
              </a:lnTo>
              <a:lnTo>
                <a:pt x="0" y="408411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1CE6F8-DD07-F94B-9792-C94D9303C282}">
      <dsp:nvSpPr>
        <dsp:cNvPr id="0" name=""/>
        <dsp:cNvSpPr/>
      </dsp:nvSpPr>
      <dsp:spPr>
        <a:xfrm>
          <a:off x="5437544" y="249037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BB8FB0-09E3-EA40-9305-349673AD50A5}">
      <dsp:nvSpPr>
        <dsp:cNvPr id="0" name=""/>
        <dsp:cNvSpPr/>
      </dsp:nvSpPr>
      <dsp:spPr>
        <a:xfrm>
          <a:off x="4985546" y="1983497"/>
          <a:ext cx="497718" cy="1587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3420"/>
              </a:lnTo>
              <a:lnTo>
                <a:pt x="497718" y="113420"/>
              </a:lnTo>
              <a:lnTo>
                <a:pt x="497718" y="158738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5658DB-58F9-1744-AB5D-37E04E271198}">
      <dsp:nvSpPr>
        <dsp:cNvPr id="0" name=""/>
        <dsp:cNvSpPr/>
      </dsp:nvSpPr>
      <dsp:spPr>
        <a:xfrm>
          <a:off x="4607091" y="249037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16D642-6BA8-2344-A354-A3B3EF60EC2B}">
      <dsp:nvSpPr>
        <dsp:cNvPr id="0" name=""/>
        <dsp:cNvSpPr/>
      </dsp:nvSpPr>
      <dsp:spPr>
        <a:xfrm>
          <a:off x="4652811" y="1983497"/>
          <a:ext cx="332734" cy="158738"/>
        </a:xfrm>
        <a:custGeom>
          <a:avLst/>
          <a:gdLst/>
          <a:ahLst/>
          <a:cxnLst/>
          <a:rect l="0" t="0" r="0" b="0"/>
          <a:pathLst>
            <a:path>
              <a:moveTo>
                <a:pt x="332734" y="0"/>
              </a:moveTo>
              <a:lnTo>
                <a:pt x="332734" y="113420"/>
              </a:lnTo>
              <a:lnTo>
                <a:pt x="0" y="113420"/>
              </a:lnTo>
              <a:lnTo>
                <a:pt x="0" y="158738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AE1CB-D4F8-9146-9A30-5D7F708EE8F7}">
      <dsp:nvSpPr>
        <dsp:cNvPr id="0" name=""/>
        <dsp:cNvSpPr/>
      </dsp:nvSpPr>
      <dsp:spPr>
        <a:xfrm>
          <a:off x="3751786" y="249037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DF01E3-46F7-3941-859D-4034A707263F}">
      <dsp:nvSpPr>
        <dsp:cNvPr id="0" name=""/>
        <dsp:cNvSpPr/>
      </dsp:nvSpPr>
      <dsp:spPr>
        <a:xfrm>
          <a:off x="3797506" y="1983497"/>
          <a:ext cx="1188039" cy="158738"/>
        </a:xfrm>
        <a:custGeom>
          <a:avLst/>
          <a:gdLst/>
          <a:ahLst/>
          <a:cxnLst/>
          <a:rect l="0" t="0" r="0" b="0"/>
          <a:pathLst>
            <a:path>
              <a:moveTo>
                <a:pt x="1188039" y="0"/>
              </a:moveTo>
              <a:lnTo>
                <a:pt x="1188039" y="113420"/>
              </a:lnTo>
              <a:lnTo>
                <a:pt x="0" y="113420"/>
              </a:lnTo>
              <a:lnTo>
                <a:pt x="0" y="158738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E4B9FC-62CE-4E40-8891-DC017430970E}">
      <dsp:nvSpPr>
        <dsp:cNvPr id="0" name=""/>
        <dsp:cNvSpPr/>
      </dsp:nvSpPr>
      <dsp:spPr>
        <a:xfrm>
          <a:off x="4939826" y="140110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B3B14-3878-A041-A94D-426A90F25262}">
      <dsp:nvSpPr>
        <dsp:cNvPr id="0" name=""/>
        <dsp:cNvSpPr/>
      </dsp:nvSpPr>
      <dsp:spPr>
        <a:xfrm>
          <a:off x="4985546" y="892758"/>
          <a:ext cx="2107625" cy="91859"/>
        </a:xfrm>
        <a:custGeom>
          <a:avLst/>
          <a:gdLst/>
          <a:ahLst/>
          <a:cxnLst/>
          <a:rect l="0" t="0" r="0" b="0"/>
          <a:pathLst>
            <a:path>
              <a:moveTo>
                <a:pt x="2107625" y="0"/>
              </a:moveTo>
              <a:lnTo>
                <a:pt x="2107625" y="46541"/>
              </a:lnTo>
              <a:lnTo>
                <a:pt x="0" y="46541"/>
              </a:lnTo>
              <a:lnTo>
                <a:pt x="0" y="9185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67ED0B-6FB3-4347-9532-4DE2F08C6736}">
      <dsp:nvSpPr>
        <dsp:cNvPr id="0" name=""/>
        <dsp:cNvSpPr/>
      </dsp:nvSpPr>
      <dsp:spPr>
        <a:xfrm>
          <a:off x="3355240" y="1401104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BA607-871C-F945-B01A-F5D4ECCEA83E}">
      <dsp:nvSpPr>
        <dsp:cNvPr id="0" name=""/>
        <dsp:cNvSpPr/>
      </dsp:nvSpPr>
      <dsp:spPr>
        <a:xfrm>
          <a:off x="3400960" y="892758"/>
          <a:ext cx="3692211" cy="91859"/>
        </a:xfrm>
        <a:custGeom>
          <a:avLst/>
          <a:gdLst/>
          <a:ahLst/>
          <a:cxnLst/>
          <a:rect l="0" t="0" r="0" b="0"/>
          <a:pathLst>
            <a:path>
              <a:moveTo>
                <a:pt x="3692211" y="0"/>
              </a:moveTo>
              <a:lnTo>
                <a:pt x="3692211" y="46541"/>
              </a:lnTo>
              <a:lnTo>
                <a:pt x="0" y="46541"/>
              </a:lnTo>
              <a:lnTo>
                <a:pt x="0" y="9185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E6AE3F-38BC-B846-8674-F8E470667176}">
      <dsp:nvSpPr>
        <dsp:cNvPr id="0" name=""/>
        <dsp:cNvSpPr/>
      </dsp:nvSpPr>
      <dsp:spPr>
        <a:xfrm>
          <a:off x="4735413" y="468892"/>
          <a:ext cx="23577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1038"/>
              </a:lnTo>
              <a:lnTo>
                <a:pt x="2357758" y="91038"/>
              </a:lnTo>
              <a:lnTo>
                <a:pt x="2357758" y="13635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CC570-6F49-9047-AD91-258EF796DB83}">
      <dsp:nvSpPr>
        <dsp:cNvPr id="0" name=""/>
        <dsp:cNvSpPr/>
      </dsp:nvSpPr>
      <dsp:spPr>
        <a:xfrm>
          <a:off x="2004892" y="1381183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DDC262-8453-F941-9E23-9AAE5240F952}">
      <dsp:nvSpPr>
        <dsp:cNvPr id="0" name=""/>
        <dsp:cNvSpPr/>
      </dsp:nvSpPr>
      <dsp:spPr>
        <a:xfrm>
          <a:off x="955855" y="898861"/>
          <a:ext cx="1094757" cy="918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541"/>
              </a:lnTo>
              <a:lnTo>
                <a:pt x="1094757" y="46541"/>
              </a:lnTo>
              <a:lnTo>
                <a:pt x="1094757" y="9185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D6D4BE-2642-9242-A002-1FF1F9833CD0}">
      <dsp:nvSpPr>
        <dsp:cNvPr id="0" name=""/>
        <dsp:cNvSpPr/>
      </dsp:nvSpPr>
      <dsp:spPr>
        <a:xfrm>
          <a:off x="1170891" y="1387286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5F837-1C86-744F-A25F-2744A4D0615A}">
      <dsp:nvSpPr>
        <dsp:cNvPr id="0" name=""/>
        <dsp:cNvSpPr/>
      </dsp:nvSpPr>
      <dsp:spPr>
        <a:xfrm>
          <a:off x="955855" y="898861"/>
          <a:ext cx="260756" cy="979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644"/>
              </a:lnTo>
              <a:lnTo>
                <a:pt x="260756" y="52644"/>
              </a:lnTo>
              <a:lnTo>
                <a:pt x="260756" y="97962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69D83E-F70E-904A-A5C0-17B3C15CF551}">
      <dsp:nvSpPr>
        <dsp:cNvPr id="0" name=""/>
        <dsp:cNvSpPr/>
      </dsp:nvSpPr>
      <dsp:spPr>
        <a:xfrm>
          <a:off x="350371" y="1381183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36356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F10108-7CAD-554B-842F-587C9B1DD473}">
      <dsp:nvSpPr>
        <dsp:cNvPr id="0" name=""/>
        <dsp:cNvSpPr/>
      </dsp:nvSpPr>
      <dsp:spPr>
        <a:xfrm>
          <a:off x="396091" y="898861"/>
          <a:ext cx="559763" cy="91859"/>
        </a:xfrm>
        <a:custGeom>
          <a:avLst/>
          <a:gdLst/>
          <a:ahLst/>
          <a:cxnLst/>
          <a:rect l="0" t="0" r="0" b="0"/>
          <a:pathLst>
            <a:path>
              <a:moveTo>
                <a:pt x="559763" y="0"/>
              </a:moveTo>
              <a:lnTo>
                <a:pt x="559763" y="46541"/>
              </a:lnTo>
              <a:lnTo>
                <a:pt x="0" y="46541"/>
              </a:lnTo>
              <a:lnTo>
                <a:pt x="0" y="91859"/>
              </a:lnTo>
            </a:path>
          </a:pathLst>
        </a:custGeom>
        <a:noFill/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5D59F5-B37E-A549-917C-19FF45F51AAA}">
      <dsp:nvSpPr>
        <dsp:cNvPr id="0" name=""/>
        <dsp:cNvSpPr/>
      </dsp:nvSpPr>
      <dsp:spPr>
        <a:xfrm>
          <a:off x="955855" y="514612"/>
          <a:ext cx="3779557" cy="96739"/>
        </a:xfrm>
        <a:custGeom>
          <a:avLst/>
          <a:gdLst/>
          <a:ahLst/>
          <a:cxnLst/>
          <a:rect l="0" t="0" r="0" b="0"/>
          <a:pathLst>
            <a:path>
              <a:moveTo>
                <a:pt x="3779557" y="0"/>
              </a:moveTo>
              <a:lnTo>
                <a:pt x="3779557" y="51421"/>
              </a:lnTo>
              <a:lnTo>
                <a:pt x="0" y="51421"/>
              </a:lnTo>
              <a:lnTo>
                <a:pt x="0" y="96739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1BFC3-C3A7-3D4F-A2F8-2D32AE15606F}">
      <dsp:nvSpPr>
        <dsp:cNvPr id="0" name=""/>
        <dsp:cNvSpPr/>
      </dsp:nvSpPr>
      <dsp:spPr>
        <a:xfrm>
          <a:off x="3064659" y="698"/>
          <a:ext cx="3341506" cy="513914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accent1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Raa: </a:t>
          </a:r>
          <a:r>
            <a:rPr lang="en-US" sz="14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&amp; </a:t>
          </a:r>
          <a:r>
            <a:rPr lang="en-US" sz="1400" kern="120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ar-SA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تفخيم وترقيق الراء</a:t>
          </a:r>
          <a:endParaRPr lang="en-US" sz="140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089746" y="25785"/>
        <a:ext cx="3291332" cy="463740"/>
      </dsp:txXfrm>
    </dsp:sp>
    <dsp:sp modelId="{3D4B4A31-4123-734F-8A19-D1BF9794A67B}">
      <dsp:nvSpPr>
        <dsp:cNvPr id="0" name=""/>
        <dsp:cNvSpPr/>
      </dsp:nvSpPr>
      <dsp:spPr>
        <a:xfrm>
          <a:off x="184736" y="611351"/>
          <a:ext cx="1542237" cy="2875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Has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المتحركة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8771" y="625386"/>
        <a:ext cx="1514167" cy="259439"/>
      </dsp:txXfrm>
    </dsp:sp>
    <dsp:sp modelId="{5C7FFB70-39CC-B645-B249-50939763AEA2}">
      <dsp:nvSpPr>
        <dsp:cNvPr id="0" name=""/>
        <dsp:cNvSpPr/>
      </dsp:nvSpPr>
      <dsp:spPr>
        <a:xfrm>
          <a:off x="0" y="990720"/>
          <a:ext cx="792183" cy="4361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Fat-hah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293" y="1012013"/>
        <a:ext cx="749597" cy="393597"/>
      </dsp:txXfrm>
    </dsp:sp>
    <dsp:sp modelId="{D52B4A36-988A-4247-960A-45CD839D2C72}">
      <dsp:nvSpPr>
        <dsp:cNvPr id="0" name=""/>
        <dsp:cNvSpPr/>
      </dsp:nvSpPr>
      <dsp:spPr>
        <a:xfrm>
          <a:off x="0" y="1517540"/>
          <a:ext cx="792183" cy="43618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293" y="1538833"/>
        <a:ext cx="749597" cy="393597"/>
      </dsp:txXfrm>
    </dsp:sp>
    <dsp:sp modelId="{90637AB6-C9C8-B549-84E5-97448288D8DA}">
      <dsp:nvSpPr>
        <dsp:cNvPr id="0" name=""/>
        <dsp:cNvSpPr/>
      </dsp:nvSpPr>
      <dsp:spPr>
        <a:xfrm>
          <a:off x="820520" y="996823"/>
          <a:ext cx="792183" cy="4361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41813" y="1018116"/>
        <a:ext cx="749597" cy="393597"/>
      </dsp:txXfrm>
    </dsp:sp>
    <dsp:sp modelId="{9F4B7EAB-E105-8443-BC91-239878950ADB}">
      <dsp:nvSpPr>
        <dsp:cNvPr id="0" name=""/>
        <dsp:cNvSpPr/>
      </dsp:nvSpPr>
      <dsp:spPr>
        <a:xfrm>
          <a:off x="820520" y="1523643"/>
          <a:ext cx="792183" cy="436183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41813" y="1544936"/>
        <a:ext cx="749597" cy="393597"/>
      </dsp:txXfrm>
    </dsp:sp>
    <dsp:sp modelId="{F2B37523-3BA4-EC49-AFDF-464140DF9CFF}">
      <dsp:nvSpPr>
        <dsp:cNvPr id="0" name=""/>
        <dsp:cNvSpPr/>
      </dsp:nvSpPr>
      <dsp:spPr>
        <a:xfrm>
          <a:off x="1654521" y="990720"/>
          <a:ext cx="792183" cy="4361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75814" y="1012013"/>
        <a:ext cx="749597" cy="393597"/>
      </dsp:txXfrm>
    </dsp:sp>
    <dsp:sp modelId="{F4DCB601-178C-8B48-B7CF-4AD96043FC24}">
      <dsp:nvSpPr>
        <dsp:cNvPr id="0" name=""/>
        <dsp:cNvSpPr/>
      </dsp:nvSpPr>
      <dsp:spPr>
        <a:xfrm>
          <a:off x="1654521" y="1517540"/>
          <a:ext cx="792183" cy="436183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675814" y="1538833"/>
        <a:ext cx="749597" cy="393597"/>
      </dsp:txXfrm>
    </dsp:sp>
    <dsp:sp modelId="{FE5E558A-6CFF-054F-94C8-2FA0EE471E30}">
      <dsp:nvSpPr>
        <dsp:cNvPr id="0" name=""/>
        <dsp:cNvSpPr/>
      </dsp:nvSpPr>
      <dsp:spPr>
        <a:xfrm>
          <a:off x="6322052" y="605248"/>
          <a:ext cx="1542237" cy="2875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Has Sokun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الساكنة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36087" y="619283"/>
        <a:ext cx="1514167" cy="259439"/>
      </dsp:txXfrm>
    </dsp:sp>
    <dsp:sp modelId="{6876C503-C118-A942-984F-056AE6781A6B}">
      <dsp:nvSpPr>
        <dsp:cNvPr id="0" name=""/>
        <dsp:cNvSpPr/>
      </dsp:nvSpPr>
      <dsp:spPr>
        <a:xfrm>
          <a:off x="2653985" y="984618"/>
          <a:ext cx="1493949" cy="462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Beginning of word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أول الكلمة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76548" y="1007181"/>
        <a:ext cx="1448823" cy="417080"/>
      </dsp:txXfrm>
    </dsp:sp>
    <dsp:sp modelId="{E0FF820C-4539-6E49-9A61-CC539ECF92B6}">
      <dsp:nvSpPr>
        <dsp:cNvPr id="0" name=""/>
        <dsp:cNvSpPr/>
      </dsp:nvSpPr>
      <dsp:spPr>
        <a:xfrm>
          <a:off x="2658286" y="1537460"/>
          <a:ext cx="1485348" cy="312352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73534" y="1552708"/>
        <a:ext cx="1454852" cy="281856"/>
      </dsp:txXfrm>
    </dsp:sp>
    <dsp:sp modelId="{009EBA30-4554-8F48-A089-5F5586BD95A6}">
      <dsp:nvSpPr>
        <dsp:cNvPr id="0" name=""/>
        <dsp:cNvSpPr/>
      </dsp:nvSpPr>
      <dsp:spPr>
        <a:xfrm>
          <a:off x="4238571" y="984618"/>
          <a:ext cx="1493949" cy="462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Middle of word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وسط الكلمة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61134" y="1007181"/>
        <a:ext cx="1448823" cy="417080"/>
      </dsp:txXfrm>
    </dsp:sp>
    <dsp:sp modelId="{FC2104EE-66DC-A946-A4DC-19A7308FE34E}">
      <dsp:nvSpPr>
        <dsp:cNvPr id="0" name=""/>
        <dsp:cNvSpPr/>
      </dsp:nvSpPr>
      <dsp:spPr>
        <a:xfrm>
          <a:off x="4242872" y="1537460"/>
          <a:ext cx="1485348" cy="4460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Before it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حركة ما قبله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64646" y="1559234"/>
        <a:ext cx="1441800" cy="402488"/>
      </dsp:txXfrm>
    </dsp:sp>
    <dsp:sp modelId="{E6DC902E-66A0-BA41-A30A-477A72FB7BEC}">
      <dsp:nvSpPr>
        <dsp:cNvPr id="0" name=""/>
        <dsp:cNvSpPr/>
      </dsp:nvSpPr>
      <dsp:spPr>
        <a:xfrm>
          <a:off x="3459757" y="2142236"/>
          <a:ext cx="675499" cy="39385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Fat-hah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78984" y="2161463"/>
        <a:ext cx="637045" cy="355404"/>
      </dsp:txXfrm>
    </dsp:sp>
    <dsp:sp modelId="{E337E0EA-F8EF-F24E-B41D-8A9D12EB1127}">
      <dsp:nvSpPr>
        <dsp:cNvPr id="0" name=""/>
        <dsp:cNvSpPr/>
      </dsp:nvSpPr>
      <dsp:spPr>
        <a:xfrm>
          <a:off x="3415172" y="2626730"/>
          <a:ext cx="764668" cy="39385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434399" y="2645957"/>
        <a:ext cx="726214" cy="355404"/>
      </dsp:txXfrm>
    </dsp:sp>
    <dsp:sp modelId="{E25D1CE2-FE36-DD4B-926B-572F8C8E7797}">
      <dsp:nvSpPr>
        <dsp:cNvPr id="0" name=""/>
        <dsp:cNvSpPr/>
      </dsp:nvSpPr>
      <dsp:spPr>
        <a:xfrm>
          <a:off x="4250744" y="2142236"/>
          <a:ext cx="804134" cy="39385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69971" y="2161463"/>
        <a:ext cx="765680" cy="355404"/>
      </dsp:txXfrm>
    </dsp:sp>
    <dsp:sp modelId="{7A2D565D-EC4B-D44D-9771-CE7AF154012D}">
      <dsp:nvSpPr>
        <dsp:cNvPr id="0" name=""/>
        <dsp:cNvSpPr/>
      </dsp:nvSpPr>
      <dsp:spPr>
        <a:xfrm>
          <a:off x="4270477" y="2626730"/>
          <a:ext cx="764668" cy="39385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289704" y="2645957"/>
        <a:ext cx="726214" cy="355404"/>
      </dsp:txXfrm>
    </dsp:sp>
    <dsp:sp modelId="{8F6DCFF8-99BE-1E40-BA7E-3E0E8B4F0237}">
      <dsp:nvSpPr>
        <dsp:cNvPr id="0" name=""/>
        <dsp:cNvSpPr/>
      </dsp:nvSpPr>
      <dsp:spPr>
        <a:xfrm>
          <a:off x="5145515" y="2142236"/>
          <a:ext cx="675499" cy="39385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64742" y="2161463"/>
        <a:ext cx="637045" cy="355404"/>
      </dsp:txXfrm>
    </dsp:sp>
    <dsp:sp modelId="{1397B0BA-C11D-534A-B8F7-C0CC083FA2F6}">
      <dsp:nvSpPr>
        <dsp:cNvPr id="0" name=""/>
        <dsp:cNvSpPr/>
      </dsp:nvSpPr>
      <dsp:spPr>
        <a:xfrm>
          <a:off x="5145515" y="2626730"/>
          <a:ext cx="675499" cy="393858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164742" y="2645957"/>
        <a:ext cx="637045" cy="355404"/>
      </dsp:txXfrm>
    </dsp:sp>
    <dsp:sp modelId="{04BC1B33-D1AA-1B44-91C4-FB283D7FDAB1}">
      <dsp:nvSpPr>
        <dsp:cNvPr id="0" name=""/>
        <dsp:cNvSpPr/>
      </dsp:nvSpPr>
      <dsp:spPr>
        <a:xfrm>
          <a:off x="4406022" y="3429000"/>
          <a:ext cx="709164" cy="339700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kern="1200" dirty="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422605" y="3445583"/>
        <a:ext cx="675998" cy="306534"/>
      </dsp:txXfrm>
    </dsp:sp>
    <dsp:sp modelId="{C9350D41-B4A4-4445-99F9-B86F363ABB1D}">
      <dsp:nvSpPr>
        <dsp:cNvPr id="0" name=""/>
        <dsp:cNvSpPr/>
      </dsp:nvSpPr>
      <dsp:spPr>
        <a:xfrm>
          <a:off x="3893851" y="3859337"/>
          <a:ext cx="1733506" cy="65234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  <a:t>Followed: </a:t>
          </a:r>
          <a:r>
            <a:rPr lang="en-US" sz="900" kern="1200" dirty="0" err="1">
              <a:latin typeface="Calibri" panose="020F0502020204030204" pitchFamily="34" charset="0"/>
              <a:cs typeface="Calibri" panose="020F0502020204030204" pitchFamily="34" charset="0"/>
            </a:rPr>
            <a:t>Isti'laa</a:t>
          </a:r>
          <a: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  <a:t>' in the same word</a:t>
          </a:r>
          <a:b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kern="1200" dirty="0">
              <a:latin typeface="Calibri" panose="020F0502020204030204" pitchFamily="34" charset="0"/>
              <a:cs typeface="Calibri" panose="020F0502020204030204" pitchFamily="34" charset="0"/>
            </a:rPr>
            <a:t>بعدها استعلاء في نفس الكلمة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25696" y="3891182"/>
        <a:ext cx="1669816" cy="588652"/>
      </dsp:txXfrm>
    </dsp:sp>
    <dsp:sp modelId="{D92791E2-CEA5-6C47-8E89-1887680380DC}">
      <dsp:nvSpPr>
        <dsp:cNvPr id="0" name=""/>
        <dsp:cNvSpPr/>
      </dsp:nvSpPr>
      <dsp:spPr>
        <a:xfrm>
          <a:off x="3346655" y="4613073"/>
          <a:ext cx="906125" cy="3892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Fat-hah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65656" y="4632074"/>
        <a:ext cx="868123" cy="351233"/>
      </dsp:txXfrm>
    </dsp:sp>
    <dsp:sp modelId="{A0876654-517C-B049-8C90-8D58BDFAA18D}">
      <dsp:nvSpPr>
        <dsp:cNvPr id="0" name=""/>
        <dsp:cNvSpPr/>
      </dsp:nvSpPr>
      <dsp:spPr>
        <a:xfrm>
          <a:off x="3346655" y="5092944"/>
          <a:ext cx="906125" cy="389235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365656" y="5111945"/>
        <a:ext cx="868123" cy="351233"/>
      </dsp:txXfrm>
    </dsp:sp>
    <dsp:sp modelId="{E43210EC-2CBC-5C4B-8612-3D8F5E1A67D7}">
      <dsp:nvSpPr>
        <dsp:cNvPr id="0" name=""/>
        <dsp:cNvSpPr/>
      </dsp:nvSpPr>
      <dsp:spPr>
        <a:xfrm>
          <a:off x="4996388" y="4613073"/>
          <a:ext cx="938806" cy="3892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CA" sz="1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015389" y="4632074"/>
        <a:ext cx="900804" cy="351233"/>
      </dsp:txXfrm>
    </dsp:sp>
    <dsp:sp modelId="{F2ECCF01-7DFE-9542-A8B3-22C57545B0A8}">
      <dsp:nvSpPr>
        <dsp:cNvPr id="0" name=""/>
        <dsp:cNvSpPr/>
      </dsp:nvSpPr>
      <dsp:spPr>
        <a:xfrm>
          <a:off x="4835582" y="5092944"/>
          <a:ext cx="1260418" cy="12895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Stop</a:t>
          </a:r>
          <a:r>
            <a:rPr lang="en-CA" sz="900" b="1" kern="1200" dirty="0"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n-CA" sz="9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CA" sz="9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C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Con/Raum</a:t>
          </a:r>
          <a:r>
            <a:rPr lang="en-CA" sz="900" b="1" kern="1200" dirty="0">
              <a:latin typeface="Calibri" panose="020F0502020204030204" pitchFamily="34" charset="0"/>
              <a:cs typeface="Calibri" panose="020F0502020204030204" pitchFamily="34" charset="0"/>
            </a:rPr>
            <a:t>: 2 Options &amp; </a:t>
          </a:r>
          <a:r>
            <a:rPr lang="en-CA" sz="9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r>
            <a:rPr lang="en-CA" sz="900" b="1" kern="1200" dirty="0">
              <a:latin typeface="Calibri" panose="020F0502020204030204" pitchFamily="34" charset="0"/>
              <a:cs typeface="Calibri" panose="020F0502020204030204" pitchFamily="34" charset="0"/>
            </a:rPr>
            <a:t> is better</a:t>
          </a:r>
          <a:br>
            <a:rPr lang="ar-SA" sz="9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br>
            <a:rPr lang="ar-SA" sz="9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وقفًا</a:t>
          </a:r>
          <a:r>
            <a:rPr lang="ar-SA" sz="900" b="1" kern="1200" dirty="0">
              <a:latin typeface="Calibri" panose="020F0502020204030204" pitchFamily="34" charset="0"/>
              <a:cs typeface="Calibri" panose="020F0502020204030204" pitchFamily="34" charset="0"/>
            </a:rPr>
            <a:t> بالسكون: التفخيم</a:t>
          </a:r>
          <a:br>
            <a:rPr lang="ar-SA" sz="900" b="1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وصلًا أو وقفًا بالروم</a:t>
          </a:r>
          <a:r>
            <a:rPr lang="ar-SA" sz="900" b="1" kern="1200" dirty="0">
              <a:latin typeface="Calibri" panose="020F0502020204030204" pitchFamily="34" charset="0"/>
              <a:cs typeface="Calibri" panose="020F0502020204030204" pitchFamily="34" charset="0"/>
            </a:rPr>
            <a:t>: الوجهان والترقيق أولى</a:t>
          </a:r>
          <a:endParaRPr lang="en-CA" sz="9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897111" y="5154473"/>
        <a:ext cx="1137360" cy="1166507"/>
      </dsp:txXfrm>
    </dsp:sp>
    <dsp:sp modelId="{444D5353-6F32-704B-8E6B-4B833ACAC179}">
      <dsp:nvSpPr>
        <dsp:cNvPr id="0" name=""/>
        <dsp:cNvSpPr/>
      </dsp:nvSpPr>
      <dsp:spPr>
        <a:xfrm>
          <a:off x="7851975" y="984618"/>
          <a:ext cx="1493949" cy="4622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End of word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آخر الكلمة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874538" y="1007181"/>
        <a:ext cx="1448823" cy="417080"/>
      </dsp:txXfrm>
    </dsp:sp>
    <dsp:sp modelId="{3B4B7368-9B19-894C-84AD-F9403B2B044F}">
      <dsp:nvSpPr>
        <dsp:cNvPr id="0" name=""/>
        <dsp:cNvSpPr/>
      </dsp:nvSpPr>
      <dsp:spPr>
        <a:xfrm>
          <a:off x="7856276" y="1537460"/>
          <a:ext cx="1485348" cy="4460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Before it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حركة ما قبله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878050" y="1559234"/>
        <a:ext cx="1441800" cy="402488"/>
      </dsp:txXfrm>
    </dsp:sp>
    <dsp:sp modelId="{B5C57F68-04DC-F94B-A79F-30DEAFDAC5DF}">
      <dsp:nvSpPr>
        <dsp:cNvPr id="0" name=""/>
        <dsp:cNvSpPr/>
      </dsp:nvSpPr>
      <dsp:spPr>
        <a:xfrm>
          <a:off x="6338541" y="2074133"/>
          <a:ext cx="692668" cy="4121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Fat-hah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58659" y="2094251"/>
        <a:ext cx="652432" cy="371883"/>
      </dsp:txXfrm>
    </dsp:sp>
    <dsp:sp modelId="{62946697-3E8A-D746-86E3-46F64B66D84E}">
      <dsp:nvSpPr>
        <dsp:cNvPr id="0" name=""/>
        <dsp:cNvSpPr/>
      </dsp:nvSpPr>
      <dsp:spPr>
        <a:xfrm>
          <a:off x="6292824" y="2576889"/>
          <a:ext cx="784103" cy="412119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312942" y="2597007"/>
        <a:ext cx="743867" cy="371883"/>
      </dsp:txXfrm>
    </dsp:sp>
    <dsp:sp modelId="{8B058C87-8EC9-6D4C-966A-FEE4DE1A0C94}">
      <dsp:nvSpPr>
        <dsp:cNvPr id="0" name=""/>
        <dsp:cNvSpPr/>
      </dsp:nvSpPr>
      <dsp:spPr>
        <a:xfrm>
          <a:off x="7132287" y="2074133"/>
          <a:ext cx="882042" cy="4121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152405" y="2094251"/>
        <a:ext cx="841806" cy="371883"/>
      </dsp:txXfrm>
    </dsp:sp>
    <dsp:sp modelId="{2C57B6B1-C060-204E-863E-9F9731CD01B3}">
      <dsp:nvSpPr>
        <dsp:cNvPr id="0" name=""/>
        <dsp:cNvSpPr/>
      </dsp:nvSpPr>
      <dsp:spPr>
        <a:xfrm>
          <a:off x="7167564" y="2576889"/>
          <a:ext cx="811488" cy="412119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187682" y="2597007"/>
        <a:ext cx="771252" cy="371883"/>
      </dsp:txXfrm>
    </dsp:sp>
    <dsp:sp modelId="{381F7BAC-F8C4-2F49-A995-B6E28B301183}">
      <dsp:nvSpPr>
        <dsp:cNvPr id="0" name=""/>
        <dsp:cNvSpPr/>
      </dsp:nvSpPr>
      <dsp:spPr>
        <a:xfrm>
          <a:off x="7260809" y="3079644"/>
          <a:ext cx="624997" cy="357402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 kern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kern="120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278256" y="3097091"/>
        <a:ext cx="590103" cy="322508"/>
      </dsp:txXfrm>
    </dsp:sp>
    <dsp:sp modelId="{B57DF9B8-3918-8740-84D1-DE9584A54153}">
      <dsp:nvSpPr>
        <dsp:cNvPr id="0" name=""/>
        <dsp:cNvSpPr/>
      </dsp:nvSpPr>
      <dsp:spPr>
        <a:xfrm>
          <a:off x="6942201" y="3527683"/>
          <a:ext cx="1262214" cy="3424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Followed by a </a:t>
          </a:r>
          <a:r>
            <a:rPr lang="en-US" sz="900" b="1" kern="1200" dirty="0" err="1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Ya’a</a:t>
          </a: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that is removed in writing</a:t>
          </a:r>
          <a:b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</a:t>
          </a:r>
          <a:r>
            <a:rPr lang="ar-KW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بعدها ياء محذوفة رسماً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958916" y="3544398"/>
        <a:ext cx="1228784" cy="308972"/>
      </dsp:txXfrm>
    </dsp:sp>
    <dsp:sp modelId="{D933F9C6-55E5-3046-B673-A351353D4E1A}">
      <dsp:nvSpPr>
        <dsp:cNvPr id="0" name=""/>
        <dsp:cNvSpPr/>
      </dsp:nvSpPr>
      <dsp:spPr>
        <a:xfrm>
          <a:off x="7128055" y="3968804"/>
          <a:ext cx="890506" cy="82310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Stopping: both options but </a:t>
          </a:r>
          <a:r>
            <a:rPr lang="en-CA" sz="900" b="1" kern="1200" dirty="0" err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Tarqeeq</a:t>
          </a:r>
          <a:r>
            <a:rPr lang="en-C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 is better</a:t>
          </a:r>
          <a:br>
            <a:rPr lang="en-C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</a:br>
          <a:r>
            <a:rPr lang="ar-KW" sz="900" b="1" kern="1200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وقـفـاً </a:t>
          </a:r>
          <a:r>
            <a:rPr lang="ar-KW" sz="900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الوجهان </a:t>
          </a:r>
          <a:r>
            <a:rPr lang="ar-KW" sz="900" b="1" kern="1200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والترقيق أولى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168236" y="4008985"/>
        <a:ext cx="810144" cy="742743"/>
      </dsp:txXfrm>
    </dsp:sp>
    <dsp:sp modelId="{7BE07223-CB57-4641-B1FD-DD5688A00264}">
      <dsp:nvSpPr>
        <dsp:cNvPr id="0" name=""/>
        <dsp:cNvSpPr/>
      </dsp:nvSpPr>
      <dsp:spPr>
        <a:xfrm>
          <a:off x="8104966" y="2074133"/>
          <a:ext cx="692668" cy="4121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125084" y="2094251"/>
        <a:ext cx="652432" cy="371883"/>
      </dsp:txXfrm>
    </dsp:sp>
    <dsp:sp modelId="{BF4065E4-7D9B-4947-ACAF-F2855BAA97F9}">
      <dsp:nvSpPr>
        <dsp:cNvPr id="0" name=""/>
        <dsp:cNvSpPr/>
      </dsp:nvSpPr>
      <dsp:spPr>
        <a:xfrm>
          <a:off x="8104966" y="2576889"/>
          <a:ext cx="692668" cy="412119"/>
        </a:xfrm>
        <a:prstGeom prst="roundRect">
          <a:avLst/>
        </a:prstGeom>
        <a:solidFill>
          <a:schemeClr val="accent6"/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125084" y="2597007"/>
        <a:ext cx="652432" cy="371883"/>
      </dsp:txXfrm>
    </dsp:sp>
    <dsp:sp modelId="{D043E2A9-B346-BB41-B91B-3FF03FDB8630}">
      <dsp:nvSpPr>
        <dsp:cNvPr id="0" name=""/>
        <dsp:cNvSpPr/>
      </dsp:nvSpPr>
      <dsp:spPr>
        <a:xfrm>
          <a:off x="10166690" y="2074133"/>
          <a:ext cx="692668" cy="4121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Sokoun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السكون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186808" y="2094251"/>
        <a:ext cx="652432" cy="371883"/>
      </dsp:txXfrm>
    </dsp:sp>
    <dsp:sp modelId="{BBCC05F7-FE68-0C4D-B8FC-3F1D8492AE39}">
      <dsp:nvSpPr>
        <dsp:cNvPr id="0" name=""/>
        <dsp:cNvSpPr/>
      </dsp:nvSpPr>
      <dsp:spPr>
        <a:xfrm>
          <a:off x="9402994" y="2576889"/>
          <a:ext cx="2220059" cy="4121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Harakah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Before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Sokoun</a:t>
          </a:r>
          <a:b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حركة ما قبل السكون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423112" y="2597007"/>
        <a:ext cx="2179823" cy="371883"/>
      </dsp:txXfrm>
    </dsp:sp>
    <dsp:sp modelId="{F340D997-2338-E942-9674-F0710ED2D9CB}">
      <dsp:nvSpPr>
        <dsp:cNvPr id="0" name=""/>
        <dsp:cNvSpPr/>
      </dsp:nvSpPr>
      <dsp:spPr>
        <a:xfrm>
          <a:off x="9204904" y="3079644"/>
          <a:ext cx="725651" cy="4417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Fat-hah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الفتحة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226469" y="3101209"/>
        <a:ext cx="682521" cy="398640"/>
      </dsp:txXfrm>
    </dsp:sp>
    <dsp:sp modelId="{CEC288CB-4BF0-354A-BCF3-9DB35603DFFA}">
      <dsp:nvSpPr>
        <dsp:cNvPr id="0" name=""/>
        <dsp:cNvSpPr/>
      </dsp:nvSpPr>
      <dsp:spPr>
        <a:xfrm>
          <a:off x="9204904" y="3612050"/>
          <a:ext cx="725651" cy="4417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226469" y="3633615"/>
        <a:ext cx="682521" cy="398640"/>
      </dsp:txXfrm>
    </dsp:sp>
    <dsp:sp modelId="{96C03C21-0BAF-3A42-A63C-3876D326A3C4}">
      <dsp:nvSpPr>
        <dsp:cNvPr id="0" name=""/>
        <dsp:cNvSpPr/>
      </dsp:nvSpPr>
      <dsp:spPr>
        <a:xfrm>
          <a:off x="9268937" y="4144457"/>
          <a:ext cx="597586" cy="410066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kern="1200" dirty="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288955" y="4164475"/>
        <a:ext cx="557550" cy="370030"/>
      </dsp:txXfrm>
    </dsp:sp>
    <dsp:sp modelId="{1F465C45-5071-3E40-816A-4C58F6F252FA}">
      <dsp:nvSpPr>
        <dsp:cNvPr id="0" name=""/>
        <dsp:cNvSpPr/>
      </dsp:nvSpPr>
      <dsp:spPr>
        <a:xfrm>
          <a:off x="8109197" y="4645160"/>
          <a:ext cx="1413214" cy="6769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Followed by a </a:t>
          </a:r>
          <a:r>
            <a:rPr lang="en-US" sz="900" b="1" kern="1200" dirty="0" err="1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Ya’a</a:t>
          </a: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that is removed in writing</a:t>
          </a:r>
          <a:b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</a:b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</a:t>
          </a:r>
          <a:r>
            <a:rPr lang="ar-KW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بعدها ياء محذوفة رسماً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142244" y="4678207"/>
        <a:ext cx="1347120" cy="610885"/>
      </dsp:txXfrm>
    </dsp:sp>
    <dsp:sp modelId="{36DE6B1C-C8F1-634E-A75C-5F3B166A5CB3}">
      <dsp:nvSpPr>
        <dsp:cNvPr id="0" name=""/>
        <dsp:cNvSpPr/>
      </dsp:nvSpPr>
      <dsp:spPr>
        <a:xfrm>
          <a:off x="8109197" y="5420858"/>
          <a:ext cx="1413214" cy="6769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900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Stopping: both options but </a:t>
          </a:r>
          <a:r>
            <a:rPr lang="en-CA" sz="900" b="1" kern="1200" dirty="0" err="1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Tarqeeq</a:t>
          </a:r>
          <a:r>
            <a:rPr lang="en-C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  <a:t> is better</a:t>
          </a:r>
          <a:br>
            <a:rPr lang="en-CA" sz="900" b="1" kern="1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  <a:sym typeface="Calibri"/>
            </a:rPr>
          </a:br>
          <a:r>
            <a:rPr lang="ar-KW" sz="900" b="1" kern="1200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وقـفـاً </a:t>
          </a:r>
          <a:r>
            <a:rPr lang="ar-KW" sz="900" kern="12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الوجهان </a:t>
          </a:r>
          <a:r>
            <a:rPr lang="ar-KW" sz="900" b="1" kern="1200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والترقيق أولى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142244" y="5453905"/>
        <a:ext cx="1347120" cy="610885"/>
      </dsp:txXfrm>
    </dsp:sp>
    <dsp:sp modelId="{9E026740-2F36-AC4A-A4D1-CB01C29553FF}">
      <dsp:nvSpPr>
        <dsp:cNvPr id="0" name=""/>
        <dsp:cNvSpPr/>
      </dsp:nvSpPr>
      <dsp:spPr>
        <a:xfrm>
          <a:off x="9613048" y="4645160"/>
          <a:ext cx="1413214" cy="67697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Preceded by </a:t>
          </a:r>
          <a:r>
            <a:rPr lang="en-US" sz="900" b="1" kern="1200" dirty="0" err="1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Ya’a</a:t>
          </a:r>
          <a:r>
            <a:rPr lang="en-US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 Leen or Madd </a:t>
          </a:r>
          <a:r>
            <a:rPr lang="ar-KW" sz="900" b="1" kern="1200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rPr>
            <a:t>قبلها ياء لينة أو مدية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646095" y="4678207"/>
        <a:ext cx="1347120" cy="610885"/>
      </dsp:txXfrm>
    </dsp:sp>
    <dsp:sp modelId="{B3D75B8A-96EB-234A-A59F-B83E12DA60CE}">
      <dsp:nvSpPr>
        <dsp:cNvPr id="0" name=""/>
        <dsp:cNvSpPr/>
      </dsp:nvSpPr>
      <dsp:spPr>
        <a:xfrm>
          <a:off x="9932831" y="5412776"/>
          <a:ext cx="773650" cy="3425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مرققة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949551" y="5429496"/>
        <a:ext cx="740210" cy="309079"/>
      </dsp:txXfrm>
    </dsp:sp>
    <dsp:sp modelId="{CBE5BDAF-BC5B-D343-951B-901D8C4870AB}">
      <dsp:nvSpPr>
        <dsp:cNvPr id="0" name=""/>
        <dsp:cNvSpPr/>
      </dsp:nvSpPr>
      <dsp:spPr>
        <a:xfrm>
          <a:off x="10021192" y="3079644"/>
          <a:ext cx="725651" cy="4417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Dammah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الضمة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042757" y="3101209"/>
        <a:ext cx="682521" cy="398640"/>
      </dsp:txXfrm>
    </dsp:sp>
    <dsp:sp modelId="{98A0E077-4854-2046-BB85-8760DC0DC069}">
      <dsp:nvSpPr>
        <dsp:cNvPr id="0" name=""/>
        <dsp:cNvSpPr/>
      </dsp:nvSpPr>
      <dsp:spPr>
        <a:xfrm>
          <a:off x="10021192" y="3612050"/>
          <a:ext cx="725651" cy="4417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042757" y="3633615"/>
        <a:ext cx="682521" cy="398640"/>
      </dsp:txXfrm>
    </dsp:sp>
    <dsp:sp modelId="{E381E45A-9F7F-9944-90EA-CE4727631EF5}">
      <dsp:nvSpPr>
        <dsp:cNvPr id="0" name=""/>
        <dsp:cNvSpPr/>
      </dsp:nvSpPr>
      <dsp:spPr>
        <a:xfrm>
          <a:off x="11095492" y="3079644"/>
          <a:ext cx="725651" cy="4417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Kasrah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الكسرة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117057" y="3101209"/>
        <a:ext cx="682521" cy="398640"/>
      </dsp:txXfrm>
    </dsp:sp>
    <dsp:sp modelId="{287E7526-1A24-2B4E-902F-D0E095110133}">
      <dsp:nvSpPr>
        <dsp:cNvPr id="0" name=""/>
        <dsp:cNvSpPr/>
      </dsp:nvSpPr>
      <dsp:spPr>
        <a:xfrm>
          <a:off x="11095492" y="3612050"/>
          <a:ext cx="725651" cy="44177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400" kern="1200" dirty="0">
              <a:latin typeface="Calibri" panose="020F0502020204030204" pitchFamily="34" charset="0"/>
              <a:cs typeface="Calibri" panose="020F0502020204030204" pitchFamily="34" charset="0"/>
            </a:rPr>
            <a:t>الترقيق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117057" y="3633615"/>
        <a:ext cx="682521" cy="398640"/>
      </dsp:txXfrm>
    </dsp:sp>
    <dsp:sp modelId="{6D709621-7E52-DB44-9FBB-2AF304F58A20}">
      <dsp:nvSpPr>
        <dsp:cNvPr id="0" name=""/>
        <dsp:cNvSpPr/>
      </dsp:nvSpPr>
      <dsp:spPr>
        <a:xfrm>
          <a:off x="11197704" y="4144457"/>
          <a:ext cx="521227" cy="422747"/>
        </a:xfrm>
        <a:prstGeom prst="roundRect">
          <a:avLst/>
        </a:prstGeom>
        <a:solidFill>
          <a:schemeClr val="accent3"/>
        </a:solidFill>
        <a:ln w="1905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>
              <a:latin typeface="Calibri" panose="020F0502020204030204" pitchFamily="34" charset="0"/>
              <a:cs typeface="Calibri" panose="020F0502020204030204" pitchFamily="34" charset="0"/>
            </a:rPr>
            <a:t>Except</a:t>
          </a:r>
          <a:br>
            <a:rPr lang="en-US" sz="1200" kern="120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1200" kern="1200">
              <a:latin typeface="Calibri" panose="020F0502020204030204" pitchFamily="34" charset="0"/>
              <a:cs typeface="Calibri" panose="020F0502020204030204" pitchFamily="34" charset="0"/>
            </a:rPr>
            <a:t>إلا</a:t>
          </a:r>
          <a:endParaRPr lang="en-US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218341" y="4165094"/>
        <a:ext cx="479953" cy="381473"/>
      </dsp:txXfrm>
    </dsp:sp>
    <dsp:sp modelId="{21EF7A81-4DB4-6D44-85CC-AC0905A1E75E}">
      <dsp:nvSpPr>
        <dsp:cNvPr id="0" name=""/>
        <dsp:cNvSpPr/>
      </dsp:nvSpPr>
      <dsp:spPr>
        <a:xfrm>
          <a:off x="11116899" y="4657840"/>
          <a:ext cx="682836" cy="5796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  <a:t>Sakin: </a:t>
          </a:r>
          <a:r>
            <a:rPr lang="en-US" sz="900" kern="1200" dirty="0" err="1">
              <a:latin typeface="Calibri" panose="020F0502020204030204" pitchFamily="34" charset="0"/>
              <a:cs typeface="Calibri" panose="020F0502020204030204" pitchFamily="34" charset="0"/>
            </a:rPr>
            <a:t>Isti'laa</a:t>
          </a:r>
          <a: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  <a:t>'</a:t>
          </a:r>
          <a:b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kern="1200" dirty="0">
              <a:latin typeface="Calibri" panose="020F0502020204030204" pitchFamily="34" charset="0"/>
              <a:cs typeface="Calibri" panose="020F0502020204030204" pitchFamily="34" charset="0"/>
            </a:rPr>
            <a:t>الساكن حرف استعلاء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145197" y="4686138"/>
        <a:ext cx="626240" cy="523090"/>
      </dsp:txXfrm>
    </dsp:sp>
    <dsp:sp modelId="{DAD36C29-834F-9F46-963F-104A7B27BB5B}">
      <dsp:nvSpPr>
        <dsp:cNvPr id="0" name=""/>
        <dsp:cNvSpPr/>
      </dsp:nvSpPr>
      <dsp:spPr>
        <a:xfrm>
          <a:off x="11116899" y="5328163"/>
          <a:ext cx="682836" cy="5796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  <a:t>Both Option</a:t>
          </a:r>
          <a:b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kern="1200" dirty="0">
              <a:latin typeface="Calibri" panose="020F0502020204030204" pitchFamily="34" charset="0"/>
              <a:cs typeface="Calibri" panose="020F0502020204030204" pitchFamily="34" charset="0"/>
            </a:rPr>
            <a:t>الوجهان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145197" y="5356461"/>
        <a:ext cx="626240" cy="523090"/>
      </dsp:txXfrm>
    </dsp:sp>
    <dsp:sp modelId="{ABC2DBFB-506A-D94A-999E-AF6E63A8BC05}">
      <dsp:nvSpPr>
        <dsp:cNvPr id="0" name=""/>
        <dsp:cNvSpPr/>
      </dsp:nvSpPr>
      <dsp:spPr>
        <a:xfrm>
          <a:off x="10730163" y="5998485"/>
          <a:ext cx="682836" cy="5796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latin typeface="Calibri" panose="020F0502020204030204" pitchFamily="34" charset="0"/>
              <a:cs typeface="Calibri" panose="020F0502020204030204" pitchFamily="34" charset="0"/>
            </a:rPr>
            <a:t>Tafkheem</a:t>
          </a:r>
          <a: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  <a:t> in Better</a:t>
          </a:r>
          <a:b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kern="1200" dirty="0">
              <a:latin typeface="Calibri" panose="020F0502020204030204" pitchFamily="34" charset="0"/>
              <a:cs typeface="Calibri" panose="020F0502020204030204" pitchFamily="34" charset="0"/>
            </a:rPr>
            <a:t>التفخيم أولى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758461" y="6026783"/>
        <a:ext cx="626240" cy="523090"/>
      </dsp:txXfrm>
    </dsp:sp>
    <dsp:sp modelId="{DE6AD3EA-18A1-E544-A9F4-F845078FB7FE}">
      <dsp:nvSpPr>
        <dsp:cNvPr id="0" name=""/>
        <dsp:cNvSpPr/>
      </dsp:nvSpPr>
      <dsp:spPr>
        <a:xfrm>
          <a:off x="11503636" y="5998485"/>
          <a:ext cx="682836" cy="5796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 err="1">
              <a:latin typeface="Calibri" panose="020F0502020204030204" pitchFamily="34" charset="0"/>
              <a:cs typeface="Calibri" panose="020F0502020204030204" pitchFamily="34" charset="0"/>
            </a:rPr>
            <a:t>Tarqeeq</a:t>
          </a:r>
          <a: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  <a:t> is better</a:t>
          </a:r>
          <a:br>
            <a:rPr lang="en-US" sz="9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ar-SA" sz="900" kern="1200" dirty="0">
              <a:latin typeface="Calibri" panose="020F0502020204030204" pitchFamily="34" charset="0"/>
              <a:cs typeface="Calibri" panose="020F0502020204030204" pitchFamily="34" charset="0"/>
            </a:rPr>
            <a:t>الترقيق أولى</a:t>
          </a:r>
          <a:endParaRPr lang="en-US" sz="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531934" y="6026783"/>
        <a:ext cx="626240" cy="523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70EC-E45D-8B42-A206-5A0755A07423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795-7CEA-844F-850D-B32E7DFE0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56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91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DC326-7C62-7BC3-953C-0A197C45A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BA6458-2EE8-8522-5131-1C4C77D3E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69B2F1-9B38-196B-6179-0A1F72B76C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AFBE1-C63C-8BC0-7458-604BB70D5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01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41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6C6E-AD00-8BA6-9DEE-565066D9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0909"/>
            <a:ext cx="9144000" cy="1810326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B8C30-B949-B6B5-E77E-F1CECC99D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227"/>
            <a:ext cx="9144000" cy="593436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0751-C56A-265D-AE1B-2C53D005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B9030A2-C249-8546-A0FF-B81EC141B31A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4F7D3-57CD-2268-EA3B-F889F07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0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A989B-8734-2F7B-A29F-9BEDB4B09898}"/>
              </a:ext>
            </a:extLst>
          </p:cNvPr>
          <p:cNvSpPr/>
          <p:nvPr userDrawn="1"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B3B53-445D-0427-9A64-C6D149F004C9}"/>
              </a:ext>
            </a:extLst>
          </p:cNvPr>
          <p:cNvSpPr/>
          <p:nvPr userDrawn="1"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2FEB-8983-2623-2402-5F9A3EE63640}"/>
              </a:ext>
            </a:extLst>
          </p:cNvPr>
          <p:cNvSpPr/>
          <p:nvPr userDrawn="1"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618560-0859-6836-F386-A7D04CA5463A}"/>
              </a:ext>
            </a:extLst>
          </p:cNvPr>
          <p:cNvSpPr/>
          <p:nvPr userDrawn="1"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A3728A-3ACC-B08F-9720-4AF63E0FB4BC}"/>
              </a:ext>
            </a:extLst>
          </p:cNvPr>
          <p:cNvSpPr/>
          <p:nvPr userDrawn="1"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1A462-B12E-B831-CB7E-0303871E324D}"/>
              </a:ext>
            </a:extLst>
          </p:cNvPr>
          <p:cNvSpPr/>
          <p:nvPr userDrawn="1"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EEBBA-9157-BF8F-C1D9-1CB15E7EAC5E}"/>
              </a:ext>
            </a:extLst>
          </p:cNvPr>
          <p:cNvSpPr/>
          <p:nvPr userDrawn="1"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43874-FABC-3673-97AA-1D992B559E5A}"/>
              </a:ext>
            </a:extLst>
          </p:cNvPr>
          <p:cNvSpPr/>
          <p:nvPr userDrawn="1"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F19B75-D71D-3480-BD9B-A441A6AC0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3712" y="237209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2B7D550-DD54-E472-0E81-11F0EEEDD0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2" y="323135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9D56A76-73B9-84F3-E0C5-E70446E782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63451" y="4095300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805856E-B599-974E-BBD4-D016DFFFB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3450" y="4954564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7352E730-F625-3287-C43E-BF74B54F9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1513" y="2369752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8A046BF0-6A1E-0B0B-C5C7-FC1EB3BB3E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21513" y="3229016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F1FEE23-1667-A1D9-EBFF-C430D1B06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1252" y="409296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B633B89D-2BED-C8A4-CF17-07A6DEA6C6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1251" y="495222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1485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 - Section Header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Content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1397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Section Header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7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17955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 - Section Header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and Content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6122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 - Section Head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4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and Cont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43244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 - 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and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886353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 - Section Header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and Cont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50565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3951-8C8C-0D43-9F24-866F294D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BE218-3992-377B-3DB2-BD96296B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13FC8-B436-6C31-3C04-F0E85DEF6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4153-C65D-B57A-FD41-861E8DA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7CCB-DF44-C947-9AFE-B3E50DBA7365}" type="datetime1">
              <a:rPr lang="en-CA" smtClean="0"/>
              <a:t>2026-09-03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6F257-5FA5-A110-35A4-526063C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13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84C9-AC6A-894D-94CF-CB84B4C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7CBA-F8FD-75E7-6945-F30829EE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47640-2AD2-02B9-712D-4C42C3D8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C12D0-E542-5525-385E-0F1F83B36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ED9B8A-D5F4-4AD9-E3E2-FFB78FBBE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4969E-33B4-940C-319F-C248E81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104D-C1DC-2F48-8E63-8F01A0A9D844}" type="datetime1">
              <a:rPr lang="en-CA" smtClean="0"/>
              <a:t>2026-09-03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52990-F000-C532-3E2A-5404E9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8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55-B0F0-1B8E-0C51-6A60091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94F7-C132-9FED-304E-73F3919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81756-313C-AB40-9704-E58B03B2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B42BE-1348-85FF-8224-00FD7252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079-7C69-9634-892F-F807954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0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E95-6A42-AD43-8F1D-1E3E7FEE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A6278-8C21-2496-9F9F-77E86EC92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9DD4-6DF7-9408-D14E-A6731D90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CAA81-6A27-CF2A-CFC4-F10569B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A390-E148-6F4C-8A3E-F6067CD3D790}" type="datetime1">
              <a:rPr lang="en-CA" smtClean="0"/>
              <a:t>2026-09-03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209F7-8EB0-72BE-753B-3F980382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1FE6EB-0FCB-650E-3C5B-565055BB1ACD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19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839E-E227-DC88-1579-B90618AE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EE278-B200-0D68-4B05-3152233F6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4EF3-16C0-AFA5-E4BF-38F1175A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453F-E384-D96B-AD9D-29A72DCF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0D0C-4E9D-FB44-82F6-967C41EC5102}" type="datetime1">
              <a:rPr lang="en-CA" smtClean="0"/>
              <a:t>2026-09-03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63F9F-AFD8-44FA-F282-347D977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1D6CB9-A9E2-AEAA-1A8F-196B14744DCB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08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5DEC-4FE5-3658-F77E-E9C89EE5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86D07-F6F6-DD4A-AC58-F9938E2EE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CADE7-3ECE-90E0-7F9E-74BA629F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0C23-D7F9-7142-8E5F-82FAD29A8F28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3E94-EC16-59D7-AAFF-C4760F7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32955-7EA2-030C-3374-A0D917A1D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15095-5230-5428-0C30-73CB596F1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89A60-4C9A-B245-408A-B9CAF70F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1C3E-14E1-6B4B-807E-FA713E2E57BC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DF88-13AF-7C74-11AA-680419B7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E450FB-A580-D209-54B0-14F5F8D80293}"/>
              </a:ext>
            </a:extLst>
          </p:cNvPr>
          <p:cNvCxnSpPr/>
          <p:nvPr userDrawn="1"/>
        </p:nvCxnSpPr>
        <p:spPr>
          <a:xfrm>
            <a:off x="8709215" y="365125"/>
            <a:ext cx="0" cy="581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3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9D987-CF2A-F8DF-08A6-70F8AED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2026-09-03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BAEE-E242-0879-1E06-3515F3C8C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F78F5-B166-E248-B387-4EB49DC8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6AA93-F721-EF8E-0AF8-A65939B84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F4A14-2478-AC95-13EC-665CB2F8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4A58BD6-3AB1-C844-A98B-E93A9A4479B9}" type="datetime1">
              <a:rPr lang="en-CA" smtClean="0"/>
              <a:t>2026-09-03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9802-A60C-EB74-D9DE-59BE252D9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60" r:id="rId5"/>
    <p:sldLayoutId id="2147483661" r:id="rId6"/>
    <p:sldLayoutId id="2147483662" r:id="rId7"/>
    <p:sldLayoutId id="2147483664" r:id="rId8"/>
    <p:sldLayoutId id="2147483663" r:id="rId9"/>
    <p:sldLayoutId id="2147483665" r:id="rId10"/>
    <p:sldLayoutId id="2147483668" r:id="rId11"/>
    <p:sldLayoutId id="2147483667" r:id="rId12"/>
    <p:sldLayoutId id="2147483670" r:id="rId13"/>
    <p:sldLayoutId id="2147483669" r:id="rId14"/>
    <p:sldLayoutId id="2147483666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  <p:sldLayoutId id="2147483672" r:id="rId2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000E-9E1C-7C9C-9AD3-DADE6D132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r>
              <a:rPr lang="en-US" dirty="0"/>
              <a:t> and </a:t>
            </a:r>
            <a:r>
              <a:rPr lang="en-US" dirty="0" err="1"/>
              <a:t>Tarqeeq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EDB0-8030-F643-ECCF-B89E2362D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التفخيم والترقيق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4F463-C951-DC17-79CD-E3D9A120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5ADE-9F84-644D-A6A6-30F6F89B54E3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D30D7-76A4-3B53-9D92-ACE0EBA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636-8FAC-CCA0-E81C-DB8719E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E12B-FF29-2E63-5152-FD645EC0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53E9B-71F7-5779-7E30-82FD211A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6446D-C379-4214-EDCB-842A3930291E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8873D8-F25A-47BA-12B0-9866FE3ED844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CF7DF-F2E9-B3DE-0EC8-5331E20DCE96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67E7C9-750D-46FB-8CCF-B693AA6AAE89}"/>
              </a:ext>
            </a:extLst>
          </p:cNvPr>
          <p:cNvSpPr/>
          <p:nvPr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A4DB1-7453-EBEB-640F-9759B2967615}"/>
              </a:ext>
            </a:extLst>
          </p:cNvPr>
          <p:cNvSpPr txBox="1"/>
          <p:nvPr/>
        </p:nvSpPr>
        <p:spPr>
          <a:xfrm>
            <a:off x="1763448" y="230812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Introduction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0C902-92E0-F522-6D6F-5EA76302F726}"/>
              </a:ext>
            </a:extLst>
          </p:cNvPr>
          <p:cNvSpPr txBox="1"/>
          <p:nvPr/>
        </p:nvSpPr>
        <p:spPr>
          <a:xfrm>
            <a:off x="1763448" y="316271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Tafkheem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48DDE-6C33-4337-06F8-B21A5B10AC06}"/>
              </a:ext>
            </a:extLst>
          </p:cNvPr>
          <p:cNvSpPr txBox="1"/>
          <p:nvPr/>
        </p:nvSpPr>
        <p:spPr>
          <a:xfrm>
            <a:off x="1763448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Tarqeeq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9C643-AC26-E1DD-64CD-CC501C9FB60B}"/>
              </a:ext>
            </a:extLst>
          </p:cNvPr>
          <p:cNvSpPr txBox="1"/>
          <p:nvPr/>
        </p:nvSpPr>
        <p:spPr>
          <a:xfrm>
            <a:off x="1763448" y="488723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Alternating Letters</a:t>
            </a:r>
          </a:p>
        </p:txBody>
      </p:sp>
    </p:spTree>
    <p:extLst>
      <p:ext uri="{BB962C8B-B14F-4D97-AF65-F5344CB8AC3E}">
        <p14:creationId xmlns:p14="http://schemas.microsoft.com/office/powerpoint/2010/main" val="260144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35A-C2A0-018F-B692-A989FBA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629C-B112-AEBB-471C-3AC3592C3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88FB0-CFD1-37B5-FDF2-F916B5DF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64011-DE44-A984-59B7-13E855E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59F9-1184-3227-0A8C-D5AA8BCB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i="1" dirty="0" err="1"/>
              <a:t>Tafkheem</a:t>
            </a:r>
            <a:r>
              <a:rPr lang="en-US" dirty="0"/>
              <a:t>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تعريف المفخيم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D1DD0-C865-67D0-178B-62FAC66A8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Magnification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التسمين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The letter is pronounced in a manner that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magnifies its sound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 that its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echo fills the mouth cavity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سمن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يدخل على صوت الحرف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فيمتلئ الفم بصداه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0CC10-52E5-4C41-EE87-9C5FCE56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74BF3-64D5-1E78-C1E0-3075AB010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A587D6-B9CB-3E39-E4DE-176E86E34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4F93F9-7376-604D-B677-D07DD4BA5CAC}"/>
              </a:ext>
            </a:extLst>
          </p:cNvPr>
          <p:cNvGrpSpPr/>
          <p:nvPr/>
        </p:nvGrpSpPr>
        <p:grpSpPr>
          <a:xfrm>
            <a:off x="7888942" y="2147164"/>
            <a:ext cx="3626224" cy="3708260"/>
            <a:chOff x="2443549" y="2021684"/>
            <a:chExt cx="2965983" cy="30651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9CB3FF2-6C83-7A1E-5FF3-B14DACED3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0780" t="45337" r="5373" b="44811"/>
            <a:stretch>
              <a:fillRect/>
            </a:stretch>
          </p:blipFill>
          <p:spPr>
            <a:xfrm>
              <a:off x="2443549" y="2183027"/>
              <a:ext cx="2857500" cy="2903838"/>
            </a:xfrm>
            <a:prstGeom prst="roundRect">
              <a:avLst>
                <a:gd name="adj" fmla="val 8757"/>
              </a:avLst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076A4B1-F559-8F5E-A5C9-226E070E6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0780" t="53321" r="16055" b="44811"/>
            <a:stretch>
              <a:fillRect/>
            </a:stretch>
          </p:blipFill>
          <p:spPr>
            <a:xfrm rot="562409">
              <a:off x="4756443" y="2021684"/>
              <a:ext cx="653089" cy="550533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562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FA1AC-8EAF-A6A4-B47B-35FA45B99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00D6-E827-5820-4EBA-912685ADC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</a:t>
            </a:r>
            <a:r>
              <a:rPr lang="en-US" i="1" dirty="0" err="1"/>
              <a:t>Tarqeeq</a:t>
            </a:r>
            <a:r>
              <a:rPr lang="en-US" dirty="0"/>
              <a:t>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الترقيق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DB618-72B1-FB14-D0BF-853D70D01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Lex: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Thinning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التنحيف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The letter is pronounced in a manner that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magnifies its sound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 that its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echo fills the mouth cavity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نحول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يدخل على صوت الحرف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فل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يمتلئ الفم بصداه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A5CDD-51C4-7B3D-D7C7-EC18CAB87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02439E-202A-6AB4-1AD1-8ADCB7EE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FEEE60F-D667-EB24-9391-DD25B7FD26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B1EB16-8084-8C79-A491-D9FD6B0A9B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70" t="45348" r="34509" b="44800"/>
          <a:stretch>
            <a:fillRect/>
          </a:stretch>
        </p:blipFill>
        <p:spPr>
          <a:xfrm>
            <a:off x="7996518" y="2342357"/>
            <a:ext cx="3386016" cy="3513067"/>
          </a:xfrm>
          <a:prstGeom prst="roundRect">
            <a:avLst>
              <a:gd name="adj" fmla="val 8757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C075BA-9C93-6A21-B95E-8F2F294D05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10716696" y="2147164"/>
            <a:ext cx="798470" cy="6660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1046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F47EC-F6C8-5E9B-B765-CBFDCDE76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7084F-E39E-B7E4-9948-8BAE56B57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D2BF09-7955-913E-FBCC-598036E3B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3188FD-CC77-055A-5593-603ABACAE3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15CC96-2F75-D3AD-415C-860F1A19BF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10716696" y="2147164"/>
            <a:ext cx="798470" cy="666036"/>
          </a:xfrm>
          <a:prstGeom prst="ellipse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28ED160D-D8B3-059C-3839-C9B85A0C6633}"/>
              </a:ext>
            </a:extLst>
          </p:cNvPr>
          <p:cNvSpPr txBox="1">
            <a:spLocks/>
          </p:cNvSpPr>
          <p:nvPr/>
        </p:nvSpPr>
        <p:spPr>
          <a:xfrm>
            <a:off x="838200" y="797859"/>
            <a:ext cx="10515600" cy="892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/>
              <a:t>Harakah</a:t>
            </a:r>
            <a:r>
              <a:rPr lang="en-US" sz="2800" dirty="0"/>
              <a:t> </a:t>
            </a:r>
            <a:r>
              <a:rPr lang="en-US" sz="2800" dirty="0" err="1"/>
              <a:t>Suplementing</a:t>
            </a:r>
            <a:r>
              <a:rPr lang="en-US" sz="2800" dirty="0"/>
              <a:t> </a:t>
            </a:r>
            <a:r>
              <a:rPr lang="en-US" sz="2800" dirty="0" err="1"/>
              <a:t>Tafkheem</a:t>
            </a:r>
            <a:r>
              <a:rPr lang="en-US" sz="2800" dirty="0"/>
              <a:t> &amp; </a:t>
            </a:r>
            <a:r>
              <a:rPr lang="en-US" sz="2800" dirty="0" err="1"/>
              <a:t>Tarqeeq</a:t>
            </a:r>
            <a:r>
              <a:rPr lang="en-US" sz="2800" dirty="0"/>
              <a:t> </a:t>
            </a: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معاونة الحركة</a:t>
            </a:r>
            <a:r>
              <a:rPr lang="ar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800" dirty="0"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" sz="2800" dirty="0">
                <a:latin typeface="Calibri" panose="020F0502020204030204" pitchFamily="34" charset="0"/>
                <a:cs typeface="Calibri" panose="020F0502020204030204" pitchFamily="34" charset="0"/>
              </a:rPr>
              <a:t>لتفخيم والترقيق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8AC3F5ED-9AC8-F43B-D3EE-DEAF63AE80BC}"/>
              </a:ext>
            </a:extLst>
          </p:cNvPr>
          <p:cNvSpPr txBox="1"/>
          <p:nvPr/>
        </p:nvSpPr>
        <p:spPr>
          <a:xfrm>
            <a:off x="838200" y="2139741"/>
            <a:ext cx="105156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200" b="1" dirty="0">
                <a:solidFill>
                  <a:srgbClr val="C00000"/>
                </a:solidFill>
                <a:cs typeface="Calibri"/>
                <a:sym typeface="Calibri"/>
              </a:rPr>
              <a:t>Reshaping the mouth </a:t>
            </a:r>
            <a:r>
              <a:rPr lang="ar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تباعد الفك</a:t>
            </a:r>
            <a:endParaRPr lang="en-CA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72CBF1-9636-6504-449B-D64A2C3FDB59}"/>
              </a:ext>
            </a:extLst>
          </p:cNvPr>
          <p:cNvSpPr txBox="1"/>
          <p:nvPr/>
        </p:nvSpPr>
        <p:spPr>
          <a:xfrm>
            <a:off x="838200" y="5541573"/>
            <a:ext cx="237343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ln w="0"/>
              </a:rPr>
              <a:t>Low</a:t>
            </a:r>
            <a:endParaRPr lang="ar-SA" sz="2800" dirty="0">
              <a:ln w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82D220-8ACF-1B7F-1ABC-6E70A60EAF41}"/>
              </a:ext>
            </a:extLst>
          </p:cNvPr>
          <p:cNvSpPr txBox="1"/>
          <p:nvPr/>
        </p:nvSpPr>
        <p:spPr>
          <a:xfrm>
            <a:off x="838200" y="4764848"/>
            <a:ext cx="238060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ln w="0"/>
              </a:rPr>
              <a:t>Medium</a:t>
            </a:r>
            <a:endParaRPr lang="ar-SA" sz="2800" dirty="0">
              <a:ln w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D8EE62-5CE4-042F-F612-78F4A1CE7691}"/>
              </a:ext>
            </a:extLst>
          </p:cNvPr>
          <p:cNvSpPr txBox="1"/>
          <p:nvPr/>
        </p:nvSpPr>
        <p:spPr>
          <a:xfrm>
            <a:off x="838200" y="4017538"/>
            <a:ext cx="238060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800" dirty="0">
                <a:ln w="0"/>
              </a:rPr>
              <a:t>High</a:t>
            </a:r>
            <a:endParaRPr lang="ar-SA" sz="2800" dirty="0">
              <a:ln w="0"/>
            </a:endParaRPr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02CE9E70-3572-3838-132A-994F3345F502}"/>
              </a:ext>
            </a:extLst>
          </p:cNvPr>
          <p:cNvSpPr/>
          <p:nvPr/>
        </p:nvSpPr>
        <p:spPr>
          <a:xfrm>
            <a:off x="838200" y="2948566"/>
            <a:ext cx="4357076" cy="828196"/>
          </a:xfrm>
          <a:prstGeom prst="roundRect">
            <a:avLst>
              <a:gd name="adj" fmla="val 25458"/>
            </a:avLst>
          </a:prstGeom>
          <a:solidFill>
            <a:schemeClr val="tx2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/>
              <a:t>Echo Level</a:t>
            </a:r>
            <a:endParaRPr lang="ar-S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B8F3FC-5929-1941-2151-4D63A38D0635}"/>
              </a:ext>
            </a:extLst>
          </p:cNvPr>
          <p:cNvSpPr txBox="1"/>
          <p:nvPr/>
        </p:nvSpPr>
        <p:spPr>
          <a:xfrm>
            <a:off x="3671275" y="4017538"/>
            <a:ext cx="18781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2800" dirty="0">
                <a:cs typeface="Calibri" panose="020F0502020204030204" pitchFamily="34" charset="0"/>
              </a:rPr>
              <a:t>Fat-hah</a:t>
            </a:r>
            <a:endParaRPr lang="ar-SA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4B4A52-5778-1F7B-4FB2-EF8C217E98FC}"/>
              </a:ext>
            </a:extLst>
          </p:cNvPr>
          <p:cNvSpPr txBox="1"/>
          <p:nvPr/>
        </p:nvSpPr>
        <p:spPr>
          <a:xfrm>
            <a:off x="3671276" y="4764848"/>
            <a:ext cx="18781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2800" dirty="0" err="1">
                <a:cs typeface="Calibri" panose="020F0502020204030204" pitchFamily="34" charset="0"/>
              </a:rPr>
              <a:t>Dammah</a:t>
            </a:r>
            <a:endParaRPr lang="ar-SA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2DAAB1-4076-A331-1BBE-6DC950B55936}"/>
              </a:ext>
            </a:extLst>
          </p:cNvPr>
          <p:cNvSpPr txBox="1"/>
          <p:nvPr/>
        </p:nvSpPr>
        <p:spPr>
          <a:xfrm>
            <a:off x="3671274" y="5541573"/>
            <a:ext cx="18781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2800" dirty="0" err="1">
                <a:cs typeface="Calibri" panose="020F0502020204030204" pitchFamily="34" charset="0"/>
              </a:rPr>
              <a:t>Kasrah</a:t>
            </a:r>
            <a:endParaRPr lang="ar-SA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05FFBB-2165-4078-274F-460B3073B1FF}"/>
              </a:ext>
            </a:extLst>
          </p:cNvPr>
          <p:cNvCxnSpPr/>
          <p:nvPr/>
        </p:nvCxnSpPr>
        <p:spPr>
          <a:xfrm>
            <a:off x="6096000" y="4303986"/>
            <a:ext cx="15187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D793F26-FC76-A650-2B00-06FC043E1AB2}"/>
              </a:ext>
            </a:extLst>
          </p:cNvPr>
          <p:cNvCxnSpPr/>
          <p:nvPr/>
        </p:nvCxnSpPr>
        <p:spPr>
          <a:xfrm>
            <a:off x="6111766" y="5008179"/>
            <a:ext cx="15187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7E6C4E-B509-D130-F4D0-DA36E12B9A51}"/>
              </a:ext>
            </a:extLst>
          </p:cNvPr>
          <p:cNvCxnSpPr/>
          <p:nvPr/>
        </p:nvCxnSpPr>
        <p:spPr>
          <a:xfrm>
            <a:off x="6096000" y="5796455"/>
            <a:ext cx="151874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7BF21D3-F903-CFE4-B6CA-3FF71B4C6612}"/>
              </a:ext>
            </a:extLst>
          </p:cNvPr>
          <p:cNvSpPr txBox="1"/>
          <p:nvPr/>
        </p:nvSpPr>
        <p:spPr>
          <a:xfrm>
            <a:off x="8161285" y="4030635"/>
            <a:ext cx="18781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2800" dirty="0" err="1">
                <a:cs typeface="Calibri" panose="020F0502020204030204" pitchFamily="34" charset="0"/>
              </a:rPr>
              <a:t>Tafkheem</a:t>
            </a:r>
            <a:endParaRPr lang="ar-SA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01BF87-C745-6677-3213-CF2FD5F5F5FF}"/>
              </a:ext>
            </a:extLst>
          </p:cNvPr>
          <p:cNvSpPr txBox="1"/>
          <p:nvPr/>
        </p:nvSpPr>
        <p:spPr>
          <a:xfrm>
            <a:off x="8161284" y="4764848"/>
            <a:ext cx="18781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2800" dirty="0" err="1">
                <a:cs typeface="Calibri" panose="020F0502020204030204" pitchFamily="34" charset="0"/>
              </a:rPr>
              <a:t>Tafkheem</a:t>
            </a:r>
            <a:endParaRPr lang="ar-SA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417BAB-3781-5AFE-EB8C-4C5628EA3BE5}"/>
              </a:ext>
            </a:extLst>
          </p:cNvPr>
          <p:cNvSpPr txBox="1"/>
          <p:nvPr/>
        </p:nvSpPr>
        <p:spPr>
          <a:xfrm>
            <a:off x="8161283" y="5536921"/>
            <a:ext cx="18781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2800" dirty="0" err="1">
                <a:cs typeface="Calibri" panose="020F0502020204030204" pitchFamily="34" charset="0"/>
              </a:rPr>
              <a:t>Tarqeeq</a:t>
            </a:r>
            <a:endParaRPr lang="ar-SA" sz="2800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8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5BA37-86A1-11B6-5F87-F30EC47DE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30C7A-333D-DF2F-6034-AB9D3BDD5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Classification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90C6B-3C4A-7F6D-DC59-02C9F83A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0E3624-02E5-21C4-C4D2-07F2800E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155AE7-0A80-67D8-FF67-CC071E390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4F2E03-5F47-2D0B-6394-7046AC6EBE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10716696" y="2147164"/>
            <a:ext cx="798470" cy="666036"/>
          </a:xfrm>
          <a:prstGeom prst="ellipse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4633059-7DE6-4D0B-ECE0-E7B69B7E97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2382228"/>
              </p:ext>
            </p:extLst>
          </p:nvPr>
        </p:nvGraphicFramePr>
        <p:xfrm>
          <a:off x="313963" y="1831560"/>
          <a:ext cx="11564074" cy="4643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6581114E-F9E8-9E09-615B-17D5CB8D2B49}"/>
              </a:ext>
            </a:extLst>
          </p:cNvPr>
          <p:cNvSpPr/>
          <p:nvPr/>
        </p:nvSpPr>
        <p:spPr>
          <a:xfrm>
            <a:off x="2604052" y="4074630"/>
            <a:ext cx="2564296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45131A-35FD-200C-78B0-A8CF22E6034E}"/>
              </a:ext>
            </a:extLst>
          </p:cNvPr>
          <p:cNvSpPr/>
          <p:nvPr/>
        </p:nvSpPr>
        <p:spPr>
          <a:xfrm>
            <a:off x="8305800" y="4074630"/>
            <a:ext cx="2564296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CB31A4-84BA-35D6-4615-C3027233BB46}"/>
              </a:ext>
            </a:extLst>
          </p:cNvPr>
          <p:cNvSpPr/>
          <p:nvPr/>
        </p:nvSpPr>
        <p:spPr>
          <a:xfrm>
            <a:off x="8551635" y="5841474"/>
            <a:ext cx="2564296" cy="540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5402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2F3-BD47-01B8-F74D-1F7183FB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99010-2FC7-0863-0523-549148C1B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B572-93AE-D660-48C0-4C0282EB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DBDE4-648C-D1BF-30F6-3DD43AD3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6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2476-8E7B-53D4-1E33-5167FE5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Letters of </a:t>
            </a:r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حروف</a:t>
            </a:r>
            <a:r>
              <a:rPr lang="ar-KW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B423E-A7A6-553E-5057-2E280320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250DB-0B80-1F30-D1E5-EFC1EB28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4949E3-02FA-4303-FB75-9E5D0FF87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/>
              <a:t>التفخيم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4EC1AC5-9C7C-92A0-92EE-AB65E7C6F8E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968687"/>
            <a:ext cx="10515600" cy="435133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marL="0" indent="0" algn="ctr">
              <a:buNone/>
            </a:pPr>
            <a:r>
              <a:rPr lang="en-CA" sz="2400" dirty="0">
                <a:solidFill>
                  <a:schemeClr val="tx1"/>
                </a:solidFill>
                <a:cs typeface="Calibri" panose="020F0502020204030204" pitchFamily="34" charset="0"/>
              </a:rPr>
              <a:t>Seven letters of </a:t>
            </a:r>
            <a:r>
              <a:rPr lang="en-CA" sz="2400" dirty="0" err="1">
                <a:solidFill>
                  <a:schemeClr val="tx1"/>
                </a:solidFill>
                <a:cs typeface="Calibri" panose="020F0502020204030204" pitchFamily="34" charset="0"/>
              </a:rPr>
              <a:t>Isti’la</a:t>
            </a:r>
            <a:r>
              <a:rPr lang="en-CA" sz="2400" dirty="0">
                <a:solidFill>
                  <a:schemeClr val="tx1"/>
                </a:solidFill>
                <a:cs typeface="Calibri" panose="020F0502020204030204" pitchFamily="34" charset="0"/>
              </a:rPr>
              <a:t>  </a:t>
            </a:r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حروف الاستعلاء السبعة</a:t>
            </a:r>
          </a:p>
          <a:p>
            <a:pPr marL="0" indent="0" algn="ctr">
              <a:buNone/>
            </a:pPr>
            <a:endParaRPr lang="en-US" sz="24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 الهمزة – الهاء – العين – الحاء – الغين - الخاء</a:t>
            </a:r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</a:t>
            </a: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ق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خ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غ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ظ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ط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ض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 - "</a:t>
            </a:r>
            <a:r>
              <a:rPr lang="ar-KW" sz="2400" b="1" dirty="0">
                <a:solidFill>
                  <a:schemeClr val="tx1"/>
                </a:solidFill>
                <a:cs typeface="Calibri" panose="020F0502020204030204" pitchFamily="34" charset="0"/>
              </a:rPr>
              <a:t>ص</a:t>
            </a:r>
            <a:r>
              <a:rPr lang="en-US" sz="2400" b="1" dirty="0">
                <a:solidFill>
                  <a:schemeClr val="tx1"/>
                </a:solidFill>
                <a:cs typeface="Calibri" panose="020F0502020204030204" pitchFamily="34" charset="0"/>
              </a:rPr>
              <a:t>". </a:t>
            </a:r>
          </a:p>
          <a:p>
            <a:pPr marL="0" indent="0" algn="ctr">
              <a:buNone/>
            </a:pPr>
            <a:endParaRPr lang="ar-KW" sz="24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جمعت في:    </a:t>
            </a:r>
          </a:p>
          <a:p>
            <a:pPr marL="0" indent="0" algn="ctr" rtl="0">
              <a:buNone/>
            </a:pPr>
            <a:r>
              <a:rPr lang="en-US" dirty="0">
                <a:solidFill>
                  <a:schemeClr val="tx1"/>
                </a:solidFill>
                <a:cs typeface="Calibri" panose="020F0502020204030204" pitchFamily="34" charset="0"/>
              </a:rPr>
              <a:t>They are included in the word:</a:t>
            </a:r>
          </a:p>
          <a:p>
            <a:pPr marL="0" indent="0" algn="ctr" rtl="0">
              <a:buNone/>
            </a:pPr>
            <a:endParaRPr lang="en-US" dirty="0">
              <a:solidFill>
                <a:srgbClr val="003192"/>
              </a:solidFill>
              <a:cs typeface="Calibri" panose="020F0502020204030204" pitchFamily="34" charset="0"/>
            </a:endParaRPr>
          </a:p>
          <a:p>
            <a:pPr marL="0" lvl="0" indent="0" algn="ctr">
              <a:buNone/>
            </a:pP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خُصَّ ضَغطٍ قِظ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73522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D7080-71A1-48F9-948D-936A1A72A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88B67-A445-8A9C-2CB5-627BE323C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Letters of </a:t>
            </a:r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حروف</a:t>
            </a:r>
            <a:r>
              <a:rPr lang="ar-KW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16114-B28C-053E-3C22-515377BE5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4EB4AE-23FE-642E-FC01-9D05DC3F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C6DDBA-D910-4C60-9EE4-5201AAB8B6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/>
              <a:t>التفخيم</a:t>
            </a:r>
          </a:p>
        </p:txBody>
      </p:sp>
      <p:sp>
        <p:nvSpPr>
          <p:cNvPr id="34" name="Rounded Rectangle 17">
            <a:extLst>
              <a:ext uri="{FF2B5EF4-FFF2-40B4-BE49-F238E27FC236}">
                <a16:creationId xmlns:a16="http://schemas.microsoft.com/office/drawing/2014/main" id="{7523FEC5-970F-2713-6533-BE56A900B3F8}"/>
              </a:ext>
            </a:extLst>
          </p:cNvPr>
          <p:cNvSpPr/>
          <p:nvPr/>
        </p:nvSpPr>
        <p:spPr>
          <a:xfrm>
            <a:off x="6229296" y="1968310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rgbClr val="C00000"/>
                </a:solidFill>
              </a:rPr>
              <a:t>Isti’la</a:t>
            </a:r>
            <a:r>
              <a:rPr lang="en-CA" sz="2400" b="1" dirty="0">
                <a:solidFill>
                  <a:schemeClr val="tx1"/>
                </a:solidFill>
              </a:rPr>
              <a:t>’ and Infitah</a:t>
            </a:r>
            <a:endParaRPr lang="en-US" sz="2400" b="1" dirty="0">
              <a:solidFill>
                <a:schemeClr val="tx1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استعلاء</a:t>
            </a:r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وانفتاح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00A2E8C-AC1B-E092-CDF2-F1ACBE0556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45337" r="5373" b="44811"/>
          <a:stretch>
            <a:fillRect/>
          </a:stretch>
        </p:blipFill>
        <p:spPr>
          <a:xfrm>
            <a:off x="2838451" y="2899628"/>
            <a:ext cx="2857500" cy="2903838"/>
          </a:xfrm>
          <a:prstGeom prst="roundRect">
            <a:avLst>
              <a:gd name="adj" fmla="val 8757"/>
            </a:avLst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27A6846-2ED6-ECEF-E404-DF3F03B07AA9}"/>
              </a:ext>
            </a:extLst>
          </p:cNvPr>
          <p:cNvSpPr txBox="1"/>
          <p:nvPr/>
        </p:nvSpPr>
        <p:spPr>
          <a:xfrm>
            <a:off x="2900358" y="5780321"/>
            <a:ext cx="2620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ض ط ظ</a:t>
            </a:r>
            <a:endParaRPr lang="en-CA" sz="2800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EB663E9-0C9E-292F-ADC9-8625605E66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5162118" y="2715024"/>
            <a:ext cx="653089" cy="550533"/>
          </a:xfrm>
          <a:prstGeom prst="ellipse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78D5D5B-6F2E-0F76-B99D-4F3F2E5BF4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309" t="28615" r="13844" b="61722"/>
          <a:stretch>
            <a:fillRect/>
          </a:stretch>
        </p:blipFill>
        <p:spPr>
          <a:xfrm>
            <a:off x="6410299" y="2925507"/>
            <a:ext cx="2857500" cy="2848334"/>
          </a:xfrm>
          <a:prstGeom prst="roundRect">
            <a:avLst>
              <a:gd name="adj" fmla="val 8757"/>
            </a:avLst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29DF0CC-B124-7F59-12F0-A018ED4964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8834225" y="2904335"/>
            <a:ext cx="653089" cy="550533"/>
          </a:xfrm>
          <a:prstGeom prst="ellipse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7294CBB-EDBA-65B1-8407-D4158FF6207F}"/>
              </a:ext>
            </a:extLst>
          </p:cNvPr>
          <p:cNvSpPr txBox="1"/>
          <p:nvPr/>
        </p:nvSpPr>
        <p:spPr>
          <a:xfrm>
            <a:off x="6528651" y="5844522"/>
            <a:ext cx="2620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 غ  خ</a:t>
            </a:r>
            <a:endParaRPr lang="en-CA" sz="2800" dirty="0"/>
          </a:p>
        </p:txBody>
      </p:sp>
      <p:sp>
        <p:nvSpPr>
          <p:cNvPr id="36" name="Rounded Rectangle 18">
            <a:extLst>
              <a:ext uri="{FF2B5EF4-FFF2-40B4-BE49-F238E27FC236}">
                <a16:creationId xmlns:a16="http://schemas.microsoft.com/office/drawing/2014/main" id="{B0E3C01F-EE73-F386-F481-FD042A1FA3C6}"/>
              </a:ext>
            </a:extLst>
          </p:cNvPr>
          <p:cNvSpPr/>
          <p:nvPr/>
        </p:nvSpPr>
        <p:spPr>
          <a:xfrm>
            <a:off x="2601003" y="1968310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rgbClr val="C00000"/>
                </a:solidFill>
              </a:rPr>
              <a:t>Isti’la</a:t>
            </a:r>
            <a:r>
              <a:rPr lang="en-CA" sz="2400" b="1" dirty="0">
                <a:solidFill>
                  <a:schemeClr val="tx1"/>
                </a:solidFill>
              </a:rPr>
              <a:t>’ and </a:t>
            </a:r>
            <a:r>
              <a:rPr lang="en-CA" sz="2400" b="1" dirty="0" err="1">
                <a:solidFill>
                  <a:srgbClr val="C00000"/>
                </a:solidFill>
              </a:rPr>
              <a:t>Itbaq</a:t>
            </a:r>
            <a:endParaRPr lang="en-US" sz="2400" b="1" dirty="0">
              <a:solidFill>
                <a:srgbClr val="C00000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استعلاء</a:t>
            </a:r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وإطباق</a:t>
            </a:r>
          </a:p>
        </p:txBody>
      </p:sp>
    </p:spTree>
    <p:extLst>
      <p:ext uri="{BB962C8B-B14F-4D97-AF65-F5344CB8AC3E}">
        <p14:creationId xmlns:p14="http://schemas.microsoft.com/office/powerpoint/2010/main" val="4258689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D4423-0D46-93E1-183F-E52536C5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430C2-393D-9700-79CD-5A40207F6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Level of </a:t>
            </a:r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مراتب التفخيم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CE464-9F96-4895-6555-F8E1A5FF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0EED5-878B-CA55-51F6-AA880AB7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D5978A-7B26-2DC5-1097-1D0ED04DA1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/>
              <a:t>التفخيم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E7BA2D-93F7-1EFA-5A6A-5D9295D61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582"/>
            <a:ext cx="9632576" cy="69094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Ibn Al Jazari </a:t>
            </a:r>
            <a:r>
              <a:rPr lang="ar-KW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ابن الجزري</a:t>
            </a:r>
            <a:endParaRPr lang="ar-KW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FC931E8-75F5-5E35-DB59-B2C3470A5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777816"/>
              </p:ext>
            </p:extLst>
          </p:nvPr>
        </p:nvGraphicFramePr>
        <p:xfrm>
          <a:off x="838199" y="2768722"/>
          <a:ext cx="10761134" cy="32914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798734">
                  <a:extLst>
                    <a:ext uri="{9D8B030D-6E8A-4147-A177-3AD203B41FA5}">
                      <a16:colId xmlns:a16="http://schemas.microsoft.com/office/drawing/2014/main" val="3549427947"/>
                    </a:ext>
                  </a:extLst>
                </a:gridCol>
                <a:gridCol w="2726267">
                  <a:extLst>
                    <a:ext uri="{9D8B030D-6E8A-4147-A177-3AD203B41FA5}">
                      <a16:colId xmlns:a16="http://schemas.microsoft.com/office/drawing/2014/main" val="1054022810"/>
                    </a:ext>
                  </a:extLst>
                </a:gridCol>
                <a:gridCol w="1236133">
                  <a:extLst>
                    <a:ext uri="{9D8B030D-6E8A-4147-A177-3AD203B41FA5}">
                      <a16:colId xmlns:a16="http://schemas.microsoft.com/office/drawing/2014/main" val="2815273013"/>
                    </a:ext>
                  </a:extLst>
                </a:gridCol>
              </a:tblGrid>
              <a:tr h="658284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The letter with a fat-hah followed by Alif 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2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مفتوح بعده ألف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EG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قَ</a:t>
                      </a:r>
                      <a:r>
                        <a:rPr lang="ar-EG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</a:t>
                      </a:r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8399720"/>
                  </a:ext>
                </a:extLst>
              </a:tr>
              <a:tr h="658284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The letter with a fat-hah not followed by Alif 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KW" sz="2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مفتوح ليس بعده ألف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EG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خَ</a:t>
                      </a:r>
                      <a:r>
                        <a:rPr lang="ar-EG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لقكم</a:t>
                      </a:r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6448677"/>
                  </a:ext>
                </a:extLst>
              </a:tr>
              <a:tr h="658284">
                <a:tc>
                  <a:txBody>
                    <a:bodyPr/>
                    <a:lstStyle/>
                    <a:p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The letter with Dammah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KW" sz="2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مضموم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EG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</a:t>
                      </a:r>
                      <a:r>
                        <a:rPr lang="ar-EG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قُ</a:t>
                      </a:r>
                      <a:r>
                        <a:rPr lang="ar-EG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ول</a:t>
                      </a:r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937666"/>
                  </a:ext>
                </a:extLst>
              </a:tr>
              <a:tr h="658284">
                <a:tc>
                  <a:txBody>
                    <a:bodyPr/>
                    <a:lstStyle/>
                    <a:p>
                      <a:r>
                        <a:rPr lang="fr-CA" sz="2800" b="0" dirty="0">
                          <a:solidFill>
                            <a:schemeClr val="tx1"/>
                          </a:solidFill>
                        </a:rPr>
                        <a:t>The sakin letter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KW" sz="2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ساكن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EG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</a:t>
                      </a:r>
                      <a:r>
                        <a:rPr lang="ar-EG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</a:t>
                      </a:r>
                      <a:r>
                        <a:rPr lang="ar-EG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ْرأ</a:t>
                      </a:r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156770"/>
                  </a:ext>
                </a:extLst>
              </a:tr>
              <a:tr h="658284">
                <a:tc>
                  <a:txBody>
                    <a:bodyPr/>
                    <a:lstStyle/>
                    <a:p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The letter with a </a:t>
                      </a:r>
                      <a:r>
                        <a:rPr lang="en-US" sz="2800" b="0" dirty="0" err="1">
                          <a:solidFill>
                            <a:schemeClr val="tx1"/>
                          </a:solidFill>
                        </a:rPr>
                        <a:t>Kasrah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ar-KW" sz="28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مكسور</a:t>
                      </a:r>
                      <a:endParaRPr lang="en-CA" sz="2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1"/>
                      <a:r>
                        <a:rPr lang="ar-EG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قِ</a:t>
                      </a:r>
                      <a:r>
                        <a:rPr lang="ar-EG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يل</a:t>
                      </a:r>
                      <a:endParaRPr lang="en-CA" sz="2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478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690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49870-A962-E576-EFB3-9FDAD6AA8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CA8BE-666E-D884-7D2E-A6246290E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Relative </a:t>
            </a:r>
            <a:r>
              <a:rPr lang="en-US" dirty="0" err="1"/>
              <a:t>Tafkheem</a:t>
            </a:r>
            <a:r>
              <a:rPr lang="en-US" dirty="0"/>
              <a:t> (Al-Nisbi)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التفخيم النسبي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C22EB-9633-7544-2E5F-88E7936A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66C6F-812A-F1EB-C590-C966F4D59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91CF91-9C96-C7C5-4FED-955326EEF0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/>
              <a:t>التفخيم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3C0D45-BDCD-576B-784D-D106A4B77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1000" cy="4351338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 pronounce the letters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Tafkheem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infitah attribute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as if it were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Muraqqaqah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(Thin)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النطق بأحرف التفخيم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المنفتحة كأنها مرققة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17" name="Rounded Rectangle 17">
            <a:extLst>
              <a:ext uri="{FF2B5EF4-FFF2-40B4-BE49-F238E27FC236}">
                <a16:creationId xmlns:a16="http://schemas.microsoft.com/office/drawing/2014/main" id="{77E19667-483A-0254-9051-1F74E2F3A5B2}"/>
              </a:ext>
            </a:extLst>
          </p:cNvPr>
          <p:cNvSpPr/>
          <p:nvPr/>
        </p:nvSpPr>
        <p:spPr>
          <a:xfrm>
            <a:off x="8395731" y="1950816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rgbClr val="C00000"/>
                </a:solidFill>
              </a:rPr>
              <a:t>Isti’la</a:t>
            </a:r>
            <a:r>
              <a:rPr lang="en-CA" sz="2400" b="1" dirty="0">
                <a:solidFill>
                  <a:schemeClr val="tx1"/>
                </a:solidFill>
              </a:rPr>
              <a:t>’ and Infitah</a:t>
            </a:r>
            <a:endParaRPr lang="en-US" sz="2400" b="1" dirty="0">
              <a:solidFill>
                <a:schemeClr val="tx1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استعلاء</a:t>
            </a:r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وانفتاح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F4B64E9-10D9-8150-D783-150428CDD4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309" t="28615" r="13844" b="61722"/>
          <a:stretch>
            <a:fillRect/>
          </a:stretch>
        </p:blipFill>
        <p:spPr>
          <a:xfrm>
            <a:off x="8576734" y="2908013"/>
            <a:ext cx="2857500" cy="2848334"/>
          </a:xfrm>
          <a:prstGeom prst="roundRect">
            <a:avLst>
              <a:gd name="adj" fmla="val 8757"/>
            </a:avLst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BB86E6C-4BF8-27BF-6148-77B04B7AD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11000660" y="2886841"/>
            <a:ext cx="653089" cy="550533"/>
          </a:xfrm>
          <a:prstGeom prst="ellipse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643D0B7-9558-FCB9-A5DC-C86409D12320}"/>
              </a:ext>
            </a:extLst>
          </p:cNvPr>
          <p:cNvSpPr txBox="1"/>
          <p:nvPr/>
        </p:nvSpPr>
        <p:spPr>
          <a:xfrm>
            <a:off x="8695086" y="5827028"/>
            <a:ext cx="2620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 غ  خ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981248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7CEA3-D77E-6A54-6E09-9D400CAF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79E6E-013E-3586-D0BE-7A7C2786D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Relative </a:t>
            </a:r>
            <a:r>
              <a:rPr lang="en-US" dirty="0" err="1"/>
              <a:t>Tafkheem</a:t>
            </a:r>
            <a:r>
              <a:rPr lang="en-US" dirty="0"/>
              <a:t> (Al-Nisbi)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التفخيم النسبي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1D6A9-DAC8-5C5A-A40D-21488F4F6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7FB76-EED0-EA93-2449-9F8C7C77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A2B8AD-B61A-F1BC-B41C-A856EEE131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/>
              <a:t>التفخيم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EA8768-217E-8017-E8F2-F984A6A6A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59722"/>
            <a:ext cx="8015911" cy="435133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cs typeface="Calibri" panose="020F0502020204030204" pitchFamily="34" charset="0"/>
              </a:rPr>
              <a:t>When the letter has a </a:t>
            </a:r>
            <a:r>
              <a:rPr lang="en-US" dirty="0" err="1">
                <a:cs typeface="Calibri" panose="020F0502020204030204" pitchFamily="34" charset="0"/>
              </a:rPr>
              <a:t>kasrah</a:t>
            </a:r>
            <a:r>
              <a:rPr lang="en-US" dirty="0">
                <a:cs typeface="Calibri" panose="020F0502020204030204" pitchFamily="34" charset="0"/>
              </a:rPr>
              <a:t> 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إذا كان الحرف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مكسوراً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قِ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ـيل / </a:t>
            </a: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غِـ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يض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cs typeface="Calibri" panose="020F0502020204030204" pitchFamily="34" charset="0"/>
              </a:rPr>
              <a:t>When the letter is </a:t>
            </a:r>
            <a:r>
              <a:rPr lang="en-US" dirty="0" err="1">
                <a:cs typeface="Calibri" panose="020F0502020204030204" pitchFamily="34" charset="0"/>
              </a:rPr>
              <a:t>sakin</a:t>
            </a:r>
            <a:r>
              <a:rPr lang="en-US" dirty="0">
                <a:cs typeface="Calibri" panose="020F0502020204030204" pitchFamily="34" charset="0"/>
              </a:rPr>
              <a:t> and is preceded </a:t>
            </a:r>
            <a:r>
              <a:rPr lang="en-US" dirty="0" err="1">
                <a:cs typeface="Calibri" panose="020F0502020204030204" pitchFamily="34" charset="0"/>
              </a:rPr>
              <a:t>kasrah</a:t>
            </a:r>
            <a:r>
              <a:rPr lang="en-US" dirty="0">
                <a:cs typeface="Calibri" panose="020F0502020204030204" pitchFamily="34" charset="0"/>
              </a:rPr>
              <a:t>,</a:t>
            </a:r>
            <a:br>
              <a:rPr lang="en-US" dirty="0">
                <a:cs typeface="Calibri" panose="020F0502020204030204" pitchFamily="34" charset="0"/>
              </a:rPr>
            </a:b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إذا كان الحرف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ساكن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وقبله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مكسور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كسر أصلي أو عارض</a:t>
            </a:r>
            <a:b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تزِ</a:t>
            </a: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غْ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- أفرِ</a:t>
            </a: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غْ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- إِ</a:t>
            </a: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خْ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واناً – منِ ا</a:t>
            </a: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غْ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ترف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>
                <a:cs typeface="Calibri" panose="020F0502020204030204" pitchFamily="34" charset="0"/>
              </a:rPr>
              <a:t>Stopping with </a:t>
            </a:r>
            <a:r>
              <a:rPr lang="en-US" dirty="0" err="1">
                <a:cs typeface="Calibri" panose="020F0502020204030204" pitchFamily="34" charset="0"/>
              </a:rPr>
              <a:t>sukon</a:t>
            </a:r>
            <a:r>
              <a:rPr lang="en-US" dirty="0">
                <a:cs typeface="Calibri" panose="020F0502020204030204" pitchFamily="34" charset="0"/>
              </a:rPr>
              <a:t> on the letter that is preceded by </a:t>
            </a:r>
            <a:r>
              <a:rPr lang="en-US" dirty="0" err="1">
                <a:cs typeface="Calibri" panose="020F0502020204030204" pitchFamily="34" charset="0"/>
              </a:rPr>
              <a:t>Ya’a</a:t>
            </a:r>
            <a:r>
              <a:rPr lang="en-US" dirty="0">
                <a:cs typeface="Calibri" panose="020F0502020204030204" pitchFamily="34" charset="0"/>
              </a:rPr>
              <a:t> of </a:t>
            </a:r>
            <a:r>
              <a:rPr lang="en-US" dirty="0" err="1">
                <a:cs typeface="Calibri" panose="020F0502020204030204" pitchFamily="34" charset="0"/>
              </a:rPr>
              <a:t>leen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الوقف على حرف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مسبوق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بياء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لينة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شَيْ</a:t>
            </a: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خْ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- زَيْ</a:t>
            </a:r>
            <a:r>
              <a:rPr lang="ar-KW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غْ</a:t>
            </a:r>
          </a:p>
        </p:txBody>
      </p:sp>
      <p:sp>
        <p:nvSpPr>
          <p:cNvPr id="17" name="Rounded Rectangle 17">
            <a:extLst>
              <a:ext uri="{FF2B5EF4-FFF2-40B4-BE49-F238E27FC236}">
                <a16:creationId xmlns:a16="http://schemas.microsoft.com/office/drawing/2014/main" id="{5A239494-A4DD-23A1-DF93-625002F97FFC}"/>
              </a:ext>
            </a:extLst>
          </p:cNvPr>
          <p:cNvSpPr/>
          <p:nvPr/>
        </p:nvSpPr>
        <p:spPr>
          <a:xfrm>
            <a:off x="8554755" y="1950816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rgbClr val="C00000"/>
                </a:solidFill>
              </a:rPr>
              <a:t>Isti’la</a:t>
            </a:r>
            <a:r>
              <a:rPr lang="en-CA" sz="2400" b="1" dirty="0">
                <a:solidFill>
                  <a:schemeClr val="tx1"/>
                </a:solidFill>
              </a:rPr>
              <a:t>’ and Infitah</a:t>
            </a:r>
            <a:endParaRPr lang="en-US" sz="2400" b="1" dirty="0">
              <a:solidFill>
                <a:schemeClr val="tx1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استعلاء</a:t>
            </a:r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وانفتاح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68EBBB0-27DB-26B9-9DBF-120434EBA8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309" t="28615" r="13844" b="61722"/>
          <a:stretch>
            <a:fillRect/>
          </a:stretch>
        </p:blipFill>
        <p:spPr>
          <a:xfrm>
            <a:off x="8735758" y="2908013"/>
            <a:ext cx="2857500" cy="2848334"/>
          </a:xfrm>
          <a:prstGeom prst="roundRect">
            <a:avLst>
              <a:gd name="adj" fmla="val 8757"/>
            </a:avLst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589D9CA-4BD6-A8B1-2A85-D9193637D2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11159684" y="2886841"/>
            <a:ext cx="653089" cy="550533"/>
          </a:xfrm>
          <a:prstGeom prst="ellipse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1D419CC-293C-72C3-9C65-6A7DAF715C68}"/>
              </a:ext>
            </a:extLst>
          </p:cNvPr>
          <p:cNvSpPr txBox="1"/>
          <p:nvPr/>
        </p:nvSpPr>
        <p:spPr>
          <a:xfrm>
            <a:off x="8854110" y="5827028"/>
            <a:ext cx="2620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 غ  خ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261006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9D6DD-EFC4-87C8-4204-F89CA7024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3B58B-4919-4210-0F2D-C6E919ACE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cs typeface="Calibri" panose="020F0502020204030204" pitchFamily="34" charset="0"/>
              </a:rPr>
              <a:t>Common Mistake </a:t>
            </a:r>
            <a:r>
              <a:rPr lang="ar-SA" sz="4800" dirty="0">
                <a:cs typeface="Calibri" panose="020F0502020204030204" pitchFamily="34" charset="0"/>
              </a:rPr>
              <a:t>يحتز من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6F03E-4280-4F3A-B5E2-EB287F9B5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A5E8D-E7AA-0354-9D83-12465B899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8117C2-D785-CC68-6642-D8FC3081C9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/>
              <a:t>التفخيم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A062EB0-0477-10BF-5971-D035CFEC4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722"/>
            <a:ext cx="7292010" cy="4351338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b="1" dirty="0">
                <a:solidFill>
                  <a:schemeClr val="accent1"/>
                </a:solidFill>
                <a:cs typeface="Calibri" panose="020F0502020204030204" pitchFamily="34" charset="0"/>
              </a:rPr>
              <a:t>Pursing the lips </a:t>
            </a:r>
            <a:r>
              <a:rPr lang="en-US" dirty="0">
                <a:cs typeface="Calibri" panose="020F0502020204030204" pitchFamily="34" charset="0"/>
              </a:rPr>
              <a:t>(doing </a:t>
            </a:r>
            <a:r>
              <a:rPr lang="en-US" dirty="0" err="1">
                <a:cs typeface="Calibri" panose="020F0502020204030204" pitchFamily="34" charset="0"/>
              </a:rPr>
              <a:t>Ishmaam</a:t>
            </a:r>
            <a:r>
              <a:rPr lang="en-US" dirty="0">
                <a:cs typeface="Calibri" panose="020F0502020204030204" pitchFamily="34" charset="0"/>
              </a:rPr>
              <a:t>) in the shape of the </a:t>
            </a:r>
            <a:r>
              <a:rPr lang="en-US" b="1" dirty="0">
                <a:solidFill>
                  <a:schemeClr val="accent1"/>
                </a:solidFill>
                <a:cs typeface="Calibri" panose="020F0502020204030204" pitchFamily="34" charset="0"/>
              </a:rPr>
              <a:t>Waaw</a:t>
            </a:r>
            <a:r>
              <a:rPr lang="en-US" dirty="0">
                <a:cs typeface="Calibri" panose="020F0502020204030204" pitchFamily="34" charset="0"/>
              </a:rPr>
              <a:t> when pronouncing the letters of </a:t>
            </a:r>
            <a:r>
              <a:rPr lang="en-US" dirty="0" err="1">
                <a:cs typeface="Calibri" panose="020F0502020204030204" pitchFamily="34" charset="0"/>
              </a:rPr>
              <a:t>Tafkheem</a:t>
            </a:r>
            <a:r>
              <a:rPr lang="en-US" dirty="0">
                <a:cs typeface="Calibri" panose="020F0502020204030204" pitchFamily="34" charset="0"/>
              </a:rPr>
              <a:t> that </a:t>
            </a:r>
            <a:r>
              <a:rPr lang="en-US" b="1" dirty="0">
                <a:solidFill>
                  <a:schemeClr val="accent1"/>
                </a:solidFill>
                <a:cs typeface="Calibri" panose="020F0502020204030204" pitchFamily="34" charset="0"/>
              </a:rPr>
              <a:t>do not have a </a:t>
            </a:r>
            <a:r>
              <a:rPr lang="en-US" b="1" dirty="0" err="1">
                <a:solidFill>
                  <a:schemeClr val="accent1"/>
                </a:solidFill>
                <a:cs typeface="Calibri" panose="020F0502020204030204" pitchFamily="34" charset="0"/>
              </a:rPr>
              <a:t>Dammah</a:t>
            </a:r>
            <a:endParaRPr lang="en-CA" b="1" dirty="0">
              <a:solidFill>
                <a:schemeClr val="accent1"/>
              </a:solidFill>
              <a:cs typeface="Calibri" panose="020F0502020204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CA" dirty="0">
                <a:cs typeface="Calibri" panose="020F0502020204030204" pitchFamily="34" charset="0"/>
              </a:rPr>
              <a:t>To simulate the echoing of the sound</a:t>
            </a:r>
            <a:endParaRPr lang="en-US" dirty="0"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ضم الشفتين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(الإشمام) في الحروف المفخمة عند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النطق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بالحرف المفتوح أو الساكن أو المكسور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لضغط الصوت ومحاولة تصعيده في الفم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FA44E-EDEC-BF67-84BE-12E714BED6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780" t="53321" r="16055" b="44811"/>
          <a:stretch>
            <a:fillRect/>
          </a:stretch>
        </p:blipFill>
        <p:spPr>
          <a:xfrm rot="562409">
            <a:off x="11159684" y="2886841"/>
            <a:ext cx="653089" cy="550533"/>
          </a:xfrm>
          <a:prstGeom prst="ellipse">
            <a:avLst/>
          </a:prstGeom>
        </p:spPr>
      </p:pic>
      <p:pic>
        <p:nvPicPr>
          <p:cNvPr id="3" name="Picture 2" descr="الدرس الثالث والعشرون مخرج الباء والميم">
            <a:extLst>
              <a:ext uri="{FF2B5EF4-FFF2-40B4-BE49-F238E27FC236}">
                <a16:creationId xmlns:a16="http://schemas.microsoft.com/office/drawing/2014/main" id="{E650E449-917C-5DD7-22D5-0045BBDA94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47" t="21215" r="46680" b="6772"/>
          <a:stretch>
            <a:fillRect/>
          </a:stretch>
        </p:blipFill>
        <p:spPr>
          <a:xfrm>
            <a:off x="8137379" y="2147108"/>
            <a:ext cx="3399184" cy="3725461"/>
          </a:xfrm>
          <a:prstGeom prst="roundRect">
            <a:avLst/>
          </a:prstGeom>
        </p:spPr>
      </p:pic>
      <p:pic>
        <p:nvPicPr>
          <p:cNvPr id="11" name="Picture 10" descr="الدرس الثالث والعشرون مخرج الباء والميم">
            <a:extLst>
              <a:ext uri="{FF2B5EF4-FFF2-40B4-BE49-F238E27FC236}">
                <a16:creationId xmlns:a16="http://schemas.microsoft.com/office/drawing/2014/main" id="{CCE690B9-2C47-0D43-797F-3AF7A27B4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658" t="21215" r="48706" b="66229"/>
          <a:stretch>
            <a:fillRect/>
          </a:stretch>
        </p:blipFill>
        <p:spPr>
          <a:xfrm>
            <a:off x="7965925" y="5492052"/>
            <a:ext cx="1947246" cy="64955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29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98F6-7801-FCEE-1ABD-A0A36BF1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Tarqeeq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7878A-7427-6EF5-9515-B52F81F38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4B3D6-BDE3-9219-8B7B-E8DC3C1AB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7964D-33B0-8B9D-4693-B3365BAF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07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6564-6C5E-0E10-59AA-FB1FD322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Letters of </a:t>
            </a:r>
            <a:r>
              <a:rPr lang="en-US" dirty="0" err="1"/>
              <a:t>Tarqeeq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حروف الترقيق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2C86E-5FBB-3785-1B3B-5D832C37B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34200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CA" sz="3200" dirty="0">
                <a:cs typeface="Calibri" panose="020F0502020204030204" pitchFamily="34" charset="0"/>
              </a:rPr>
              <a:t>Letters of </a:t>
            </a:r>
            <a:r>
              <a:rPr lang="en-CA" sz="3200" dirty="0" err="1">
                <a:cs typeface="Calibri" panose="020F0502020204030204" pitchFamily="34" charset="0"/>
              </a:rPr>
              <a:t>Istifal</a:t>
            </a:r>
            <a:endParaRPr lang="ar-KW" sz="3200" dirty="0"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CA" sz="3200" dirty="0">
                <a:cs typeface="Calibri" panose="020F0502020204030204" pitchFamily="34" charset="0"/>
              </a:rPr>
              <a:t>  </a:t>
            </a:r>
            <a:r>
              <a:rPr lang="ar-KW" sz="3200" dirty="0">
                <a:cs typeface="Calibri" panose="020F0502020204030204" pitchFamily="34" charset="0"/>
              </a:rPr>
              <a:t>حروف الاستفال</a:t>
            </a:r>
            <a:endParaRPr lang="en-CA" sz="3200" dirty="0"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3200" dirty="0"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CA" sz="3200" dirty="0">
                <a:cs typeface="Calibri" panose="020F0502020204030204" pitchFamily="34" charset="0"/>
              </a:rPr>
              <a:t>With the exception of</a:t>
            </a:r>
            <a:br>
              <a:rPr lang="en-CA" sz="3200" dirty="0">
                <a:cs typeface="Calibri" panose="020F0502020204030204" pitchFamily="34" charset="0"/>
              </a:rPr>
            </a:br>
            <a:r>
              <a:rPr lang="ar-KW" sz="3200" dirty="0">
                <a:cs typeface="Calibri" panose="020F0502020204030204" pitchFamily="34" charset="0"/>
              </a:rPr>
              <a:t>باستثناء</a:t>
            </a:r>
          </a:p>
          <a:p>
            <a:pPr marL="0" lvl="0" indent="0" algn="ctr">
              <a:buNone/>
            </a:pP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  ل  ر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331F-F5A2-8B9F-E9B7-CF2993A0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8094A-B004-C932-469D-5E950712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0CED76-07F9-05AA-DCFD-76B8F93E3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Tarqeeq</a:t>
            </a:r>
            <a:r>
              <a:rPr lang="en-US" b="1" dirty="0"/>
              <a:t>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endParaRPr lang="en-US" b="1" dirty="0"/>
          </a:p>
        </p:txBody>
      </p:sp>
      <p:sp>
        <p:nvSpPr>
          <p:cNvPr id="12" name="Rounded Rectangle 19">
            <a:extLst>
              <a:ext uri="{FF2B5EF4-FFF2-40B4-BE49-F238E27FC236}">
                <a16:creationId xmlns:a16="http://schemas.microsoft.com/office/drawing/2014/main" id="{159B98C7-7773-4951-8E41-4CE547E12E6C}"/>
              </a:ext>
            </a:extLst>
          </p:cNvPr>
          <p:cNvSpPr/>
          <p:nvPr/>
        </p:nvSpPr>
        <p:spPr>
          <a:xfrm>
            <a:off x="8134294" y="1917218"/>
            <a:ext cx="3219506" cy="7971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>
              <a:buClr>
                <a:srgbClr val="000000"/>
              </a:buClr>
            </a:pPr>
            <a:r>
              <a:rPr lang="en-CA" sz="2400" b="1" dirty="0" err="1">
                <a:solidFill>
                  <a:schemeClr val="tx1"/>
                </a:solidFill>
              </a:rPr>
              <a:t>Istifah</a:t>
            </a:r>
            <a:r>
              <a:rPr lang="en-CA" sz="2400" b="1" dirty="0">
                <a:solidFill>
                  <a:schemeClr val="tx1"/>
                </a:solidFill>
              </a:rPr>
              <a:t> and Infitah</a:t>
            </a:r>
            <a:endParaRPr lang="en-US" sz="2400" b="1" dirty="0">
              <a:solidFill>
                <a:schemeClr val="tx1"/>
              </a:solidFill>
            </a:endParaRP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استفال وانفتاح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CE42D0-3BBC-9589-42A9-59C4BF0BE1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385" t="62398" r="19767" b="27617"/>
          <a:stretch>
            <a:fillRect/>
          </a:stretch>
        </p:blipFill>
        <p:spPr>
          <a:xfrm>
            <a:off x="8327928" y="3233739"/>
            <a:ext cx="2857500" cy="2943224"/>
          </a:xfrm>
          <a:prstGeom prst="roundRect">
            <a:avLst>
              <a:gd name="adj" fmla="val 8757"/>
            </a:avLst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EC27BFD-6F5C-0E16-860B-97F291027960}"/>
              </a:ext>
            </a:extLst>
          </p:cNvPr>
          <p:cNvSpPr txBox="1"/>
          <p:nvPr/>
        </p:nvSpPr>
        <p:spPr>
          <a:xfrm>
            <a:off x="8327928" y="5597085"/>
            <a:ext cx="10657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982122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0BEAC-93C9-BDEA-3295-9CE55348E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E08A4-E3DA-54CC-60EC-332912876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 panose="020F0502020204030204" pitchFamily="34" charset="0"/>
              </a:rPr>
              <a:t>Common Mistake </a:t>
            </a:r>
            <a:r>
              <a:rPr lang="ar-SA" dirty="0">
                <a:cs typeface="Calibri" panose="020F0502020204030204" pitchFamily="34" charset="0"/>
              </a:rPr>
              <a:t>يحتز من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58593-C93E-88DF-2F1A-2CF8F9FDE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597888" cy="4548188"/>
          </a:xfrm>
        </p:spPr>
        <p:txBody>
          <a:bodyPr anchor="ctr">
            <a:normAutofit fontScale="92500"/>
          </a:bodyPr>
          <a:lstStyle/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b="1" dirty="0">
                <a:solidFill>
                  <a:schemeClr val="accent1"/>
                </a:solidFill>
                <a:cs typeface="Calibri" panose="020F0502020204030204" pitchFamily="34" charset="0"/>
              </a:rPr>
              <a:t>Moving the mouth</a:t>
            </a:r>
            <a:r>
              <a:rPr lang="en-US" dirty="0">
                <a:cs typeface="Calibri" panose="020F0502020204030204" pitchFamily="34" charset="0"/>
              </a:rPr>
              <a:t> in the shape of the </a:t>
            </a:r>
            <a:r>
              <a:rPr lang="en-US" b="1" dirty="0">
                <a:solidFill>
                  <a:schemeClr val="accent1"/>
                </a:solidFill>
                <a:cs typeface="Calibri" panose="020F0502020204030204" pitchFamily="34" charset="0"/>
              </a:rPr>
              <a:t>Yaa</a:t>
            </a:r>
            <a:r>
              <a:rPr lang="en-US" dirty="0">
                <a:cs typeface="Calibri" panose="020F0502020204030204" pitchFamily="34" charset="0"/>
              </a:rPr>
              <a:t> when pronouncing the letters of </a:t>
            </a:r>
            <a:r>
              <a:rPr lang="en-US" dirty="0" err="1">
                <a:cs typeface="Calibri" panose="020F0502020204030204" pitchFamily="34" charset="0"/>
              </a:rPr>
              <a:t>Tarqeeq</a:t>
            </a:r>
            <a:r>
              <a:rPr lang="en-US" dirty="0">
                <a:cs typeface="Calibri" panose="020F0502020204030204" pitchFamily="34" charset="0"/>
              </a:rPr>
              <a:t> that </a:t>
            </a:r>
            <a:r>
              <a:rPr lang="en-US" b="1" dirty="0">
                <a:solidFill>
                  <a:schemeClr val="accent1"/>
                </a:solidFill>
                <a:cs typeface="Calibri" panose="020F0502020204030204" pitchFamily="34" charset="0"/>
              </a:rPr>
              <a:t>have a Fat-hah or Sokun</a:t>
            </a:r>
            <a:endParaRPr lang="en-CA" b="1" dirty="0">
              <a:solidFill>
                <a:schemeClr val="accent1"/>
              </a:solidFill>
              <a:cs typeface="Calibri" panose="020F0502020204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CA" dirty="0">
                <a:cs typeface="Calibri" panose="020F0502020204030204" pitchFamily="34" charset="0"/>
              </a:rPr>
              <a:t>To lower the jaw using part of the </a:t>
            </a:r>
            <a:r>
              <a:rPr lang="en-CA" dirty="0" err="1">
                <a:cs typeface="Calibri" panose="020F0502020204030204" pitchFamily="34" charset="0"/>
              </a:rPr>
              <a:t>makhraj</a:t>
            </a:r>
            <a:r>
              <a:rPr lang="en-CA" dirty="0">
                <a:cs typeface="Calibri" panose="020F0502020204030204" pitchFamily="34" charset="0"/>
              </a:rPr>
              <a:t> of the </a:t>
            </a:r>
            <a:r>
              <a:rPr lang="en-CA" dirty="0" err="1">
                <a:cs typeface="Calibri" panose="020F0502020204030204" pitchFamily="34" charset="0"/>
              </a:rPr>
              <a:t>yaa</a:t>
            </a:r>
            <a:r>
              <a:rPr lang="en-CA" dirty="0">
                <a:cs typeface="Calibri" panose="020F0502020204030204" pitchFamily="34" charset="0"/>
              </a:rPr>
              <a:t> to simulate </a:t>
            </a:r>
            <a:r>
              <a:rPr lang="en-CA" dirty="0" err="1">
                <a:cs typeface="Calibri" panose="020F0502020204030204" pitchFamily="34" charset="0"/>
              </a:rPr>
              <a:t>Istifal</a:t>
            </a:r>
            <a:endParaRPr lang="en-CA" dirty="0">
              <a:cs typeface="Calibri" panose="020F050202020403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dirty="0">
                <a:cs typeface="Calibri" panose="020F0502020204030204" pitchFamily="34" charset="0"/>
              </a:rPr>
              <a:t>Especially in </a:t>
            </a:r>
            <a:r>
              <a:rPr lang="en-US" b="1" dirty="0">
                <a:solidFill>
                  <a:schemeClr val="accent1"/>
                </a:solidFill>
                <a:cs typeface="Calibri" panose="020F0502020204030204" pitchFamily="34" charset="0"/>
              </a:rPr>
              <a:t>Alif of Madd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بسط الشفتين أو كسرهما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في الحروف المرققة عند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النطق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بالحرف المفتوح أو الساكن</a:t>
            </a: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لإعمال مخرج الياء عند النطق بالحرف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لخفض الفك السفلي </a:t>
            </a:r>
            <a:endParaRPr lang="en-CA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rtl="1">
              <a:lnSpc>
                <a:spcPct val="100000"/>
              </a:lnSpc>
              <a:spcBef>
                <a:spcPts val="1800"/>
              </a:spcBef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خصوصًا في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الألف الممدودة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43617-4562-6C7C-D2C0-63897FA36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1F2828-94AB-2AF5-046B-ECAE39589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9F3C06-CB42-6D1C-513E-8465CA216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err="1"/>
              <a:t>Tarqeeq</a:t>
            </a:r>
            <a:r>
              <a:rPr lang="en-US" b="1" dirty="0"/>
              <a:t>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66651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A8201-035E-15FE-0223-126DE27F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Alternating Letters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54DEC-1BC5-CB7B-05F1-EDA76AFF9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الحروف الدائرة بين التفخيم والترقيق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041D9-E9EF-3ADF-5861-25D79C11C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48D46-B169-1FFE-2739-D04FC0D61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16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75CDE-735E-F8AB-A8FF-8FD27078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Alif with </a:t>
            </a:r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الألف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 المفخمة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625C0-08A2-39AA-263D-324925C59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7857" y="1770997"/>
            <a:ext cx="7628467" cy="4809097"/>
          </a:xfrm>
        </p:spPr>
        <p:txBody>
          <a:bodyPr anchor="ctr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Alif Madd follows the letter </a:t>
            </a:r>
            <a:r>
              <a:rPr lang="en-CA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preceeding</a:t>
            </a:r>
            <a: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it</a:t>
            </a:r>
            <a:b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تتبع الألف الحرف الذي قبلها تفخيماً وترقيقاً</a:t>
            </a:r>
          </a:p>
          <a:p>
            <a:pPr marL="0" lvl="0" indent="0">
              <a:spcBef>
                <a:spcPts val="0"/>
              </a:spcBef>
              <a:buNone/>
            </a:pPr>
            <a:endParaRPr lang="en-CA" dirty="0"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-US" sz="2400" dirty="0">
                <a:ea typeface="Calibri"/>
                <a:cs typeface="Calibri"/>
                <a:sym typeface="Calibri"/>
              </a:rPr>
              <a:t>If the letter preceding </a:t>
            </a:r>
            <a:r>
              <a:rPr lang="en-CA" sz="2400" dirty="0">
                <a:ea typeface="Calibri"/>
                <a:cs typeface="Calibri"/>
                <a:sym typeface="Calibri"/>
              </a:rPr>
              <a:t>it is</a:t>
            </a:r>
            <a:r>
              <a:rPr lang="en-US" sz="2400" dirty="0"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a letter of </a:t>
            </a:r>
            <a:r>
              <a:rPr lang="en-US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Isti’laa</a:t>
            </a:r>
            <a:r>
              <a:rPr lang="en-US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’</a:t>
            </a:r>
            <a:r>
              <a:rPr lang="en-US" sz="2400" dirty="0">
                <a:ea typeface="Calibri"/>
                <a:cs typeface="Calibri"/>
                <a:sym typeface="Calibri"/>
              </a:rPr>
              <a:t>, It has </a:t>
            </a:r>
            <a:r>
              <a:rPr lang="en-US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Tafkheem</a:t>
            </a:r>
            <a:r>
              <a:rPr lang="en-US" sz="2400" dirty="0">
                <a:ea typeface="Calibri"/>
                <a:cs typeface="Calibri"/>
                <a:sym typeface="Calibri"/>
              </a:rPr>
              <a:t>.</a:t>
            </a:r>
            <a:br>
              <a:rPr lang="en-US" sz="2400" dirty="0">
                <a:ea typeface="Calibri"/>
                <a:cs typeface="Calibri"/>
                <a:sym typeface="Calibri"/>
              </a:rPr>
            </a:br>
            <a:br>
              <a:rPr lang="en-US" sz="2400" dirty="0">
                <a:ea typeface="Calibri"/>
                <a:cs typeface="Calibri"/>
                <a:sym typeface="Calibri"/>
              </a:rPr>
            </a:b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إذا سبق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الألف حرف استعلاء تفخم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indent="0"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الص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دقين – الض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لين – الط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مة – الظ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لمين – خ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لدين – غ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فر – ق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ئل - الرَّ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زقين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8F4E9-FFF7-44F6-973C-BDF8A32A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2722EC-85B5-B6A3-EAA3-3ED2C3FB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11ABDED-1F4B-3B3C-03F0-D40ABD20C1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01A3A4-2380-D849-94FB-BA12C56DC0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056A56-E9EB-B1CF-5F44-0644088C61B1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/>
              <a:t>Alif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الألف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01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EBA5E-B2B1-7821-3356-887645574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F685-05E5-B381-56B3-28DA5107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Alif with </a:t>
            </a:r>
            <a:r>
              <a:rPr lang="en-US" dirty="0" err="1"/>
              <a:t>Tarqeeq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الألف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المرققة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4D5E2-8ABA-BA8B-93C1-26A99A38C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7857" y="1770997"/>
            <a:ext cx="7628467" cy="4809097"/>
          </a:xfrm>
        </p:spPr>
        <p:txBody>
          <a:bodyPr anchor="ctr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Alif Madd follows the letter </a:t>
            </a:r>
            <a:r>
              <a:rPr lang="en-CA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preceeding</a:t>
            </a:r>
            <a: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it</a:t>
            </a:r>
            <a:b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تتبع الألف الحرف الذي قبلها تفخيماً وترقيقاً</a:t>
            </a:r>
          </a:p>
          <a:p>
            <a:pPr marL="0" lvl="0" indent="0">
              <a:spcBef>
                <a:spcPts val="0"/>
              </a:spcBef>
              <a:buNone/>
            </a:pPr>
            <a:endParaRPr lang="en-CA" dirty="0"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r>
              <a:rPr lang="en-US" sz="2400" dirty="0">
                <a:ea typeface="Calibri"/>
                <a:cs typeface="Calibri"/>
                <a:sym typeface="Calibri"/>
              </a:rPr>
              <a:t>If the letter preceding </a:t>
            </a:r>
            <a:r>
              <a:rPr lang="en-CA" sz="2400" dirty="0">
                <a:ea typeface="Calibri"/>
                <a:cs typeface="Calibri"/>
                <a:sym typeface="Calibri"/>
              </a:rPr>
              <a:t>it is</a:t>
            </a:r>
            <a:r>
              <a:rPr lang="en-US" sz="2400" dirty="0"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a letter of </a:t>
            </a:r>
            <a:r>
              <a:rPr lang="en-US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Isti’fal</a:t>
            </a:r>
            <a:r>
              <a:rPr lang="en-US" sz="2400" dirty="0">
                <a:ea typeface="Calibri"/>
                <a:cs typeface="Calibri"/>
                <a:sym typeface="Calibri"/>
              </a:rPr>
              <a:t>, It has </a:t>
            </a:r>
            <a:r>
              <a:rPr lang="en-US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Tarqeeq</a:t>
            </a:r>
            <a:r>
              <a:rPr lang="en-US" sz="2400" dirty="0">
                <a:ea typeface="Calibri"/>
                <a:cs typeface="Calibri"/>
                <a:sym typeface="Calibri"/>
              </a:rPr>
              <a:t>.</a:t>
            </a:r>
            <a:br>
              <a:rPr lang="en-US" sz="2400" dirty="0">
                <a:ea typeface="Calibri"/>
                <a:cs typeface="Calibri"/>
                <a:sym typeface="Calibri"/>
              </a:rPr>
            </a:br>
            <a:br>
              <a:rPr lang="en-US" sz="2400" dirty="0">
                <a:ea typeface="Calibri"/>
                <a:cs typeface="Calibri"/>
                <a:sym typeface="Calibri"/>
              </a:rPr>
            </a:br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إذا سبق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الألف حرف استفال ترقق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indent="0"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الع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بدون – ء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من – ب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سط – الت</a:t>
            </a:r>
            <a:r>
              <a:rPr lang="ar-KW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ئبون </a:t>
            </a:r>
            <a:endParaRPr lang="en-CA" sz="3200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1659F-FD00-FFCB-293D-5EE96A5F3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AB272F-39D6-A847-F52A-8F4612E54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E75326-21F0-07B8-A949-F229CF7404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4B2FF0-8B3A-A39A-A525-CC079A822C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1A7D90C-4F53-06B0-ACCD-75EF254875FB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/>
              <a:t>Alif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الألف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946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B16CD-D873-3626-395F-AA0DB913F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6D288-1C6D-F247-7D41-9802C492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Laam with </a:t>
            </a:r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اللام المفخمة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851BF-86CF-95E4-1920-E6E93FFD0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6633" y="2022474"/>
            <a:ext cx="7628467" cy="4351338"/>
          </a:xfrm>
        </p:spPr>
        <p:txBody>
          <a:bodyPr>
            <a:normAutofit fontScale="700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4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Laam Preceded with Fat-hah</a:t>
            </a:r>
            <a:endParaRPr lang="en-CA" dirty="0">
              <a:ea typeface="Calibri"/>
              <a:cs typeface="Calibri"/>
              <a:sym typeface="Calibri"/>
            </a:endParaRPr>
          </a:p>
          <a:p>
            <a:pPr marL="285750" indent="-285750"/>
            <a:r>
              <a:rPr lang="en-US" dirty="0">
                <a:ea typeface="Calibri"/>
                <a:cs typeface="Calibri"/>
                <a:sym typeface="Calibri"/>
              </a:rPr>
              <a:t>If the letter preceding the word “</a:t>
            </a:r>
            <a:r>
              <a:rPr lang="ar-SA" dirty="0">
                <a:ea typeface="Calibri"/>
                <a:cs typeface="Calibri"/>
                <a:sym typeface="Calibri"/>
              </a:rPr>
              <a:t>الله</a:t>
            </a:r>
            <a:r>
              <a:rPr lang="en-US" dirty="0">
                <a:ea typeface="Calibri"/>
                <a:cs typeface="Calibri"/>
                <a:sym typeface="Calibri"/>
              </a:rPr>
              <a:t>” </a:t>
            </a:r>
            <a:r>
              <a:rPr lang="en-US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has a Fat-hah</a:t>
            </a:r>
            <a:r>
              <a:rPr lang="en-US" dirty="0">
                <a:ea typeface="Calibri"/>
                <a:cs typeface="Calibri"/>
                <a:sym typeface="Calibri"/>
              </a:rPr>
              <a:t>.</a:t>
            </a:r>
          </a:p>
          <a:p>
            <a:pPr algn="ctr" rtl="1"/>
            <a:r>
              <a:rPr lang="ar" sz="3200" dirty="0"/>
              <a:t>عن</a:t>
            </a:r>
            <a:r>
              <a:rPr lang="ar" sz="3200" u="sng" dirty="0"/>
              <a:t>ـد</a:t>
            </a:r>
            <a:r>
              <a:rPr lang="ar" sz="3200" dirty="0"/>
              <a:t>َ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-SA" sz="3200" b="1" dirty="0">
                <a:sym typeface="Calibri"/>
              </a:rPr>
              <a:t> - </a:t>
            </a:r>
            <a:r>
              <a:rPr lang="ar" sz="3200" dirty="0"/>
              <a:t>من</a:t>
            </a:r>
            <a:r>
              <a:rPr lang="ar" sz="3200" u="sng" dirty="0"/>
              <a:t>َ</a:t>
            </a:r>
            <a:r>
              <a:rPr lang="ar" sz="3200" dirty="0"/>
              <a:t>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" sz="3200" b="1" dirty="0"/>
              <a:t> - </a:t>
            </a:r>
            <a:r>
              <a:rPr lang="ar" sz="3200" u="sng" dirty="0"/>
              <a:t>تَـ</a:t>
            </a:r>
            <a:r>
              <a:rPr lang="ar" sz="3200" dirty="0">
                <a:solidFill>
                  <a:srgbClr val="C00000"/>
                </a:solidFill>
              </a:rPr>
              <a:t>ال</a:t>
            </a:r>
            <a:r>
              <a:rPr lang="ar" sz="3200" dirty="0"/>
              <a:t>له</a:t>
            </a:r>
            <a:endParaRPr lang="ar-SA" sz="3200" dirty="0">
              <a:ea typeface="Calibri"/>
              <a:sym typeface="Calibri"/>
            </a:endParaRPr>
          </a:p>
          <a:p>
            <a:pPr marL="285750" indent="-285750">
              <a:lnSpc>
                <a:spcPct val="200000"/>
              </a:lnSpc>
            </a:pPr>
            <a:r>
              <a:rPr lang="en-US" dirty="0">
                <a:ea typeface="Calibri"/>
                <a:cs typeface="Calibri"/>
                <a:sym typeface="Calibri"/>
              </a:rPr>
              <a:t>If the </a:t>
            </a:r>
            <a:r>
              <a:rPr lang="en-US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first word </a:t>
            </a:r>
            <a:r>
              <a:rPr lang="en-US" dirty="0">
                <a:ea typeface="Calibri"/>
                <a:cs typeface="Calibri"/>
                <a:sym typeface="Calibri"/>
              </a:rPr>
              <a:t>pronounced is the word “</a:t>
            </a:r>
            <a:r>
              <a:rPr lang="ar-SA" dirty="0">
                <a:ea typeface="Calibri"/>
                <a:cs typeface="Calibri"/>
                <a:sym typeface="Calibri"/>
              </a:rPr>
              <a:t>الله</a:t>
            </a:r>
            <a:r>
              <a:rPr lang="en-US" dirty="0">
                <a:ea typeface="Calibri"/>
                <a:cs typeface="Calibri"/>
                <a:sym typeface="Calibri"/>
              </a:rPr>
              <a:t>.”</a:t>
            </a:r>
            <a:endParaRPr lang="ar-SA" sz="3200" dirty="0">
              <a:ea typeface="Calibri"/>
              <a:cs typeface="Calibri"/>
              <a:sym typeface="Calibri"/>
            </a:endParaRPr>
          </a:p>
          <a:p>
            <a:pPr algn="ctr"/>
            <a:r>
              <a:rPr lang="ar" sz="3200" dirty="0"/>
              <a:t> </a:t>
            </a:r>
            <a:r>
              <a:rPr lang="ar" sz="3200" b="1" dirty="0">
                <a:solidFill>
                  <a:srgbClr val="C00000"/>
                </a:solidFill>
              </a:rPr>
              <a:t>اللهُ</a:t>
            </a:r>
            <a:r>
              <a:rPr lang="ar" sz="3200" dirty="0"/>
              <a:t> خالق كل شيء - </a:t>
            </a:r>
            <a:r>
              <a:rPr lang="ar" sz="3200" b="1" dirty="0">
                <a:solidFill>
                  <a:srgbClr val="C00000"/>
                </a:solidFill>
              </a:rPr>
              <a:t>اللهِ</a:t>
            </a:r>
            <a:r>
              <a:rPr lang="ar" sz="3200" dirty="0"/>
              <a:t> الذي له ما في السماوات</a:t>
            </a:r>
          </a:p>
          <a:p>
            <a:pPr algn="ctr"/>
            <a:endParaRPr lang="en-CA" sz="40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اللام المسبوقة بفتحة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/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إذا سبقت اللام </a:t>
            </a: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بكلمة انتهت بحرف مفتوح</a:t>
            </a: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200" dirty="0">
              <a:ea typeface="Calibri"/>
              <a:cs typeface="Calibri"/>
              <a:sym typeface="Calibri"/>
            </a:endParaRPr>
          </a:p>
          <a:p>
            <a:pPr algn="ctr" rtl="1"/>
            <a:r>
              <a:rPr lang="ar" sz="3200" dirty="0"/>
              <a:t>عن</a:t>
            </a:r>
            <a:r>
              <a:rPr lang="ar" sz="3200" u="sng" dirty="0"/>
              <a:t>ـد</a:t>
            </a:r>
            <a:r>
              <a:rPr lang="ar" sz="3200" dirty="0"/>
              <a:t>َ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-SA" sz="3200" b="1" dirty="0">
                <a:sym typeface="Calibri"/>
              </a:rPr>
              <a:t> - </a:t>
            </a:r>
            <a:r>
              <a:rPr lang="ar" sz="3200" dirty="0"/>
              <a:t>من</a:t>
            </a:r>
            <a:r>
              <a:rPr lang="ar" sz="3200" u="sng" dirty="0"/>
              <a:t>َ</a:t>
            </a:r>
            <a:r>
              <a:rPr lang="ar" sz="3200" dirty="0"/>
              <a:t>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" sz="3200" b="1" dirty="0"/>
              <a:t> - </a:t>
            </a:r>
            <a:r>
              <a:rPr lang="ar" sz="3200" u="sng" dirty="0"/>
              <a:t>تَـ</a:t>
            </a:r>
            <a:r>
              <a:rPr lang="ar" sz="3200" dirty="0">
                <a:solidFill>
                  <a:srgbClr val="C00000"/>
                </a:solidFill>
              </a:rPr>
              <a:t>ال</a:t>
            </a:r>
            <a:r>
              <a:rPr lang="ar" sz="3200" dirty="0"/>
              <a:t>له</a:t>
            </a:r>
            <a:endParaRPr lang="ar-S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spcBef>
                <a:spcPts val="0"/>
              </a:spcBef>
            </a:pP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إذا </a:t>
            </a:r>
            <a:r>
              <a:rPr lang="ar-S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ابتدأت القراءة </a:t>
            </a:r>
            <a:r>
              <a:rPr lang="ar-SA" sz="3200" dirty="0">
                <a:latin typeface="Calibri" panose="020F0502020204030204" pitchFamily="34" charset="0"/>
                <a:cs typeface="Calibri" panose="020F0502020204030204" pitchFamily="34" charset="0"/>
              </a:rPr>
              <a:t>بلفظ الجلالة.</a:t>
            </a:r>
          </a:p>
          <a:p>
            <a:pPr marR="0" lvl="0" algn="ctr" rtl="1">
              <a:spcBef>
                <a:spcPts val="0"/>
              </a:spcBef>
              <a:spcAft>
                <a:spcPts val="0"/>
              </a:spcAft>
            </a:pPr>
            <a:r>
              <a:rPr lang="ar" sz="3200" b="1" dirty="0">
                <a:solidFill>
                  <a:srgbClr val="C00000"/>
                </a:solidFill>
              </a:rPr>
              <a:t>للهُ</a:t>
            </a:r>
            <a:r>
              <a:rPr lang="ar" sz="3200" dirty="0"/>
              <a:t> خالق كل شيء - </a:t>
            </a:r>
            <a:r>
              <a:rPr lang="ar" sz="3200" b="1" dirty="0">
                <a:solidFill>
                  <a:srgbClr val="C00000"/>
                </a:solidFill>
              </a:rPr>
              <a:t>اللهِ</a:t>
            </a:r>
            <a:r>
              <a:rPr lang="ar" sz="3200" dirty="0"/>
              <a:t> الذي له ما في السماوات</a:t>
            </a: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31774-455E-0873-3537-470A4D9A3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5476F0-4136-3061-73D0-D46481178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07D927-2612-C1C2-4C12-616D985766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1B4B27B-5BE1-684B-8CC1-200E38CDDE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4"/>
          <a:stretch>
            <a:fillRect/>
          </a:stretch>
        </p:blipFill>
        <p:spPr bwMode="auto">
          <a:xfrm>
            <a:off x="821268" y="3133960"/>
            <a:ext cx="2954312" cy="299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B308089-D84C-E810-BD48-753052124165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/>
              <a:t>Laam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اللام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293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0DDD8-F00D-2906-1FFB-EBB61BC69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85DB3-3EF9-4902-1CFC-5FA2117D5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Laam with </a:t>
            </a:r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اللام المفخمة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FBD47-0B1D-BD5A-158A-50833C9AD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0" y="2196263"/>
            <a:ext cx="7628467" cy="3975629"/>
          </a:xfrm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Laam Preceded with </a:t>
            </a:r>
            <a:r>
              <a:rPr lang="en-US" sz="4000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Dammah</a:t>
            </a:r>
            <a:endParaRPr lang="en-CA" sz="40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CA" sz="2400" dirty="0">
              <a:ea typeface="Calibri"/>
              <a:cs typeface="Calibri"/>
              <a:sym typeface="Calibri"/>
            </a:endParaRPr>
          </a:p>
          <a:p>
            <a:pPr marL="285750" indent="-285750"/>
            <a:r>
              <a:rPr lang="en-US" sz="2400" dirty="0">
                <a:ea typeface="Calibri"/>
                <a:cs typeface="Calibri"/>
                <a:sym typeface="Calibri"/>
              </a:rPr>
              <a:t>If the letter preceding the word “</a:t>
            </a:r>
            <a:r>
              <a:rPr lang="ar-SA" sz="2400" dirty="0">
                <a:ea typeface="Calibri"/>
                <a:cs typeface="Calibri"/>
                <a:sym typeface="Calibri"/>
              </a:rPr>
              <a:t>الله</a:t>
            </a:r>
            <a:r>
              <a:rPr lang="en-US" sz="2400" dirty="0">
                <a:ea typeface="Calibri"/>
                <a:cs typeface="Calibri"/>
                <a:sym typeface="Calibri"/>
              </a:rPr>
              <a:t>” </a:t>
            </a:r>
            <a:r>
              <a:rPr lang="en-US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has a </a:t>
            </a:r>
            <a:r>
              <a:rPr lang="en-US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Dammah</a:t>
            </a:r>
            <a:r>
              <a:rPr lang="en-US" sz="2400" dirty="0">
                <a:ea typeface="Calibri"/>
                <a:cs typeface="Calibri"/>
                <a:sym typeface="Calibri"/>
              </a:rPr>
              <a:t>.</a:t>
            </a:r>
            <a:endParaRPr lang="ar-SA" sz="2400" dirty="0">
              <a:ea typeface="Calibri"/>
              <a:cs typeface="Calibri"/>
              <a:sym typeface="Calibri"/>
            </a:endParaRPr>
          </a:p>
          <a:p>
            <a:pPr algn="ctr" rtl="1"/>
            <a:r>
              <a:rPr lang="ar" sz="3200" dirty="0"/>
              <a:t>عب</a:t>
            </a:r>
            <a:r>
              <a:rPr lang="ar" sz="3200" u="sng" dirty="0"/>
              <a:t>ـدُ</a:t>
            </a:r>
            <a:r>
              <a:rPr lang="ar" sz="3200" dirty="0"/>
              <a:t>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" sz="3200" b="1" dirty="0"/>
              <a:t> </a:t>
            </a:r>
            <a:r>
              <a:rPr lang="ar" sz="3200" dirty="0"/>
              <a:t>-</a:t>
            </a:r>
            <a:r>
              <a:rPr lang="ar" sz="3200" b="1" dirty="0"/>
              <a:t> </a:t>
            </a:r>
            <a:r>
              <a:rPr lang="ar" sz="3200" dirty="0"/>
              <a:t>له</a:t>
            </a:r>
            <a:r>
              <a:rPr lang="ar" sz="3200" u="sng" dirty="0"/>
              <a:t>مُ</a:t>
            </a:r>
            <a:r>
              <a:rPr lang="ar" sz="3200" dirty="0"/>
              <a:t>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" sz="3200" dirty="0"/>
              <a:t> </a:t>
            </a:r>
            <a:endParaRPr lang="en-US" sz="3200" dirty="0"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lang="en-CA" sz="48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اللام المسبوقة بضمة</a:t>
            </a:r>
            <a:endParaRPr lang="en-CA" sz="4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spcBef>
                <a:spcPts val="0"/>
              </a:spcBef>
            </a:pP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إذا سبقت اللام </a:t>
            </a:r>
            <a:r>
              <a:rPr lang="ar-S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بكلمة انتهت بحرف مضموم</a:t>
            </a:r>
            <a:r>
              <a:rPr lang="ar-SA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/>
            <a:r>
              <a:rPr lang="ar" sz="3200" dirty="0"/>
              <a:t>عب</a:t>
            </a:r>
            <a:r>
              <a:rPr lang="ar" sz="3200" u="sng" dirty="0"/>
              <a:t>ـدُ</a:t>
            </a:r>
            <a:r>
              <a:rPr lang="ar" sz="3200" dirty="0"/>
              <a:t>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" sz="3200" b="1" dirty="0"/>
              <a:t> </a:t>
            </a:r>
            <a:r>
              <a:rPr lang="ar" sz="3200" dirty="0"/>
              <a:t>-</a:t>
            </a:r>
            <a:r>
              <a:rPr lang="ar" sz="3200" b="1" dirty="0"/>
              <a:t> </a:t>
            </a:r>
            <a:r>
              <a:rPr lang="ar" sz="3200" dirty="0"/>
              <a:t>له</a:t>
            </a:r>
            <a:r>
              <a:rPr lang="ar" sz="3200" u="sng" dirty="0"/>
              <a:t>مُ</a:t>
            </a:r>
            <a:r>
              <a:rPr lang="ar" sz="3200" dirty="0"/>
              <a:t> </a:t>
            </a:r>
            <a:r>
              <a:rPr lang="ar" sz="3200" b="1" dirty="0">
                <a:solidFill>
                  <a:srgbClr val="C00000"/>
                </a:solidFill>
              </a:rPr>
              <a:t>الله</a:t>
            </a:r>
            <a:r>
              <a:rPr lang="ar" sz="3200" dirty="0"/>
              <a:t> </a:t>
            </a:r>
            <a:endParaRPr lang="en-US" sz="3200" dirty="0">
              <a:ea typeface="Calibri"/>
              <a:cs typeface="Calibri"/>
              <a:sym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1F511-78F0-EB13-D4C2-5CF4C7414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5EE34-59D5-ABBA-C955-C216A1967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8CBBD5-5EE0-ECF2-1C5E-D47C99CDD3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75D85AA4-03E4-81AC-AECD-A4D820756C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4"/>
          <a:stretch>
            <a:fillRect/>
          </a:stretch>
        </p:blipFill>
        <p:spPr bwMode="auto">
          <a:xfrm>
            <a:off x="821268" y="3133960"/>
            <a:ext cx="2954312" cy="299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1E38FEF-746C-A641-3B07-795A2EF75AD5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/>
              <a:t>Laam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اللام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84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ABA90-7CE6-5FCA-562C-17C926D19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E9CE5-0082-3A70-E534-492DE04E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Laam with </a:t>
            </a:r>
            <a:r>
              <a:rPr lang="en-US" dirty="0" err="1"/>
              <a:t>Tafkheem</a:t>
            </a:r>
            <a:r>
              <a:rPr lang="en-US" dirty="0"/>
              <a:t> 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اللام المرققة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5DFF6-6361-C83C-DC51-EE6C6EC9D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0867" y="2296052"/>
            <a:ext cx="7628467" cy="3770020"/>
          </a:xfrm>
        </p:spPr>
        <p:txBody>
          <a:bodyPr>
            <a:normAutofit fontScale="6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6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Laam Preceded with </a:t>
            </a:r>
            <a:r>
              <a:rPr lang="en-US" sz="6000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Kasrah</a:t>
            </a:r>
            <a:endParaRPr lang="en-CA" sz="60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CA" sz="4000" dirty="0">
              <a:ea typeface="Calibri"/>
              <a:cs typeface="Calibri"/>
              <a:sym typeface="Calibri"/>
            </a:endParaRPr>
          </a:p>
          <a:p>
            <a:pPr marL="285750" indent="-285750"/>
            <a:r>
              <a:rPr lang="en-US" sz="4000" dirty="0">
                <a:ea typeface="Calibri"/>
                <a:cs typeface="Calibri"/>
                <a:sym typeface="Calibri"/>
              </a:rPr>
              <a:t>If the letter preceding the word “</a:t>
            </a:r>
            <a:r>
              <a:rPr lang="ar-SA" sz="4000" dirty="0">
                <a:ea typeface="Calibri"/>
                <a:cs typeface="Calibri"/>
                <a:sym typeface="Calibri"/>
              </a:rPr>
              <a:t>الله</a:t>
            </a:r>
            <a:r>
              <a:rPr lang="en-US" sz="4000" dirty="0">
                <a:ea typeface="Calibri"/>
                <a:cs typeface="Calibri"/>
                <a:sym typeface="Calibri"/>
              </a:rPr>
              <a:t>” </a:t>
            </a:r>
            <a:r>
              <a:rPr lang="en-US" sz="40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has a </a:t>
            </a:r>
            <a:r>
              <a:rPr lang="en-US" sz="40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Kasrah</a:t>
            </a:r>
            <a:r>
              <a:rPr lang="en-US" sz="4000" dirty="0">
                <a:ea typeface="Calibri"/>
                <a:cs typeface="Calibri"/>
                <a:sym typeface="Calibri"/>
              </a:rPr>
              <a:t>.</a:t>
            </a:r>
          </a:p>
          <a:p>
            <a:pPr algn="ctr" rtl="1"/>
            <a:r>
              <a:rPr lang="ar" sz="4800" dirty="0"/>
              <a:t>بإذنِ </a:t>
            </a:r>
            <a:r>
              <a:rPr lang="ar" sz="4800" b="1" dirty="0">
                <a:solidFill>
                  <a:srgbClr val="C00000"/>
                </a:solidFill>
              </a:rPr>
              <a:t>الله</a:t>
            </a:r>
            <a:r>
              <a:rPr lang="ar" sz="4800" b="1" dirty="0"/>
              <a:t> </a:t>
            </a:r>
            <a:r>
              <a:rPr lang="ar" sz="4800" dirty="0"/>
              <a:t>-</a:t>
            </a:r>
            <a:r>
              <a:rPr lang="ar" sz="4800" b="1" dirty="0"/>
              <a:t> </a:t>
            </a:r>
            <a:r>
              <a:rPr lang="ar" sz="4800" dirty="0"/>
              <a:t>بـِ</a:t>
            </a:r>
            <a:r>
              <a:rPr lang="ar" sz="4800" dirty="0">
                <a:solidFill>
                  <a:srgbClr val="C00000"/>
                </a:solidFill>
              </a:rPr>
              <a:t>الله</a:t>
            </a:r>
            <a:r>
              <a:rPr lang="ar" sz="4800" dirty="0"/>
              <a:t> - ب</a:t>
            </a:r>
            <a:r>
              <a:rPr lang="ar" sz="4800" u="sng" dirty="0"/>
              <a:t>ـهِ</a:t>
            </a:r>
            <a:r>
              <a:rPr lang="ar" sz="4800" dirty="0"/>
              <a:t> </a:t>
            </a:r>
            <a:r>
              <a:rPr lang="ar" sz="4800" b="1" dirty="0">
                <a:solidFill>
                  <a:srgbClr val="C00000"/>
                </a:solidFill>
              </a:rPr>
              <a:t>الله</a:t>
            </a:r>
          </a:p>
          <a:p>
            <a:pPr algn="ctr" rtl="1"/>
            <a:endParaRPr lang="en-CA" sz="48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000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اللام المسبوقة بكسرة</a:t>
            </a:r>
            <a:endParaRPr lang="en-CA" sz="6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spcBef>
                <a:spcPts val="0"/>
              </a:spcBef>
            </a:pP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إذا سبقت اللام </a:t>
            </a:r>
            <a:r>
              <a:rPr lang="ar-SA" sz="4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بكلمة انتهت بحرف بكسرة</a:t>
            </a:r>
            <a:r>
              <a:rPr lang="ar-SA" sz="4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rtl="1"/>
            <a:r>
              <a:rPr lang="ar" sz="4800" dirty="0"/>
              <a:t>بإذنِ </a:t>
            </a:r>
            <a:r>
              <a:rPr lang="ar" sz="4800" b="1" dirty="0">
                <a:solidFill>
                  <a:srgbClr val="C00000"/>
                </a:solidFill>
              </a:rPr>
              <a:t>الله</a:t>
            </a:r>
            <a:r>
              <a:rPr lang="ar" sz="4800" b="1" dirty="0"/>
              <a:t> </a:t>
            </a:r>
            <a:r>
              <a:rPr lang="ar" sz="4800" dirty="0"/>
              <a:t>-</a:t>
            </a:r>
            <a:r>
              <a:rPr lang="ar" sz="4800" b="1" dirty="0"/>
              <a:t> </a:t>
            </a:r>
            <a:r>
              <a:rPr lang="ar" sz="4800" dirty="0"/>
              <a:t>بـِ</a:t>
            </a:r>
            <a:r>
              <a:rPr lang="ar" sz="4800" dirty="0">
                <a:solidFill>
                  <a:srgbClr val="C00000"/>
                </a:solidFill>
              </a:rPr>
              <a:t>الله</a:t>
            </a:r>
            <a:r>
              <a:rPr lang="ar" sz="4800" dirty="0"/>
              <a:t> - ب</a:t>
            </a:r>
            <a:r>
              <a:rPr lang="ar" sz="4800" u="sng" dirty="0"/>
              <a:t>ـهِ</a:t>
            </a:r>
            <a:r>
              <a:rPr lang="ar" sz="4800" dirty="0"/>
              <a:t> </a:t>
            </a:r>
            <a:r>
              <a:rPr lang="ar" sz="4800" b="1" dirty="0">
                <a:solidFill>
                  <a:srgbClr val="C00000"/>
                </a:solidFill>
              </a:rPr>
              <a:t>الله</a:t>
            </a:r>
            <a:endParaRPr lang="en-US" sz="4800" dirty="0">
              <a:ea typeface="Calibri"/>
              <a:cs typeface="Calibri"/>
              <a:sym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5C6DA6-9108-CB1D-301D-5AC24D0A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E3EF76-CD2F-2154-1F6C-D75C7FC0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E49D5F-97D2-C3A6-AFE7-0E09E54BC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324E2D9-02C9-6FB7-7BE8-1839B4B7CF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" r="47803"/>
          <a:stretch>
            <a:fillRect/>
          </a:stretch>
        </p:blipFill>
        <p:spPr bwMode="auto">
          <a:xfrm>
            <a:off x="791639" y="3167825"/>
            <a:ext cx="2954312" cy="299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FF30BD4-3B29-8B4B-B27A-4AAB60A6B241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/>
              <a:t>Laam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اللام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151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9078D-6581-2A59-EE88-7B90871D5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DC6B109-B405-670F-BC32-BB0ED85D835C}"/>
              </a:ext>
            </a:extLst>
          </p:cNvPr>
          <p:cNvSpPr/>
          <p:nvPr/>
        </p:nvSpPr>
        <p:spPr>
          <a:xfrm>
            <a:off x="4344046" y="4828646"/>
            <a:ext cx="1503938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txBody>
          <a:bodyPr wrap="none" lIns="91440" tIns="45720" rIns="91440" bIns="45720" anchor="ctr">
            <a:spAutoFit/>
          </a:bodyPr>
          <a:lstStyle/>
          <a:p>
            <a:pPr algn="ctr" rtl="1"/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lang="ar-SA" sz="7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عْد</a:t>
            </a:r>
            <a:endParaRPr lang="en-US" sz="72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96EAB-06DA-A1FD-592B-8CB23FCCD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Raa with </a:t>
            </a:r>
            <a:r>
              <a:rPr lang="en-CA" dirty="0" err="1"/>
              <a:t>Harakah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المتحركة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AC5A2-EBDD-86FD-8267-82D4E0A97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0867" y="2144946"/>
            <a:ext cx="7628467" cy="91575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Raa’ follows the same rules as Laam</a:t>
            </a:r>
            <a:b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ar-SA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تتبع </a:t>
            </a:r>
            <a:r>
              <a:rPr lang="ar-KW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الراء اللام في التفخيم والترقيق</a:t>
            </a:r>
            <a:endParaRPr lang="ar-SA" b="1" dirty="0">
              <a:solidFill>
                <a:srgbClr val="C0000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en-CA" dirty="0">
              <a:ea typeface="Calibri"/>
              <a:cs typeface="Calibri"/>
              <a:sym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1F023-4E09-5961-5DA6-ADD09E2E7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8D9463-5F74-45DA-5FB8-AAC64ABF5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05DD914-2894-B122-CA80-455C32D1D4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C7B3F4-D337-049C-C6BC-023A7CF1D9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90" t="45491" r="80463" b="448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3CBD83-6DFA-B70F-5BA7-97D51FD0E932}"/>
              </a:ext>
            </a:extLst>
          </p:cNvPr>
          <p:cNvSpPr/>
          <p:nvPr/>
        </p:nvSpPr>
        <p:spPr>
          <a:xfrm>
            <a:off x="9614394" y="4930299"/>
            <a:ext cx="1503938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txBody>
          <a:bodyPr wrap="none" lIns="91440" tIns="45720" rIns="91440" bIns="45720" anchor="ctr">
            <a:spAutoFit/>
          </a:bodyPr>
          <a:lstStyle/>
          <a:p>
            <a:pPr algn="ctr" rtl="1"/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رَ</a:t>
            </a:r>
            <a:r>
              <a:rPr lang="ar-SA" sz="7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عْد</a:t>
            </a:r>
            <a:endParaRPr lang="en-US" sz="72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6B7941-41DC-446F-DCB1-A66DDCA934DD}"/>
              </a:ext>
            </a:extLst>
          </p:cNvPr>
          <p:cNvSpPr/>
          <p:nvPr/>
        </p:nvSpPr>
        <p:spPr>
          <a:xfrm>
            <a:off x="6871215" y="4828702"/>
            <a:ext cx="1691489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txBody>
          <a:bodyPr wrap="none" lIns="91440" tIns="45720" rIns="91440" bIns="45720" anchor="ctr">
            <a:spAutoFit/>
          </a:bodyPr>
          <a:lstStyle/>
          <a:p>
            <a:pPr algn="ctr" rtl="1"/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رُ</a:t>
            </a:r>
            <a:r>
              <a:rPr lang="ar-SA" sz="7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مَّان</a:t>
            </a:r>
            <a:endParaRPr lang="en-US" sz="72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A0CC90-F503-C31E-EAB9-8E75210C8FFE}"/>
              </a:ext>
            </a:extLst>
          </p:cNvPr>
          <p:cNvSpPr/>
          <p:nvPr/>
        </p:nvSpPr>
        <p:spPr>
          <a:xfrm>
            <a:off x="3873049" y="3388522"/>
            <a:ext cx="2445932" cy="12003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400" b="1" dirty="0" err="1">
                <a:solidFill>
                  <a:schemeClr val="accent1"/>
                </a:solidFill>
              </a:rPr>
              <a:t>Tafkheem</a:t>
            </a:r>
            <a:r>
              <a:rPr lang="en-CA" sz="2400" b="1" dirty="0">
                <a:solidFill>
                  <a:schemeClr val="accent1"/>
                </a:solidFill>
              </a:rPr>
              <a:t>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br>
              <a:rPr lang="en-CA" sz="2400" b="1" dirty="0"/>
            </a:br>
            <a:r>
              <a:rPr lang="en-CA" sz="2400" b="1" dirty="0"/>
              <a:t>Fat-hah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الفتحة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1700CD-CA5F-539B-ADF1-E5E7EBA0F062}"/>
              </a:ext>
            </a:extLst>
          </p:cNvPr>
          <p:cNvSpPr/>
          <p:nvPr/>
        </p:nvSpPr>
        <p:spPr>
          <a:xfrm>
            <a:off x="9614394" y="4758214"/>
            <a:ext cx="1582484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txBody>
          <a:bodyPr wrap="none" lIns="91440" tIns="45720" rIns="91440" bIns="45720" anchor="ctr">
            <a:spAutoFit/>
          </a:bodyPr>
          <a:lstStyle/>
          <a:p>
            <a:pPr algn="ctr" rtl="1"/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lang="ar-SA" sz="7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يح</a:t>
            </a:r>
            <a:endParaRPr lang="en-US" sz="72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A9E7749-9D07-9361-69FC-6FC9D0538742}"/>
              </a:ext>
            </a:extLst>
          </p:cNvPr>
          <p:cNvSpPr/>
          <p:nvPr/>
        </p:nvSpPr>
        <p:spPr>
          <a:xfrm>
            <a:off x="6529232" y="3388521"/>
            <a:ext cx="2445932" cy="12003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2400" b="1" dirty="0" err="1">
                <a:solidFill>
                  <a:schemeClr val="accent1"/>
                </a:solidFill>
              </a:rPr>
              <a:t>Tafkheem</a:t>
            </a:r>
            <a:r>
              <a:rPr lang="en-CA" sz="2400" b="1" dirty="0">
                <a:solidFill>
                  <a:schemeClr val="accent1"/>
                </a:solidFill>
              </a:rPr>
              <a:t>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lang="en-CA" sz="2400" b="1" dirty="0"/>
          </a:p>
          <a:p>
            <a:pPr algn="ctr"/>
            <a:r>
              <a:rPr lang="en-CA" sz="2400" b="1" dirty="0" err="1"/>
              <a:t>Dammah</a:t>
            </a:r>
            <a:r>
              <a:rPr lang="en-CA" sz="2400" b="1" dirty="0"/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الضمة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BC9C670-60BE-75AC-EFB5-20771752AD37}"/>
              </a:ext>
            </a:extLst>
          </p:cNvPr>
          <p:cNvSpPr/>
          <p:nvPr/>
        </p:nvSpPr>
        <p:spPr>
          <a:xfrm>
            <a:off x="9185415" y="3388521"/>
            <a:ext cx="2445932" cy="120033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CA" sz="2400" b="1" dirty="0" err="1">
                <a:solidFill>
                  <a:schemeClr val="accent1"/>
                </a:solidFill>
              </a:rPr>
              <a:t>Tarqeeq</a:t>
            </a:r>
            <a:r>
              <a:rPr lang="en-CA" sz="2400" b="1" dirty="0">
                <a:solidFill>
                  <a:schemeClr val="accent1"/>
                </a:solidFill>
              </a:rPr>
              <a:t>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endParaRPr lang="en-CA" sz="2400" b="1" dirty="0"/>
          </a:p>
          <a:p>
            <a:pPr algn="ctr">
              <a:lnSpc>
                <a:spcPct val="150000"/>
              </a:lnSpc>
            </a:pPr>
            <a:r>
              <a:rPr lang="en-CA" sz="2400" b="1" dirty="0" err="1"/>
              <a:t>Kasrah</a:t>
            </a:r>
            <a:r>
              <a:rPr lang="en-CA" sz="2400" b="1" dirty="0"/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الكسرة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1ECCA74-3783-7EE1-90B5-C8725B7FF797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253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3D667-B475-EEE0-70DF-4749A81CC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DA69347-6488-D2DE-DC2A-44218DDBBCB4}"/>
              </a:ext>
            </a:extLst>
          </p:cNvPr>
          <p:cNvSpPr txBox="1">
            <a:spLocks/>
          </p:cNvSpPr>
          <p:nvPr/>
        </p:nvSpPr>
        <p:spPr>
          <a:xfrm>
            <a:off x="3970867" y="2144946"/>
            <a:ext cx="7628467" cy="915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In the beginning of the word</a:t>
            </a:r>
            <a:b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ar-KW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في بداية الكلمة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DA0C78-F401-E180-A659-4BDD6862A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Raa with S</a:t>
            </a:r>
            <a:r>
              <a:rPr lang="en-CA" dirty="0" err="1"/>
              <a:t>okun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الساكنة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498F3-47C0-35CB-2CDD-ECE0D2C5B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7ED24-60D7-064E-F3CC-9EDDA71AE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1A24C5-70D1-1CC5-3BBA-E4F0FED41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3F71A0-E9F7-C23C-8E2E-FFABE2D71B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D91537-84E4-473F-4ADD-CAC9F8BCB748}"/>
              </a:ext>
            </a:extLst>
          </p:cNvPr>
          <p:cNvSpPr/>
          <p:nvPr/>
        </p:nvSpPr>
        <p:spPr>
          <a:xfrm>
            <a:off x="9203255" y="4949674"/>
            <a:ext cx="2387193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يابن</a:t>
            </a:r>
            <a:r>
              <a:rPr lang="ar-SA" sz="32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ـيَّ</a:t>
            </a:r>
            <a:r>
              <a:rPr lang="ar-SA" sz="3200" b="1" cap="none" spc="0" dirty="0">
                <a:ln w="10160">
                  <a:noFill/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ارْ</a:t>
            </a:r>
            <a:r>
              <a:rPr lang="ar-SA" sz="7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كَب</a:t>
            </a:r>
            <a:endParaRPr lang="en-US" sz="72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B0ECBA-971C-F73E-9B9E-465276B023CA}"/>
              </a:ext>
            </a:extLst>
          </p:cNvPr>
          <p:cNvSpPr/>
          <p:nvPr/>
        </p:nvSpPr>
        <p:spPr>
          <a:xfrm>
            <a:off x="6114541" y="4949674"/>
            <a:ext cx="2762296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2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المطمئن</a:t>
            </a:r>
            <a:r>
              <a:rPr lang="ar-SA" sz="3200" b="1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ةُ </a:t>
            </a:r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ارْ</a:t>
            </a:r>
            <a:r>
              <a:rPr lang="ar-SA" sz="7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جعي</a:t>
            </a:r>
            <a:endParaRPr lang="en-US" sz="72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7285A5-00A3-9C38-77A4-23865CC66B1C}"/>
              </a:ext>
            </a:extLst>
          </p:cNvPr>
          <p:cNvSpPr/>
          <p:nvPr/>
        </p:nvSpPr>
        <p:spPr>
          <a:xfrm>
            <a:off x="3808093" y="4905015"/>
            <a:ext cx="1907895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3600" b="1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إ</a:t>
            </a:r>
            <a:r>
              <a:rPr lang="ar-SA" sz="3600" b="1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نِ</a:t>
            </a:r>
            <a:r>
              <a:rPr lang="ar-SA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C0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ار</a:t>
            </a:r>
            <a:r>
              <a:rPr lang="ar-SA" sz="72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  <a:r>
              <a:rPr lang="ar-SA" sz="72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تبتم</a:t>
            </a:r>
            <a:endParaRPr lang="en-US" sz="72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53177F9-7FC5-CDEF-4F60-38824480A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0" y="3323558"/>
            <a:ext cx="7628467" cy="1350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Raa always has </a:t>
            </a:r>
            <a:r>
              <a:rPr lang="en-CA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Tafkheem</a:t>
            </a: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CA" sz="2400" dirty="0">
                <a:ea typeface="Calibri"/>
                <a:cs typeface="Calibri"/>
                <a:sym typeface="Calibri"/>
              </a:rPr>
              <a:t>if it appears in </a:t>
            </a:r>
            <a:r>
              <a:rPr lang="en-US" sz="2400" dirty="0">
                <a:ea typeface="Calibri"/>
                <a:cs typeface="Calibri"/>
                <a:sym typeface="Calibri"/>
              </a:rPr>
              <a:t>the beginning of the word</a:t>
            </a:r>
            <a:endParaRPr lang="ar-KW" sz="2400" dirty="0">
              <a:ea typeface="Calibri"/>
              <a:cs typeface="Calibri"/>
              <a:sym typeface="Calibri"/>
            </a:endParaRPr>
          </a:p>
          <a:p>
            <a:pPr marL="0" indent="0" algn="ctr">
              <a:buNone/>
            </a:pPr>
            <a:r>
              <a:rPr lang="ar-KW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الراء دائمًا مفخمة </a:t>
            </a:r>
            <a:r>
              <a:rPr lang="ar-KW" sz="2400" dirty="0">
                <a:ea typeface="Calibri"/>
                <a:cs typeface="Calibri"/>
                <a:sym typeface="Calibri"/>
              </a:rPr>
              <a:t>إذا اتت في بداية الكلمة</a:t>
            </a:r>
            <a:endParaRPr lang="ar-SA" sz="2400" dirty="0">
              <a:ea typeface="Calibri"/>
              <a:cs typeface="Calibri"/>
              <a:sym typeface="Calibri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264973E-DC0C-ECC0-D76A-7D71ADB13909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309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62AE3-BEAB-A0B3-A8AE-1D9AD5D07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9B49BD0-BA6F-2C61-A028-C719E4F63C5D}"/>
              </a:ext>
            </a:extLst>
          </p:cNvPr>
          <p:cNvSpPr txBox="1">
            <a:spLocks/>
          </p:cNvSpPr>
          <p:nvPr/>
        </p:nvSpPr>
        <p:spPr>
          <a:xfrm>
            <a:off x="3970867" y="1922752"/>
            <a:ext cx="7628467" cy="655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In the Middle of the word </a:t>
            </a:r>
            <a:r>
              <a:rPr lang="ar-KW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في وسط الكلمة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CF39D-7CB7-1AE9-36AE-A24F6D2C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Raa with S</a:t>
            </a:r>
            <a:r>
              <a:rPr lang="en-CA" dirty="0" err="1"/>
              <a:t>okun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الساكنة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13BB5-2D69-6A43-D33C-AA7CD5265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9570C-F77A-EA9F-3652-3415C32AD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80DFE1-370D-1CDD-E9BA-C34606EF3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309532-EB99-CD8A-2C47-6D27200FA5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79A7AA0-7505-1613-9D67-74C0764B1510}"/>
              </a:ext>
            </a:extLst>
          </p:cNvPr>
          <p:cNvSpPr/>
          <p:nvPr/>
        </p:nvSpPr>
        <p:spPr>
          <a:xfrm>
            <a:off x="9788853" y="3183056"/>
            <a:ext cx="1810481" cy="9157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b="1" dirty="0" err="1">
                <a:solidFill>
                  <a:schemeClr val="accent1"/>
                </a:solidFill>
              </a:rPr>
              <a:t>Tafkheem</a:t>
            </a:r>
            <a:r>
              <a:rPr lang="en-CA" b="1" dirty="0">
                <a:solidFill>
                  <a:schemeClr val="accent1"/>
                </a:solidFill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br>
              <a:rPr lang="en-CA" b="1" dirty="0"/>
            </a:br>
            <a:r>
              <a:rPr lang="en-CA" b="1" dirty="0"/>
              <a:t>Fat-hah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الفتحة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1B63328-D37E-9906-9FD7-AD68030CF625}"/>
              </a:ext>
            </a:extLst>
          </p:cNvPr>
          <p:cNvSpPr/>
          <p:nvPr/>
        </p:nvSpPr>
        <p:spPr>
          <a:xfrm>
            <a:off x="9788853" y="4279557"/>
            <a:ext cx="1810481" cy="9157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b="1" dirty="0" err="1">
                <a:solidFill>
                  <a:schemeClr val="accent1"/>
                </a:solidFill>
              </a:rPr>
              <a:t>Tafkheem</a:t>
            </a:r>
            <a:r>
              <a:rPr lang="en-CA" b="1" dirty="0">
                <a:solidFill>
                  <a:schemeClr val="accent1"/>
                </a:solidFill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lang="en-CA" b="1" dirty="0"/>
          </a:p>
          <a:p>
            <a:pPr algn="ctr"/>
            <a:r>
              <a:rPr lang="en-CA" b="1" dirty="0" err="1"/>
              <a:t>Dammah</a:t>
            </a:r>
            <a:r>
              <a:rPr lang="en-CA" b="1" dirty="0"/>
              <a:t>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الضمة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FDE0B70-6C50-DFA9-3D12-80944412E45A}"/>
              </a:ext>
            </a:extLst>
          </p:cNvPr>
          <p:cNvSpPr/>
          <p:nvPr/>
        </p:nvSpPr>
        <p:spPr>
          <a:xfrm>
            <a:off x="9788853" y="5376059"/>
            <a:ext cx="1810481" cy="91575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b="1" dirty="0" err="1">
                <a:solidFill>
                  <a:schemeClr val="accent1"/>
                </a:solidFill>
              </a:rPr>
              <a:t>Tarqeeq</a:t>
            </a:r>
            <a:r>
              <a:rPr lang="en-CA" b="1" dirty="0">
                <a:solidFill>
                  <a:schemeClr val="accent1"/>
                </a:solidFill>
              </a:rPr>
              <a:t>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endParaRPr lang="en-CA" b="1" dirty="0"/>
          </a:p>
          <a:p>
            <a:pPr algn="ctr"/>
            <a:r>
              <a:rPr lang="en-CA" b="1" dirty="0" err="1"/>
              <a:t>Kasrah</a:t>
            </a:r>
            <a:r>
              <a:rPr lang="en-CA" b="1" dirty="0"/>
              <a:t>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الكسرة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15FCE5-B027-583C-BD9D-F5B11BDE453F}"/>
              </a:ext>
            </a:extLst>
          </p:cNvPr>
          <p:cNvSpPr/>
          <p:nvPr/>
        </p:nvSpPr>
        <p:spPr>
          <a:xfrm>
            <a:off x="8093961" y="3166382"/>
            <a:ext cx="145905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تَ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  <a:r>
              <a:rPr lang="ar-SA" sz="54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ميهم</a:t>
            </a:r>
            <a:endParaRPr lang="en-US" sz="54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03198B7-F6A7-D7EF-3A77-159F95B5A8F7}"/>
              </a:ext>
            </a:extLst>
          </p:cNvPr>
          <p:cNvSpPr/>
          <p:nvPr/>
        </p:nvSpPr>
        <p:spPr>
          <a:xfrm>
            <a:off x="8279910" y="4245629"/>
            <a:ext cx="127310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تُ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r>
              <a:rPr lang="ar-SA" sz="54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جى</a:t>
            </a:r>
            <a:endParaRPr lang="en-US" sz="54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9DE696-F9A5-7885-6B36-73CFD43EE40B}"/>
              </a:ext>
            </a:extLst>
          </p:cNvPr>
          <p:cNvSpPr/>
          <p:nvPr/>
        </p:nvSpPr>
        <p:spPr>
          <a:xfrm>
            <a:off x="8146861" y="5354794"/>
            <a:ext cx="140615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r>
              <a:rPr lang="ar-SA" sz="54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عون</a:t>
            </a:r>
            <a:endParaRPr lang="en-US" sz="54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F3A5F4-377A-1691-C9C1-5C79F87E896C}"/>
              </a:ext>
            </a:extLst>
          </p:cNvPr>
          <p:cNvSpPr/>
          <p:nvPr/>
        </p:nvSpPr>
        <p:spPr>
          <a:xfrm>
            <a:off x="6272563" y="3284459"/>
            <a:ext cx="115768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القَ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endParaRPr lang="en-US" sz="5400" b="1" cap="none" spc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1FE6CE-0EA4-DB80-C844-FF9004FAE2F9}"/>
              </a:ext>
            </a:extLst>
          </p:cNvPr>
          <p:cNvSpPr/>
          <p:nvPr/>
        </p:nvSpPr>
        <p:spPr>
          <a:xfrm>
            <a:off x="6420130" y="4325783"/>
            <a:ext cx="109677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النُ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ذُ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endParaRPr lang="en-US" sz="5400" b="1" cap="none" spc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CCF7A5-E7D6-22D2-646A-95AE1DAD6503}"/>
              </a:ext>
            </a:extLst>
          </p:cNvPr>
          <p:cNvSpPr/>
          <p:nvPr/>
        </p:nvSpPr>
        <p:spPr>
          <a:xfrm>
            <a:off x="6433365" y="5364806"/>
            <a:ext cx="118173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المد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ثِ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endParaRPr lang="en-US" sz="5400" b="1" cap="none" spc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5BFF1C-DC03-9A7E-D245-5724299979AF}"/>
              </a:ext>
            </a:extLst>
          </p:cNvPr>
          <p:cNvSpPr/>
          <p:nvPr/>
        </p:nvSpPr>
        <p:spPr>
          <a:xfrm>
            <a:off x="4592142" y="3383370"/>
            <a:ext cx="115929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قَد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endParaRPr lang="en-US" sz="5400" b="1" cap="none" spc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74D229-B9D4-62A8-A0DF-52029FF707E1}"/>
              </a:ext>
            </a:extLst>
          </p:cNvPr>
          <p:cNvSpPr/>
          <p:nvPr/>
        </p:nvSpPr>
        <p:spPr>
          <a:xfrm>
            <a:off x="4587320" y="4325783"/>
            <a:ext cx="119616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خُضْ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endParaRPr lang="en-US" sz="5400" b="1" cap="none" spc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B1BEEA-BF0A-F530-2387-FED8D048F854}"/>
              </a:ext>
            </a:extLst>
          </p:cNvPr>
          <p:cNvSpPr/>
          <p:nvPr/>
        </p:nvSpPr>
        <p:spPr>
          <a:xfrm>
            <a:off x="4685906" y="5286295"/>
            <a:ext cx="103105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سِد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  <a:r>
              <a:rPr lang="ar-SA" sz="5400" b="1" cap="none" spc="0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endParaRPr lang="en-US" sz="5400" b="1" cap="none" spc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687CE66-13E1-9221-0720-45C69D00A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727" y="2539426"/>
            <a:ext cx="7628467" cy="4884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dirty="0">
                <a:ea typeface="Calibri"/>
                <a:cs typeface="Calibri"/>
                <a:sym typeface="Calibri"/>
              </a:rPr>
              <a:t>Follows the </a:t>
            </a:r>
            <a:r>
              <a:rPr lang="en-CA" sz="2400" dirty="0" err="1">
                <a:ea typeface="Calibri"/>
                <a:cs typeface="Calibri"/>
                <a:sym typeface="Calibri"/>
              </a:rPr>
              <a:t>Harakah</a:t>
            </a:r>
            <a:r>
              <a:rPr lang="en-CA" sz="2400" dirty="0">
                <a:ea typeface="Calibri"/>
                <a:cs typeface="Calibri"/>
                <a:sym typeface="Calibri"/>
              </a:rPr>
              <a:t> before </a:t>
            </a:r>
            <a:r>
              <a:rPr lang="ar-KW" sz="2400" dirty="0">
                <a:ea typeface="Calibri"/>
                <a:cs typeface="Calibri"/>
                <a:sym typeface="Calibri"/>
              </a:rPr>
              <a:t>تتبع ما قبلها</a:t>
            </a:r>
            <a:endParaRPr lang="ar-SA" sz="2400" dirty="0">
              <a:ea typeface="Calibri"/>
              <a:cs typeface="Calibri"/>
              <a:sym typeface="Calibri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C271316-BE8C-6FAC-4EA3-3C01E3F316DD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413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76F3E-110B-496C-8A6A-8BEC7CCF2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D0D9BEE-EEC5-A2C4-289F-A33882144A79}"/>
              </a:ext>
            </a:extLst>
          </p:cNvPr>
          <p:cNvSpPr txBox="1">
            <a:spLocks/>
          </p:cNvSpPr>
          <p:nvPr/>
        </p:nvSpPr>
        <p:spPr>
          <a:xfrm>
            <a:off x="3970867" y="2144946"/>
            <a:ext cx="7628467" cy="915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Preceded by a letter of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Isti’la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’</a:t>
            </a:r>
            <a:b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ar-KW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قبلها حرف استعلاء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019D4-072E-A695-86A9-E5C62FC2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Exception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المستثنيات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F989F-D063-5DFD-8411-37E84B3AA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C1337C-6D94-DD30-F6AE-B674AD836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E2E680-9A2B-C014-8AC7-0CBEEAA4EB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1CA1007-CD55-F7B1-2EBA-2497A34FAE9C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5ADA59-8AED-2C0B-BBF6-9505018C59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8B933-BB08-96F0-92A7-835ADDC66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0" y="3323558"/>
            <a:ext cx="7628467" cy="1350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When stopping on the word </a:t>
            </a:r>
            <a:r>
              <a:rPr lang="en-CA" sz="2400" dirty="0">
                <a:ea typeface="Calibri"/>
                <a:cs typeface="Calibri"/>
                <a:sym typeface="Calibri"/>
              </a:rPr>
              <a:t>you have both options but:</a:t>
            </a:r>
            <a:endParaRPr lang="ar-KW" sz="2400" dirty="0">
              <a:ea typeface="Calibri"/>
              <a:cs typeface="Calibri"/>
              <a:sym typeface="Calibri"/>
            </a:endParaRPr>
          </a:p>
          <a:p>
            <a:pPr marL="0" indent="0" algn="ctr">
              <a:buNone/>
            </a:pPr>
            <a:r>
              <a:rPr lang="ar-KW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وقـفـاً </a:t>
            </a:r>
            <a:r>
              <a:rPr lang="ar-KW" sz="2400" dirty="0">
                <a:ea typeface="Calibri"/>
                <a:cs typeface="Calibri"/>
                <a:sym typeface="Calibri"/>
              </a:rPr>
              <a:t>الوجهان</a:t>
            </a:r>
            <a:endParaRPr lang="ar-SA" sz="2400" dirty="0"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EF6AEF-785D-99FC-2724-8C2B9BA3BB94}"/>
              </a:ext>
            </a:extLst>
          </p:cNvPr>
          <p:cNvSpPr/>
          <p:nvPr/>
        </p:nvSpPr>
        <p:spPr>
          <a:xfrm>
            <a:off x="5216784" y="4231906"/>
            <a:ext cx="144943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</a:t>
            </a:r>
            <a:r>
              <a:rPr lang="ar-SA" sz="5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صْـ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َْ</a:t>
            </a:r>
            <a:endParaRPr lang="en-US" sz="54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F2EF41-3D74-1277-0671-F65A850BB274}"/>
              </a:ext>
            </a:extLst>
          </p:cNvPr>
          <p:cNvSpPr/>
          <p:nvPr/>
        </p:nvSpPr>
        <p:spPr>
          <a:xfrm>
            <a:off x="8734722" y="4231906"/>
            <a:ext cx="157927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softEdge rad="63500"/>
          </a:effectLst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</a:t>
            </a:r>
            <a:r>
              <a:rPr lang="ar-SA" sz="5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قِ</a:t>
            </a:r>
            <a:r>
              <a:rPr lang="ar-SA" sz="5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طْ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ـر</a:t>
            </a:r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ِْ</a:t>
            </a:r>
            <a:endParaRPr lang="en-US" sz="5400" b="1" cap="none" spc="0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BA738E6-866E-37BC-7E93-619465041297}"/>
              </a:ext>
            </a:extLst>
          </p:cNvPr>
          <p:cNvSpPr/>
          <p:nvPr/>
        </p:nvSpPr>
        <p:spPr>
          <a:xfrm>
            <a:off x="4508500" y="5155449"/>
            <a:ext cx="2705138" cy="91575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b="1" dirty="0" err="1">
                <a:solidFill>
                  <a:schemeClr val="accent1"/>
                </a:solidFill>
              </a:rPr>
              <a:t>Tafkheem</a:t>
            </a:r>
            <a:r>
              <a:rPr lang="en-CA" b="1" dirty="0">
                <a:solidFill>
                  <a:schemeClr val="accent1"/>
                </a:solidFill>
              </a:rPr>
              <a:t> </a:t>
            </a:r>
            <a:r>
              <a:rPr lang="en-CA" dirty="0"/>
              <a:t>is better</a:t>
            </a:r>
            <a:br>
              <a:rPr lang="en-CA" dirty="0"/>
            </a:b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أولى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6D5AFA7-F2AB-D258-EB00-F4EC1625D0C8}"/>
              </a:ext>
            </a:extLst>
          </p:cNvPr>
          <p:cNvSpPr/>
          <p:nvPr/>
        </p:nvSpPr>
        <p:spPr>
          <a:xfrm>
            <a:off x="8187305" y="5155449"/>
            <a:ext cx="2705138" cy="91575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b="1" dirty="0" err="1">
                <a:solidFill>
                  <a:schemeClr val="accent1"/>
                </a:solidFill>
              </a:rPr>
              <a:t>Tarqeeq</a:t>
            </a:r>
            <a:r>
              <a:rPr lang="en-CA" b="1" dirty="0">
                <a:solidFill>
                  <a:schemeClr val="accent1"/>
                </a:solidFill>
              </a:rPr>
              <a:t> </a:t>
            </a:r>
            <a:r>
              <a:rPr lang="en-CA" dirty="0"/>
              <a:t>is better</a:t>
            </a:r>
            <a:br>
              <a:rPr lang="en-CA" dirty="0"/>
            </a:b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الترقيق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أولى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0051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E8406-A7F7-13C1-6E24-DF73595FB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68CD02F-03A7-47E5-38E6-619048928BFB}"/>
              </a:ext>
            </a:extLst>
          </p:cNvPr>
          <p:cNvSpPr txBox="1">
            <a:spLocks/>
          </p:cNvSpPr>
          <p:nvPr/>
        </p:nvSpPr>
        <p:spPr>
          <a:xfrm>
            <a:off x="3970867" y="2144946"/>
            <a:ext cx="7628467" cy="915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Followed by a letter of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Isti’la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’ in the same word</a:t>
            </a:r>
            <a:b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ar-KW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بعدها حرف استعلاء في كلمة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319F8C-4313-55E8-2BB3-214D07317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Exception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المستثنيات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96460-D943-0EFA-CCB0-9BB6391E5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11963-0E70-9AED-89E9-7082C2A1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22F48E-423A-9647-4185-F573091D51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1B2B25-5439-C295-C98F-502B392EA956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76D48E8-CBB1-4900-D342-197D47109E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EBC27-3501-0404-52BC-0E69ECF76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0" y="3323558"/>
            <a:ext cx="7628467" cy="1350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Tafhkeem</a:t>
            </a: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CA" sz="2400" b="1" dirty="0">
                <a:ea typeface="Calibri"/>
                <a:cs typeface="Calibri"/>
                <a:sym typeface="Calibri"/>
              </a:rPr>
              <a:t>only</a:t>
            </a: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KW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التفخيم </a:t>
            </a:r>
            <a:r>
              <a:rPr lang="ar-KW" sz="2400" b="1" dirty="0">
                <a:ea typeface="Calibri"/>
                <a:cs typeface="Calibri"/>
                <a:sym typeface="Calibri"/>
              </a:rPr>
              <a:t>فقط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982B4F-E7C8-2EA8-E751-68483EB48F70}"/>
              </a:ext>
            </a:extLst>
          </p:cNvPr>
          <p:cNvSpPr/>
          <p:nvPr/>
        </p:nvSpPr>
        <p:spPr>
          <a:xfrm>
            <a:off x="8304998" y="3994771"/>
            <a:ext cx="1856597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قِ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ـرْ</a:t>
            </a:r>
            <a:r>
              <a:rPr lang="ar-SA" sz="5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طَ</a:t>
            </a:r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</a:t>
            </a:r>
          </a:p>
          <a:p>
            <a:pPr algn="ctr" rtl="1"/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مِ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ـرْ</a:t>
            </a:r>
            <a:r>
              <a:rPr lang="ar-SA" sz="5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</a:t>
            </a:r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اداً</a:t>
            </a:r>
            <a:endParaRPr lang="en-CA" sz="5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rtl="1"/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لبِالمِ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ـرْ</a:t>
            </a:r>
            <a:r>
              <a:rPr lang="ar-SA" sz="5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</a:t>
            </a:r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اد</a:t>
            </a:r>
            <a:endParaRPr lang="en-CA" sz="5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BB1B83-DF00-A3CD-734A-60DDFB790DAB}"/>
              </a:ext>
            </a:extLst>
          </p:cNvPr>
          <p:cNvSpPr/>
          <p:nvPr/>
        </p:nvSpPr>
        <p:spPr>
          <a:xfrm>
            <a:off x="5123417" y="3819604"/>
            <a:ext cx="1420582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إِ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رْ</a:t>
            </a:r>
            <a:r>
              <a:rPr lang="ar-SA" sz="5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صَ</a:t>
            </a:r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اداً</a:t>
            </a:r>
          </a:p>
          <a:p>
            <a:pPr algn="ctr" rtl="1"/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ـرْ</a:t>
            </a:r>
            <a:r>
              <a:rPr lang="ar-SA" sz="54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قَ</a:t>
            </a:r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ة</a:t>
            </a:r>
            <a:endParaRPr lang="en-CA" sz="5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 rtl="1"/>
            <a:r>
              <a:rPr lang="ar-SA" sz="5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فِ</a:t>
            </a:r>
            <a:r>
              <a:rPr lang="ar-SA" sz="5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ـرْ</a:t>
            </a:r>
            <a:r>
              <a:rPr lang="ar-SA" sz="5400" b="1" dirty="0">
                <a:solidFill>
                  <a:schemeClr val="accent1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قٍ</a:t>
            </a:r>
            <a:endParaRPr lang="en-CA" sz="5400" b="1" dirty="0">
              <a:solidFill>
                <a:schemeClr val="accent1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06749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6828F-1F22-7EB8-FCA8-1998D2D16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A6F3D08-A5B9-0249-E4E9-748EADB4B019}"/>
              </a:ext>
            </a:extLst>
          </p:cNvPr>
          <p:cNvSpPr txBox="1">
            <a:spLocks/>
          </p:cNvSpPr>
          <p:nvPr/>
        </p:nvSpPr>
        <p:spPr>
          <a:xfrm>
            <a:off x="3970867" y="2144946"/>
            <a:ext cx="7628467" cy="915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Preceded by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Ya’a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Leen or Madd </a:t>
            </a:r>
            <a:r>
              <a:rPr lang="ar-KW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قبلها ياء لينة أو مدية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531DCF-16CE-0142-89AC-0FF21D52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Exception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المستثنيات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A63D4-65FA-B0D4-6E79-A1C74CA53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9DE4B9-628C-0C8C-6120-37A4DE5FF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E8CBA85-14EF-3F48-F1BD-D08FE6140A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6D8A183-173A-B615-3937-02795FA82FF6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E610F1-185C-210F-19CB-B252031049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188D4-7A96-BF6F-F9DB-D50BBA25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0" y="3323558"/>
            <a:ext cx="7628467" cy="1350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dirty="0">
                <a:cs typeface="Calibri"/>
                <a:sym typeface="Calibri"/>
              </a:rPr>
              <a:t>When stopping on the word it </a:t>
            </a:r>
            <a:r>
              <a:rPr lang="en-CA" sz="2400" dirty="0">
                <a:ea typeface="Calibri"/>
                <a:cs typeface="Calibri"/>
                <a:sym typeface="Calibri"/>
              </a:rPr>
              <a:t>has </a:t>
            </a:r>
            <a:r>
              <a:rPr lang="en-CA" sz="2400" b="1" dirty="0" err="1">
                <a:solidFill>
                  <a:schemeClr val="accent1"/>
                </a:solidFill>
                <a:cs typeface="Calibri"/>
                <a:sym typeface="Calibri"/>
              </a:rPr>
              <a:t>Tarqeeq</a:t>
            </a:r>
            <a:endParaRPr lang="ar-KW" sz="2400" b="1" dirty="0">
              <a:solidFill>
                <a:schemeClr val="accent1"/>
              </a:solidFill>
              <a:cs typeface="Calibri"/>
              <a:sym typeface="Calibri"/>
            </a:endParaRPr>
          </a:p>
          <a:p>
            <a:pPr marL="0" indent="0" algn="ctr">
              <a:buNone/>
            </a:pPr>
            <a:r>
              <a:rPr lang="ar-KW" sz="2400" b="1" dirty="0">
                <a:ea typeface="Calibri"/>
                <a:cs typeface="Calibri"/>
                <a:sym typeface="Calibri"/>
              </a:rPr>
              <a:t>وقـفـاً </a:t>
            </a:r>
            <a:r>
              <a:rPr lang="ar-KW" sz="2400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الترقيق</a:t>
            </a:r>
            <a:endParaRPr lang="ar-SA" sz="2400" dirty="0">
              <a:solidFill>
                <a:schemeClr val="accent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A3366-F4C7-9788-32D5-4C0EC20AF5B8}"/>
              </a:ext>
            </a:extLst>
          </p:cNvPr>
          <p:cNvSpPr/>
          <p:nvPr/>
        </p:nvSpPr>
        <p:spPr>
          <a:xfrm>
            <a:off x="5218739" y="3941248"/>
            <a:ext cx="132119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طَ</a:t>
            </a:r>
            <a:r>
              <a:rPr lang="ar-SA" sz="6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يْـــــ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8E2E3F-32B9-2F3C-BA4A-828C0397997F}"/>
              </a:ext>
            </a:extLst>
          </p:cNvPr>
          <p:cNvSpPr/>
          <p:nvPr/>
        </p:nvSpPr>
        <p:spPr>
          <a:xfrm>
            <a:off x="5239702" y="5600247"/>
            <a:ext cx="128753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غَ</a:t>
            </a:r>
            <a:r>
              <a:rPr lang="ar-SA" sz="6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يْـــــ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47A391-367A-ED8E-1460-E71A06004BE1}"/>
              </a:ext>
            </a:extLst>
          </p:cNvPr>
          <p:cNvSpPr/>
          <p:nvPr/>
        </p:nvSpPr>
        <p:spPr>
          <a:xfrm>
            <a:off x="5140993" y="4834525"/>
            <a:ext cx="147668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ضَ</a:t>
            </a:r>
            <a:r>
              <a:rPr lang="ar-SA" sz="6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يْـــــ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D5877C-7060-1C94-AC10-F137A46136E7}"/>
              </a:ext>
            </a:extLst>
          </p:cNvPr>
          <p:cNvSpPr/>
          <p:nvPr/>
        </p:nvSpPr>
        <p:spPr>
          <a:xfrm>
            <a:off x="9298359" y="4487278"/>
            <a:ext cx="13676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خَ</a:t>
            </a:r>
            <a:r>
              <a:rPr lang="ar-SA" sz="6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يْـــــ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</a:t>
            </a:r>
          </a:p>
        </p:txBody>
      </p:sp>
    </p:spTree>
    <p:extLst>
      <p:ext uri="{BB962C8B-B14F-4D97-AF65-F5344CB8AC3E}">
        <p14:creationId xmlns:p14="http://schemas.microsoft.com/office/powerpoint/2010/main" val="686249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030F7-AA06-8D7F-9927-6A76E1E6A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F596FB2-765B-85B6-6003-3E65488BF82B}"/>
              </a:ext>
            </a:extLst>
          </p:cNvPr>
          <p:cNvSpPr txBox="1">
            <a:spLocks/>
          </p:cNvSpPr>
          <p:nvPr/>
        </p:nvSpPr>
        <p:spPr>
          <a:xfrm>
            <a:off x="3970867" y="2144946"/>
            <a:ext cx="7628467" cy="915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Followed by a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Ya’a</a:t>
            </a: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that is removed in writing</a:t>
            </a:r>
            <a:b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KW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بعدها ياء محذوفة رسماً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ECEC60-0C86-671D-A710-95FAC910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Exception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المستثنيات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9BE41D-4D70-D337-29E7-E0B1B5650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1AD41-BFE1-9295-ECD1-ABEC8F3E7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DBE7E7-51BA-D3C0-ECC4-F2051AE1A4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A9857A-91B3-917D-00E2-7E4BB13BEAEA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3034D8-560A-A2C2-437E-BED4C85D85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29418-DBB4-DF85-0996-1BE19A1B3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0866" y="3165913"/>
            <a:ext cx="7628467" cy="1350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When stopping on the word </a:t>
            </a:r>
            <a:r>
              <a:rPr lang="en-CA" sz="2400" dirty="0">
                <a:ea typeface="Calibri"/>
                <a:cs typeface="Calibri"/>
                <a:sym typeface="Calibri"/>
              </a:rPr>
              <a:t>you have both options but </a:t>
            </a:r>
            <a:r>
              <a:rPr lang="en-CA" sz="2400" b="1" dirty="0" err="1">
                <a:solidFill>
                  <a:schemeClr val="accent1"/>
                </a:solidFill>
                <a:cs typeface="Calibri"/>
                <a:sym typeface="Calibri"/>
              </a:rPr>
              <a:t>Tarqeeq</a:t>
            </a:r>
            <a:r>
              <a:rPr lang="en-CA" sz="2400" b="1" dirty="0">
                <a:solidFill>
                  <a:schemeClr val="accent1"/>
                </a:solidFill>
                <a:cs typeface="Calibri"/>
                <a:sym typeface="Calibri"/>
              </a:rPr>
              <a:t> is better</a:t>
            </a:r>
            <a:endParaRPr lang="ar-KW" sz="2400" b="1" dirty="0">
              <a:solidFill>
                <a:schemeClr val="accent1"/>
              </a:solidFill>
              <a:cs typeface="Calibri"/>
              <a:sym typeface="Calibri"/>
            </a:endParaRPr>
          </a:p>
          <a:p>
            <a:pPr marL="0" indent="0" algn="ctr">
              <a:buNone/>
            </a:pPr>
            <a:r>
              <a:rPr lang="ar-KW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وقـفـاً </a:t>
            </a:r>
            <a:r>
              <a:rPr lang="ar-KW" sz="2400" dirty="0">
                <a:ea typeface="Calibri"/>
                <a:cs typeface="Calibri"/>
                <a:sym typeface="Calibri"/>
              </a:rPr>
              <a:t>الوجهان </a:t>
            </a:r>
            <a:r>
              <a:rPr lang="ar-KW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والترقيق أولى</a:t>
            </a:r>
            <a:endParaRPr lang="ar-SA" sz="2400" b="1" dirty="0">
              <a:solidFill>
                <a:schemeClr val="accent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D40586-B406-E134-7EFB-86F24285CE43}"/>
              </a:ext>
            </a:extLst>
          </p:cNvPr>
          <p:cNvSpPr/>
          <p:nvPr/>
        </p:nvSpPr>
        <p:spPr>
          <a:xfrm>
            <a:off x="8859135" y="5339500"/>
            <a:ext cx="224612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فَأَسْـ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ِْ</a:t>
            </a:r>
            <a:r>
              <a:rPr lang="ar-SA" sz="6600" b="1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</a:t>
            </a:r>
            <a:endParaRPr lang="ar-SA" sz="6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B3679E-17E5-39F2-5552-B94DF0BEDCAF}"/>
              </a:ext>
            </a:extLst>
          </p:cNvPr>
          <p:cNvSpPr/>
          <p:nvPr/>
        </p:nvSpPr>
        <p:spPr>
          <a:xfrm>
            <a:off x="4087277" y="4452552"/>
            <a:ext cx="273664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أنْ أَسْـ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ِْ</a:t>
            </a:r>
            <a:r>
              <a:rPr lang="ar-SA" sz="6600" b="1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</a:t>
            </a:r>
            <a:endParaRPr lang="ar-SA" sz="6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B6D2D7-2E4B-0571-0775-19DF2FFC99AC}"/>
              </a:ext>
            </a:extLst>
          </p:cNvPr>
          <p:cNvSpPr/>
          <p:nvPr/>
        </p:nvSpPr>
        <p:spPr>
          <a:xfrm>
            <a:off x="4087277" y="5339500"/>
            <a:ext cx="401744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ar-SA" sz="2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(6) </a:t>
            </a: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فكيف كان عذابي </a:t>
            </a:r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ونُذُ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ِْ</a:t>
            </a:r>
            <a:r>
              <a:rPr lang="ar-SA" sz="6600" b="1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</a:t>
            </a:r>
            <a:endParaRPr lang="ar-SA" sz="6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F7FBF2-9C96-BFDB-0841-206E44FA2274}"/>
              </a:ext>
            </a:extLst>
          </p:cNvPr>
          <p:cNvSpPr txBox="1"/>
          <p:nvPr/>
        </p:nvSpPr>
        <p:spPr>
          <a:xfrm>
            <a:off x="8369299" y="4465156"/>
            <a:ext cx="3505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60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يَ</a:t>
            </a:r>
            <a:r>
              <a:rPr lang="ar-SA" sz="60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ـسْـ</a:t>
            </a:r>
            <a:r>
              <a:rPr lang="ar-SA" sz="60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0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ِْ</a:t>
            </a:r>
            <a:r>
              <a:rPr lang="ar-SA" sz="6000" b="1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</a:t>
            </a:r>
            <a:endParaRPr lang="en-CA" sz="2800" b="1" strike="sngStrike" dirty="0">
              <a:solidFill>
                <a:schemeClr val="tx1">
                  <a:lumMod val="50000"/>
                  <a:lumOff val="50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593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EA90F-E52D-8F88-9DAA-2987610B7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B4C5F1C-6925-DBCB-2892-32315D88BCDD}"/>
              </a:ext>
            </a:extLst>
          </p:cNvPr>
          <p:cNvSpPr txBox="1">
            <a:spLocks/>
          </p:cNvSpPr>
          <p:nvPr/>
        </p:nvSpPr>
        <p:spPr>
          <a:xfrm>
            <a:off x="3970867" y="2144946"/>
            <a:ext cx="7628467" cy="9157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Followed by Alif with </a:t>
            </a:r>
            <a:r>
              <a:rPr lang="en-US" b="1" dirty="0" err="1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Imalah</a:t>
            </a:r>
            <a:br>
              <a:rPr lang="en-CA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</a:br>
            <a:r>
              <a:rPr lang="ar-KW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بعدها ألف ممالة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20539A-3FBF-5650-C6BB-572F9ECA3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Exception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المستثنيات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1C353-7191-9CCF-031B-394413F77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36258-168A-BA64-B947-F70C20C7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E0099E-AB16-5C38-22C3-AE3935EE72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dirty="0"/>
              <a:t>Alternating Letters </a:t>
            </a:r>
            <a:r>
              <a:rPr lang="ar-KW" dirty="0"/>
              <a:t>الحروف الدائرة بين التفخيم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53A63B3-1BED-8446-5114-CE05AB43F9C5}"/>
              </a:ext>
            </a:extLst>
          </p:cNvPr>
          <p:cNvSpPr/>
          <p:nvPr/>
        </p:nvSpPr>
        <p:spPr>
          <a:xfrm>
            <a:off x="838200" y="2173398"/>
            <a:ext cx="2861733" cy="8928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2"/>
                </a:solidFill>
              </a:rPr>
              <a:t>Raa </a:t>
            </a:r>
            <a:r>
              <a:rPr lang="ar-KW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الراء</a:t>
            </a:r>
            <a:endParaRPr lang="en-CA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FC3991-2220-409C-8DE2-478CCC77B3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45" t="11991" r="5708" b="78346"/>
          <a:stretch>
            <a:fillRect/>
          </a:stretch>
        </p:blipFill>
        <p:spPr>
          <a:xfrm>
            <a:off x="838200" y="3211807"/>
            <a:ext cx="2857500" cy="2848334"/>
          </a:xfrm>
          <a:prstGeom prst="roundRect">
            <a:avLst>
              <a:gd name="adj" fmla="val 8757"/>
            </a:avLst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ECA34-142D-8E7E-B5CA-5274DE5FF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0" y="3323558"/>
            <a:ext cx="7628467" cy="13500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24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Tarqeeq</a:t>
            </a: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CA" sz="2400" b="1" dirty="0">
                <a:ea typeface="Calibri"/>
                <a:cs typeface="Calibri"/>
                <a:sym typeface="Calibri"/>
              </a:rPr>
              <a:t>only</a:t>
            </a:r>
            <a:r>
              <a:rPr lang="en-CA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KW" sz="24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الترقيق </a:t>
            </a:r>
            <a:r>
              <a:rPr lang="ar-KW" sz="2400" b="1" dirty="0">
                <a:ea typeface="Calibri"/>
                <a:cs typeface="Calibri"/>
                <a:sym typeface="Calibri"/>
              </a:rPr>
              <a:t>فقط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9C42F2-ABFC-5C8A-500B-3FCAEF604E13}"/>
              </a:ext>
            </a:extLst>
          </p:cNvPr>
          <p:cNvSpPr txBox="1"/>
          <p:nvPr/>
        </p:nvSpPr>
        <p:spPr>
          <a:xfrm>
            <a:off x="5448300" y="4527816"/>
            <a:ext cx="4673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مَجْ</a:t>
            </a:r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ـ</a:t>
            </a:r>
            <a:r>
              <a:rPr lang="ar-SA" sz="6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َ</a:t>
            </a:r>
            <a:r>
              <a:rPr lang="ar-SA" sz="6600" b="1" dirty="0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</a:t>
            </a:r>
            <a:r>
              <a:rPr lang="ar-SA" sz="6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ها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179843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A668C1-2F27-E14D-1974-C7034EB9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2026-09-03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200537-81C4-6288-AD09-DD8C8DE7D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8A34E3E-271F-570E-29D5-D456279539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0634819"/>
              </p:ext>
            </p:extLst>
          </p:nvPr>
        </p:nvGraphicFramePr>
        <p:xfrm>
          <a:off x="0" y="0"/>
          <a:ext cx="12192000" cy="6580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6530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0E69-E27A-B541-A488-207E41F3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 err="1">
                <a:sym typeface="Calibri"/>
              </a:rPr>
              <a:t>تدريب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3DF1B-271C-993B-C877-9873DF30B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C19D0-AC2D-AF75-9F34-CE3DECF2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2BC55A-2E6D-B666-21C9-45741C88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050F-B39B-2DB6-C0DB-78DF16AA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88738-363B-6683-ADA2-3EE382FD7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C3E9E-94DF-4C06-9D98-6F2B63DD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2026-09-03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53EF7-06BF-FF58-60E7-22F9EF53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D2E468-5365-C191-3C1F-75254FEB6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 err="1">
                <a:sym typeface="Calibri"/>
              </a:rPr>
              <a:t>تدريب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992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98AE7-C1BE-4274-16AD-6638869B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2026-09-03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6612A-9D58-762C-06A2-808296403C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 Tajweed">
      <a:dk1>
        <a:srgbClr val="000000"/>
      </a:dk1>
      <a:lt1>
        <a:srgbClr val="FEFFFF"/>
      </a:lt1>
      <a:dk2>
        <a:srgbClr val="044371"/>
      </a:dk2>
      <a:lt2>
        <a:srgbClr val="FEFFFF"/>
      </a:lt2>
      <a:accent1>
        <a:srgbClr val="0365A9"/>
      </a:accent1>
      <a:accent2>
        <a:srgbClr val="629DD1"/>
      </a:accent2>
      <a:accent3>
        <a:srgbClr val="FE9101"/>
      </a:accent3>
      <a:accent4>
        <a:srgbClr val="808FA9"/>
      </a:accent4>
      <a:accent5>
        <a:srgbClr val="59A2AC"/>
      </a:accent5>
      <a:accent6>
        <a:srgbClr val="FFFE99"/>
      </a:accent6>
      <a:hlink>
        <a:srgbClr val="FF9200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3712</TotalTime>
  <Words>1667</Words>
  <Application>Microsoft Macintosh PowerPoint</Application>
  <PresentationFormat>Widescreen</PresentationFormat>
  <Paragraphs>396</Paragraphs>
  <Slides>35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Traditional Arabic</vt:lpstr>
      <vt:lpstr>Office Theme</vt:lpstr>
      <vt:lpstr>Tafkheem and Tarqeeq</vt:lpstr>
      <vt:lpstr>Table of Contents</vt:lpstr>
      <vt:lpstr>Introduction</vt:lpstr>
      <vt:lpstr>What is Tafkheem?  تعريف المفخيم</vt:lpstr>
      <vt:lpstr>What is Tarqeeq? تعريف الترقيق</vt:lpstr>
      <vt:lpstr>PowerPoint Presentation</vt:lpstr>
      <vt:lpstr>Classification of letters تقسيم الحروف</vt:lpstr>
      <vt:lpstr>Tafkheem</vt:lpstr>
      <vt:lpstr>Letters of Tafkheem حروف التفخيم</vt:lpstr>
      <vt:lpstr>Letters of Tafkheem حروف التفخيم</vt:lpstr>
      <vt:lpstr>Level of Tafkheem مراتب التفخيم</vt:lpstr>
      <vt:lpstr>Relative Tafkheem (Al-Nisbi) التفخيم النسبي</vt:lpstr>
      <vt:lpstr>Relative Tafkheem (Al-Nisbi) التفخيم النسبي</vt:lpstr>
      <vt:lpstr>Common Mistake يحتز من</vt:lpstr>
      <vt:lpstr>Tarqeeq</vt:lpstr>
      <vt:lpstr>Letters of Tarqeeq حروف الترقيق</vt:lpstr>
      <vt:lpstr>Common Mistake يحتز من</vt:lpstr>
      <vt:lpstr>Alternating Letters</vt:lpstr>
      <vt:lpstr>Alif with Tafkheem الألف المفخمة</vt:lpstr>
      <vt:lpstr>Alif with Tarqeeq الألف المرققة</vt:lpstr>
      <vt:lpstr>Laam with Tafkheem اللام المفخمة</vt:lpstr>
      <vt:lpstr>Laam with Tafkheem اللام المفخمة</vt:lpstr>
      <vt:lpstr>Laam with Tafkheem اللام المرققة</vt:lpstr>
      <vt:lpstr>Raa with Harakah الراء المتحركة</vt:lpstr>
      <vt:lpstr>Raa with Sokun الراء الساكنة</vt:lpstr>
      <vt:lpstr>Raa with Sokun الراء الساكنة</vt:lpstr>
      <vt:lpstr>Exception المستثنيات</vt:lpstr>
      <vt:lpstr>Exception المستثنيات</vt:lpstr>
      <vt:lpstr>Exception المستثنيات</vt:lpstr>
      <vt:lpstr>Exception المستثنيات</vt:lpstr>
      <vt:lpstr>Exception المستثنيات</vt:lpstr>
      <vt:lpstr>PowerPoint Presentation</vt:lpstr>
      <vt:lpstr>Practice تدريب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Yomna Negm</dc:creator>
  <cp:lastModifiedBy>Yomna Negm</cp:lastModifiedBy>
  <cp:revision>6</cp:revision>
  <dcterms:created xsi:type="dcterms:W3CDTF">2025-06-01T20:51:32Z</dcterms:created>
  <dcterms:modified xsi:type="dcterms:W3CDTF">2026-09-03T21:51:58Z</dcterms:modified>
</cp:coreProperties>
</file>