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307" r:id="rId3"/>
    <p:sldId id="273" r:id="rId4"/>
    <p:sldId id="274" r:id="rId5"/>
    <p:sldId id="275" r:id="rId6"/>
    <p:sldId id="308" r:id="rId7"/>
    <p:sldId id="277" r:id="rId8"/>
    <p:sldId id="27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854"/>
    <p:restoredTop sz="92683"/>
  </p:normalViewPr>
  <p:slideViewPr>
    <p:cSldViewPr snapToGrid="0" snapToObjects="1">
      <p:cViewPr varScale="1">
        <p:scale>
          <a:sx n="58" d="100"/>
          <a:sy n="58" d="100"/>
        </p:scale>
        <p:origin x="126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217E50-A59F-4682-A34B-2FA72A28C355}" type="doc">
      <dgm:prSet loTypeId="urn:microsoft.com/office/officeart/2005/8/layout/radial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15165F4-27B5-4EAB-944C-A9BA2AAB4DE3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المَكَان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F3A75D2-E511-4049-88F2-0E58BF234A97}" type="parTrans" cxnId="{E278C664-9DB3-4B47-A779-8233C5A7C30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F1D2116-6665-4DA9-BAB0-E27C4C988856}" type="sibTrans" cxnId="{E278C664-9DB3-4B47-A779-8233C5A7C30A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83B88EE-A8DB-4B20-BB7C-DFE461B111D0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البَلَد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C2388991-07F6-442E-AC47-6DB9B9EA3568}" type="parTrans" cxnId="{560E7841-F0D1-4579-AC28-F6A35B9E097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83537A4-BDE7-4C42-AAC6-C4006423AF8A}" type="sibTrans" cxnId="{560E7841-F0D1-4579-AC28-F6A35B9E097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6D138601-B780-4AC6-8ECF-3BE33E2C6B77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المَدِينَة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54AE587-813E-4F31-B7A5-7B3187897ADE}" type="parTrans" cxnId="{189331B1-7944-4CB1-A7A2-11A4F14066A7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FC32B233-B71E-4054-8CE1-EBFFAA4410D2}" type="sibTrans" cxnId="{189331B1-7944-4CB1-A7A2-11A4F14066A7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C1FAE245-3ABC-4B24-9F30-ED935D6AC081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الجِنسِيَّة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9A1CA1D5-06AC-4AA4-9AE1-2F0FC95F2711}" type="parTrans" cxnId="{E58ACAAC-B97B-49C7-9126-838F0E2F0352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2FAA0CF-D1E7-4529-B2C8-55FDDDB6080B}" type="sibTrans" cxnId="{E58ACAAC-B97B-49C7-9126-838F0E2F0352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00B774C7-310D-4187-8044-8F79221C96D4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يَسْكُن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02BB25D-1F0C-4DC0-9899-60DF75E61A4C}" type="parTrans" cxnId="{B890C88E-0720-4343-8A44-CBB825213E6C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0B2ABB32-8129-4B4C-8FF2-7E2A02B27C06}" type="sibTrans" cxnId="{B890C88E-0720-4343-8A44-CBB825213E6C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77E6AD62-C82D-45EC-82EA-566F1170E4FA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يَعِيش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D3A22B26-CDBB-4ABD-9468-DB356FE7F3EE}" type="parTrans" cxnId="{BDED6D50-DB62-4D24-9449-721D7021B002}">
      <dgm:prSet/>
      <dgm:spPr/>
      <dgm:t>
        <a:bodyPr/>
        <a:lstStyle/>
        <a:p>
          <a:endParaRPr lang="en-US"/>
        </a:p>
      </dgm:t>
    </dgm:pt>
    <dgm:pt modelId="{37FC778F-B27D-4A09-99EE-86D7905CCF2E}" type="sibTrans" cxnId="{BDED6D50-DB62-4D24-9449-721D7021B002}">
      <dgm:prSet/>
      <dgm:spPr/>
      <dgm:t>
        <a:bodyPr/>
        <a:lstStyle/>
        <a:p>
          <a:endParaRPr lang="en-US"/>
        </a:p>
      </dgm:t>
    </dgm:pt>
    <dgm:pt modelId="{D4CE0AA8-296E-4410-9589-E4AFEE2E075D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المِنْطَقَة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E9F1D12F-37E4-44B7-9EBB-A583445B53D2}" type="parTrans" cxnId="{2A56BB31-CFBA-4097-8CD2-8945041CA17C}">
      <dgm:prSet/>
      <dgm:spPr/>
      <dgm:t>
        <a:bodyPr/>
        <a:lstStyle/>
        <a:p>
          <a:endParaRPr lang="en-US"/>
        </a:p>
      </dgm:t>
    </dgm:pt>
    <dgm:pt modelId="{58B1C267-99E5-429A-888E-3FBAE9F622FC}" type="sibTrans" cxnId="{2A56BB31-CFBA-4097-8CD2-8945041CA17C}">
      <dgm:prSet/>
      <dgm:spPr/>
      <dgm:t>
        <a:bodyPr/>
        <a:lstStyle/>
        <a:p>
          <a:endParaRPr lang="en-US"/>
        </a:p>
      </dgm:t>
    </dgm:pt>
    <dgm:pt modelId="{7F8C1E0C-5CCF-401C-BBAD-ABCA7E9C1736}" type="pres">
      <dgm:prSet presAssocID="{A2217E50-A59F-4682-A34B-2FA72A28C355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6EA62F6-6B79-4790-AC75-DEFDEA8BAE6C}" type="pres">
      <dgm:prSet presAssocID="{915165F4-27B5-4EAB-944C-A9BA2AAB4DE3}" presName="centerShape" presStyleLbl="node0" presStyleIdx="0" presStyleCnt="1"/>
      <dgm:spPr/>
    </dgm:pt>
    <dgm:pt modelId="{71B69F85-1912-4558-A098-2D12C841218B}" type="pres">
      <dgm:prSet presAssocID="{C2388991-07F6-442E-AC47-6DB9B9EA3568}" presName="Name9" presStyleLbl="parChTrans1D2" presStyleIdx="0" presStyleCnt="6"/>
      <dgm:spPr/>
    </dgm:pt>
    <dgm:pt modelId="{CC1912E5-215E-403E-A28F-018A9943EE0E}" type="pres">
      <dgm:prSet presAssocID="{C2388991-07F6-442E-AC47-6DB9B9EA3568}" presName="connTx" presStyleLbl="parChTrans1D2" presStyleIdx="0" presStyleCnt="6"/>
      <dgm:spPr/>
    </dgm:pt>
    <dgm:pt modelId="{D76B4B5C-4592-4226-BFF2-97E54732AC2F}" type="pres">
      <dgm:prSet presAssocID="{183B88EE-A8DB-4B20-BB7C-DFE461B111D0}" presName="node" presStyleLbl="node1" presStyleIdx="0" presStyleCnt="6">
        <dgm:presLayoutVars>
          <dgm:bulletEnabled val="1"/>
        </dgm:presLayoutVars>
      </dgm:prSet>
      <dgm:spPr/>
    </dgm:pt>
    <dgm:pt modelId="{2623C78E-3327-4CF7-9B66-1D164C855536}" type="pres">
      <dgm:prSet presAssocID="{254AE587-813E-4F31-B7A5-7B3187897ADE}" presName="Name9" presStyleLbl="parChTrans1D2" presStyleIdx="1" presStyleCnt="6"/>
      <dgm:spPr/>
    </dgm:pt>
    <dgm:pt modelId="{BEA67E68-2ADB-4E42-A8E2-E267BF9D6556}" type="pres">
      <dgm:prSet presAssocID="{254AE587-813E-4F31-B7A5-7B3187897ADE}" presName="connTx" presStyleLbl="parChTrans1D2" presStyleIdx="1" presStyleCnt="6"/>
      <dgm:spPr/>
    </dgm:pt>
    <dgm:pt modelId="{BFCC64D9-A169-41D1-B6EF-0EC42675CECF}" type="pres">
      <dgm:prSet presAssocID="{6D138601-B780-4AC6-8ECF-3BE33E2C6B77}" presName="node" presStyleLbl="node1" presStyleIdx="1" presStyleCnt="6">
        <dgm:presLayoutVars>
          <dgm:bulletEnabled val="1"/>
        </dgm:presLayoutVars>
      </dgm:prSet>
      <dgm:spPr/>
    </dgm:pt>
    <dgm:pt modelId="{989A1C05-AD21-4E78-81BF-5DD494583B23}" type="pres">
      <dgm:prSet presAssocID="{E9F1D12F-37E4-44B7-9EBB-A583445B53D2}" presName="Name9" presStyleLbl="parChTrans1D2" presStyleIdx="2" presStyleCnt="6"/>
      <dgm:spPr/>
    </dgm:pt>
    <dgm:pt modelId="{B78236B1-F1F1-4FDE-8EA7-3DC66410F6D5}" type="pres">
      <dgm:prSet presAssocID="{E9F1D12F-37E4-44B7-9EBB-A583445B53D2}" presName="connTx" presStyleLbl="parChTrans1D2" presStyleIdx="2" presStyleCnt="6"/>
      <dgm:spPr/>
    </dgm:pt>
    <dgm:pt modelId="{304A21C1-3083-4FC3-B1C9-015BB9407D60}" type="pres">
      <dgm:prSet presAssocID="{D4CE0AA8-296E-4410-9589-E4AFEE2E075D}" presName="node" presStyleLbl="node1" presStyleIdx="2" presStyleCnt="6">
        <dgm:presLayoutVars>
          <dgm:bulletEnabled val="1"/>
        </dgm:presLayoutVars>
      </dgm:prSet>
      <dgm:spPr/>
    </dgm:pt>
    <dgm:pt modelId="{00F44ACB-C13F-421A-988C-C88821DF2FE0}" type="pres">
      <dgm:prSet presAssocID="{9A1CA1D5-06AC-4AA4-9AE1-2F0FC95F2711}" presName="Name9" presStyleLbl="parChTrans1D2" presStyleIdx="3" presStyleCnt="6"/>
      <dgm:spPr/>
    </dgm:pt>
    <dgm:pt modelId="{FAD6C87C-51D7-4C77-B39A-2F60E302F23C}" type="pres">
      <dgm:prSet presAssocID="{9A1CA1D5-06AC-4AA4-9AE1-2F0FC95F2711}" presName="connTx" presStyleLbl="parChTrans1D2" presStyleIdx="3" presStyleCnt="6"/>
      <dgm:spPr/>
    </dgm:pt>
    <dgm:pt modelId="{6DA2094A-F5F8-46FF-8774-1564261B37E1}" type="pres">
      <dgm:prSet presAssocID="{C1FAE245-3ABC-4B24-9F30-ED935D6AC081}" presName="node" presStyleLbl="node1" presStyleIdx="3" presStyleCnt="6">
        <dgm:presLayoutVars>
          <dgm:bulletEnabled val="1"/>
        </dgm:presLayoutVars>
      </dgm:prSet>
      <dgm:spPr/>
    </dgm:pt>
    <dgm:pt modelId="{132587B6-62B5-48EC-B704-FC68B1404A1E}" type="pres">
      <dgm:prSet presAssocID="{D3A22B26-CDBB-4ABD-9468-DB356FE7F3EE}" presName="Name9" presStyleLbl="parChTrans1D2" presStyleIdx="4" presStyleCnt="6"/>
      <dgm:spPr/>
    </dgm:pt>
    <dgm:pt modelId="{15CAC019-6C32-48E2-B544-EC9FC045E1C5}" type="pres">
      <dgm:prSet presAssocID="{D3A22B26-CDBB-4ABD-9468-DB356FE7F3EE}" presName="connTx" presStyleLbl="parChTrans1D2" presStyleIdx="4" presStyleCnt="6"/>
      <dgm:spPr/>
    </dgm:pt>
    <dgm:pt modelId="{6C415739-41DF-4864-909C-752F1A0F14A8}" type="pres">
      <dgm:prSet presAssocID="{77E6AD62-C82D-45EC-82EA-566F1170E4FA}" presName="node" presStyleLbl="node1" presStyleIdx="4" presStyleCnt="6">
        <dgm:presLayoutVars>
          <dgm:bulletEnabled val="1"/>
        </dgm:presLayoutVars>
      </dgm:prSet>
      <dgm:spPr/>
    </dgm:pt>
    <dgm:pt modelId="{0FF437C5-95B9-477E-8B5E-D66830CA9606}" type="pres">
      <dgm:prSet presAssocID="{102BB25D-1F0C-4DC0-9899-60DF75E61A4C}" presName="Name9" presStyleLbl="parChTrans1D2" presStyleIdx="5" presStyleCnt="6"/>
      <dgm:spPr/>
    </dgm:pt>
    <dgm:pt modelId="{C2E00B56-D313-43AF-B0B8-EE9EE0E45574}" type="pres">
      <dgm:prSet presAssocID="{102BB25D-1F0C-4DC0-9899-60DF75E61A4C}" presName="connTx" presStyleLbl="parChTrans1D2" presStyleIdx="5" presStyleCnt="6"/>
      <dgm:spPr/>
    </dgm:pt>
    <dgm:pt modelId="{B6BAC1A6-4BC3-4BB6-9C63-EE1B9FB7E618}" type="pres">
      <dgm:prSet presAssocID="{00B774C7-310D-4187-8044-8F79221C96D4}" presName="node" presStyleLbl="node1" presStyleIdx="5" presStyleCnt="6">
        <dgm:presLayoutVars>
          <dgm:bulletEnabled val="1"/>
        </dgm:presLayoutVars>
      </dgm:prSet>
      <dgm:spPr/>
    </dgm:pt>
  </dgm:ptLst>
  <dgm:cxnLst>
    <dgm:cxn modelId="{D79E8F10-3FA7-453A-B9A8-B5C12AD1666A}" type="presOf" srcId="{9A1CA1D5-06AC-4AA4-9AE1-2F0FC95F2711}" destId="{FAD6C87C-51D7-4C77-B39A-2F60E302F23C}" srcOrd="1" destOrd="0" presId="urn:microsoft.com/office/officeart/2005/8/layout/radial1"/>
    <dgm:cxn modelId="{0C5A651D-FA6A-4661-B39A-94CEE17BD291}" type="presOf" srcId="{A2217E50-A59F-4682-A34B-2FA72A28C355}" destId="{7F8C1E0C-5CCF-401C-BBAD-ABCA7E9C1736}" srcOrd="0" destOrd="0" presId="urn:microsoft.com/office/officeart/2005/8/layout/radial1"/>
    <dgm:cxn modelId="{2A56BB31-CFBA-4097-8CD2-8945041CA17C}" srcId="{915165F4-27B5-4EAB-944C-A9BA2AAB4DE3}" destId="{D4CE0AA8-296E-4410-9589-E4AFEE2E075D}" srcOrd="2" destOrd="0" parTransId="{E9F1D12F-37E4-44B7-9EBB-A583445B53D2}" sibTransId="{58B1C267-99E5-429A-888E-3FBAE9F622FC}"/>
    <dgm:cxn modelId="{8CB06834-D948-4347-B10B-B18B3A312DE7}" type="presOf" srcId="{9A1CA1D5-06AC-4AA4-9AE1-2F0FC95F2711}" destId="{00F44ACB-C13F-421A-988C-C88821DF2FE0}" srcOrd="0" destOrd="0" presId="urn:microsoft.com/office/officeart/2005/8/layout/radial1"/>
    <dgm:cxn modelId="{560E7841-F0D1-4579-AC28-F6A35B9E0976}" srcId="{915165F4-27B5-4EAB-944C-A9BA2AAB4DE3}" destId="{183B88EE-A8DB-4B20-BB7C-DFE461B111D0}" srcOrd="0" destOrd="0" parTransId="{C2388991-07F6-442E-AC47-6DB9B9EA3568}" sibTransId="{383537A4-BDE7-4C42-AAC6-C4006423AF8A}"/>
    <dgm:cxn modelId="{E278C664-9DB3-4B47-A779-8233C5A7C30A}" srcId="{A2217E50-A59F-4682-A34B-2FA72A28C355}" destId="{915165F4-27B5-4EAB-944C-A9BA2AAB4DE3}" srcOrd="0" destOrd="0" parTransId="{7F3A75D2-E511-4049-88F2-0E58BF234A97}" sibTransId="{2F1D2116-6665-4DA9-BAB0-E27C4C988856}"/>
    <dgm:cxn modelId="{F51A3C6B-4598-4493-98B4-6545B648DAA5}" type="presOf" srcId="{6D138601-B780-4AC6-8ECF-3BE33E2C6B77}" destId="{BFCC64D9-A169-41D1-B6EF-0EC42675CECF}" srcOrd="0" destOrd="0" presId="urn:microsoft.com/office/officeart/2005/8/layout/radial1"/>
    <dgm:cxn modelId="{BDED6D50-DB62-4D24-9449-721D7021B002}" srcId="{915165F4-27B5-4EAB-944C-A9BA2AAB4DE3}" destId="{77E6AD62-C82D-45EC-82EA-566F1170E4FA}" srcOrd="4" destOrd="0" parTransId="{D3A22B26-CDBB-4ABD-9468-DB356FE7F3EE}" sibTransId="{37FC778F-B27D-4A09-99EE-86D7905CCF2E}"/>
    <dgm:cxn modelId="{DB331F53-D5B4-41FA-997F-B70B044863C9}" type="presOf" srcId="{C2388991-07F6-442E-AC47-6DB9B9EA3568}" destId="{CC1912E5-215E-403E-A28F-018A9943EE0E}" srcOrd="1" destOrd="0" presId="urn:microsoft.com/office/officeart/2005/8/layout/radial1"/>
    <dgm:cxn modelId="{0000A973-C90C-400E-AAFD-0F9243FBAB83}" type="presOf" srcId="{C2388991-07F6-442E-AC47-6DB9B9EA3568}" destId="{71B69F85-1912-4558-A098-2D12C841218B}" srcOrd="0" destOrd="0" presId="urn:microsoft.com/office/officeart/2005/8/layout/radial1"/>
    <dgm:cxn modelId="{17F11A78-1F6C-46B6-B398-EC7CCEAD28F1}" type="presOf" srcId="{254AE587-813E-4F31-B7A5-7B3187897ADE}" destId="{BEA67E68-2ADB-4E42-A8E2-E267BF9D6556}" srcOrd="1" destOrd="0" presId="urn:microsoft.com/office/officeart/2005/8/layout/radial1"/>
    <dgm:cxn modelId="{29DA377A-7FE7-4575-B9E2-E3D812EE0463}" type="presOf" srcId="{C1FAE245-3ABC-4B24-9F30-ED935D6AC081}" destId="{6DA2094A-F5F8-46FF-8774-1564261B37E1}" srcOrd="0" destOrd="0" presId="urn:microsoft.com/office/officeart/2005/8/layout/radial1"/>
    <dgm:cxn modelId="{C18EFA5A-B805-4AFB-9081-1D5EBE5A05AF}" type="presOf" srcId="{102BB25D-1F0C-4DC0-9899-60DF75E61A4C}" destId="{0FF437C5-95B9-477E-8B5E-D66830CA9606}" srcOrd="0" destOrd="0" presId="urn:microsoft.com/office/officeart/2005/8/layout/radial1"/>
    <dgm:cxn modelId="{EBD66A80-2695-4D32-897B-B0B97BCF08E5}" type="presOf" srcId="{915165F4-27B5-4EAB-944C-A9BA2AAB4DE3}" destId="{D6EA62F6-6B79-4790-AC75-DEFDEA8BAE6C}" srcOrd="0" destOrd="0" presId="urn:microsoft.com/office/officeart/2005/8/layout/radial1"/>
    <dgm:cxn modelId="{E7E43983-9262-4078-AFB7-73E23364CD2F}" type="presOf" srcId="{77E6AD62-C82D-45EC-82EA-566F1170E4FA}" destId="{6C415739-41DF-4864-909C-752F1A0F14A8}" srcOrd="0" destOrd="0" presId="urn:microsoft.com/office/officeart/2005/8/layout/radial1"/>
    <dgm:cxn modelId="{B890C88E-0720-4343-8A44-CBB825213E6C}" srcId="{915165F4-27B5-4EAB-944C-A9BA2AAB4DE3}" destId="{00B774C7-310D-4187-8044-8F79221C96D4}" srcOrd="5" destOrd="0" parTransId="{102BB25D-1F0C-4DC0-9899-60DF75E61A4C}" sibTransId="{0B2ABB32-8129-4B4C-8FF2-7E2A02B27C06}"/>
    <dgm:cxn modelId="{36C2BDAC-E124-4BCA-B312-8AAADD61F07A}" type="presOf" srcId="{E9F1D12F-37E4-44B7-9EBB-A583445B53D2}" destId="{989A1C05-AD21-4E78-81BF-5DD494583B23}" srcOrd="0" destOrd="0" presId="urn:microsoft.com/office/officeart/2005/8/layout/radial1"/>
    <dgm:cxn modelId="{E58ACAAC-B97B-49C7-9126-838F0E2F0352}" srcId="{915165F4-27B5-4EAB-944C-A9BA2AAB4DE3}" destId="{C1FAE245-3ABC-4B24-9F30-ED935D6AC081}" srcOrd="3" destOrd="0" parTransId="{9A1CA1D5-06AC-4AA4-9AE1-2F0FC95F2711}" sibTransId="{82FAA0CF-D1E7-4529-B2C8-55FDDDB6080B}"/>
    <dgm:cxn modelId="{189331B1-7944-4CB1-A7A2-11A4F14066A7}" srcId="{915165F4-27B5-4EAB-944C-A9BA2AAB4DE3}" destId="{6D138601-B780-4AC6-8ECF-3BE33E2C6B77}" srcOrd="1" destOrd="0" parTransId="{254AE587-813E-4F31-B7A5-7B3187897ADE}" sibTransId="{FC32B233-B71E-4054-8CE1-EBFFAA4410D2}"/>
    <dgm:cxn modelId="{C7DBC4BC-9B0D-441F-93B5-822371D1B6A1}" type="presOf" srcId="{E9F1D12F-37E4-44B7-9EBB-A583445B53D2}" destId="{B78236B1-F1F1-4FDE-8EA7-3DC66410F6D5}" srcOrd="1" destOrd="0" presId="urn:microsoft.com/office/officeart/2005/8/layout/radial1"/>
    <dgm:cxn modelId="{6EF420BD-3B16-4ECC-AEED-8635EDEC990C}" type="presOf" srcId="{183B88EE-A8DB-4B20-BB7C-DFE461B111D0}" destId="{D76B4B5C-4592-4226-BFF2-97E54732AC2F}" srcOrd="0" destOrd="0" presId="urn:microsoft.com/office/officeart/2005/8/layout/radial1"/>
    <dgm:cxn modelId="{A6B3EBC2-39F6-4EB4-B8D0-937AB8ACB5DC}" type="presOf" srcId="{D3A22B26-CDBB-4ABD-9468-DB356FE7F3EE}" destId="{132587B6-62B5-48EC-B704-FC68B1404A1E}" srcOrd="0" destOrd="0" presId="urn:microsoft.com/office/officeart/2005/8/layout/radial1"/>
    <dgm:cxn modelId="{9DF252E1-FE91-468A-B002-D49DD53A289D}" type="presOf" srcId="{102BB25D-1F0C-4DC0-9899-60DF75E61A4C}" destId="{C2E00B56-D313-43AF-B0B8-EE9EE0E45574}" srcOrd="1" destOrd="0" presId="urn:microsoft.com/office/officeart/2005/8/layout/radial1"/>
    <dgm:cxn modelId="{D572F6E1-D266-42BB-AA09-BB77E85F7D17}" type="presOf" srcId="{D3A22B26-CDBB-4ABD-9468-DB356FE7F3EE}" destId="{15CAC019-6C32-48E2-B544-EC9FC045E1C5}" srcOrd="1" destOrd="0" presId="urn:microsoft.com/office/officeart/2005/8/layout/radial1"/>
    <dgm:cxn modelId="{BDF039E4-A843-4033-A33E-91CA4494B019}" type="presOf" srcId="{254AE587-813E-4F31-B7A5-7B3187897ADE}" destId="{2623C78E-3327-4CF7-9B66-1D164C855536}" srcOrd="0" destOrd="0" presId="urn:microsoft.com/office/officeart/2005/8/layout/radial1"/>
    <dgm:cxn modelId="{5AFEFEE7-5E0F-4353-A9AE-2DAE15381ED1}" type="presOf" srcId="{00B774C7-310D-4187-8044-8F79221C96D4}" destId="{B6BAC1A6-4BC3-4BB6-9C63-EE1B9FB7E618}" srcOrd="0" destOrd="0" presId="urn:microsoft.com/office/officeart/2005/8/layout/radial1"/>
    <dgm:cxn modelId="{2BD388FB-6BF9-4E1F-9C49-473261D5BC58}" type="presOf" srcId="{D4CE0AA8-296E-4410-9589-E4AFEE2E075D}" destId="{304A21C1-3083-4FC3-B1C9-015BB9407D60}" srcOrd="0" destOrd="0" presId="urn:microsoft.com/office/officeart/2005/8/layout/radial1"/>
    <dgm:cxn modelId="{C3A4B888-944A-4D60-89BC-2F771740B98B}" type="presParOf" srcId="{7F8C1E0C-5CCF-401C-BBAD-ABCA7E9C1736}" destId="{D6EA62F6-6B79-4790-AC75-DEFDEA8BAE6C}" srcOrd="0" destOrd="0" presId="urn:microsoft.com/office/officeart/2005/8/layout/radial1"/>
    <dgm:cxn modelId="{C3800688-35AA-4725-BB46-4FCB6C2985AC}" type="presParOf" srcId="{7F8C1E0C-5CCF-401C-BBAD-ABCA7E9C1736}" destId="{71B69F85-1912-4558-A098-2D12C841218B}" srcOrd="1" destOrd="0" presId="urn:microsoft.com/office/officeart/2005/8/layout/radial1"/>
    <dgm:cxn modelId="{8AC5AC5F-4B19-417F-95D3-656F6C93283C}" type="presParOf" srcId="{71B69F85-1912-4558-A098-2D12C841218B}" destId="{CC1912E5-215E-403E-A28F-018A9943EE0E}" srcOrd="0" destOrd="0" presId="urn:microsoft.com/office/officeart/2005/8/layout/radial1"/>
    <dgm:cxn modelId="{0F3B56FD-C971-49D0-BAD8-FEDA662F7C59}" type="presParOf" srcId="{7F8C1E0C-5CCF-401C-BBAD-ABCA7E9C1736}" destId="{D76B4B5C-4592-4226-BFF2-97E54732AC2F}" srcOrd="2" destOrd="0" presId="urn:microsoft.com/office/officeart/2005/8/layout/radial1"/>
    <dgm:cxn modelId="{D83BFA19-6E8B-4D55-95B8-A189823DC028}" type="presParOf" srcId="{7F8C1E0C-5CCF-401C-BBAD-ABCA7E9C1736}" destId="{2623C78E-3327-4CF7-9B66-1D164C855536}" srcOrd="3" destOrd="0" presId="urn:microsoft.com/office/officeart/2005/8/layout/radial1"/>
    <dgm:cxn modelId="{4DD8DB81-7CB3-457B-A4AF-DA1FCA7F40FB}" type="presParOf" srcId="{2623C78E-3327-4CF7-9B66-1D164C855536}" destId="{BEA67E68-2ADB-4E42-A8E2-E267BF9D6556}" srcOrd="0" destOrd="0" presId="urn:microsoft.com/office/officeart/2005/8/layout/radial1"/>
    <dgm:cxn modelId="{902DAA46-348F-4F17-B652-3D589CAA18DF}" type="presParOf" srcId="{7F8C1E0C-5CCF-401C-BBAD-ABCA7E9C1736}" destId="{BFCC64D9-A169-41D1-B6EF-0EC42675CECF}" srcOrd="4" destOrd="0" presId="urn:microsoft.com/office/officeart/2005/8/layout/radial1"/>
    <dgm:cxn modelId="{2AA71F09-9156-4A46-BC77-44922E68C5D0}" type="presParOf" srcId="{7F8C1E0C-5CCF-401C-BBAD-ABCA7E9C1736}" destId="{989A1C05-AD21-4E78-81BF-5DD494583B23}" srcOrd="5" destOrd="0" presId="urn:microsoft.com/office/officeart/2005/8/layout/radial1"/>
    <dgm:cxn modelId="{5C0BA147-0DE7-4B42-B96D-08FBBD57EA15}" type="presParOf" srcId="{989A1C05-AD21-4E78-81BF-5DD494583B23}" destId="{B78236B1-F1F1-4FDE-8EA7-3DC66410F6D5}" srcOrd="0" destOrd="0" presId="urn:microsoft.com/office/officeart/2005/8/layout/radial1"/>
    <dgm:cxn modelId="{3FF38397-6D98-41E7-9958-28E68C05A439}" type="presParOf" srcId="{7F8C1E0C-5CCF-401C-BBAD-ABCA7E9C1736}" destId="{304A21C1-3083-4FC3-B1C9-015BB9407D60}" srcOrd="6" destOrd="0" presId="urn:microsoft.com/office/officeart/2005/8/layout/radial1"/>
    <dgm:cxn modelId="{41ED2318-E1DF-42E1-B4A3-F537FECCCC91}" type="presParOf" srcId="{7F8C1E0C-5CCF-401C-BBAD-ABCA7E9C1736}" destId="{00F44ACB-C13F-421A-988C-C88821DF2FE0}" srcOrd="7" destOrd="0" presId="urn:microsoft.com/office/officeart/2005/8/layout/radial1"/>
    <dgm:cxn modelId="{1B9EF000-92C3-4CA2-9C1A-303FF332FBBF}" type="presParOf" srcId="{00F44ACB-C13F-421A-988C-C88821DF2FE0}" destId="{FAD6C87C-51D7-4C77-B39A-2F60E302F23C}" srcOrd="0" destOrd="0" presId="urn:microsoft.com/office/officeart/2005/8/layout/radial1"/>
    <dgm:cxn modelId="{7473FA49-EDB3-4AA3-88AE-27FA73177AF1}" type="presParOf" srcId="{7F8C1E0C-5CCF-401C-BBAD-ABCA7E9C1736}" destId="{6DA2094A-F5F8-46FF-8774-1564261B37E1}" srcOrd="8" destOrd="0" presId="urn:microsoft.com/office/officeart/2005/8/layout/radial1"/>
    <dgm:cxn modelId="{6BD4ABF8-1B5E-4E49-A849-A97C4FC07E26}" type="presParOf" srcId="{7F8C1E0C-5CCF-401C-BBAD-ABCA7E9C1736}" destId="{132587B6-62B5-48EC-B704-FC68B1404A1E}" srcOrd="9" destOrd="0" presId="urn:microsoft.com/office/officeart/2005/8/layout/radial1"/>
    <dgm:cxn modelId="{08EACFAC-0A47-44E0-8BC3-3D6DAFCBFCE0}" type="presParOf" srcId="{132587B6-62B5-48EC-B704-FC68B1404A1E}" destId="{15CAC019-6C32-48E2-B544-EC9FC045E1C5}" srcOrd="0" destOrd="0" presId="urn:microsoft.com/office/officeart/2005/8/layout/radial1"/>
    <dgm:cxn modelId="{9DE20446-8164-4FF3-A410-86409C38400A}" type="presParOf" srcId="{7F8C1E0C-5CCF-401C-BBAD-ABCA7E9C1736}" destId="{6C415739-41DF-4864-909C-752F1A0F14A8}" srcOrd="10" destOrd="0" presId="urn:microsoft.com/office/officeart/2005/8/layout/radial1"/>
    <dgm:cxn modelId="{8CF4CE9B-07F0-4724-B3C0-BDECF4F3A588}" type="presParOf" srcId="{7F8C1E0C-5CCF-401C-BBAD-ABCA7E9C1736}" destId="{0FF437C5-95B9-477E-8B5E-D66830CA9606}" srcOrd="11" destOrd="0" presId="urn:microsoft.com/office/officeart/2005/8/layout/radial1"/>
    <dgm:cxn modelId="{9CB91601-BAFF-495A-915F-9099AD599834}" type="presParOf" srcId="{0FF437C5-95B9-477E-8B5E-D66830CA9606}" destId="{C2E00B56-D313-43AF-B0B8-EE9EE0E45574}" srcOrd="0" destOrd="0" presId="urn:microsoft.com/office/officeart/2005/8/layout/radial1"/>
    <dgm:cxn modelId="{01C20FFD-46AE-46E4-8380-85B1BFF8C4DC}" type="presParOf" srcId="{7F8C1E0C-5CCF-401C-BBAD-ABCA7E9C1736}" destId="{B6BAC1A6-4BC3-4BB6-9C63-EE1B9FB7E618}" srcOrd="12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EE0CA0-3FEA-4885-8083-CB5F9F2D064C}" type="doc">
      <dgm:prSet loTypeId="urn:microsoft.com/office/officeart/2005/8/layout/process4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F16E075-D12E-446A-8A86-8ECBB98F97E9}">
      <dgm:prSet phldrT="[Text]"/>
      <dgm:spPr/>
      <dgm:t>
        <a:bodyPr/>
        <a:lstStyle/>
        <a:p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البلد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2ABBEBB-0D8C-4A7D-A54B-159FAD251931}" type="parTrans" cxnId="{7164507D-B12F-41A5-91A0-49457CA17BE7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C48AA58A-4057-457C-AADC-E035AE57F07B}" type="sibTrans" cxnId="{7164507D-B12F-41A5-91A0-49457CA17BE7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E2709C5F-2A20-4D63-B6AB-CF4D31675503}">
      <dgm:prSet phldrT="[Text]"/>
      <dgm:spPr/>
      <dgm:t>
        <a:bodyPr/>
        <a:lstStyle/>
        <a:p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تركيا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6427146-D37B-4824-8E7B-6BEEA8483573}" type="parTrans" cxnId="{1E5E9C85-4C8D-466B-8937-B13B0C1510B6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F9139CEB-50F6-4961-8DB6-69B66A5B0C62}" type="sibTrans" cxnId="{1E5E9C85-4C8D-466B-8937-B13B0C1510B6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D5EC2B83-7610-46A7-A8C3-5751A4D8FD75}">
      <dgm:prSet phldrT="[Text]"/>
      <dgm:spPr/>
      <dgm:t>
        <a:bodyPr/>
        <a:lstStyle/>
        <a:p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كندا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A9E956E-6AD4-4F0F-BDB2-C1EC95C8BDB9}" type="parTrans" cxnId="{5553546D-9F93-44FA-BF81-573E95D66532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2E1B990-3B15-40BA-B064-EE897AEBD96C}" type="sibTrans" cxnId="{5553546D-9F93-44FA-BF81-573E95D66532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57C6B617-8E37-4857-A32D-23E8457633B5}">
      <dgm:prSet phldrT="[Text]"/>
      <dgm:spPr/>
      <dgm:t>
        <a:bodyPr/>
        <a:lstStyle/>
        <a:p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المدينة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6DE58E3E-431A-4856-8BDA-97506C64EF52}" type="parTrans" cxnId="{D553BDB0-5E39-4D07-9D32-30F9E75EB62A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E4ACAEEE-7757-4369-B79E-55DD07C856FD}" type="sibTrans" cxnId="{D553BDB0-5E39-4D07-9D32-30F9E75EB62A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6CEB5E9A-5AF0-4F98-97A8-C3F91B6E10F8}">
      <dgm:prSet phldrT="[Text]"/>
      <dgm:spPr/>
      <dgm:t>
        <a:bodyPr/>
        <a:lstStyle/>
        <a:p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إسطنبول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3DD21DC-17B4-4138-8C80-3C347116AA25}" type="parTrans" cxnId="{D864EE9C-9DCD-4D14-B2C5-EB6BEB69F0AE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EB6029DC-E77D-401C-85F2-1195B3EE3507}" type="sibTrans" cxnId="{D864EE9C-9DCD-4D14-B2C5-EB6BEB69F0AE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C57A7A03-3932-40FC-AF3B-7EB3EFE0C4B0}">
      <dgm:prSet phldrT="[Text]"/>
      <dgm:spPr/>
      <dgm:t>
        <a:bodyPr/>
        <a:lstStyle/>
        <a:p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تورونتو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D814F8A2-2761-44BF-B6A0-4DB62776D100}" type="parTrans" cxnId="{A75A178E-B992-4935-B568-5C18E9BD2CAB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BE090241-6165-405A-8657-1AEB043C5436}" type="sibTrans" cxnId="{A75A178E-B992-4935-B568-5C18E9BD2CAB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ED54B85A-E765-4E01-8E55-1DDB634F4AB9}">
      <dgm:prSet phldrT="[Text]"/>
      <dgm:spPr/>
      <dgm:t>
        <a:bodyPr/>
        <a:lstStyle/>
        <a:p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المنطقة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BCAD6D0-4DD8-42A2-929D-CEA7E173F7F4}" type="parTrans" cxnId="{1DC06DD0-C867-49E6-927B-3FEF0B342083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A0ADA064-3BD2-4EEB-99C2-2CF6FAF98BBB}" type="sibTrans" cxnId="{1DC06DD0-C867-49E6-927B-3FEF0B342083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A0173112-A60A-4064-A182-B3AFCEA2008C}">
      <dgm:prSet phldrT="[Text]"/>
      <dgm:spPr/>
      <dgm:t>
        <a:bodyPr/>
        <a:lstStyle/>
        <a:p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أسكودار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ABE4DB92-C717-4352-821E-08B99FE9C5E3}" type="parTrans" cxnId="{A120C539-C3D1-49CF-80C1-022D12B9340B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57680597-2BAA-462A-9572-CD10CEBC61B7}" type="sibTrans" cxnId="{A120C539-C3D1-49CF-80C1-022D12B9340B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CB9D759-EED2-4245-A8A4-B6AF6D64E11B}">
      <dgm:prSet phldrT="[Text]"/>
      <dgm:spPr/>
      <dgm:t>
        <a:bodyPr/>
        <a:lstStyle/>
        <a:p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هالتون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67E0ED9-FF52-4566-8DCF-50DEE1A4F0FB}" type="parTrans" cxnId="{6477056B-C482-4F91-A189-7D8F137722F5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1AF69FF4-54AA-4CC3-BEA0-2D66F124A95C}" type="sibTrans" cxnId="{6477056B-C482-4F91-A189-7D8F137722F5}">
      <dgm:prSet/>
      <dgm:spPr/>
      <dgm:t>
        <a:bodyPr/>
        <a:lstStyle/>
        <a:p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3E4F5629-0566-4E86-AB07-7774A37B7C7C}" type="pres">
      <dgm:prSet presAssocID="{2CEE0CA0-3FEA-4885-8083-CB5F9F2D064C}" presName="Name0" presStyleCnt="0">
        <dgm:presLayoutVars>
          <dgm:dir val="rev"/>
          <dgm:animLvl val="lvl"/>
          <dgm:resizeHandles val="exact"/>
        </dgm:presLayoutVars>
      </dgm:prSet>
      <dgm:spPr/>
    </dgm:pt>
    <dgm:pt modelId="{BCF4FAD0-EF95-40B6-B2AB-AA703DAC58AC}" type="pres">
      <dgm:prSet presAssocID="{ED54B85A-E765-4E01-8E55-1DDB634F4AB9}" presName="boxAndChildren" presStyleCnt="0"/>
      <dgm:spPr/>
    </dgm:pt>
    <dgm:pt modelId="{19E75616-79AD-484C-8472-C9A42486FFDF}" type="pres">
      <dgm:prSet presAssocID="{ED54B85A-E765-4E01-8E55-1DDB634F4AB9}" presName="parentTextBox" presStyleLbl="node1" presStyleIdx="0" presStyleCnt="3"/>
      <dgm:spPr/>
    </dgm:pt>
    <dgm:pt modelId="{22424CA8-EAD0-4E1D-8075-74AF3A350BE4}" type="pres">
      <dgm:prSet presAssocID="{ED54B85A-E765-4E01-8E55-1DDB634F4AB9}" presName="entireBox" presStyleLbl="node1" presStyleIdx="0" presStyleCnt="3"/>
      <dgm:spPr/>
    </dgm:pt>
    <dgm:pt modelId="{B89E4FE1-837E-4FA6-8D3E-9B0B6DADEDF4}" type="pres">
      <dgm:prSet presAssocID="{ED54B85A-E765-4E01-8E55-1DDB634F4AB9}" presName="descendantBox" presStyleCnt="0"/>
      <dgm:spPr/>
    </dgm:pt>
    <dgm:pt modelId="{85ECCF84-32F6-4C1E-8DDF-3D504F6AD77A}" type="pres">
      <dgm:prSet presAssocID="{A0173112-A60A-4064-A182-B3AFCEA2008C}" presName="childTextBox" presStyleLbl="fgAccFollowNode1" presStyleIdx="0" presStyleCnt="6">
        <dgm:presLayoutVars>
          <dgm:bulletEnabled val="1"/>
        </dgm:presLayoutVars>
      </dgm:prSet>
      <dgm:spPr/>
    </dgm:pt>
    <dgm:pt modelId="{C814768C-CB6A-45F0-A40B-F3AD0E2183F5}" type="pres">
      <dgm:prSet presAssocID="{2CB9D759-EED2-4245-A8A4-B6AF6D64E11B}" presName="childTextBox" presStyleLbl="fgAccFollowNode1" presStyleIdx="1" presStyleCnt="6">
        <dgm:presLayoutVars>
          <dgm:bulletEnabled val="1"/>
        </dgm:presLayoutVars>
      </dgm:prSet>
      <dgm:spPr/>
    </dgm:pt>
    <dgm:pt modelId="{E53A78F0-953B-43A4-BF07-CF92795CED92}" type="pres">
      <dgm:prSet presAssocID="{E4ACAEEE-7757-4369-B79E-55DD07C856FD}" presName="sp" presStyleCnt="0"/>
      <dgm:spPr/>
    </dgm:pt>
    <dgm:pt modelId="{7FFE1204-EDB5-4AEA-B117-451553AC493A}" type="pres">
      <dgm:prSet presAssocID="{57C6B617-8E37-4857-A32D-23E8457633B5}" presName="arrowAndChildren" presStyleCnt="0"/>
      <dgm:spPr/>
    </dgm:pt>
    <dgm:pt modelId="{649A7B03-4919-4443-9526-780B63692786}" type="pres">
      <dgm:prSet presAssocID="{57C6B617-8E37-4857-A32D-23E8457633B5}" presName="parentTextArrow" presStyleLbl="node1" presStyleIdx="0" presStyleCnt="3"/>
      <dgm:spPr/>
    </dgm:pt>
    <dgm:pt modelId="{26153B7E-F8A1-4447-8AE2-F7B4416EB5EB}" type="pres">
      <dgm:prSet presAssocID="{57C6B617-8E37-4857-A32D-23E8457633B5}" presName="arrow" presStyleLbl="node1" presStyleIdx="1" presStyleCnt="3"/>
      <dgm:spPr/>
    </dgm:pt>
    <dgm:pt modelId="{A36C8670-EEF0-4A6D-AF86-B0779CA096E2}" type="pres">
      <dgm:prSet presAssocID="{57C6B617-8E37-4857-A32D-23E8457633B5}" presName="descendantArrow" presStyleCnt="0"/>
      <dgm:spPr/>
    </dgm:pt>
    <dgm:pt modelId="{B263CDB5-02F5-4489-8E6E-D1B24674128B}" type="pres">
      <dgm:prSet presAssocID="{6CEB5E9A-5AF0-4F98-97A8-C3F91B6E10F8}" presName="childTextArrow" presStyleLbl="fgAccFollowNode1" presStyleIdx="2" presStyleCnt="6">
        <dgm:presLayoutVars>
          <dgm:bulletEnabled val="1"/>
        </dgm:presLayoutVars>
      </dgm:prSet>
      <dgm:spPr/>
    </dgm:pt>
    <dgm:pt modelId="{F20BFF07-8272-4C7D-85CB-270F8FEFD5D7}" type="pres">
      <dgm:prSet presAssocID="{C57A7A03-3932-40FC-AF3B-7EB3EFE0C4B0}" presName="childTextArrow" presStyleLbl="fgAccFollowNode1" presStyleIdx="3" presStyleCnt="6">
        <dgm:presLayoutVars>
          <dgm:bulletEnabled val="1"/>
        </dgm:presLayoutVars>
      </dgm:prSet>
      <dgm:spPr/>
    </dgm:pt>
    <dgm:pt modelId="{A58A4489-3EF6-4385-8784-831581B9E3AD}" type="pres">
      <dgm:prSet presAssocID="{C48AA58A-4057-457C-AADC-E035AE57F07B}" presName="sp" presStyleCnt="0"/>
      <dgm:spPr/>
    </dgm:pt>
    <dgm:pt modelId="{3E9452D4-58B8-4A8D-AD4C-71E0B322086C}" type="pres">
      <dgm:prSet presAssocID="{0F16E075-D12E-446A-8A86-8ECBB98F97E9}" presName="arrowAndChildren" presStyleCnt="0"/>
      <dgm:spPr/>
    </dgm:pt>
    <dgm:pt modelId="{6A86CD05-B7D1-49FE-BC33-0C79ECFDF67A}" type="pres">
      <dgm:prSet presAssocID="{0F16E075-D12E-446A-8A86-8ECBB98F97E9}" presName="parentTextArrow" presStyleLbl="node1" presStyleIdx="1" presStyleCnt="3"/>
      <dgm:spPr/>
    </dgm:pt>
    <dgm:pt modelId="{A2A0ACE5-F5A5-4796-BA06-CEA37C83B508}" type="pres">
      <dgm:prSet presAssocID="{0F16E075-D12E-446A-8A86-8ECBB98F97E9}" presName="arrow" presStyleLbl="node1" presStyleIdx="2" presStyleCnt="3" custLinFactNeighborY="-46"/>
      <dgm:spPr/>
    </dgm:pt>
    <dgm:pt modelId="{7D76A395-C0DE-4593-A302-DF9E28B2219B}" type="pres">
      <dgm:prSet presAssocID="{0F16E075-D12E-446A-8A86-8ECBB98F97E9}" presName="descendantArrow" presStyleCnt="0"/>
      <dgm:spPr/>
    </dgm:pt>
    <dgm:pt modelId="{DE647EDA-23F6-46D3-813D-C97C18FA92B9}" type="pres">
      <dgm:prSet presAssocID="{E2709C5F-2A20-4D63-B6AB-CF4D31675503}" presName="childTextArrow" presStyleLbl="fgAccFollowNode1" presStyleIdx="4" presStyleCnt="6">
        <dgm:presLayoutVars>
          <dgm:bulletEnabled val="1"/>
        </dgm:presLayoutVars>
      </dgm:prSet>
      <dgm:spPr/>
    </dgm:pt>
    <dgm:pt modelId="{5211DA0A-C8AF-441D-A64A-D5B2C652F429}" type="pres">
      <dgm:prSet presAssocID="{D5EC2B83-7610-46A7-A8C3-5751A4D8FD75}" presName="childTextArrow" presStyleLbl="fgAccFollowNode1" presStyleIdx="5" presStyleCnt="6">
        <dgm:presLayoutVars>
          <dgm:bulletEnabled val="1"/>
        </dgm:presLayoutVars>
      </dgm:prSet>
      <dgm:spPr/>
    </dgm:pt>
  </dgm:ptLst>
  <dgm:cxnLst>
    <dgm:cxn modelId="{DF29FA08-CE64-497B-A39A-110921064F3A}" type="presOf" srcId="{2CB9D759-EED2-4245-A8A4-B6AF6D64E11B}" destId="{C814768C-CB6A-45F0-A40B-F3AD0E2183F5}" srcOrd="0" destOrd="0" presId="urn:microsoft.com/office/officeart/2005/8/layout/process4"/>
    <dgm:cxn modelId="{F08F4F19-F3BE-458B-8E8D-A0D605AB6DEB}" type="presOf" srcId="{57C6B617-8E37-4857-A32D-23E8457633B5}" destId="{649A7B03-4919-4443-9526-780B63692786}" srcOrd="0" destOrd="0" presId="urn:microsoft.com/office/officeart/2005/8/layout/process4"/>
    <dgm:cxn modelId="{923D4720-9563-4565-A440-6205096BBAEF}" type="presOf" srcId="{ED54B85A-E765-4E01-8E55-1DDB634F4AB9}" destId="{19E75616-79AD-484C-8472-C9A42486FFDF}" srcOrd="0" destOrd="0" presId="urn:microsoft.com/office/officeart/2005/8/layout/process4"/>
    <dgm:cxn modelId="{65FA9624-71BA-460E-904A-84A33ED23509}" type="presOf" srcId="{57C6B617-8E37-4857-A32D-23E8457633B5}" destId="{26153B7E-F8A1-4447-8AE2-F7B4416EB5EB}" srcOrd="1" destOrd="0" presId="urn:microsoft.com/office/officeart/2005/8/layout/process4"/>
    <dgm:cxn modelId="{8CB8FA27-320F-40D3-A0DC-DB669BD69A4D}" type="presOf" srcId="{D5EC2B83-7610-46A7-A8C3-5751A4D8FD75}" destId="{5211DA0A-C8AF-441D-A64A-D5B2C652F429}" srcOrd="0" destOrd="0" presId="urn:microsoft.com/office/officeart/2005/8/layout/process4"/>
    <dgm:cxn modelId="{8C03D030-F6A9-4702-B6DF-19AFA806D6F5}" type="presOf" srcId="{0F16E075-D12E-446A-8A86-8ECBB98F97E9}" destId="{6A86CD05-B7D1-49FE-BC33-0C79ECFDF67A}" srcOrd="0" destOrd="0" presId="urn:microsoft.com/office/officeart/2005/8/layout/process4"/>
    <dgm:cxn modelId="{A1DBB636-2709-4F72-BC36-2911AECD63DB}" type="presOf" srcId="{A0173112-A60A-4064-A182-B3AFCEA2008C}" destId="{85ECCF84-32F6-4C1E-8DDF-3D504F6AD77A}" srcOrd="0" destOrd="0" presId="urn:microsoft.com/office/officeart/2005/8/layout/process4"/>
    <dgm:cxn modelId="{A120C539-C3D1-49CF-80C1-022D12B9340B}" srcId="{ED54B85A-E765-4E01-8E55-1DDB634F4AB9}" destId="{A0173112-A60A-4064-A182-B3AFCEA2008C}" srcOrd="0" destOrd="0" parTransId="{ABE4DB92-C717-4352-821E-08B99FE9C5E3}" sibTransId="{57680597-2BAA-462A-9572-CD10CEBC61B7}"/>
    <dgm:cxn modelId="{EE84844A-610D-4693-A7B0-9F1F4E5816B8}" type="presOf" srcId="{C57A7A03-3932-40FC-AF3B-7EB3EFE0C4B0}" destId="{F20BFF07-8272-4C7D-85CB-270F8FEFD5D7}" srcOrd="0" destOrd="0" presId="urn:microsoft.com/office/officeart/2005/8/layout/process4"/>
    <dgm:cxn modelId="{6477056B-C482-4F91-A189-7D8F137722F5}" srcId="{ED54B85A-E765-4E01-8E55-1DDB634F4AB9}" destId="{2CB9D759-EED2-4245-A8A4-B6AF6D64E11B}" srcOrd="1" destOrd="0" parTransId="{467E0ED9-FF52-4566-8DCF-50DEE1A4F0FB}" sibTransId="{1AF69FF4-54AA-4CC3-BEA0-2D66F124A95C}"/>
    <dgm:cxn modelId="{5553546D-9F93-44FA-BF81-573E95D66532}" srcId="{0F16E075-D12E-446A-8A86-8ECBB98F97E9}" destId="{D5EC2B83-7610-46A7-A8C3-5751A4D8FD75}" srcOrd="1" destOrd="0" parTransId="{3A9E956E-6AD4-4F0F-BDB2-C1EC95C8BDB9}" sibTransId="{B2E1B990-3B15-40BA-B064-EE897AEBD96C}"/>
    <dgm:cxn modelId="{76215174-4237-4E8C-B175-3962D5458F3E}" type="presOf" srcId="{6CEB5E9A-5AF0-4F98-97A8-C3F91B6E10F8}" destId="{B263CDB5-02F5-4489-8E6E-D1B24674128B}" srcOrd="0" destOrd="0" presId="urn:microsoft.com/office/officeart/2005/8/layout/process4"/>
    <dgm:cxn modelId="{7164507D-B12F-41A5-91A0-49457CA17BE7}" srcId="{2CEE0CA0-3FEA-4885-8083-CB5F9F2D064C}" destId="{0F16E075-D12E-446A-8A86-8ECBB98F97E9}" srcOrd="0" destOrd="0" parTransId="{22ABBEBB-0D8C-4A7D-A54B-159FAD251931}" sibTransId="{C48AA58A-4057-457C-AADC-E035AE57F07B}"/>
    <dgm:cxn modelId="{1E5E9C85-4C8D-466B-8937-B13B0C1510B6}" srcId="{0F16E075-D12E-446A-8A86-8ECBB98F97E9}" destId="{E2709C5F-2A20-4D63-B6AB-CF4D31675503}" srcOrd="0" destOrd="0" parTransId="{16427146-D37B-4824-8E7B-6BEEA8483573}" sibTransId="{F9139CEB-50F6-4961-8DB6-69B66A5B0C62}"/>
    <dgm:cxn modelId="{A75A178E-B992-4935-B568-5C18E9BD2CAB}" srcId="{57C6B617-8E37-4857-A32D-23E8457633B5}" destId="{C57A7A03-3932-40FC-AF3B-7EB3EFE0C4B0}" srcOrd="1" destOrd="0" parTransId="{D814F8A2-2761-44BF-B6A0-4DB62776D100}" sibTransId="{BE090241-6165-405A-8657-1AEB043C5436}"/>
    <dgm:cxn modelId="{74E97B8F-9FED-439D-8AA2-DCBF7A718839}" type="presOf" srcId="{E2709C5F-2A20-4D63-B6AB-CF4D31675503}" destId="{DE647EDA-23F6-46D3-813D-C97C18FA92B9}" srcOrd="0" destOrd="0" presId="urn:microsoft.com/office/officeart/2005/8/layout/process4"/>
    <dgm:cxn modelId="{A484AA96-80DF-4FF8-86E4-D612B6621AE0}" type="presOf" srcId="{2CEE0CA0-3FEA-4885-8083-CB5F9F2D064C}" destId="{3E4F5629-0566-4E86-AB07-7774A37B7C7C}" srcOrd="0" destOrd="0" presId="urn:microsoft.com/office/officeart/2005/8/layout/process4"/>
    <dgm:cxn modelId="{D864EE9C-9DCD-4D14-B2C5-EB6BEB69F0AE}" srcId="{57C6B617-8E37-4857-A32D-23E8457633B5}" destId="{6CEB5E9A-5AF0-4F98-97A8-C3F91B6E10F8}" srcOrd="0" destOrd="0" parTransId="{43DD21DC-17B4-4138-8C80-3C347116AA25}" sibTransId="{EB6029DC-E77D-401C-85F2-1195B3EE3507}"/>
    <dgm:cxn modelId="{D553BDB0-5E39-4D07-9D32-30F9E75EB62A}" srcId="{2CEE0CA0-3FEA-4885-8083-CB5F9F2D064C}" destId="{57C6B617-8E37-4857-A32D-23E8457633B5}" srcOrd="1" destOrd="0" parTransId="{6DE58E3E-431A-4856-8BDA-97506C64EF52}" sibTransId="{E4ACAEEE-7757-4369-B79E-55DD07C856FD}"/>
    <dgm:cxn modelId="{1DC06DD0-C867-49E6-927B-3FEF0B342083}" srcId="{2CEE0CA0-3FEA-4885-8083-CB5F9F2D064C}" destId="{ED54B85A-E765-4E01-8E55-1DDB634F4AB9}" srcOrd="2" destOrd="0" parTransId="{4BCAD6D0-4DD8-42A2-929D-CEA7E173F7F4}" sibTransId="{A0ADA064-3BD2-4EEB-99C2-2CF6FAF98BBB}"/>
    <dgm:cxn modelId="{F49899D0-9899-487C-9790-423316D54BE0}" type="presOf" srcId="{0F16E075-D12E-446A-8A86-8ECBB98F97E9}" destId="{A2A0ACE5-F5A5-4796-BA06-CEA37C83B508}" srcOrd="1" destOrd="0" presId="urn:microsoft.com/office/officeart/2005/8/layout/process4"/>
    <dgm:cxn modelId="{55C72DFC-FBD8-4CE6-8F82-04EFC759A7D0}" type="presOf" srcId="{ED54B85A-E765-4E01-8E55-1DDB634F4AB9}" destId="{22424CA8-EAD0-4E1D-8075-74AF3A350BE4}" srcOrd="1" destOrd="0" presId="urn:microsoft.com/office/officeart/2005/8/layout/process4"/>
    <dgm:cxn modelId="{4D8A1168-07F0-47DA-B437-D327517FC93B}" type="presParOf" srcId="{3E4F5629-0566-4E86-AB07-7774A37B7C7C}" destId="{BCF4FAD0-EF95-40B6-B2AB-AA703DAC58AC}" srcOrd="0" destOrd="0" presId="urn:microsoft.com/office/officeart/2005/8/layout/process4"/>
    <dgm:cxn modelId="{BC58995C-0F56-4315-A720-6A24E596F2A1}" type="presParOf" srcId="{BCF4FAD0-EF95-40B6-B2AB-AA703DAC58AC}" destId="{19E75616-79AD-484C-8472-C9A42486FFDF}" srcOrd="0" destOrd="0" presId="urn:microsoft.com/office/officeart/2005/8/layout/process4"/>
    <dgm:cxn modelId="{BF5D183B-33AB-4478-853F-472F14CD7E11}" type="presParOf" srcId="{BCF4FAD0-EF95-40B6-B2AB-AA703DAC58AC}" destId="{22424CA8-EAD0-4E1D-8075-74AF3A350BE4}" srcOrd="1" destOrd="0" presId="urn:microsoft.com/office/officeart/2005/8/layout/process4"/>
    <dgm:cxn modelId="{E908944F-2C4E-4AAF-B95B-5C049B48E42D}" type="presParOf" srcId="{BCF4FAD0-EF95-40B6-B2AB-AA703DAC58AC}" destId="{B89E4FE1-837E-4FA6-8D3E-9B0B6DADEDF4}" srcOrd="2" destOrd="0" presId="urn:microsoft.com/office/officeart/2005/8/layout/process4"/>
    <dgm:cxn modelId="{39AF67C1-BB0B-4B54-BC36-A80EABA839F1}" type="presParOf" srcId="{B89E4FE1-837E-4FA6-8D3E-9B0B6DADEDF4}" destId="{85ECCF84-32F6-4C1E-8DDF-3D504F6AD77A}" srcOrd="0" destOrd="0" presId="urn:microsoft.com/office/officeart/2005/8/layout/process4"/>
    <dgm:cxn modelId="{D62469F2-FB1D-4649-B829-C4067DE5F744}" type="presParOf" srcId="{B89E4FE1-837E-4FA6-8D3E-9B0B6DADEDF4}" destId="{C814768C-CB6A-45F0-A40B-F3AD0E2183F5}" srcOrd="1" destOrd="0" presId="urn:microsoft.com/office/officeart/2005/8/layout/process4"/>
    <dgm:cxn modelId="{EACCB4E0-3640-4525-8B98-F3ED6748D2F7}" type="presParOf" srcId="{3E4F5629-0566-4E86-AB07-7774A37B7C7C}" destId="{E53A78F0-953B-43A4-BF07-CF92795CED92}" srcOrd="1" destOrd="0" presId="urn:microsoft.com/office/officeart/2005/8/layout/process4"/>
    <dgm:cxn modelId="{4E96E2C2-5EF9-4589-A1F7-E0C735DE5481}" type="presParOf" srcId="{3E4F5629-0566-4E86-AB07-7774A37B7C7C}" destId="{7FFE1204-EDB5-4AEA-B117-451553AC493A}" srcOrd="2" destOrd="0" presId="urn:microsoft.com/office/officeart/2005/8/layout/process4"/>
    <dgm:cxn modelId="{0E23EF9A-4A21-4E75-8566-F777FEA135CB}" type="presParOf" srcId="{7FFE1204-EDB5-4AEA-B117-451553AC493A}" destId="{649A7B03-4919-4443-9526-780B63692786}" srcOrd="0" destOrd="0" presId="urn:microsoft.com/office/officeart/2005/8/layout/process4"/>
    <dgm:cxn modelId="{EAB90701-6E45-4C25-9E80-F4A27811E1EC}" type="presParOf" srcId="{7FFE1204-EDB5-4AEA-B117-451553AC493A}" destId="{26153B7E-F8A1-4447-8AE2-F7B4416EB5EB}" srcOrd="1" destOrd="0" presId="urn:microsoft.com/office/officeart/2005/8/layout/process4"/>
    <dgm:cxn modelId="{6A3F3DF4-5D37-47B3-A442-4241BD2A0713}" type="presParOf" srcId="{7FFE1204-EDB5-4AEA-B117-451553AC493A}" destId="{A36C8670-EEF0-4A6D-AF86-B0779CA096E2}" srcOrd="2" destOrd="0" presId="urn:microsoft.com/office/officeart/2005/8/layout/process4"/>
    <dgm:cxn modelId="{9D0E03D3-46A6-42B6-93A9-073E3E76B338}" type="presParOf" srcId="{A36C8670-EEF0-4A6D-AF86-B0779CA096E2}" destId="{B263CDB5-02F5-4489-8E6E-D1B24674128B}" srcOrd="0" destOrd="0" presId="urn:microsoft.com/office/officeart/2005/8/layout/process4"/>
    <dgm:cxn modelId="{8F231F54-84B6-4B4F-8015-DA93FA652662}" type="presParOf" srcId="{A36C8670-EEF0-4A6D-AF86-B0779CA096E2}" destId="{F20BFF07-8272-4C7D-85CB-270F8FEFD5D7}" srcOrd="1" destOrd="0" presId="urn:microsoft.com/office/officeart/2005/8/layout/process4"/>
    <dgm:cxn modelId="{DA36722E-5D56-4AF1-BE04-37264DE9D9D5}" type="presParOf" srcId="{3E4F5629-0566-4E86-AB07-7774A37B7C7C}" destId="{A58A4489-3EF6-4385-8784-831581B9E3AD}" srcOrd="3" destOrd="0" presId="urn:microsoft.com/office/officeart/2005/8/layout/process4"/>
    <dgm:cxn modelId="{49892BAE-1C1D-4447-B21E-4543890B77CC}" type="presParOf" srcId="{3E4F5629-0566-4E86-AB07-7774A37B7C7C}" destId="{3E9452D4-58B8-4A8D-AD4C-71E0B322086C}" srcOrd="4" destOrd="0" presId="urn:microsoft.com/office/officeart/2005/8/layout/process4"/>
    <dgm:cxn modelId="{455C52C3-EDCF-4F52-9D6E-862AF118757D}" type="presParOf" srcId="{3E9452D4-58B8-4A8D-AD4C-71E0B322086C}" destId="{6A86CD05-B7D1-49FE-BC33-0C79ECFDF67A}" srcOrd="0" destOrd="0" presId="urn:microsoft.com/office/officeart/2005/8/layout/process4"/>
    <dgm:cxn modelId="{D5F68127-CCEE-4163-BB70-736838D5BA13}" type="presParOf" srcId="{3E9452D4-58B8-4A8D-AD4C-71E0B322086C}" destId="{A2A0ACE5-F5A5-4796-BA06-CEA37C83B508}" srcOrd="1" destOrd="0" presId="urn:microsoft.com/office/officeart/2005/8/layout/process4"/>
    <dgm:cxn modelId="{2954B549-E72B-444B-8B0F-960D9EFBA030}" type="presParOf" srcId="{3E9452D4-58B8-4A8D-AD4C-71E0B322086C}" destId="{7D76A395-C0DE-4593-A302-DF9E28B2219B}" srcOrd="2" destOrd="0" presId="urn:microsoft.com/office/officeart/2005/8/layout/process4"/>
    <dgm:cxn modelId="{14C6DDD6-D113-4914-8EAE-5DDC188B8007}" type="presParOf" srcId="{7D76A395-C0DE-4593-A302-DF9E28B2219B}" destId="{DE647EDA-23F6-46D3-813D-C97C18FA92B9}" srcOrd="0" destOrd="0" presId="urn:microsoft.com/office/officeart/2005/8/layout/process4"/>
    <dgm:cxn modelId="{8B831738-45F0-472B-B84A-2725FD4E5E0D}" type="presParOf" srcId="{7D76A395-C0DE-4593-A302-DF9E28B2219B}" destId="{5211DA0A-C8AF-441D-A64A-D5B2C652F429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90942E3-2B7C-41D0-ADD8-3365C05DEC2B}" type="doc">
      <dgm:prSet loTypeId="urn:microsoft.com/office/officeart/2005/8/layout/arrow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1B6DF88-EAE4-4E92-A809-DF451591CEDA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أين أنت؟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CA7D50A-AAA5-41EC-B29F-8770FCFFA9C1}" type="parTrans" cxnId="{50D7006C-7901-4CF6-A236-108B5B644F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557927C-02BF-44FB-A45D-23B56EA2E56A}" type="sibTrans" cxnId="{50D7006C-7901-4CF6-A236-108B5B644F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DDE8B0BE-8044-4283-860B-A5477AFFF2E4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أنا في ...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CD8C3F61-5C36-4E40-B311-ED9E83F01869}" type="parTrans" cxnId="{20F8A458-F64A-4866-9154-1753EA0E11C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F094FA0B-17DC-44E3-BC3D-07EBDB7EC1C5}" type="sibTrans" cxnId="{20F8A458-F64A-4866-9154-1753EA0E11C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0D581E8-DD57-43F9-95EA-5C530EA80D49}" type="pres">
      <dgm:prSet presAssocID="{290942E3-2B7C-41D0-ADD8-3365C05DEC2B}" presName="diagram" presStyleCnt="0">
        <dgm:presLayoutVars>
          <dgm:dir val="rev"/>
          <dgm:resizeHandles val="exact"/>
        </dgm:presLayoutVars>
      </dgm:prSet>
      <dgm:spPr/>
    </dgm:pt>
    <dgm:pt modelId="{C561112D-2FD6-42E6-9879-3E48A4F8DA72}" type="pres">
      <dgm:prSet presAssocID="{F1B6DF88-EAE4-4E92-A809-DF451591CEDA}" presName="arrow" presStyleLbl="node1" presStyleIdx="0" presStyleCnt="2">
        <dgm:presLayoutVars>
          <dgm:bulletEnabled val="1"/>
        </dgm:presLayoutVars>
      </dgm:prSet>
      <dgm:spPr/>
    </dgm:pt>
    <dgm:pt modelId="{D7D64575-3C34-46C7-BE59-1E1865291916}" type="pres">
      <dgm:prSet presAssocID="{DDE8B0BE-8044-4283-860B-A5477AFFF2E4}" presName="arrow" presStyleLbl="node1" presStyleIdx="1" presStyleCnt="2">
        <dgm:presLayoutVars>
          <dgm:bulletEnabled val="1"/>
        </dgm:presLayoutVars>
      </dgm:prSet>
      <dgm:spPr/>
    </dgm:pt>
  </dgm:ptLst>
  <dgm:cxnLst>
    <dgm:cxn modelId="{50D7006C-7901-4CF6-A236-108B5B644F86}" srcId="{290942E3-2B7C-41D0-ADD8-3365C05DEC2B}" destId="{F1B6DF88-EAE4-4E92-A809-DF451591CEDA}" srcOrd="0" destOrd="0" parTransId="{8CA7D50A-AAA5-41EC-B29F-8770FCFFA9C1}" sibTransId="{4557927C-02BF-44FB-A45D-23B56EA2E56A}"/>
    <dgm:cxn modelId="{291F3352-0CB3-4D0D-B552-E1E8BFA9A3E9}" type="presOf" srcId="{F1B6DF88-EAE4-4E92-A809-DF451591CEDA}" destId="{C561112D-2FD6-42E6-9879-3E48A4F8DA72}" srcOrd="0" destOrd="0" presId="urn:microsoft.com/office/officeart/2005/8/layout/arrow5"/>
    <dgm:cxn modelId="{B9005B52-EE4D-44A9-9AB7-EF5D480591BE}" type="presOf" srcId="{DDE8B0BE-8044-4283-860B-A5477AFFF2E4}" destId="{D7D64575-3C34-46C7-BE59-1E1865291916}" srcOrd="0" destOrd="0" presId="urn:microsoft.com/office/officeart/2005/8/layout/arrow5"/>
    <dgm:cxn modelId="{20F8A458-F64A-4866-9154-1753EA0E11C3}" srcId="{290942E3-2B7C-41D0-ADD8-3365C05DEC2B}" destId="{DDE8B0BE-8044-4283-860B-A5477AFFF2E4}" srcOrd="1" destOrd="0" parTransId="{CD8C3F61-5C36-4E40-B311-ED9E83F01869}" sibTransId="{F094FA0B-17DC-44E3-BC3D-07EBDB7EC1C5}"/>
    <dgm:cxn modelId="{CDB516D2-BA8F-424F-8503-B4C5434BAEE8}" type="presOf" srcId="{290942E3-2B7C-41D0-ADD8-3365C05DEC2B}" destId="{20D581E8-DD57-43F9-95EA-5C530EA80D49}" srcOrd="0" destOrd="0" presId="urn:microsoft.com/office/officeart/2005/8/layout/arrow5"/>
    <dgm:cxn modelId="{882375B7-DA0C-4E27-A972-1092F5FD208C}" type="presParOf" srcId="{20D581E8-DD57-43F9-95EA-5C530EA80D49}" destId="{C561112D-2FD6-42E6-9879-3E48A4F8DA72}" srcOrd="0" destOrd="0" presId="urn:microsoft.com/office/officeart/2005/8/layout/arrow5"/>
    <dgm:cxn modelId="{C8682E72-0B20-46A0-98A4-B35088DB72C4}" type="presParOf" srcId="{20D581E8-DD57-43F9-95EA-5C530EA80D49}" destId="{D7D64575-3C34-46C7-BE59-1E1865291916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90942E3-2B7C-41D0-ADD8-3365C05DEC2B}" type="doc">
      <dgm:prSet loTypeId="urn:microsoft.com/office/officeart/2005/8/layout/arrow5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F1B6DF88-EAE4-4E92-A809-DF451591CEDA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من أين أنت؟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CA7D50A-AAA5-41EC-B29F-8770FCFFA9C1}" type="parTrans" cxnId="{50D7006C-7901-4CF6-A236-108B5B644F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557927C-02BF-44FB-A45D-23B56EA2E56A}" type="sibTrans" cxnId="{50D7006C-7901-4CF6-A236-108B5B644F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DDE8B0BE-8044-4283-860B-A5477AFFF2E4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أنا من ...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CD8C3F61-5C36-4E40-B311-ED9E83F01869}" type="parTrans" cxnId="{20F8A458-F64A-4866-9154-1753EA0E11C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F094FA0B-17DC-44E3-BC3D-07EBDB7EC1C5}" type="sibTrans" cxnId="{20F8A458-F64A-4866-9154-1753EA0E11C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0D581E8-DD57-43F9-95EA-5C530EA80D49}" type="pres">
      <dgm:prSet presAssocID="{290942E3-2B7C-41D0-ADD8-3365C05DEC2B}" presName="diagram" presStyleCnt="0">
        <dgm:presLayoutVars>
          <dgm:dir val="rev"/>
          <dgm:resizeHandles val="exact"/>
        </dgm:presLayoutVars>
      </dgm:prSet>
      <dgm:spPr/>
    </dgm:pt>
    <dgm:pt modelId="{C561112D-2FD6-42E6-9879-3E48A4F8DA72}" type="pres">
      <dgm:prSet presAssocID="{F1B6DF88-EAE4-4E92-A809-DF451591CEDA}" presName="arrow" presStyleLbl="node1" presStyleIdx="0" presStyleCnt="2">
        <dgm:presLayoutVars>
          <dgm:bulletEnabled val="1"/>
        </dgm:presLayoutVars>
      </dgm:prSet>
      <dgm:spPr/>
    </dgm:pt>
    <dgm:pt modelId="{D7D64575-3C34-46C7-BE59-1E1865291916}" type="pres">
      <dgm:prSet presAssocID="{DDE8B0BE-8044-4283-860B-A5477AFFF2E4}" presName="arrow" presStyleLbl="node1" presStyleIdx="1" presStyleCnt="2">
        <dgm:presLayoutVars>
          <dgm:bulletEnabled val="1"/>
        </dgm:presLayoutVars>
      </dgm:prSet>
      <dgm:spPr/>
    </dgm:pt>
  </dgm:ptLst>
  <dgm:cxnLst>
    <dgm:cxn modelId="{50D7006C-7901-4CF6-A236-108B5B644F86}" srcId="{290942E3-2B7C-41D0-ADD8-3365C05DEC2B}" destId="{F1B6DF88-EAE4-4E92-A809-DF451591CEDA}" srcOrd="0" destOrd="0" parTransId="{8CA7D50A-AAA5-41EC-B29F-8770FCFFA9C1}" sibTransId="{4557927C-02BF-44FB-A45D-23B56EA2E56A}"/>
    <dgm:cxn modelId="{291F3352-0CB3-4D0D-B552-E1E8BFA9A3E9}" type="presOf" srcId="{F1B6DF88-EAE4-4E92-A809-DF451591CEDA}" destId="{C561112D-2FD6-42E6-9879-3E48A4F8DA72}" srcOrd="0" destOrd="0" presId="urn:microsoft.com/office/officeart/2005/8/layout/arrow5"/>
    <dgm:cxn modelId="{B9005B52-EE4D-44A9-9AB7-EF5D480591BE}" type="presOf" srcId="{DDE8B0BE-8044-4283-860B-A5477AFFF2E4}" destId="{D7D64575-3C34-46C7-BE59-1E1865291916}" srcOrd="0" destOrd="0" presId="urn:microsoft.com/office/officeart/2005/8/layout/arrow5"/>
    <dgm:cxn modelId="{20F8A458-F64A-4866-9154-1753EA0E11C3}" srcId="{290942E3-2B7C-41D0-ADD8-3365C05DEC2B}" destId="{DDE8B0BE-8044-4283-860B-A5477AFFF2E4}" srcOrd="1" destOrd="0" parTransId="{CD8C3F61-5C36-4E40-B311-ED9E83F01869}" sibTransId="{F094FA0B-17DC-44E3-BC3D-07EBDB7EC1C5}"/>
    <dgm:cxn modelId="{CDB516D2-BA8F-424F-8503-B4C5434BAEE8}" type="presOf" srcId="{290942E3-2B7C-41D0-ADD8-3365C05DEC2B}" destId="{20D581E8-DD57-43F9-95EA-5C530EA80D49}" srcOrd="0" destOrd="0" presId="urn:microsoft.com/office/officeart/2005/8/layout/arrow5"/>
    <dgm:cxn modelId="{882375B7-DA0C-4E27-A972-1092F5FD208C}" type="presParOf" srcId="{20D581E8-DD57-43F9-95EA-5C530EA80D49}" destId="{C561112D-2FD6-42E6-9879-3E48A4F8DA72}" srcOrd="0" destOrd="0" presId="urn:microsoft.com/office/officeart/2005/8/layout/arrow5"/>
    <dgm:cxn modelId="{C8682E72-0B20-46A0-98A4-B35088DB72C4}" type="presParOf" srcId="{20D581E8-DD57-43F9-95EA-5C530EA80D49}" destId="{D7D64575-3C34-46C7-BE59-1E1865291916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90942E3-2B7C-41D0-ADD8-3365C05DEC2B}" type="doc">
      <dgm:prSet loTypeId="urn:microsoft.com/office/officeart/2005/8/layout/arrow5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F1B6DF88-EAE4-4E92-A809-DF451591CEDA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ما جنسيتك؟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8CA7D50A-AAA5-41EC-B29F-8770FCFFA9C1}" type="parTrans" cxnId="{50D7006C-7901-4CF6-A236-108B5B644F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4557927C-02BF-44FB-A45D-23B56EA2E56A}" type="sibTrans" cxnId="{50D7006C-7901-4CF6-A236-108B5B644F86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DDE8B0BE-8044-4283-860B-A5477AFFF2E4}">
      <dgm:prSet phldrT="[Text]"/>
      <dgm:spPr/>
      <dgm:t>
        <a:bodyPr/>
        <a:lstStyle/>
        <a:p>
          <a:pPr rtl="1"/>
          <a:r>
            <a:rPr lang="ar-EG" dirty="0">
              <a:latin typeface="Sakkal Majalla" panose="02000000000000000000" pitchFamily="2" charset="-78"/>
              <a:cs typeface="Sakkal Majalla" panose="02000000000000000000" pitchFamily="2" charset="-78"/>
            </a:rPr>
            <a:t>أنا ...ـيّ / ـيَّة</a:t>
          </a:r>
          <a:endParaRPr lang="en-US" dirty="0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CD8C3F61-5C36-4E40-B311-ED9E83F01869}" type="parTrans" cxnId="{20F8A458-F64A-4866-9154-1753EA0E11C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F094FA0B-17DC-44E3-BC3D-07EBDB7EC1C5}" type="sibTrans" cxnId="{20F8A458-F64A-4866-9154-1753EA0E11C3}">
      <dgm:prSet/>
      <dgm:spPr/>
      <dgm:t>
        <a:bodyPr/>
        <a:lstStyle/>
        <a:p>
          <a:pPr rtl="1"/>
          <a:endParaRPr lang="en-US">
            <a:latin typeface="Sakkal Majalla" panose="02000000000000000000" pitchFamily="2" charset="-78"/>
            <a:cs typeface="Sakkal Majalla" panose="02000000000000000000" pitchFamily="2" charset="-78"/>
          </a:endParaRPr>
        </a:p>
      </dgm:t>
    </dgm:pt>
    <dgm:pt modelId="{20D581E8-DD57-43F9-95EA-5C530EA80D49}" type="pres">
      <dgm:prSet presAssocID="{290942E3-2B7C-41D0-ADD8-3365C05DEC2B}" presName="diagram" presStyleCnt="0">
        <dgm:presLayoutVars>
          <dgm:dir val="rev"/>
          <dgm:resizeHandles val="exact"/>
        </dgm:presLayoutVars>
      </dgm:prSet>
      <dgm:spPr/>
    </dgm:pt>
    <dgm:pt modelId="{C561112D-2FD6-42E6-9879-3E48A4F8DA72}" type="pres">
      <dgm:prSet presAssocID="{F1B6DF88-EAE4-4E92-A809-DF451591CEDA}" presName="arrow" presStyleLbl="node1" presStyleIdx="0" presStyleCnt="2">
        <dgm:presLayoutVars>
          <dgm:bulletEnabled val="1"/>
        </dgm:presLayoutVars>
      </dgm:prSet>
      <dgm:spPr/>
    </dgm:pt>
    <dgm:pt modelId="{D7D64575-3C34-46C7-BE59-1E1865291916}" type="pres">
      <dgm:prSet presAssocID="{DDE8B0BE-8044-4283-860B-A5477AFFF2E4}" presName="arrow" presStyleLbl="node1" presStyleIdx="1" presStyleCnt="2">
        <dgm:presLayoutVars>
          <dgm:bulletEnabled val="1"/>
        </dgm:presLayoutVars>
      </dgm:prSet>
      <dgm:spPr/>
    </dgm:pt>
  </dgm:ptLst>
  <dgm:cxnLst>
    <dgm:cxn modelId="{50D7006C-7901-4CF6-A236-108B5B644F86}" srcId="{290942E3-2B7C-41D0-ADD8-3365C05DEC2B}" destId="{F1B6DF88-EAE4-4E92-A809-DF451591CEDA}" srcOrd="0" destOrd="0" parTransId="{8CA7D50A-AAA5-41EC-B29F-8770FCFFA9C1}" sibTransId="{4557927C-02BF-44FB-A45D-23B56EA2E56A}"/>
    <dgm:cxn modelId="{291F3352-0CB3-4D0D-B552-E1E8BFA9A3E9}" type="presOf" srcId="{F1B6DF88-EAE4-4E92-A809-DF451591CEDA}" destId="{C561112D-2FD6-42E6-9879-3E48A4F8DA72}" srcOrd="0" destOrd="0" presId="urn:microsoft.com/office/officeart/2005/8/layout/arrow5"/>
    <dgm:cxn modelId="{B9005B52-EE4D-44A9-9AB7-EF5D480591BE}" type="presOf" srcId="{DDE8B0BE-8044-4283-860B-A5477AFFF2E4}" destId="{D7D64575-3C34-46C7-BE59-1E1865291916}" srcOrd="0" destOrd="0" presId="urn:microsoft.com/office/officeart/2005/8/layout/arrow5"/>
    <dgm:cxn modelId="{20F8A458-F64A-4866-9154-1753EA0E11C3}" srcId="{290942E3-2B7C-41D0-ADD8-3365C05DEC2B}" destId="{DDE8B0BE-8044-4283-860B-A5477AFFF2E4}" srcOrd="1" destOrd="0" parTransId="{CD8C3F61-5C36-4E40-B311-ED9E83F01869}" sibTransId="{F094FA0B-17DC-44E3-BC3D-07EBDB7EC1C5}"/>
    <dgm:cxn modelId="{CDB516D2-BA8F-424F-8503-B4C5434BAEE8}" type="presOf" srcId="{290942E3-2B7C-41D0-ADD8-3365C05DEC2B}" destId="{20D581E8-DD57-43F9-95EA-5C530EA80D49}" srcOrd="0" destOrd="0" presId="urn:microsoft.com/office/officeart/2005/8/layout/arrow5"/>
    <dgm:cxn modelId="{882375B7-DA0C-4E27-A972-1092F5FD208C}" type="presParOf" srcId="{20D581E8-DD57-43F9-95EA-5C530EA80D49}" destId="{C561112D-2FD6-42E6-9879-3E48A4F8DA72}" srcOrd="0" destOrd="0" presId="urn:microsoft.com/office/officeart/2005/8/layout/arrow5"/>
    <dgm:cxn modelId="{C8682E72-0B20-46A0-98A4-B35088DB72C4}" type="presParOf" srcId="{20D581E8-DD57-43F9-95EA-5C530EA80D49}" destId="{D7D64575-3C34-46C7-BE59-1E1865291916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EA62F6-6B79-4790-AC75-DEFDEA8BAE6C}">
      <dsp:nvSpPr>
        <dsp:cNvPr id="0" name=""/>
        <dsp:cNvSpPr/>
      </dsp:nvSpPr>
      <dsp:spPr>
        <a:xfrm>
          <a:off x="5048457" y="2316852"/>
          <a:ext cx="1777033" cy="17770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2578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5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المَكَان</a:t>
          </a:r>
          <a:endParaRPr lang="en-US" sz="5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5308697" y="2577092"/>
        <a:ext cx="1256553" cy="1256553"/>
      </dsp:txXfrm>
    </dsp:sp>
    <dsp:sp modelId="{71B69F85-1912-4558-A098-2D12C841218B}">
      <dsp:nvSpPr>
        <dsp:cNvPr id="0" name=""/>
        <dsp:cNvSpPr/>
      </dsp:nvSpPr>
      <dsp:spPr>
        <a:xfrm rot="16200000">
          <a:off x="5668623" y="2035032"/>
          <a:ext cx="536701" cy="26938"/>
        </a:xfrm>
        <a:custGeom>
          <a:avLst/>
          <a:gdLst/>
          <a:ahLst/>
          <a:cxnLst/>
          <a:rect l="0" t="0" r="0" b="0"/>
          <a:pathLst>
            <a:path>
              <a:moveTo>
                <a:pt x="0" y="13469"/>
              </a:moveTo>
              <a:lnTo>
                <a:pt x="536701" y="13469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5923556" y="2035084"/>
        <a:ext cx="26835" cy="26835"/>
      </dsp:txXfrm>
    </dsp:sp>
    <dsp:sp modelId="{D76B4B5C-4592-4226-BFF2-97E54732AC2F}">
      <dsp:nvSpPr>
        <dsp:cNvPr id="0" name=""/>
        <dsp:cNvSpPr/>
      </dsp:nvSpPr>
      <dsp:spPr>
        <a:xfrm>
          <a:off x="5048457" y="3117"/>
          <a:ext cx="1777033" cy="177703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1733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9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البَلَد</a:t>
          </a:r>
          <a:endParaRPr lang="en-US" sz="39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5308697" y="263357"/>
        <a:ext cx="1256553" cy="1256553"/>
      </dsp:txXfrm>
    </dsp:sp>
    <dsp:sp modelId="{2623C78E-3327-4CF7-9B66-1D164C855536}">
      <dsp:nvSpPr>
        <dsp:cNvPr id="0" name=""/>
        <dsp:cNvSpPr/>
      </dsp:nvSpPr>
      <dsp:spPr>
        <a:xfrm rot="19800000">
          <a:off x="6670499" y="2613466"/>
          <a:ext cx="536701" cy="26938"/>
        </a:xfrm>
        <a:custGeom>
          <a:avLst/>
          <a:gdLst/>
          <a:ahLst/>
          <a:cxnLst/>
          <a:rect l="0" t="0" r="0" b="0"/>
          <a:pathLst>
            <a:path>
              <a:moveTo>
                <a:pt x="0" y="13469"/>
              </a:moveTo>
              <a:lnTo>
                <a:pt x="536701" y="13469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6925433" y="2613518"/>
        <a:ext cx="26835" cy="26835"/>
      </dsp:txXfrm>
    </dsp:sp>
    <dsp:sp modelId="{BFCC64D9-A169-41D1-B6EF-0EC42675CECF}">
      <dsp:nvSpPr>
        <dsp:cNvPr id="0" name=""/>
        <dsp:cNvSpPr/>
      </dsp:nvSpPr>
      <dsp:spPr>
        <a:xfrm>
          <a:off x="7052210" y="1159984"/>
          <a:ext cx="1777033" cy="177703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1733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9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المَدِينَة</a:t>
          </a:r>
          <a:endParaRPr lang="en-US" sz="39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7312450" y="1420224"/>
        <a:ext cx="1256553" cy="1256553"/>
      </dsp:txXfrm>
    </dsp:sp>
    <dsp:sp modelId="{989A1C05-AD21-4E78-81BF-5DD494583B23}">
      <dsp:nvSpPr>
        <dsp:cNvPr id="0" name=""/>
        <dsp:cNvSpPr/>
      </dsp:nvSpPr>
      <dsp:spPr>
        <a:xfrm rot="1800000">
          <a:off x="6670499" y="3770334"/>
          <a:ext cx="536701" cy="26938"/>
        </a:xfrm>
        <a:custGeom>
          <a:avLst/>
          <a:gdLst/>
          <a:ahLst/>
          <a:cxnLst/>
          <a:rect l="0" t="0" r="0" b="0"/>
          <a:pathLst>
            <a:path>
              <a:moveTo>
                <a:pt x="0" y="13469"/>
              </a:moveTo>
              <a:lnTo>
                <a:pt x="536701" y="13469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925433" y="3770385"/>
        <a:ext cx="26835" cy="26835"/>
      </dsp:txXfrm>
    </dsp:sp>
    <dsp:sp modelId="{304A21C1-3083-4FC3-B1C9-015BB9407D60}">
      <dsp:nvSpPr>
        <dsp:cNvPr id="0" name=""/>
        <dsp:cNvSpPr/>
      </dsp:nvSpPr>
      <dsp:spPr>
        <a:xfrm>
          <a:off x="7052210" y="3473720"/>
          <a:ext cx="1777033" cy="177703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1733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9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المِنْطَقَة</a:t>
          </a:r>
          <a:endParaRPr lang="en-US" sz="39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7312450" y="3733960"/>
        <a:ext cx="1256553" cy="1256553"/>
      </dsp:txXfrm>
    </dsp:sp>
    <dsp:sp modelId="{00F44ACB-C13F-421A-988C-C88821DF2FE0}">
      <dsp:nvSpPr>
        <dsp:cNvPr id="0" name=""/>
        <dsp:cNvSpPr/>
      </dsp:nvSpPr>
      <dsp:spPr>
        <a:xfrm rot="5400000">
          <a:off x="5668623" y="4348767"/>
          <a:ext cx="536701" cy="26938"/>
        </a:xfrm>
        <a:custGeom>
          <a:avLst/>
          <a:gdLst/>
          <a:ahLst/>
          <a:cxnLst/>
          <a:rect l="0" t="0" r="0" b="0"/>
          <a:pathLst>
            <a:path>
              <a:moveTo>
                <a:pt x="0" y="13469"/>
              </a:moveTo>
              <a:lnTo>
                <a:pt x="536701" y="13469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5923556" y="4348819"/>
        <a:ext cx="26835" cy="26835"/>
      </dsp:txXfrm>
    </dsp:sp>
    <dsp:sp modelId="{6DA2094A-F5F8-46FF-8774-1564261B37E1}">
      <dsp:nvSpPr>
        <dsp:cNvPr id="0" name=""/>
        <dsp:cNvSpPr/>
      </dsp:nvSpPr>
      <dsp:spPr>
        <a:xfrm>
          <a:off x="5048457" y="4630588"/>
          <a:ext cx="1777033" cy="177703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1733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9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الجِنسِيَّة</a:t>
          </a:r>
          <a:endParaRPr lang="en-US" sz="39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5308697" y="4890828"/>
        <a:ext cx="1256553" cy="1256553"/>
      </dsp:txXfrm>
    </dsp:sp>
    <dsp:sp modelId="{132587B6-62B5-48EC-B704-FC68B1404A1E}">
      <dsp:nvSpPr>
        <dsp:cNvPr id="0" name=""/>
        <dsp:cNvSpPr/>
      </dsp:nvSpPr>
      <dsp:spPr>
        <a:xfrm rot="9000000">
          <a:off x="4666746" y="3770334"/>
          <a:ext cx="536701" cy="26938"/>
        </a:xfrm>
        <a:custGeom>
          <a:avLst/>
          <a:gdLst/>
          <a:ahLst/>
          <a:cxnLst/>
          <a:rect l="0" t="0" r="0" b="0"/>
          <a:pathLst>
            <a:path>
              <a:moveTo>
                <a:pt x="0" y="13469"/>
              </a:moveTo>
              <a:lnTo>
                <a:pt x="536701" y="13469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4921679" y="3770385"/>
        <a:ext cx="26835" cy="26835"/>
      </dsp:txXfrm>
    </dsp:sp>
    <dsp:sp modelId="{6C415739-41DF-4864-909C-752F1A0F14A8}">
      <dsp:nvSpPr>
        <dsp:cNvPr id="0" name=""/>
        <dsp:cNvSpPr/>
      </dsp:nvSpPr>
      <dsp:spPr>
        <a:xfrm>
          <a:off x="3044703" y="3473720"/>
          <a:ext cx="1777033" cy="1777033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1733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9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يَعِيش</a:t>
          </a:r>
          <a:endParaRPr lang="en-US" sz="39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3304943" y="3733960"/>
        <a:ext cx="1256553" cy="1256553"/>
      </dsp:txXfrm>
    </dsp:sp>
    <dsp:sp modelId="{0FF437C5-95B9-477E-8B5E-D66830CA9606}">
      <dsp:nvSpPr>
        <dsp:cNvPr id="0" name=""/>
        <dsp:cNvSpPr/>
      </dsp:nvSpPr>
      <dsp:spPr>
        <a:xfrm rot="12600000">
          <a:off x="4666746" y="2613466"/>
          <a:ext cx="536701" cy="26938"/>
        </a:xfrm>
        <a:custGeom>
          <a:avLst/>
          <a:gdLst/>
          <a:ahLst/>
          <a:cxnLst/>
          <a:rect l="0" t="0" r="0" b="0"/>
          <a:pathLst>
            <a:path>
              <a:moveTo>
                <a:pt x="0" y="13469"/>
              </a:moveTo>
              <a:lnTo>
                <a:pt x="536701" y="13469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10800000">
        <a:off x="4921679" y="2613518"/>
        <a:ext cx="26835" cy="26835"/>
      </dsp:txXfrm>
    </dsp:sp>
    <dsp:sp modelId="{B6BAC1A6-4BC3-4BB6-9C63-EE1B9FB7E618}">
      <dsp:nvSpPr>
        <dsp:cNvPr id="0" name=""/>
        <dsp:cNvSpPr/>
      </dsp:nvSpPr>
      <dsp:spPr>
        <a:xfrm>
          <a:off x="3044703" y="1159984"/>
          <a:ext cx="1777033" cy="177703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marL="0" lvl="0" indent="0" algn="ctr" defTabSz="17335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9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يَسْكُن</a:t>
          </a:r>
          <a:endParaRPr lang="en-US" sz="39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3304943" y="1420224"/>
        <a:ext cx="1256553" cy="125655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424CA8-EAD0-4E1D-8075-74AF3A350BE4}">
      <dsp:nvSpPr>
        <dsp:cNvPr id="0" name=""/>
        <dsp:cNvSpPr/>
      </dsp:nvSpPr>
      <dsp:spPr>
        <a:xfrm>
          <a:off x="0" y="4078917"/>
          <a:ext cx="8128000" cy="133879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3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المنطقة</a:t>
          </a:r>
          <a:endParaRPr lang="en-US" sz="23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0" y="4078917"/>
        <a:ext cx="8128000" cy="722947"/>
      </dsp:txXfrm>
    </dsp:sp>
    <dsp:sp modelId="{85ECCF84-32F6-4C1E-8DDF-3D504F6AD77A}">
      <dsp:nvSpPr>
        <dsp:cNvPr id="0" name=""/>
        <dsp:cNvSpPr/>
      </dsp:nvSpPr>
      <dsp:spPr>
        <a:xfrm>
          <a:off x="4064000" y="4775089"/>
          <a:ext cx="4064000" cy="615844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40640" rIns="227584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2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أسكودار</a:t>
          </a:r>
          <a:endParaRPr lang="en-US" sz="32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4064000" y="4775089"/>
        <a:ext cx="4064000" cy="615844"/>
      </dsp:txXfrm>
    </dsp:sp>
    <dsp:sp modelId="{C814768C-CB6A-45F0-A40B-F3AD0E2183F5}">
      <dsp:nvSpPr>
        <dsp:cNvPr id="0" name=""/>
        <dsp:cNvSpPr/>
      </dsp:nvSpPr>
      <dsp:spPr>
        <a:xfrm>
          <a:off x="0" y="4775089"/>
          <a:ext cx="4064000" cy="615844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40640" rIns="227584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2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هالتون</a:t>
          </a:r>
          <a:endParaRPr lang="en-US" sz="32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0" y="4775089"/>
        <a:ext cx="4064000" cy="615844"/>
      </dsp:txXfrm>
    </dsp:sp>
    <dsp:sp modelId="{26153B7E-F8A1-4447-8AE2-F7B4416EB5EB}">
      <dsp:nvSpPr>
        <dsp:cNvPr id="0" name=""/>
        <dsp:cNvSpPr/>
      </dsp:nvSpPr>
      <dsp:spPr>
        <a:xfrm rot="10800000">
          <a:off x="0" y="2039937"/>
          <a:ext cx="8128000" cy="2059061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3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المدينة</a:t>
          </a:r>
          <a:endParaRPr lang="en-US" sz="23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-10800000">
        <a:off x="0" y="2039937"/>
        <a:ext cx="8128000" cy="722730"/>
      </dsp:txXfrm>
    </dsp:sp>
    <dsp:sp modelId="{B263CDB5-02F5-4489-8E6E-D1B24674128B}">
      <dsp:nvSpPr>
        <dsp:cNvPr id="0" name=""/>
        <dsp:cNvSpPr/>
      </dsp:nvSpPr>
      <dsp:spPr>
        <a:xfrm>
          <a:off x="4064000" y="2762668"/>
          <a:ext cx="4064000" cy="615659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40640" rIns="227584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2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إسطنبول</a:t>
          </a:r>
          <a:endParaRPr lang="en-US" sz="32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4064000" y="2762668"/>
        <a:ext cx="4064000" cy="615659"/>
      </dsp:txXfrm>
    </dsp:sp>
    <dsp:sp modelId="{F20BFF07-8272-4C7D-85CB-270F8FEFD5D7}">
      <dsp:nvSpPr>
        <dsp:cNvPr id="0" name=""/>
        <dsp:cNvSpPr/>
      </dsp:nvSpPr>
      <dsp:spPr>
        <a:xfrm>
          <a:off x="0" y="2762668"/>
          <a:ext cx="4064000" cy="615659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40640" rIns="227584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2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تورونتو</a:t>
          </a:r>
          <a:endParaRPr lang="en-US" sz="32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0" y="2762668"/>
        <a:ext cx="4064000" cy="615659"/>
      </dsp:txXfrm>
    </dsp:sp>
    <dsp:sp modelId="{A2A0ACE5-F5A5-4796-BA06-CEA37C83B508}">
      <dsp:nvSpPr>
        <dsp:cNvPr id="0" name=""/>
        <dsp:cNvSpPr/>
      </dsp:nvSpPr>
      <dsp:spPr>
        <a:xfrm rot="10800000">
          <a:off x="0" y="10"/>
          <a:ext cx="8128000" cy="2059061"/>
        </a:xfrm>
        <a:prstGeom prst="upArrowCallou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23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البلد</a:t>
          </a:r>
          <a:endParaRPr lang="en-US" sz="23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-10800000">
        <a:off x="0" y="10"/>
        <a:ext cx="8128000" cy="722730"/>
      </dsp:txXfrm>
    </dsp:sp>
    <dsp:sp modelId="{DE647EDA-23F6-46D3-813D-C97C18FA92B9}">
      <dsp:nvSpPr>
        <dsp:cNvPr id="0" name=""/>
        <dsp:cNvSpPr/>
      </dsp:nvSpPr>
      <dsp:spPr>
        <a:xfrm>
          <a:off x="4064000" y="723688"/>
          <a:ext cx="4064000" cy="615659"/>
        </a:xfrm>
        <a:prstGeom prst="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40640" rIns="227584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2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تركيا</a:t>
          </a:r>
          <a:endParaRPr lang="en-US" sz="32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4064000" y="723688"/>
        <a:ext cx="4064000" cy="615659"/>
      </dsp:txXfrm>
    </dsp:sp>
    <dsp:sp modelId="{5211DA0A-C8AF-441D-A64A-D5B2C652F429}">
      <dsp:nvSpPr>
        <dsp:cNvPr id="0" name=""/>
        <dsp:cNvSpPr/>
      </dsp:nvSpPr>
      <dsp:spPr>
        <a:xfrm>
          <a:off x="0" y="723688"/>
          <a:ext cx="4064000" cy="615659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40640" rIns="227584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2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كندا</a:t>
          </a:r>
          <a:endParaRPr lang="en-US" sz="32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>
        <a:off x="0" y="723688"/>
        <a:ext cx="4064000" cy="6156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61112D-2FD6-42E6-9879-3E48A4F8DA72}">
      <dsp:nvSpPr>
        <dsp:cNvPr id="0" name=""/>
        <dsp:cNvSpPr/>
      </dsp:nvSpPr>
      <dsp:spPr>
        <a:xfrm rot="5400000">
          <a:off x="2509196" y="166656"/>
          <a:ext cx="2376021" cy="2376021"/>
        </a:xfrm>
        <a:prstGeom prst="downArrow">
          <a:avLst>
            <a:gd name="adj1" fmla="val 50000"/>
            <a:gd name="adj2" fmla="val 35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marL="0" lvl="0" indent="0" algn="ctr" defTabSz="1689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أين أنت؟</a:t>
          </a:r>
          <a:endParaRPr lang="en-US" sz="3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-5400000">
        <a:off x="2925000" y="760661"/>
        <a:ext cx="1960217" cy="1188011"/>
      </dsp:txXfrm>
    </dsp:sp>
    <dsp:sp modelId="{D7D64575-3C34-46C7-BE59-1E1865291916}">
      <dsp:nvSpPr>
        <dsp:cNvPr id="0" name=""/>
        <dsp:cNvSpPr/>
      </dsp:nvSpPr>
      <dsp:spPr>
        <a:xfrm rot="16200000">
          <a:off x="417" y="166656"/>
          <a:ext cx="2376021" cy="2376021"/>
        </a:xfrm>
        <a:prstGeom prst="downArrow">
          <a:avLst>
            <a:gd name="adj1" fmla="val 50000"/>
            <a:gd name="adj2" fmla="val 3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256" tIns="270256" rIns="270256" bIns="270256" numCol="1" spcCol="1270" anchor="ctr" anchorCtr="0">
          <a:noAutofit/>
        </a:bodyPr>
        <a:lstStyle/>
        <a:p>
          <a:pPr marL="0" lvl="0" indent="0" algn="ctr" defTabSz="1689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8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أنا في ...</a:t>
          </a:r>
          <a:endParaRPr lang="en-US" sz="38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5400000">
        <a:off x="417" y="760661"/>
        <a:ext cx="1960217" cy="118801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61112D-2FD6-42E6-9879-3E48A4F8DA72}">
      <dsp:nvSpPr>
        <dsp:cNvPr id="0" name=""/>
        <dsp:cNvSpPr/>
      </dsp:nvSpPr>
      <dsp:spPr>
        <a:xfrm rot="5400000">
          <a:off x="2509196" y="166656"/>
          <a:ext cx="2376021" cy="2376021"/>
        </a:xfrm>
        <a:prstGeom prst="downArrow">
          <a:avLst>
            <a:gd name="adj1" fmla="val 50000"/>
            <a:gd name="adj2" fmla="val 35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marL="0" lvl="0" indent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3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من أين أنت؟</a:t>
          </a:r>
          <a:endParaRPr lang="en-US" sz="33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-5400000">
        <a:off x="2925000" y="760661"/>
        <a:ext cx="1960217" cy="1188011"/>
      </dsp:txXfrm>
    </dsp:sp>
    <dsp:sp modelId="{D7D64575-3C34-46C7-BE59-1E1865291916}">
      <dsp:nvSpPr>
        <dsp:cNvPr id="0" name=""/>
        <dsp:cNvSpPr/>
      </dsp:nvSpPr>
      <dsp:spPr>
        <a:xfrm rot="16200000">
          <a:off x="417" y="166656"/>
          <a:ext cx="2376021" cy="2376021"/>
        </a:xfrm>
        <a:prstGeom prst="downArrow">
          <a:avLst>
            <a:gd name="adj1" fmla="val 50000"/>
            <a:gd name="adj2" fmla="val 35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marL="0" lvl="0" indent="0" algn="ctr" defTabSz="1466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3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أنا من ...</a:t>
          </a:r>
          <a:endParaRPr lang="en-US" sz="33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5400000">
        <a:off x="417" y="760661"/>
        <a:ext cx="1960217" cy="118801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61112D-2FD6-42E6-9879-3E48A4F8DA72}">
      <dsp:nvSpPr>
        <dsp:cNvPr id="0" name=""/>
        <dsp:cNvSpPr/>
      </dsp:nvSpPr>
      <dsp:spPr>
        <a:xfrm rot="5400000">
          <a:off x="2509196" y="166656"/>
          <a:ext cx="2376021" cy="2376021"/>
        </a:xfrm>
        <a:prstGeom prst="downArrow">
          <a:avLst>
            <a:gd name="adj1" fmla="val 50000"/>
            <a:gd name="adj2" fmla="val 3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2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ما جنسيتك؟</a:t>
          </a:r>
          <a:endParaRPr lang="en-US" sz="32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-5400000">
        <a:off x="2925000" y="760661"/>
        <a:ext cx="1960217" cy="1188011"/>
      </dsp:txXfrm>
    </dsp:sp>
    <dsp:sp modelId="{D7D64575-3C34-46C7-BE59-1E1865291916}">
      <dsp:nvSpPr>
        <dsp:cNvPr id="0" name=""/>
        <dsp:cNvSpPr/>
      </dsp:nvSpPr>
      <dsp:spPr>
        <a:xfrm rot="16200000">
          <a:off x="417" y="166656"/>
          <a:ext cx="2376021" cy="2376021"/>
        </a:xfrm>
        <a:prstGeom prst="downArrow">
          <a:avLst>
            <a:gd name="adj1" fmla="val 50000"/>
            <a:gd name="adj2" fmla="val 35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EG" sz="3200" kern="1200" dirty="0">
              <a:latin typeface="Sakkal Majalla" panose="02000000000000000000" pitchFamily="2" charset="-78"/>
              <a:cs typeface="Sakkal Majalla" panose="02000000000000000000" pitchFamily="2" charset="-78"/>
            </a:rPr>
            <a:t>أنا ...ـيّ / ـيَّة</a:t>
          </a:r>
          <a:endParaRPr lang="en-US" sz="3200" kern="1200" dirty="0">
            <a:latin typeface="Sakkal Majalla" panose="02000000000000000000" pitchFamily="2" charset="-78"/>
            <a:cs typeface="Sakkal Majalla" panose="02000000000000000000" pitchFamily="2" charset="-78"/>
          </a:endParaRPr>
        </a:p>
      </dsp:txBody>
      <dsp:txXfrm rot="5400000">
        <a:off x="417" y="760661"/>
        <a:ext cx="1960217" cy="11880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97DA2-CF9B-0548-89BC-41DD59467B85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DEBF2-CC02-1548-9470-B528E3625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98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9530D08-FCBC-2442-8AF0-6F57396B2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0219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FB2A54-FC40-FE44-B3CA-E2D3E1BD24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84A88-7E80-B240-B1D0-E6162EFB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BDC0EF-082B-474B-8CA4-98454AF4AEBA}"/>
              </a:ext>
            </a:extLst>
          </p:cNvPr>
          <p:cNvSpPr/>
          <p:nvPr userDrawn="1"/>
        </p:nvSpPr>
        <p:spPr>
          <a:xfrm>
            <a:off x="9982200" y="242888"/>
            <a:ext cx="2062163" cy="1714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75D6A4-DD0F-A54E-8615-5D0133DAE6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252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3BDEBF7-FA97-0741-A594-97BCE55D76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83274" y="242888"/>
            <a:ext cx="1825452" cy="133314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C41CAC8-26EE-AD4F-92B7-481D2D348569}"/>
              </a:ext>
            </a:extLst>
          </p:cNvPr>
          <p:cNvSpPr/>
          <p:nvPr userDrawn="1"/>
        </p:nvSpPr>
        <p:spPr>
          <a:xfrm>
            <a:off x="4857750" y="14177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122BF2-C2B8-FA49-843E-12C8E5D64BD1}"/>
              </a:ext>
            </a:extLst>
          </p:cNvPr>
          <p:cNvSpPr txBox="1"/>
          <p:nvPr userDrawn="1"/>
        </p:nvSpPr>
        <p:spPr>
          <a:xfrm>
            <a:off x="0" y="1791401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en-CA" sz="1800" b="1" dirty="0"/>
              <a:t>LNG 161 E – Arabic Curriculum – Lecture No. </a:t>
            </a:r>
            <a:r>
              <a:rPr lang="en-US" sz="1800" b="1" dirty="0"/>
              <a:t>3</a:t>
            </a:r>
            <a:r>
              <a:rPr lang="en-CA" sz="1800" b="1" dirty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26675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32FA-8667-4446-A71D-C97A83700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10346-13AE-AC46-BB14-BD42A0147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3B3C2-584D-B04F-9C08-AEBABB5984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8785F-521D-0C44-8EE3-2CFF92EC9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694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92CDF-C717-7044-AA4A-5150F8498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0F1A3-EE6B-B643-8A96-7EB5355F4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EA2A2-1905-F64F-A921-98677409C7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12FB8-D1DA-5C42-865C-4E2AF1F54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187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3EAE3-61A7-F749-875E-C4F204A1F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90A70-3233-6345-B755-997D04AE38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F07842-B9FF-AE49-814C-4AD1A5B0F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CD8A8-3C59-E545-B02E-2C1655DF82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882D9E-F43F-D44C-82D8-8DC2B412D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3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C3363-FA41-1940-8E68-047776A85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31B48-0769-F746-A5E4-D04C2A776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3771C5-36C7-4348-94E9-B488F912E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4492BF-37AF-F14B-92DB-45CF3B7B0B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C5698-46FB-3D46-A19E-E67525E4F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17F8ED-C600-CB41-A494-4CC0D8ACAE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487123-0779-FB4A-827B-51AC31926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84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DA3E6-AEA3-B54D-9374-6AE6FBDBA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4D16E0-8AC1-FB48-892C-65E7457A162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36B769-975D-F442-93E9-0CEA33453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87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A3B0DD-3463-5344-B094-815387B429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C7B5A-ACA7-1149-B4B9-6FC902D0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04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692AF-27A0-C249-800F-C129E9BB1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05945-3F90-1F41-8D50-86FDDCDDF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FF419-5B04-CA4D-B134-92D8E45F2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027EFE-F754-E54E-92CC-853C3A3E38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C53744-71D3-DE4B-85B7-2122B010B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8B656-7A5A-F843-9502-BFA3B1FFB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43EA3C-67FA-964E-9DB0-ED8DEA2F97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2A11A-2029-3640-9DD4-B7D24EDA7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D85BC-44AD-2443-953B-FAF3B3FEC7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BF23B-F646-BF47-AE26-9F9D9402C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149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DF3F3-9817-DF45-9720-EC62753AD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9DE9E-49B4-5245-8859-91B7E5EA2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670A9-CBAB-2C49-950E-5B31284F2D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9C57E-F3D0-124E-BE46-E8D0BC6F5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00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7EF1F6-BFC8-E54B-BD75-AD0467B4D7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EC5120-FFD1-DF48-80C8-000736276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515DF-717B-B242-AE59-FBFEC115EA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CA" dirty="0"/>
              <a:t>2020-09-27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CAEFF-B8AB-074B-AAD7-B40D9E5BE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7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AA4472B-77C3-C84F-B148-9A6105B11873}"/>
              </a:ext>
            </a:extLst>
          </p:cNvPr>
          <p:cNvSpPr txBox="1"/>
          <p:nvPr userDrawn="1"/>
        </p:nvSpPr>
        <p:spPr>
          <a:xfrm>
            <a:off x="1" y="6519446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KW" sz="1800" b="1" dirty="0"/>
              <a:t>أكاديمية آيات للعلوم الإسلامية      </a:t>
            </a:r>
            <a:r>
              <a:rPr lang="en-US" sz="1600" dirty="0"/>
              <a:t>www.ayaatacademy.ca     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DDCA45-CB87-4846-A6A1-55A1929CB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F31F4-BF77-CA4D-AD13-C0EF018F7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BF62B-EBD9-1342-8CB5-9BCC68E88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8784B88-F3D9-6A4F-9660-1A0A1E561ED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A79718-0341-3243-9AE1-3D0C2DA7418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069186" y="230188"/>
            <a:ext cx="1825452" cy="133314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8A766A-995A-9C41-BF6C-E3EBFD67ED69}"/>
              </a:ext>
            </a:extLst>
          </p:cNvPr>
          <p:cNvSpPr/>
          <p:nvPr userDrawn="1"/>
        </p:nvSpPr>
        <p:spPr>
          <a:xfrm>
            <a:off x="9743662" y="14050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58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diagramLayout" Target="../diagrams/layout5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diagramData" Target="../diagrams/data5.xml"/><Relationship Id="rId2" Type="http://schemas.openxmlformats.org/officeDocument/2006/relationships/diagramData" Target="../diagrams/data3.xml"/><Relationship Id="rId16" Type="http://schemas.microsoft.com/office/2007/relationships/diagramDrawing" Target="../diagrams/drawing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5" Type="http://schemas.openxmlformats.org/officeDocument/2006/relationships/diagramColors" Target="../diagrams/colors5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Relationship Id="rId1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learning.aljazeera.net/ar/node/19417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2CE41B7-91BB-2643-B51E-9483CCFAA4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Dr. </a:t>
            </a:r>
            <a:r>
              <a:rPr lang="en-US" dirty="0"/>
              <a:t>Ehab Atta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1C79E2-969B-654E-9C3F-A0C291F54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449F8FC-0BCC-4E0A-8723-6114B3E66D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252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Countries &amp; Languages (1)</a:t>
            </a:r>
            <a:br>
              <a:rPr lang="en-US" dirty="0"/>
            </a:br>
            <a:r>
              <a:rPr lang="ar-EG" dirty="0"/>
              <a:t>البُلْدَان وَاللُّغَات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097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2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FF12CC6-132F-461A-85D5-E863A521A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5206" y="373725"/>
            <a:ext cx="6860995" cy="599229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49E55B4-CABA-4C4E-8293-087CF24F661A}"/>
              </a:ext>
            </a:extLst>
          </p:cNvPr>
          <p:cNvSpPr/>
          <p:nvPr/>
        </p:nvSpPr>
        <p:spPr>
          <a:xfrm>
            <a:off x="2613987" y="1222510"/>
            <a:ext cx="7298748" cy="86470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070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3</a:t>
            </a:fld>
            <a:endParaRPr lang="en-US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CBBCD5F3-F2DE-4FA4-8F38-6515B6C65018}"/>
              </a:ext>
            </a:extLst>
          </p:cNvPr>
          <p:cNvGraphicFramePr/>
          <p:nvPr/>
        </p:nvGraphicFramePr>
        <p:xfrm>
          <a:off x="178905" y="0"/>
          <a:ext cx="11873948" cy="64107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11410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6EA62F6-6B79-4790-AC75-DEFDEA8BAE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D6EA62F6-6B79-4790-AC75-DEFDEA8BAE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1B69F85-1912-4558-A098-2D12C84121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graphicEl>
                                              <a:dgm id="{71B69F85-1912-4558-A098-2D12C84121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76B4B5C-4592-4226-BFF2-97E54732A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graphicEl>
                                              <a:dgm id="{D76B4B5C-4592-4226-BFF2-97E54732AC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623C78E-3327-4CF7-9B66-1D164C8555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graphicEl>
                                              <a:dgm id="{2623C78E-3327-4CF7-9B66-1D164C8555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FCC64D9-A169-41D1-B6EF-0EC42675CE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graphicEl>
                                              <a:dgm id="{BFCC64D9-A169-41D1-B6EF-0EC42675CE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89A1C05-AD21-4E78-81BF-5DD494583B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graphicEl>
                                              <a:dgm id="{989A1C05-AD21-4E78-81BF-5DD494583B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04A21C1-3083-4FC3-B1C9-015BB9407D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graphicEl>
                                              <a:dgm id="{304A21C1-3083-4FC3-B1C9-015BB9407D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0F44ACB-C13F-421A-988C-C88821DF2F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graphicEl>
                                              <a:dgm id="{00F44ACB-C13F-421A-988C-C88821DF2F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DA2094A-F5F8-46FF-8774-1564261B37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graphicEl>
                                              <a:dgm id="{6DA2094A-F5F8-46FF-8774-1564261B37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32587B6-62B5-48EC-B704-FC68B1404A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graphicEl>
                                              <a:dgm id="{132587B6-62B5-48EC-B704-FC68B1404A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C415739-41DF-4864-909C-752F1A0F14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graphicEl>
                                              <a:dgm id="{6C415739-41DF-4864-909C-752F1A0F14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FF437C5-95B9-477E-8B5E-D66830CA9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graphicEl>
                                              <a:dgm id="{0FF437C5-95B9-477E-8B5E-D66830CA96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6BAC1A6-4BC3-4BB6-9C63-EE1B9FB7E6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graphicEl>
                                              <a:dgm id="{B6BAC1A6-4BC3-4BB6-9C63-EE1B9FB7E6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lvl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4</a:t>
            </a:fld>
            <a:endParaRPr lang="en-US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CA66B6B-E232-41E9-8678-B3DC6AEA6EE5}"/>
              </a:ext>
            </a:extLst>
          </p:cNvPr>
          <p:cNvGraphicFramePr/>
          <p:nvPr/>
        </p:nvGraphicFramePr>
        <p:xfrm>
          <a:off x="1833215" y="506813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7451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2A0ACE5-F5A5-4796-BA06-CEA37C83B5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A2A0ACE5-F5A5-4796-BA06-CEA37C83B5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153B7E-F8A1-4447-8AE2-F7B4416EB5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26153B7E-F8A1-4447-8AE2-F7B4416EB5E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424CA8-EAD0-4E1D-8075-74AF3A350B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graphicEl>
                                              <a:dgm id="{22424CA8-EAD0-4E1D-8075-74AF3A350B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E647EDA-23F6-46D3-813D-C97C18FA92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graphicEl>
                                              <a:dgm id="{DE647EDA-23F6-46D3-813D-C97C18FA92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211DA0A-C8AF-441D-A64A-D5B2C652F4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5211DA0A-C8AF-441D-A64A-D5B2C652F4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63CDB5-02F5-4489-8E6E-D1B2467412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B263CDB5-02F5-4489-8E6E-D1B2467412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0BFF07-8272-4C7D-85CB-270F8FEFD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F20BFF07-8272-4C7D-85CB-270F8FEFD5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5ECCF84-32F6-4C1E-8DDF-3D504F6AD7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graphicEl>
                                              <a:dgm id="{85ECCF84-32F6-4C1E-8DDF-3D504F6AD7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814768C-CB6A-45F0-A40B-F3AD0E2183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C814768C-CB6A-45F0-A40B-F3AD0E2183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lvl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5</a:t>
            </a:fld>
            <a:endParaRPr lang="en-US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847CCAA4-3797-4CE4-9F50-ED6B494BD7C0}"/>
              </a:ext>
            </a:extLst>
          </p:cNvPr>
          <p:cNvGraphicFramePr/>
          <p:nvPr/>
        </p:nvGraphicFramePr>
        <p:xfrm>
          <a:off x="3815905" y="-176668"/>
          <a:ext cx="4885635" cy="2709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645929A1-82CB-4693-9E0B-BAB6891E316A}"/>
              </a:ext>
            </a:extLst>
          </p:cNvPr>
          <p:cNvGraphicFramePr/>
          <p:nvPr/>
        </p:nvGraphicFramePr>
        <p:xfrm>
          <a:off x="3811103" y="2074333"/>
          <a:ext cx="4885635" cy="2709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1A3148B-A757-48F9-B7B5-C26E906C7080}"/>
              </a:ext>
            </a:extLst>
          </p:cNvPr>
          <p:cNvGraphicFramePr/>
          <p:nvPr/>
        </p:nvGraphicFramePr>
        <p:xfrm>
          <a:off x="3811104" y="4325334"/>
          <a:ext cx="4885635" cy="2709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3396162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561112D-2FD6-42E6-9879-3E48A4F8DA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C561112D-2FD6-42E6-9879-3E48A4F8DA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D64575-3C34-46C7-BE59-1E18652919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graphicEl>
                                              <a:dgm id="{D7D64575-3C34-46C7-BE59-1E18652919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561112D-2FD6-42E6-9879-3E48A4F8DA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dgm id="{C561112D-2FD6-42E6-9879-3E48A4F8DA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7D64575-3C34-46C7-BE59-1E18652919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graphicEl>
                                              <a:dgm id="{D7D64575-3C34-46C7-BE59-1E18652919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561112D-2FD6-42E6-9879-3E48A4F8DA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graphicEl>
                                              <a:dgm id="{C561112D-2FD6-42E6-9879-3E48A4F8DA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7D64575-3C34-46C7-BE59-1E18652919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graphicEl>
                                              <a:dgm id="{D7D64575-3C34-46C7-BE59-1E18652919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Graphic spid="5" grpId="0">
        <p:bldSub>
          <a:bldDgm bld="one"/>
        </p:bldSub>
      </p:bldGraphic>
      <p:bldGraphic spid="6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448F77-3192-49DD-B573-53DFDB521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CA"/>
              <a:t>2020-09-27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13BBF2C-0AF4-4BAF-BBB8-CD5C773C1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A23169-50C0-4F05-B2E5-DFD4E9A469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532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455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7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B14E154-72BB-48F2-8EC1-4CD271DFB2D6}"/>
              </a:ext>
            </a:extLst>
          </p:cNvPr>
          <p:cNvSpPr txBox="1"/>
          <p:nvPr/>
        </p:nvSpPr>
        <p:spPr>
          <a:xfrm>
            <a:off x="3054427" y="5494531"/>
            <a:ext cx="61088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2"/>
              </a:rPr>
              <a:t>https://learning.aljazeera.net/ar/node/19417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C67F960-01A2-41EC-9831-D29C8B1CA2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0718" y="1186070"/>
            <a:ext cx="7770564" cy="3890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686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23CB45-434C-144E-9030-33EA9BC12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8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603F22-8B5C-494F-88CF-E20488330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495" y="920663"/>
            <a:ext cx="7525011" cy="501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8603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</TotalTime>
  <Words>72</Words>
  <Application>Microsoft Office PowerPoint</Application>
  <PresentationFormat>Widescreen</PresentationFormat>
  <Paragraphs>34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Sakkal Majalla</vt:lpstr>
      <vt:lpstr>Office Theme</vt:lpstr>
      <vt:lpstr>Countries &amp; Languages (1) البُلْدَان وَاللُّغَات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Amro Ibrahim</dc:creator>
  <cp:lastModifiedBy>Dr. Ehab ATTA</cp:lastModifiedBy>
  <cp:revision>53</cp:revision>
  <dcterms:created xsi:type="dcterms:W3CDTF">2020-09-13T16:40:33Z</dcterms:created>
  <dcterms:modified xsi:type="dcterms:W3CDTF">2026-10-03T16:51:03Z</dcterms:modified>
</cp:coreProperties>
</file>