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308" r:id="rId3"/>
    <p:sldId id="309" r:id="rId4"/>
    <p:sldId id="286" r:id="rId5"/>
    <p:sldId id="293" r:id="rId6"/>
    <p:sldId id="312" r:id="rId7"/>
    <p:sldId id="310" r:id="rId8"/>
    <p:sldId id="311" r:id="rId9"/>
    <p:sldId id="278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43"/>
    <p:restoredTop sz="92683"/>
  </p:normalViewPr>
  <p:slideViewPr>
    <p:cSldViewPr snapToGrid="0" snapToObjects="1">
      <p:cViewPr>
        <p:scale>
          <a:sx n="50" d="100"/>
          <a:sy n="50" d="100"/>
        </p:scale>
        <p:origin x="147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217E50-A59F-4682-A34B-2FA72A28C355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5165F4-27B5-4EAB-944C-A9BA2AAB4DE3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اللُّغَة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F3A75D2-E511-4049-88F2-0E58BF234A97}" type="par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F1D2116-6665-4DA9-BAB0-E27C4C988856}" type="sib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83B88EE-A8DB-4B20-BB7C-DFE461B111D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الإنْجِلِيزِيَّة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2388991-07F6-442E-AC47-6DB9B9EA3568}" type="par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3537A4-BDE7-4C42-AAC6-C4006423AF8A}" type="sib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D138601-B780-4AC6-8ECF-3BE33E2C6B7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التُّرْكِيَّة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54AE587-813E-4F31-B7A5-7B3187897ADE}" type="par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C32B233-B71E-4054-8CE1-EBFFAA4410D2}" type="sib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1FAE245-3ABC-4B24-9F30-ED935D6AC081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الفَرَنْسِيَّة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A1CA1D5-06AC-4AA4-9AE1-2F0FC95F2711}" type="parTrans" cxnId="{E58ACAAC-B97B-49C7-9126-838F0E2F0352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2FAA0CF-D1E7-4529-B2C8-55FDDDB6080B}" type="sibTrans" cxnId="{E58ACAAC-B97B-49C7-9126-838F0E2F0352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0B774C7-310D-4187-8044-8F79221C96D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الإِسْبِانِيَّة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02BB25D-1F0C-4DC0-9899-60DF75E61A4C}" type="parTrans" cxnId="{B890C88E-0720-4343-8A44-CBB825213E6C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B2ABB32-8129-4B4C-8FF2-7E2A02B27C06}" type="sibTrans" cxnId="{B890C88E-0720-4343-8A44-CBB825213E6C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DB32EF-B84E-4F86-9F84-F8C1B2D5015E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العَرَبِيَّة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CBF04F6-3AC9-4B60-957B-062F2A87E783}" type="parTrans" cxnId="{2ABB05AD-BAD4-437D-8A53-03E332FE530A}">
      <dgm:prSet/>
      <dgm:spPr/>
      <dgm:t>
        <a:bodyPr/>
        <a:lstStyle/>
        <a:p>
          <a:endParaRPr lang="en-US"/>
        </a:p>
      </dgm:t>
    </dgm:pt>
    <dgm:pt modelId="{2107B719-8EB0-4ACF-9E07-4325443BC702}" type="sibTrans" cxnId="{2ABB05AD-BAD4-437D-8A53-03E332FE530A}">
      <dgm:prSet/>
      <dgm:spPr/>
      <dgm:t>
        <a:bodyPr/>
        <a:lstStyle/>
        <a:p>
          <a:endParaRPr lang="en-US"/>
        </a:p>
      </dgm:t>
    </dgm:pt>
    <dgm:pt modelId="{7F8C1E0C-5CCF-401C-BBAD-ABCA7E9C1736}" type="pres">
      <dgm:prSet presAssocID="{A2217E50-A59F-4682-A34B-2FA72A28C35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6EA62F6-6B79-4790-AC75-DEFDEA8BAE6C}" type="pres">
      <dgm:prSet presAssocID="{915165F4-27B5-4EAB-944C-A9BA2AAB4DE3}" presName="centerShape" presStyleLbl="node0" presStyleIdx="0" presStyleCnt="1"/>
      <dgm:spPr/>
    </dgm:pt>
    <dgm:pt modelId="{997E87C7-E24F-4A49-B8C2-C74A2379C899}" type="pres">
      <dgm:prSet presAssocID="{1CBF04F6-3AC9-4B60-957B-062F2A87E783}" presName="Name9" presStyleLbl="parChTrans1D2" presStyleIdx="0" presStyleCnt="5"/>
      <dgm:spPr/>
    </dgm:pt>
    <dgm:pt modelId="{8792F40B-8029-4ECB-A499-F32407F37578}" type="pres">
      <dgm:prSet presAssocID="{1CBF04F6-3AC9-4B60-957B-062F2A87E783}" presName="connTx" presStyleLbl="parChTrans1D2" presStyleIdx="0" presStyleCnt="5"/>
      <dgm:spPr/>
    </dgm:pt>
    <dgm:pt modelId="{0107210A-CD7C-46D8-B103-330E540D3C9A}" type="pres">
      <dgm:prSet presAssocID="{EADB32EF-B84E-4F86-9F84-F8C1B2D5015E}" presName="node" presStyleLbl="node1" presStyleIdx="0" presStyleCnt="5">
        <dgm:presLayoutVars>
          <dgm:bulletEnabled val="1"/>
        </dgm:presLayoutVars>
      </dgm:prSet>
      <dgm:spPr/>
    </dgm:pt>
    <dgm:pt modelId="{71B69F85-1912-4558-A098-2D12C841218B}" type="pres">
      <dgm:prSet presAssocID="{C2388991-07F6-442E-AC47-6DB9B9EA3568}" presName="Name9" presStyleLbl="parChTrans1D2" presStyleIdx="1" presStyleCnt="5"/>
      <dgm:spPr/>
    </dgm:pt>
    <dgm:pt modelId="{CC1912E5-215E-403E-A28F-018A9943EE0E}" type="pres">
      <dgm:prSet presAssocID="{C2388991-07F6-442E-AC47-6DB9B9EA3568}" presName="connTx" presStyleLbl="parChTrans1D2" presStyleIdx="1" presStyleCnt="5"/>
      <dgm:spPr/>
    </dgm:pt>
    <dgm:pt modelId="{D76B4B5C-4592-4226-BFF2-97E54732AC2F}" type="pres">
      <dgm:prSet presAssocID="{183B88EE-A8DB-4B20-BB7C-DFE461B111D0}" presName="node" presStyleLbl="node1" presStyleIdx="1" presStyleCnt="5">
        <dgm:presLayoutVars>
          <dgm:bulletEnabled val="1"/>
        </dgm:presLayoutVars>
      </dgm:prSet>
      <dgm:spPr/>
    </dgm:pt>
    <dgm:pt modelId="{2623C78E-3327-4CF7-9B66-1D164C855536}" type="pres">
      <dgm:prSet presAssocID="{254AE587-813E-4F31-B7A5-7B3187897ADE}" presName="Name9" presStyleLbl="parChTrans1D2" presStyleIdx="2" presStyleCnt="5"/>
      <dgm:spPr/>
    </dgm:pt>
    <dgm:pt modelId="{BEA67E68-2ADB-4E42-A8E2-E267BF9D6556}" type="pres">
      <dgm:prSet presAssocID="{254AE587-813E-4F31-B7A5-7B3187897ADE}" presName="connTx" presStyleLbl="parChTrans1D2" presStyleIdx="2" presStyleCnt="5"/>
      <dgm:spPr/>
    </dgm:pt>
    <dgm:pt modelId="{BFCC64D9-A169-41D1-B6EF-0EC42675CECF}" type="pres">
      <dgm:prSet presAssocID="{6D138601-B780-4AC6-8ECF-3BE33E2C6B77}" presName="node" presStyleLbl="node1" presStyleIdx="2" presStyleCnt="5">
        <dgm:presLayoutVars>
          <dgm:bulletEnabled val="1"/>
        </dgm:presLayoutVars>
      </dgm:prSet>
      <dgm:spPr/>
    </dgm:pt>
    <dgm:pt modelId="{00F44ACB-C13F-421A-988C-C88821DF2FE0}" type="pres">
      <dgm:prSet presAssocID="{9A1CA1D5-06AC-4AA4-9AE1-2F0FC95F2711}" presName="Name9" presStyleLbl="parChTrans1D2" presStyleIdx="3" presStyleCnt="5"/>
      <dgm:spPr/>
    </dgm:pt>
    <dgm:pt modelId="{FAD6C87C-51D7-4C77-B39A-2F60E302F23C}" type="pres">
      <dgm:prSet presAssocID="{9A1CA1D5-06AC-4AA4-9AE1-2F0FC95F2711}" presName="connTx" presStyleLbl="parChTrans1D2" presStyleIdx="3" presStyleCnt="5"/>
      <dgm:spPr/>
    </dgm:pt>
    <dgm:pt modelId="{6DA2094A-F5F8-46FF-8774-1564261B37E1}" type="pres">
      <dgm:prSet presAssocID="{C1FAE245-3ABC-4B24-9F30-ED935D6AC081}" presName="node" presStyleLbl="node1" presStyleIdx="3" presStyleCnt="5">
        <dgm:presLayoutVars>
          <dgm:bulletEnabled val="1"/>
        </dgm:presLayoutVars>
      </dgm:prSet>
      <dgm:spPr/>
    </dgm:pt>
    <dgm:pt modelId="{0FF437C5-95B9-477E-8B5E-D66830CA9606}" type="pres">
      <dgm:prSet presAssocID="{102BB25D-1F0C-4DC0-9899-60DF75E61A4C}" presName="Name9" presStyleLbl="parChTrans1D2" presStyleIdx="4" presStyleCnt="5"/>
      <dgm:spPr/>
    </dgm:pt>
    <dgm:pt modelId="{C2E00B56-D313-43AF-B0B8-EE9EE0E45574}" type="pres">
      <dgm:prSet presAssocID="{102BB25D-1F0C-4DC0-9899-60DF75E61A4C}" presName="connTx" presStyleLbl="parChTrans1D2" presStyleIdx="4" presStyleCnt="5"/>
      <dgm:spPr/>
    </dgm:pt>
    <dgm:pt modelId="{B6BAC1A6-4BC3-4BB6-9C63-EE1B9FB7E618}" type="pres">
      <dgm:prSet presAssocID="{00B774C7-310D-4187-8044-8F79221C96D4}" presName="node" presStyleLbl="node1" presStyleIdx="4" presStyleCnt="5">
        <dgm:presLayoutVars>
          <dgm:bulletEnabled val="1"/>
        </dgm:presLayoutVars>
      </dgm:prSet>
      <dgm:spPr/>
    </dgm:pt>
  </dgm:ptLst>
  <dgm:cxnLst>
    <dgm:cxn modelId="{D79E8F10-3FA7-453A-B9A8-B5C12AD1666A}" type="presOf" srcId="{9A1CA1D5-06AC-4AA4-9AE1-2F0FC95F2711}" destId="{FAD6C87C-51D7-4C77-B39A-2F60E302F23C}" srcOrd="1" destOrd="0" presId="urn:microsoft.com/office/officeart/2005/8/layout/radial1"/>
    <dgm:cxn modelId="{0C5A651D-FA6A-4661-B39A-94CEE17BD291}" type="presOf" srcId="{A2217E50-A59F-4682-A34B-2FA72A28C355}" destId="{7F8C1E0C-5CCF-401C-BBAD-ABCA7E9C1736}" srcOrd="0" destOrd="0" presId="urn:microsoft.com/office/officeart/2005/8/layout/radial1"/>
    <dgm:cxn modelId="{8CB06834-D948-4347-B10B-B18B3A312DE7}" type="presOf" srcId="{9A1CA1D5-06AC-4AA4-9AE1-2F0FC95F2711}" destId="{00F44ACB-C13F-421A-988C-C88821DF2FE0}" srcOrd="0" destOrd="0" presId="urn:microsoft.com/office/officeart/2005/8/layout/radial1"/>
    <dgm:cxn modelId="{560E7841-F0D1-4579-AC28-F6A35B9E0976}" srcId="{915165F4-27B5-4EAB-944C-A9BA2AAB4DE3}" destId="{183B88EE-A8DB-4B20-BB7C-DFE461B111D0}" srcOrd="1" destOrd="0" parTransId="{C2388991-07F6-442E-AC47-6DB9B9EA3568}" sibTransId="{383537A4-BDE7-4C42-AAC6-C4006423AF8A}"/>
    <dgm:cxn modelId="{E278C664-9DB3-4B47-A779-8233C5A7C30A}" srcId="{A2217E50-A59F-4682-A34B-2FA72A28C355}" destId="{915165F4-27B5-4EAB-944C-A9BA2AAB4DE3}" srcOrd="0" destOrd="0" parTransId="{7F3A75D2-E511-4049-88F2-0E58BF234A97}" sibTransId="{2F1D2116-6665-4DA9-BAB0-E27C4C988856}"/>
    <dgm:cxn modelId="{F51A3C6B-4598-4493-98B4-6545B648DAA5}" type="presOf" srcId="{6D138601-B780-4AC6-8ECF-3BE33E2C6B77}" destId="{BFCC64D9-A169-41D1-B6EF-0EC42675CECF}" srcOrd="0" destOrd="0" presId="urn:microsoft.com/office/officeart/2005/8/layout/radial1"/>
    <dgm:cxn modelId="{DB331F53-D5B4-41FA-997F-B70B044863C9}" type="presOf" srcId="{C2388991-07F6-442E-AC47-6DB9B9EA3568}" destId="{CC1912E5-215E-403E-A28F-018A9943EE0E}" srcOrd="1" destOrd="0" presId="urn:microsoft.com/office/officeart/2005/8/layout/radial1"/>
    <dgm:cxn modelId="{0000A973-C90C-400E-AAFD-0F9243FBAB83}" type="presOf" srcId="{C2388991-07F6-442E-AC47-6DB9B9EA3568}" destId="{71B69F85-1912-4558-A098-2D12C841218B}" srcOrd="0" destOrd="0" presId="urn:microsoft.com/office/officeart/2005/8/layout/radial1"/>
    <dgm:cxn modelId="{17F11A78-1F6C-46B6-B398-EC7CCEAD28F1}" type="presOf" srcId="{254AE587-813E-4F31-B7A5-7B3187897ADE}" destId="{BEA67E68-2ADB-4E42-A8E2-E267BF9D6556}" srcOrd="1" destOrd="0" presId="urn:microsoft.com/office/officeart/2005/8/layout/radial1"/>
    <dgm:cxn modelId="{29DA377A-7FE7-4575-B9E2-E3D812EE0463}" type="presOf" srcId="{C1FAE245-3ABC-4B24-9F30-ED935D6AC081}" destId="{6DA2094A-F5F8-46FF-8774-1564261B37E1}" srcOrd="0" destOrd="0" presId="urn:microsoft.com/office/officeart/2005/8/layout/radial1"/>
    <dgm:cxn modelId="{C18EFA5A-B805-4AFB-9081-1D5EBE5A05AF}" type="presOf" srcId="{102BB25D-1F0C-4DC0-9899-60DF75E61A4C}" destId="{0FF437C5-95B9-477E-8B5E-D66830CA9606}" srcOrd="0" destOrd="0" presId="urn:microsoft.com/office/officeart/2005/8/layout/radial1"/>
    <dgm:cxn modelId="{EBD66A80-2695-4D32-897B-B0B97BCF08E5}" type="presOf" srcId="{915165F4-27B5-4EAB-944C-A9BA2AAB4DE3}" destId="{D6EA62F6-6B79-4790-AC75-DEFDEA8BAE6C}" srcOrd="0" destOrd="0" presId="urn:microsoft.com/office/officeart/2005/8/layout/radial1"/>
    <dgm:cxn modelId="{B890C88E-0720-4343-8A44-CBB825213E6C}" srcId="{915165F4-27B5-4EAB-944C-A9BA2AAB4DE3}" destId="{00B774C7-310D-4187-8044-8F79221C96D4}" srcOrd="4" destOrd="0" parTransId="{102BB25D-1F0C-4DC0-9899-60DF75E61A4C}" sibTransId="{0B2ABB32-8129-4B4C-8FF2-7E2A02B27C06}"/>
    <dgm:cxn modelId="{E58ACAAC-B97B-49C7-9126-838F0E2F0352}" srcId="{915165F4-27B5-4EAB-944C-A9BA2AAB4DE3}" destId="{C1FAE245-3ABC-4B24-9F30-ED935D6AC081}" srcOrd="3" destOrd="0" parTransId="{9A1CA1D5-06AC-4AA4-9AE1-2F0FC95F2711}" sibTransId="{82FAA0CF-D1E7-4529-B2C8-55FDDDB6080B}"/>
    <dgm:cxn modelId="{2ABB05AD-BAD4-437D-8A53-03E332FE530A}" srcId="{915165F4-27B5-4EAB-944C-A9BA2AAB4DE3}" destId="{EADB32EF-B84E-4F86-9F84-F8C1B2D5015E}" srcOrd="0" destOrd="0" parTransId="{1CBF04F6-3AC9-4B60-957B-062F2A87E783}" sibTransId="{2107B719-8EB0-4ACF-9E07-4325443BC702}"/>
    <dgm:cxn modelId="{189331B1-7944-4CB1-A7A2-11A4F14066A7}" srcId="{915165F4-27B5-4EAB-944C-A9BA2AAB4DE3}" destId="{6D138601-B780-4AC6-8ECF-3BE33E2C6B77}" srcOrd="2" destOrd="0" parTransId="{254AE587-813E-4F31-B7A5-7B3187897ADE}" sibTransId="{FC32B233-B71E-4054-8CE1-EBFFAA4410D2}"/>
    <dgm:cxn modelId="{6EF420BD-3B16-4ECC-AEED-8635EDEC990C}" type="presOf" srcId="{183B88EE-A8DB-4B20-BB7C-DFE461B111D0}" destId="{D76B4B5C-4592-4226-BFF2-97E54732AC2F}" srcOrd="0" destOrd="0" presId="urn:microsoft.com/office/officeart/2005/8/layout/radial1"/>
    <dgm:cxn modelId="{9DF252E1-FE91-468A-B002-D49DD53A289D}" type="presOf" srcId="{102BB25D-1F0C-4DC0-9899-60DF75E61A4C}" destId="{C2E00B56-D313-43AF-B0B8-EE9EE0E45574}" srcOrd="1" destOrd="0" presId="urn:microsoft.com/office/officeart/2005/8/layout/radial1"/>
    <dgm:cxn modelId="{BDF039E4-A843-4033-A33E-91CA4494B019}" type="presOf" srcId="{254AE587-813E-4F31-B7A5-7B3187897ADE}" destId="{2623C78E-3327-4CF7-9B66-1D164C855536}" srcOrd="0" destOrd="0" presId="urn:microsoft.com/office/officeart/2005/8/layout/radial1"/>
    <dgm:cxn modelId="{DD6613E5-DEAB-4512-A12E-C343E70AE013}" type="presOf" srcId="{EADB32EF-B84E-4F86-9F84-F8C1B2D5015E}" destId="{0107210A-CD7C-46D8-B103-330E540D3C9A}" srcOrd="0" destOrd="0" presId="urn:microsoft.com/office/officeart/2005/8/layout/radial1"/>
    <dgm:cxn modelId="{5AFEFEE7-5E0F-4353-A9AE-2DAE15381ED1}" type="presOf" srcId="{00B774C7-310D-4187-8044-8F79221C96D4}" destId="{B6BAC1A6-4BC3-4BB6-9C63-EE1B9FB7E618}" srcOrd="0" destOrd="0" presId="urn:microsoft.com/office/officeart/2005/8/layout/radial1"/>
    <dgm:cxn modelId="{880AA4ED-AD90-4D83-8AFE-CA6C1D8F1946}" type="presOf" srcId="{1CBF04F6-3AC9-4B60-957B-062F2A87E783}" destId="{997E87C7-E24F-4A49-B8C2-C74A2379C899}" srcOrd="0" destOrd="0" presId="urn:microsoft.com/office/officeart/2005/8/layout/radial1"/>
    <dgm:cxn modelId="{AB6E5AF6-3CB1-449B-AEC2-F880E8C6D285}" type="presOf" srcId="{1CBF04F6-3AC9-4B60-957B-062F2A87E783}" destId="{8792F40B-8029-4ECB-A499-F32407F37578}" srcOrd="1" destOrd="0" presId="urn:microsoft.com/office/officeart/2005/8/layout/radial1"/>
    <dgm:cxn modelId="{C3A4B888-944A-4D60-89BC-2F771740B98B}" type="presParOf" srcId="{7F8C1E0C-5CCF-401C-BBAD-ABCA7E9C1736}" destId="{D6EA62F6-6B79-4790-AC75-DEFDEA8BAE6C}" srcOrd="0" destOrd="0" presId="urn:microsoft.com/office/officeart/2005/8/layout/radial1"/>
    <dgm:cxn modelId="{1414AE5C-FEFE-4093-B827-3586AC2FC1F6}" type="presParOf" srcId="{7F8C1E0C-5CCF-401C-BBAD-ABCA7E9C1736}" destId="{997E87C7-E24F-4A49-B8C2-C74A2379C899}" srcOrd="1" destOrd="0" presId="urn:microsoft.com/office/officeart/2005/8/layout/radial1"/>
    <dgm:cxn modelId="{16F885B2-172F-4483-8387-6E4D643A93D3}" type="presParOf" srcId="{997E87C7-E24F-4A49-B8C2-C74A2379C899}" destId="{8792F40B-8029-4ECB-A499-F32407F37578}" srcOrd="0" destOrd="0" presId="urn:microsoft.com/office/officeart/2005/8/layout/radial1"/>
    <dgm:cxn modelId="{096FF123-4815-4B54-9290-57B3278CB089}" type="presParOf" srcId="{7F8C1E0C-5CCF-401C-BBAD-ABCA7E9C1736}" destId="{0107210A-CD7C-46D8-B103-330E540D3C9A}" srcOrd="2" destOrd="0" presId="urn:microsoft.com/office/officeart/2005/8/layout/radial1"/>
    <dgm:cxn modelId="{C3800688-35AA-4725-BB46-4FCB6C2985AC}" type="presParOf" srcId="{7F8C1E0C-5CCF-401C-BBAD-ABCA7E9C1736}" destId="{71B69F85-1912-4558-A098-2D12C841218B}" srcOrd="3" destOrd="0" presId="urn:microsoft.com/office/officeart/2005/8/layout/radial1"/>
    <dgm:cxn modelId="{8AC5AC5F-4B19-417F-95D3-656F6C93283C}" type="presParOf" srcId="{71B69F85-1912-4558-A098-2D12C841218B}" destId="{CC1912E5-215E-403E-A28F-018A9943EE0E}" srcOrd="0" destOrd="0" presId="urn:microsoft.com/office/officeart/2005/8/layout/radial1"/>
    <dgm:cxn modelId="{0F3B56FD-C971-49D0-BAD8-FEDA662F7C59}" type="presParOf" srcId="{7F8C1E0C-5CCF-401C-BBAD-ABCA7E9C1736}" destId="{D76B4B5C-4592-4226-BFF2-97E54732AC2F}" srcOrd="4" destOrd="0" presId="urn:microsoft.com/office/officeart/2005/8/layout/radial1"/>
    <dgm:cxn modelId="{D83BFA19-6E8B-4D55-95B8-A189823DC028}" type="presParOf" srcId="{7F8C1E0C-5CCF-401C-BBAD-ABCA7E9C1736}" destId="{2623C78E-3327-4CF7-9B66-1D164C855536}" srcOrd="5" destOrd="0" presId="urn:microsoft.com/office/officeart/2005/8/layout/radial1"/>
    <dgm:cxn modelId="{4DD8DB81-7CB3-457B-A4AF-DA1FCA7F40FB}" type="presParOf" srcId="{2623C78E-3327-4CF7-9B66-1D164C855536}" destId="{BEA67E68-2ADB-4E42-A8E2-E267BF9D6556}" srcOrd="0" destOrd="0" presId="urn:microsoft.com/office/officeart/2005/8/layout/radial1"/>
    <dgm:cxn modelId="{902DAA46-348F-4F17-B652-3D589CAA18DF}" type="presParOf" srcId="{7F8C1E0C-5CCF-401C-BBAD-ABCA7E9C1736}" destId="{BFCC64D9-A169-41D1-B6EF-0EC42675CECF}" srcOrd="6" destOrd="0" presId="urn:microsoft.com/office/officeart/2005/8/layout/radial1"/>
    <dgm:cxn modelId="{41ED2318-E1DF-42E1-B4A3-F537FECCCC91}" type="presParOf" srcId="{7F8C1E0C-5CCF-401C-BBAD-ABCA7E9C1736}" destId="{00F44ACB-C13F-421A-988C-C88821DF2FE0}" srcOrd="7" destOrd="0" presId="urn:microsoft.com/office/officeart/2005/8/layout/radial1"/>
    <dgm:cxn modelId="{1B9EF000-92C3-4CA2-9C1A-303FF332FBBF}" type="presParOf" srcId="{00F44ACB-C13F-421A-988C-C88821DF2FE0}" destId="{FAD6C87C-51D7-4C77-B39A-2F60E302F23C}" srcOrd="0" destOrd="0" presId="urn:microsoft.com/office/officeart/2005/8/layout/radial1"/>
    <dgm:cxn modelId="{7473FA49-EDB3-4AA3-88AE-27FA73177AF1}" type="presParOf" srcId="{7F8C1E0C-5CCF-401C-BBAD-ABCA7E9C1736}" destId="{6DA2094A-F5F8-46FF-8774-1564261B37E1}" srcOrd="8" destOrd="0" presId="urn:microsoft.com/office/officeart/2005/8/layout/radial1"/>
    <dgm:cxn modelId="{8CF4CE9B-07F0-4724-B3C0-BDECF4F3A588}" type="presParOf" srcId="{7F8C1E0C-5CCF-401C-BBAD-ABCA7E9C1736}" destId="{0FF437C5-95B9-477E-8B5E-D66830CA9606}" srcOrd="9" destOrd="0" presId="urn:microsoft.com/office/officeart/2005/8/layout/radial1"/>
    <dgm:cxn modelId="{9CB91601-BAFF-495A-915F-9099AD599834}" type="presParOf" srcId="{0FF437C5-95B9-477E-8B5E-D66830CA9606}" destId="{C2E00B56-D313-43AF-B0B8-EE9EE0E45574}" srcOrd="0" destOrd="0" presId="urn:microsoft.com/office/officeart/2005/8/layout/radial1"/>
    <dgm:cxn modelId="{01C20FFD-46AE-46E4-8380-85B1BFF8C4DC}" type="presParOf" srcId="{7F8C1E0C-5CCF-401C-BBAD-ABCA7E9C1736}" destId="{B6BAC1A6-4BC3-4BB6-9C63-EE1B9FB7E618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A62F6-6B79-4790-AC75-DEFDEA8BAE6C}">
      <dsp:nvSpPr>
        <dsp:cNvPr id="0" name=""/>
        <dsp:cNvSpPr/>
      </dsp:nvSpPr>
      <dsp:spPr>
        <a:xfrm>
          <a:off x="4933221" y="2508409"/>
          <a:ext cx="1908114" cy="19081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6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اللُّغَة</a:t>
          </a:r>
          <a:endParaRPr lang="en-US" sz="6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212658" y="2787846"/>
        <a:ext cx="1349240" cy="1349240"/>
      </dsp:txXfrm>
    </dsp:sp>
    <dsp:sp modelId="{997E87C7-E24F-4A49-B8C2-C74A2379C899}">
      <dsp:nvSpPr>
        <dsp:cNvPr id="0" name=""/>
        <dsp:cNvSpPr/>
      </dsp:nvSpPr>
      <dsp:spPr>
        <a:xfrm rot="16200000">
          <a:off x="5599243" y="2205789"/>
          <a:ext cx="576069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576069" y="1458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72876" y="2205972"/>
        <a:ext cx="28803" cy="28803"/>
      </dsp:txXfrm>
    </dsp:sp>
    <dsp:sp modelId="{0107210A-CD7C-46D8-B103-330E540D3C9A}">
      <dsp:nvSpPr>
        <dsp:cNvPr id="0" name=""/>
        <dsp:cNvSpPr/>
      </dsp:nvSpPr>
      <dsp:spPr>
        <a:xfrm>
          <a:off x="4933221" y="24225"/>
          <a:ext cx="1908114" cy="190811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العَرَبِيَّة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212658" y="303662"/>
        <a:ext cx="1349240" cy="1349240"/>
      </dsp:txXfrm>
    </dsp:sp>
    <dsp:sp modelId="{71B69F85-1912-4558-A098-2D12C841218B}">
      <dsp:nvSpPr>
        <dsp:cNvPr id="0" name=""/>
        <dsp:cNvSpPr/>
      </dsp:nvSpPr>
      <dsp:spPr>
        <a:xfrm rot="20520000">
          <a:off x="6780543" y="3064054"/>
          <a:ext cx="576069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576069" y="1458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054176" y="3064237"/>
        <a:ext cx="28803" cy="28803"/>
      </dsp:txXfrm>
    </dsp:sp>
    <dsp:sp modelId="{D76B4B5C-4592-4226-BFF2-97E54732AC2F}">
      <dsp:nvSpPr>
        <dsp:cNvPr id="0" name=""/>
        <dsp:cNvSpPr/>
      </dsp:nvSpPr>
      <dsp:spPr>
        <a:xfrm>
          <a:off x="7295820" y="1740754"/>
          <a:ext cx="1908114" cy="190811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الإنْجِلِيزِيَّة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575257" y="2020191"/>
        <a:ext cx="1349240" cy="1349240"/>
      </dsp:txXfrm>
    </dsp:sp>
    <dsp:sp modelId="{2623C78E-3327-4CF7-9B66-1D164C855536}">
      <dsp:nvSpPr>
        <dsp:cNvPr id="0" name=""/>
        <dsp:cNvSpPr/>
      </dsp:nvSpPr>
      <dsp:spPr>
        <a:xfrm rot="3240000">
          <a:off x="6329327" y="4452755"/>
          <a:ext cx="576069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576069" y="1458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602960" y="4452938"/>
        <a:ext cx="28803" cy="28803"/>
      </dsp:txXfrm>
    </dsp:sp>
    <dsp:sp modelId="{BFCC64D9-A169-41D1-B6EF-0EC42675CECF}">
      <dsp:nvSpPr>
        <dsp:cNvPr id="0" name=""/>
        <dsp:cNvSpPr/>
      </dsp:nvSpPr>
      <dsp:spPr>
        <a:xfrm>
          <a:off x="6393387" y="4518155"/>
          <a:ext cx="1908114" cy="190811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التُّرْكِيَّة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672824" y="4797592"/>
        <a:ext cx="1349240" cy="1349240"/>
      </dsp:txXfrm>
    </dsp:sp>
    <dsp:sp modelId="{00F44ACB-C13F-421A-988C-C88821DF2FE0}">
      <dsp:nvSpPr>
        <dsp:cNvPr id="0" name=""/>
        <dsp:cNvSpPr/>
      </dsp:nvSpPr>
      <dsp:spPr>
        <a:xfrm rot="7560000">
          <a:off x="4869160" y="4452755"/>
          <a:ext cx="576069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576069" y="1458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10800000">
        <a:off x="5142793" y="4452938"/>
        <a:ext cx="28803" cy="28803"/>
      </dsp:txXfrm>
    </dsp:sp>
    <dsp:sp modelId="{6DA2094A-F5F8-46FF-8774-1564261B37E1}">
      <dsp:nvSpPr>
        <dsp:cNvPr id="0" name=""/>
        <dsp:cNvSpPr/>
      </dsp:nvSpPr>
      <dsp:spPr>
        <a:xfrm>
          <a:off x="3473054" y="4518155"/>
          <a:ext cx="1908114" cy="190811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الفَرَنْسِيَّة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752491" y="4797592"/>
        <a:ext cx="1349240" cy="1349240"/>
      </dsp:txXfrm>
    </dsp:sp>
    <dsp:sp modelId="{0FF437C5-95B9-477E-8B5E-D66830CA9606}">
      <dsp:nvSpPr>
        <dsp:cNvPr id="0" name=""/>
        <dsp:cNvSpPr/>
      </dsp:nvSpPr>
      <dsp:spPr>
        <a:xfrm rot="11880000">
          <a:off x="4417944" y="3064054"/>
          <a:ext cx="576069" cy="29169"/>
        </a:xfrm>
        <a:custGeom>
          <a:avLst/>
          <a:gdLst/>
          <a:ahLst/>
          <a:cxnLst/>
          <a:rect l="0" t="0" r="0" b="0"/>
          <a:pathLst>
            <a:path>
              <a:moveTo>
                <a:pt x="0" y="14584"/>
              </a:moveTo>
              <a:lnTo>
                <a:pt x="576069" y="1458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10800000">
        <a:off x="4691577" y="3064237"/>
        <a:ext cx="28803" cy="28803"/>
      </dsp:txXfrm>
    </dsp:sp>
    <dsp:sp modelId="{B6BAC1A6-4BC3-4BB6-9C63-EE1B9FB7E618}">
      <dsp:nvSpPr>
        <dsp:cNvPr id="0" name=""/>
        <dsp:cNvSpPr/>
      </dsp:nvSpPr>
      <dsp:spPr>
        <a:xfrm>
          <a:off x="2570621" y="1740754"/>
          <a:ext cx="1908114" cy="190811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الإِسْبِانِيَّة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850058" y="2020191"/>
        <a:ext cx="1349240" cy="1349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161E – Arabic Curriculum – Lecture No. 4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73850-9D85-2A4A-B6B7-456EA1583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.aljazeera.net/ar/node/19398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Countries &amp; Languages (2)</a:t>
            </a:r>
            <a:br>
              <a:rPr lang="en-US" dirty="0"/>
            </a:br>
            <a:r>
              <a:rPr lang="ar-EG" dirty="0"/>
              <a:t>البُلْدَان وَاللُّغَات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BAD7CB-45D6-44D0-9043-0ADD085A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AD0670-D6F0-4343-B900-ADCBEB99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020" y="2126255"/>
            <a:ext cx="12270040" cy="260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22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6DF1C-6884-4714-8B0D-B2D0C1265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5F2F2A-847C-405F-8EF9-AFC751CED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205" y="-22350"/>
            <a:ext cx="7667590" cy="65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56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BBCD5F3-F2DE-4FA4-8F38-6515B6C650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2046081"/>
              </p:ext>
            </p:extLst>
          </p:nvPr>
        </p:nvGraphicFramePr>
        <p:xfrm>
          <a:off x="-29818" y="0"/>
          <a:ext cx="11774557" cy="6450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009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7E87C7-E24F-4A49-B8C2-C74A2379C8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997E87C7-E24F-4A49-B8C2-C74A2379C8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107210A-CD7C-46D8-B103-330E540D3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0107210A-CD7C-46D8-B103-330E540D3C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F44ACB-C13F-421A-988C-C88821DF2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00F44ACB-C13F-421A-988C-C88821DF2F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A2094A-F5F8-46FF-8774-1564261B37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6DA2094A-F5F8-46FF-8774-1564261B37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F437C5-95B9-477E-8B5E-D66830CA9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0FF437C5-95B9-477E-8B5E-D66830CA9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6BAC1A6-4BC3-4BB6-9C63-EE1B9FB7E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B6BAC1A6-4BC3-4BB6-9C63-EE1B9FB7E6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A38258-D43C-45EB-83DA-EE487E951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44" y="1890445"/>
            <a:ext cx="11441326" cy="301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4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3BBF2C-0AF4-4BAF-BBB8-CD5C773C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84A49F-7577-4AAC-820E-3DBDC07AC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" y="514350"/>
            <a:ext cx="9753600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3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9BE3DA-7859-4B0C-A2BF-DDE09BFC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1FE2D6-867D-4BB4-B326-4656CCB8B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570" y="1509311"/>
            <a:ext cx="7038860" cy="383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04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9BE3DA-7859-4B0C-A2BF-DDE09BFC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2C2BD-BBB5-4FA8-9305-5789F22E4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41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A70A82-858C-49D2-B860-A3CFAEED6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9E3E60-21CF-4EF1-918C-0A54693EC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768" y="967067"/>
            <a:ext cx="7704464" cy="40204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591323-C223-4CEC-82B3-92ACA3988C22}"/>
              </a:ext>
            </a:extLst>
          </p:cNvPr>
          <p:cNvSpPr txBox="1"/>
          <p:nvPr/>
        </p:nvSpPr>
        <p:spPr>
          <a:xfrm>
            <a:off x="3054427" y="5516564"/>
            <a:ext cx="6108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https://learning.aljazeera.net/ar/node/19398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17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22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41</Words>
  <Application>Microsoft Office PowerPoint</Application>
  <PresentationFormat>Widescreen</PresentationFormat>
  <Paragraphs>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Sakkal Majalla</vt:lpstr>
      <vt:lpstr>Office Theme</vt:lpstr>
      <vt:lpstr>Countries &amp; Languages (2) البُلْدَان وَاللُّغَات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43</cp:revision>
  <dcterms:created xsi:type="dcterms:W3CDTF">2020-09-13T16:40:33Z</dcterms:created>
  <dcterms:modified xsi:type="dcterms:W3CDTF">2026-10-04T16:51:36Z</dcterms:modified>
</cp:coreProperties>
</file>