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307" r:id="rId3"/>
    <p:sldId id="273" r:id="rId4"/>
    <p:sldId id="284" r:id="rId5"/>
    <p:sldId id="285" r:id="rId6"/>
    <p:sldId id="275" r:id="rId7"/>
    <p:sldId id="291" r:id="rId8"/>
    <p:sldId id="290" r:id="rId9"/>
    <p:sldId id="257" r:id="rId10"/>
    <p:sldId id="258" r:id="rId11"/>
    <p:sldId id="259" r:id="rId12"/>
    <p:sldId id="260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17E50-A59F-4682-A34B-2FA72A28C355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5165F4-27B5-4EAB-944C-A9BA2AAB4DE3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كَيْف يُسَافِر؟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F3A75D2-E511-4049-88F2-0E58BF234A97}" type="par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F1D2116-6665-4DA9-BAB0-E27C4C988856}" type="sib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83B88EE-A8DB-4B20-BB7C-DFE461B111D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الطَّائِرَة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2388991-07F6-442E-AC47-6DB9B9EA3568}" type="par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3537A4-BDE7-4C42-AAC6-C4006423AF8A}" type="sib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D138601-B780-4AC6-8ECF-3BE33E2C6B7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القِطَار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54AE587-813E-4F31-B7A5-7B3187897ADE}" type="par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C32B233-B71E-4054-8CE1-EBFFAA4410D2}" type="sib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F8C1E0C-5CCF-401C-BBAD-ABCA7E9C1736}" type="pres">
      <dgm:prSet presAssocID="{A2217E50-A59F-4682-A34B-2FA72A28C35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6EA62F6-6B79-4790-AC75-DEFDEA8BAE6C}" type="pres">
      <dgm:prSet presAssocID="{915165F4-27B5-4EAB-944C-A9BA2AAB4DE3}" presName="centerShape" presStyleLbl="node0" presStyleIdx="0" presStyleCnt="1"/>
      <dgm:spPr/>
    </dgm:pt>
    <dgm:pt modelId="{71B69F85-1912-4558-A098-2D12C841218B}" type="pres">
      <dgm:prSet presAssocID="{C2388991-07F6-442E-AC47-6DB9B9EA3568}" presName="Name9" presStyleLbl="parChTrans1D2" presStyleIdx="0" presStyleCnt="2"/>
      <dgm:spPr/>
    </dgm:pt>
    <dgm:pt modelId="{CC1912E5-215E-403E-A28F-018A9943EE0E}" type="pres">
      <dgm:prSet presAssocID="{C2388991-07F6-442E-AC47-6DB9B9EA3568}" presName="connTx" presStyleLbl="parChTrans1D2" presStyleIdx="0" presStyleCnt="2"/>
      <dgm:spPr/>
    </dgm:pt>
    <dgm:pt modelId="{D76B4B5C-4592-4226-BFF2-97E54732AC2F}" type="pres">
      <dgm:prSet presAssocID="{183B88EE-A8DB-4B20-BB7C-DFE461B111D0}" presName="node" presStyleLbl="node1" presStyleIdx="0" presStyleCnt="2">
        <dgm:presLayoutVars>
          <dgm:bulletEnabled val="1"/>
        </dgm:presLayoutVars>
      </dgm:prSet>
      <dgm:spPr/>
    </dgm:pt>
    <dgm:pt modelId="{2623C78E-3327-4CF7-9B66-1D164C855536}" type="pres">
      <dgm:prSet presAssocID="{254AE587-813E-4F31-B7A5-7B3187897ADE}" presName="Name9" presStyleLbl="parChTrans1D2" presStyleIdx="1" presStyleCnt="2"/>
      <dgm:spPr/>
    </dgm:pt>
    <dgm:pt modelId="{BEA67E68-2ADB-4E42-A8E2-E267BF9D6556}" type="pres">
      <dgm:prSet presAssocID="{254AE587-813E-4F31-B7A5-7B3187897ADE}" presName="connTx" presStyleLbl="parChTrans1D2" presStyleIdx="1" presStyleCnt="2"/>
      <dgm:spPr/>
    </dgm:pt>
    <dgm:pt modelId="{BFCC64D9-A169-41D1-B6EF-0EC42675CECF}" type="pres">
      <dgm:prSet presAssocID="{6D138601-B780-4AC6-8ECF-3BE33E2C6B77}" presName="node" presStyleLbl="node1" presStyleIdx="1" presStyleCnt="2">
        <dgm:presLayoutVars>
          <dgm:bulletEnabled val="1"/>
        </dgm:presLayoutVars>
      </dgm:prSet>
      <dgm:spPr/>
    </dgm:pt>
  </dgm:ptLst>
  <dgm:cxnLst>
    <dgm:cxn modelId="{0C5A651D-FA6A-4661-B39A-94CEE17BD291}" type="presOf" srcId="{A2217E50-A59F-4682-A34B-2FA72A28C355}" destId="{7F8C1E0C-5CCF-401C-BBAD-ABCA7E9C1736}" srcOrd="0" destOrd="0" presId="urn:microsoft.com/office/officeart/2005/8/layout/radial1"/>
    <dgm:cxn modelId="{560E7841-F0D1-4579-AC28-F6A35B9E0976}" srcId="{915165F4-27B5-4EAB-944C-A9BA2AAB4DE3}" destId="{183B88EE-A8DB-4B20-BB7C-DFE461B111D0}" srcOrd="0" destOrd="0" parTransId="{C2388991-07F6-442E-AC47-6DB9B9EA3568}" sibTransId="{383537A4-BDE7-4C42-AAC6-C4006423AF8A}"/>
    <dgm:cxn modelId="{E278C664-9DB3-4B47-A779-8233C5A7C30A}" srcId="{A2217E50-A59F-4682-A34B-2FA72A28C355}" destId="{915165F4-27B5-4EAB-944C-A9BA2AAB4DE3}" srcOrd="0" destOrd="0" parTransId="{7F3A75D2-E511-4049-88F2-0E58BF234A97}" sibTransId="{2F1D2116-6665-4DA9-BAB0-E27C4C988856}"/>
    <dgm:cxn modelId="{F51A3C6B-4598-4493-98B4-6545B648DAA5}" type="presOf" srcId="{6D138601-B780-4AC6-8ECF-3BE33E2C6B77}" destId="{BFCC64D9-A169-41D1-B6EF-0EC42675CECF}" srcOrd="0" destOrd="0" presId="urn:microsoft.com/office/officeart/2005/8/layout/radial1"/>
    <dgm:cxn modelId="{DB331F53-D5B4-41FA-997F-B70B044863C9}" type="presOf" srcId="{C2388991-07F6-442E-AC47-6DB9B9EA3568}" destId="{CC1912E5-215E-403E-A28F-018A9943EE0E}" srcOrd="1" destOrd="0" presId="urn:microsoft.com/office/officeart/2005/8/layout/radial1"/>
    <dgm:cxn modelId="{0000A973-C90C-400E-AAFD-0F9243FBAB83}" type="presOf" srcId="{C2388991-07F6-442E-AC47-6DB9B9EA3568}" destId="{71B69F85-1912-4558-A098-2D12C841218B}" srcOrd="0" destOrd="0" presId="urn:microsoft.com/office/officeart/2005/8/layout/radial1"/>
    <dgm:cxn modelId="{17F11A78-1F6C-46B6-B398-EC7CCEAD28F1}" type="presOf" srcId="{254AE587-813E-4F31-B7A5-7B3187897ADE}" destId="{BEA67E68-2ADB-4E42-A8E2-E267BF9D6556}" srcOrd="1" destOrd="0" presId="urn:microsoft.com/office/officeart/2005/8/layout/radial1"/>
    <dgm:cxn modelId="{EBD66A80-2695-4D32-897B-B0B97BCF08E5}" type="presOf" srcId="{915165F4-27B5-4EAB-944C-A9BA2AAB4DE3}" destId="{D6EA62F6-6B79-4790-AC75-DEFDEA8BAE6C}" srcOrd="0" destOrd="0" presId="urn:microsoft.com/office/officeart/2005/8/layout/radial1"/>
    <dgm:cxn modelId="{189331B1-7944-4CB1-A7A2-11A4F14066A7}" srcId="{915165F4-27B5-4EAB-944C-A9BA2AAB4DE3}" destId="{6D138601-B780-4AC6-8ECF-3BE33E2C6B77}" srcOrd="1" destOrd="0" parTransId="{254AE587-813E-4F31-B7A5-7B3187897ADE}" sibTransId="{FC32B233-B71E-4054-8CE1-EBFFAA4410D2}"/>
    <dgm:cxn modelId="{6EF420BD-3B16-4ECC-AEED-8635EDEC990C}" type="presOf" srcId="{183B88EE-A8DB-4B20-BB7C-DFE461B111D0}" destId="{D76B4B5C-4592-4226-BFF2-97E54732AC2F}" srcOrd="0" destOrd="0" presId="urn:microsoft.com/office/officeart/2005/8/layout/radial1"/>
    <dgm:cxn modelId="{BDF039E4-A843-4033-A33E-91CA4494B019}" type="presOf" srcId="{254AE587-813E-4F31-B7A5-7B3187897ADE}" destId="{2623C78E-3327-4CF7-9B66-1D164C855536}" srcOrd="0" destOrd="0" presId="urn:microsoft.com/office/officeart/2005/8/layout/radial1"/>
    <dgm:cxn modelId="{C3A4B888-944A-4D60-89BC-2F771740B98B}" type="presParOf" srcId="{7F8C1E0C-5CCF-401C-BBAD-ABCA7E9C1736}" destId="{D6EA62F6-6B79-4790-AC75-DEFDEA8BAE6C}" srcOrd="0" destOrd="0" presId="urn:microsoft.com/office/officeart/2005/8/layout/radial1"/>
    <dgm:cxn modelId="{C3800688-35AA-4725-BB46-4FCB6C2985AC}" type="presParOf" srcId="{7F8C1E0C-5CCF-401C-BBAD-ABCA7E9C1736}" destId="{71B69F85-1912-4558-A098-2D12C841218B}" srcOrd="1" destOrd="0" presId="urn:microsoft.com/office/officeart/2005/8/layout/radial1"/>
    <dgm:cxn modelId="{8AC5AC5F-4B19-417F-95D3-656F6C93283C}" type="presParOf" srcId="{71B69F85-1912-4558-A098-2D12C841218B}" destId="{CC1912E5-215E-403E-A28F-018A9943EE0E}" srcOrd="0" destOrd="0" presId="urn:microsoft.com/office/officeart/2005/8/layout/radial1"/>
    <dgm:cxn modelId="{0F3B56FD-C971-49D0-BAD8-FEDA662F7C59}" type="presParOf" srcId="{7F8C1E0C-5CCF-401C-BBAD-ABCA7E9C1736}" destId="{D76B4B5C-4592-4226-BFF2-97E54732AC2F}" srcOrd="2" destOrd="0" presId="urn:microsoft.com/office/officeart/2005/8/layout/radial1"/>
    <dgm:cxn modelId="{D83BFA19-6E8B-4D55-95B8-A189823DC028}" type="presParOf" srcId="{7F8C1E0C-5CCF-401C-BBAD-ABCA7E9C1736}" destId="{2623C78E-3327-4CF7-9B66-1D164C855536}" srcOrd="3" destOrd="0" presId="urn:microsoft.com/office/officeart/2005/8/layout/radial1"/>
    <dgm:cxn modelId="{4DD8DB81-7CB3-457B-A4AF-DA1FCA7F40FB}" type="presParOf" srcId="{2623C78E-3327-4CF7-9B66-1D164C855536}" destId="{BEA67E68-2ADB-4E42-A8E2-E267BF9D6556}" srcOrd="0" destOrd="0" presId="urn:microsoft.com/office/officeart/2005/8/layout/radial1"/>
    <dgm:cxn modelId="{902DAA46-348F-4F17-B652-3D589CAA18DF}" type="presParOf" srcId="{7F8C1E0C-5CCF-401C-BBAD-ABCA7E9C1736}" destId="{BFCC64D9-A169-41D1-B6EF-0EC42675CECF}" srcOrd="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217E50-A59F-4682-A34B-2FA72A28C355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5165F4-27B5-4EAB-944C-A9BA2AAB4DE3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أَثْنَاء السَّفَر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F3A75D2-E511-4049-88F2-0E58BF234A97}" type="par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F1D2116-6665-4DA9-BAB0-E27C4C988856}" type="sib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83B88EE-A8DB-4B20-BB7C-DFE461B111D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تَذْكِرَة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2388991-07F6-442E-AC47-6DB9B9EA3568}" type="par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3537A4-BDE7-4C42-AAC6-C4006423AF8A}" type="sib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D138601-B780-4AC6-8ECF-3BE33E2C6B7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جَوَازُ السَّفَر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54AE587-813E-4F31-B7A5-7B3187897ADE}" type="par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C32B233-B71E-4054-8CE1-EBFFAA4410D2}" type="sib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1FAE245-3ABC-4B24-9F30-ED935D6AC081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حَقِيبَة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A1CA1D5-06AC-4AA4-9AE1-2F0FC95F2711}" type="parTrans" cxnId="{E58ACAAC-B97B-49C7-9126-838F0E2F0352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2FAA0CF-D1E7-4529-B2C8-55FDDDB6080B}" type="sibTrans" cxnId="{E58ACAAC-B97B-49C7-9126-838F0E2F0352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F8C1E0C-5CCF-401C-BBAD-ABCA7E9C1736}" type="pres">
      <dgm:prSet presAssocID="{A2217E50-A59F-4682-A34B-2FA72A28C35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6EA62F6-6B79-4790-AC75-DEFDEA8BAE6C}" type="pres">
      <dgm:prSet presAssocID="{915165F4-27B5-4EAB-944C-A9BA2AAB4DE3}" presName="centerShape" presStyleLbl="node0" presStyleIdx="0" presStyleCnt="1"/>
      <dgm:spPr/>
    </dgm:pt>
    <dgm:pt modelId="{71B69F85-1912-4558-A098-2D12C841218B}" type="pres">
      <dgm:prSet presAssocID="{C2388991-07F6-442E-AC47-6DB9B9EA3568}" presName="Name9" presStyleLbl="parChTrans1D2" presStyleIdx="0" presStyleCnt="3"/>
      <dgm:spPr/>
    </dgm:pt>
    <dgm:pt modelId="{CC1912E5-215E-403E-A28F-018A9943EE0E}" type="pres">
      <dgm:prSet presAssocID="{C2388991-07F6-442E-AC47-6DB9B9EA3568}" presName="connTx" presStyleLbl="parChTrans1D2" presStyleIdx="0" presStyleCnt="3"/>
      <dgm:spPr/>
    </dgm:pt>
    <dgm:pt modelId="{D76B4B5C-4592-4226-BFF2-97E54732AC2F}" type="pres">
      <dgm:prSet presAssocID="{183B88EE-A8DB-4B20-BB7C-DFE461B111D0}" presName="node" presStyleLbl="node1" presStyleIdx="0" presStyleCnt="3">
        <dgm:presLayoutVars>
          <dgm:bulletEnabled val="1"/>
        </dgm:presLayoutVars>
      </dgm:prSet>
      <dgm:spPr/>
    </dgm:pt>
    <dgm:pt modelId="{2623C78E-3327-4CF7-9B66-1D164C855536}" type="pres">
      <dgm:prSet presAssocID="{254AE587-813E-4F31-B7A5-7B3187897ADE}" presName="Name9" presStyleLbl="parChTrans1D2" presStyleIdx="1" presStyleCnt="3"/>
      <dgm:spPr/>
    </dgm:pt>
    <dgm:pt modelId="{BEA67E68-2ADB-4E42-A8E2-E267BF9D6556}" type="pres">
      <dgm:prSet presAssocID="{254AE587-813E-4F31-B7A5-7B3187897ADE}" presName="connTx" presStyleLbl="parChTrans1D2" presStyleIdx="1" presStyleCnt="3"/>
      <dgm:spPr/>
    </dgm:pt>
    <dgm:pt modelId="{BFCC64D9-A169-41D1-B6EF-0EC42675CECF}" type="pres">
      <dgm:prSet presAssocID="{6D138601-B780-4AC6-8ECF-3BE33E2C6B77}" presName="node" presStyleLbl="node1" presStyleIdx="1" presStyleCnt="3">
        <dgm:presLayoutVars>
          <dgm:bulletEnabled val="1"/>
        </dgm:presLayoutVars>
      </dgm:prSet>
      <dgm:spPr/>
    </dgm:pt>
    <dgm:pt modelId="{00F44ACB-C13F-421A-988C-C88821DF2FE0}" type="pres">
      <dgm:prSet presAssocID="{9A1CA1D5-06AC-4AA4-9AE1-2F0FC95F2711}" presName="Name9" presStyleLbl="parChTrans1D2" presStyleIdx="2" presStyleCnt="3"/>
      <dgm:spPr/>
    </dgm:pt>
    <dgm:pt modelId="{FAD6C87C-51D7-4C77-B39A-2F60E302F23C}" type="pres">
      <dgm:prSet presAssocID="{9A1CA1D5-06AC-4AA4-9AE1-2F0FC95F2711}" presName="connTx" presStyleLbl="parChTrans1D2" presStyleIdx="2" presStyleCnt="3"/>
      <dgm:spPr/>
    </dgm:pt>
    <dgm:pt modelId="{6DA2094A-F5F8-46FF-8774-1564261B37E1}" type="pres">
      <dgm:prSet presAssocID="{C1FAE245-3ABC-4B24-9F30-ED935D6AC081}" presName="node" presStyleLbl="node1" presStyleIdx="2" presStyleCnt="3">
        <dgm:presLayoutVars>
          <dgm:bulletEnabled val="1"/>
        </dgm:presLayoutVars>
      </dgm:prSet>
      <dgm:spPr/>
    </dgm:pt>
  </dgm:ptLst>
  <dgm:cxnLst>
    <dgm:cxn modelId="{D79E8F10-3FA7-453A-B9A8-B5C12AD1666A}" type="presOf" srcId="{9A1CA1D5-06AC-4AA4-9AE1-2F0FC95F2711}" destId="{FAD6C87C-51D7-4C77-B39A-2F60E302F23C}" srcOrd="1" destOrd="0" presId="urn:microsoft.com/office/officeart/2005/8/layout/radial1"/>
    <dgm:cxn modelId="{0C5A651D-FA6A-4661-B39A-94CEE17BD291}" type="presOf" srcId="{A2217E50-A59F-4682-A34B-2FA72A28C355}" destId="{7F8C1E0C-5CCF-401C-BBAD-ABCA7E9C1736}" srcOrd="0" destOrd="0" presId="urn:microsoft.com/office/officeart/2005/8/layout/radial1"/>
    <dgm:cxn modelId="{8CB06834-D948-4347-B10B-B18B3A312DE7}" type="presOf" srcId="{9A1CA1D5-06AC-4AA4-9AE1-2F0FC95F2711}" destId="{00F44ACB-C13F-421A-988C-C88821DF2FE0}" srcOrd="0" destOrd="0" presId="urn:microsoft.com/office/officeart/2005/8/layout/radial1"/>
    <dgm:cxn modelId="{560E7841-F0D1-4579-AC28-F6A35B9E0976}" srcId="{915165F4-27B5-4EAB-944C-A9BA2AAB4DE3}" destId="{183B88EE-A8DB-4B20-BB7C-DFE461B111D0}" srcOrd="0" destOrd="0" parTransId="{C2388991-07F6-442E-AC47-6DB9B9EA3568}" sibTransId="{383537A4-BDE7-4C42-AAC6-C4006423AF8A}"/>
    <dgm:cxn modelId="{E278C664-9DB3-4B47-A779-8233C5A7C30A}" srcId="{A2217E50-A59F-4682-A34B-2FA72A28C355}" destId="{915165F4-27B5-4EAB-944C-A9BA2AAB4DE3}" srcOrd="0" destOrd="0" parTransId="{7F3A75D2-E511-4049-88F2-0E58BF234A97}" sibTransId="{2F1D2116-6665-4DA9-BAB0-E27C4C988856}"/>
    <dgm:cxn modelId="{F51A3C6B-4598-4493-98B4-6545B648DAA5}" type="presOf" srcId="{6D138601-B780-4AC6-8ECF-3BE33E2C6B77}" destId="{BFCC64D9-A169-41D1-B6EF-0EC42675CECF}" srcOrd="0" destOrd="0" presId="urn:microsoft.com/office/officeart/2005/8/layout/radial1"/>
    <dgm:cxn modelId="{DB331F53-D5B4-41FA-997F-B70B044863C9}" type="presOf" srcId="{C2388991-07F6-442E-AC47-6DB9B9EA3568}" destId="{CC1912E5-215E-403E-A28F-018A9943EE0E}" srcOrd="1" destOrd="0" presId="urn:microsoft.com/office/officeart/2005/8/layout/radial1"/>
    <dgm:cxn modelId="{0000A973-C90C-400E-AAFD-0F9243FBAB83}" type="presOf" srcId="{C2388991-07F6-442E-AC47-6DB9B9EA3568}" destId="{71B69F85-1912-4558-A098-2D12C841218B}" srcOrd="0" destOrd="0" presId="urn:microsoft.com/office/officeart/2005/8/layout/radial1"/>
    <dgm:cxn modelId="{17F11A78-1F6C-46B6-B398-EC7CCEAD28F1}" type="presOf" srcId="{254AE587-813E-4F31-B7A5-7B3187897ADE}" destId="{BEA67E68-2ADB-4E42-A8E2-E267BF9D6556}" srcOrd="1" destOrd="0" presId="urn:microsoft.com/office/officeart/2005/8/layout/radial1"/>
    <dgm:cxn modelId="{29DA377A-7FE7-4575-B9E2-E3D812EE0463}" type="presOf" srcId="{C1FAE245-3ABC-4B24-9F30-ED935D6AC081}" destId="{6DA2094A-F5F8-46FF-8774-1564261B37E1}" srcOrd="0" destOrd="0" presId="urn:microsoft.com/office/officeart/2005/8/layout/radial1"/>
    <dgm:cxn modelId="{EBD66A80-2695-4D32-897B-B0B97BCF08E5}" type="presOf" srcId="{915165F4-27B5-4EAB-944C-A9BA2AAB4DE3}" destId="{D6EA62F6-6B79-4790-AC75-DEFDEA8BAE6C}" srcOrd="0" destOrd="0" presId="urn:microsoft.com/office/officeart/2005/8/layout/radial1"/>
    <dgm:cxn modelId="{E58ACAAC-B97B-49C7-9126-838F0E2F0352}" srcId="{915165F4-27B5-4EAB-944C-A9BA2AAB4DE3}" destId="{C1FAE245-3ABC-4B24-9F30-ED935D6AC081}" srcOrd="2" destOrd="0" parTransId="{9A1CA1D5-06AC-4AA4-9AE1-2F0FC95F2711}" sibTransId="{82FAA0CF-D1E7-4529-B2C8-55FDDDB6080B}"/>
    <dgm:cxn modelId="{189331B1-7944-4CB1-A7A2-11A4F14066A7}" srcId="{915165F4-27B5-4EAB-944C-A9BA2AAB4DE3}" destId="{6D138601-B780-4AC6-8ECF-3BE33E2C6B77}" srcOrd="1" destOrd="0" parTransId="{254AE587-813E-4F31-B7A5-7B3187897ADE}" sibTransId="{FC32B233-B71E-4054-8CE1-EBFFAA4410D2}"/>
    <dgm:cxn modelId="{6EF420BD-3B16-4ECC-AEED-8635EDEC990C}" type="presOf" srcId="{183B88EE-A8DB-4B20-BB7C-DFE461B111D0}" destId="{D76B4B5C-4592-4226-BFF2-97E54732AC2F}" srcOrd="0" destOrd="0" presId="urn:microsoft.com/office/officeart/2005/8/layout/radial1"/>
    <dgm:cxn modelId="{BDF039E4-A843-4033-A33E-91CA4494B019}" type="presOf" srcId="{254AE587-813E-4F31-B7A5-7B3187897ADE}" destId="{2623C78E-3327-4CF7-9B66-1D164C855536}" srcOrd="0" destOrd="0" presId="urn:microsoft.com/office/officeart/2005/8/layout/radial1"/>
    <dgm:cxn modelId="{C3A4B888-944A-4D60-89BC-2F771740B98B}" type="presParOf" srcId="{7F8C1E0C-5CCF-401C-BBAD-ABCA7E9C1736}" destId="{D6EA62F6-6B79-4790-AC75-DEFDEA8BAE6C}" srcOrd="0" destOrd="0" presId="urn:microsoft.com/office/officeart/2005/8/layout/radial1"/>
    <dgm:cxn modelId="{C3800688-35AA-4725-BB46-4FCB6C2985AC}" type="presParOf" srcId="{7F8C1E0C-5CCF-401C-BBAD-ABCA7E9C1736}" destId="{71B69F85-1912-4558-A098-2D12C841218B}" srcOrd="1" destOrd="0" presId="urn:microsoft.com/office/officeart/2005/8/layout/radial1"/>
    <dgm:cxn modelId="{8AC5AC5F-4B19-417F-95D3-656F6C93283C}" type="presParOf" srcId="{71B69F85-1912-4558-A098-2D12C841218B}" destId="{CC1912E5-215E-403E-A28F-018A9943EE0E}" srcOrd="0" destOrd="0" presId="urn:microsoft.com/office/officeart/2005/8/layout/radial1"/>
    <dgm:cxn modelId="{0F3B56FD-C971-49D0-BAD8-FEDA662F7C59}" type="presParOf" srcId="{7F8C1E0C-5CCF-401C-BBAD-ABCA7E9C1736}" destId="{D76B4B5C-4592-4226-BFF2-97E54732AC2F}" srcOrd="2" destOrd="0" presId="urn:microsoft.com/office/officeart/2005/8/layout/radial1"/>
    <dgm:cxn modelId="{D83BFA19-6E8B-4D55-95B8-A189823DC028}" type="presParOf" srcId="{7F8C1E0C-5CCF-401C-BBAD-ABCA7E9C1736}" destId="{2623C78E-3327-4CF7-9B66-1D164C855536}" srcOrd="3" destOrd="0" presId="urn:microsoft.com/office/officeart/2005/8/layout/radial1"/>
    <dgm:cxn modelId="{4DD8DB81-7CB3-457B-A4AF-DA1FCA7F40FB}" type="presParOf" srcId="{2623C78E-3327-4CF7-9B66-1D164C855536}" destId="{BEA67E68-2ADB-4E42-A8E2-E267BF9D6556}" srcOrd="0" destOrd="0" presId="urn:microsoft.com/office/officeart/2005/8/layout/radial1"/>
    <dgm:cxn modelId="{902DAA46-348F-4F17-B652-3D589CAA18DF}" type="presParOf" srcId="{7F8C1E0C-5CCF-401C-BBAD-ABCA7E9C1736}" destId="{BFCC64D9-A169-41D1-B6EF-0EC42675CECF}" srcOrd="4" destOrd="0" presId="urn:microsoft.com/office/officeart/2005/8/layout/radial1"/>
    <dgm:cxn modelId="{41ED2318-E1DF-42E1-B4A3-F537FECCCC91}" type="presParOf" srcId="{7F8C1E0C-5CCF-401C-BBAD-ABCA7E9C1736}" destId="{00F44ACB-C13F-421A-988C-C88821DF2FE0}" srcOrd="5" destOrd="0" presId="urn:microsoft.com/office/officeart/2005/8/layout/radial1"/>
    <dgm:cxn modelId="{1B9EF000-92C3-4CA2-9C1A-303FF332FBBF}" type="presParOf" srcId="{00F44ACB-C13F-421A-988C-C88821DF2FE0}" destId="{FAD6C87C-51D7-4C77-B39A-2F60E302F23C}" srcOrd="0" destOrd="0" presId="urn:microsoft.com/office/officeart/2005/8/layout/radial1"/>
    <dgm:cxn modelId="{7473FA49-EDB3-4AA3-88AE-27FA73177AF1}" type="presParOf" srcId="{7F8C1E0C-5CCF-401C-BBAD-ABCA7E9C1736}" destId="{6DA2094A-F5F8-46FF-8774-1564261B37E1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217E50-A59F-4682-A34B-2FA72A28C355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5165F4-27B5-4EAB-944C-A9BA2AAB4DE3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أَفْعَال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F3A75D2-E511-4049-88F2-0E58BF234A97}" type="par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F1D2116-6665-4DA9-BAB0-E27C4C988856}" type="sib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83B88EE-A8DB-4B20-BB7C-DFE461B111D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يُسَافِر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2388991-07F6-442E-AC47-6DB9B9EA3568}" type="par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3537A4-BDE7-4C42-AAC6-C4006423AF8A}" type="sib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D138601-B780-4AC6-8ECF-3BE33E2C6B7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تَفَضَّل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54AE587-813E-4F31-B7A5-7B3187897ADE}" type="par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C32B233-B71E-4054-8CE1-EBFFAA4410D2}" type="sib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1FAE245-3ABC-4B24-9F30-ED935D6AC081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يَجْلِس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A1CA1D5-06AC-4AA4-9AE1-2F0FC95F2711}" type="parTrans" cxnId="{E58ACAAC-B97B-49C7-9126-838F0E2F0352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2FAA0CF-D1E7-4529-B2C8-55FDDDB6080B}" type="sibTrans" cxnId="{E58ACAAC-B97B-49C7-9126-838F0E2F0352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0B774C7-310D-4187-8044-8F79221C96D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يَتَمَنَّى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02BB25D-1F0C-4DC0-9899-60DF75E61A4C}" type="parTrans" cxnId="{B890C88E-0720-4343-8A44-CBB825213E6C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B2ABB32-8129-4B4C-8FF2-7E2A02B27C06}" type="sibTrans" cxnId="{B890C88E-0720-4343-8A44-CBB825213E6C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82A30AE-A0AE-4CC3-A9B5-D42515738093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ينطلق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BD15190-A552-4B42-B64D-AD98A8CADD9A}" type="parTrans" cxnId="{E223443B-F998-467B-8D87-B704D7EEF8E4}">
      <dgm:prSet/>
      <dgm:spPr/>
      <dgm:t>
        <a:bodyPr/>
        <a:lstStyle/>
        <a:p>
          <a:endParaRPr lang="en-US"/>
        </a:p>
      </dgm:t>
    </dgm:pt>
    <dgm:pt modelId="{F1CB735D-F73C-4D68-BEF0-FE19358699C9}" type="sibTrans" cxnId="{E223443B-F998-467B-8D87-B704D7EEF8E4}">
      <dgm:prSet/>
      <dgm:spPr/>
      <dgm:t>
        <a:bodyPr/>
        <a:lstStyle/>
        <a:p>
          <a:endParaRPr lang="en-US"/>
        </a:p>
      </dgm:t>
    </dgm:pt>
    <dgm:pt modelId="{7F8C1E0C-5CCF-401C-BBAD-ABCA7E9C1736}" type="pres">
      <dgm:prSet presAssocID="{A2217E50-A59F-4682-A34B-2FA72A28C35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6EA62F6-6B79-4790-AC75-DEFDEA8BAE6C}" type="pres">
      <dgm:prSet presAssocID="{915165F4-27B5-4EAB-944C-A9BA2AAB4DE3}" presName="centerShape" presStyleLbl="node0" presStyleIdx="0" presStyleCnt="1"/>
      <dgm:spPr/>
    </dgm:pt>
    <dgm:pt modelId="{71B69F85-1912-4558-A098-2D12C841218B}" type="pres">
      <dgm:prSet presAssocID="{C2388991-07F6-442E-AC47-6DB9B9EA3568}" presName="Name9" presStyleLbl="parChTrans1D2" presStyleIdx="0" presStyleCnt="5"/>
      <dgm:spPr/>
    </dgm:pt>
    <dgm:pt modelId="{CC1912E5-215E-403E-A28F-018A9943EE0E}" type="pres">
      <dgm:prSet presAssocID="{C2388991-07F6-442E-AC47-6DB9B9EA3568}" presName="connTx" presStyleLbl="parChTrans1D2" presStyleIdx="0" presStyleCnt="5"/>
      <dgm:spPr/>
    </dgm:pt>
    <dgm:pt modelId="{D76B4B5C-4592-4226-BFF2-97E54732AC2F}" type="pres">
      <dgm:prSet presAssocID="{183B88EE-A8DB-4B20-BB7C-DFE461B111D0}" presName="node" presStyleLbl="node1" presStyleIdx="0" presStyleCnt="5" custRadScaleRad="100216">
        <dgm:presLayoutVars>
          <dgm:bulletEnabled val="1"/>
        </dgm:presLayoutVars>
      </dgm:prSet>
      <dgm:spPr/>
    </dgm:pt>
    <dgm:pt modelId="{2623C78E-3327-4CF7-9B66-1D164C855536}" type="pres">
      <dgm:prSet presAssocID="{254AE587-813E-4F31-B7A5-7B3187897ADE}" presName="Name9" presStyleLbl="parChTrans1D2" presStyleIdx="1" presStyleCnt="5"/>
      <dgm:spPr/>
    </dgm:pt>
    <dgm:pt modelId="{BEA67E68-2ADB-4E42-A8E2-E267BF9D6556}" type="pres">
      <dgm:prSet presAssocID="{254AE587-813E-4F31-B7A5-7B3187897ADE}" presName="connTx" presStyleLbl="parChTrans1D2" presStyleIdx="1" presStyleCnt="5"/>
      <dgm:spPr/>
    </dgm:pt>
    <dgm:pt modelId="{BFCC64D9-A169-41D1-B6EF-0EC42675CECF}" type="pres">
      <dgm:prSet presAssocID="{6D138601-B780-4AC6-8ECF-3BE33E2C6B77}" presName="node" presStyleLbl="node1" presStyleIdx="1" presStyleCnt="5" custRadScaleRad="101697">
        <dgm:presLayoutVars>
          <dgm:bulletEnabled val="1"/>
        </dgm:presLayoutVars>
      </dgm:prSet>
      <dgm:spPr/>
    </dgm:pt>
    <dgm:pt modelId="{00F44ACB-C13F-421A-988C-C88821DF2FE0}" type="pres">
      <dgm:prSet presAssocID="{9A1CA1D5-06AC-4AA4-9AE1-2F0FC95F2711}" presName="Name9" presStyleLbl="parChTrans1D2" presStyleIdx="2" presStyleCnt="5"/>
      <dgm:spPr/>
    </dgm:pt>
    <dgm:pt modelId="{FAD6C87C-51D7-4C77-B39A-2F60E302F23C}" type="pres">
      <dgm:prSet presAssocID="{9A1CA1D5-06AC-4AA4-9AE1-2F0FC95F2711}" presName="connTx" presStyleLbl="parChTrans1D2" presStyleIdx="2" presStyleCnt="5"/>
      <dgm:spPr/>
    </dgm:pt>
    <dgm:pt modelId="{6DA2094A-F5F8-46FF-8774-1564261B37E1}" type="pres">
      <dgm:prSet presAssocID="{C1FAE245-3ABC-4B24-9F30-ED935D6AC081}" presName="node" presStyleLbl="node1" presStyleIdx="2" presStyleCnt="5">
        <dgm:presLayoutVars>
          <dgm:bulletEnabled val="1"/>
        </dgm:presLayoutVars>
      </dgm:prSet>
      <dgm:spPr/>
    </dgm:pt>
    <dgm:pt modelId="{0FF437C5-95B9-477E-8B5E-D66830CA9606}" type="pres">
      <dgm:prSet presAssocID="{102BB25D-1F0C-4DC0-9899-60DF75E61A4C}" presName="Name9" presStyleLbl="parChTrans1D2" presStyleIdx="3" presStyleCnt="5"/>
      <dgm:spPr/>
    </dgm:pt>
    <dgm:pt modelId="{C2E00B56-D313-43AF-B0B8-EE9EE0E45574}" type="pres">
      <dgm:prSet presAssocID="{102BB25D-1F0C-4DC0-9899-60DF75E61A4C}" presName="connTx" presStyleLbl="parChTrans1D2" presStyleIdx="3" presStyleCnt="5"/>
      <dgm:spPr/>
    </dgm:pt>
    <dgm:pt modelId="{B6BAC1A6-4BC3-4BB6-9C63-EE1B9FB7E618}" type="pres">
      <dgm:prSet presAssocID="{00B774C7-310D-4187-8044-8F79221C96D4}" presName="node" presStyleLbl="node1" presStyleIdx="3" presStyleCnt="5">
        <dgm:presLayoutVars>
          <dgm:bulletEnabled val="1"/>
        </dgm:presLayoutVars>
      </dgm:prSet>
      <dgm:spPr/>
    </dgm:pt>
    <dgm:pt modelId="{7917EAD8-827C-402A-A1AF-BAF82D282BCB}" type="pres">
      <dgm:prSet presAssocID="{4BD15190-A552-4B42-B64D-AD98A8CADD9A}" presName="Name9" presStyleLbl="parChTrans1D2" presStyleIdx="4" presStyleCnt="5"/>
      <dgm:spPr/>
    </dgm:pt>
    <dgm:pt modelId="{6EA600CD-E7D2-4324-8F9E-734945B155EB}" type="pres">
      <dgm:prSet presAssocID="{4BD15190-A552-4B42-B64D-AD98A8CADD9A}" presName="connTx" presStyleLbl="parChTrans1D2" presStyleIdx="4" presStyleCnt="5"/>
      <dgm:spPr/>
    </dgm:pt>
    <dgm:pt modelId="{6F3AB146-0F96-4D2F-A37C-60FD78FD7A83}" type="pres">
      <dgm:prSet presAssocID="{182A30AE-A0AE-4CC3-A9B5-D42515738093}" presName="node" presStyleLbl="node1" presStyleIdx="4" presStyleCnt="5">
        <dgm:presLayoutVars>
          <dgm:bulletEnabled val="1"/>
        </dgm:presLayoutVars>
      </dgm:prSet>
      <dgm:spPr/>
    </dgm:pt>
  </dgm:ptLst>
  <dgm:cxnLst>
    <dgm:cxn modelId="{D79E8F10-3FA7-453A-B9A8-B5C12AD1666A}" type="presOf" srcId="{9A1CA1D5-06AC-4AA4-9AE1-2F0FC95F2711}" destId="{FAD6C87C-51D7-4C77-B39A-2F60E302F23C}" srcOrd="1" destOrd="0" presId="urn:microsoft.com/office/officeart/2005/8/layout/radial1"/>
    <dgm:cxn modelId="{0C5A651D-FA6A-4661-B39A-94CEE17BD291}" type="presOf" srcId="{A2217E50-A59F-4682-A34B-2FA72A28C355}" destId="{7F8C1E0C-5CCF-401C-BBAD-ABCA7E9C1736}" srcOrd="0" destOrd="0" presId="urn:microsoft.com/office/officeart/2005/8/layout/radial1"/>
    <dgm:cxn modelId="{D8D60E34-897F-4AA4-8D62-A86D5AFD5A7F}" type="presOf" srcId="{4BD15190-A552-4B42-B64D-AD98A8CADD9A}" destId="{6EA600CD-E7D2-4324-8F9E-734945B155EB}" srcOrd="1" destOrd="0" presId="urn:microsoft.com/office/officeart/2005/8/layout/radial1"/>
    <dgm:cxn modelId="{8CB06834-D948-4347-B10B-B18B3A312DE7}" type="presOf" srcId="{9A1CA1D5-06AC-4AA4-9AE1-2F0FC95F2711}" destId="{00F44ACB-C13F-421A-988C-C88821DF2FE0}" srcOrd="0" destOrd="0" presId="urn:microsoft.com/office/officeart/2005/8/layout/radial1"/>
    <dgm:cxn modelId="{E223443B-F998-467B-8D87-B704D7EEF8E4}" srcId="{915165F4-27B5-4EAB-944C-A9BA2AAB4DE3}" destId="{182A30AE-A0AE-4CC3-A9B5-D42515738093}" srcOrd="4" destOrd="0" parTransId="{4BD15190-A552-4B42-B64D-AD98A8CADD9A}" sibTransId="{F1CB735D-F73C-4D68-BEF0-FE19358699C9}"/>
    <dgm:cxn modelId="{560E7841-F0D1-4579-AC28-F6A35B9E0976}" srcId="{915165F4-27B5-4EAB-944C-A9BA2AAB4DE3}" destId="{183B88EE-A8DB-4B20-BB7C-DFE461B111D0}" srcOrd="0" destOrd="0" parTransId="{C2388991-07F6-442E-AC47-6DB9B9EA3568}" sibTransId="{383537A4-BDE7-4C42-AAC6-C4006423AF8A}"/>
    <dgm:cxn modelId="{E278C664-9DB3-4B47-A779-8233C5A7C30A}" srcId="{A2217E50-A59F-4682-A34B-2FA72A28C355}" destId="{915165F4-27B5-4EAB-944C-A9BA2AAB4DE3}" srcOrd="0" destOrd="0" parTransId="{7F3A75D2-E511-4049-88F2-0E58BF234A97}" sibTransId="{2F1D2116-6665-4DA9-BAB0-E27C4C988856}"/>
    <dgm:cxn modelId="{F51A3C6B-4598-4493-98B4-6545B648DAA5}" type="presOf" srcId="{6D138601-B780-4AC6-8ECF-3BE33E2C6B77}" destId="{BFCC64D9-A169-41D1-B6EF-0EC42675CECF}" srcOrd="0" destOrd="0" presId="urn:microsoft.com/office/officeart/2005/8/layout/radial1"/>
    <dgm:cxn modelId="{DB331F53-D5B4-41FA-997F-B70B044863C9}" type="presOf" srcId="{C2388991-07F6-442E-AC47-6DB9B9EA3568}" destId="{CC1912E5-215E-403E-A28F-018A9943EE0E}" srcOrd="1" destOrd="0" presId="urn:microsoft.com/office/officeart/2005/8/layout/radial1"/>
    <dgm:cxn modelId="{0000A973-C90C-400E-AAFD-0F9243FBAB83}" type="presOf" srcId="{C2388991-07F6-442E-AC47-6DB9B9EA3568}" destId="{71B69F85-1912-4558-A098-2D12C841218B}" srcOrd="0" destOrd="0" presId="urn:microsoft.com/office/officeart/2005/8/layout/radial1"/>
    <dgm:cxn modelId="{17F11A78-1F6C-46B6-B398-EC7CCEAD28F1}" type="presOf" srcId="{254AE587-813E-4F31-B7A5-7B3187897ADE}" destId="{BEA67E68-2ADB-4E42-A8E2-E267BF9D6556}" srcOrd="1" destOrd="0" presId="urn:microsoft.com/office/officeart/2005/8/layout/radial1"/>
    <dgm:cxn modelId="{29DA377A-7FE7-4575-B9E2-E3D812EE0463}" type="presOf" srcId="{C1FAE245-3ABC-4B24-9F30-ED935D6AC081}" destId="{6DA2094A-F5F8-46FF-8774-1564261B37E1}" srcOrd="0" destOrd="0" presId="urn:microsoft.com/office/officeart/2005/8/layout/radial1"/>
    <dgm:cxn modelId="{C18EFA5A-B805-4AFB-9081-1D5EBE5A05AF}" type="presOf" srcId="{102BB25D-1F0C-4DC0-9899-60DF75E61A4C}" destId="{0FF437C5-95B9-477E-8B5E-D66830CA9606}" srcOrd="0" destOrd="0" presId="urn:microsoft.com/office/officeart/2005/8/layout/radial1"/>
    <dgm:cxn modelId="{EBD66A80-2695-4D32-897B-B0B97BCF08E5}" type="presOf" srcId="{915165F4-27B5-4EAB-944C-A9BA2AAB4DE3}" destId="{D6EA62F6-6B79-4790-AC75-DEFDEA8BAE6C}" srcOrd="0" destOrd="0" presId="urn:microsoft.com/office/officeart/2005/8/layout/radial1"/>
    <dgm:cxn modelId="{42C72186-6618-4CB9-8D7D-650FD20998BD}" type="presOf" srcId="{4BD15190-A552-4B42-B64D-AD98A8CADD9A}" destId="{7917EAD8-827C-402A-A1AF-BAF82D282BCB}" srcOrd="0" destOrd="0" presId="urn:microsoft.com/office/officeart/2005/8/layout/radial1"/>
    <dgm:cxn modelId="{B890C88E-0720-4343-8A44-CBB825213E6C}" srcId="{915165F4-27B5-4EAB-944C-A9BA2AAB4DE3}" destId="{00B774C7-310D-4187-8044-8F79221C96D4}" srcOrd="3" destOrd="0" parTransId="{102BB25D-1F0C-4DC0-9899-60DF75E61A4C}" sibTransId="{0B2ABB32-8129-4B4C-8FF2-7E2A02B27C06}"/>
    <dgm:cxn modelId="{E58ACAAC-B97B-49C7-9126-838F0E2F0352}" srcId="{915165F4-27B5-4EAB-944C-A9BA2AAB4DE3}" destId="{C1FAE245-3ABC-4B24-9F30-ED935D6AC081}" srcOrd="2" destOrd="0" parTransId="{9A1CA1D5-06AC-4AA4-9AE1-2F0FC95F2711}" sibTransId="{82FAA0CF-D1E7-4529-B2C8-55FDDDB6080B}"/>
    <dgm:cxn modelId="{189331B1-7944-4CB1-A7A2-11A4F14066A7}" srcId="{915165F4-27B5-4EAB-944C-A9BA2AAB4DE3}" destId="{6D138601-B780-4AC6-8ECF-3BE33E2C6B77}" srcOrd="1" destOrd="0" parTransId="{254AE587-813E-4F31-B7A5-7B3187897ADE}" sibTransId="{FC32B233-B71E-4054-8CE1-EBFFAA4410D2}"/>
    <dgm:cxn modelId="{6EF420BD-3B16-4ECC-AEED-8635EDEC990C}" type="presOf" srcId="{183B88EE-A8DB-4B20-BB7C-DFE461B111D0}" destId="{D76B4B5C-4592-4226-BFF2-97E54732AC2F}" srcOrd="0" destOrd="0" presId="urn:microsoft.com/office/officeart/2005/8/layout/radial1"/>
    <dgm:cxn modelId="{9DF252E1-FE91-468A-B002-D49DD53A289D}" type="presOf" srcId="{102BB25D-1F0C-4DC0-9899-60DF75E61A4C}" destId="{C2E00B56-D313-43AF-B0B8-EE9EE0E45574}" srcOrd="1" destOrd="0" presId="urn:microsoft.com/office/officeart/2005/8/layout/radial1"/>
    <dgm:cxn modelId="{BDF039E4-A843-4033-A33E-91CA4494B019}" type="presOf" srcId="{254AE587-813E-4F31-B7A5-7B3187897ADE}" destId="{2623C78E-3327-4CF7-9B66-1D164C855536}" srcOrd="0" destOrd="0" presId="urn:microsoft.com/office/officeart/2005/8/layout/radial1"/>
    <dgm:cxn modelId="{0BCB79E6-F7C6-4E3F-A6E0-021B363C3269}" type="presOf" srcId="{182A30AE-A0AE-4CC3-A9B5-D42515738093}" destId="{6F3AB146-0F96-4D2F-A37C-60FD78FD7A83}" srcOrd="0" destOrd="0" presId="urn:microsoft.com/office/officeart/2005/8/layout/radial1"/>
    <dgm:cxn modelId="{5AFEFEE7-5E0F-4353-A9AE-2DAE15381ED1}" type="presOf" srcId="{00B774C7-310D-4187-8044-8F79221C96D4}" destId="{B6BAC1A6-4BC3-4BB6-9C63-EE1B9FB7E618}" srcOrd="0" destOrd="0" presId="urn:microsoft.com/office/officeart/2005/8/layout/radial1"/>
    <dgm:cxn modelId="{C3A4B888-944A-4D60-89BC-2F771740B98B}" type="presParOf" srcId="{7F8C1E0C-5CCF-401C-BBAD-ABCA7E9C1736}" destId="{D6EA62F6-6B79-4790-AC75-DEFDEA8BAE6C}" srcOrd="0" destOrd="0" presId="urn:microsoft.com/office/officeart/2005/8/layout/radial1"/>
    <dgm:cxn modelId="{C3800688-35AA-4725-BB46-4FCB6C2985AC}" type="presParOf" srcId="{7F8C1E0C-5CCF-401C-BBAD-ABCA7E9C1736}" destId="{71B69F85-1912-4558-A098-2D12C841218B}" srcOrd="1" destOrd="0" presId="urn:microsoft.com/office/officeart/2005/8/layout/radial1"/>
    <dgm:cxn modelId="{8AC5AC5F-4B19-417F-95D3-656F6C93283C}" type="presParOf" srcId="{71B69F85-1912-4558-A098-2D12C841218B}" destId="{CC1912E5-215E-403E-A28F-018A9943EE0E}" srcOrd="0" destOrd="0" presId="urn:microsoft.com/office/officeart/2005/8/layout/radial1"/>
    <dgm:cxn modelId="{0F3B56FD-C971-49D0-BAD8-FEDA662F7C59}" type="presParOf" srcId="{7F8C1E0C-5CCF-401C-BBAD-ABCA7E9C1736}" destId="{D76B4B5C-4592-4226-BFF2-97E54732AC2F}" srcOrd="2" destOrd="0" presId="urn:microsoft.com/office/officeart/2005/8/layout/radial1"/>
    <dgm:cxn modelId="{D83BFA19-6E8B-4D55-95B8-A189823DC028}" type="presParOf" srcId="{7F8C1E0C-5CCF-401C-BBAD-ABCA7E9C1736}" destId="{2623C78E-3327-4CF7-9B66-1D164C855536}" srcOrd="3" destOrd="0" presId="urn:microsoft.com/office/officeart/2005/8/layout/radial1"/>
    <dgm:cxn modelId="{4DD8DB81-7CB3-457B-A4AF-DA1FCA7F40FB}" type="presParOf" srcId="{2623C78E-3327-4CF7-9B66-1D164C855536}" destId="{BEA67E68-2ADB-4E42-A8E2-E267BF9D6556}" srcOrd="0" destOrd="0" presId="urn:microsoft.com/office/officeart/2005/8/layout/radial1"/>
    <dgm:cxn modelId="{902DAA46-348F-4F17-B652-3D589CAA18DF}" type="presParOf" srcId="{7F8C1E0C-5CCF-401C-BBAD-ABCA7E9C1736}" destId="{BFCC64D9-A169-41D1-B6EF-0EC42675CECF}" srcOrd="4" destOrd="0" presId="urn:microsoft.com/office/officeart/2005/8/layout/radial1"/>
    <dgm:cxn modelId="{41ED2318-E1DF-42E1-B4A3-F537FECCCC91}" type="presParOf" srcId="{7F8C1E0C-5CCF-401C-BBAD-ABCA7E9C1736}" destId="{00F44ACB-C13F-421A-988C-C88821DF2FE0}" srcOrd="5" destOrd="0" presId="urn:microsoft.com/office/officeart/2005/8/layout/radial1"/>
    <dgm:cxn modelId="{1B9EF000-92C3-4CA2-9C1A-303FF332FBBF}" type="presParOf" srcId="{00F44ACB-C13F-421A-988C-C88821DF2FE0}" destId="{FAD6C87C-51D7-4C77-B39A-2F60E302F23C}" srcOrd="0" destOrd="0" presId="urn:microsoft.com/office/officeart/2005/8/layout/radial1"/>
    <dgm:cxn modelId="{7473FA49-EDB3-4AA3-88AE-27FA73177AF1}" type="presParOf" srcId="{7F8C1E0C-5CCF-401C-BBAD-ABCA7E9C1736}" destId="{6DA2094A-F5F8-46FF-8774-1564261B37E1}" srcOrd="6" destOrd="0" presId="urn:microsoft.com/office/officeart/2005/8/layout/radial1"/>
    <dgm:cxn modelId="{8CF4CE9B-07F0-4724-B3C0-BDECF4F3A588}" type="presParOf" srcId="{7F8C1E0C-5CCF-401C-BBAD-ABCA7E9C1736}" destId="{0FF437C5-95B9-477E-8B5E-D66830CA9606}" srcOrd="7" destOrd="0" presId="urn:microsoft.com/office/officeart/2005/8/layout/radial1"/>
    <dgm:cxn modelId="{9CB91601-BAFF-495A-915F-9099AD599834}" type="presParOf" srcId="{0FF437C5-95B9-477E-8B5E-D66830CA9606}" destId="{C2E00B56-D313-43AF-B0B8-EE9EE0E45574}" srcOrd="0" destOrd="0" presId="urn:microsoft.com/office/officeart/2005/8/layout/radial1"/>
    <dgm:cxn modelId="{01C20FFD-46AE-46E4-8380-85B1BFF8C4DC}" type="presParOf" srcId="{7F8C1E0C-5CCF-401C-BBAD-ABCA7E9C1736}" destId="{B6BAC1A6-4BC3-4BB6-9C63-EE1B9FB7E618}" srcOrd="8" destOrd="0" presId="urn:microsoft.com/office/officeart/2005/8/layout/radial1"/>
    <dgm:cxn modelId="{8B76CB27-6752-4E43-8BD6-42456F62023A}" type="presParOf" srcId="{7F8C1E0C-5CCF-401C-BBAD-ABCA7E9C1736}" destId="{7917EAD8-827C-402A-A1AF-BAF82D282BCB}" srcOrd="9" destOrd="0" presId="urn:microsoft.com/office/officeart/2005/8/layout/radial1"/>
    <dgm:cxn modelId="{4B7BECA9-5003-47A5-809E-E4C27FE67493}" type="presParOf" srcId="{7917EAD8-827C-402A-A1AF-BAF82D282BCB}" destId="{6EA600CD-E7D2-4324-8F9E-734945B155EB}" srcOrd="0" destOrd="0" presId="urn:microsoft.com/office/officeart/2005/8/layout/radial1"/>
    <dgm:cxn modelId="{742F252F-00CB-4263-A668-F8C897FC85C2}" type="presParOf" srcId="{7F8C1E0C-5CCF-401C-BBAD-ABCA7E9C1736}" destId="{6F3AB146-0F96-4D2F-A37C-60FD78FD7A8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مَتَى تُسَافِر؟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في يَوْم... / سَاعَة</a:t>
          </a: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لماذَا تُسَافِر؟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رِحْلَة / عَمَل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كَيْفَ تُسَافِر؟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بالطَّائِرَة / بِالقِطَار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كَمْ يَوْم هُنَاك؟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أُسْبُوع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أَيْنَ الطَّائِرَة؟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في الَمطَار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أَيْنَ القِطَار؟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في المَحَطَّة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كَمْ حَقِيبَة مَعَك؟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مَعِي حَقِيبَة وَاحِدَة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شُكْرًا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عَفْوًا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 custRadScaleRad="100033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 custRadScaleRad="100033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أَعْطِني جَوَاز السَّفَر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تَفَضَّلْ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 custRadScaleRad="100036" custRadScaleInc="254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A62F6-6B79-4790-AC75-DEFDEA8BAE6C}">
      <dsp:nvSpPr>
        <dsp:cNvPr id="0" name=""/>
        <dsp:cNvSpPr/>
      </dsp:nvSpPr>
      <dsp:spPr>
        <a:xfrm>
          <a:off x="4870925" y="2308286"/>
          <a:ext cx="1754409" cy="17544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كَيْف يُسَافِر؟</a:t>
          </a:r>
          <a:endParaRPr lang="en-US" sz="36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127852" y="2565213"/>
        <a:ext cx="1240555" cy="1240555"/>
      </dsp:txXfrm>
    </dsp:sp>
    <dsp:sp modelId="{71B69F85-1912-4558-A098-2D12C841218B}">
      <dsp:nvSpPr>
        <dsp:cNvPr id="0" name=""/>
        <dsp:cNvSpPr/>
      </dsp:nvSpPr>
      <dsp:spPr>
        <a:xfrm rot="16200000">
          <a:off x="5483039" y="2029461"/>
          <a:ext cx="530181" cy="27469"/>
        </a:xfrm>
        <a:custGeom>
          <a:avLst/>
          <a:gdLst/>
          <a:ahLst/>
          <a:cxnLst/>
          <a:rect l="0" t="0" r="0" b="0"/>
          <a:pathLst>
            <a:path>
              <a:moveTo>
                <a:pt x="0" y="13734"/>
              </a:moveTo>
              <a:lnTo>
                <a:pt x="530181" y="1373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734875" y="2029941"/>
        <a:ext cx="26509" cy="26509"/>
      </dsp:txXfrm>
    </dsp:sp>
    <dsp:sp modelId="{D76B4B5C-4592-4226-BFF2-97E54732AC2F}">
      <dsp:nvSpPr>
        <dsp:cNvPr id="0" name=""/>
        <dsp:cNvSpPr/>
      </dsp:nvSpPr>
      <dsp:spPr>
        <a:xfrm>
          <a:off x="4870925" y="23696"/>
          <a:ext cx="1754409" cy="175440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الطَّائِرَة</a:t>
          </a:r>
          <a:endParaRPr lang="en-US" sz="46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127852" y="280623"/>
        <a:ext cx="1240555" cy="1240555"/>
      </dsp:txXfrm>
    </dsp:sp>
    <dsp:sp modelId="{2623C78E-3327-4CF7-9B66-1D164C855536}">
      <dsp:nvSpPr>
        <dsp:cNvPr id="0" name=""/>
        <dsp:cNvSpPr/>
      </dsp:nvSpPr>
      <dsp:spPr>
        <a:xfrm rot="5400000">
          <a:off x="5483039" y="4314052"/>
          <a:ext cx="530181" cy="27469"/>
        </a:xfrm>
        <a:custGeom>
          <a:avLst/>
          <a:gdLst/>
          <a:ahLst/>
          <a:cxnLst/>
          <a:rect l="0" t="0" r="0" b="0"/>
          <a:pathLst>
            <a:path>
              <a:moveTo>
                <a:pt x="0" y="13734"/>
              </a:moveTo>
              <a:lnTo>
                <a:pt x="530181" y="1373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734875" y="4314532"/>
        <a:ext cx="26509" cy="26509"/>
      </dsp:txXfrm>
    </dsp:sp>
    <dsp:sp modelId="{BFCC64D9-A169-41D1-B6EF-0EC42675CECF}">
      <dsp:nvSpPr>
        <dsp:cNvPr id="0" name=""/>
        <dsp:cNvSpPr/>
      </dsp:nvSpPr>
      <dsp:spPr>
        <a:xfrm>
          <a:off x="4870925" y="4592877"/>
          <a:ext cx="1754409" cy="175440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القِطَار</a:t>
          </a:r>
          <a:endParaRPr lang="en-US" sz="46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127852" y="4849804"/>
        <a:ext cx="1240555" cy="12405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A62F6-6B79-4790-AC75-DEFDEA8BAE6C}">
      <dsp:nvSpPr>
        <dsp:cNvPr id="0" name=""/>
        <dsp:cNvSpPr/>
      </dsp:nvSpPr>
      <dsp:spPr>
        <a:xfrm>
          <a:off x="4805091" y="2829562"/>
          <a:ext cx="2154434" cy="2154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أَثْنَاء السَّفَر</a:t>
          </a:r>
          <a:endParaRPr lang="en-US" sz="4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120601" y="3145072"/>
        <a:ext cx="1523414" cy="1523414"/>
      </dsp:txXfrm>
    </dsp:sp>
    <dsp:sp modelId="{71B69F85-1912-4558-A098-2D12C841218B}">
      <dsp:nvSpPr>
        <dsp:cNvPr id="0" name=""/>
        <dsp:cNvSpPr/>
      </dsp:nvSpPr>
      <dsp:spPr>
        <a:xfrm rot="16200000">
          <a:off x="5556704" y="2487477"/>
          <a:ext cx="651207" cy="32963"/>
        </a:xfrm>
        <a:custGeom>
          <a:avLst/>
          <a:gdLst/>
          <a:ahLst/>
          <a:cxnLst/>
          <a:rect l="0" t="0" r="0" b="0"/>
          <a:pathLst>
            <a:path>
              <a:moveTo>
                <a:pt x="0" y="16481"/>
              </a:moveTo>
              <a:lnTo>
                <a:pt x="651207" y="1648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866028" y="2487678"/>
        <a:ext cx="32560" cy="32560"/>
      </dsp:txXfrm>
    </dsp:sp>
    <dsp:sp modelId="{D76B4B5C-4592-4226-BFF2-97E54732AC2F}">
      <dsp:nvSpPr>
        <dsp:cNvPr id="0" name=""/>
        <dsp:cNvSpPr/>
      </dsp:nvSpPr>
      <dsp:spPr>
        <a:xfrm>
          <a:off x="4805091" y="23920"/>
          <a:ext cx="2154434" cy="215443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تَذْكِرَة</a:t>
          </a:r>
          <a:endParaRPr lang="en-US" sz="4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120601" y="339430"/>
        <a:ext cx="1523414" cy="1523414"/>
      </dsp:txXfrm>
    </dsp:sp>
    <dsp:sp modelId="{2623C78E-3327-4CF7-9B66-1D164C855536}">
      <dsp:nvSpPr>
        <dsp:cNvPr id="0" name=""/>
        <dsp:cNvSpPr/>
      </dsp:nvSpPr>
      <dsp:spPr>
        <a:xfrm rot="1800000">
          <a:off x="6771583" y="4591709"/>
          <a:ext cx="651207" cy="32963"/>
        </a:xfrm>
        <a:custGeom>
          <a:avLst/>
          <a:gdLst/>
          <a:ahLst/>
          <a:cxnLst/>
          <a:rect l="0" t="0" r="0" b="0"/>
          <a:pathLst>
            <a:path>
              <a:moveTo>
                <a:pt x="0" y="16481"/>
              </a:moveTo>
              <a:lnTo>
                <a:pt x="651207" y="1648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080907" y="4591910"/>
        <a:ext cx="32560" cy="32560"/>
      </dsp:txXfrm>
    </dsp:sp>
    <dsp:sp modelId="{BFCC64D9-A169-41D1-B6EF-0EC42675CECF}">
      <dsp:nvSpPr>
        <dsp:cNvPr id="0" name=""/>
        <dsp:cNvSpPr/>
      </dsp:nvSpPr>
      <dsp:spPr>
        <a:xfrm>
          <a:off x="7234848" y="4232383"/>
          <a:ext cx="2154434" cy="215443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جَوَازُ السَّفَر</a:t>
          </a:r>
          <a:endParaRPr lang="en-US" sz="4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550358" y="4547893"/>
        <a:ext cx="1523414" cy="1523414"/>
      </dsp:txXfrm>
    </dsp:sp>
    <dsp:sp modelId="{00F44ACB-C13F-421A-988C-C88821DF2FE0}">
      <dsp:nvSpPr>
        <dsp:cNvPr id="0" name=""/>
        <dsp:cNvSpPr/>
      </dsp:nvSpPr>
      <dsp:spPr>
        <a:xfrm rot="9000000">
          <a:off x="4341825" y="4591709"/>
          <a:ext cx="651207" cy="32963"/>
        </a:xfrm>
        <a:custGeom>
          <a:avLst/>
          <a:gdLst/>
          <a:ahLst/>
          <a:cxnLst/>
          <a:rect l="0" t="0" r="0" b="0"/>
          <a:pathLst>
            <a:path>
              <a:moveTo>
                <a:pt x="0" y="16481"/>
              </a:moveTo>
              <a:lnTo>
                <a:pt x="651207" y="1648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10800000">
        <a:off x="4651149" y="4591910"/>
        <a:ext cx="32560" cy="32560"/>
      </dsp:txXfrm>
    </dsp:sp>
    <dsp:sp modelId="{6DA2094A-F5F8-46FF-8774-1564261B37E1}">
      <dsp:nvSpPr>
        <dsp:cNvPr id="0" name=""/>
        <dsp:cNvSpPr/>
      </dsp:nvSpPr>
      <dsp:spPr>
        <a:xfrm>
          <a:off x="2375333" y="4232383"/>
          <a:ext cx="2154434" cy="215443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حَقِيبَة</a:t>
          </a:r>
          <a:endParaRPr lang="en-US" sz="4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690843" y="4547893"/>
        <a:ext cx="1523414" cy="15234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A62F6-6B79-4790-AC75-DEFDEA8BAE6C}">
      <dsp:nvSpPr>
        <dsp:cNvPr id="0" name=""/>
        <dsp:cNvSpPr/>
      </dsp:nvSpPr>
      <dsp:spPr>
        <a:xfrm>
          <a:off x="4954405" y="2477049"/>
          <a:ext cx="1885623" cy="1885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6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أَفْعَال</a:t>
          </a:r>
          <a:endParaRPr lang="en-US" sz="6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230548" y="2753192"/>
        <a:ext cx="1333337" cy="1333337"/>
      </dsp:txXfrm>
    </dsp:sp>
    <dsp:sp modelId="{71B69F85-1912-4558-A098-2D12C841218B}">
      <dsp:nvSpPr>
        <dsp:cNvPr id="0" name=""/>
        <dsp:cNvSpPr/>
      </dsp:nvSpPr>
      <dsp:spPr>
        <a:xfrm rot="16200000">
          <a:off x="5610204" y="2175647"/>
          <a:ext cx="574025" cy="28777"/>
        </a:xfrm>
        <a:custGeom>
          <a:avLst/>
          <a:gdLst/>
          <a:ahLst/>
          <a:cxnLst/>
          <a:rect l="0" t="0" r="0" b="0"/>
          <a:pathLst>
            <a:path>
              <a:moveTo>
                <a:pt x="0" y="14388"/>
              </a:moveTo>
              <a:lnTo>
                <a:pt x="574025" y="143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882866" y="2175686"/>
        <a:ext cx="28701" cy="28701"/>
      </dsp:txXfrm>
    </dsp:sp>
    <dsp:sp modelId="{D76B4B5C-4592-4226-BFF2-97E54732AC2F}">
      <dsp:nvSpPr>
        <dsp:cNvPr id="0" name=""/>
        <dsp:cNvSpPr/>
      </dsp:nvSpPr>
      <dsp:spPr>
        <a:xfrm>
          <a:off x="4954405" y="17401"/>
          <a:ext cx="1885623" cy="188562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marL="0" lvl="0" indent="0" algn="ctr" defTabSz="2444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5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يُسَافِر</a:t>
          </a:r>
          <a:endParaRPr lang="en-US" sz="5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230548" y="293544"/>
        <a:ext cx="1333337" cy="1333337"/>
      </dsp:txXfrm>
    </dsp:sp>
    <dsp:sp modelId="{2623C78E-3327-4CF7-9B66-1D164C855536}">
      <dsp:nvSpPr>
        <dsp:cNvPr id="0" name=""/>
        <dsp:cNvSpPr/>
      </dsp:nvSpPr>
      <dsp:spPr>
        <a:xfrm rot="20520000">
          <a:off x="6778947" y="3019819"/>
          <a:ext cx="610374" cy="28777"/>
        </a:xfrm>
        <a:custGeom>
          <a:avLst/>
          <a:gdLst/>
          <a:ahLst/>
          <a:cxnLst/>
          <a:rect l="0" t="0" r="0" b="0"/>
          <a:pathLst>
            <a:path>
              <a:moveTo>
                <a:pt x="0" y="14388"/>
              </a:moveTo>
              <a:lnTo>
                <a:pt x="610374" y="143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068875" y="3018948"/>
        <a:ext cx="30518" cy="30518"/>
      </dsp:txXfrm>
    </dsp:sp>
    <dsp:sp modelId="{BFCC64D9-A169-41D1-B6EF-0EC42675CECF}">
      <dsp:nvSpPr>
        <dsp:cNvPr id="0" name=""/>
        <dsp:cNvSpPr/>
      </dsp:nvSpPr>
      <dsp:spPr>
        <a:xfrm>
          <a:off x="7328240" y="1705743"/>
          <a:ext cx="1885623" cy="188562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marL="0" lvl="0" indent="0" algn="ctr" defTabSz="2444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5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تَفَضَّل</a:t>
          </a:r>
          <a:endParaRPr lang="en-US" sz="5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604383" y="1981886"/>
        <a:ext cx="1333337" cy="1333337"/>
      </dsp:txXfrm>
    </dsp:sp>
    <dsp:sp modelId="{00F44ACB-C13F-421A-988C-C88821DF2FE0}">
      <dsp:nvSpPr>
        <dsp:cNvPr id="0" name=""/>
        <dsp:cNvSpPr/>
      </dsp:nvSpPr>
      <dsp:spPr>
        <a:xfrm rot="3240000">
          <a:off x="6334170" y="4398276"/>
          <a:ext cx="568723" cy="28777"/>
        </a:xfrm>
        <a:custGeom>
          <a:avLst/>
          <a:gdLst/>
          <a:ahLst/>
          <a:cxnLst/>
          <a:rect l="0" t="0" r="0" b="0"/>
          <a:pathLst>
            <a:path>
              <a:moveTo>
                <a:pt x="0" y="14388"/>
              </a:moveTo>
              <a:lnTo>
                <a:pt x="568723" y="143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604313" y="4398446"/>
        <a:ext cx="28436" cy="28436"/>
      </dsp:txXfrm>
    </dsp:sp>
    <dsp:sp modelId="{6DA2094A-F5F8-46FF-8774-1564261B37E1}">
      <dsp:nvSpPr>
        <dsp:cNvPr id="0" name=""/>
        <dsp:cNvSpPr/>
      </dsp:nvSpPr>
      <dsp:spPr>
        <a:xfrm>
          <a:off x="6397034" y="4462657"/>
          <a:ext cx="1885623" cy="188562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marL="0" lvl="0" indent="0" algn="ctr" defTabSz="2444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5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يَجْلِس</a:t>
          </a:r>
          <a:endParaRPr lang="en-US" sz="5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673177" y="4738800"/>
        <a:ext cx="1333337" cy="1333337"/>
      </dsp:txXfrm>
    </dsp:sp>
    <dsp:sp modelId="{0FF437C5-95B9-477E-8B5E-D66830CA9606}">
      <dsp:nvSpPr>
        <dsp:cNvPr id="0" name=""/>
        <dsp:cNvSpPr/>
      </dsp:nvSpPr>
      <dsp:spPr>
        <a:xfrm rot="7560000">
          <a:off x="4891541" y="4398276"/>
          <a:ext cx="568723" cy="28777"/>
        </a:xfrm>
        <a:custGeom>
          <a:avLst/>
          <a:gdLst/>
          <a:ahLst/>
          <a:cxnLst/>
          <a:rect l="0" t="0" r="0" b="0"/>
          <a:pathLst>
            <a:path>
              <a:moveTo>
                <a:pt x="0" y="14388"/>
              </a:moveTo>
              <a:lnTo>
                <a:pt x="568723" y="143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10800000">
        <a:off x="5161684" y="4398446"/>
        <a:ext cx="28436" cy="28436"/>
      </dsp:txXfrm>
    </dsp:sp>
    <dsp:sp modelId="{B6BAC1A6-4BC3-4BB6-9C63-EE1B9FB7E618}">
      <dsp:nvSpPr>
        <dsp:cNvPr id="0" name=""/>
        <dsp:cNvSpPr/>
      </dsp:nvSpPr>
      <dsp:spPr>
        <a:xfrm>
          <a:off x="3511777" y="4462657"/>
          <a:ext cx="1885623" cy="188562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marL="0" lvl="0" indent="0" algn="ctr" defTabSz="2444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5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يَتَمَنَّى</a:t>
          </a:r>
          <a:endParaRPr lang="en-US" sz="5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787920" y="4738800"/>
        <a:ext cx="1333337" cy="1333337"/>
      </dsp:txXfrm>
    </dsp:sp>
    <dsp:sp modelId="{7917EAD8-827C-402A-A1AF-BAF82D282BCB}">
      <dsp:nvSpPr>
        <dsp:cNvPr id="0" name=""/>
        <dsp:cNvSpPr/>
      </dsp:nvSpPr>
      <dsp:spPr>
        <a:xfrm rot="11880000">
          <a:off x="4445744" y="3026254"/>
          <a:ext cx="568723" cy="28777"/>
        </a:xfrm>
        <a:custGeom>
          <a:avLst/>
          <a:gdLst/>
          <a:ahLst/>
          <a:cxnLst/>
          <a:rect l="0" t="0" r="0" b="0"/>
          <a:pathLst>
            <a:path>
              <a:moveTo>
                <a:pt x="0" y="14388"/>
              </a:moveTo>
              <a:lnTo>
                <a:pt x="568723" y="143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715888" y="3026425"/>
        <a:ext cx="28436" cy="28436"/>
      </dsp:txXfrm>
    </dsp:sp>
    <dsp:sp modelId="{6F3AB146-0F96-4D2F-A37C-60FD78FD7A83}">
      <dsp:nvSpPr>
        <dsp:cNvPr id="0" name=""/>
        <dsp:cNvSpPr/>
      </dsp:nvSpPr>
      <dsp:spPr>
        <a:xfrm>
          <a:off x="2620183" y="1718614"/>
          <a:ext cx="1885623" cy="188562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marL="0" lvl="0" indent="0" algn="ctr" defTabSz="2444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5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ينطلق</a:t>
          </a:r>
          <a:endParaRPr lang="en-US" sz="5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896326" y="1994757"/>
        <a:ext cx="1333337" cy="1333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مَتَى تُسَافِر؟</a:t>
          </a:r>
          <a:endParaRPr lang="en-US" sz="2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في يَوْم... / سَاعَة</a:t>
          </a:r>
        </a:p>
      </dsp:txBody>
      <dsp:txXfrm rot="5400000">
        <a:off x="417" y="760661"/>
        <a:ext cx="1960217" cy="11880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لماذَا تُسَافِر؟</a:t>
          </a:r>
          <a:endParaRPr lang="en-US" sz="3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رِحْلَة / عَمَل</a:t>
          </a:r>
          <a:endParaRPr lang="en-US" sz="3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كَيْفَ تُسَافِر؟</a:t>
          </a:r>
          <a:endParaRPr lang="en-US" sz="2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بالطَّائِرَة / بِالقِطَار</a:t>
          </a:r>
          <a:endParaRPr lang="en-US" sz="2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كَمْ يَوْم هُنَاك؟</a:t>
          </a:r>
          <a:endParaRPr lang="en-US" sz="3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أُسْبُوع</a:t>
          </a:r>
          <a:endParaRPr lang="en-US" sz="3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أَيْنَ الطَّائِرَة؟</a:t>
          </a:r>
          <a:endParaRPr lang="en-US" sz="33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في الَمطَار</a:t>
          </a:r>
          <a:endParaRPr lang="en-US" sz="33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أَيْنَ القِطَار؟</a:t>
          </a:r>
          <a:endParaRPr lang="en-US" sz="3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في المَحَطَّة</a:t>
          </a:r>
          <a:endParaRPr lang="en-US" sz="3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كَمْ حَقِيبَة مَعَك؟</a:t>
          </a:r>
          <a:endParaRPr lang="en-US" sz="2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مَعِي حَقِيبَة وَاحِدَة</a:t>
          </a:r>
          <a:endParaRPr lang="en-US" sz="2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609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شُكْرًا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413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3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عَفْوًا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3" y="760661"/>
        <a:ext cx="1960217" cy="118801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أَعْطِني جَوَاز السَّفَر</a:t>
          </a:r>
          <a:endParaRPr lang="en-US" sz="2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5" y="156643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500" kern="1200">
              <a:latin typeface="Sakkal Majalla" panose="02000000000000000000" pitchFamily="2" charset="-78"/>
              <a:cs typeface="Sakkal Majalla" panose="02000000000000000000" pitchFamily="2" charset="-78"/>
            </a:rPr>
            <a:t>تَفَضَّلْ</a:t>
          </a:r>
          <a:endParaRPr lang="en-US" sz="2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5" y="750648"/>
        <a:ext cx="1960217" cy="1188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161E – Arabic Curriculum – Lecture No. 5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EA6B51-D7FD-E844-BE19-594F5375F2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C4EFD65-EAD4-A04E-8823-5624BEB5B2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9934E38-A7B1-6E45-8E6D-C1F88E6C8C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E9200AE-C7F6-1A44-AD12-6340FB71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DE6E8BD-9C5C-9B4B-898E-5C53C83CB7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C6A68F0-11C4-4A42-9A5F-5D48FE00C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5A94C98-2230-E142-8B1C-8F75D9D47F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827BE7B-A263-4841-9B64-74BB63B6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956017A-9287-2B41-BF00-1CF1CBD1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</p:spPr>
        <p:txBody>
          <a:bodyPr/>
          <a:lstStyle/>
          <a:p>
            <a:r>
              <a:rPr lang="en-CA" dirty="0"/>
              <a:t>2020-10-11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73850-9D85-2A4A-B6B7-456EA1583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dirty="0"/>
              <a:t>2020-10-11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Travel (1)</a:t>
            </a:r>
            <a:br>
              <a:rPr lang="en-US" dirty="0"/>
            </a:br>
            <a:r>
              <a:rPr lang="ar-EG" dirty="0"/>
              <a:t>السَّفَر (1)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F12CC6-132F-461A-85D5-E863A521A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502" y="432854"/>
            <a:ext cx="6860995" cy="5992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9E55B4-CABA-4C4E-8293-087CF24F661A}"/>
              </a:ext>
            </a:extLst>
          </p:cNvPr>
          <p:cNvSpPr/>
          <p:nvPr/>
        </p:nvSpPr>
        <p:spPr>
          <a:xfrm>
            <a:off x="4164495" y="2067337"/>
            <a:ext cx="5519639" cy="8647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7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BCD5F3-F2DE-4FA4-8F38-6515B6C65018}"/>
              </a:ext>
            </a:extLst>
          </p:cNvPr>
          <p:cNvGraphicFramePr/>
          <p:nvPr/>
        </p:nvGraphicFramePr>
        <p:xfrm>
          <a:off x="347870" y="0"/>
          <a:ext cx="11496261" cy="63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141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BCD5F3-F2DE-4FA4-8F38-6515B6C65018}"/>
              </a:ext>
            </a:extLst>
          </p:cNvPr>
          <p:cNvGraphicFramePr/>
          <p:nvPr/>
        </p:nvGraphicFramePr>
        <p:xfrm>
          <a:off x="213692" y="0"/>
          <a:ext cx="11764617" cy="641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517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F44ACB-C13F-421A-988C-C88821DF2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00F44ACB-C13F-421A-988C-C88821DF2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2094A-F5F8-46FF-8774-1564261B3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6DA2094A-F5F8-46FF-8774-1564261B37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BCD5F3-F2DE-4FA4-8F38-6515B6C65018}"/>
              </a:ext>
            </a:extLst>
          </p:cNvPr>
          <p:cNvGraphicFramePr/>
          <p:nvPr/>
        </p:nvGraphicFramePr>
        <p:xfrm>
          <a:off x="198783" y="0"/>
          <a:ext cx="11794435" cy="63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802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F44ACB-C13F-421A-988C-C88821DF2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00F44ACB-C13F-421A-988C-C88821DF2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2094A-F5F8-46FF-8774-1564261B3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6DA2094A-F5F8-46FF-8774-1564261B37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F437C5-95B9-477E-8B5E-D66830CA9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0FF437C5-95B9-477E-8B5E-D66830CA9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BAC1A6-4BC3-4BB6-9C63-EE1B9FB7E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B6BAC1A6-4BC3-4BB6-9C63-EE1B9FB7E6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17EAD8-827C-402A-A1AF-BAF82D282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7917EAD8-827C-402A-A1AF-BAF82D282B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3AB146-0F96-4D2F-A37C-60FD78FD7A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6F3AB146-0F96-4D2F-A37C-60FD78FD7A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E50D4AF-9CA2-4855-A63C-EC4B4B4224A1}"/>
              </a:ext>
            </a:extLst>
          </p:cNvPr>
          <p:cNvGraphicFramePr/>
          <p:nvPr/>
        </p:nvGraphicFramePr>
        <p:xfrm>
          <a:off x="3815905" y="-176668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FF4665C-DE58-4FD9-8DDE-0888C9288D57}"/>
              </a:ext>
            </a:extLst>
          </p:cNvPr>
          <p:cNvGraphicFramePr/>
          <p:nvPr/>
        </p:nvGraphicFramePr>
        <p:xfrm>
          <a:off x="3811103" y="2074333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63637A7-A315-43D2-AA03-795E0B3304CA}"/>
              </a:ext>
            </a:extLst>
          </p:cNvPr>
          <p:cNvGraphicFramePr/>
          <p:nvPr/>
        </p:nvGraphicFramePr>
        <p:xfrm>
          <a:off x="3811104" y="4325334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3961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Graphic spid="5" grpId="0">
        <p:bldSub>
          <a:bldDgm bld="one"/>
        </p:bldSub>
      </p:bldGraphic>
      <p:bldGraphic spid="6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E50D4AF-9CA2-4855-A63C-EC4B4B4224A1}"/>
              </a:ext>
            </a:extLst>
          </p:cNvPr>
          <p:cNvGraphicFramePr/>
          <p:nvPr/>
        </p:nvGraphicFramePr>
        <p:xfrm>
          <a:off x="3815905" y="-176668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FF4665C-DE58-4FD9-8DDE-0888C9288D57}"/>
              </a:ext>
            </a:extLst>
          </p:cNvPr>
          <p:cNvGraphicFramePr/>
          <p:nvPr/>
        </p:nvGraphicFramePr>
        <p:xfrm>
          <a:off x="3811103" y="2074333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63637A7-A315-43D2-AA03-795E0B3304CA}"/>
              </a:ext>
            </a:extLst>
          </p:cNvPr>
          <p:cNvGraphicFramePr/>
          <p:nvPr/>
        </p:nvGraphicFramePr>
        <p:xfrm>
          <a:off x="3811104" y="4325334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95809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Graphic spid="5" grpId="0">
        <p:bldSub>
          <a:bldDgm bld="one"/>
        </p:bldSub>
      </p:bldGraphic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E50D4AF-9CA2-4855-A63C-EC4B4B4224A1}"/>
              </a:ext>
            </a:extLst>
          </p:cNvPr>
          <p:cNvGraphicFramePr/>
          <p:nvPr/>
        </p:nvGraphicFramePr>
        <p:xfrm>
          <a:off x="3815905" y="-176668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FF4665C-DE58-4FD9-8DDE-0888C9288D57}"/>
              </a:ext>
            </a:extLst>
          </p:cNvPr>
          <p:cNvGraphicFramePr/>
          <p:nvPr/>
        </p:nvGraphicFramePr>
        <p:xfrm>
          <a:off x="3811103" y="2074333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63637A7-A315-43D2-AA03-795E0B3304CA}"/>
              </a:ext>
            </a:extLst>
          </p:cNvPr>
          <p:cNvGraphicFramePr/>
          <p:nvPr/>
        </p:nvGraphicFramePr>
        <p:xfrm>
          <a:off x="3811104" y="4325334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4269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Graphic spid="5" grpId="0">
        <p:bldSub>
          <a:bldDgm bld="one"/>
        </p:bldSub>
      </p:bldGraphic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C4F9E1-D7A5-FC4E-8E97-45350D12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5279FA-AB1C-0042-9AAD-A86566AE7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2444750"/>
            <a:ext cx="80264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92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9FFD1-54FD-9143-B060-4247DBC6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E8952-A8B7-5D4E-A625-91DAD2B49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368550"/>
            <a:ext cx="7924800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94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9FFD1-54FD-9143-B060-4247DBC6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142D6D-11F9-6747-8269-2BD2BA9CF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736600"/>
            <a:ext cx="8102600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18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9FFD1-54FD-9143-B060-4247DBC6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681918-AFB7-5F4C-A9D2-5313F9A2E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711" y="0"/>
            <a:ext cx="80391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28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9FFD1-54FD-9143-B060-4247DBC6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C42B2-9575-B246-96D0-BC2C58298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2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91</Words>
  <Application>Microsoft Office PowerPoint</Application>
  <PresentationFormat>Widescreen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Sakkal Majalla</vt:lpstr>
      <vt:lpstr>Office Theme</vt:lpstr>
      <vt:lpstr>Travel (1) السَّفَر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Amro Ibrahim</dc:creator>
  <cp:keywords/>
  <dc:description/>
  <cp:lastModifiedBy>EHB</cp:lastModifiedBy>
  <cp:revision>30</cp:revision>
  <dcterms:created xsi:type="dcterms:W3CDTF">2020-09-13T16:40:33Z</dcterms:created>
  <dcterms:modified xsi:type="dcterms:W3CDTF">2024-09-28T14:06:56Z</dcterms:modified>
  <cp:category/>
</cp:coreProperties>
</file>