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317" r:id="rId3"/>
    <p:sldId id="318" r:id="rId4"/>
    <p:sldId id="319" r:id="rId5"/>
    <p:sldId id="320" r:id="rId6"/>
    <p:sldId id="26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854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126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 dirty="0"/>
              <a:t>2020-10-11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161E – Arabic Curriculum – Lecture No. </a:t>
            </a:r>
            <a:r>
              <a:rPr lang="ar-EG" sz="1800" b="1" dirty="0"/>
              <a:t>6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7EA6B51-D7FD-E844-BE19-594F5375F2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</p:spPr>
        <p:txBody>
          <a:bodyPr/>
          <a:lstStyle/>
          <a:p>
            <a:r>
              <a:rPr lang="en-CA" dirty="0"/>
              <a:t>2020-10-11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C4EFD65-EAD4-A04E-8823-5624BEB5B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</p:spPr>
        <p:txBody>
          <a:bodyPr/>
          <a:lstStyle/>
          <a:p>
            <a:r>
              <a:rPr lang="en-CA" dirty="0"/>
              <a:t>2020-10-11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9934E38-A7B1-6E45-8E6D-C1F88E6C8C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</p:spPr>
        <p:txBody>
          <a:bodyPr/>
          <a:lstStyle/>
          <a:p>
            <a:r>
              <a:rPr lang="en-CA" dirty="0"/>
              <a:t>2020-10-11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BE9200AE-C7F6-1A44-AD12-6340FB7175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</p:spPr>
        <p:txBody>
          <a:bodyPr/>
          <a:lstStyle/>
          <a:p>
            <a:r>
              <a:rPr lang="en-CA" dirty="0"/>
              <a:t>2020-10-11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2DE6E8BD-9C5C-9B4B-898E-5C53C83CB7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</p:spPr>
        <p:txBody>
          <a:bodyPr/>
          <a:lstStyle/>
          <a:p>
            <a:r>
              <a:rPr lang="en-CA" dirty="0"/>
              <a:t>2020-10-11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2020-10-11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C6A68F0-11C4-4A42-9A5F-5D48FE00C7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</p:spPr>
        <p:txBody>
          <a:bodyPr/>
          <a:lstStyle/>
          <a:p>
            <a:r>
              <a:rPr lang="en-CA" dirty="0"/>
              <a:t>2020-10-11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5A94C98-2230-E142-8B1C-8F75D9D47F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</p:spPr>
        <p:txBody>
          <a:bodyPr/>
          <a:lstStyle/>
          <a:p>
            <a:r>
              <a:rPr lang="en-CA" dirty="0"/>
              <a:t>2020-10-11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827BE7B-A263-4841-9B64-74BB63B6B8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</p:spPr>
        <p:txBody>
          <a:bodyPr/>
          <a:lstStyle/>
          <a:p>
            <a:r>
              <a:rPr lang="en-CA" dirty="0"/>
              <a:t>2020-10-11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956017A-9287-2B41-BF00-1CF1CBD100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</p:spPr>
        <p:txBody>
          <a:bodyPr/>
          <a:lstStyle/>
          <a:p>
            <a:r>
              <a:rPr lang="en-CA" dirty="0"/>
              <a:t>2020-10-11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A73850-9D85-2A4A-B6B7-456EA1583E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CA" dirty="0"/>
              <a:t>2020-10-11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BF62B-EBD9-1342-8CB5-9BCC68E88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784B88-F3D9-6A4F-9660-1A0A1E561ED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ertP2HlMxU&amp;list=PLRtmzTw9YzYkPHA3Wg65-arwRU_eiA1rE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2B0BB-85E7-444B-A033-873561327B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Travel (2)</a:t>
            </a:r>
            <a:br>
              <a:rPr lang="en-US" dirty="0"/>
            </a:br>
            <a:r>
              <a:rPr lang="ar-EG" dirty="0"/>
              <a:t>السَّفَر (2)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CE41B7-91BB-2643-B51E-9483CCFAA4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Dr. </a:t>
            </a:r>
            <a:r>
              <a:rPr lang="en-US" dirty="0"/>
              <a:t>Ehab Atta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C79E2-969B-654E-9C3F-A0C291F54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9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912B1D-6840-4A86-B33E-307FE3345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3AEF4E-82E4-480E-BC0F-80143E839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625" y="1723822"/>
            <a:ext cx="8230749" cy="376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447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912B1D-6840-4A86-B33E-307FE3345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80682E-AD15-4788-A2EB-FC054D0B9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689" y="937865"/>
            <a:ext cx="8002117" cy="498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135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912B1D-6840-4A86-B33E-307FE3345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9BD2ED-F001-4A3B-8688-BF669CE96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18" y="814022"/>
            <a:ext cx="8183117" cy="522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170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BAE291-6303-4CD6-9644-7A2E37AD7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90679E-C6E2-41CE-8ADA-379C5AA88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754" y="1437701"/>
            <a:ext cx="7526492" cy="398259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33E78F1-1790-4B83-A557-70130AEA489E}"/>
              </a:ext>
            </a:extLst>
          </p:cNvPr>
          <p:cNvSpPr txBox="1"/>
          <p:nvPr/>
        </p:nvSpPr>
        <p:spPr>
          <a:xfrm>
            <a:off x="3054427" y="5803004"/>
            <a:ext cx="61088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3"/>
              </a:rPr>
              <a:t>https://www.youtube.com/watch?v=NertP2HlMxU&amp;list=PLRtmzTw9YzYkPHA3Wg65-arwRU_eiA1rE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996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9FFD1-54FD-9143-B060-4247DBC61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6C42B2-9575-B246-96D0-BC2C58298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123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38</Words>
  <Application>Microsoft Office PowerPoint</Application>
  <PresentationFormat>Widescreen</PresentationFormat>
  <Paragraphs>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Travel (2) السَّفَر (2)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Amro Ibrahim</dc:creator>
  <cp:keywords/>
  <dc:description/>
  <cp:lastModifiedBy>Dr. Ehab ATTA</cp:lastModifiedBy>
  <cp:revision>41</cp:revision>
  <dcterms:created xsi:type="dcterms:W3CDTF">2020-09-13T16:40:33Z</dcterms:created>
  <dcterms:modified xsi:type="dcterms:W3CDTF">2026-10-11T16:51:32Z</dcterms:modified>
  <cp:category/>
</cp:coreProperties>
</file>