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307" r:id="rId3"/>
    <p:sldId id="353" r:id="rId4"/>
    <p:sldId id="350" r:id="rId5"/>
    <p:sldId id="365" r:id="rId6"/>
    <p:sldId id="358" r:id="rId7"/>
    <p:sldId id="352" r:id="rId8"/>
    <p:sldId id="363" r:id="rId9"/>
    <p:sldId id="364" r:id="rId10"/>
    <p:sldId id="261" r:id="rId11"/>
    <p:sldId id="262" r:id="rId12"/>
    <p:sldId id="25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07"/>
    <p:restoredTop sz="92683"/>
  </p:normalViewPr>
  <p:slideViewPr>
    <p:cSldViewPr snapToGrid="0" snapToObjects="1">
      <p:cViewPr varScale="1">
        <p:scale>
          <a:sx n="58" d="100"/>
          <a:sy n="58" d="100"/>
        </p:scale>
        <p:origin x="12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C97DA2-CF9B-0548-89BC-41DD59467B85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DEBF2-CC02-1548-9470-B528E3625D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98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9530D08-FCBC-2442-8AF0-6F57396B2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219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F84A88-7E80-B240-B1D0-E6162EFB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BDC0EF-082B-474B-8CA4-98454AF4AEBA}"/>
              </a:ext>
            </a:extLst>
          </p:cNvPr>
          <p:cNvSpPr/>
          <p:nvPr userDrawn="1"/>
        </p:nvSpPr>
        <p:spPr>
          <a:xfrm>
            <a:off x="9982200" y="242888"/>
            <a:ext cx="2062163" cy="1714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75D6A4-DD0F-A54E-8615-5D0133DAE6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2252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3BDEBF7-FA97-0741-A594-97BCE55D76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83274" y="242888"/>
            <a:ext cx="1825452" cy="1333141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C41CAC8-26EE-AD4F-92B7-481D2D348569}"/>
              </a:ext>
            </a:extLst>
          </p:cNvPr>
          <p:cNvSpPr/>
          <p:nvPr userDrawn="1"/>
        </p:nvSpPr>
        <p:spPr>
          <a:xfrm>
            <a:off x="4857750" y="14177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122BF2-C2B8-FA49-843E-12C8E5D64BD1}"/>
              </a:ext>
            </a:extLst>
          </p:cNvPr>
          <p:cNvSpPr txBox="1"/>
          <p:nvPr userDrawn="1"/>
        </p:nvSpPr>
        <p:spPr>
          <a:xfrm>
            <a:off x="0" y="1791401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CA" sz="1800" b="1" dirty="0"/>
              <a:t>LNG 161E – Arabic Curriculum – Lecture No. </a:t>
            </a:r>
            <a:r>
              <a:rPr lang="ar-EG" sz="1800" b="1" dirty="0"/>
              <a:t>7</a:t>
            </a:r>
            <a:r>
              <a:rPr lang="en-CA" sz="1800" b="1" dirty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26675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432FA-8667-4446-A71D-C97A83700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910346-13AE-AC46-BB14-BD42A0147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600"/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F3B3C2-584D-B04F-9C08-AEBABB598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48785F-521D-0C44-8EE3-2CFF92EC9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694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92CDF-C717-7044-AA4A-5150F8498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10F1A3-EE6B-B643-8A96-7EB5355F4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EA2A2-1905-F64F-A921-98677409C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12FB8-D1DA-5C42-865C-4E2AF1F54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187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EAE3-61A7-F749-875E-C4F204A1F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690A70-3233-6345-B755-997D04AE3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F07842-B9FF-AE49-814C-4AD1A5B0F3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CD8A8-3C59-E545-B02E-2C1655DF8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882D9E-F43F-D44C-82D8-8DC2B412D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03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C3363-FA41-1940-8E68-047776A85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31B48-0769-F746-A5E4-D04C2A776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771C5-36C7-4348-94E9-B488F912E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4492BF-37AF-F14B-92DB-45CF3B7B0B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C5698-46FB-3D46-A19E-E67525E4FE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117F8ED-C600-CB41-A494-4CC0D8ACA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487123-0779-FB4A-827B-51AC31926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84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DA3E6-AEA3-B54D-9374-6AE6FBDBA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4D16E0-8AC1-FB48-892C-65E7457A1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36B769-975D-F442-93E9-0CEA33453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77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A3B0DD-3463-5344-B094-815387B42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2020-10-17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C7B5A-ACA7-1149-B4B9-6FC902D09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4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692AF-27A0-C249-800F-C129E9BB1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05945-3F90-1F41-8D50-86FDDCDDF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5FF419-5B04-CA4D-B134-92D8E45F29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027EFE-F754-E54E-92CC-853C3A3E3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53744-71D3-DE4B-85B7-2122B010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0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8B656-7A5A-F843-9502-BFA3B1FFB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D43EA3C-67FA-964E-9DB0-ED8DEA2F97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2A11A-2029-3640-9DD4-B7D24EDA76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85BC-44AD-2443-953B-FAF3B3FEC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BBF23B-F646-BF47-AE26-9F9D9402C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149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DF3F3-9817-DF45-9720-EC62753AD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39DE9E-49B4-5245-8859-91B7E5EA2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2670A9-CBAB-2C49-950E-5B31284F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E9C57E-F3D0-124E-BE46-E8D0BC6F5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0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7EF1F6-BFC8-E54B-BD75-AD0467B4D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EC5120-FFD1-DF48-80C8-000736276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515DF-717B-B242-AE59-FBFEC115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ACAEFF-B8AB-074B-AAD7-B40D9E5BE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875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AA4472B-77C3-C84F-B148-9A6105B11873}"/>
              </a:ext>
            </a:extLst>
          </p:cNvPr>
          <p:cNvSpPr txBox="1"/>
          <p:nvPr userDrawn="1"/>
        </p:nvSpPr>
        <p:spPr>
          <a:xfrm>
            <a:off x="1" y="6519446"/>
            <a:ext cx="12192000" cy="36933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ar-KW" sz="1800" b="1" dirty="0"/>
              <a:t>أكاديمية آيات للعلوم الإسلامية      </a:t>
            </a:r>
            <a:r>
              <a:rPr lang="en-US" sz="1600" dirty="0"/>
              <a:t>www.ayaatacademy.ca     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DDCA45-CB87-4846-A6A1-55A1929CB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F31F4-BF77-CA4D-AD13-C0EF018F7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A73850-9D85-2A4A-B6B7-456EA1583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CA" dirty="0"/>
              <a:t>2020-10-10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BF62B-EBD9-1342-8CB5-9BCC68E88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2780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8784B88-F3D9-6A4F-9660-1A0A1E561ED7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A79718-0341-3243-9AE1-3D0C2DA7418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0069186" y="230188"/>
            <a:ext cx="1825452" cy="133314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8A766A-995A-9C41-BF6C-E3EBFD67ED69}"/>
              </a:ext>
            </a:extLst>
          </p:cNvPr>
          <p:cNvSpPr/>
          <p:nvPr userDrawn="1"/>
        </p:nvSpPr>
        <p:spPr>
          <a:xfrm>
            <a:off x="9743662" y="1405008"/>
            <a:ext cx="24765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KW" sz="1600" b="1" dirty="0">
                <a:solidFill>
                  <a:schemeClr val="accent1">
                    <a:lumMod val="75000"/>
                  </a:schemeClr>
                </a:solidFill>
              </a:rPr>
              <a:t>أكاديمية آيات للعلوم الإسلامية </a:t>
            </a:r>
            <a:endParaRPr lang="en-US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58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fif"/><Relationship Id="rId3" Type="http://schemas.openxmlformats.org/officeDocument/2006/relationships/hyperlink" Target="https://en.wiktionary.org/wiki/aeroplane" TargetMode="External"/><Relationship Id="rId7" Type="http://schemas.openxmlformats.org/officeDocument/2006/relationships/hyperlink" Target="https://ar.wikipedia.org/wiki/%D8%A7%D9%84%D8%B4%D8%B1%D9%83%D8%A9_%D8%A7%D9%84%D9%85%D8%BA%D8%B1%D8%A8%D9%8A%D8%A9_%D9%84%D9%84%D9%86%D9%82%D9%84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hyperlink" Target="https://ar.wikipedia.org/wiki/%D8%AE%D8%B7_%D8%A7%D9%84%D8%B6%D8%A7%D8%AD%D9%8A%D8%A9_%D8%A7%D9%84%D8%AC%D9%86%D9%88%D8%A8%D9%8A%D8%A9_(%D8%AA%D9%88%D9%86%D8%B3)" TargetMode="Externa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fif"/><Relationship Id="rId3" Type="http://schemas.openxmlformats.org/officeDocument/2006/relationships/hyperlink" Target="https://teqniy.blogspot.com/2015/05/audi-lightweight-bicycle.html" TargetMode="External"/><Relationship Id="rId7" Type="http://schemas.openxmlformats.org/officeDocument/2006/relationships/image" Target="../media/image9.jf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s://commons.wikimedia.org/wiki/File:Honda_V4_Concept_left.jpg" TargetMode="Externa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fif"/><Relationship Id="rId2" Type="http://schemas.openxmlformats.org/officeDocument/2006/relationships/image" Target="../media/image11.jf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l-Hamidiyah_Souq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hyperlink" Target="https://pl.wiktionary.org/wiki/k%C4%85t_prosty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l-Hamidiyah_Souq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B0BB-85E7-444B-A033-873561327B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Transportation (1)</a:t>
            </a:r>
            <a:br>
              <a:rPr lang="ar-EG" dirty="0"/>
            </a:br>
            <a:r>
              <a:rPr lang="ar-EG" dirty="0"/>
              <a:t>المُوَاصَلات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CE41B7-91BB-2643-B51E-9483CCFAA4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Dr. </a:t>
            </a:r>
            <a:r>
              <a:rPr lang="en-US" dirty="0"/>
              <a:t>Ehab Atta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C79E2-969B-654E-9C3F-A0C291F5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0972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906E16CA-D43B-2F4C-BC4D-04EF49E9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F12CC6-132F-461A-85D5-E863A521A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502" y="322684"/>
            <a:ext cx="6860995" cy="59922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49E55B4-CABA-4C4E-8293-087CF24F661A}"/>
              </a:ext>
            </a:extLst>
          </p:cNvPr>
          <p:cNvSpPr/>
          <p:nvPr/>
        </p:nvSpPr>
        <p:spPr>
          <a:xfrm>
            <a:off x="3169276" y="2860462"/>
            <a:ext cx="6603003" cy="864704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07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61D2E24-3C00-4236-8271-A81D1027282A}"/>
              </a:ext>
            </a:extLst>
          </p:cNvPr>
          <p:cNvSpPr/>
          <p:nvPr/>
        </p:nvSpPr>
        <p:spPr>
          <a:xfrm>
            <a:off x="5283200" y="279400"/>
            <a:ext cx="2641600" cy="10311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الـ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مُوَاصَلَات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7E5F6CAE-7A51-4155-A628-7AD82676A535}"/>
              </a:ext>
            </a:extLst>
          </p:cNvPr>
          <p:cNvSpPr/>
          <p:nvPr/>
        </p:nvSpPr>
        <p:spPr>
          <a:xfrm>
            <a:off x="9550400" y="5461000"/>
            <a:ext cx="2032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طَائِرَة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B3798074-ECBF-437F-ACA7-AEA05B23C227}"/>
              </a:ext>
            </a:extLst>
          </p:cNvPr>
          <p:cNvSpPr/>
          <p:nvPr/>
        </p:nvSpPr>
        <p:spPr>
          <a:xfrm>
            <a:off x="6902536" y="5461000"/>
            <a:ext cx="2032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قِطَار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مستطيل: زوايا مستديرة 6">
            <a:extLst>
              <a:ext uri="{FF2B5EF4-FFF2-40B4-BE49-F238E27FC236}">
                <a16:creationId xmlns:a16="http://schemas.microsoft.com/office/drawing/2014/main" id="{D682B459-B0B1-4140-BB34-91C7F1DCF903}"/>
              </a:ext>
            </a:extLst>
          </p:cNvPr>
          <p:cNvSpPr/>
          <p:nvPr/>
        </p:nvSpPr>
        <p:spPr>
          <a:xfrm>
            <a:off x="1016000" y="5362353"/>
            <a:ext cx="2032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حَافِلَة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id="{726AD1FA-FF46-4A36-9389-3F38E95AF8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50400" y="1905001"/>
            <a:ext cx="2330536" cy="2261700"/>
          </a:xfrm>
          <a:prstGeom prst="rect">
            <a:avLst/>
          </a:prstGeom>
        </p:spPr>
      </p:pic>
      <p:pic>
        <p:nvPicPr>
          <p:cNvPr id="15" name="صورة 14">
            <a:extLst>
              <a:ext uri="{FF2B5EF4-FFF2-40B4-BE49-F238E27FC236}">
                <a16:creationId xmlns:a16="http://schemas.microsoft.com/office/drawing/2014/main" id="{F9DE5874-9447-46DA-AA8A-2E27274E93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04000" y="1904999"/>
            <a:ext cx="2330536" cy="2261700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7AC19EAA-66C8-465E-8B17-BE9BA19E3D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27035" y="1904999"/>
            <a:ext cx="2032000" cy="2261700"/>
          </a:xfrm>
          <a:prstGeom prst="rect">
            <a:avLst/>
          </a:prstGeom>
        </p:spPr>
      </p:pic>
      <p:sp>
        <p:nvSpPr>
          <p:cNvPr id="10" name="مستطيل: زوايا مستديرة 5">
            <a:extLst>
              <a:ext uri="{FF2B5EF4-FFF2-40B4-BE49-F238E27FC236}">
                <a16:creationId xmlns:a16="http://schemas.microsoft.com/office/drawing/2014/main" id="{3AEF2736-68CC-4C9A-9305-0BB8CA9ECA6D}"/>
              </a:ext>
            </a:extLst>
          </p:cNvPr>
          <p:cNvSpPr/>
          <p:nvPr/>
        </p:nvSpPr>
        <p:spPr>
          <a:xfrm>
            <a:off x="3923708" y="5362353"/>
            <a:ext cx="2032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سيّارة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Resim 7" descr="yol, araba, bina, cadde içeren bir resim&#10;&#10;Açıklama otomatik olarak oluşturuldu">
            <a:extLst>
              <a:ext uri="{FF2B5EF4-FFF2-40B4-BE49-F238E27FC236}">
                <a16:creationId xmlns:a16="http://schemas.microsoft.com/office/drawing/2014/main" id="{2BEA5A5D-7878-482B-B3E0-AF42706E5C5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899" y="1904998"/>
            <a:ext cx="2641600" cy="2261700"/>
          </a:xfrm>
          <a:prstGeom prst="rect">
            <a:avLst/>
          </a:prstGeom>
        </p:spPr>
      </p:pic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F4DB550-B918-7D4E-96FE-EA7E01988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339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539618C-6ADD-4DAE-81CE-DB10326B6DFC}"/>
              </a:ext>
            </a:extLst>
          </p:cNvPr>
          <p:cNvSpPr/>
          <p:nvPr/>
        </p:nvSpPr>
        <p:spPr>
          <a:xfrm>
            <a:off x="9686926" y="5438775"/>
            <a:ext cx="23033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533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سيَّارة</a:t>
            </a:r>
            <a:r>
              <a:rPr lang="ar-SA" sz="4533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 أُجْرة</a:t>
            </a:r>
            <a:endParaRPr lang="en-US" sz="4533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F1EA807-221C-465A-B502-36BA0F29F25F}"/>
              </a:ext>
            </a:extLst>
          </p:cNvPr>
          <p:cNvSpPr/>
          <p:nvPr/>
        </p:nvSpPr>
        <p:spPr>
          <a:xfrm>
            <a:off x="2973012" y="5438775"/>
            <a:ext cx="2553104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267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دَرَّاجة</a:t>
            </a:r>
            <a:endParaRPr lang="en-US" sz="4267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D7E8832A-760A-4BAC-9B0F-BCC2D120FA6A}"/>
              </a:ext>
            </a:extLst>
          </p:cNvPr>
          <p:cNvSpPr/>
          <p:nvPr/>
        </p:nvSpPr>
        <p:spPr>
          <a:xfrm>
            <a:off x="99397" y="5438775"/>
            <a:ext cx="2339736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267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دَرَّاجة</a:t>
            </a:r>
            <a:r>
              <a:rPr lang="ar-SA" sz="4267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ٌ</a:t>
            </a:r>
            <a:r>
              <a:rPr lang="ar-QA" sz="4267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نَارِيَّة</a:t>
            </a:r>
            <a:endParaRPr lang="en-US" sz="4267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79D071B2-F499-45EA-9FE3-E1FFF16FBF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48001" y="1968501"/>
            <a:ext cx="2336800" cy="2019300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831099EF-202D-46E4-A12B-146A51D745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201733" y="1905001"/>
            <a:ext cx="2135068" cy="2044700"/>
          </a:xfrm>
          <a:prstGeom prst="rect">
            <a:avLst/>
          </a:prstGeo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345C27AC-12F9-4DF1-8CE6-B1DE183D8531}"/>
              </a:ext>
            </a:extLst>
          </p:cNvPr>
          <p:cNvSpPr txBox="1"/>
          <p:nvPr/>
        </p:nvSpPr>
        <p:spPr>
          <a:xfrm>
            <a:off x="959797" y="6984672"/>
            <a:ext cx="5657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hlinkClick r:id="rId5" tooltip="https://commons.wikimedia.org/wiki/File:Honda_V4_Concept_left.jpg"/>
              </a:rPr>
              <a:t>هذه الصورة</a:t>
            </a:r>
            <a:r>
              <a:rPr lang="en-US" sz="1200"/>
              <a:t> بواسطة كاتب غير معروف مرخصة بالاسم </a:t>
            </a:r>
            <a:r>
              <a:rPr lang="en-US" sz="1200">
                <a:hlinkClick r:id="rId6" tooltip="https://creativecommons.org/licenses/by-sa/3.0/"/>
              </a:rPr>
              <a:t>CC BY-SA</a:t>
            </a:r>
            <a:endParaRPr lang="en-US" sz="1200"/>
          </a:p>
        </p:txBody>
      </p:sp>
      <p:pic>
        <p:nvPicPr>
          <p:cNvPr id="8" name="Resim 7" descr="çizim içeren bir resim&#10;&#10;Açıklama otomatik olarak oluşturuldu">
            <a:extLst>
              <a:ext uri="{FF2B5EF4-FFF2-40B4-BE49-F238E27FC236}">
                <a16:creationId xmlns:a16="http://schemas.microsoft.com/office/drawing/2014/main" id="{B1B63999-41C1-4519-AB4A-E4B3E1F344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87" y="1968499"/>
            <a:ext cx="2436781" cy="2019300"/>
          </a:xfrm>
          <a:prstGeom prst="rect">
            <a:avLst/>
          </a:prstGeom>
        </p:spPr>
      </p:pic>
      <p:pic>
        <p:nvPicPr>
          <p:cNvPr id="12" name="Resim 11" descr="su, açık hava, vapur, gemi içeren bir resim&#10;&#10;Açıklama otomatik olarak oluşturuldu">
            <a:extLst>
              <a:ext uri="{FF2B5EF4-FFF2-40B4-BE49-F238E27FC236}">
                <a16:creationId xmlns:a16="http://schemas.microsoft.com/office/drawing/2014/main" id="{9E524EC1-F187-4D66-B615-068C74FB54D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870" y="1968499"/>
            <a:ext cx="2622548" cy="2019300"/>
          </a:xfrm>
          <a:prstGeom prst="rect">
            <a:avLst/>
          </a:prstGeom>
        </p:spPr>
      </p:pic>
      <p:sp>
        <p:nvSpPr>
          <p:cNvPr id="16" name="مستطيل: زوايا مستديرة 3">
            <a:extLst>
              <a:ext uri="{FF2B5EF4-FFF2-40B4-BE49-F238E27FC236}">
                <a16:creationId xmlns:a16="http://schemas.microsoft.com/office/drawing/2014/main" id="{0C42E5BD-7510-4FF1-A4B2-6E82D8248B58}"/>
              </a:ext>
            </a:extLst>
          </p:cNvPr>
          <p:cNvSpPr/>
          <p:nvPr/>
        </p:nvSpPr>
        <p:spPr>
          <a:xfrm>
            <a:off x="6442150" y="5438775"/>
            <a:ext cx="23033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533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سَ</a:t>
            </a:r>
            <a:r>
              <a:rPr lang="ar-SA" sz="4533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ف</a:t>
            </a:r>
            <a:r>
              <a:rPr lang="ar-QA" sz="4533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ي</a:t>
            </a:r>
            <a:r>
              <a:rPr lang="ar-SA" sz="4533" b="1" dirty="0" err="1">
                <a:latin typeface="Sakkal Majalla" panose="02000000000000000000" pitchFamily="2" charset="-78"/>
                <a:cs typeface="Sakkal Majalla" panose="02000000000000000000" pitchFamily="2" charset="-78"/>
              </a:rPr>
              <a:t>نَة</a:t>
            </a:r>
            <a:endParaRPr lang="en-US" sz="4533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04454365-F46D-734F-98F4-9A3EF819C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81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0539618C-6ADD-4DAE-81CE-DB10326B6DFC}"/>
              </a:ext>
            </a:extLst>
          </p:cNvPr>
          <p:cNvSpPr/>
          <p:nvPr/>
        </p:nvSpPr>
        <p:spPr>
          <a:xfrm>
            <a:off x="6828974" y="3719284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كيْفَ تذهبينَ إلى الـمَكْتبةِ 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3" name="مستطيل: زوايا مستديرة 3">
            <a:extLst>
              <a:ext uri="{FF2B5EF4-FFF2-40B4-BE49-F238E27FC236}">
                <a16:creationId xmlns:a16="http://schemas.microsoft.com/office/drawing/2014/main" id="{CCDBF578-0BEF-4288-8AF1-EBAF0806A97A}"/>
              </a:ext>
            </a:extLst>
          </p:cNvPr>
          <p:cNvSpPr/>
          <p:nvPr/>
        </p:nvSpPr>
        <p:spPr>
          <a:xfrm>
            <a:off x="6828974" y="2195284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كيْفَ تذهبُ إلى الجامعةِ 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7" name="مستطيل: زوايا مستديرة 3">
            <a:extLst>
              <a:ext uri="{FF2B5EF4-FFF2-40B4-BE49-F238E27FC236}">
                <a16:creationId xmlns:a16="http://schemas.microsoft.com/office/drawing/2014/main" id="{3062380D-C12A-436B-B8B4-B50EC0B35620}"/>
              </a:ext>
            </a:extLst>
          </p:cNvPr>
          <p:cNvSpPr/>
          <p:nvPr/>
        </p:nvSpPr>
        <p:spPr>
          <a:xfrm>
            <a:off x="1001215" y="5243284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أذهبُ إلى السّوقِ بالقِطَارِ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8" name="مستطيل: زوايا مستديرة 3">
            <a:extLst>
              <a:ext uri="{FF2B5EF4-FFF2-40B4-BE49-F238E27FC236}">
                <a16:creationId xmlns:a16="http://schemas.microsoft.com/office/drawing/2014/main" id="{7A2C520F-72A1-4772-8B46-95DC4FCFED88}"/>
              </a:ext>
            </a:extLst>
          </p:cNvPr>
          <p:cNvSpPr/>
          <p:nvPr/>
        </p:nvSpPr>
        <p:spPr>
          <a:xfrm>
            <a:off x="1001215" y="3649433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أذهبُ إلى المكتبةِ بالسيارة</a:t>
            </a:r>
            <a:endParaRPr lang="en-US" sz="32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مستطيل: زوايا مستديرة 3">
            <a:extLst>
              <a:ext uri="{FF2B5EF4-FFF2-40B4-BE49-F238E27FC236}">
                <a16:creationId xmlns:a16="http://schemas.microsoft.com/office/drawing/2014/main" id="{ABAEF724-508C-411E-8414-BD114844C351}"/>
              </a:ext>
            </a:extLst>
          </p:cNvPr>
          <p:cNvSpPr/>
          <p:nvPr/>
        </p:nvSpPr>
        <p:spPr>
          <a:xfrm>
            <a:off x="1037774" y="2160359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أَذْهبُ إلى الجامعةِ بِالحافِلةِ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مستطيل: زوايا مستديرة 3">
            <a:extLst>
              <a:ext uri="{FF2B5EF4-FFF2-40B4-BE49-F238E27FC236}">
                <a16:creationId xmlns:a16="http://schemas.microsoft.com/office/drawing/2014/main" id="{274C314B-5467-415E-B3E8-C3A971EB06F1}"/>
              </a:ext>
            </a:extLst>
          </p:cNvPr>
          <p:cNvSpPr/>
          <p:nvPr/>
        </p:nvSpPr>
        <p:spPr>
          <a:xfrm>
            <a:off x="6828972" y="5243284"/>
            <a:ext cx="4640143" cy="882651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كيْفَ تذهبينَ إلى الـسُّوقِ؟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FA60F675-2E9A-BB4B-8A6A-03904FA75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08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مستطيل: زوايا مستديرة 19">
            <a:extLst>
              <a:ext uri="{FF2B5EF4-FFF2-40B4-BE49-F238E27FC236}">
                <a16:creationId xmlns:a16="http://schemas.microsoft.com/office/drawing/2014/main" id="{4B71BC49-CE9E-4CB1-BBA8-DB4561A6CC8C}"/>
              </a:ext>
            </a:extLst>
          </p:cNvPr>
          <p:cNvSpPr/>
          <p:nvPr/>
        </p:nvSpPr>
        <p:spPr>
          <a:xfrm>
            <a:off x="9606188" y="4064031"/>
            <a:ext cx="1606549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مَركزُ</a:t>
            </a:r>
            <a:r>
              <a:rPr lang="ar-Q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المَدِينَة</a:t>
            </a:r>
            <a:endParaRPr lang="en-US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9CAD5711-AECD-47C7-9DEF-BE6CF1E08825}"/>
              </a:ext>
            </a:extLst>
          </p:cNvPr>
          <p:cNvSpPr/>
          <p:nvPr/>
        </p:nvSpPr>
        <p:spPr>
          <a:xfrm>
            <a:off x="1030515" y="4045279"/>
            <a:ext cx="17272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مَركزُ</a:t>
            </a:r>
            <a:r>
              <a:rPr lang="ar-QA" sz="24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الشُّرْطَة</a:t>
            </a:r>
            <a:endParaRPr lang="en-US" sz="24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4" name="Resim 3" descr="bina, açık hava, cadde, şehir içeren bir resim&#10;&#10;Açıklama otomatik olarak oluşturuldu">
            <a:extLst>
              <a:ext uri="{FF2B5EF4-FFF2-40B4-BE49-F238E27FC236}">
                <a16:creationId xmlns:a16="http://schemas.microsoft.com/office/drawing/2014/main" id="{CBF8C92C-375E-46C2-AAF9-7AEEB10B0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4813" y="250460"/>
            <a:ext cx="3289300" cy="2463800"/>
          </a:xfrm>
          <a:prstGeom prst="rect">
            <a:avLst/>
          </a:prstGeom>
        </p:spPr>
      </p:pic>
      <p:sp>
        <p:nvSpPr>
          <p:cNvPr id="10" name="مستطيل: زوايا مستديرة 19">
            <a:extLst>
              <a:ext uri="{FF2B5EF4-FFF2-40B4-BE49-F238E27FC236}">
                <a16:creationId xmlns:a16="http://schemas.microsoft.com/office/drawing/2014/main" id="{64C391F5-7D9A-4FF6-A34C-6C4DE760DBC0}"/>
              </a:ext>
            </a:extLst>
          </p:cNvPr>
          <p:cNvSpPr/>
          <p:nvPr/>
        </p:nvSpPr>
        <p:spPr>
          <a:xfrm>
            <a:off x="6743700" y="5399218"/>
            <a:ext cx="53340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بيتُنا قريبٌ مِن 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وَسَط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المَدِينَة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6" name="Resim 5" descr="bina, açık hava, araba, yol içeren bir resim&#10;&#10;Açıklama otomatik olarak oluşturuldu">
            <a:extLst>
              <a:ext uri="{FF2B5EF4-FFF2-40B4-BE49-F238E27FC236}">
                <a16:creationId xmlns:a16="http://schemas.microsoft.com/office/drawing/2014/main" id="{0DC8AB52-8F4C-4939-92C7-65C14092B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90" y="388196"/>
            <a:ext cx="3581400" cy="2412449"/>
          </a:xfrm>
          <a:prstGeom prst="rect">
            <a:avLst/>
          </a:prstGeom>
        </p:spPr>
      </p:pic>
      <p:sp>
        <p:nvSpPr>
          <p:cNvPr id="13" name="مستطيل: زوايا مستديرة 21">
            <a:extLst>
              <a:ext uri="{FF2B5EF4-FFF2-40B4-BE49-F238E27FC236}">
                <a16:creationId xmlns:a16="http://schemas.microsoft.com/office/drawing/2014/main" id="{06745FAA-E19D-4E8E-A32B-6BC98819551E}"/>
              </a:ext>
            </a:extLst>
          </p:cNvPr>
          <p:cNvSpPr/>
          <p:nvPr/>
        </p:nvSpPr>
        <p:spPr>
          <a:xfrm>
            <a:off x="0" y="5335578"/>
            <a:ext cx="57404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قِسْم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الشُّرْطَة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 خلفَ المدْرَسةِ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4" name="مستطيل: زوايا مستديرة 19">
            <a:extLst>
              <a:ext uri="{FF2B5EF4-FFF2-40B4-BE49-F238E27FC236}">
                <a16:creationId xmlns:a16="http://schemas.microsoft.com/office/drawing/2014/main" id="{4DF91E95-8C9F-4774-B19A-61B07B329D72}"/>
              </a:ext>
            </a:extLst>
          </p:cNvPr>
          <p:cNvSpPr/>
          <p:nvPr/>
        </p:nvSpPr>
        <p:spPr>
          <a:xfrm>
            <a:off x="8885463" y="2989269"/>
            <a:ext cx="30480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وَسَط المَدِينَة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5" name="مستطيل: زوايا مستديرة 19">
            <a:extLst>
              <a:ext uri="{FF2B5EF4-FFF2-40B4-BE49-F238E27FC236}">
                <a16:creationId xmlns:a16="http://schemas.microsoft.com/office/drawing/2014/main" id="{ED8D08F0-E08D-400F-B62D-062DA16E4EA3}"/>
              </a:ext>
            </a:extLst>
          </p:cNvPr>
          <p:cNvSpPr/>
          <p:nvPr/>
        </p:nvSpPr>
        <p:spPr>
          <a:xfrm>
            <a:off x="370115" y="2839402"/>
            <a:ext cx="30480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ق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ِسْم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الشُّرْطَة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D3463916-54AC-224A-84FF-EC7BD88E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10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5B051DE-84EF-40D6-BBC5-79F64E34C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32800" y="-4135"/>
            <a:ext cx="3623733" cy="3556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FCD0682-0CD6-42A7-BF0B-6C0D479AD49F}"/>
              </a:ext>
            </a:extLst>
          </p:cNvPr>
          <p:cNvSpPr/>
          <p:nvPr/>
        </p:nvSpPr>
        <p:spPr>
          <a:xfrm>
            <a:off x="9144000" y="4038600"/>
            <a:ext cx="20320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سُوق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A75333A2-92D0-4DBD-9014-3548176995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673601" y="220504"/>
            <a:ext cx="3208497" cy="3208497"/>
          </a:xfrm>
          <a:prstGeom prst="rect">
            <a:avLst/>
          </a:prstGeom>
        </p:spPr>
      </p:pic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2F03426E-9F6F-4A80-A00D-8630EA8922D9}"/>
              </a:ext>
            </a:extLst>
          </p:cNvPr>
          <p:cNvSpPr/>
          <p:nvPr/>
        </p:nvSpPr>
        <p:spPr>
          <a:xfrm>
            <a:off x="5211048" y="3937000"/>
            <a:ext cx="21336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زَاوِيَة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pic>
        <p:nvPicPr>
          <p:cNvPr id="1026" name="Picture 2" descr="من كان مؤسس صالة رياضية واحدة. افتتاح أول صالة رياضية نسائية">
            <a:extLst>
              <a:ext uri="{FF2B5EF4-FFF2-40B4-BE49-F238E27FC236}">
                <a16:creationId xmlns:a16="http://schemas.microsoft.com/office/drawing/2014/main" id="{5EF7BA17-F697-4123-85D0-2578261D7F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908049"/>
            <a:ext cx="3759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4BD922F0-851E-4088-AEFF-1CE169F4AC07}"/>
              </a:ext>
            </a:extLst>
          </p:cNvPr>
          <p:cNvSpPr/>
          <p:nvPr/>
        </p:nvSpPr>
        <p:spPr>
          <a:xfrm>
            <a:off x="812800" y="4005608"/>
            <a:ext cx="3048000" cy="98038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زَاوِيَة الشَّارِع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56FD8A27-0980-634E-8C75-1C37B75AE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121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B5B051DE-84EF-40D6-BBC5-79F64E34C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432800" y="2413000"/>
            <a:ext cx="3623733" cy="3556000"/>
          </a:xfrm>
          <a:prstGeom prst="rect">
            <a:avLst/>
          </a:prstGeom>
        </p:spPr>
      </p:pic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FCD0682-0CD6-42A7-BF0B-6C0D479AD49F}"/>
              </a:ext>
            </a:extLst>
          </p:cNvPr>
          <p:cNvSpPr/>
          <p:nvPr/>
        </p:nvSpPr>
        <p:spPr>
          <a:xfrm>
            <a:off x="5730875" y="1250945"/>
            <a:ext cx="38608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أين ال</a:t>
            </a:r>
            <a:r>
              <a:rPr lang="ar-Q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سوق</a:t>
            </a:r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 ؟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4BD922F0-851E-4088-AEFF-1CE169F4AC07}"/>
              </a:ext>
            </a:extLst>
          </p:cNvPr>
          <p:cNvSpPr/>
          <p:nvPr/>
        </p:nvSpPr>
        <p:spPr>
          <a:xfrm>
            <a:off x="1463675" y="2792759"/>
            <a:ext cx="6197600" cy="2572992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السُّوق في وَسَطِ المَدينةِ</a:t>
            </a:r>
          </a:p>
          <a:p>
            <a:pPr algn="ctr" rtl="1"/>
            <a:endParaRPr lang="ar-SA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SA" sz="48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السُّوقُ قريبٌ مِن قِسْمِ الشُّرطةِ</a:t>
            </a:r>
            <a:endParaRPr lang="en-US" sz="48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D8F79C5-2697-D845-BE5F-DCCA3F4FD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30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: زوايا مستديرة 5">
            <a:extLst>
              <a:ext uri="{FF2B5EF4-FFF2-40B4-BE49-F238E27FC236}">
                <a16:creationId xmlns:a16="http://schemas.microsoft.com/office/drawing/2014/main" id="{3FCD0682-0CD6-42A7-BF0B-6C0D479AD49F}"/>
              </a:ext>
            </a:extLst>
          </p:cNvPr>
          <p:cNvSpPr/>
          <p:nvPr/>
        </p:nvSpPr>
        <p:spPr>
          <a:xfrm>
            <a:off x="8051800" y="1962144"/>
            <a:ext cx="38608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أين تَسْكُنُ بالضبط؟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4BD922F0-851E-4088-AEFF-1CE169F4AC07}"/>
              </a:ext>
            </a:extLst>
          </p:cNvPr>
          <p:cNvSpPr/>
          <p:nvPr/>
        </p:nvSpPr>
        <p:spPr>
          <a:xfrm>
            <a:off x="1219200" y="1193801"/>
            <a:ext cx="6197600" cy="2133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أسْكُنُ في وَسَطِ الـمَدينةِ أمامَ الـمَكْتبةِ</a:t>
            </a:r>
          </a:p>
          <a:p>
            <a:pPr algn="ctr" rtl="1"/>
            <a:endParaRPr lang="ar-SA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أسْكُنُ في بِناءٍ شَمالَ قِسْمِ الشُّرْطَةِ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5" name="مستطيل: زوايا مستديرة 11">
            <a:extLst>
              <a:ext uri="{FF2B5EF4-FFF2-40B4-BE49-F238E27FC236}">
                <a16:creationId xmlns:a16="http://schemas.microsoft.com/office/drawing/2014/main" id="{94374D86-E77E-4D78-A8C8-18BA49A59BF3}"/>
              </a:ext>
            </a:extLst>
          </p:cNvPr>
          <p:cNvSpPr/>
          <p:nvPr/>
        </p:nvSpPr>
        <p:spPr>
          <a:xfrm>
            <a:off x="1016000" y="4038600"/>
            <a:ext cx="6197600" cy="21336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السّاعة التَّاسِعَةُ</a:t>
            </a:r>
          </a:p>
          <a:p>
            <a:pPr algn="ctr" rtl="1"/>
            <a:endParaRPr lang="ar-SA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السَّاعةُ العاشِرَةُ والنِّصفُ</a:t>
            </a:r>
          </a:p>
        </p:txBody>
      </p:sp>
      <p:sp>
        <p:nvSpPr>
          <p:cNvPr id="7" name="مستطيل: زوايا مستديرة 5">
            <a:extLst>
              <a:ext uri="{FF2B5EF4-FFF2-40B4-BE49-F238E27FC236}">
                <a16:creationId xmlns:a16="http://schemas.microsoft.com/office/drawing/2014/main" id="{EC05F64E-D87D-4311-B7E8-E63C0E06B3AA}"/>
              </a:ext>
            </a:extLst>
          </p:cNvPr>
          <p:cNvSpPr/>
          <p:nvPr/>
        </p:nvSpPr>
        <p:spPr>
          <a:xfrm>
            <a:off x="8128000" y="4244975"/>
            <a:ext cx="3860800" cy="9144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latin typeface="Sakkal Majalla" panose="02000000000000000000" pitchFamily="2" charset="-78"/>
                <a:cs typeface="Sakkal Majalla" panose="02000000000000000000" pitchFamily="2" charset="-78"/>
              </a:rPr>
              <a:t>كَمِ السّاعةُ بالضبط؟</a:t>
            </a:r>
            <a:endParaRPr lang="en-US" sz="3200" b="1" dirty="0"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3F82450-7475-B04E-A828-DC48F7547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27806"/>
            <a:ext cx="2743200" cy="365125"/>
          </a:xfrm>
        </p:spPr>
        <p:txBody>
          <a:bodyPr/>
          <a:lstStyle/>
          <a:p>
            <a:fld id="{C8784B88-F3D9-6A4F-9660-1A0A1E561ED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59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256195-4436-3443-B88C-5FB00903E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400" y="1073150"/>
            <a:ext cx="9093200" cy="471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184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041EBA-521F-8C49-A196-0F608236A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635413-FF51-5A41-8970-736C422D4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1622" y="329926"/>
            <a:ext cx="877570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37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76E5FB-B77E-0C43-81BE-841EB36BA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84B88-F3D9-6A4F-9660-1A0A1E561ED7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FC7A04-D5C0-0245-9146-ECA901D87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495" y="920663"/>
            <a:ext cx="7525011" cy="501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61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</TotalTime>
  <Words>141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Sakkal Majalla</vt:lpstr>
      <vt:lpstr>Office Theme</vt:lpstr>
      <vt:lpstr>Transportation (1) المُوَاصَلات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Amro Ibrahim</dc:creator>
  <cp:keywords/>
  <dc:description/>
  <cp:lastModifiedBy>Dr. Ehab ATTA</cp:lastModifiedBy>
  <cp:revision>41</cp:revision>
  <dcterms:created xsi:type="dcterms:W3CDTF">2020-09-13T16:40:33Z</dcterms:created>
  <dcterms:modified xsi:type="dcterms:W3CDTF">2026-10-17T16:50:48Z</dcterms:modified>
  <cp:category/>
</cp:coreProperties>
</file>