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72" r:id="rId3"/>
    <p:sldId id="274" r:id="rId4"/>
    <p:sldId id="366" r:id="rId5"/>
    <p:sldId id="349" r:id="rId6"/>
    <p:sldId id="367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369" r:id="rId15"/>
    <p:sldId id="370" r:id="rId16"/>
    <p:sldId id="371" r:id="rId17"/>
    <p:sldId id="372" r:id="rId18"/>
    <p:sldId id="373" r:id="rId19"/>
    <p:sldId id="374" r:id="rId20"/>
    <p:sldId id="25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3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1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161E – Arabic Curriculum – Lecture No. </a:t>
            </a:r>
            <a:r>
              <a:rPr lang="ar-EG" sz="1800" b="1" dirty="0"/>
              <a:t>8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73850-9D85-2A4A-B6B7-456EA1583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r.wikipedia.org/wiki/%D8%AC%D8%BA%D8%B1%D8%A7%D9%81%D9%8A%D8%A7_%D8%AA%D8%B1%D9%83%D9%8A%D8%A7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Transportation (</a:t>
            </a:r>
            <a:r>
              <a:rPr lang="ar-EG" dirty="0"/>
              <a:t>2</a:t>
            </a:r>
            <a:r>
              <a:rPr lang="en-US" dirty="0"/>
              <a:t>)</a:t>
            </a:r>
            <a:br>
              <a:rPr lang="ar-EG" dirty="0"/>
            </a:br>
            <a:r>
              <a:rPr lang="ar-EG" dirty="0"/>
              <a:t>المُوَاصَلات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3104F5-ABEB-439E-AAB0-24E68A869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E82D7A-7E98-4F28-8C0A-721C73DB6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390" y="824369"/>
            <a:ext cx="7763220" cy="520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30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3104F5-ABEB-439E-AAB0-24E68A869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874873-96AF-4620-8E00-E8C76E4AB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22" y="1129229"/>
            <a:ext cx="7219956" cy="45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31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54C7D4-7409-074F-9894-4B223C009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B2C29-C7B6-5C47-839A-41BECA0CE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0"/>
            <a:ext cx="8512629" cy="638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65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BF86D01-2902-4AE2-BDB5-4219B90576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5400"/>
            <a:ext cx="1254068" cy="711200"/>
          </a:xfrm>
          <a:prstGeom prst="rect">
            <a:avLst/>
          </a:prstGeom>
          <a:ln>
            <a:noFill/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059AFAF-16FB-4AC9-A63C-D9137F112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600201" y="1324474"/>
            <a:ext cx="9097124" cy="4188381"/>
          </a:xfrm>
          <a:prstGeom prst="rect">
            <a:avLst/>
          </a:prstGeom>
        </p:spPr>
      </p:pic>
      <p:sp>
        <p:nvSpPr>
          <p:cNvPr id="6" name="سهم: لأسفل 5">
            <a:extLst>
              <a:ext uri="{FF2B5EF4-FFF2-40B4-BE49-F238E27FC236}">
                <a16:creationId xmlns:a16="http://schemas.microsoft.com/office/drawing/2014/main" id="{D34A40A7-8B9E-4121-973A-5E0F11336B01}"/>
              </a:ext>
            </a:extLst>
          </p:cNvPr>
          <p:cNvSpPr/>
          <p:nvPr/>
        </p:nvSpPr>
        <p:spPr>
          <a:xfrm>
            <a:off x="5892800" y="5512853"/>
            <a:ext cx="711200" cy="11938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سهم: لأسفل 7">
            <a:extLst>
              <a:ext uri="{FF2B5EF4-FFF2-40B4-BE49-F238E27FC236}">
                <a16:creationId xmlns:a16="http://schemas.microsoft.com/office/drawing/2014/main" id="{8C0B3912-532C-475C-B930-4071DD489691}"/>
              </a:ext>
            </a:extLst>
          </p:cNvPr>
          <p:cNvSpPr/>
          <p:nvPr/>
        </p:nvSpPr>
        <p:spPr>
          <a:xfrm rot="10800000">
            <a:off x="5740400" y="130672"/>
            <a:ext cx="711200" cy="11938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سهم: لأسفل 9">
            <a:extLst>
              <a:ext uri="{FF2B5EF4-FFF2-40B4-BE49-F238E27FC236}">
                <a16:creationId xmlns:a16="http://schemas.microsoft.com/office/drawing/2014/main" id="{AFE8804A-8C70-476D-964D-FFEA9354A311}"/>
              </a:ext>
            </a:extLst>
          </p:cNvPr>
          <p:cNvSpPr/>
          <p:nvPr/>
        </p:nvSpPr>
        <p:spPr>
          <a:xfrm rot="5400000">
            <a:off x="647700" y="2709957"/>
            <a:ext cx="711200" cy="11938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سهم: لأسفل 11">
            <a:extLst>
              <a:ext uri="{FF2B5EF4-FFF2-40B4-BE49-F238E27FC236}">
                <a16:creationId xmlns:a16="http://schemas.microsoft.com/office/drawing/2014/main" id="{62859A90-57DB-4D20-9505-830DCDF7C499}"/>
              </a:ext>
            </a:extLst>
          </p:cNvPr>
          <p:cNvSpPr/>
          <p:nvPr/>
        </p:nvSpPr>
        <p:spPr>
          <a:xfrm rot="16200000">
            <a:off x="10938624" y="2709957"/>
            <a:ext cx="711200" cy="11938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4CBD8416-2769-435F-98CE-F7A58CC16ABB}"/>
              </a:ext>
            </a:extLst>
          </p:cNvPr>
          <p:cNvSpPr/>
          <p:nvPr/>
        </p:nvSpPr>
        <p:spPr>
          <a:xfrm>
            <a:off x="7112000" y="584200"/>
            <a:ext cx="1828800" cy="6096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شَمَال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F1D4FBE7-660D-4B1D-B787-C8B4A471B0D3}"/>
              </a:ext>
            </a:extLst>
          </p:cNvPr>
          <p:cNvSpPr/>
          <p:nvPr/>
        </p:nvSpPr>
        <p:spPr>
          <a:xfrm>
            <a:off x="-18903" y="2276321"/>
            <a:ext cx="1828800" cy="6096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غَرْب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8BCA0307-1148-4786-9455-C4B0C3A0F975}"/>
              </a:ext>
            </a:extLst>
          </p:cNvPr>
          <p:cNvSpPr/>
          <p:nvPr/>
        </p:nvSpPr>
        <p:spPr>
          <a:xfrm>
            <a:off x="10337209" y="1971521"/>
            <a:ext cx="1828800" cy="6096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شَرْق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328C292D-421E-455B-9114-3750C1A49CD0}"/>
              </a:ext>
            </a:extLst>
          </p:cNvPr>
          <p:cNvSpPr/>
          <p:nvPr/>
        </p:nvSpPr>
        <p:spPr>
          <a:xfrm>
            <a:off x="6705600" y="5858245"/>
            <a:ext cx="1828800" cy="6096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جَنُوب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DAA9C4BF-BDB3-3546-B26A-EEA5400C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15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5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825CBE-D45D-604A-B577-15FD6424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CAB005-35ED-7249-89DA-062059723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83772"/>
            <a:ext cx="9029699" cy="515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25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41EBA-521F-8C49-A196-0F608236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DADE74-5BC4-4B43-BAF4-81DA98492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0" y="2000250"/>
            <a:ext cx="75184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29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41EBA-521F-8C49-A196-0F608236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89CC66-B691-4640-9A65-17F9B8593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2139950"/>
            <a:ext cx="74295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23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41EBA-521F-8C49-A196-0F608236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613EAD-8820-9C4F-A1EB-373341390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900" y="2190750"/>
            <a:ext cx="74422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44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41EBA-521F-8C49-A196-0F608236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9C7272-B26F-6642-9430-CA38CA4E5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0" y="2203450"/>
            <a:ext cx="73660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41EBA-521F-8C49-A196-0F608236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98391B-84D2-0A41-A7AD-20C47BFA0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0" y="2012950"/>
            <a:ext cx="7302500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5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41EBA-521F-8C49-A196-0F608236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533742-0254-2749-BE5B-63A605DFA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900" y="2482850"/>
            <a:ext cx="64262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13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41EBA-521F-8C49-A196-0F608236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9C741B-BC25-43CF-A22B-BC02D83A6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527" y="78655"/>
            <a:ext cx="10802858" cy="638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52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EAC3D-8F30-4E0C-9AB3-4D6BE2CC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6417B2-24BA-4923-9693-A5E3EE41B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196" y="1723937"/>
            <a:ext cx="6953607" cy="34101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8AA8CB-CF19-46DF-B062-A90401BC1FC9}"/>
              </a:ext>
            </a:extLst>
          </p:cNvPr>
          <p:cNvSpPr txBox="1"/>
          <p:nvPr/>
        </p:nvSpPr>
        <p:spPr>
          <a:xfrm rot="19881387">
            <a:off x="-98713" y="899864"/>
            <a:ext cx="3903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ابحث عن 5 فروق بين الصورتين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2475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EAC3D-8F30-4E0C-9AB3-4D6BE2CC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9C2C3-12C0-4D7C-B4A6-41618FA7E0A2}"/>
              </a:ext>
            </a:extLst>
          </p:cNvPr>
          <p:cNvSpPr txBox="1"/>
          <p:nvPr/>
        </p:nvSpPr>
        <p:spPr>
          <a:xfrm rot="19881387">
            <a:off x="-98713" y="899864"/>
            <a:ext cx="3903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ابحث عن 5 فروق بين الصورتين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D8DFF7-BA0B-4C46-AA15-946967291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546" y="1730287"/>
            <a:ext cx="6940907" cy="339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96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EAC3D-8F30-4E0C-9AB3-4D6BE2CC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9C2C3-12C0-4D7C-B4A6-41618FA7E0A2}"/>
              </a:ext>
            </a:extLst>
          </p:cNvPr>
          <p:cNvSpPr txBox="1"/>
          <p:nvPr/>
        </p:nvSpPr>
        <p:spPr>
          <a:xfrm rot="19881387">
            <a:off x="-98713" y="899864"/>
            <a:ext cx="3903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ابحث عن 5 فروق بين الصورتين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95D21-24D2-4017-BCCF-8ED5F2C27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970" y="1720762"/>
            <a:ext cx="6998060" cy="341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97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EAC3D-8F30-4E0C-9AB3-4D6BE2CC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9C2C3-12C0-4D7C-B4A6-41618FA7E0A2}"/>
              </a:ext>
            </a:extLst>
          </p:cNvPr>
          <p:cNvSpPr txBox="1"/>
          <p:nvPr/>
        </p:nvSpPr>
        <p:spPr>
          <a:xfrm rot="19881387">
            <a:off x="-98713" y="899864"/>
            <a:ext cx="3903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ابحث عن 5 فروق بين الصورتين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FB6D60-4213-4CE5-BD66-48C9AD1C3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247" y="1742988"/>
            <a:ext cx="6915505" cy="337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65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EAC3D-8F30-4E0C-9AB3-4D6BE2CC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9C2C3-12C0-4D7C-B4A6-41618FA7E0A2}"/>
              </a:ext>
            </a:extLst>
          </p:cNvPr>
          <p:cNvSpPr txBox="1"/>
          <p:nvPr/>
        </p:nvSpPr>
        <p:spPr>
          <a:xfrm rot="19881387">
            <a:off x="-98713" y="899864"/>
            <a:ext cx="3903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ابحث عن 5 فروق بين الصورتين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7C32BE-6A40-43EA-952F-796719573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196" y="1720762"/>
            <a:ext cx="6953607" cy="341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80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EAC3D-8F30-4E0C-9AB3-4D6BE2CC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9C2C3-12C0-4D7C-B4A6-41618FA7E0A2}"/>
              </a:ext>
            </a:extLst>
          </p:cNvPr>
          <p:cNvSpPr txBox="1"/>
          <p:nvPr/>
        </p:nvSpPr>
        <p:spPr>
          <a:xfrm rot="19881387">
            <a:off x="-98713" y="899864"/>
            <a:ext cx="3903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حدد اتجاهًا واحدًا في كل خريطة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3A99A1-A453-42D4-BCF2-2F5A10B60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550" y="1602953"/>
            <a:ext cx="8788900" cy="479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2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76E5FB-B77E-0C43-81BE-841EB36B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FC7A04-D5C0-0245-9146-ECA901D87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61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70</Words>
  <Application>Microsoft Office PowerPoint</Application>
  <PresentationFormat>Widescreen</PresentationFormat>
  <Paragraphs>32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Sakkal Majalla</vt:lpstr>
      <vt:lpstr>Office Theme</vt:lpstr>
      <vt:lpstr>Transportation (2) المُوَاصَلات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Amro Ibrahim</dc:creator>
  <cp:keywords/>
  <dc:description/>
  <cp:lastModifiedBy>Dr. Ehab ATTA</cp:lastModifiedBy>
  <cp:revision>44</cp:revision>
  <dcterms:created xsi:type="dcterms:W3CDTF">2020-09-13T16:40:33Z</dcterms:created>
  <dcterms:modified xsi:type="dcterms:W3CDTF">2026-10-18T16:25:09Z</dcterms:modified>
  <cp:category/>
</cp:coreProperties>
</file>