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91" r:id="rId3"/>
    <p:sldId id="272" r:id="rId4"/>
    <p:sldId id="293" r:id="rId5"/>
    <p:sldId id="294" r:id="rId6"/>
    <p:sldId id="295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أُسْرَتِي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3- </a:t>
          </a:r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فَوَائِدُ الشَّايِ الأَخْضَرِ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جَزِيرَةُ سُقُطْرَى اليَمَنِيَّة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أَزْهَارٌ عَلَى أَبْوَابِ القُدْس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يَوْمِيّاتُ عائِلَةٍ مَغْرِبِيَّةٍ فِي الحَجْرِ المَنْزِلِيّ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إِعْلَانُ رِحْلَةِ عُمْرَة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رَحِيلُ إمامِ الـمُقْرِئِينَ الشَّيْخِ الطَّبْلاوِيّ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جَزِيرَةُ سُقُطْرَى اليَمَنِيَّة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أُسْرَتِي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>
              <a:latin typeface="Sakkal Majalla" panose="02000000000000000000" pitchFamily="2" charset="-78"/>
              <a:cs typeface="Sakkal Majalla" panose="02000000000000000000" pitchFamily="2" charset="-78"/>
            </a:rPr>
            <a:t>3- </a:t>
          </a: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فَوَائِدُ الشَّايِ الأَخْضَرِ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أَزْهَارٌ عَلَى أَبْوَابِ القُدْس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يَوْمِيّاتُ عائِلَةٍ مَغْرِبِيَّةٍ فِي الحَجْرِ المَنْزِلِيّ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إِعْلَانُ رِحْلَةِ عُمْرَة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رَحِيلُ إمامِ الـمُقْرِئِينَ الشَّيْخِ الطَّبْلاوِيّ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</a:t>
            </a:r>
            <a:r>
              <a:rPr lang="en-US" sz="1800" b="1" dirty="0"/>
              <a:t>261</a:t>
            </a:r>
            <a:r>
              <a:rPr lang="en-CA" sz="1800" b="1" dirty="0"/>
              <a:t>E – Arabic Curriculum – Lecture No. </a:t>
            </a:r>
            <a:r>
              <a:rPr lang="en-US" sz="1800" b="1" dirty="0"/>
              <a:t>4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.aljazeera.net/ar/node/1929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E2C60D-BD7F-48E9-BD86-2BEB0965D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/>
          <a:lstStyle/>
          <a:p>
            <a:pPr rtl="1"/>
            <a:r>
              <a:rPr lang="ar-EG" dirty="0"/>
              <a:t>أُسْرَتِي</a:t>
            </a:r>
            <a:br>
              <a:rPr lang="ar-EG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EF6244D-B575-4278-B46F-897AD0119C25}"/>
              </a:ext>
            </a:extLst>
          </p:cNvPr>
          <p:cNvSpPr/>
          <p:nvPr/>
        </p:nvSpPr>
        <p:spPr>
          <a:xfrm>
            <a:off x="2223052" y="958468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7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DBB92-D982-4AF1-A55F-0E1E57C4D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102" y="683045"/>
            <a:ext cx="6607796" cy="46986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E301C9-63F9-413A-987F-9728D0B4574E}"/>
              </a:ext>
            </a:extLst>
          </p:cNvPr>
          <p:cNvSpPr txBox="1"/>
          <p:nvPr/>
        </p:nvSpPr>
        <p:spPr>
          <a:xfrm>
            <a:off x="3054427" y="5593683"/>
            <a:ext cx="610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https://learning.aljazeera.net/ar/node/19294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BC0E0-3F1D-4884-8F7C-0A8258EB8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B55C6A-8F28-49E9-9DF0-A65BAA30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E428DC-5687-4E29-8B8C-152D9F561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6" y="1961003"/>
            <a:ext cx="12066368" cy="293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89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7F95B6-F702-42D0-B46D-21F9B1983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575C72-069D-43E1-A9D2-BC4598BA3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8D7917-0AAF-432C-9EE8-7065930E5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451" y="298406"/>
            <a:ext cx="3294961" cy="6074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BED823-3CB0-4587-9C41-C32BAD316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30" y="298406"/>
            <a:ext cx="3383727" cy="607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39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D53858-4899-476C-9474-5F5DCBDCF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30AF8A-1848-4731-B57A-6B015974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117E6D-B084-4CB4-8E8E-6AAC5DD2D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117" y="622508"/>
            <a:ext cx="6815766" cy="561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76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61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Sakkal Majalla</vt:lpstr>
      <vt:lpstr>Office Theme</vt:lpstr>
      <vt:lpstr>أُسْرَتِي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55</cp:revision>
  <dcterms:created xsi:type="dcterms:W3CDTF">2020-09-13T16:40:33Z</dcterms:created>
  <dcterms:modified xsi:type="dcterms:W3CDTF">2026-10-02T19:57:16Z</dcterms:modified>
</cp:coreProperties>
</file>