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91" r:id="rId3"/>
    <p:sldId id="275" r:id="rId4"/>
    <p:sldId id="276" r:id="rId5"/>
    <p:sldId id="272" r:id="rId6"/>
    <p:sldId id="273" r:id="rId7"/>
    <p:sldId id="27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أُسْرَتِي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>
              <a:latin typeface="Sakkal Majalla" panose="02000000000000000000" pitchFamily="2" charset="-78"/>
              <a:cs typeface="Sakkal Majalla" panose="02000000000000000000" pitchFamily="2" charset="-78"/>
            </a:rPr>
            <a:t>3- </a:t>
          </a:r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فَوَائِدُ الشَّايِ الأَخْضَرِ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جَزِيرَةُ سُقُطْرَى اليَمَنِيَّة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أَزْهَارٌ عَلَى أَبْوَابِ القُدْس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يَوْمِيّاتُ عائِلَةٍ مَغْرِبِيَّةٍ فِي الحَجْرِ المَنْزِلِيّ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إِعْلَانُ رِحْلَةِ عُمْرَة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7- رَحِيلُ إمامِ الـمُقْرِئِينَ الشَّيْخِ الطَّبْلاوِيّ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جَزِيرَةُ سُقُطْرَى اليَمَنِيَّة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أُسْرَتِي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>
              <a:latin typeface="Sakkal Majalla" panose="02000000000000000000" pitchFamily="2" charset="-78"/>
              <a:cs typeface="Sakkal Majalla" panose="02000000000000000000" pitchFamily="2" charset="-78"/>
            </a:rPr>
            <a:t>3- </a:t>
          </a: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فَوَائِدُ الشَّايِ الأَخْضَرِ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أَزْهَارٌ عَلَى أَبْوَابِ القُدْس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يَوْمِيّاتُ عائِلَةٍ مَغْرِبِيَّةٍ فِي الحَجْرِ المَنْزِلِيّ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إِعْلَانُ رِحْلَةِ عُمْرَة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7- رَحِيلُ إمامِ الـمُقْرِئِينَ الشَّيْخِ الطَّبْلاوِيّ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</a:t>
            </a:r>
            <a:r>
              <a:rPr lang="ar-EG" sz="1800" b="1" dirty="0"/>
              <a:t>2</a:t>
            </a:r>
            <a:r>
              <a:rPr lang="en-CA" sz="1800" b="1" dirty="0"/>
              <a:t>61E – Arabic Curriculum – Lecture No. </a:t>
            </a:r>
            <a:r>
              <a:rPr lang="en-US" sz="1800" b="1" dirty="0"/>
              <a:t>6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.aljazeera.net/ar/articles/pages/21915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78668"/>
            <a:ext cx="9144000" cy="1655762"/>
          </a:xfrm>
        </p:spPr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9FF3719-83F0-4343-95A9-23B8ADCC0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/>
          <a:lstStyle/>
          <a:p>
            <a:pPr rtl="1"/>
            <a:r>
              <a:rPr lang="ar-EG"/>
              <a:t>فَوَائِدُ الشَّايِ الأَخْضَرِ</a:t>
            </a:r>
            <a:br>
              <a:rPr lang="ar-EG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2647E77-C3D3-407D-B938-86BEB6D9411D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EF6244D-B575-4278-B46F-897AD0119C25}"/>
              </a:ext>
            </a:extLst>
          </p:cNvPr>
          <p:cNvSpPr/>
          <p:nvPr/>
        </p:nvSpPr>
        <p:spPr>
          <a:xfrm>
            <a:off x="2223052" y="1883885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7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EDA6BB-FCBF-49B4-B738-5C336ED2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A6C0D5-767C-4466-9176-8ED795054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419" y="1196264"/>
            <a:ext cx="4557361" cy="4664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2426CB-8387-45A6-962B-889E707EE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26" y="1202953"/>
            <a:ext cx="4485144" cy="465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172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EDA6BB-FCBF-49B4-B738-5C336ED2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89DAB2-DCBD-48CC-9DE6-02FDA6200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78906"/>
            <a:ext cx="5029200" cy="623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925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EDA6BB-FCBF-49B4-B738-5C336ED2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98727B-6DF6-47BE-8752-BC1438B68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456" y="1041277"/>
            <a:ext cx="8503087" cy="47754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D48A8B-B1C8-4162-90B0-C10C8F38FB50}"/>
              </a:ext>
            </a:extLst>
          </p:cNvPr>
          <p:cNvSpPr txBox="1"/>
          <p:nvPr/>
        </p:nvSpPr>
        <p:spPr>
          <a:xfrm>
            <a:off x="3054427" y="5913173"/>
            <a:ext cx="6108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https://learning.aljazeera.net/ar/articles/pages/21915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915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EDA6BB-FCBF-49B4-B738-5C336ED2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3190DA-B56C-4058-9C25-4DEFD655C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26" y="1706908"/>
            <a:ext cx="11235002" cy="482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47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62</Words>
  <Application>Microsoft Office PowerPoint</Application>
  <PresentationFormat>Widescreen</PresentationFormat>
  <Paragraphs>17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Sakkal Majalla</vt:lpstr>
      <vt:lpstr>Office Theme</vt:lpstr>
      <vt:lpstr>فَوَائِدُ الشَّايِ الأَخْضَرِ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72</cp:revision>
  <dcterms:created xsi:type="dcterms:W3CDTF">2020-09-13T16:40:33Z</dcterms:created>
  <dcterms:modified xsi:type="dcterms:W3CDTF">2026-10-02T19:57:51Z</dcterms:modified>
</cp:coreProperties>
</file>