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91" r:id="rId3"/>
    <p:sldId id="272" r:id="rId4"/>
    <p:sldId id="273" r:id="rId5"/>
    <p:sldId id="274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أُسْرَتِي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>
              <a:latin typeface="Sakkal Majalla" panose="02000000000000000000" pitchFamily="2" charset="-78"/>
              <a:cs typeface="Sakkal Majalla" panose="02000000000000000000" pitchFamily="2" charset="-78"/>
            </a:rPr>
            <a:t>3- </a:t>
          </a:r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فَوَائِدُ الشَّايِ الأَخْضَرِ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جَزِيرَةُ سُقُطْرَى اليَمَنِيَّة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أَزْهَارٌ عَلَى أَبْوَابِ القُدْس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يَوْمِيّاتُ عائِلَةٍ مَغْرِبِيَّةٍ فِي الحَجْرِ المَنْزِلِيّ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إِعْلَانُ رِحْلَةِ عُمْرَة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رَحِيلُ إمامِ الـمُقْرِئِينَ الشَّيْخِ الطَّبْلاوِيّ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جَزِيرَةُ سُقُطْرَى اليَمَنِيَّة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أُسْرَتِي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>
              <a:latin typeface="Sakkal Majalla" panose="02000000000000000000" pitchFamily="2" charset="-78"/>
              <a:cs typeface="Sakkal Majalla" panose="02000000000000000000" pitchFamily="2" charset="-78"/>
            </a:rPr>
            <a:t>3- </a:t>
          </a: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فَوَائِدُ الشَّايِ الأَخْضَرِ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أَزْهَارٌ عَلَى أَبْوَابِ القُدْس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يَوْمِيّاتُ عائِلَةٍ مَغْرِبِيَّةٍ فِي الحَجْرِ المَنْزِلِيّ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إِعْلَانُ رِحْلَةِ عُمْرَة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رَحِيلُ إمامِ الـمُقْرِئِينَ الشَّيْخِ الطَّبْلاوِيّ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261E – Arabic Curriculum – Lecture No. </a:t>
            </a:r>
            <a:r>
              <a:rPr lang="en-US" sz="1800" b="1" dirty="0"/>
              <a:t>8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.aljazeera.net/ar/articles/pages/21786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rtl="1"/>
            <a:r>
              <a:rPr lang="ar-EG" dirty="0"/>
              <a:t>أَزْهَارٌ عَلَى أَبْوَابِ القُدْس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EF6244D-B575-4278-B46F-897AD0119C25}"/>
              </a:ext>
            </a:extLst>
          </p:cNvPr>
          <p:cNvSpPr/>
          <p:nvPr/>
        </p:nvSpPr>
        <p:spPr>
          <a:xfrm>
            <a:off x="2223052" y="2776250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7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99383-904C-458C-9AEE-05BF30494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0996E3-8635-4688-9281-D9E8138BE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B649C6-8944-4507-BEB0-FD6B2184B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208" y="1095061"/>
            <a:ext cx="4032815" cy="42921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4D7CCB-6204-4DBD-8CAA-B71EC8C69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107" y="1095061"/>
            <a:ext cx="4175208" cy="429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03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99383-904C-458C-9AEE-05BF30494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0996E3-8635-4688-9281-D9E8138BE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37FE9F-65D4-43E5-B39B-F3FB9EE4C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769" y="1401510"/>
            <a:ext cx="7704462" cy="40549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0437E5-0C6A-4AFE-8189-5CD3EA943BB9}"/>
              </a:ext>
            </a:extLst>
          </p:cNvPr>
          <p:cNvSpPr txBox="1"/>
          <p:nvPr/>
        </p:nvSpPr>
        <p:spPr>
          <a:xfrm>
            <a:off x="3054427" y="5769952"/>
            <a:ext cx="6108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https://learning.aljazeera.net/ar/articles/pages/21786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819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99383-904C-458C-9AEE-05BF30494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0996E3-8635-4688-9281-D9E8138BE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CF45C-9D71-4703-8B52-401C47943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37" y="1676309"/>
            <a:ext cx="11074313" cy="444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59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65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Sakkal Majalla</vt:lpstr>
      <vt:lpstr>Office Theme</vt:lpstr>
      <vt:lpstr>أَزْهَارٌ عَلَى أَبْوَابِ القُدْس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46</cp:revision>
  <dcterms:created xsi:type="dcterms:W3CDTF">2020-09-13T16:40:33Z</dcterms:created>
  <dcterms:modified xsi:type="dcterms:W3CDTF">2026-10-02T19:58:25Z</dcterms:modified>
</cp:coreProperties>
</file>