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322" r:id="rId3"/>
    <p:sldId id="272" r:id="rId4"/>
    <p:sldId id="274" r:id="rId5"/>
    <p:sldId id="275" r:id="rId6"/>
    <p:sldId id="276" r:id="rId7"/>
    <p:sldId id="277" r:id="rId8"/>
    <p:sldId id="278" r:id="rId9"/>
    <p:sldId id="279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شَقَّة لِلْإِيجَار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وَصَايَا لُقْمَان لابْنِه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كَيْفَ تُدِيرُ مِيزَانِيَّةَ أُسْرَتِك؟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الحَجّ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السِّياحَةُ بِالْـمَنازِلِ المُتَحَرِّكَةِ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المَسْجِدُ البِلَّوْرِيُّ في ماليزيا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قُرْطُبَةُ.. حاضِرَةُ الأَنْدَلُسِ الكُبْرَى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كَيْفَ تُدِيرُ مِيزَانِيَّةَ أُسْرَتِك؟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شَقَّة لِلْإِيجَار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وَصَايَا لُقْمَان لابْنِه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الحَجّ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السِّياحَةُ بِالْـمَنازِلِ المُتَحَرِّكَةِ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المَسْجِدُ البِلَّوْرِيُّ في ماليزيا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قُرْطُبَةُ.. حاضِرَةُ الأَنْدَلُسِ الكُبْرَى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</a:t>
            </a:r>
            <a:r>
              <a:rPr lang="ar-EG" sz="1800" b="1" dirty="0"/>
              <a:t>2</a:t>
            </a:r>
            <a:r>
              <a:rPr lang="en-CA" sz="1800" b="1" dirty="0"/>
              <a:t>62E – Arabic Curriculum – Lecture No. </a:t>
            </a:r>
            <a:r>
              <a:rPr lang="en-US" sz="1800" b="1" dirty="0"/>
              <a:t>4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.aljazeera.net/ar/node/1957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EG" dirty="0"/>
              <a:t>شَقَّة لِلْإِيجَار</a:t>
            </a:r>
            <a:br>
              <a:rPr lang="ar-E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5027A36-8342-4678-B4EE-23BB04CAD7EC}"/>
              </a:ext>
            </a:extLst>
          </p:cNvPr>
          <p:cNvSpPr/>
          <p:nvPr/>
        </p:nvSpPr>
        <p:spPr>
          <a:xfrm>
            <a:off x="2223052" y="950967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9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BF25B3-17C0-4C2E-B89F-609737DBF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4E50C7-15D3-4EDE-85AA-FFE77D568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1DB87B-1558-4CE5-B330-FCEA9122C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361" y="1685581"/>
            <a:ext cx="7639278" cy="34868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7E1B40-3BE2-440F-8883-B3842CBB6170}"/>
              </a:ext>
            </a:extLst>
          </p:cNvPr>
          <p:cNvSpPr txBox="1"/>
          <p:nvPr/>
        </p:nvSpPr>
        <p:spPr>
          <a:xfrm>
            <a:off x="3054427" y="5692835"/>
            <a:ext cx="6108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https://learning.aljazeera.net/ar/node/19571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240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761A1F-47C6-412D-967F-3940F3E6A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A8B8E4-73D1-4772-9ADB-3EA362B74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316" y="101873"/>
            <a:ext cx="4377368" cy="634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9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0AA134-77C3-44B9-A6B2-AB3447A5F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7EF321-CD7C-475E-96E1-50FF3B942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788" y="729726"/>
            <a:ext cx="3760424" cy="539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817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1426F2-935A-4A58-9835-C621FC67E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AD8EA9-904A-47E8-BA24-5373C3C8E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399" y="854529"/>
            <a:ext cx="5029202" cy="514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163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40EC31-BC69-4F48-8556-029803B17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576AF3-719A-4AF5-9FD3-0CD8D8C8ED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944"/>
          <a:stretch/>
        </p:blipFill>
        <p:spPr>
          <a:xfrm>
            <a:off x="6096000" y="1753103"/>
            <a:ext cx="3877940" cy="41518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20439B-EDB1-48ED-88D4-8F6A3F073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582" y="1753103"/>
            <a:ext cx="4167338" cy="335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537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EEC9DB-A903-411E-8D3F-B7656DECD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36C8C5-ECEB-4A0B-96BF-90A6C34BD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1187"/>
            <a:ext cx="9987519" cy="630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508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EEC9DB-A903-411E-8D3F-B7656DECD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1B31C5-206D-4700-AC38-ECE736AEA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36" y="627960"/>
            <a:ext cx="9957122" cy="538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935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61</Words>
  <Application>Microsoft Office PowerPoint</Application>
  <PresentationFormat>Widescreen</PresentationFormat>
  <Paragraphs>21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Sakkal Majalla</vt:lpstr>
      <vt:lpstr>Office Theme</vt:lpstr>
      <vt:lpstr>شَقَّة لِلْإِيجَار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59</cp:revision>
  <dcterms:created xsi:type="dcterms:W3CDTF">2020-09-13T16:40:33Z</dcterms:created>
  <dcterms:modified xsi:type="dcterms:W3CDTF">2026-10-02T20:06:56Z</dcterms:modified>
</cp:coreProperties>
</file>