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85" r:id="rId3"/>
    <p:sldId id="31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شَجَاعَةُ سَمُرَةَ الصَّغِير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3- النِّكَاحُ فِي الإِسْلام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1-صَلاحُ الدِّينِ الأَيُّوبِيّ وَالنَّصْرَانِيّ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الحَجُّ تَرْبِيَةٌ لِلنَّفْس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حَقُّ الجَار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مَكَانَة المَرْأَة فِي الإِسْلام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>
              <a:latin typeface="Sakkal Majalla" panose="02000000000000000000" pitchFamily="2" charset="-78"/>
              <a:cs typeface="Sakkal Majalla" panose="02000000000000000000" pitchFamily="2" charset="-78"/>
            </a:rPr>
            <a:t>7- فِتْنَة الرِّدَّة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1-صَلاحُ الدِّينِ الأَيُّوبِيّ وَالنَّصْرَانِيّ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شَجَاعَةُ سَمُرَةَ الصَّغِير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النِّكَاحُ فِي الإِسْلام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الحَجُّ تَرْبِيَةٌ لِلنَّفْس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حَقُّ الجَار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مَكَانَة المَرْأَة فِي الإِسْلام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>
              <a:latin typeface="Sakkal Majalla" panose="02000000000000000000" pitchFamily="2" charset="-78"/>
              <a:cs typeface="Sakkal Majalla" panose="02000000000000000000" pitchFamily="2" charset="-78"/>
            </a:rPr>
            <a:t>7- فِتْنَة الرِّدَّة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262E – Arabic Curriculum – Lecture No. </a:t>
            </a:r>
            <a:r>
              <a:rPr lang="en-US" sz="1800" b="1" dirty="0"/>
              <a:t>5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image" Target="../media/image8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12" Type="http://schemas.openxmlformats.org/officeDocument/2006/relationships/image" Target="../media/image7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6.jpg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jp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EG" dirty="0"/>
              <a:t>النِّكَاحُ فِي الإِسْلام</a:t>
            </a:r>
            <a:br>
              <a:rPr lang="ar-EG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2647E77-C3D3-407D-B938-86BEB6D9411D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C2B7895-97A9-412B-BEF6-A88CAD9F2B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217" y="89452"/>
            <a:ext cx="1490870" cy="8386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3C4E11-299A-4A34-972A-5EC0BA8FB4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28066"/>
            <a:ext cx="1484905" cy="9280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442640-2051-4BA2-B114-D784A567EA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4154" y="1856132"/>
            <a:ext cx="931359" cy="9313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03F4E7-5189-48AE-AC38-BFE2EF0551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226" y="2866867"/>
            <a:ext cx="1484906" cy="7070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A445D1-71D1-4126-A5B4-FBA0EDE7B6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410" y="3715557"/>
            <a:ext cx="1840274" cy="8763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896232-F89D-4629-BBB9-9975DFB647F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226" y="4615069"/>
            <a:ext cx="1191287" cy="85413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98F914-B6DB-468E-85A7-E57636C75C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31842" y="5492978"/>
            <a:ext cx="1083365" cy="8125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1FFFC4B-5D94-414B-9240-939E032C66B7}"/>
              </a:ext>
            </a:extLst>
          </p:cNvPr>
          <p:cNvSpPr/>
          <p:nvPr/>
        </p:nvSpPr>
        <p:spPr>
          <a:xfrm>
            <a:off x="2223052" y="1856132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5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14525D-F3B1-4038-A9F3-E9E6D3055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548" y="1739715"/>
            <a:ext cx="10084904" cy="46308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31ABCE-72D4-4B60-A58D-CAC4928645A2}"/>
              </a:ext>
            </a:extLst>
          </p:cNvPr>
          <p:cNvSpPr/>
          <p:nvPr/>
        </p:nvSpPr>
        <p:spPr>
          <a:xfrm>
            <a:off x="1123122" y="5893905"/>
            <a:ext cx="2458279" cy="614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97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88DF0C-659A-4942-AB76-EFCB18A11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00794"/>
            <a:ext cx="12192000" cy="145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8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D10BDC-DCD1-4776-984A-05B29A0D6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177" y="2995552"/>
            <a:ext cx="9821646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5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C31F41-C15B-4A32-BD75-14A060964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11823"/>
            <a:ext cx="12192000" cy="143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45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1AB1F7-FD6C-4609-BDDE-7CB232BA8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17217"/>
            <a:ext cx="12192000" cy="14235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C8A10B-C39E-4978-A64A-E369D421C7BC}"/>
              </a:ext>
            </a:extLst>
          </p:cNvPr>
          <p:cNvSpPr/>
          <p:nvPr/>
        </p:nvSpPr>
        <p:spPr>
          <a:xfrm>
            <a:off x="69574" y="3526759"/>
            <a:ext cx="2951922" cy="6140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78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4D2D74-118E-4C53-B2FD-401B2FDBC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489" y="2071497"/>
            <a:ext cx="10191023" cy="409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85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E0DE95-EB27-4AB8-BAA9-81947DE9E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2619" y="0"/>
            <a:ext cx="5526762" cy="652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47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ED0CD9-C256-486B-AA6D-4DDCB4286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575" y="928338"/>
            <a:ext cx="5734850" cy="50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91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FCB784-D144-4D31-BD23-EE4C806C2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08" y="1711685"/>
            <a:ext cx="10993384" cy="468695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9F736E0-4B9B-4E5E-A3B2-303977862CD4}"/>
              </a:ext>
            </a:extLst>
          </p:cNvPr>
          <p:cNvCxnSpPr/>
          <p:nvPr/>
        </p:nvCxnSpPr>
        <p:spPr>
          <a:xfrm>
            <a:off x="7841974" y="3210340"/>
            <a:ext cx="9044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E95540-84AB-41E5-824C-A73EB6FA2389}"/>
              </a:ext>
            </a:extLst>
          </p:cNvPr>
          <p:cNvCxnSpPr>
            <a:cxnSpLocks/>
          </p:cNvCxnSpPr>
          <p:nvPr/>
        </p:nvCxnSpPr>
        <p:spPr>
          <a:xfrm>
            <a:off x="6195391" y="4475922"/>
            <a:ext cx="9044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2D44440-EA4C-4583-A9DC-B569F56004D7}"/>
              </a:ext>
            </a:extLst>
          </p:cNvPr>
          <p:cNvCxnSpPr>
            <a:cxnSpLocks/>
          </p:cNvCxnSpPr>
          <p:nvPr/>
        </p:nvCxnSpPr>
        <p:spPr>
          <a:xfrm>
            <a:off x="5396948" y="5758070"/>
            <a:ext cx="79844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9159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476499-5315-4478-8678-0E307F896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100" y="2104840"/>
            <a:ext cx="7525800" cy="264832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922556-A6C0-413A-8B31-9B8A7E1E8983}"/>
              </a:ext>
            </a:extLst>
          </p:cNvPr>
          <p:cNvCxnSpPr>
            <a:cxnSpLocks/>
          </p:cNvCxnSpPr>
          <p:nvPr/>
        </p:nvCxnSpPr>
        <p:spPr>
          <a:xfrm>
            <a:off x="5953539" y="2773018"/>
            <a:ext cx="82494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1CAFC30-9DB2-4C39-8891-A64190AEA3A2}"/>
              </a:ext>
            </a:extLst>
          </p:cNvPr>
          <p:cNvCxnSpPr/>
          <p:nvPr/>
        </p:nvCxnSpPr>
        <p:spPr>
          <a:xfrm>
            <a:off x="5804452" y="3985592"/>
            <a:ext cx="90446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4337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BF4F39-AD73-4F0F-8345-921EF6142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23" y="2023866"/>
            <a:ext cx="11126753" cy="281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434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92675E-D3D7-4D57-B895-8358C05BE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4598"/>
            <a:ext cx="12192000" cy="478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36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F1DEBF-162F-44E0-BE87-1FE622762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1359"/>
            <a:ext cx="12192000" cy="293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019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51</Words>
  <Application>Microsoft Office PowerPoint</Application>
  <PresentationFormat>Widescreen</PresentationFormat>
  <Paragraphs>25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Sakkal Majalla</vt:lpstr>
      <vt:lpstr>Office Theme</vt:lpstr>
      <vt:lpstr>النِّكَاحُ فِي الإِسْلام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45</cp:revision>
  <dcterms:created xsi:type="dcterms:W3CDTF">2020-09-13T16:40:33Z</dcterms:created>
  <dcterms:modified xsi:type="dcterms:W3CDTF">2026-10-02T20:03:20Z</dcterms:modified>
</cp:coreProperties>
</file>