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22" r:id="rId3"/>
    <p:sldId id="273" r:id="rId4"/>
    <p:sldId id="272" r:id="rId5"/>
    <p:sldId id="274" r:id="rId6"/>
    <p:sldId id="275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شَقَّة لِلْإِيجَار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وَصَايَا لُقْمَان لابْنِه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كَيْفَ تُدِيرُ مِيزَانِيَّةَ أُسْرَتِك؟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السِّياحَةُ بِالْـمَنازِلِ المُتَحَرِّكَةِ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المَسْجِدُ البِلَّوْرِيُّ في ماليزيا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قُرْطُبَةُ.. حاضِرَةُ الأَنْدَلُسِ الكُبْرَى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كَيْفَ تُدِيرُ مِيزَانِيَّةَ أُسْرَتِك؟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شَقَّة لِلْإِيجَار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وَصَايَا لُقْمَان لابْنِه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السِّياحَةُ بِالْـمَنازِلِ المُتَحَرِّكَةِ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المَسْجِدُ البِلَّوْرِيُّ في ماليزيا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قُرْطُبَةُ.. حاضِرَةُ الأَنْدَلُسِ الكُبْرَى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</a:t>
            </a:r>
            <a:r>
              <a:rPr lang="ar-EG" sz="1800" b="1" dirty="0"/>
              <a:t>2</a:t>
            </a:r>
            <a:r>
              <a:rPr lang="en-CA" sz="1800" b="1" dirty="0"/>
              <a:t>62E – Arabic Curriculum – Lecture No. </a:t>
            </a:r>
            <a:r>
              <a:rPr lang="ar-EG" sz="1800" b="1" dirty="0"/>
              <a:t>6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r4ZDcXa9so?si=m4KfKp-wZm9gKsW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وَصَايَا لُقْمَان لابْنِه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5027A36-8342-4678-B4EE-23BB04CAD7EC}"/>
              </a:ext>
            </a:extLst>
          </p:cNvPr>
          <p:cNvSpPr/>
          <p:nvPr/>
        </p:nvSpPr>
        <p:spPr>
          <a:xfrm>
            <a:off x="2223052" y="1887400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9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BB792-F1DD-4239-8C08-2E9945B0D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90" y="2247442"/>
            <a:ext cx="11884420" cy="236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821C2B-3BD1-427A-8C4F-64676A9B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36" y="1005237"/>
            <a:ext cx="8945223" cy="42296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7232C4-B14A-4026-8470-87F5A238998E}"/>
              </a:ext>
            </a:extLst>
          </p:cNvPr>
          <p:cNvSpPr txBox="1"/>
          <p:nvPr/>
        </p:nvSpPr>
        <p:spPr>
          <a:xfrm>
            <a:off x="3015344" y="5483431"/>
            <a:ext cx="6109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https://youtu.be/Or4ZDcXa9so?si=m4KfKp-wZm9gKsW3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685C72-962E-4519-8760-9EA27C745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1B1D93-3036-4F1B-8B84-8BFBAE96D5B4}"/>
              </a:ext>
            </a:extLst>
          </p:cNvPr>
          <p:cNvSpPr txBox="1"/>
          <p:nvPr/>
        </p:nvSpPr>
        <p:spPr>
          <a:xfrm>
            <a:off x="1938969" y="139155"/>
            <a:ext cx="7921128" cy="6034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الدين النصيحة؛ ومنها الوصايا، فما أنفعها إذا كانت من حكيم محب؛ كوصية الوالد لولده.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ومن الوصايا التي ذكرها القرآن الكريم ما جاء على لسان لقمان لولده.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حيث بدأ بأهم الوصايا وأعظمها؛ فنهاه عن الشرك: "وَإِذْ قَالَ لُقْمَانُ لِابْنِهِ وَهُوَ يَعِظُهُ يَا بُنَيَّ لَا تُشْرِكْ بِاللَّهِ إِنَّ الشِّرْكَ لَظُلْمٌ عَظِيمٌ".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ثم أوصاه بأعظم الناس حقا عليه وهما الوالدان؛ إذ يجب برهما والإحسان إليهما، مع طاعتهما في المعروف وتحمل الأذى منهما وإن كانا مشركين، قال تعالى: "وَإِنْ جَاهَدَاكَ عَلى أَنْ تُشْرِكَ بِي مَا لَيْسَ لَكَ بِهِ عِلْمٌ فَلَا تُطِعْهُمَا وَصَاحِبْهُمَا فِي الدُّنْيَا مَعْرُوفًا".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ثم ذكَّره بمراقبة الله تعالى، وخشيته في السر والعلانية: "يَا بُنَيَّ إِنَّهَا إِنْ تَكُ مِثْقَالَ حَبَّةٍ مِنْ خَرْدَلٍ فَتَكُنْ فِي صَخْرَةٍ أَوْ فِي السَّمَاوَاتِ أَوْ فِي الْأَرْضِ يَأْتِ بِهَا اللَّهُ إِنَّ اللَّهَ لَطِيفٌ خَبِيرٌ".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59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0F7808-85E1-4527-9E43-B72E8FED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DFCF4A-A8AC-4924-8591-28C338B82BD4}"/>
              </a:ext>
            </a:extLst>
          </p:cNvPr>
          <p:cNvSpPr txBox="1"/>
          <p:nvPr/>
        </p:nvSpPr>
        <p:spPr>
          <a:xfrm>
            <a:off x="2236424" y="1086976"/>
            <a:ext cx="7719152" cy="444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ثم جاءت الوصية بالعبادات؛ فأوصاه بالصلاة، والأمر بالمعروف، والنهي عن المنكر، والصبر على الأذى، فقال: "يَا بُنَيَّ أَقِمِ الصَّلَاةَ وَأْمُرْ بِالْمَعْرُوفِ وَانْهَ عَنِ الْمُنْكَرِ وَاصْبِرْ عَلَى مَا أَصَابَكَ إِنَّ ذَلِكَ مِنْ عَزْمِ الْأُمُورِ".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ثم ختم الوصية بجمع من الأخلاق والآداب، وذلك بالتزام الأدب مع الناس، بالتواضع لهم وعدم التكبر عليهم، مع الاقتصاد في المشي بين الإسراع والإبطاء، والاعتدال في الصوت بين العلو والانخفاض.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EG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akkal Majalla" panose="02000000000000000000" pitchFamily="2" charset="-78"/>
              </a:rPr>
              <a:t>فهنيئا لمن وفقه الله في تربية أولاده إلى النهج القويم، فوضع نصب أعينه وصايا لقمان الحكيم: "وَلَقَدْ آَتَيْنَا لُقْمَانَ الْحِكْمَةَ أَنِ اشْكُرْ لِلَّهِ وَمَنْ يَشْكُرْ فَإِنَّمَا يَشْكُرُ لِنَفْسِهِ وَمَنْ كَفَرَ فَإِنَّ اللَّهَ غَنِيٌّ حَمِيدٌ".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01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314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Sakkal Majalla</vt:lpstr>
      <vt:lpstr>Office Theme</vt:lpstr>
      <vt:lpstr>وَصَايَا لُقْمَان لابْنِه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56</cp:revision>
  <dcterms:created xsi:type="dcterms:W3CDTF">2020-09-13T16:40:33Z</dcterms:created>
  <dcterms:modified xsi:type="dcterms:W3CDTF">2026-10-02T20:07:20Z</dcterms:modified>
</cp:coreProperties>
</file>