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5" r:id="rId3"/>
    <p:sldId id="317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262E – Arabic Curriculum – Lecture No. </a:t>
            </a:r>
            <a:r>
              <a:rPr lang="en-US" sz="1800" b="1" dirty="0"/>
              <a:t>7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12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6.jp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الحَجُّ تَرْبِيَةٌ لِلنَّفْس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C2B7895-97A9-412B-BEF6-A88CAD9F2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17" y="89452"/>
            <a:ext cx="1490870" cy="838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3C4E11-299A-4A34-972A-5EC0BA8FB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8066"/>
            <a:ext cx="1484905" cy="928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42640-2051-4BA2-B114-D784A567EA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154" y="1856132"/>
            <a:ext cx="931359" cy="9313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03F4E7-5189-48AE-AC38-BFE2EF0551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26" y="2866867"/>
            <a:ext cx="1484906" cy="7070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A445D1-71D1-4126-A5B4-FBA0EDE7B6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410" y="3715557"/>
            <a:ext cx="1840274" cy="876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896232-F89D-4629-BBB9-9975DFB647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26" y="4615069"/>
            <a:ext cx="1191287" cy="8541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98F914-B6DB-468E-85A7-E57636C75C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1842" y="5492978"/>
            <a:ext cx="1083365" cy="8125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1FFFC4B-5D94-414B-9240-939E032C66B7}"/>
              </a:ext>
            </a:extLst>
          </p:cNvPr>
          <p:cNvSpPr/>
          <p:nvPr/>
        </p:nvSpPr>
        <p:spPr>
          <a:xfrm>
            <a:off x="2223052" y="2801710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5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D8B60-0FB4-4C83-B081-DADDC7744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339">
            <a:off x="281572" y="1751777"/>
            <a:ext cx="11791241" cy="39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8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5A38E8-C81B-4C7A-B02A-6607C83AF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862" y="3109868"/>
            <a:ext cx="8240275" cy="638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27824-DC5D-4039-9D2D-6B2EB630C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76" y="2824078"/>
            <a:ext cx="11269648" cy="12098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BF3887-3A89-4C6D-A063-F5763B489D06}"/>
              </a:ext>
            </a:extLst>
          </p:cNvPr>
          <p:cNvSpPr/>
          <p:nvPr/>
        </p:nvSpPr>
        <p:spPr>
          <a:xfrm>
            <a:off x="248479" y="3319670"/>
            <a:ext cx="3528392" cy="894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1334A-D3F3-4A32-B04D-8DEEC605E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2481130"/>
            <a:ext cx="11336332" cy="18957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3C9DCB-2C63-409C-8272-33B9A8569AC5}"/>
              </a:ext>
            </a:extLst>
          </p:cNvPr>
          <p:cNvSpPr/>
          <p:nvPr/>
        </p:nvSpPr>
        <p:spPr>
          <a:xfrm>
            <a:off x="3607904" y="2305878"/>
            <a:ext cx="8448261" cy="894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C895C8-5D7A-49EE-B57F-A926586C32B2}"/>
              </a:ext>
            </a:extLst>
          </p:cNvPr>
          <p:cNvSpPr/>
          <p:nvPr/>
        </p:nvSpPr>
        <p:spPr>
          <a:xfrm>
            <a:off x="427834" y="3766930"/>
            <a:ext cx="7762009" cy="894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658D62-BC5E-4A8C-BBB6-BB8676808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81" y="2495419"/>
            <a:ext cx="10831437" cy="18671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0B9438-3947-465D-987B-0500DB8A2BCD}"/>
              </a:ext>
            </a:extLst>
          </p:cNvPr>
          <p:cNvSpPr/>
          <p:nvPr/>
        </p:nvSpPr>
        <p:spPr>
          <a:xfrm>
            <a:off x="8001000" y="2276060"/>
            <a:ext cx="3965713" cy="894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DC060A-43B2-426F-BC33-05A5C27F8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68" y="1399892"/>
            <a:ext cx="7802064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5ABC0-C267-438C-92F3-ED0159509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3755"/>
            <a:ext cx="12192000" cy="450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FF44D-990E-4B83-8C49-CE5DD9F54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65" y="0"/>
            <a:ext cx="9025204" cy="646378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0279B1-71F4-4949-990F-A03038C834DA}"/>
              </a:ext>
            </a:extLst>
          </p:cNvPr>
          <p:cNvCxnSpPr/>
          <p:nvPr/>
        </p:nvCxnSpPr>
        <p:spPr>
          <a:xfrm>
            <a:off x="7822096" y="1222513"/>
            <a:ext cx="5267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034937-B6AF-43AA-AD30-0BEFFA0A523A}"/>
              </a:ext>
            </a:extLst>
          </p:cNvPr>
          <p:cNvCxnSpPr>
            <a:cxnSpLocks/>
          </p:cNvCxnSpPr>
          <p:nvPr/>
        </p:nvCxnSpPr>
        <p:spPr>
          <a:xfrm>
            <a:off x="6304722" y="2458278"/>
            <a:ext cx="124901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EBF975-CB2B-4A6D-A1AE-7F971414EFE5}"/>
              </a:ext>
            </a:extLst>
          </p:cNvPr>
          <p:cNvCxnSpPr/>
          <p:nvPr/>
        </p:nvCxnSpPr>
        <p:spPr>
          <a:xfrm>
            <a:off x="8501270" y="3621157"/>
            <a:ext cx="5267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232E720-82DC-4E8E-8943-72DFA2CF2C43}"/>
              </a:ext>
            </a:extLst>
          </p:cNvPr>
          <p:cNvCxnSpPr>
            <a:cxnSpLocks/>
          </p:cNvCxnSpPr>
          <p:nvPr/>
        </p:nvCxnSpPr>
        <p:spPr>
          <a:xfrm>
            <a:off x="8348870" y="4823791"/>
            <a:ext cx="6791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2A3D91-85D4-4AFA-9E8B-84521077A2C6}"/>
              </a:ext>
            </a:extLst>
          </p:cNvPr>
          <p:cNvCxnSpPr>
            <a:cxnSpLocks/>
          </p:cNvCxnSpPr>
          <p:nvPr/>
        </p:nvCxnSpPr>
        <p:spPr>
          <a:xfrm>
            <a:off x="8345557" y="5956852"/>
            <a:ext cx="68248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221BFA-B723-4C02-9748-364C328FC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493" y="1684753"/>
            <a:ext cx="9955014" cy="48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3AFEF-B9F8-4045-9CEA-CEF47B5E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26" y="1650223"/>
            <a:ext cx="11645348" cy="48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44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9FB91F-1077-4583-AE33-45EBAB622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45" y="1745282"/>
            <a:ext cx="10278909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59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48</Words>
  <Application>Microsoft Office PowerPoint</Application>
  <PresentationFormat>Widescreen</PresentationFormat>
  <Paragraphs>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Sakkal Majalla</vt:lpstr>
      <vt:lpstr>Office Theme</vt:lpstr>
      <vt:lpstr>الحَجُّ تَرْبِيَةٌ لِلنَّفْس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47</cp:revision>
  <dcterms:created xsi:type="dcterms:W3CDTF">2020-09-13T16:40:33Z</dcterms:created>
  <dcterms:modified xsi:type="dcterms:W3CDTF">2026-10-02T20:03:47Z</dcterms:modified>
</cp:coreProperties>
</file>