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322" r:id="rId3"/>
    <p:sldId id="273" r:id="rId4"/>
    <p:sldId id="272" r:id="rId5"/>
    <p:sldId id="274" r:id="rId6"/>
    <p:sldId id="275" r:id="rId7"/>
    <p:sldId id="27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p:restoredTop sz="92683"/>
  </p:normalViewPr>
  <p:slideViewPr>
    <p:cSldViewPr snapToGrid="0" snapToObjects="1">
      <p:cViewPr varScale="1">
        <p:scale>
          <a:sx n="58" d="100"/>
          <a:sy n="58" d="100"/>
        </p:scale>
        <p:origin x="126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05ADCE-D0F6-422E-A242-6577D6EE78C3}"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2C77B128-EA26-49E6-88F9-E9FBCAA3A61D}">
      <dgm:prSet phldrT="[Text]"/>
      <dgm:spPr/>
      <dgm:t>
        <a:bodyPr/>
        <a:lstStyle/>
        <a:p>
          <a:pPr rtl="1"/>
          <a:r>
            <a:rPr lang="ar-EG" dirty="0">
              <a:latin typeface="Sakkal Majalla" panose="02000000000000000000" pitchFamily="2" charset="-78"/>
              <a:cs typeface="Sakkal Majalla" panose="02000000000000000000" pitchFamily="2" charset="-78"/>
            </a:rPr>
            <a:t>2- شَقَّة لِلْإِيجَار</a:t>
          </a:r>
          <a:endParaRPr lang="en-US" dirty="0">
            <a:latin typeface="Sakkal Majalla" panose="02000000000000000000" pitchFamily="2" charset="-78"/>
            <a:cs typeface="Sakkal Majalla" panose="02000000000000000000" pitchFamily="2" charset="-78"/>
          </a:endParaRPr>
        </a:p>
      </dgm:t>
    </dgm:pt>
    <dgm:pt modelId="{B62DDBC7-1E9E-40F3-83FE-E036E103F863}" type="parTrans" cxnId="{79BFB3DE-26ED-4ACF-B6FF-2A2B3E7A0386}">
      <dgm:prSet/>
      <dgm:spPr/>
      <dgm:t>
        <a:bodyPr/>
        <a:lstStyle/>
        <a:p>
          <a:pPr rtl="1"/>
          <a:endParaRPr lang="en-US">
            <a:latin typeface="Sakkal Majalla" panose="02000000000000000000" pitchFamily="2" charset="-78"/>
            <a:cs typeface="Sakkal Majalla" panose="02000000000000000000" pitchFamily="2" charset="-78"/>
          </a:endParaRPr>
        </a:p>
      </dgm:t>
    </dgm:pt>
    <dgm:pt modelId="{8B174559-956E-42FE-92DC-5978D2930E79}" type="sibTrans" cxnId="{79BFB3DE-26ED-4ACF-B6FF-2A2B3E7A0386}">
      <dgm:prSet/>
      <dgm:spPr/>
      <dgm:t>
        <a:bodyPr/>
        <a:lstStyle/>
        <a:p>
          <a:pPr rtl="1"/>
          <a:endParaRPr lang="en-US">
            <a:latin typeface="Sakkal Majalla" panose="02000000000000000000" pitchFamily="2" charset="-78"/>
            <a:cs typeface="Sakkal Majalla" panose="02000000000000000000" pitchFamily="2" charset="-78"/>
          </a:endParaRPr>
        </a:p>
      </dgm:t>
    </dgm:pt>
    <dgm:pt modelId="{BA552BBE-015D-4071-A1EC-8B9882E94C65}">
      <dgm:prSet phldrT="[Text]"/>
      <dgm:spPr/>
      <dgm:t>
        <a:bodyPr/>
        <a:lstStyle/>
        <a:p>
          <a:pPr rtl="1"/>
          <a:r>
            <a:rPr lang="ar-EG" dirty="0">
              <a:latin typeface="Sakkal Majalla" panose="02000000000000000000" pitchFamily="2" charset="-78"/>
              <a:cs typeface="Sakkal Majalla" panose="02000000000000000000" pitchFamily="2" charset="-78"/>
            </a:rPr>
            <a:t>3- وَصَايَا لُقْمَان لابْنِه</a:t>
          </a:r>
          <a:endParaRPr lang="en-US" dirty="0">
            <a:latin typeface="Sakkal Majalla" panose="02000000000000000000" pitchFamily="2" charset="-78"/>
            <a:cs typeface="Sakkal Majalla" panose="02000000000000000000" pitchFamily="2" charset="-78"/>
          </a:endParaRPr>
        </a:p>
      </dgm:t>
    </dgm:pt>
    <dgm:pt modelId="{EA4EEF3C-0516-4F2F-8505-ED794E3B8A44}" type="parTrans" cxnId="{C3E7593B-021E-42D7-AAED-7687A889FB96}">
      <dgm:prSet/>
      <dgm:spPr/>
      <dgm:t>
        <a:bodyPr/>
        <a:lstStyle/>
        <a:p>
          <a:pPr rtl="1"/>
          <a:endParaRPr lang="en-US">
            <a:latin typeface="Sakkal Majalla" panose="02000000000000000000" pitchFamily="2" charset="-78"/>
            <a:cs typeface="Sakkal Majalla" panose="02000000000000000000" pitchFamily="2" charset="-78"/>
          </a:endParaRPr>
        </a:p>
      </dgm:t>
    </dgm:pt>
    <dgm:pt modelId="{2CE3A710-89EC-4FF7-941D-D9EA1BA840B8}" type="sibTrans" cxnId="{C3E7593B-021E-42D7-AAED-7687A889FB96}">
      <dgm:prSet/>
      <dgm:spPr/>
      <dgm:t>
        <a:bodyPr/>
        <a:lstStyle/>
        <a:p>
          <a:pPr rtl="1"/>
          <a:endParaRPr lang="en-US">
            <a:latin typeface="Sakkal Majalla" panose="02000000000000000000" pitchFamily="2" charset="-78"/>
            <a:cs typeface="Sakkal Majalla" panose="02000000000000000000" pitchFamily="2" charset="-78"/>
          </a:endParaRPr>
        </a:p>
      </dgm:t>
    </dgm:pt>
    <dgm:pt modelId="{38274475-A7C9-4C34-8FC2-507B3F195890}">
      <dgm:prSet phldrT="[Text]"/>
      <dgm:spPr/>
      <dgm:t>
        <a:bodyPr/>
        <a:lstStyle/>
        <a:p>
          <a:pPr rtl="1"/>
          <a:r>
            <a:rPr lang="ar-EG" dirty="0">
              <a:latin typeface="Sakkal Majalla" panose="02000000000000000000" pitchFamily="2" charset="-78"/>
              <a:cs typeface="Sakkal Majalla" panose="02000000000000000000" pitchFamily="2" charset="-78"/>
            </a:rPr>
            <a:t>1- كَيْفَ تُدِيرُ مِيزَانِيَّةَ أُسْرَتِك؟</a:t>
          </a:r>
          <a:endParaRPr lang="en-US" dirty="0">
            <a:latin typeface="Sakkal Majalla" panose="02000000000000000000" pitchFamily="2" charset="-78"/>
            <a:cs typeface="Sakkal Majalla" panose="02000000000000000000" pitchFamily="2" charset="-78"/>
          </a:endParaRPr>
        </a:p>
      </dgm:t>
    </dgm:pt>
    <dgm:pt modelId="{0EF55E00-0F8E-49D0-9C81-37CD9F57F2C9}" type="sibTrans" cxnId="{DB63E84D-98D6-4639-9ED3-32BBADE050AA}">
      <dgm:prSet/>
      <dgm:spPr/>
      <dgm:t>
        <a:bodyPr/>
        <a:lstStyle/>
        <a:p>
          <a:pPr rtl="1"/>
          <a:endParaRPr lang="en-US">
            <a:latin typeface="Sakkal Majalla" panose="02000000000000000000" pitchFamily="2" charset="-78"/>
            <a:cs typeface="Sakkal Majalla" panose="02000000000000000000" pitchFamily="2" charset="-78"/>
          </a:endParaRPr>
        </a:p>
      </dgm:t>
    </dgm:pt>
    <dgm:pt modelId="{7512AAB8-3C73-46B6-AFB1-AD6BD13D172D}" type="parTrans" cxnId="{DB63E84D-98D6-4639-9ED3-32BBADE050AA}">
      <dgm:prSet/>
      <dgm:spPr/>
      <dgm:t>
        <a:bodyPr/>
        <a:lstStyle/>
        <a:p>
          <a:pPr rtl="1"/>
          <a:endParaRPr lang="en-US">
            <a:latin typeface="Sakkal Majalla" panose="02000000000000000000" pitchFamily="2" charset="-78"/>
            <a:cs typeface="Sakkal Majalla" panose="02000000000000000000" pitchFamily="2" charset="-78"/>
          </a:endParaRPr>
        </a:p>
      </dgm:t>
    </dgm:pt>
    <dgm:pt modelId="{195B0002-34CF-4A06-ACBE-E5024E7832E7}">
      <dgm:prSet phldrT="[Text]"/>
      <dgm:spPr/>
      <dgm:t>
        <a:bodyPr/>
        <a:lstStyle/>
        <a:p>
          <a:pPr rtl="1"/>
          <a:r>
            <a:rPr lang="ar-EG" dirty="0">
              <a:latin typeface="Sakkal Majalla" panose="02000000000000000000" pitchFamily="2" charset="-78"/>
              <a:cs typeface="Sakkal Majalla" panose="02000000000000000000" pitchFamily="2" charset="-78"/>
            </a:rPr>
            <a:t>4- الحَجّ</a:t>
          </a:r>
          <a:endParaRPr lang="en-US" dirty="0">
            <a:latin typeface="Sakkal Majalla" panose="02000000000000000000" pitchFamily="2" charset="-78"/>
            <a:cs typeface="Sakkal Majalla" panose="02000000000000000000" pitchFamily="2" charset="-78"/>
          </a:endParaRPr>
        </a:p>
      </dgm:t>
    </dgm:pt>
    <dgm:pt modelId="{44D9A615-BBE3-4698-BB1E-9BCCFA1B8B06}" type="parTrans" cxnId="{C3A40B62-9628-4DFB-BA76-597DE2C46817}">
      <dgm:prSet/>
      <dgm:spPr/>
      <dgm:t>
        <a:bodyPr/>
        <a:lstStyle/>
        <a:p>
          <a:endParaRPr lang="en-US"/>
        </a:p>
      </dgm:t>
    </dgm:pt>
    <dgm:pt modelId="{1A81DDBF-3527-4101-94E3-47AB35F185F7}" type="sibTrans" cxnId="{C3A40B62-9628-4DFB-BA76-597DE2C46817}">
      <dgm:prSet/>
      <dgm:spPr/>
      <dgm:t>
        <a:bodyPr/>
        <a:lstStyle/>
        <a:p>
          <a:endParaRPr lang="en-US"/>
        </a:p>
      </dgm:t>
    </dgm:pt>
    <dgm:pt modelId="{66040F37-5056-4F29-9A7D-4B6F3FEED258}">
      <dgm:prSet phldrT="[Text]"/>
      <dgm:spPr/>
      <dgm:t>
        <a:bodyPr/>
        <a:lstStyle/>
        <a:p>
          <a:pPr rtl="1"/>
          <a:r>
            <a:rPr lang="ar-EG" dirty="0">
              <a:latin typeface="Sakkal Majalla" panose="02000000000000000000" pitchFamily="2" charset="-78"/>
              <a:cs typeface="Sakkal Majalla" panose="02000000000000000000" pitchFamily="2" charset="-78"/>
            </a:rPr>
            <a:t>5- السِّياحَةُ بِالْـمَنازِلِ المُتَحَرِّكَةِ</a:t>
          </a:r>
          <a:endParaRPr lang="en-US" dirty="0">
            <a:latin typeface="Sakkal Majalla" panose="02000000000000000000" pitchFamily="2" charset="-78"/>
            <a:cs typeface="Sakkal Majalla" panose="02000000000000000000" pitchFamily="2" charset="-78"/>
          </a:endParaRPr>
        </a:p>
      </dgm:t>
    </dgm:pt>
    <dgm:pt modelId="{AEDE7B79-6226-4F57-8E8E-74612EB5C468}" type="parTrans" cxnId="{AE0B319C-029E-42B7-A924-F6DAF6548916}">
      <dgm:prSet/>
      <dgm:spPr/>
      <dgm:t>
        <a:bodyPr/>
        <a:lstStyle/>
        <a:p>
          <a:endParaRPr lang="en-US"/>
        </a:p>
      </dgm:t>
    </dgm:pt>
    <dgm:pt modelId="{745F0E62-F4BC-48C5-952A-AF993466190B}" type="sibTrans" cxnId="{AE0B319C-029E-42B7-A924-F6DAF6548916}">
      <dgm:prSet/>
      <dgm:spPr/>
      <dgm:t>
        <a:bodyPr/>
        <a:lstStyle/>
        <a:p>
          <a:endParaRPr lang="en-US"/>
        </a:p>
      </dgm:t>
    </dgm:pt>
    <dgm:pt modelId="{1AD4049B-97F5-4F12-AB67-B77469951836}">
      <dgm:prSet phldrT="[Text]"/>
      <dgm:spPr/>
      <dgm:t>
        <a:bodyPr/>
        <a:lstStyle/>
        <a:p>
          <a:pPr rtl="1"/>
          <a:r>
            <a:rPr lang="ar-EG" dirty="0">
              <a:latin typeface="Sakkal Majalla" panose="02000000000000000000" pitchFamily="2" charset="-78"/>
              <a:cs typeface="Sakkal Majalla" panose="02000000000000000000" pitchFamily="2" charset="-78"/>
            </a:rPr>
            <a:t>6- المَسْجِدُ البِلَّوْرِيُّ في ماليزيا</a:t>
          </a:r>
          <a:endParaRPr lang="en-US" dirty="0">
            <a:latin typeface="Sakkal Majalla" panose="02000000000000000000" pitchFamily="2" charset="-78"/>
            <a:cs typeface="Sakkal Majalla" panose="02000000000000000000" pitchFamily="2" charset="-78"/>
          </a:endParaRPr>
        </a:p>
      </dgm:t>
    </dgm:pt>
    <dgm:pt modelId="{30202643-5908-4AF0-99DA-2B6545764A76}" type="parTrans" cxnId="{23362E31-2C1F-44C1-81D8-1C5A1051E197}">
      <dgm:prSet/>
      <dgm:spPr/>
      <dgm:t>
        <a:bodyPr/>
        <a:lstStyle/>
        <a:p>
          <a:endParaRPr lang="en-US"/>
        </a:p>
      </dgm:t>
    </dgm:pt>
    <dgm:pt modelId="{24641ED6-9F34-4BB6-8FDD-F15470B9AF35}" type="sibTrans" cxnId="{23362E31-2C1F-44C1-81D8-1C5A1051E197}">
      <dgm:prSet/>
      <dgm:spPr/>
      <dgm:t>
        <a:bodyPr/>
        <a:lstStyle/>
        <a:p>
          <a:endParaRPr lang="en-US"/>
        </a:p>
      </dgm:t>
    </dgm:pt>
    <dgm:pt modelId="{1C24603B-07FE-4FB0-9FB6-0576D568AA9C}">
      <dgm:prSet phldrT="[Text]"/>
      <dgm:spPr/>
      <dgm:t>
        <a:bodyPr/>
        <a:lstStyle/>
        <a:p>
          <a:pPr rtl="1"/>
          <a:r>
            <a:rPr lang="ar-EG" dirty="0">
              <a:latin typeface="Sakkal Majalla" panose="02000000000000000000" pitchFamily="2" charset="-78"/>
              <a:cs typeface="Sakkal Majalla" panose="02000000000000000000" pitchFamily="2" charset="-78"/>
            </a:rPr>
            <a:t>7- قُرْطُبَةُ.. حاضِرَةُ الأَنْدَلُسِ الكُبْرَى</a:t>
          </a:r>
          <a:endParaRPr lang="en-US" dirty="0">
            <a:latin typeface="Sakkal Majalla" panose="02000000000000000000" pitchFamily="2" charset="-78"/>
            <a:cs typeface="Sakkal Majalla" panose="02000000000000000000" pitchFamily="2" charset="-78"/>
          </a:endParaRPr>
        </a:p>
      </dgm:t>
    </dgm:pt>
    <dgm:pt modelId="{7AD78373-626F-42E9-9611-C3AFBA600101}" type="sibTrans" cxnId="{9678411B-C65C-4AC0-940C-BD53DB1EEAB8}">
      <dgm:prSet/>
      <dgm:spPr/>
      <dgm:t>
        <a:bodyPr/>
        <a:lstStyle/>
        <a:p>
          <a:endParaRPr lang="en-US"/>
        </a:p>
      </dgm:t>
    </dgm:pt>
    <dgm:pt modelId="{9C11DD4A-469D-4D42-821B-2A2A7FB39F78}" type="parTrans" cxnId="{9678411B-C65C-4AC0-940C-BD53DB1EEAB8}">
      <dgm:prSet/>
      <dgm:spPr/>
      <dgm:t>
        <a:bodyPr/>
        <a:lstStyle/>
        <a:p>
          <a:endParaRPr lang="en-US"/>
        </a:p>
      </dgm:t>
    </dgm:pt>
    <dgm:pt modelId="{A562B768-F65B-4711-87A3-AF602F51F512}" type="pres">
      <dgm:prSet presAssocID="{8F05ADCE-D0F6-422E-A242-6577D6EE78C3}" presName="linear" presStyleCnt="0">
        <dgm:presLayoutVars>
          <dgm:dir val="rev"/>
          <dgm:animLvl val="lvl"/>
          <dgm:resizeHandles val="exact"/>
        </dgm:presLayoutVars>
      </dgm:prSet>
      <dgm:spPr/>
    </dgm:pt>
    <dgm:pt modelId="{6324B276-1032-45FF-9068-65F91FAE03D5}" type="pres">
      <dgm:prSet presAssocID="{38274475-A7C9-4C34-8FC2-507B3F195890}" presName="parentLin" presStyleCnt="0"/>
      <dgm:spPr/>
    </dgm:pt>
    <dgm:pt modelId="{082FBE13-29D9-406C-BBA2-30E2D89AF901}" type="pres">
      <dgm:prSet presAssocID="{38274475-A7C9-4C34-8FC2-507B3F195890}" presName="parentLeftMargin" presStyleLbl="node1" presStyleIdx="0" presStyleCnt="7"/>
      <dgm:spPr/>
    </dgm:pt>
    <dgm:pt modelId="{0EA2069B-3659-4929-8E8C-525B8015012F}" type="pres">
      <dgm:prSet presAssocID="{38274475-A7C9-4C34-8FC2-507B3F195890}" presName="parentText" presStyleLbl="node1" presStyleIdx="0" presStyleCnt="7">
        <dgm:presLayoutVars>
          <dgm:chMax val="0"/>
          <dgm:bulletEnabled val="1"/>
        </dgm:presLayoutVars>
      </dgm:prSet>
      <dgm:spPr/>
    </dgm:pt>
    <dgm:pt modelId="{C378BDE7-F81C-4B94-9131-9BBD584D4D36}" type="pres">
      <dgm:prSet presAssocID="{38274475-A7C9-4C34-8FC2-507B3F195890}" presName="negativeSpace" presStyleCnt="0"/>
      <dgm:spPr/>
    </dgm:pt>
    <dgm:pt modelId="{DCB64462-C54F-4F86-8F6D-7F6FEEF1E1BD}" type="pres">
      <dgm:prSet presAssocID="{38274475-A7C9-4C34-8FC2-507B3F195890}" presName="childText" presStyleLbl="conFgAcc1" presStyleIdx="0" presStyleCnt="7">
        <dgm:presLayoutVars>
          <dgm:bulletEnabled val="1"/>
        </dgm:presLayoutVars>
      </dgm:prSet>
      <dgm:spPr/>
    </dgm:pt>
    <dgm:pt modelId="{883FAB04-01BB-46C7-B825-B7DE62A168B8}" type="pres">
      <dgm:prSet presAssocID="{0EF55E00-0F8E-49D0-9C81-37CD9F57F2C9}" presName="spaceBetweenRectangles" presStyleCnt="0"/>
      <dgm:spPr/>
    </dgm:pt>
    <dgm:pt modelId="{E37371B2-4336-4C9F-B1DA-81D0DA467D77}" type="pres">
      <dgm:prSet presAssocID="{2C77B128-EA26-49E6-88F9-E9FBCAA3A61D}" presName="parentLin" presStyleCnt="0"/>
      <dgm:spPr/>
    </dgm:pt>
    <dgm:pt modelId="{D57C2251-46C3-40CF-A23E-B7CC9245A50A}" type="pres">
      <dgm:prSet presAssocID="{2C77B128-EA26-49E6-88F9-E9FBCAA3A61D}" presName="parentLeftMargin" presStyleLbl="node1" presStyleIdx="0" presStyleCnt="7"/>
      <dgm:spPr/>
    </dgm:pt>
    <dgm:pt modelId="{170DE394-6C4F-4C09-B119-0910362E0669}" type="pres">
      <dgm:prSet presAssocID="{2C77B128-EA26-49E6-88F9-E9FBCAA3A61D}" presName="parentText" presStyleLbl="node1" presStyleIdx="1" presStyleCnt="7">
        <dgm:presLayoutVars>
          <dgm:chMax val="0"/>
          <dgm:bulletEnabled val="1"/>
        </dgm:presLayoutVars>
      </dgm:prSet>
      <dgm:spPr/>
    </dgm:pt>
    <dgm:pt modelId="{6F9A6523-39D3-49E6-BE71-90EC653D8C75}" type="pres">
      <dgm:prSet presAssocID="{2C77B128-EA26-49E6-88F9-E9FBCAA3A61D}" presName="negativeSpace" presStyleCnt="0"/>
      <dgm:spPr/>
    </dgm:pt>
    <dgm:pt modelId="{DA6EC800-4A5E-4433-B1BD-149B73673078}" type="pres">
      <dgm:prSet presAssocID="{2C77B128-EA26-49E6-88F9-E9FBCAA3A61D}" presName="childText" presStyleLbl="conFgAcc1" presStyleIdx="1" presStyleCnt="7">
        <dgm:presLayoutVars>
          <dgm:bulletEnabled val="1"/>
        </dgm:presLayoutVars>
      </dgm:prSet>
      <dgm:spPr/>
    </dgm:pt>
    <dgm:pt modelId="{F27338F8-BE83-42C1-BF94-69530EA418E8}" type="pres">
      <dgm:prSet presAssocID="{8B174559-956E-42FE-92DC-5978D2930E79}" presName="spaceBetweenRectangles" presStyleCnt="0"/>
      <dgm:spPr/>
    </dgm:pt>
    <dgm:pt modelId="{F6E9E715-2CDF-40A5-9C59-ADF2932B97F6}" type="pres">
      <dgm:prSet presAssocID="{BA552BBE-015D-4071-A1EC-8B9882E94C65}" presName="parentLin" presStyleCnt="0"/>
      <dgm:spPr/>
    </dgm:pt>
    <dgm:pt modelId="{3F464897-28F5-410E-9696-43F706A9FBE4}" type="pres">
      <dgm:prSet presAssocID="{BA552BBE-015D-4071-A1EC-8B9882E94C65}" presName="parentLeftMargin" presStyleLbl="node1" presStyleIdx="1" presStyleCnt="7"/>
      <dgm:spPr/>
    </dgm:pt>
    <dgm:pt modelId="{F041AEE6-7F0C-429F-A5D3-905F776C7E70}" type="pres">
      <dgm:prSet presAssocID="{BA552BBE-015D-4071-A1EC-8B9882E94C65}" presName="parentText" presStyleLbl="node1" presStyleIdx="2" presStyleCnt="7">
        <dgm:presLayoutVars>
          <dgm:chMax val="0"/>
          <dgm:bulletEnabled val="1"/>
        </dgm:presLayoutVars>
      </dgm:prSet>
      <dgm:spPr/>
    </dgm:pt>
    <dgm:pt modelId="{6F217867-A03D-4A8B-964D-8572C2F7D647}" type="pres">
      <dgm:prSet presAssocID="{BA552BBE-015D-4071-A1EC-8B9882E94C65}" presName="negativeSpace" presStyleCnt="0"/>
      <dgm:spPr/>
    </dgm:pt>
    <dgm:pt modelId="{342FEC3C-0F30-4065-BD27-3AF9C6FE50CB}" type="pres">
      <dgm:prSet presAssocID="{BA552BBE-015D-4071-A1EC-8B9882E94C65}" presName="childText" presStyleLbl="conFgAcc1" presStyleIdx="2" presStyleCnt="7">
        <dgm:presLayoutVars>
          <dgm:bulletEnabled val="1"/>
        </dgm:presLayoutVars>
      </dgm:prSet>
      <dgm:spPr/>
    </dgm:pt>
    <dgm:pt modelId="{2B4878E8-2C3F-4897-B8F4-BB3CB7835E4D}" type="pres">
      <dgm:prSet presAssocID="{2CE3A710-89EC-4FF7-941D-D9EA1BA840B8}" presName="spaceBetweenRectangles" presStyleCnt="0"/>
      <dgm:spPr/>
    </dgm:pt>
    <dgm:pt modelId="{9C6A4B26-B390-41EF-A36C-7CAAFD0E5091}" type="pres">
      <dgm:prSet presAssocID="{195B0002-34CF-4A06-ACBE-E5024E7832E7}" presName="parentLin" presStyleCnt="0"/>
      <dgm:spPr/>
    </dgm:pt>
    <dgm:pt modelId="{D5804A11-4A8D-4788-9146-7297CD1FAA2E}" type="pres">
      <dgm:prSet presAssocID="{195B0002-34CF-4A06-ACBE-E5024E7832E7}" presName="parentLeftMargin" presStyleLbl="node1" presStyleIdx="2" presStyleCnt="7"/>
      <dgm:spPr/>
    </dgm:pt>
    <dgm:pt modelId="{66971B83-694A-4C8F-8487-A227736A470C}" type="pres">
      <dgm:prSet presAssocID="{195B0002-34CF-4A06-ACBE-E5024E7832E7}" presName="parentText" presStyleLbl="node1" presStyleIdx="3" presStyleCnt="7">
        <dgm:presLayoutVars>
          <dgm:chMax val="0"/>
          <dgm:bulletEnabled val="1"/>
        </dgm:presLayoutVars>
      </dgm:prSet>
      <dgm:spPr/>
    </dgm:pt>
    <dgm:pt modelId="{2FC2B3B5-F2AC-4D6E-9A83-AD2EE5B77A42}" type="pres">
      <dgm:prSet presAssocID="{195B0002-34CF-4A06-ACBE-E5024E7832E7}" presName="negativeSpace" presStyleCnt="0"/>
      <dgm:spPr/>
    </dgm:pt>
    <dgm:pt modelId="{D0307758-A1B1-4A12-8178-8AA66652901B}" type="pres">
      <dgm:prSet presAssocID="{195B0002-34CF-4A06-ACBE-E5024E7832E7}" presName="childText" presStyleLbl="conFgAcc1" presStyleIdx="3" presStyleCnt="7">
        <dgm:presLayoutVars>
          <dgm:bulletEnabled val="1"/>
        </dgm:presLayoutVars>
      </dgm:prSet>
      <dgm:spPr/>
    </dgm:pt>
    <dgm:pt modelId="{8AFD03FE-7829-4AC6-A23F-7C4CB3991099}" type="pres">
      <dgm:prSet presAssocID="{1A81DDBF-3527-4101-94E3-47AB35F185F7}" presName="spaceBetweenRectangles" presStyleCnt="0"/>
      <dgm:spPr/>
    </dgm:pt>
    <dgm:pt modelId="{B1943EFB-6552-4A67-94C8-C8E08ACCD987}" type="pres">
      <dgm:prSet presAssocID="{66040F37-5056-4F29-9A7D-4B6F3FEED258}" presName="parentLin" presStyleCnt="0"/>
      <dgm:spPr/>
    </dgm:pt>
    <dgm:pt modelId="{15CBBC1B-6190-447B-B3A5-A1C1198B35D3}" type="pres">
      <dgm:prSet presAssocID="{66040F37-5056-4F29-9A7D-4B6F3FEED258}" presName="parentLeftMargin" presStyleLbl="node1" presStyleIdx="3" presStyleCnt="7"/>
      <dgm:spPr/>
    </dgm:pt>
    <dgm:pt modelId="{30258404-A336-4B35-901C-933310C9ADEC}" type="pres">
      <dgm:prSet presAssocID="{66040F37-5056-4F29-9A7D-4B6F3FEED258}" presName="parentText" presStyleLbl="node1" presStyleIdx="4" presStyleCnt="7">
        <dgm:presLayoutVars>
          <dgm:chMax val="0"/>
          <dgm:bulletEnabled val="1"/>
        </dgm:presLayoutVars>
      </dgm:prSet>
      <dgm:spPr/>
    </dgm:pt>
    <dgm:pt modelId="{69E5F7E5-A42B-4298-8F67-E7D1F51216AA}" type="pres">
      <dgm:prSet presAssocID="{66040F37-5056-4F29-9A7D-4B6F3FEED258}" presName="negativeSpace" presStyleCnt="0"/>
      <dgm:spPr/>
    </dgm:pt>
    <dgm:pt modelId="{FF6676B6-1F3E-4AC9-AF00-28CE267E0285}" type="pres">
      <dgm:prSet presAssocID="{66040F37-5056-4F29-9A7D-4B6F3FEED258}" presName="childText" presStyleLbl="conFgAcc1" presStyleIdx="4" presStyleCnt="7">
        <dgm:presLayoutVars>
          <dgm:bulletEnabled val="1"/>
        </dgm:presLayoutVars>
      </dgm:prSet>
      <dgm:spPr/>
    </dgm:pt>
    <dgm:pt modelId="{5E7FA398-B682-4EDB-A6E8-2CEAD48A4A1C}" type="pres">
      <dgm:prSet presAssocID="{745F0E62-F4BC-48C5-952A-AF993466190B}" presName="spaceBetweenRectangles" presStyleCnt="0"/>
      <dgm:spPr/>
    </dgm:pt>
    <dgm:pt modelId="{11BA9508-E126-4AF5-9E07-DB132291D30E}" type="pres">
      <dgm:prSet presAssocID="{1AD4049B-97F5-4F12-AB67-B77469951836}" presName="parentLin" presStyleCnt="0"/>
      <dgm:spPr/>
    </dgm:pt>
    <dgm:pt modelId="{C0C55943-3F4B-4781-B93D-06FB4310FEB8}" type="pres">
      <dgm:prSet presAssocID="{1AD4049B-97F5-4F12-AB67-B77469951836}" presName="parentLeftMargin" presStyleLbl="node1" presStyleIdx="4" presStyleCnt="7"/>
      <dgm:spPr/>
    </dgm:pt>
    <dgm:pt modelId="{1630DAF3-417B-4F94-821E-F3299DFB757D}" type="pres">
      <dgm:prSet presAssocID="{1AD4049B-97F5-4F12-AB67-B77469951836}" presName="parentText" presStyleLbl="node1" presStyleIdx="5" presStyleCnt="7">
        <dgm:presLayoutVars>
          <dgm:chMax val="0"/>
          <dgm:bulletEnabled val="1"/>
        </dgm:presLayoutVars>
      </dgm:prSet>
      <dgm:spPr/>
    </dgm:pt>
    <dgm:pt modelId="{9BCC5ED0-7B77-4326-BA15-A3BA9FE5DB5B}" type="pres">
      <dgm:prSet presAssocID="{1AD4049B-97F5-4F12-AB67-B77469951836}" presName="negativeSpace" presStyleCnt="0"/>
      <dgm:spPr/>
    </dgm:pt>
    <dgm:pt modelId="{FBD9EBE1-61C9-4F0D-9BF6-0BF8C45C1748}" type="pres">
      <dgm:prSet presAssocID="{1AD4049B-97F5-4F12-AB67-B77469951836}" presName="childText" presStyleLbl="conFgAcc1" presStyleIdx="5" presStyleCnt="7">
        <dgm:presLayoutVars>
          <dgm:bulletEnabled val="1"/>
        </dgm:presLayoutVars>
      </dgm:prSet>
      <dgm:spPr/>
    </dgm:pt>
    <dgm:pt modelId="{B35C6032-F7B0-4782-86FB-9CA30C2E4DCF}" type="pres">
      <dgm:prSet presAssocID="{24641ED6-9F34-4BB6-8FDD-F15470B9AF35}" presName="spaceBetweenRectangles" presStyleCnt="0"/>
      <dgm:spPr/>
    </dgm:pt>
    <dgm:pt modelId="{A6F645BC-49A2-4AB3-BC45-AC4708B37383}" type="pres">
      <dgm:prSet presAssocID="{1C24603B-07FE-4FB0-9FB6-0576D568AA9C}" presName="parentLin" presStyleCnt="0"/>
      <dgm:spPr/>
    </dgm:pt>
    <dgm:pt modelId="{69CF16A0-28FE-4F7D-B26F-7809C5A82B52}" type="pres">
      <dgm:prSet presAssocID="{1C24603B-07FE-4FB0-9FB6-0576D568AA9C}" presName="parentLeftMargin" presStyleLbl="node1" presStyleIdx="5" presStyleCnt="7"/>
      <dgm:spPr/>
    </dgm:pt>
    <dgm:pt modelId="{7864A9DC-EB3A-4683-B67C-B6DD86518CA8}" type="pres">
      <dgm:prSet presAssocID="{1C24603B-07FE-4FB0-9FB6-0576D568AA9C}" presName="parentText" presStyleLbl="node1" presStyleIdx="6" presStyleCnt="7">
        <dgm:presLayoutVars>
          <dgm:chMax val="0"/>
          <dgm:bulletEnabled val="1"/>
        </dgm:presLayoutVars>
      </dgm:prSet>
      <dgm:spPr/>
    </dgm:pt>
    <dgm:pt modelId="{8897B6AE-7C79-4101-AE7A-3A2080ED352A}" type="pres">
      <dgm:prSet presAssocID="{1C24603B-07FE-4FB0-9FB6-0576D568AA9C}" presName="negativeSpace" presStyleCnt="0"/>
      <dgm:spPr/>
    </dgm:pt>
    <dgm:pt modelId="{4EED3116-B3E8-425A-A52D-537BBD488040}" type="pres">
      <dgm:prSet presAssocID="{1C24603B-07FE-4FB0-9FB6-0576D568AA9C}" presName="childText" presStyleLbl="conFgAcc1" presStyleIdx="6" presStyleCnt="7">
        <dgm:presLayoutVars>
          <dgm:bulletEnabled val="1"/>
        </dgm:presLayoutVars>
      </dgm:prSet>
      <dgm:spPr/>
    </dgm:pt>
  </dgm:ptLst>
  <dgm:cxnLst>
    <dgm:cxn modelId="{CB333411-7931-48C1-A6FD-7984C8954BD5}" type="presOf" srcId="{1C24603B-07FE-4FB0-9FB6-0576D568AA9C}" destId="{7864A9DC-EB3A-4683-B67C-B6DD86518CA8}" srcOrd="1" destOrd="0" presId="urn:microsoft.com/office/officeart/2005/8/layout/list1"/>
    <dgm:cxn modelId="{9678411B-C65C-4AC0-940C-BD53DB1EEAB8}" srcId="{8F05ADCE-D0F6-422E-A242-6577D6EE78C3}" destId="{1C24603B-07FE-4FB0-9FB6-0576D568AA9C}" srcOrd="6" destOrd="0" parTransId="{9C11DD4A-469D-4D42-821B-2A2A7FB39F78}" sibTransId="{7AD78373-626F-42E9-9611-C3AFBA600101}"/>
    <dgm:cxn modelId="{AD66CE23-276F-4C14-B290-2A94CD5FEB4F}" type="presOf" srcId="{1AD4049B-97F5-4F12-AB67-B77469951836}" destId="{1630DAF3-417B-4F94-821E-F3299DFB757D}" srcOrd="1" destOrd="0" presId="urn:microsoft.com/office/officeart/2005/8/layout/list1"/>
    <dgm:cxn modelId="{4BC6C425-8091-4056-889A-8264A155E215}" type="presOf" srcId="{38274475-A7C9-4C34-8FC2-507B3F195890}" destId="{082FBE13-29D9-406C-BBA2-30E2D89AF901}" srcOrd="0" destOrd="0" presId="urn:microsoft.com/office/officeart/2005/8/layout/list1"/>
    <dgm:cxn modelId="{23362E31-2C1F-44C1-81D8-1C5A1051E197}" srcId="{8F05ADCE-D0F6-422E-A242-6577D6EE78C3}" destId="{1AD4049B-97F5-4F12-AB67-B77469951836}" srcOrd="5" destOrd="0" parTransId="{30202643-5908-4AF0-99DA-2B6545764A76}" sibTransId="{24641ED6-9F34-4BB6-8FDD-F15470B9AF35}"/>
    <dgm:cxn modelId="{C3E7593B-021E-42D7-AAED-7687A889FB96}" srcId="{8F05ADCE-D0F6-422E-A242-6577D6EE78C3}" destId="{BA552BBE-015D-4071-A1EC-8B9882E94C65}" srcOrd="2" destOrd="0" parTransId="{EA4EEF3C-0516-4F2F-8505-ED794E3B8A44}" sibTransId="{2CE3A710-89EC-4FF7-941D-D9EA1BA840B8}"/>
    <dgm:cxn modelId="{C3A40B62-9628-4DFB-BA76-597DE2C46817}" srcId="{8F05ADCE-D0F6-422E-A242-6577D6EE78C3}" destId="{195B0002-34CF-4A06-ACBE-E5024E7832E7}" srcOrd="3" destOrd="0" parTransId="{44D9A615-BBE3-4698-BB1E-9BCCFA1B8B06}" sibTransId="{1A81DDBF-3527-4101-94E3-47AB35F185F7}"/>
    <dgm:cxn modelId="{CFAC6143-6E82-4233-A849-CB3B7F4B1852}" type="presOf" srcId="{66040F37-5056-4F29-9A7D-4B6F3FEED258}" destId="{15CBBC1B-6190-447B-B3A5-A1C1198B35D3}" srcOrd="0" destOrd="0" presId="urn:microsoft.com/office/officeart/2005/8/layout/list1"/>
    <dgm:cxn modelId="{545FF24C-FC8B-4EF9-A5D7-6E44D7E513AA}" type="presOf" srcId="{66040F37-5056-4F29-9A7D-4B6F3FEED258}" destId="{30258404-A336-4B35-901C-933310C9ADEC}" srcOrd="1" destOrd="0" presId="urn:microsoft.com/office/officeart/2005/8/layout/list1"/>
    <dgm:cxn modelId="{DB63E84D-98D6-4639-9ED3-32BBADE050AA}" srcId="{8F05ADCE-D0F6-422E-A242-6577D6EE78C3}" destId="{38274475-A7C9-4C34-8FC2-507B3F195890}" srcOrd="0" destOrd="0" parTransId="{7512AAB8-3C73-46B6-AFB1-AD6BD13D172D}" sibTransId="{0EF55E00-0F8E-49D0-9C81-37CD9F57F2C9}"/>
    <dgm:cxn modelId="{B0666C70-CBFB-43E6-A1D2-5B961D640BDC}" type="presOf" srcId="{BA552BBE-015D-4071-A1EC-8B9882E94C65}" destId="{3F464897-28F5-410E-9696-43F706A9FBE4}" srcOrd="0" destOrd="0" presId="urn:microsoft.com/office/officeart/2005/8/layout/list1"/>
    <dgm:cxn modelId="{D8BD1E86-F4BC-4F3F-B399-3A231A4BADA9}" type="presOf" srcId="{38274475-A7C9-4C34-8FC2-507B3F195890}" destId="{0EA2069B-3659-4929-8E8C-525B8015012F}" srcOrd="1" destOrd="0" presId="urn:microsoft.com/office/officeart/2005/8/layout/list1"/>
    <dgm:cxn modelId="{B228AF88-DA98-4961-9D78-9E8AB80A4023}" type="presOf" srcId="{2C77B128-EA26-49E6-88F9-E9FBCAA3A61D}" destId="{170DE394-6C4F-4C09-B119-0910362E0669}" srcOrd="1" destOrd="0" presId="urn:microsoft.com/office/officeart/2005/8/layout/list1"/>
    <dgm:cxn modelId="{6ADC4C8B-DE35-4DAE-B76A-C871DC3CE4DD}" type="presOf" srcId="{195B0002-34CF-4A06-ACBE-E5024E7832E7}" destId="{D5804A11-4A8D-4788-9146-7297CD1FAA2E}" srcOrd="0" destOrd="0" presId="urn:microsoft.com/office/officeart/2005/8/layout/list1"/>
    <dgm:cxn modelId="{AE0B319C-029E-42B7-A924-F6DAF6548916}" srcId="{8F05ADCE-D0F6-422E-A242-6577D6EE78C3}" destId="{66040F37-5056-4F29-9A7D-4B6F3FEED258}" srcOrd="4" destOrd="0" parTransId="{AEDE7B79-6226-4F57-8E8E-74612EB5C468}" sibTransId="{745F0E62-F4BC-48C5-952A-AF993466190B}"/>
    <dgm:cxn modelId="{3835139E-9288-4CDF-B23E-B3CAA2D3632C}" type="presOf" srcId="{2C77B128-EA26-49E6-88F9-E9FBCAA3A61D}" destId="{D57C2251-46C3-40CF-A23E-B7CC9245A50A}" srcOrd="0" destOrd="0" presId="urn:microsoft.com/office/officeart/2005/8/layout/list1"/>
    <dgm:cxn modelId="{92CDA7A0-7924-47AB-93FA-835ACA036D9A}" type="presOf" srcId="{BA552BBE-015D-4071-A1EC-8B9882E94C65}" destId="{F041AEE6-7F0C-429F-A5D3-905F776C7E70}" srcOrd="1" destOrd="0" presId="urn:microsoft.com/office/officeart/2005/8/layout/list1"/>
    <dgm:cxn modelId="{88F44AA6-20EA-46F8-B665-774C718AEB77}" type="presOf" srcId="{1AD4049B-97F5-4F12-AB67-B77469951836}" destId="{C0C55943-3F4B-4781-B93D-06FB4310FEB8}" srcOrd="0" destOrd="0" presId="urn:microsoft.com/office/officeart/2005/8/layout/list1"/>
    <dgm:cxn modelId="{75E837A7-33DA-417A-9522-8F03C5A5EE43}" type="presOf" srcId="{8F05ADCE-D0F6-422E-A242-6577D6EE78C3}" destId="{A562B768-F65B-4711-87A3-AF602F51F512}" srcOrd="0" destOrd="0" presId="urn:microsoft.com/office/officeart/2005/8/layout/list1"/>
    <dgm:cxn modelId="{BC56AFDD-E17C-4CF6-8309-715560B64A90}" type="presOf" srcId="{1C24603B-07FE-4FB0-9FB6-0576D568AA9C}" destId="{69CF16A0-28FE-4F7D-B26F-7809C5A82B52}" srcOrd="0" destOrd="0" presId="urn:microsoft.com/office/officeart/2005/8/layout/list1"/>
    <dgm:cxn modelId="{79BFB3DE-26ED-4ACF-B6FF-2A2B3E7A0386}" srcId="{8F05ADCE-D0F6-422E-A242-6577D6EE78C3}" destId="{2C77B128-EA26-49E6-88F9-E9FBCAA3A61D}" srcOrd="1" destOrd="0" parTransId="{B62DDBC7-1E9E-40F3-83FE-E036E103F863}" sibTransId="{8B174559-956E-42FE-92DC-5978D2930E79}"/>
    <dgm:cxn modelId="{FC74A4E8-FC40-448F-AF4A-85A8E5A46137}" type="presOf" srcId="{195B0002-34CF-4A06-ACBE-E5024E7832E7}" destId="{66971B83-694A-4C8F-8487-A227736A470C}" srcOrd="1" destOrd="0" presId="urn:microsoft.com/office/officeart/2005/8/layout/list1"/>
    <dgm:cxn modelId="{01AFEF07-D058-423D-806F-3F57F2B3D722}" type="presParOf" srcId="{A562B768-F65B-4711-87A3-AF602F51F512}" destId="{6324B276-1032-45FF-9068-65F91FAE03D5}" srcOrd="0" destOrd="0" presId="urn:microsoft.com/office/officeart/2005/8/layout/list1"/>
    <dgm:cxn modelId="{AADFF25D-6769-4797-BB36-F50E79D70FA6}" type="presParOf" srcId="{6324B276-1032-45FF-9068-65F91FAE03D5}" destId="{082FBE13-29D9-406C-BBA2-30E2D89AF901}" srcOrd="0" destOrd="0" presId="urn:microsoft.com/office/officeart/2005/8/layout/list1"/>
    <dgm:cxn modelId="{6C6815F7-A0DF-4A48-A5BB-FB18902CD869}" type="presParOf" srcId="{6324B276-1032-45FF-9068-65F91FAE03D5}" destId="{0EA2069B-3659-4929-8E8C-525B8015012F}" srcOrd="1" destOrd="0" presId="urn:microsoft.com/office/officeart/2005/8/layout/list1"/>
    <dgm:cxn modelId="{48B7A86F-97C5-4371-A43E-1C4172DC74B6}" type="presParOf" srcId="{A562B768-F65B-4711-87A3-AF602F51F512}" destId="{C378BDE7-F81C-4B94-9131-9BBD584D4D36}" srcOrd="1" destOrd="0" presId="urn:microsoft.com/office/officeart/2005/8/layout/list1"/>
    <dgm:cxn modelId="{1E8EC19C-411F-4804-9908-37A814C2DFE2}" type="presParOf" srcId="{A562B768-F65B-4711-87A3-AF602F51F512}" destId="{DCB64462-C54F-4F86-8F6D-7F6FEEF1E1BD}" srcOrd="2" destOrd="0" presId="urn:microsoft.com/office/officeart/2005/8/layout/list1"/>
    <dgm:cxn modelId="{64E76782-5E25-4313-BC4E-ECF56511E1EC}" type="presParOf" srcId="{A562B768-F65B-4711-87A3-AF602F51F512}" destId="{883FAB04-01BB-46C7-B825-B7DE62A168B8}" srcOrd="3" destOrd="0" presId="urn:microsoft.com/office/officeart/2005/8/layout/list1"/>
    <dgm:cxn modelId="{6375FE5B-1B23-4AA7-8898-7A3A53F92640}" type="presParOf" srcId="{A562B768-F65B-4711-87A3-AF602F51F512}" destId="{E37371B2-4336-4C9F-B1DA-81D0DA467D77}" srcOrd="4" destOrd="0" presId="urn:microsoft.com/office/officeart/2005/8/layout/list1"/>
    <dgm:cxn modelId="{9ED39A4F-FE2E-49DF-AB80-D793ED8913CE}" type="presParOf" srcId="{E37371B2-4336-4C9F-B1DA-81D0DA467D77}" destId="{D57C2251-46C3-40CF-A23E-B7CC9245A50A}" srcOrd="0" destOrd="0" presId="urn:microsoft.com/office/officeart/2005/8/layout/list1"/>
    <dgm:cxn modelId="{251CA882-23AE-4225-B538-56ADD489D9F2}" type="presParOf" srcId="{E37371B2-4336-4C9F-B1DA-81D0DA467D77}" destId="{170DE394-6C4F-4C09-B119-0910362E0669}" srcOrd="1" destOrd="0" presId="urn:microsoft.com/office/officeart/2005/8/layout/list1"/>
    <dgm:cxn modelId="{F95154AB-FD43-4554-B4C2-05A517642209}" type="presParOf" srcId="{A562B768-F65B-4711-87A3-AF602F51F512}" destId="{6F9A6523-39D3-49E6-BE71-90EC653D8C75}" srcOrd="5" destOrd="0" presId="urn:microsoft.com/office/officeart/2005/8/layout/list1"/>
    <dgm:cxn modelId="{FA45E564-49F1-482B-9F86-27211B227102}" type="presParOf" srcId="{A562B768-F65B-4711-87A3-AF602F51F512}" destId="{DA6EC800-4A5E-4433-B1BD-149B73673078}" srcOrd="6" destOrd="0" presId="urn:microsoft.com/office/officeart/2005/8/layout/list1"/>
    <dgm:cxn modelId="{A3456AE4-7C2B-4F14-8C7F-05582D910226}" type="presParOf" srcId="{A562B768-F65B-4711-87A3-AF602F51F512}" destId="{F27338F8-BE83-42C1-BF94-69530EA418E8}" srcOrd="7" destOrd="0" presId="urn:microsoft.com/office/officeart/2005/8/layout/list1"/>
    <dgm:cxn modelId="{F776EBDA-EEFD-47B9-9CBA-912998D16180}" type="presParOf" srcId="{A562B768-F65B-4711-87A3-AF602F51F512}" destId="{F6E9E715-2CDF-40A5-9C59-ADF2932B97F6}" srcOrd="8" destOrd="0" presId="urn:microsoft.com/office/officeart/2005/8/layout/list1"/>
    <dgm:cxn modelId="{27BA3CA2-87AB-4EED-A363-6C29EF3AD9D9}" type="presParOf" srcId="{F6E9E715-2CDF-40A5-9C59-ADF2932B97F6}" destId="{3F464897-28F5-410E-9696-43F706A9FBE4}" srcOrd="0" destOrd="0" presId="urn:microsoft.com/office/officeart/2005/8/layout/list1"/>
    <dgm:cxn modelId="{8E135CC7-3562-4C58-BD26-B3AF9EE96E1A}" type="presParOf" srcId="{F6E9E715-2CDF-40A5-9C59-ADF2932B97F6}" destId="{F041AEE6-7F0C-429F-A5D3-905F776C7E70}" srcOrd="1" destOrd="0" presId="urn:microsoft.com/office/officeart/2005/8/layout/list1"/>
    <dgm:cxn modelId="{52497609-0C88-471C-8263-3EDE99CB28CF}" type="presParOf" srcId="{A562B768-F65B-4711-87A3-AF602F51F512}" destId="{6F217867-A03D-4A8B-964D-8572C2F7D647}" srcOrd="9" destOrd="0" presId="urn:microsoft.com/office/officeart/2005/8/layout/list1"/>
    <dgm:cxn modelId="{C6AD9710-DBFD-4132-8953-1DA2A0083EB9}" type="presParOf" srcId="{A562B768-F65B-4711-87A3-AF602F51F512}" destId="{342FEC3C-0F30-4065-BD27-3AF9C6FE50CB}" srcOrd="10" destOrd="0" presId="urn:microsoft.com/office/officeart/2005/8/layout/list1"/>
    <dgm:cxn modelId="{6A7ADC5E-78DD-4BF6-92B7-D9D5AA4542D5}" type="presParOf" srcId="{A562B768-F65B-4711-87A3-AF602F51F512}" destId="{2B4878E8-2C3F-4897-B8F4-BB3CB7835E4D}" srcOrd="11" destOrd="0" presId="urn:microsoft.com/office/officeart/2005/8/layout/list1"/>
    <dgm:cxn modelId="{F9480144-C059-4EB6-B763-0641CA80FAA4}" type="presParOf" srcId="{A562B768-F65B-4711-87A3-AF602F51F512}" destId="{9C6A4B26-B390-41EF-A36C-7CAAFD0E5091}" srcOrd="12" destOrd="0" presId="urn:microsoft.com/office/officeart/2005/8/layout/list1"/>
    <dgm:cxn modelId="{9B8658CD-108E-4DB4-928D-C53C26E77E44}" type="presParOf" srcId="{9C6A4B26-B390-41EF-A36C-7CAAFD0E5091}" destId="{D5804A11-4A8D-4788-9146-7297CD1FAA2E}" srcOrd="0" destOrd="0" presId="urn:microsoft.com/office/officeart/2005/8/layout/list1"/>
    <dgm:cxn modelId="{8602C76B-4FFA-4B00-9436-75B8B38FAA65}" type="presParOf" srcId="{9C6A4B26-B390-41EF-A36C-7CAAFD0E5091}" destId="{66971B83-694A-4C8F-8487-A227736A470C}" srcOrd="1" destOrd="0" presId="urn:microsoft.com/office/officeart/2005/8/layout/list1"/>
    <dgm:cxn modelId="{75AEA141-9FDB-46CB-9DC3-0C2C4AEEE98C}" type="presParOf" srcId="{A562B768-F65B-4711-87A3-AF602F51F512}" destId="{2FC2B3B5-F2AC-4D6E-9A83-AD2EE5B77A42}" srcOrd="13" destOrd="0" presId="urn:microsoft.com/office/officeart/2005/8/layout/list1"/>
    <dgm:cxn modelId="{AD9E573C-C65F-46FF-977D-193827B76568}" type="presParOf" srcId="{A562B768-F65B-4711-87A3-AF602F51F512}" destId="{D0307758-A1B1-4A12-8178-8AA66652901B}" srcOrd="14" destOrd="0" presId="urn:microsoft.com/office/officeart/2005/8/layout/list1"/>
    <dgm:cxn modelId="{384C191B-C4C9-4A8B-B1D7-A0F87D5BC5C0}" type="presParOf" srcId="{A562B768-F65B-4711-87A3-AF602F51F512}" destId="{8AFD03FE-7829-4AC6-A23F-7C4CB3991099}" srcOrd="15" destOrd="0" presId="urn:microsoft.com/office/officeart/2005/8/layout/list1"/>
    <dgm:cxn modelId="{554550E0-1F4C-47F1-8304-CCDB781E6390}" type="presParOf" srcId="{A562B768-F65B-4711-87A3-AF602F51F512}" destId="{B1943EFB-6552-4A67-94C8-C8E08ACCD987}" srcOrd="16" destOrd="0" presId="urn:microsoft.com/office/officeart/2005/8/layout/list1"/>
    <dgm:cxn modelId="{0333EB73-9F91-46DC-A3B2-C9718CD94566}" type="presParOf" srcId="{B1943EFB-6552-4A67-94C8-C8E08ACCD987}" destId="{15CBBC1B-6190-447B-B3A5-A1C1198B35D3}" srcOrd="0" destOrd="0" presId="urn:microsoft.com/office/officeart/2005/8/layout/list1"/>
    <dgm:cxn modelId="{124D5732-1EEA-4547-89EE-82649C27963C}" type="presParOf" srcId="{B1943EFB-6552-4A67-94C8-C8E08ACCD987}" destId="{30258404-A336-4B35-901C-933310C9ADEC}" srcOrd="1" destOrd="0" presId="urn:microsoft.com/office/officeart/2005/8/layout/list1"/>
    <dgm:cxn modelId="{1E595F0E-4638-46F4-A781-DACA6555DD2F}" type="presParOf" srcId="{A562B768-F65B-4711-87A3-AF602F51F512}" destId="{69E5F7E5-A42B-4298-8F67-E7D1F51216AA}" srcOrd="17" destOrd="0" presId="urn:microsoft.com/office/officeart/2005/8/layout/list1"/>
    <dgm:cxn modelId="{8FF02453-90B7-48FF-8724-6A0297ED6463}" type="presParOf" srcId="{A562B768-F65B-4711-87A3-AF602F51F512}" destId="{FF6676B6-1F3E-4AC9-AF00-28CE267E0285}" srcOrd="18" destOrd="0" presId="urn:microsoft.com/office/officeart/2005/8/layout/list1"/>
    <dgm:cxn modelId="{998FA054-4BA6-4C56-8919-00F9D1BC5F06}" type="presParOf" srcId="{A562B768-F65B-4711-87A3-AF602F51F512}" destId="{5E7FA398-B682-4EDB-A6E8-2CEAD48A4A1C}" srcOrd="19" destOrd="0" presId="urn:microsoft.com/office/officeart/2005/8/layout/list1"/>
    <dgm:cxn modelId="{0B0B4B9D-2D6B-4276-ABB4-5EC85C05D394}" type="presParOf" srcId="{A562B768-F65B-4711-87A3-AF602F51F512}" destId="{11BA9508-E126-4AF5-9E07-DB132291D30E}" srcOrd="20" destOrd="0" presId="urn:microsoft.com/office/officeart/2005/8/layout/list1"/>
    <dgm:cxn modelId="{16A0CBBF-2650-4627-BCBB-22A6FB4C578A}" type="presParOf" srcId="{11BA9508-E126-4AF5-9E07-DB132291D30E}" destId="{C0C55943-3F4B-4781-B93D-06FB4310FEB8}" srcOrd="0" destOrd="0" presId="urn:microsoft.com/office/officeart/2005/8/layout/list1"/>
    <dgm:cxn modelId="{D88EDB86-F771-4F2A-919C-C9E83F051AD3}" type="presParOf" srcId="{11BA9508-E126-4AF5-9E07-DB132291D30E}" destId="{1630DAF3-417B-4F94-821E-F3299DFB757D}" srcOrd="1" destOrd="0" presId="urn:microsoft.com/office/officeart/2005/8/layout/list1"/>
    <dgm:cxn modelId="{25F8014E-0706-48AC-A120-8BF7E9E30330}" type="presParOf" srcId="{A562B768-F65B-4711-87A3-AF602F51F512}" destId="{9BCC5ED0-7B77-4326-BA15-A3BA9FE5DB5B}" srcOrd="21" destOrd="0" presId="urn:microsoft.com/office/officeart/2005/8/layout/list1"/>
    <dgm:cxn modelId="{CBB7B5F1-04F4-4407-A501-C3436C6F4D48}" type="presParOf" srcId="{A562B768-F65B-4711-87A3-AF602F51F512}" destId="{FBD9EBE1-61C9-4F0D-9BF6-0BF8C45C1748}" srcOrd="22" destOrd="0" presId="urn:microsoft.com/office/officeart/2005/8/layout/list1"/>
    <dgm:cxn modelId="{C55C04D6-DA1D-4926-90B3-28CDBE283927}" type="presParOf" srcId="{A562B768-F65B-4711-87A3-AF602F51F512}" destId="{B35C6032-F7B0-4782-86FB-9CA30C2E4DCF}" srcOrd="23" destOrd="0" presId="urn:microsoft.com/office/officeart/2005/8/layout/list1"/>
    <dgm:cxn modelId="{C6A06A24-7D31-4385-B069-89C5202FFE18}" type="presParOf" srcId="{A562B768-F65B-4711-87A3-AF602F51F512}" destId="{A6F645BC-49A2-4AB3-BC45-AC4708B37383}" srcOrd="24" destOrd="0" presId="urn:microsoft.com/office/officeart/2005/8/layout/list1"/>
    <dgm:cxn modelId="{14A9AB5D-4C54-448A-B65E-6B9018946DE1}" type="presParOf" srcId="{A6F645BC-49A2-4AB3-BC45-AC4708B37383}" destId="{69CF16A0-28FE-4F7D-B26F-7809C5A82B52}" srcOrd="0" destOrd="0" presId="urn:microsoft.com/office/officeart/2005/8/layout/list1"/>
    <dgm:cxn modelId="{878DE11D-D5CF-4CF6-BDF8-3F21817D351F}" type="presParOf" srcId="{A6F645BC-49A2-4AB3-BC45-AC4708B37383}" destId="{7864A9DC-EB3A-4683-B67C-B6DD86518CA8}" srcOrd="1" destOrd="0" presId="urn:microsoft.com/office/officeart/2005/8/layout/list1"/>
    <dgm:cxn modelId="{54F86ACE-B1E9-4D78-9F8E-C07BD292B361}" type="presParOf" srcId="{A562B768-F65B-4711-87A3-AF602F51F512}" destId="{8897B6AE-7C79-4101-AE7A-3A2080ED352A}" srcOrd="25" destOrd="0" presId="urn:microsoft.com/office/officeart/2005/8/layout/list1"/>
    <dgm:cxn modelId="{4B8BE2A2-1497-47CC-89F9-C65AED2636EB}" type="presParOf" srcId="{A562B768-F65B-4711-87A3-AF602F51F512}" destId="{4EED3116-B3E8-425A-A52D-537BBD488040}"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64462-C54F-4F86-8F6D-7F6FEEF1E1BD}">
      <dsp:nvSpPr>
        <dsp:cNvPr id="0" name=""/>
        <dsp:cNvSpPr/>
      </dsp:nvSpPr>
      <dsp:spPr>
        <a:xfrm>
          <a:off x="0" y="437902"/>
          <a:ext cx="9968948" cy="504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A2069B-3659-4929-8E8C-525B8015012F}">
      <dsp:nvSpPr>
        <dsp:cNvPr id="0" name=""/>
        <dsp:cNvSpPr/>
      </dsp:nvSpPr>
      <dsp:spPr>
        <a:xfrm>
          <a:off x="2492236" y="142702"/>
          <a:ext cx="6978263"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1- كَيْفَ تُدِيرُ مِيزَانِيَّةَ أُسْرَتِك؟</a:t>
          </a:r>
          <a:endParaRPr lang="en-US" sz="2000" kern="1200" dirty="0">
            <a:latin typeface="Sakkal Majalla" panose="02000000000000000000" pitchFamily="2" charset="-78"/>
            <a:cs typeface="Sakkal Majalla" panose="02000000000000000000" pitchFamily="2" charset="-78"/>
          </a:endParaRPr>
        </a:p>
      </dsp:txBody>
      <dsp:txXfrm>
        <a:off x="2521057" y="171523"/>
        <a:ext cx="6920621" cy="532758"/>
      </dsp:txXfrm>
    </dsp:sp>
    <dsp:sp modelId="{DA6EC800-4A5E-4433-B1BD-149B73673078}">
      <dsp:nvSpPr>
        <dsp:cNvPr id="0" name=""/>
        <dsp:cNvSpPr/>
      </dsp:nvSpPr>
      <dsp:spPr>
        <a:xfrm>
          <a:off x="0" y="1345102"/>
          <a:ext cx="9968948" cy="504000"/>
        </a:xfrm>
        <a:prstGeom prst="rect">
          <a:avLst/>
        </a:prstGeom>
        <a:solidFill>
          <a:schemeClr val="lt1">
            <a:alpha val="90000"/>
            <a:hueOff val="0"/>
            <a:satOff val="0"/>
            <a:lumOff val="0"/>
            <a:alphaOff val="0"/>
          </a:schemeClr>
        </a:solidFill>
        <a:ln w="12700" cap="flat" cmpd="sng" algn="ctr">
          <a:solidFill>
            <a:schemeClr val="accent3">
              <a:hueOff val="451767"/>
              <a:satOff val="16667"/>
              <a:lumOff val="-245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0DE394-6C4F-4C09-B119-0910362E0669}">
      <dsp:nvSpPr>
        <dsp:cNvPr id="0" name=""/>
        <dsp:cNvSpPr/>
      </dsp:nvSpPr>
      <dsp:spPr>
        <a:xfrm>
          <a:off x="2492236" y="1049902"/>
          <a:ext cx="6978263" cy="590400"/>
        </a:xfrm>
        <a:prstGeom prst="roundRect">
          <a:avLst/>
        </a:prstGeom>
        <a:solidFill>
          <a:schemeClr val="accent3">
            <a:hueOff val="451767"/>
            <a:satOff val="16667"/>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2- شَقَّة لِلْإِيجَار</a:t>
          </a:r>
          <a:endParaRPr lang="en-US" sz="2000" kern="1200" dirty="0">
            <a:latin typeface="Sakkal Majalla" panose="02000000000000000000" pitchFamily="2" charset="-78"/>
            <a:cs typeface="Sakkal Majalla" panose="02000000000000000000" pitchFamily="2" charset="-78"/>
          </a:endParaRPr>
        </a:p>
      </dsp:txBody>
      <dsp:txXfrm>
        <a:off x="2521057" y="1078723"/>
        <a:ext cx="6920621" cy="532758"/>
      </dsp:txXfrm>
    </dsp:sp>
    <dsp:sp modelId="{342FEC3C-0F30-4065-BD27-3AF9C6FE50CB}">
      <dsp:nvSpPr>
        <dsp:cNvPr id="0" name=""/>
        <dsp:cNvSpPr/>
      </dsp:nvSpPr>
      <dsp:spPr>
        <a:xfrm>
          <a:off x="0" y="2252303"/>
          <a:ext cx="9968948" cy="504000"/>
        </a:xfrm>
        <a:prstGeom prst="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41AEE6-7F0C-429F-A5D3-905F776C7E70}">
      <dsp:nvSpPr>
        <dsp:cNvPr id="0" name=""/>
        <dsp:cNvSpPr/>
      </dsp:nvSpPr>
      <dsp:spPr>
        <a:xfrm>
          <a:off x="2492236" y="1957102"/>
          <a:ext cx="6978263" cy="590400"/>
        </a:xfrm>
        <a:prstGeom prst="round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3- وَصَايَا لُقْمَان لابْنِه</a:t>
          </a:r>
          <a:endParaRPr lang="en-US" sz="2000" kern="1200" dirty="0">
            <a:latin typeface="Sakkal Majalla" panose="02000000000000000000" pitchFamily="2" charset="-78"/>
            <a:cs typeface="Sakkal Majalla" panose="02000000000000000000" pitchFamily="2" charset="-78"/>
          </a:endParaRPr>
        </a:p>
      </dsp:txBody>
      <dsp:txXfrm>
        <a:off x="2521057" y="1985923"/>
        <a:ext cx="6920621" cy="532758"/>
      </dsp:txXfrm>
    </dsp:sp>
    <dsp:sp modelId="{D0307758-A1B1-4A12-8178-8AA66652901B}">
      <dsp:nvSpPr>
        <dsp:cNvPr id="0" name=""/>
        <dsp:cNvSpPr/>
      </dsp:nvSpPr>
      <dsp:spPr>
        <a:xfrm>
          <a:off x="0" y="3159503"/>
          <a:ext cx="9968948" cy="504000"/>
        </a:xfrm>
        <a:prstGeom prst="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971B83-694A-4C8F-8487-A227736A470C}">
      <dsp:nvSpPr>
        <dsp:cNvPr id="0" name=""/>
        <dsp:cNvSpPr/>
      </dsp:nvSpPr>
      <dsp:spPr>
        <a:xfrm>
          <a:off x="2492236" y="2864303"/>
          <a:ext cx="6978263" cy="590400"/>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4- الحَجّ</a:t>
          </a:r>
          <a:endParaRPr lang="en-US" sz="2000" kern="1200" dirty="0">
            <a:latin typeface="Sakkal Majalla" panose="02000000000000000000" pitchFamily="2" charset="-78"/>
            <a:cs typeface="Sakkal Majalla" panose="02000000000000000000" pitchFamily="2" charset="-78"/>
          </a:endParaRPr>
        </a:p>
      </dsp:txBody>
      <dsp:txXfrm>
        <a:off x="2521057" y="2893124"/>
        <a:ext cx="6920621" cy="532758"/>
      </dsp:txXfrm>
    </dsp:sp>
    <dsp:sp modelId="{FF6676B6-1F3E-4AC9-AF00-28CE267E0285}">
      <dsp:nvSpPr>
        <dsp:cNvPr id="0" name=""/>
        <dsp:cNvSpPr/>
      </dsp:nvSpPr>
      <dsp:spPr>
        <a:xfrm>
          <a:off x="0" y="4066703"/>
          <a:ext cx="9968948" cy="504000"/>
        </a:xfrm>
        <a:prstGeom prst="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258404-A336-4B35-901C-933310C9ADEC}">
      <dsp:nvSpPr>
        <dsp:cNvPr id="0" name=""/>
        <dsp:cNvSpPr/>
      </dsp:nvSpPr>
      <dsp:spPr>
        <a:xfrm>
          <a:off x="2492236" y="3771503"/>
          <a:ext cx="6978263" cy="590400"/>
        </a:xfrm>
        <a:prstGeom prst="round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5- السِّياحَةُ بِالْـمَنازِلِ المُتَحَرِّكَةِ</a:t>
          </a:r>
          <a:endParaRPr lang="en-US" sz="2000" kern="1200" dirty="0">
            <a:latin typeface="Sakkal Majalla" panose="02000000000000000000" pitchFamily="2" charset="-78"/>
            <a:cs typeface="Sakkal Majalla" panose="02000000000000000000" pitchFamily="2" charset="-78"/>
          </a:endParaRPr>
        </a:p>
      </dsp:txBody>
      <dsp:txXfrm>
        <a:off x="2521057" y="3800324"/>
        <a:ext cx="6920621" cy="532758"/>
      </dsp:txXfrm>
    </dsp:sp>
    <dsp:sp modelId="{FBD9EBE1-61C9-4F0D-9BF6-0BF8C45C1748}">
      <dsp:nvSpPr>
        <dsp:cNvPr id="0" name=""/>
        <dsp:cNvSpPr/>
      </dsp:nvSpPr>
      <dsp:spPr>
        <a:xfrm>
          <a:off x="0" y="4973903"/>
          <a:ext cx="9968948" cy="504000"/>
        </a:xfrm>
        <a:prstGeom prst="rect">
          <a:avLst/>
        </a:prstGeom>
        <a:solidFill>
          <a:schemeClr val="lt1">
            <a:alpha val="90000"/>
            <a:hueOff val="0"/>
            <a:satOff val="0"/>
            <a:lumOff val="0"/>
            <a:alphaOff val="0"/>
          </a:schemeClr>
        </a:solidFill>
        <a:ln w="12700" cap="flat" cmpd="sng" algn="ctr">
          <a:solidFill>
            <a:schemeClr val="accent3">
              <a:hueOff val="2258833"/>
              <a:satOff val="83333"/>
              <a:lumOff val="-122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30DAF3-417B-4F94-821E-F3299DFB757D}">
      <dsp:nvSpPr>
        <dsp:cNvPr id="0" name=""/>
        <dsp:cNvSpPr/>
      </dsp:nvSpPr>
      <dsp:spPr>
        <a:xfrm>
          <a:off x="2492236" y="4678702"/>
          <a:ext cx="6978263" cy="590400"/>
        </a:xfrm>
        <a:prstGeom prst="roundRect">
          <a:avLst/>
        </a:prstGeom>
        <a:solidFill>
          <a:schemeClr val="accent3">
            <a:hueOff val="2258833"/>
            <a:satOff val="83333"/>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6- المَسْجِدُ البِلَّوْرِيُّ في ماليزيا</a:t>
          </a:r>
          <a:endParaRPr lang="en-US" sz="2000" kern="1200" dirty="0">
            <a:latin typeface="Sakkal Majalla" panose="02000000000000000000" pitchFamily="2" charset="-78"/>
            <a:cs typeface="Sakkal Majalla" panose="02000000000000000000" pitchFamily="2" charset="-78"/>
          </a:endParaRPr>
        </a:p>
      </dsp:txBody>
      <dsp:txXfrm>
        <a:off x="2521057" y="4707523"/>
        <a:ext cx="6920621" cy="532758"/>
      </dsp:txXfrm>
    </dsp:sp>
    <dsp:sp modelId="{4EED3116-B3E8-425A-A52D-537BBD488040}">
      <dsp:nvSpPr>
        <dsp:cNvPr id="0" name=""/>
        <dsp:cNvSpPr/>
      </dsp:nvSpPr>
      <dsp:spPr>
        <a:xfrm>
          <a:off x="0" y="5881103"/>
          <a:ext cx="9968948" cy="504000"/>
        </a:xfrm>
        <a:prstGeom prst="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64A9DC-EB3A-4683-B67C-B6DD86518CA8}">
      <dsp:nvSpPr>
        <dsp:cNvPr id="0" name=""/>
        <dsp:cNvSpPr/>
      </dsp:nvSpPr>
      <dsp:spPr>
        <a:xfrm>
          <a:off x="2492236" y="5585903"/>
          <a:ext cx="6978263" cy="59040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7- قُرْطُبَةُ.. حاضِرَةُ الأَنْدَلُسِ الكُبْرَى</a:t>
          </a:r>
          <a:endParaRPr lang="en-US" sz="2000" kern="1200" dirty="0">
            <a:latin typeface="Sakkal Majalla" panose="02000000000000000000" pitchFamily="2" charset="-78"/>
            <a:cs typeface="Sakkal Majalla" panose="02000000000000000000" pitchFamily="2" charset="-78"/>
          </a:endParaRPr>
        </a:p>
      </dsp:txBody>
      <dsp:txXfrm>
        <a:off x="2521057" y="5614724"/>
        <a:ext cx="6920621"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C97DA2-CF9B-0548-89BC-41DD59467B85}"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DEBF2-CC02-1548-9470-B528E3625D40}" type="slidenum">
              <a:rPr lang="en-US" smtClean="0"/>
              <a:t>‹#›</a:t>
            </a:fld>
            <a:endParaRPr lang="en-US"/>
          </a:p>
        </p:txBody>
      </p:sp>
    </p:spTree>
    <p:extLst>
      <p:ext uri="{BB962C8B-B14F-4D97-AF65-F5344CB8AC3E}">
        <p14:creationId xmlns:p14="http://schemas.microsoft.com/office/powerpoint/2010/main" val="178749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9530D08-FCBC-2442-8AF0-6F57396B269F}"/>
              </a:ext>
            </a:extLst>
          </p:cNvPr>
          <p:cNvSpPr>
            <a:spLocks noGrp="1"/>
          </p:cNvSpPr>
          <p:nvPr>
            <p:ph type="subTitle" idx="1"/>
          </p:nvPr>
        </p:nvSpPr>
        <p:spPr>
          <a:xfrm>
            <a:off x="1524000" y="470219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9FB2A54-FC40-FE44-B3CA-E2D3E1BD244C}"/>
              </a:ext>
            </a:extLst>
          </p:cNvPr>
          <p:cNvSpPr>
            <a:spLocks noGrp="1"/>
          </p:cNvSpPr>
          <p:nvPr>
            <p:ph type="dt" sz="half" idx="10"/>
          </p:nvPr>
        </p:nvSpPr>
        <p:spPr>
          <a:xfrm>
            <a:off x="838200" y="6527806"/>
            <a:ext cx="2743200" cy="365125"/>
          </a:xfrm>
          <a:prstGeom prst="rect">
            <a:avLst/>
          </a:prstGeom>
        </p:spPr>
        <p:txBody>
          <a:bodyPr/>
          <a:lstStyle/>
          <a:p>
            <a:r>
              <a:rPr lang="en-CA" dirty="0"/>
              <a:t>2020-09-27</a:t>
            </a:r>
            <a:endParaRPr lang="en-US" dirty="0"/>
          </a:p>
        </p:txBody>
      </p:sp>
      <p:sp>
        <p:nvSpPr>
          <p:cNvPr id="6" name="Slide Number Placeholder 5">
            <a:extLst>
              <a:ext uri="{FF2B5EF4-FFF2-40B4-BE49-F238E27FC236}">
                <a16:creationId xmlns:a16="http://schemas.microsoft.com/office/drawing/2014/main" id="{6CF84A88-7E80-B240-B1D0-E6162EFB86F5}"/>
              </a:ext>
            </a:extLst>
          </p:cNvPr>
          <p:cNvSpPr>
            <a:spLocks noGrp="1"/>
          </p:cNvSpPr>
          <p:nvPr>
            <p:ph type="sldNum" sz="quarter" idx="12"/>
          </p:nvPr>
        </p:nvSpPr>
        <p:spPr/>
        <p:txBody>
          <a:bodyPr/>
          <a:lstStyle/>
          <a:p>
            <a:fld id="{C8784B88-F3D9-6A4F-9660-1A0A1E561ED7}" type="slidenum">
              <a:rPr lang="en-US" smtClean="0"/>
              <a:t>‹#›</a:t>
            </a:fld>
            <a:endParaRPr lang="en-US"/>
          </a:p>
        </p:txBody>
      </p:sp>
      <p:sp>
        <p:nvSpPr>
          <p:cNvPr id="16" name="Rectangle 15">
            <a:extLst>
              <a:ext uri="{FF2B5EF4-FFF2-40B4-BE49-F238E27FC236}">
                <a16:creationId xmlns:a16="http://schemas.microsoft.com/office/drawing/2014/main" id="{2DBDC0EF-082B-474B-8CA4-98454AF4AEBA}"/>
              </a:ext>
            </a:extLst>
          </p:cNvPr>
          <p:cNvSpPr/>
          <p:nvPr userDrawn="1"/>
        </p:nvSpPr>
        <p:spPr>
          <a:xfrm>
            <a:off x="9982200" y="242888"/>
            <a:ext cx="2062163" cy="17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75D6A4-DD0F-A54E-8615-5D0133DAE6EA}"/>
              </a:ext>
            </a:extLst>
          </p:cNvPr>
          <p:cNvSpPr>
            <a:spLocks noGrp="1"/>
          </p:cNvSpPr>
          <p:nvPr>
            <p:ph type="ctrTitle"/>
          </p:nvPr>
        </p:nvSpPr>
        <p:spPr>
          <a:xfrm>
            <a:off x="1524000" y="2222523"/>
            <a:ext cx="9144000" cy="2387600"/>
          </a:xfrm>
        </p:spPr>
        <p:txBody>
          <a:bodyPr anchor="b"/>
          <a:lstStyle>
            <a:lvl1pPr algn="ctr">
              <a:defRPr sz="6000"/>
            </a:lvl1pPr>
          </a:lstStyle>
          <a:p>
            <a:r>
              <a:rPr lang="en-US" dirty="0"/>
              <a:t>Click to edit Master title style</a:t>
            </a:r>
          </a:p>
        </p:txBody>
      </p:sp>
      <p:pic>
        <p:nvPicPr>
          <p:cNvPr id="17" name="Picture 16">
            <a:extLst>
              <a:ext uri="{FF2B5EF4-FFF2-40B4-BE49-F238E27FC236}">
                <a16:creationId xmlns:a16="http://schemas.microsoft.com/office/drawing/2014/main" id="{03BDEBF7-FA97-0741-A594-97BCE55D7662}"/>
              </a:ext>
            </a:extLst>
          </p:cNvPr>
          <p:cNvPicPr>
            <a:picLocks noChangeAspect="1"/>
          </p:cNvPicPr>
          <p:nvPr userDrawn="1"/>
        </p:nvPicPr>
        <p:blipFill>
          <a:blip r:embed="rId2"/>
          <a:stretch>
            <a:fillRect/>
          </a:stretch>
        </p:blipFill>
        <p:spPr>
          <a:xfrm>
            <a:off x="5183274" y="242888"/>
            <a:ext cx="1825452" cy="1333141"/>
          </a:xfrm>
          <a:prstGeom prst="rect">
            <a:avLst/>
          </a:prstGeom>
        </p:spPr>
      </p:pic>
      <p:sp>
        <p:nvSpPr>
          <p:cNvPr id="18" name="Rectangle 17">
            <a:extLst>
              <a:ext uri="{FF2B5EF4-FFF2-40B4-BE49-F238E27FC236}">
                <a16:creationId xmlns:a16="http://schemas.microsoft.com/office/drawing/2014/main" id="{FC41CAC8-26EE-AD4F-92B7-481D2D348569}"/>
              </a:ext>
            </a:extLst>
          </p:cNvPr>
          <p:cNvSpPr/>
          <p:nvPr userDrawn="1"/>
        </p:nvSpPr>
        <p:spPr>
          <a:xfrm>
            <a:off x="4857750" y="14177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
        <p:nvSpPr>
          <p:cNvPr id="19" name="TextBox 18">
            <a:extLst>
              <a:ext uri="{FF2B5EF4-FFF2-40B4-BE49-F238E27FC236}">
                <a16:creationId xmlns:a16="http://schemas.microsoft.com/office/drawing/2014/main" id="{B1122BF2-C2B8-FA49-843E-12C8E5D64BD1}"/>
              </a:ext>
            </a:extLst>
          </p:cNvPr>
          <p:cNvSpPr txBox="1"/>
          <p:nvPr userDrawn="1"/>
        </p:nvSpPr>
        <p:spPr>
          <a:xfrm>
            <a:off x="0" y="1791401"/>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0"/>
            <a:r>
              <a:rPr lang="en-CA" sz="1800" b="1" dirty="0"/>
              <a:t>LNG 262E – Arabic Curriculum – Lecture No. </a:t>
            </a:r>
            <a:r>
              <a:rPr lang="ar-EG" sz="1800" b="1" dirty="0"/>
              <a:t>8</a:t>
            </a:r>
            <a:r>
              <a:rPr lang="en-CA" sz="1800" b="1" dirty="0"/>
              <a:t> </a:t>
            </a:r>
            <a:endParaRPr lang="en-US" sz="1600" dirty="0"/>
          </a:p>
        </p:txBody>
      </p:sp>
    </p:spTree>
    <p:extLst>
      <p:ext uri="{BB962C8B-B14F-4D97-AF65-F5344CB8AC3E}">
        <p14:creationId xmlns:p14="http://schemas.microsoft.com/office/powerpoint/2010/main" val="342667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32FA-8667-4446-A71D-C97A83700C4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4910346-13AE-AC46-BB14-BD42A0147E5F}"/>
              </a:ext>
            </a:extLst>
          </p:cNvPr>
          <p:cNvSpPr>
            <a:spLocks noGrp="1"/>
          </p:cNvSpPr>
          <p:nvPr>
            <p:ph idx="1"/>
          </p:nvPr>
        </p:nvSpPr>
        <p:spPr/>
        <p:txBody>
          <a:bodyPr/>
          <a:lstStyle>
            <a:lvl1pPr>
              <a:defRPr sz="26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9F3B3C2-584D-B04F-9C08-AEBABB5984D6}"/>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8048785F-521D-0C44-8EE3-2CFF92EC9775}"/>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1869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2CDF-C717-7044-AA4A-5150F849899D}"/>
              </a:ext>
            </a:extLst>
          </p:cNvPr>
          <p:cNvSpPr>
            <a:spLocks noGrp="1"/>
          </p:cNvSpPr>
          <p:nvPr>
            <p:ph type="title"/>
          </p:nvPr>
        </p:nvSpPr>
        <p:spPr>
          <a:xfrm>
            <a:off x="831850" y="1709738"/>
            <a:ext cx="10515600"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4610F1A3-EE6B-B643-8A96-7EB5355F43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912EA2A2-1905-F64F-A921-98677409C7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1AB12FB8-D1DA-5C42-865C-4E2AF1F5487D}"/>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07118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EAE3-61A7-F749-875E-C4F204A1FF5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2690A70-3233-6345-B755-997D04AE3888}"/>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EF07842-B9FF-AE49-814C-4AD1A5B0F3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BCD8A8-3C59-E545-B02E-2C1655DF821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EA882D9E-F43F-D44C-82D8-8DC2B412D099}"/>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62003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3363-FA41-1940-8E68-047776A851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31B48-0769-F746-A5E4-D04C2A776A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73771C5-36C7-4348-94E9-B488F912ED33}"/>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54492BF-37AF-F14B-92DB-45CF3B7B0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2C5698-46FB-3D46-A19E-E67525E4FE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17F8ED-C600-CB41-A494-4CC0D8ACAEF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9" name="Slide Number Placeholder 8">
            <a:extLst>
              <a:ext uri="{FF2B5EF4-FFF2-40B4-BE49-F238E27FC236}">
                <a16:creationId xmlns:a16="http://schemas.microsoft.com/office/drawing/2014/main" id="{C5487123-0779-FB4A-827B-51AC31926FE8}"/>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30348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DA3E6-AEA3-B54D-9374-6AE6FBDBA2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4D16E0-8AC1-FB48-892C-65E7457A162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5" name="Slide Number Placeholder 4">
            <a:extLst>
              <a:ext uri="{FF2B5EF4-FFF2-40B4-BE49-F238E27FC236}">
                <a16:creationId xmlns:a16="http://schemas.microsoft.com/office/drawing/2014/main" id="{E936B769-975D-F442-93E9-0CEA334537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07887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A3B0DD-3463-5344-B094-815387B429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4" name="Slide Number Placeholder 3">
            <a:extLst>
              <a:ext uri="{FF2B5EF4-FFF2-40B4-BE49-F238E27FC236}">
                <a16:creationId xmlns:a16="http://schemas.microsoft.com/office/drawing/2014/main" id="{94EC7B5A-ACA7-1149-B4B9-6FC902D09F41}"/>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43620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92AF-27A0-C249-800F-C129E9BB1AAE}"/>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F05945-3F90-1F41-8D50-86FDDCDDFA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FF419-5B04-CA4D-B134-92D8E45F2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027EFE-F754-E54E-92CC-853C3A3E3843}"/>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3FC53744-71D3-DE4B-85B7-2122B010BB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92360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B656-7A5A-F843-9502-BFA3B1FFB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43EA3C-67FA-964E-9DB0-ED8DEA2F97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2A11A-2029-3640-9DD4-B7D24EDA7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4D85BC-44AD-2443-953B-FAF3B3FEC79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F0BBF23B-F646-BF47-AE26-9F9D9402CD2C}"/>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88149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F3F3-9817-DF45-9720-EC62753AD3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39DE9E-49B4-5245-8859-91B7E5EA2D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670A9-CBAB-2C49-950E-5B31284F2D9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ACE9C57E-F3D0-124E-BE46-E8D0BC6F51B4}"/>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98290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7EF1F6-BFC8-E54B-BD75-AD0467B4D7A9}"/>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CEC5120-FFD1-DF48-80C8-000736276E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515DF-717B-B242-AE59-FBFEC115EAF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6BACAEFF-B8AB-074B-AAD7-B40D9E5BE13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57187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A4472B-77C3-C84F-B148-9A6105B11873}"/>
              </a:ext>
            </a:extLst>
          </p:cNvPr>
          <p:cNvSpPr txBox="1"/>
          <p:nvPr userDrawn="1"/>
        </p:nvSpPr>
        <p:spPr>
          <a:xfrm>
            <a:off x="1" y="6519446"/>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1"/>
            <a:r>
              <a:rPr lang="ar-KW" sz="1800" b="1" dirty="0"/>
              <a:t>أكاديمية آيات للعلوم الإسلامية      </a:t>
            </a:r>
            <a:r>
              <a:rPr lang="en-US" sz="1600" dirty="0"/>
              <a:t>www.ayaatacademy.ca     </a:t>
            </a:r>
          </a:p>
        </p:txBody>
      </p:sp>
      <p:sp>
        <p:nvSpPr>
          <p:cNvPr id="2" name="Title Placeholder 1">
            <a:extLst>
              <a:ext uri="{FF2B5EF4-FFF2-40B4-BE49-F238E27FC236}">
                <a16:creationId xmlns:a16="http://schemas.microsoft.com/office/drawing/2014/main" id="{17DDCA45-CB87-4846-A6A1-55A1929CB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0F31F4-BF77-CA4D-AD13-C0EF018F7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9CBF62B-EBD9-1342-8CB5-9BCC68E882CD}"/>
              </a:ext>
            </a:extLst>
          </p:cNvPr>
          <p:cNvSpPr>
            <a:spLocks noGrp="1"/>
          </p:cNvSpPr>
          <p:nvPr>
            <p:ph type="sldNum" sz="quarter" idx="4"/>
          </p:nvPr>
        </p:nvSpPr>
        <p:spPr>
          <a:xfrm>
            <a:off x="8610600" y="6527806"/>
            <a:ext cx="2743200" cy="365125"/>
          </a:xfrm>
          <a:prstGeom prst="rect">
            <a:avLst/>
          </a:prstGeom>
        </p:spPr>
        <p:txBody>
          <a:bodyPr vert="horz" lIns="91440" tIns="45720" rIns="91440" bIns="45720" rtlCol="0" anchor="ctr"/>
          <a:lstStyle>
            <a:lvl1pPr algn="r">
              <a:defRPr sz="1800" b="1">
                <a:solidFill>
                  <a:schemeClr val="bg1"/>
                </a:solidFill>
                <a:latin typeface="Arial" panose="020B0604020202020204" pitchFamily="34" charset="0"/>
                <a:cs typeface="Arial" panose="020B0604020202020204" pitchFamily="34" charset="0"/>
              </a:defRPr>
            </a:lvl1pPr>
          </a:lstStyle>
          <a:p>
            <a:fld id="{C8784B88-F3D9-6A4F-9660-1A0A1E561ED7}" type="slidenum">
              <a:rPr lang="en-US" smtClean="0"/>
              <a:pPr/>
              <a:t>‹#›</a:t>
            </a:fld>
            <a:endParaRPr lang="en-US" dirty="0"/>
          </a:p>
        </p:txBody>
      </p:sp>
      <p:pic>
        <p:nvPicPr>
          <p:cNvPr id="7" name="Picture 6">
            <a:extLst>
              <a:ext uri="{FF2B5EF4-FFF2-40B4-BE49-F238E27FC236}">
                <a16:creationId xmlns:a16="http://schemas.microsoft.com/office/drawing/2014/main" id="{27A79718-0341-3243-9AE1-3D0C2DA74180}"/>
              </a:ext>
            </a:extLst>
          </p:cNvPr>
          <p:cNvPicPr>
            <a:picLocks noChangeAspect="1"/>
          </p:cNvPicPr>
          <p:nvPr userDrawn="1"/>
        </p:nvPicPr>
        <p:blipFill>
          <a:blip r:embed="rId13"/>
          <a:stretch>
            <a:fillRect/>
          </a:stretch>
        </p:blipFill>
        <p:spPr>
          <a:xfrm>
            <a:off x="10069186" y="230188"/>
            <a:ext cx="1825452" cy="1333141"/>
          </a:xfrm>
          <a:prstGeom prst="rect">
            <a:avLst/>
          </a:prstGeom>
        </p:spPr>
      </p:pic>
      <p:sp>
        <p:nvSpPr>
          <p:cNvPr id="8" name="Rectangle 7">
            <a:extLst>
              <a:ext uri="{FF2B5EF4-FFF2-40B4-BE49-F238E27FC236}">
                <a16:creationId xmlns:a16="http://schemas.microsoft.com/office/drawing/2014/main" id="{3D8A766A-995A-9C41-BF6C-E3EBFD67ED69}"/>
              </a:ext>
            </a:extLst>
          </p:cNvPr>
          <p:cNvSpPr/>
          <p:nvPr userDrawn="1"/>
        </p:nvSpPr>
        <p:spPr>
          <a:xfrm>
            <a:off x="9743662" y="14050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Tree>
    <p:extLst>
      <p:ext uri="{BB962C8B-B14F-4D97-AF65-F5344CB8AC3E}">
        <p14:creationId xmlns:p14="http://schemas.microsoft.com/office/powerpoint/2010/main" val="3379582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gjUfAdjzJEs"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B0BB-85E7-444B-A033-873561327BFC}"/>
              </a:ext>
            </a:extLst>
          </p:cNvPr>
          <p:cNvSpPr>
            <a:spLocks noGrp="1"/>
          </p:cNvSpPr>
          <p:nvPr>
            <p:ph type="ctrTitle"/>
          </p:nvPr>
        </p:nvSpPr>
        <p:spPr/>
        <p:txBody>
          <a:bodyPr/>
          <a:lstStyle/>
          <a:p>
            <a:pPr rtl="1"/>
            <a:r>
              <a:rPr lang="ar-EG" dirty="0"/>
              <a:t>الحَجّ</a:t>
            </a:r>
            <a:br>
              <a:rPr lang="ar-EG" dirty="0"/>
            </a:br>
            <a:endParaRPr lang="en-US" dirty="0"/>
          </a:p>
        </p:txBody>
      </p:sp>
      <p:sp>
        <p:nvSpPr>
          <p:cNvPr id="3" name="Subtitle 2">
            <a:extLst>
              <a:ext uri="{FF2B5EF4-FFF2-40B4-BE49-F238E27FC236}">
                <a16:creationId xmlns:a16="http://schemas.microsoft.com/office/drawing/2014/main" id="{D2CE41B7-91BB-2643-B51E-9483CCFAA46F}"/>
              </a:ext>
            </a:extLst>
          </p:cNvPr>
          <p:cNvSpPr>
            <a:spLocks noGrp="1"/>
          </p:cNvSpPr>
          <p:nvPr>
            <p:ph type="subTitle" idx="1"/>
          </p:nvPr>
        </p:nvSpPr>
        <p:spPr/>
        <p:txBody>
          <a:bodyPr/>
          <a:lstStyle/>
          <a:p>
            <a:r>
              <a:rPr lang="en-US" b="1" dirty="0"/>
              <a:t>Dr. </a:t>
            </a:r>
            <a:r>
              <a:rPr lang="en-US" dirty="0"/>
              <a:t>Ehab Atta</a:t>
            </a:r>
          </a:p>
        </p:txBody>
      </p:sp>
      <p:sp>
        <p:nvSpPr>
          <p:cNvPr id="5" name="Slide Number Placeholder 4">
            <a:extLst>
              <a:ext uri="{FF2B5EF4-FFF2-40B4-BE49-F238E27FC236}">
                <a16:creationId xmlns:a16="http://schemas.microsoft.com/office/drawing/2014/main" id="{5C1C79E2-969B-654E-9C3F-A0C291F5423E}"/>
              </a:ext>
            </a:extLst>
          </p:cNvPr>
          <p:cNvSpPr>
            <a:spLocks noGrp="1"/>
          </p:cNvSpPr>
          <p:nvPr>
            <p:ph type="sldNum" sz="quarter" idx="12"/>
          </p:nvPr>
        </p:nvSpPr>
        <p:spPr/>
        <p:txBody>
          <a:bodyPr/>
          <a:lstStyle/>
          <a:p>
            <a:fld id="{C8784B88-F3D9-6A4F-9660-1A0A1E561ED7}" type="slidenum">
              <a:rPr lang="en-US" smtClean="0"/>
              <a:t>1</a:t>
            </a:fld>
            <a:endParaRPr lang="en-US"/>
          </a:p>
        </p:txBody>
      </p:sp>
    </p:spTree>
    <p:extLst>
      <p:ext uri="{BB962C8B-B14F-4D97-AF65-F5344CB8AC3E}">
        <p14:creationId xmlns:p14="http://schemas.microsoft.com/office/powerpoint/2010/main" val="393409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8784B88-F3D9-6A4F-9660-1A0A1E561ED7}" type="slidenum">
              <a:rPr lang="en-US" smtClean="0"/>
              <a:t>2</a:t>
            </a:fld>
            <a:endParaRPr lang="en-US"/>
          </a:p>
        </p:txBody>
      </p:sp>
      <p:graphicFrame>
        <p:nvGraphicFramePr>
          <p:cNvPr id="4" name="Diagram 3">
            <a:extLst>
              <a:ext uri="{FF2B5EF4-FFF2-40B4-BE49-F238E27FC236}">
                <a16:creationId xmlns:a16="http://schemas.microsoft.com/office/drawing/2014/main" id="{F2647E77-C3D3-407D-B938-86BEB6D9411D}"/>
              </a:ext>
            </a:extLst>
          </p:cNvPr>
          <p:cNvGraphicFramePr/>
          <p:nvPr/>
        </p:nvGraphicFramePr>
        <p:xfrm>
          <a:off x="0" y="0"/>
          <a:ext cx="9968948" cy="6527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a:extLst>
              <a:ext uri="{FF2B5EF4-FFF2-40B4-BE49-F238E27FC236}">
                <a16:creationId xmlns:a16="http://schemas.microsoft.com/office/drawing/2014/main" id="{05027A36-8342-4678-B4EE-23BB04CAD7EC}"/>
              </a:ext>
            </a:extLst>
          </p:cNvPr>
          <p:cNvSpPr/>
          <p:nvPr/>
        </p:nvSpPr>
        <p:spPr>
          <a:xfrm>
            <a:off x="2223052" y="2779766"/>
            <a:ext cx="7581960" cy="74914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269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EA2069B-3659-4929-8E8C-525B8015012F}"/>
                                            </p:graphicEl>
                                          </p:spTgt>
                                        </p:tgtEl>
                                        <p:attrNameLst>
                                          <p:attrName>style.visibility</p:attrName>
                                        </p:attrNameLst>
                                      </p:cBhvr>
                                      <p:to>
                                        <p:strVal val="visible"/>
                                      </p:to>
                                    </p:set>
                                    <p:animEffect transition="in" filter="fade">
                                      <p:cBhvr>
                                        <p:cTn id="7" dur="500"/>
                                        <p:tgtEl>
                                          <p:spTgt spid="4">
                                            <p:graphicEl>
                                              <a:dgm id="{0EA2069B-3659-4929-8E8C-525B8015012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DCB64462-C54F-4F86-8F6D-7F6FEEF1E1BD}"/>
                                            </p:graphicEl>
                                          </p:spTgt>
                                        </p:tgtEl>
                                        <p:attrNameLst>
                                          <p:attrName>style.visibility</p:attrName>
                                        </p:attrNameLst>
                                      </p:cBhvr>
                                      <p:to>
                                        <p:strVal val="visible"/>
                                      </p:to>
                                    </p:set>
                                    <p:animEffect transition="in" filter="fade">
                                      <p:cBhvr>
                                        <p:cTn id="10" dur="500"/>
                                        <p:tgtEl>
                                          <p:spTgt spid="4">
                                            <p:graphicEl>
                                              <a:dgm id="{DCB64462-C54F-4F86-8F6D-7F6FEEF1E1B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170DE394-6C4F-4C09-B119-0910362E0669}"/>
                                            </p:graphicEl>
                                          </p:spTgt>
                                        </p:tgtEl>
                                        <p:attrNameLst>
                                          <p:attrName>style.visibility</p:attrName>
                                        </p:attrNameLst>
                                      </p:cBhvr>
                                      <p:to>
                                        <p:strVal val="visible"/>
                                      </p:to>
                                    </p:set>
                                    <p:animEffect transition="in" filter="fade">
                                      <p:cBhvr>
                                        <p:cTn id="15" dur="500"/>
                                        <p:tgtEl>
                                          <p:spTgt spid="4">
                                            <p:graphicEl>
                                              <a:dgm id="{170DE394-6C4F-4C09-B119-0910362E0669}"/>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DA6EC800-4A5E-4433-B1BD-149B73673078}"/>
                                            </p:graphicEl>
                                          </p:spTgt>
                                        </p:tgtEl>
                                        <p:attrNameLst>
                                          <p:attrName>style.visibility</p:attrName>
                                        </p:attrNameLst>
                                      </p:cBhvr>
                                      <p:to>
                                        <p:strVal val="visible"/>
                                      </p:to>
                                    </p:set>
                                    <p:animEffect transition="in" filter="fade">
                                      <p:cBhvr>
                                        <p:cTn id="18" dur="500"/>
                                        <p:tgtEl>
                                          <p:spTgt spid="4">
                                            <p:graphicEl>
                                              <a:dgm id="{DA6EC800-4A5E-4433-B1BD-149B7367307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F041AEE6-7F0C-429F-A5D3-905F776C7E70}"/>
                                            </p:graphicEl>
                                          </p:spTgt>
                                        </p:tgtEl>
                                        <p:attrNameLst>
                                          <p:attrName>style.visibility</p:attrName>
                                        </p:attrNameLst>
                                      </p:cBhvr>
                                      <p:to>
                                        <p:strVal val="visible"/>
                                      </p:to>
                                    </p:set>
                                    <p:animEffect transition="in" filter="fade">
                                      <p:cBhvr>
                                        <p:cTn id="23" dur="500"/>
                                        <p:tgtEl>
                                          <p:spTgt spid="4">
                                            <p:graphicEl>
                                              <a:dgm id="{F041AEE6-7F0C-429F-A5D3-905F776C7E7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342FEC3C-0F30-4065-BD27-3AF9C6FE50CB}"/>
                                            </p:graphicEl>
                                          </p:spTgt>
                                        </p:tgtEl>
                                        <p:attrNameLst>
                                          <p:attrName>style.visibility</p:attrName>
                                        </p:attrNameLst>
                                      </p:cBhvr>
                                      <p:to>
                                        <p:strVal val="visible"/>
                                      </p:to>
                                    </p:set>
                                    <p:animEffect transition="in" filter="fade">
                                      <p:cBhvr>
                                        <p:cTn id="26" dur="500"/>
                                        <p:tgtEl>
                                          <p:spTgt spid="4">
                                            <p:graphicEl>
                                              <a:dgm id="{342FEC3C-0F30-4065-BD27-3AF9C6FE50CB}"/>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66971B83-694A-4C8F-8487-A227736A470C}"/>
                                            </p:graphicEl>
                                          </p:spTgt>
                                        </p:tgtEl>
                                        <p:attrNameLst>
                                          <p:attrName>style.visibility</p:attrName>
                                        </p:attrNameLst>
                                      </p:cBhvr>
                                      <p:to>
                                        <p:strVal val="visible"/>
                                      </p:to>
                                    </p:set>
                                    <p:animEffect transition="in" filter="fade">
                                      <p:cBhvr>
                                        <p:cTn id="31" dur="500"/>
                                        <p:tgtEl>
                                          <p:spTgt spid="4">
                                            <p:graphicEl>
                                              <a:dgm id="{66971B83-694A-4C8F-8487-A227736A470C}"/>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D0307758-A1B1-4A12-8178-8AA66652901B}"/>
                                            </p:graphicEl>
                                          </p:spTgt>
                                        </p:tgtEl>
                                        <p:attrNameLst>
                                          <p:attrName>style.visibility</p:attrName>
                                        </p:attrNameLst>
                                      </p:cBhvr>
                                      <p:to>
                                        <p:strVal val="visible"/>
                                      </p:to>
                                    </p:set>
                                    <p:animEffect transition="in" filter="fade">
                                      <p:cBhvr>
                                        <p:cTn id="34" dur="500"/>
                                        <p:tgtEl>
                                          <p:spTgt spid="4">
                                            <p:graphicEl>
                                              <a:dgm id="{D0307758-A1B1-4A12-8178-8AA66652901B}"/>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30258404-A336-4B35-901C-933310C9ADEC}"/>
                                            </p:graphicEl>
                                          </p:spTgt>
                                        </p:tgtEl>
                                        <p:attrNameLst>
                                          <p:attrName>style.visibility</p:attrName>
                                        </p:attrNameLst>
                                      </p:cBhvr>
                                      <p:to>
                                        <p:strVal val="visible"/>
                                      </p:to>
                                    </p:set>
                                    <p:animEffect transition="in" filter="fade">
                                      <p:cBhvr>
                                        <p:cTn id="39" dur="500"/>
                                        <p:tgtEl>
                                          <p:spTgt spid="4">
                                            <p:graphicEl>
                                              <a:dgm id="{30258404-A336-4B35-901C-933310C9ADEC}"/>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FF6676B6-1F3E-4AC9-AF00-28CE267E0285}"/>
                                            </p:graphicEl>
                                          </p:spTgt>
                                        </p:tgtEl>
                                        <p:attrNameLst>
                                          <p:attrName>style.visibility</p:attrName>
                                        </p:attrNameLst>
                                      </p:cBhvr>
                                      <p:to>
                                        <p:strVal val="visible"/>
                                      </p:to>
                                    </p:set>
                                    <p:animEffect transition="in" filter="fade">
                                      <p:cBhvr>
                                        <p:cTn id="42" dur="500"/>
                                        <p:tgtEl>
                                          <p:spTgt spid="4">
                                            <p:graphicEl>
                                              <a:dgm id="{FF6676B6-1F3E-4AC9-AF00-28CE267E028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630DAF3-417B-4F94-821E-F3299DFB757D}"/>
                                            </p:graphicEl>
                                          </p:spTgt>
                                        </p:tgtEl>
                                        <p:attrNameLst>
                                          <p:attrName>style.visibility</p:attrName>
                                        </p:attrNameLst>
                                      </p:cBhvr>
                                      <p:to>
                                        <p:strVal val="visible"/>
                                      </p:to>
                                    </p:set>
                                    <p:animEffect transition="in" filter="fade">
                                      <p:cBhvr>
                                        <p:cTn id="47" dur="500"/>
                                        <p:tgtEl>
                                          <p:spTgt spid="4">
                                            <p:graphicEl>
                                              <a:dgm id="{1630DAF3-417B-4F94-821E-F3299DFB757D}"/>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FBD9EBE1-61C9-4F0D-9BF6-0BF8C45C1748}"/>
                                            </p:graphicEl>
                                          </p:spTgt>
                                        </p:tgtEl>
                                        <p:attrNameLst>
                                          <p:attrName>style.visibility</p:attrName>
                                        </p:attrNameLst>
                                      </p:cBhvr>
                                      <p:to>
                                        <p:strVal val="visible"/>
                                      </p:to>
                                    </p:set>
                                    <p:animEffect transition="in" filter="fade">
                                      <p:cBhvr>
                                        <p:cTn id="50" dur="500"/>
                                        <p:tgtEl>
                                          <p:spTgt spid="4">
                                            <p:graphicEl>
                                              <a:dgm id="{FBD9EBE1-61C9-4F0D-9BF6-0BF8C45C1748}"/>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graphicEl>
                                              <a:dgm id="{7864A9DC-EB3A-4683-B67C-B6DD86518CA8}"/>
                                            </p:graphicEl>
                                          </p:spTgt>
                                        </p:tgtEl>
                                        <p:attrNameLst>
                                          <p:attrName>style.visibility</p:attrName>
                                        </p:attrNameLst>
                                      </p:cBhvr>
                                      <p:to>
                                        <p:strVal val="visible"/>
                                      </p:to>
                                    </p:set>
                                    <p:animEffect transition="in" filter="fade">
                                      <p:cBhvr>
                                        <p:cTn id="55" dur="500"/>
                                        <p:tgtEl>
                                          <p:spTgt spid="4">
                                            <p:graphicEl>
                                              <a:dgm id="{7864A9DC-EB3A-4683-B67C-B6DD86518CA8}"/>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graphicEl>
                                              <a:dgm id="{4EED3116-B3E8-425A-A52D-537BBD488040}"/>
                                            </p:graphicEl>
                                          </p:spTgt>
                                        </p:tgtEl>
                                        <p:attrNameLst>
                                          <p:attrName>style.visibility</p:attrName>
                                        </p:attrNameLst>
                                      </p:cBhvr>
                                      <p:to>
                                        <p:strVal val="visible"/>
                                      </p:to>
                                    </p:set>
                                    <p:animEffect transition="in" filter="fade">
                                      <p:cBhvr>
                                        <p:cTn id="58" dur="500"/>
                                        <p:tgtEl>
                                          <p:spTgt spid="4">
                                            <p:graphicEl>
                                              <a:dgm id="{4EED3116-B3E8-425A-A52D-537BBD488040}"/>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heel(1)">
                                      <p:cBhvr>
                                        <p:cTn id="6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8784B88-F3D9-6A4F-9660-1A0A1E561ED7}" type="slidenum">
              <a:rPr lang="en-US" smtClean="0"/>
              <a:t>3</a:t>
            </a:fld>
            <a:endParaRPr lang="en-US"/>
          </a:p>
        </p:txBody>
      </p:sp>
      <p:pic>
        <p:nvPicPr>
          <p:cNvPr id="4" name="Picture 3">
            <a:extLst>
              <a:ext uri="{FF2B5EF4-FFF2-40B4-BE49-F238E27FC236}">
                <a16:creationId xmlns:a16="http://schemas.microsoft.com/office/drawing/2014/main" id="{0F668417-96F5-4139-B4A0-DDB2A3AD5E2A}"/>
              </a:ext>
            </a:extLst>
          </p:cNvPr>
          <p:cNvPicPr>
            <a:picLocks noChangeAspect="1"/>
          </p:cNvPicPr>
          <p:nvPr/>
        </p:nvPicPr>
        <p:blipFill>
          <a:blip r:embed="rId2"/>
          <a:stretch>
            <a:fillRect/>
          </a:stretch>
        </p:blipFill>
        <p:spPr>
          <a:xfrm>
            <a:off x="128846" y="2588965"/>
            <a:ext cx="11934308" cy="1680070"/>
          </a:xfrm>
          <a:prstGeom prst="rect">
            <a:avLst/>
          </a:prstGeom>
        </p:spPr>
      </p:pic>
    </p:spTree>
    <p:extLst>
      <p:ext uri="{BB962C8B-B14F-4D97-AF65-F5344CB8AC3E}">
        <p14:creationId xmlns:p14="http://schemas.microsoft.com/office/powerpoint/2010/main" val="242558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8784B88-F3D9-6A4F-9660-1A0A1E561ED7}" type="slidenum">
              <a:rPr lang="en-US" smtClean="0"/>
              <a:t>4</a:t>
            </a:fld>
            <a:endParaRPr lang="en-US"/>
          </a:p>
        </p:txBody>
      </p:sp>
      <p:pic>
        <p:nvPicPr>
          <p:cNvPr id="6" name="Picture 5">
            <a:extLst>
              <a:ext uri="{FF2B5EF4-FFF2-40B4-BE49-F238E27FC236}">
                <a16:creationId xmlns:a16="http://schemas.microsoft.com/office/drawing/2014/main" id="{20EFAE60-29C1-4F11-8901-EBFB0B3D73BC}"/>
              </a:ext>
            </a:extLst>
          </p:cNvPr>
          <p:cNvPicPr>
            <a:picLocks noChangeAspect="1"/>
          </p:cNvPicPr>
          <p:nvPr/>
        </p:nvPicPr>
        <p:blipFill>
          <a:blip r:embed="rId2"/>
          <a:stretch>
            <a:fillRect/>
          </a:stretch>
        </p:blipFill>
        <p:spPr>
          <a:xfrm>
            <a:off x="2265802" y="1550809"/>
            <a:ext cx="7660396" cy="3756382"/>
          </a:xfrm>
          <a:prstGeom prst="rect">
            <a:avLst/>
          </a:prstGeom>
        </p:spPr>
      </p:pic>
      <p:sp>
        <p:nvSpPr>
          <p:cNvPr id="8" name="TextBox 7">
            <a:extLst>
              <a:ext uri="{FF2B5EF4-FFF2-40B4-BE49-F238E27FC236}">
                <a16:creationId xmlns:a16="http://schemas.microsoft.com/office/drawing/2014/main" id="{2D383409-89EF-4F39-9DD4-12E5BA9B7440}"/>
              </a:ext>
            </a:extLst>
          </p:cNvPr>
          <p:cNvSpPr txBox="1"/>
          <p:nvPr/>
        </p:nvSpPr>
        <p:spPr>
          <a:xfrm>
            <a:off x="3054427" y="5604701"/>
            <a:ext cx="6108852" cy="369332"/>
          </a:xfrm>
          <a:prstGeom prst="rect">
            <a:avLst/>
          </a:prstGeom>
          <a:noFill/>
        </p:spPr>
        <p:txBody>
          <a:bodyPr wrap="square">
            <a:spAutoFit/>
          </a:bodyPr>
          <a:lstStyle/>
          <a:p>
            <a:pPr algn="ctr"/>
            <a:r>
              <a:rPr lang="en-US" dirty="0">
                <a:hlinkClick r:id="rId3"/>
              </a:rPr>
              <a:t>https://www.youtube.com/watch?v=gjUfAdjzJEs</a:t>
            </a:r>
            <a:endParaRPr lang="en-US" dirty="0"/>
          </a:p>
        </p:txBody>
      </p:sp>
    </p:spTree>
    <p:extLst>
      <p:ext uri="{BB962C8B-B14F-4D97-AF65-F5344CB8AC3E}">
        <p14:creationId xmlns:p14="http://schemas.microsoft.com/office/powerpoint/2010/main" val="2146856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8784B88-F3D9-6A4F-9660-1A0A1E561ED7}" type="slidenum">
              <a:rPr lang="en-US" smtClean="0"/>
              <a:t>5</a:t>
            </a:fld>
            <a:endParaRPr lang="en-US"/>
          </a:p>
        </p:txBody>
      </p:sp>
      <p:sp>
        <p:nvSpPr>
          <p:cNvPr id="5" name="TextBox 4">
            <a:extLst>
              <a:ext uri="{FF2B5EF4-FFF2-40B4-BE49-F238E27FC236}">
                <a16:creationId xmlns:a16="http://schemas.microsoft.com/office/drawing/2014/main" id="{9A45F522-7840-471D-9E6A-83D39A9CAE09}"/>
              </a:ext>
            </a:extLst>
          </p:cNvPr>
          <p:cNvSpPr txBox="1"/>
          <p:nvPr/>
        </p:nvSpPr>
        <p:spPr>
          <a:xfrm>
            <a:off x="286439" y="521972"/>
            <a:ext cx="9540607" cy="5573962"/>
          </a:xfrm>
          <a:prstGeom prst="rect">
            <a:avLst/>
          </a:prstGeom>
          <a:noFill/>
        </p:spPr>
        <p:txBody>
          <a:bodyPr wrap="square">
            <a:spAutoFit/>
          </a:bodyPr>
          <a:lstStyle/>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بيت الله الحرام في مكة المكرمة، مقصد الحجاج في كل عام. يؤدي حجاج بيت الله الحرام مناسكهم في منطقة المشاعر المقدسة الممتدة بين بيت الله الحرام في مكة المكرمة إلى صعيد عرفات، مرورا بمشعرَيْ منى ومزدلفة. هذه المنطقة تقع في دائرة يقدَّر نصفُ قطرِها بنحو عشرين كيلومتر.</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يمكن للحجاج الانتقال بين المشاعر المقدسة باستخدام قطار المشاعر الذي يستوعب أكثر من سبعين ألف حاج في الساعة. وتمر محطاته بين مكة ومنى فمزدلفة إلى عرفات. كما يمكنهم التنقل بواسطة الحافلات والسيارات عبر الطرق المخصصة لها، إضافة إلى خط سير خاص بالمشاة.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يبدأ الحجاج مناسكهم في الحرم المكي بالطواف حول الكعبة المشرفة، والسعي بين الصفا والمروة.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وقد شهد الحرم التوسعة الثالثة وهي أكبر توسعة في تاريخه؛ إذ أضحت مساحته الإجمالية تقدَّر بنحو مليون ونصف مليون متر مربع، ليستوعب أكثر من مليونين وثلاثمائة ألف مصل.</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يتجه الحجاج بعد ذلك إلى منى لقضاء يوم التروية في الثامن من ذي الحجة. تبعد منى حوالي خمسة كيلومترات عن الحرم المكي.</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54402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8784B88-F3D9-6A4F-9660-1A0A1E561ED7}" type="slidenum">
              <a:rPr lang="en-US" smtClean="0"/>
              <a:t>6</a:t>
            </a:fld>
            <a:endParaRPr lang="en-US"/>
          </a:p>
        </p:txBody>
      </p:sp>
      <p:sp>
        <p:nvSpPr>
          <p:cNvPr id="4" name="TextBox 3">
            <a:extLst>
              <a:ext uri="{FF2B5EF4-FFF2-40B4-BE49-F238E27FC236}">
                <a16:creationId xmlns:a16="http://schemas.microsoft.com/office/drawing/2014/main" id="{75F71858-1C6B-4179-9530-BCF4DC123630}"/>
              </a:ext>
            </a:extLst>
          </p:cNvPr>
          <p:cNvSpPr txBox="1"/>
          <p:nvPr/>
        </p:nvSpPr>
        <p:spPr>
          <a:xfrm>
            <a:off x="220337" y="286827"/>
            <a:ext cx="9793996" cy="5932393"/>
          </a:xfrm>
          <a:prstGeom prst="rect">
            <a:avLst/>
          </a:prstGeom>
          <a:noFill/>
        </p:spPr>
        <p:txBody>
          <a:bodyPr wrap="square">
            <a:spAutoFit/>
          </a:bodyPr>
          <a:lstStyle/>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في التاسع من ذي الحجة يوم عرفات، يقطع الحجاج مسافة تقدر بحوالي عشر كيلومترات من منى إلى صعيد عرفات لأداء ركن الحج الأعظم. تبلغ مساحة عرفات أكثر من عشرة كيلومترات مربعة.</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مع غروب شمس يوم عرفة، يتوجه الحجاج إلى مزدلفة للمبيت فيها. تبعد مزدلفة حوالي سبعة كيلومترات عن عرفات، وتبلغ مساحتها نحو اثني عشر كيلومترا وربع كيلومتر مربع.</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بعد فجر يوم العيد، يتوجه الحجاج إلى منى، ويقطعون مسافة تقدر بحوالي خمسة كيلومترات. يرمون في اليوم الأول جمرة العقبة الكبرى فقط. أما في الأيام الثلاثة التالية - وهي أيام التشريق - فيرمي الحجاج الجمرات الثلاث. يبدأون من الجمرة الصغرى، فالوسطى التي تبعد عن الصغرى نحو مائة وخمسة وثلاثين مترا، ثم الكبرى التي تبعد عن الوسطى نحو مئتين وخمسة وعشرين مترا.</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07000"/>
              </a:lnSpc>
              <a:spcBef>
                <a:spcPts val="0"/>
              </a:spcBef>
              <a:spcAft>
                <a:spcPts val="800"/>
              </a:spcAft>
            </a:pPr>
            <a:r>
              <a:rPr lang="ar-EG" sz="2800" dirty="0">
                <a:effectLst/>
                <a:latin typeface="Calibri" panose="020F0502020204030204" pitchFamily="34" charset="0"/>
                <a:ea typeface="Calibri" panose="020F0502020204030204" pitchFamily="34" charset="0"/>
                <a:cs typeface="Sakkal Majalla" panose="02000000000000000000" pitchFamily="2" charset="-78"/>
              </a:rPr>
              <a:t>وقد أقامت السلطات السعودية في تلك المنطقة مشروع منشأة الجمرات الذي مكَّن الحجاج من أداء شعيرة الرمي في أي من طوابقه الأربعة، إضافة إلى الطابق السفلي. وتستوعب تلك الطوابق حوالي نصف مليون حاج في الساعة. وساهم بناء المنشأة في حل مشكلة التدافع التي كانت أحيانا ما تقع في سنوات مضت.</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02577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23CB45-434C-144E-9030-33EA9BC122DC}"/>
              </a:ext>
            </a:extLst>
          </p:cNvPr>
          <p:cNvSpPr>
            <a:spLocks noGrp="1"/>
          </p:cNvSpPr>
          <p:nvPr>
            <p:ph type="sldNum" sz="quarter" idx="12"/>
          </p:nvPr>
        </p:nvSpPr>
        <p:spPr/>
        <p:txBody>
          <a:bodyPr/>
          <a:lstStyle/>
          <a:p>
            <a:fld id="{C8784B88-F3D9-6A4F-9660-1A0A1E561ED7}" type="slidenum">
              <a:rPr lang="en-US" smtClean="0"/>
              <a:t>7</a:t>
            </a:fld>
            <a:endParaRPr lang="en-US"/>
          </a:p>
        </p:txBody>
      </p:sp>
      <p:pic>
        <p:nvPicPr>
          <p:cNvPr id="7" name="Picture 6">
            <a:extLst>
              <a:ext uri="{FF2B5EF4-FFF2-40B4-BE49-F238E27FC236}">
                <a16:creationId xmlns:a16="http://schemas.microsoft.com/office/drawing/2014/main" id="{1C603F22-8B5C-494F-88CF-E204883308B3}"/>
              </a:ext>
            </a:extLst>
          </p:cNvPr>
          <p:cNvPicPr>
            <a:picLocks noChangeAspect="1"/>
          </p:cNvPicPr>
          <p:nvPr/>
        </p:nvPicPr>
        <p:blipFill>
          <a:blip r:embed="rId2"/>
          <a:stretch>
            <a:fillRect/>
          </a:stretch>
        </p:blipFill>
        <p:spPr>
          <a:xfrm>
            <a:off x="2333495" y="920663"/>
            <a:ext cx="7525011" cy="5016674"/>
          </a:xfrm>
          <a:prstGeom prst="rect">
            <a:avLst/>
          </a:prstGeom>
        </p:spPr>
      </p:pic>
    </p:spTree>
    <p:extLst>
      <p:ext uri="{BB962C8B-B14F-4D97-AF65-F5344CB8AC3E}">
        <p14:creationId xmlns:p14="http://schemas.microsoft.com/office/powerpoint/2010/main" val="629860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TotalTime>
  <Words>413</Words>
  <Application>Microsoft Office PowerPoint</Application>
  <PresentationFormat>Widescreen</PresentationFormat>
  <Paragraphs>26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Sakkal Majalla</vt:lpstr>
      <vt:lpstr>Office Theme</vt:lpstr>
      <vt:lpstr>الحَجّ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Amro Ibrahim</dc:creator>
  <cp:lastModifiedBy>Dr. Ehab ATTA</cp:lastModifiedBy>
  <cp:revision>50</cp:revision>
  <dcterms:created xsi:type="dcterms:W3CDTF">2020-09-13T16:40:33Z</dcterms:created>
  <dcterms:modified xsi:type="dcterms:W3CDTF">2026-10-02T20:07:52Z</dcterms:modified>
</cp:coreProperties>
</file>