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80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جِئْتَنِي بِالتَّمْرِ وَلَمْ تَنْزِعْ مِنْهُ النَّوَى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القَاضِي العَادِلُ فَتْحٌ لِلإِسْلَام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جَمَالُ رَسُولِ الله صَلَّى اللهُ عَلَيْهِ وَسَلَّم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الإِمَامُ أَبُو حَنِيفَةَ يَخَافُ "الزَّلْزَلَة"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احذَرِ الثَّعْلَبَ فَإِنَّهُ خَدُوع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الدُّعَاءُ هُوَ العِبَادَة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إنْ لَمْ تَكُنْ مِنَ الصَّالِحِينَ فَكُنْ مِنَ النَّاصِحِينَ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جَمَالُ رَسُولِ الله صَلَّى اللهُ عَلَيْهِ وَسَلَّم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جِئْتَنِي بِالتَّمْرِ وَلَمْ تَنْزِعْ مِنْهُ النَّوَى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القَاضِي العَادِلُ فَتْحٌ لِلإِسْلَام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الإِمَامُ أَبُو حَنِيفَةَ يَخَافُ "الزَّلْزَلَة"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احذَرِ الثَّعْلَبَ فَإِنَّهُ خَدُوع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الدُّعَاءُ هُوَ العِبَادَة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إنْ لَمْ تَكُنْ مِنَ الصَّالِحِينَ فَكُنْ مِنَ النَّاصِحِينَ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361E – Arabic Curriculum – Lecture No. </a:t>
            </a:r>
            <a:r>
              <a:rPr lang="en-US" sz="1800" b="1" dirty="0"/>
              <a:t>3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EG" dirty="0"/>
              <a:t>جِئْتَنِي بِالتَّمْرِ وَلَمْ تَنْزِعْ مِنْهُ النَّوَى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19EE2EE-6CF9-49CA-9195-F4EA9C088A47}"/>
              </a:ext>
            </a:extLst>
          </p:cNvPr>
          <p:cNvSpPr/>
          <p:nvPr/>
        </p:nvSpPr>
        <p:spPr>
          <a:xfrm>
            <a:off x="2223052" y="969481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8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9BCFA3-D5BE-FCF1-1F56-16491833A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455"/>
            <a:ext cx="12192000" cy="545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85CBC4-F8EC-B1B5-66BE-77905B57F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1091"/>
            <a:ext cx="12192000" cy="456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7BA532-C3CC-DD3D-A347-B0D1891D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8602"/>
            <a:ext cx="12192000" cy="391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89F67F-A933-26A5-1405-A7A1A5F0D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392" y="0"/>
            <a:ext cx="6425216" cy="644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15C5EC-05AB-3C37-4339-450E7DC07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061" y="0"/>
            <a:ext cx="7083878" cy="652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3AE8B0-EDA6-2963-8D5C-8B8089C36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417"/>
            <a:ext cx="10021699" cy="63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9EB1CB-CF1C-9DE0-52E4-CF4BE695F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341" y="0"/>
            <a:ext cx="8615231" cy="655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4D8FF7-C3D3-1579-0F70-B94A154D9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0"/>
            <a:ext cx="9578236" cy="646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91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68</Words>
  <Application>Microsoft Office PowerPoint</Application>
  <PresentationFormat>Widescreen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Sakkal Majalla</vt:lpstr>
      <vt:lpstr>Office Theme</vt:lpstr>
      <vt:lpstr>جِئْتَنِي بِالتَّمْرِ وَلَمْ تَنْزِعْ مِنْهُ النَّوَى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51</cp:revision>
  <dcterms:created xsi:type="dcterms:W3CDTF">2020-09-13T16:40:33Z</dcterms:created>
  <dcterms:modified xsi:type="dcterms:W3CDTF">2026-10-02T19:41:48Z</dcterms:modified>
</cp:coreProperties>
</file>