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81" r:id="rId3"/>
    <p:sldId id="272" r:id="rId4"/>
    <p:sldId id="273" r:id="rId5"/>
    <p:sldId id="274" r:id="rId6"/>
    <p:sldId id="275" r:id="rId7"/>
    <p:sldId id="277" r:id="rId8"/>
    <p:sldId id="278" r:id="rId9"/>
    <p:sldId id="279" r:id="rId10"/>
    <p:sldId id="28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361E – Arabic Curriculum – Lecture No. </a:t>
            </a:r>
            <a:r>
              <a:rPr lang="ar-EG" sz="1800" b="1" dirty="0"/>
              <a:t>5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القَاضِي العَادِلُ فَتْحٌ لِلإِسْلَام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19EE2EE-6CF9-49CA-9195-F4EA9C088A47}"/>
              </a:ext>
            </a:extLst>
          </p:cNvPr>
          <p:cNvSpPr/>
          <p:nvPr/>
        </p:nvSpPr>
        <p:spPr>
          <a:xfrm>
            <a:off x="2223052" y="1872864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8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A0195A-AAC7-E1DC-7C07-2AF268177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0967"/>
            <a:ext cx="12192000" cy="46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9FB42A-04D8-B5F9-70D3-86E8D082F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1032"/>
            <a:ext cx="12192000" cy="543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7EAC84-7D26-8B27-3372-93F6C2E42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125"/>
            <a:ext cx="12192000" cy="614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C0354A-FE9D-C734-5221-69DC64FBC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083"/>
            <a:ext cx="12192000" cy="544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AF7E51-CF8D-462C-E3DF-3408B2BE1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32" y="0"/>
            <a:ext cx="8428307" cy="65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77352C-F098-DA37-5631-B995691D5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66" y="0"/>
            <a:ext cx="8483505" cy="65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719956-54DA-A5DE-6527-8021FE5EA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" y="323383"/>
            <a:ext cx="9841382" cy="603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B6679C-242E-8696-8064-322F450CD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72" y="0"/>
            <a:ext cx="7983946" cy="65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01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66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Sakkal Majalla</vt:lpstr>
      <vt:lpstr>Office Theme</vt:lpstr>
      <vt:lpstr>القَاضِي العَادِلُ فَتْحٌ لِلإِسْلَام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52</cp:revision>
  <dcterms:created xsi:type="dcterms:W3CDTF">2020-09-13T16:40:33Z</dcterms:created>
  <dcterms:modified xsi:type="dcterms:W3CDTF">2026-10-02T19:42:22Z</dcterms:modified>
</cp:coreProperties>
</file>