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73" r:id="rId2"/>
    <p:sldId id="516" r:id="rId3"/>
    <p:sldId id="548" r:id="rId4"/>
    <p:sldId id="515" r:id="rId5"/>
    <p:sldId id="517" r:id="rId6"/>
    <p:sldId id="518" r:id="rId7"/>
    <p:sldId id="519" r:id="rId8"/>
    <p:sldId id="549" r:id="rId9"/>
    <p:sldId id="522" r:id="rId10"/>
    <p:sldId id="550" r:id="rId11"/>
    <p:sldId id="525" r:id="rId12"/>
    <p:sldId id="551" r:id="rId13"/>
    <p:sldId id="528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BDC367-C485-482D-A381-A1FC3B643BD7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B652A18-4FA3-4769-9767-1DE396DD726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الشعائر الكبرى في الإسلام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B17BACC-0554-46F9-AEAC-2C156CEE54E2}" type="parTrans" cxnId="{57514E36-DA79-4B35-A2C6-0C95593D4FA7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70843E1-A80F-4B70-A6C0-DBF4A957B22A}" type="sibTrans" cxnId="{57514E36-DA79-4B35-A2C6-0C95593D4FA7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26D3450-1524-43C9-98C9-11955A31506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الصلاة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0D4FB81-1E86-48BA-AF0B-2281B48D7177}" type="parTrans" cxnId="{00DBC59F-5EAB-4A99-A43E-D3A51E293AF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D905543-7F43-4047-9908-9F0CE3CAACEF}" type="sibTrans" cxnId="{00DBC59F-5EAB-4A99-A43E-D3A51E293AF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EA80F1F-EC3C-43C2-A975-2825EEE08A9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الزكاة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66B155A-D498-44CE-A49D-176517CDCA65}" type="parTrans" cxnId="{FD55C76D-AC97-4FD9-A84F-11C75780B1A4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F545340-518F-4F1F-AC16-A2048735ACA9}" type="sibTrans" cxnId="{FD55C76D-AC97-4FD9-A84F-11C75780B1A4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060C042-9182-4EF7-A3F3-400CE24E1CFB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الصيام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09BB5FF-A15A-4B0A-B411-EC1053956DE6}" type="parTrans" cxnId="{FDD564B4-42B0-4DEF-8F81-78E15C5FFB09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D7EFBB8-03FF-4304-8325-6CF420D1A57E}" type="sibTrans" cxnId="{FDD564B4-42B0-4DEF-8F81-78E15C5FFB09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C9C6FA7-8C43-489B-A346-AFB8759FF40F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الحج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BF531E8-7625-4CDB-80F7-C32B0D4067CB}" type="parTrans" cxnId="{5E3FDEF7-4904-49CC-AE37-D413D13EDC71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5C2C300-D342-485A-AADF-EA6E7BCB2AD5}" type="sibTrans" cxnId="{5E3FDEF7-4904-49CC-AE37-D413D13EDC71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4AC3BDD-AA5A-4417-BB78-8A7DA4431DAB}" type="pres">
      <dgm:prSet presAssocID="{5EBDC367-C485-482D-A381-A1FC3B643BD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C858265-89D9-44A6-B2A3-1A1BBC12A015}" type="pres">
      <dgm:prSet presAssocID="{3B652A18-4FA3-4769-9767-1DE396DD7265}" presName="centerShape" presStyleLbl="node0" presStyleIdx="0" presStyleCnt="1"/>
      <dgm:spPr/>
    </dgm:pt>
    <dgm:pt modelId="{8DC2B07C-7781-4591-968F-9FBF82D157DC}" type="pres">
      <dgm:prSet presAssocID="{E26D3450-1524-43C9-98C9-11955A315065}" presName="node" presStyleLbl="node1" presStyleIdx="0" presStyleCnt="4">
        <dgm:presLayoutVars>
          <dgm:bulletEnabled val="1"/>
        </dgm:presLayoutVars>
      </dgm:prSet>
      <dgm:spPr/>
    </dgm:pt>
    <dgm:pt modelId="{D28128EC-03E8-4117-B658-7FE039954A9E}" type="pres">
      <dgm:prSet presAssocID="{E26D3450-1524-43C9-98C9-11955A315065}" presName="dummy" presStyleCnt="0"/>
      <dgm:spPr/>
    </dgm:pt>
    <dgm:pt modelId="{B78A5487-B6CF-4F54-BC2B-A94DEA2F4EAB}" type="pres">
      <dgm:prSet presAssocID="{3D905543-7F43-4047-9908-9F0CE3CAACEF}" presName="sibTrans" presStyleLbl="sibTrans2D1" presStyleIdx="0" presStyleCnt="4"/>
      <dgm:spPr/>
    </dgm:pt>
    <dgm:pt modelId="{E903224D-7CDC-4E3B-BD51-D775F1D8A702}" type="pres">
      <dgm:prSet presAssocID="{FEA80F1F-EC3C-43C2-A975-2825EEE08A95}" presName="node" presStyleLbl="node1" presStyleIdx="1" presStyleCnt="4">
        <dgm:presLayoutVars>
          <dgm:bulletEnabled val="1"/>
        </dgm:presLayoutVars>
      </dgm:prSet>
      <dgm:spPr/>
    </dgm:pt>
    <dgm:pt modelId="{7A4D9B07-C906-4872-B4C4-11A161ADA2B7}" type="pres">
      <dgm:prSet presAssocID="{FEA80F1F-EC3C-43C2-A975-2825EEE08A95}" presName="dummy" presStyleCnt="0"/>
      <dgm:spPr/>
    </dgm:pt>
    <dgm:pt modelId="{F7C29F33-D0FB-4FB0-8641-71549722225B}" type="pres">
      <dgm:prSet presAssocID="{1F545340-518F-4F1F-AC16-A2048735ACA9}" presName="sibTrans" presStyleLbl="sibTrans2D1" presStyleIdx="1" presStyleCnt="4"/>
      <dgm:spPr/>
    </dgm:pt>
    <dgm:pt modelId="{43BC5469-EB0E-4A29-9F31-0EC99BABE647}" type="pres">
      <dgm:prSet presAssocID="{0060C042-9182-4EF7-A3F3-400CE24E1CFB}" presName="node" presStyleLbl="node1" presStyleIdx="2" presStyleCnt="4">
        <dgm:presLayoutVars>
          <dgm:bulletEnabled val="1"/>
        </dgm:presLayoutVars>
      </dgm:prSet>
      <dgm:spPr/>
    </dgm:pt>
    <dgm:pt modelId="{DFD7150A-8E65-41B8-8171-D9B6CCAFB5DB}" type="pres">
      <dgm:prSet presAssocID="{0060C042-9182-4EF7-A3F3-400CE24E1CFB}" presName="dummy" presStyleCnt="0"/>
      <dgm:spPr/>
    </dgm:pt>
    <dgm:pt modelId="{93DDB87C-144E-4CA8-8AF2-02CFE67C176B}" type="pres">
      <dgm:prSet presAssocID="{8D7EFBB8-03FF-4304-8325-6CF420D1A57E}" presName="sibTrans" presStyleLbl="sibTrans2D1" presStyleIdx="2" presStyleCnt="4"/>
      <dgm:spPr/>
    </dgm:pt>
    <dgm:pt modelId="{F27402DF-42D4-4D9C-9A7E-C30F8164DEE6}" type="pres">
      <dgm:prSet presAssocID="{BC9C6FA7-8C43-489B-A346-AFB8759FF40F}" presName="node" presStyleLbl="node1" presStyleIdx="3" presStyleCnt="4">
        <dgm:presLayoutVars>
          <dgm:bulletEnabled val="1"/>
        </dgm:presLayoutVars>
      </dgm:prSet>
      <dgm:spPr/>
    </dgm:pt>
    <dgm:pt modelId="{93C113CB-14B5-443D-BA71-3A61B33A1B20}" type="pres">
      <dgm:prSet presAssocID="{BC9C6FA7-8C43-489B-A346-AFB8759FF40F}" presName="dummy" presStyleCnt="0"/>
      <dgm:spPr/>
    </dgm:pt>
    <dgm:pt modelId="{8D63D808-89ED-4B91-B1FC-C924FF956DCF}" type="pres">
      <dgm:prSet presAssocID="{D5C2C300-D342-485A-AADF-EA6E7BCB2AD5}" presName="sibTrans" presStyleLbl="sibTrans2D1" presStyleIdx="3" presStyleCnt="4"/>
      <dgm:spPr/>
    </dgm:pt>
  </dgm:ptLst>
  <dgm:cxnLst>
    <dgm:cxn modelId="{1FD02127-0A8D-48BF-AEF6-D4E9B79A9937}" type="presOf" srcId="{3B652A18-4FA3-4769-9767-1DE396DD7265}" destId="{DC858265-89D9-44A6-B2A3-1A1BBC12A015}" srcOrd="0" destOrd="0" presId="urn:microsoft.com/office/officeart/2005/8/layout/radial6"/>
    <dgm:cxn modelId="{2A4E2230-64C7-42CB-A950-59A57F9AA3C1}" type="presOf" srcId="{1F545340-518F-4F1F-AC16-A2048735ACA9}" destId="{F7C29F33-D0FB-4FB0-8641-71549722225B}" srcOrd="0" destOrd="0" presId="urn:microsoft.com/office/officeart/2005/8/layout/radial6"/>
    <dgm:cxn modelId="{57514E36-DA79-4B35-A2C6-0C95593D4FA7}" srcId="{5EBDC367-C485-482D-A381-A1FC3B643BD7}" destId="{3B652A18-4FA3-4769-9767-1DE396DD7265}" srcOrd="0" destOrd="0" parTransId="{EB17BACC-0554-46F9-AEAC-2C156CEE54E2}" sibTransId="{E70843E1-A80F-4B70-A6C0-DBF4A957B22A}"/>
    <dgm:cxn modelId="{FD55C76D-AC97-4FD9-A84F-11C75780B1A4}" srcId="{3B652A18-4FA3-4769-9767-1DE396DD7265}" destId="{FEA80F1F-EC3C-43C2-A975-2825EEE08A95}" srcOrd="1" destOrd="0" parTransId="{266B155A-D498-44CE-A49D-176517CDCA65}" sibTransId="{1F545340-518F-4F1F-AC16-A2048735ACA9}"/>
    <dgm:cxn modelId="{FE487559-828D-42F3-AA52-623A2A419694}" type="presOf" srcId="{E26D3450-1524-43C9-98C9-11955A315065}" destId="{8DC2B07C-7781-4591-968F-9FBF82D157DC}" srcOrd="0" destOrd="0" presId="urn:microsoft.com/office/officeart/2005/8/layout/radial6"/>
    <dgm:cxn modelId="{14A6D795-2453-416D-BA4A-C7FA6FDDBEED}" type="presOf" srcId="{5EBDC367-C485-482D-A381-A1FC3B643BD7}" destId="{64AC3BDD-AA5A-4417-BB78-8A7DA4431DAB}" srcOrd="0" destOrd="0" presId="urn:microsoft.com/office/officeart/2005/8/layout/radial6"/>
    <dgm:cxn modelId="{3FEF359D-8E5F-48FD-BA6C-54CE87413A7E}" type="presOf" srcId="{0060C042-9182-4EF7-A3F3-400CE24E1CFB}" destId="{43BC5469-EB0E-4A29-9F31-0EC99BABE647}" srcOrd="0" destOrd="0" presId="urn:microsoft.com/office/officeart/2005/8/layout/radial6"/>
    <dgm:cxn modelId="{00DBC59F-5EAB-4A99-A43E-D3A51E293AF2}" srcId="{3B652A18-4FA3-4769-9767-1DE396DD7265}" destId="{E26D3450-1524-43C9-98C9-11955A315065}" srcOrd="0" destOrd="0" parTransId="{D0D4FB81-1E86-48BA-AF0B-2281B48D7177}" sibTransId="{3D905543-7F43-4047-9908-9F0CE3CAACEF}"/>
    <dgm:cxn modelId="{FDD564B4-42B0-4DEF-8F81-78E15C5FFB09}" srcId="{3B652A18-4FA3-4769-9767-1DE396DD7265}" destId="{0060C042-9182-4EF7-A3F3-400CE24E1CFB}" srcOrd="2" destOrd="0" parTransId="{609BB5FF-A15A-4B0A-B411-EC1053956DE6}" sibTransId="{8D7EFBB8-03FF-4304-8325-6CF420D1A57E}"/>
    <dgm:cxn modelId="{155108B8-0EE5-4E88-987C-53C788EFA625}" type="presOf" srcId="{3D905543-7F43-4047-9908-9F0CE3CAACEF}" destId="{B78A5487-B6CF-4F54-BC2B-A94DEA2F4EAB}" srcOrd="0" destOrd="0" presId="urn:microsoft.com/office/officeart/2005/8/layout/radial6"/>
    <dgm:cxn modelId="{D19691C5-4010-4FF7-8595-7B19DABB8C23}" type="presOf" srcId="{BC9C6FA7-8C43-489B-A346-AFB8759FF40F}" destId="{F27402DF-42D4-4D9C-9A7E-C30F8164DEE6}" srcOrd="0" destOrd="0" presId="urn:microsoft.com/office/officeart/2005/8/layout/radial6"/>
    <dgm:cxn modelId="{097426E3-402A-4DAE-9E29-9C8BC25943DA}" type="presOf" srcId="{8D7EFBB8-03FF-4304-8325-6CF420D1A57E}" destId="{93DDB87C-144E-4CA8-8AF2-02CFE67C176B}" srcOrd="0" destOrd="0" presId="urn:microsoft.com/office/officeart/2005/8/layout/radial6"/>
    <dgm:cxn modelId="{2CAA74F6-9FD7-4012-932C-DF3BEA58CC80}" type="presOf" srcId="{D5C2C300-D342-485A-AADF-EA6E7BCB2AD5}" destId="{8D63D808-89ED-4B91-B1FC-C924FF956DCF}" srcOrd="0" destOrd="0" presId="urn:microsoft.com/office/officeart/2005/8/layout/radial6"/>
    <dgm:cxn modelId="{5E3FDEF7-4904-49CC-AE37-D413D13EDC71}" srcId="{3B652A18-4FA3-4769-9767-1DE396DD7265}" destId="{BC9C6FA7-8C43-489B-A346-AFB8759FF40F}" srcOrd="3" destOrd="0" parTransId="{2BF531E8-7625-4CDB-80F7-C32B0D4067CB}" sibTransId="{D5C2C300-D342-485A-AADF-EA6E7BCB2AD5}"/>
    <dgm:cxn modelId="{34EA2AFD-F060-4706-A2AF-3A9E9EF0B64F}" type="presOf" srcId="{FEA80F1F-EC3C-43C2-A975-2825EEE08A95}" destId="{E903224D-7CDC-4E3B-BD51-D775F1D8A702}" srcOrd="0" destOrd="0" presId="urn:microsoft.com/office/officeart/2005/8/layout/radial6"/>
    <dgm:cxn modelId="{C204ED27-97A8-4434-B14E-D6900979D7A5}" type="presParOf" srcId="{64AC3BDD-AA5A-4417-BB78-8A7DA4431DAB}" destId="{DC858265-89D9-44A6-B2A3-1A1BBC12A015}" srcOrd="0" destOrd="0" presId="urn:microsoft.com/office/officeart/2005/8/layout/radial6"/>
    <dgm:cxn modelId="{69D6E3A6-1343-4FEB-9A11-AF546A070F51}" type="presParOf" srcId="{64AC3BDD-AA5A-4417-BB78-8A7DA4431DAB}" destId="{8DC2B07C-7781-4591-968F-9FBF82D157DC}" srcOrd="1" destOrd="0" presId="urn:microsoft.com/office/officeart/2005/8/layout/radial6"/>
    <dgm:cxn modelId="{4EF08BA8-1451-4F54-83BD-87FC5170686A}" type="presParOf" srcId="{64AC3BDD-AA5A-4417-BB78-8A7DA4431DAB}" destId="{D28128EC-03E8-4117-B658-7FE039954A9E}" srcOrd="2" destOrd="0" presId="urn:microsoft.com/office/officeart/2005/8/layout/radial6"/>
    <dgm:cxn modelId="{55706338-C2C4-44E4-B2F0-1227080F55F2}" type="presParOf" srcId="{64AC3BDD-AA5A-4417-BB78-8A7DA4431DAB}" destId="{B78A5487-B6CF-4F54-BC2B-A94DEA2F4EAB}" srcOrd="3" destOrd="0" presId="urn:microsoft.com/office/officeart/2005/8/layout/radial6"/>
    <dgm:cxn modelId="{D171D138-1675-4200-A37C-F4547609B81A}" type="presParOf" srcId="{64AC3BDD-AA5A-4417-BB78-8A7DA4431DAB}" destId="{E903224D-7CDC-4E3B-BD51-D775F1D8A702}" srcOrd="4" destOrd="0" presId="urn:microsoft.com/office/officeart/2005/8/layout/radial6"/>
    <dgm:cxn modelId="{2539C322-87D7-467D-84D0-2ABBEE017AFB}" type="presParOf" srcId="{64AC3BDD-AA5A-4417-BB78-8A7DA4431DAB}" destId="{7A4D9B07-C906-4872-B4C4-11A161ADA2B7}" srcOrd="5" destOrd="0" presId="urn:microsoft.com/office/officeart/2005/8/layout/radial6"/>
    <dgm:cxn modelId="{2701EB04-ABDB-4D43-A4AA-38C201AC5E7B}" type="presParOf" srcId="{64AC3BDD-AA5A-4417-BB78-8A7DA4431DAB}" destId="{F7C29F33-D0FB-4FB0-8641-71549722225B}" srcOrd="6" destOrd="0" presId="urn:microsoft.com/office/officeart/2005/8/layout/radial6"/>
    <dgm:cxn modelId="{D733C5E6-3EA1-4E52-9BED-33F74290347D}" type="presParOf" srcId="{64AC3BDD-AA5A-4417-BB78-8A7DA4431DAB}" destId="{43BC5469-EB0E-4A29-9F31-0EC99BABE647}" srcOrd="7" destOrd="0" presId="urn:microsoft.com/office/officeart/2005/8/layout/radial6"/>
    <dgm:cxn modelId="{8ACB9119-2F03-4272-8CD2-1823D293A1AC}" type="presParOf" srcId="{64AC3BDD-AA5A-4417-BB78-8A7DA4431DAB}" destId="{DFD7150A-8E65-41B8-8171-D9B6CCAFB5DB}" srcOrd="8" destOrd="0" presId="urn:microsoft.com/office/officeart/2005/8/layout/radial6"/>
    <dgm:cxn modelId="{D734A941-A80D-4CD0-918D-888413972E4D}" type="presParOf" srcId="{64AC3BDD-AA5A-4417-BB78-8A7DA4431DAB}" destId="{93DDB87C-144E-4CA8-8AF2-02CFE67C176B}" srcOrd="9" destOrd="0" presId="urn:microsoft.com/office/officeart/2005/8/layout/radial6"/>
    <dgm:cxn modelId="{B33F6EB3-7424-497E-8C8E-5CBCA3B982BC}" type="presParOf" srcId="{64AC3BDD-AA5A-4417-BB78-8A7DA4431DAB}" destId="{F27402DF-42D4-4D9C-9A7E-C30F8164DEE6}" srcOrd="10" destOrd="0" presId="urn:microsoft.com/office/officeart/2005/8/layout/radial6"/>
    <dgm:cxn modelId="{110AB40A-780C-43B0-97B9-9E82D4120223}" type="presParOf" srcId="{64AC3BDD-AA5A-4417-BB78-8A7DA4431DAB}" destId="{93C113CB-14B5-443D-BA71-3A61B33A1B20}" srcOrd="11" destOrd="0" presId="urn:microsoft.com/office/officeart/2005/8/layout/radial6"/>
    <dgm:cxn modelId="{D72B823E-96D2-4BA7-8A5D-122821574574}" type="presParOf" srcId="{64AC3BDD-AA5A-4417-BB78-8A7DA4431DAB}" destId="{8D63D808-89ED-4B91-B1FC-C924FF956DC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3D808-89ED-4B91-B1FC-C924FF956DCF}">
      <dsp:nvSpPr>
        <dsp:cNvPr id="0" name=""/>
        <dsp:cNvSpPr/>
      </dsp:nvSpPr>
      <dsp:spPr>
        <a:xfrm>
          <a:off x="3458254" y="791254"/>
          <a:ext cx="5275490" cy="5275490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DB87C-144E-4CA8-8AF2-02CFE67C176B}">
      <dsp:nvSpPr>
        <dsp:cNvPr id="0" name=""/>
        <dsp:cNvSpPr/>
      </dsp:nvSpPr>
      <dsp:spPr>
        <a:xfrm>
          <a:off x="3458254" y="791254"/>
          <a:ext cx="5275490" cy="5275490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29F33-D0FB-4FB0-8641-71549722225B}">
      <dsp:nvSpPr>
        <dsp:cNvPr id="0" name=""/>
        <dsp:cNvSpPr/>
      </dsp:nvSpPr>
      <dsp:spPr>
        <a:xfrm>
          <a:off x="3458254" y="791254"/>
          <a:ext cx="5275490" cy="5275490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A5487-B6CF-4F54-BC2B-A94DEA2F4EAB}">
      <dsp:nvSpPr>
        <dsp:cNvPr id="0" name=""/>
        <dsp:cNvSpPr/>
      </dsp:nvSpPr>
      <dsp:spPr>
        <a:xfrm>
          <a:off x="3458254" y="791254"/>
          <a:ext cx="5275490" cy="5275490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58265-89D9-44A6-B2A3-1A1BBC12A015}">
      <dsp:nvSpPr>
        <dsp:cNvPr id="0" name=""/>
        <dsp:cNvSpPr/>
      </dsp:nvSpPr>
      <dsp:spPr>
        <a:xfrm>
          <a:off x="4881562" y="2214562"/>
          <a:ext cx="2428874" cy="24288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الشعائر الكبرى في الإسلام</a:t>
          </a:r>
          <a:endParaRPr lang="en-US" sz="33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237262" y="2570262"/>
        <a:ext cx="1717474" cy="1717474"/>
      </dsp:txXfrm>
    </dsp:sp>
    <dsp:sp modelId="{8DC2B07C-7781-4591-968F-9FBF82D157DC}">
      <dsp:nvSpPr>
        <dsp:cNvPr id="0" name=""/>
        <dsp:cNvSpPr/>
      </dsp:nvSpPr>
      <dsp:spPr>
        <a:xfrm>
          <a:off x="5245893" y="2356"/>
          <a:ext cx="1700212" cy="17002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1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الصلاة</a:t>
          </a:r>
          <a:endParaRPr lang="en-US" sz="31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494883" y="251346"/>
        <a:ext cx="1202232" cy="1202232"/>
      </dsp:txXfrm>
    </dsp:sp>
    <dsp:sp modelId="{E903224D-7CDC-4E3B-BD51-D775F1D8A702}">
      <dsp:nvSpPr>
        <dsp:cNvPr id="0" name=""/>
        <dsp:cNvSpPr/>
      </dsp:nvSpPr>
      <dsp:spPr>
        <a:xfrm>
          <a:off x="7822431" y="2578893"/>
          <a:ext cx="1700212" cy="17002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1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الزكاة</a:t>
          </a:r>
          <a:endParaRPr lang="en-US" sz="31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8071421" y="2827883"/>
        <a:ext cx="1202232" cy="1202232"/>
      </dsp:txXfrm>
    </dsp:sp>
    <dsp:sp modelId="{43BC5469-EB0E-4A29-9F31-0EC99BABE647}">
      <dsp:nvSpPr>
        <dsp:cNvPr id="0" name=""/>
        <dsp:cNvSpPr/>
      </dsp:nvSpPr>
      <dsp:spPr>
        <a:xfrm>
          <a:off x="5245893" y="5155431"/>
          <a:ext cx="1700212" cy="17002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1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الصيام</a:t>
          </a:r>
          <a:endParaRPr lang="en-US" sz="31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494883" y="5404421"/>
        <a:ext cx="1202232" cy="1202232"/>
      </dsp:txXfrm>
    </dsp:sp>
    <dsp:sp modelId="{F27402DF-42D4-4D9C-9A7E-C30F8164DEE6}">
      <dsp:nvSpPr>
        <dsp:cNvPr id="0" name=""/>
        <dsp:cNvSpPr/>
      </dsp:nvSpPr>
      <dsp:spPr>
        <a:xfrm>
          <a:off x="2669356" y="2578893"/>
          <a:ext cx="1700212" cy="170021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1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الحج</a:t>
          </a:r>
          <a:endParaRPr lang="en-US" sz="31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918346" y="2827883"/>
        <a:ext cx="1202232" cy="1202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562E – Arabic Curriculum – Lecture No. </a:t>
            </a:r>
            <a:r>
              <a:rPr lang="en-US" sz="1800" b="1" dirty="0"/>
              <a:t>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67BA-27E2-48AA-8CDB-96585382D743}"/>
              </a:ext>
            </a:extLst>
          </p:cNvPr>
          <p:cNvSpPr txBox="1"/>
          <p:nvPr userDrawn="1"/>
        </p:nvSpPr>
        <p:spPr>
          <a:xfrm>
            <a:off x="65315" y="0"/>
            <a:ext cx="1665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العبادة في الإسلام</a:t>
            </a:r>
            <a:endParaRPr lang="en-US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2200" b="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يوسف القرضاوي</a:t>
            </a:r>
            <a:endParaRPr lang="en-US" sz="2200" b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80289C7-7A72-4919-9BE7-CD34BCA7D80F}"/>
              </a:ext>
            </a:extLst>
          </p:cNvPr>
          <p:cNvSpPr txBox="1"/>
          <p:nvPr/>
        </p:nvSpPr>
        <p:spPr>
          <a:xfrm>
            <a:off x="437002" y="2285898"/>
            <a:ext cx="113179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(3) الحلقة الثالثة:</a:t>
            </a:r>
          </a:p>
          <a:p>
            <a:pPr algn="ctr" rtl="1"/>
            <a:r>
              <a:rPr lang="ar-EG" sz="9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عِبَادَاتُ الإِسْلَامِ وَشَعَائِرُهُ الكُبْرَى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11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EG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211 - 310</a:t>
            </a:r>
          </a:p>
        </p:txBody>
      </p:sp>
    </p:spTree>
    <p:extLst>
      <p:ext uri="{BB962C8B-B14F-4D97-AF65-F5344CB8AC3E}">
        <p14:creationId xmlns:p14="http://schemas.microsoft.com/office/powerpoint/2010/main" val="155907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46EE83-C14D-4624-8608-8A12234AF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54"/>
            <a:ext cx="12192000" cy="59602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253388" y="4318618"/>
            <a:ext cx="11575055" cy="6889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93BA83E-434E-4964-A92F-5174F0C453A7}"/>
              </a:ext>
            </a:extLst>
          </p:cNvPr>
          <p:cNvGraphicFramePr/>
          <p:nvPr/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901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858265-89D9-44A6-B2A3-1A1BBC12A0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C858265-89D9-44A6-B2A3-1A1BBC12A0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C2B07C-7781-4591-968F-9FBF82D157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8DC2B07C-7781-4591-968F-9FBF82D157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8A5487-B6CF-4F54-BC2B-A94DEA2F4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B78A5487-B6CF-4F54-BC2B-A94DEA2F4E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03224D-7CDC-4E3B-BD51-D775F1D8A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E903224D-7CDC-4E3B-BD51-D775F1D8A7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C29F33-D0FB-4FB0-8641-7154972222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F7C29F33-D0FB-4FB0-8641-7154972222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C5469-EB0E-4A29-9F31-0EC99BABE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43BC5469-EB0E-4A29-9F31-0EC99BABE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DDB87C-144E-4CA8-8AF2-02CFE67C1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3DDB87C-144E-4CA8-8AF2-02CFE67C17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7402DF-42D4-4D9C-9A7E-C30F8164D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F27402DF-42D4-4D9C-9A7E-C30F8164D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63D808-89ED-4B91-B1FC-C924FF95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8D63D808-89ED-4B91-B1FC-C924FF956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ص217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العبادات توقيفية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A202D2-02D6-4599-ABB8-A8463DC0E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37900"/>
            <a:ext cx="12192002" cy="418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5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ص219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أثر العبادة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8ECDF-AAFE-4550-BA36-DC565482C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73" y="1603902"/>
            <a:ext cx="12199346" cy="36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4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221 - 247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1520329"/>
            <a:ext cx="10515600" cy="3817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pPr algn="ctr"/>
            <a:r>
              <a:rPr lang="ar-EG" sz="20000" dirty="0"/>
              <a:t>أولاً: الصلاة</a:t>
            </a:r>
            <a:endParaRPr lang="en-US" sz="20000" dirty="0"/>
          </a:p>
        </p:txBody>
      </p:sp>
    </p:spTree>
    <p:extLst>
      <p:ext uri="{BB962C8B-B14F-4D97-AF65-F5344CB8AC3E}">
        <p14:creationId xmlns:p14="http://schemas.microsoft.com/office/powerpoint/2010/main" val="2720445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ص223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منزلة الصلاة في الإسلام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46DDAB-DC7C-4195-BAE5-65CD50F13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49" y="2412694"/>
            <a:ext cx="12206098" cy="203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57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248 - 285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1520329"/>
            <a:ext cx="10515600" cy="3817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pPr algn="ctr"/>
            <a:r>
              <a:rPr lang="ar-EG" sz="20000" dirty="0"/>
              <a:t>ثانيًا: الزكاة</a:t>
            </a:r>
            <a:endParaRPr lang="en-US" sz="20000" dirty="0"/>
          </a:p>
        </p:txBody>
      </p:sp>
    </p:spTree>
    <p:extLst>
      <p:ext uri="{BB962C8B-B14F-4D97-AF65-F5344CB8AC3E}">
        <p14:creationId xmlns:p14="http://schemas.microsoft.com/office/powerpoint/2010/main" val="1056466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ص253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الزكاة الإسلامية نظام مبتكر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32ADE6-DE9D-47F0-923C-7F0D8EAA6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0939"/>
            <a:ext cx="12192000" cy="385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95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ص286 - 295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1520329"/>
            <a:ext cx="10515600" cy="3817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pPr algn="ctr"/>
            <a:r>
              <a:rPr lang="ar-EG" sz="20000" dirty="0"/>
              <a:t>ثالثًا: الصيام</a:t>
            </a:r>
            <a:endParaRPr lang="en-US" sz="20000" dirty="0"/>
          </a:p>
        </p:txBody>
      </p:sp>
    </p:spTree>
    <p:extLst>
      <p:ext uri="{BB962C8B-B14F-4D97-AF65-F5344CB8AC3E}">
        <p14:creationId xmlns:p14="http://schemas.microsoft.com/office/powerpoint/2010/main" val="209959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ص286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الصوم عمل إيجابي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36A8AA-7B18-4EB1-9F4B-80E25D0AD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" y="1608465"/>
            <a:ext cx="12173114" cy="43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21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ص296 - 310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1520329"/>
            <a:ext cx="10515600" cy="3817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pPr algn="ctr"/>
            <a:r>
              <a:rPr lang="ar-EG" sz="20000" dirty="0"/>
              <a:t>رابعًا: الحج</a:t>
            </a:r>
            <a:endParaRPr lang="en-US" sz="20000" dirty="0"/>
          </a:p>
        </p:txBody>
      </p:sp>
    </p:spTree>
    <p:extLst>
      <p:ext uri="{BB962C8B-B14F-4D97-AF65-F5344CB8AC3E}">
        <p14:creationId xmlns:p14="http://schemas.microsoft.com/office/powerpoint/2010/main" val="866653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ص296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ما هو الحج؟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3CB8FB-CA01-4636-95B9-CAE2FDA97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75559"/>
            <a:ext cx="12192002" cy="432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29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76</Words>
  <Application>Microsoft Office PowerPoint</Application>
  <PresentationFormat>Widescreen</PresentationFormat>
  <Paragraphs>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100</cp:revision>
  <dcterms:created xsi:type="dcterms:W3CDTF">2020-09-13T16:40:33Z</dcterms:created>
  <dcterms:modified xsi:type="dcterms:W3CDTF">2026-10-03T18:56:47Z</dcterms:modified>
</cp:coreProperties>
</file>