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3" r:id="rId2"/>
    <p:sldId id="516" r:id="rId3"/>
    <p:sldId id="515" r:id="rId4"/>
    <p:sldId id="518" r:id="rId5"/>
    <p:sldId id="520" r:id="rId6"/>
    <p:sldId id="521" r:id="rId7"/>
    <p:sldId id="522" r:id="rId8"/>
    <p:sldId id="553" r:id="rId9"/>
    <p:sldId id="523" r:id="rId10"/>
    <p:sldId id="526" r:id="rId11"/>
    <p:sldId id="524" r:id="rId12"/>
    <p:sldId id="527" r:id="rId13"/>
    <p:sldId id="528" r:id="rId14"/>
    <p:sldId id="529" r:id="rId15"/>
    <p:sldId id="53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BDC367-C485-482D-A381-A1FC3B643BD7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B652A18-4FA3-4769-9767-1DE396DD726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الأمثلة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B17BACC-0554-46F9-AEAC-2C156CEE54E2}" type="parTrans" cxnId="{57514E36-DA79-4B35-A2C6-0C95593D4FA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70843E1-A80F-4B70-A6C0-DBF4A957B22A}" type="sibTrans" cxnId="{57514E36-DA79-4B35-A2C6-0C95593D4FA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26D3450-1524-43C9-98C9-11955A31506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ما أُكل لحمه فروثه وبوله طاهر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0D4FB81-1E86-48BA-AF0B-2281B48D7177}" type="parTrans" cxnId="{00DBC59F-5EAB-4A99-A43E-D3A51E293AF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D905543-7F43-4047-9908-9F0CE3CAACEF}" type="sibTrans" cxnId="{00DBC59F-5EAB-4A99-A43E-D3A51E293AF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EA80F1F-EC3C-43C2-A975-2825EEE08A9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الماء لا ينجس إلا بالتغير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66B155A-D498-44CE-A49D-176517CDCA65}" type="parTrans" cxnId="{FD55C76D-AC97-4FD9-A84F-11C75780B1A4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F545340-518F-4F1F-AC16-A2048735ACA9}" type="sibTrans" cxnId="{FD55C76D-AC97-4FD9-A84F-11C75780B1A4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060C042-9182-4EF7-A3F3-400CE24E1CFB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لمس المتوضئ للمرأة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09BB5FF-A15A-4B0A-B411-EC1053956DE6}" type="parTrans" cxnId="{FDD564B4-42B0-4DEF-8F81-78E15C5FFB09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D7EFBB8-03FF-4304-8325-6CF420D1A57E}" type="sibTrans" cxnId="{FDD564B4-42B0-4DEF-8F81-78E15C5FFB09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C9C6FA7-8C43-489B-A346-AFB8759FF40F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المسح على الجوربين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BF531E8-7625-4CDB-80F7-C32B0D4067CB}" type="parTrans" cxnId="{5E3FDEF7-4904-49CC-AE37-D413D13EDC71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5C2C300-D342-485A-AADF-EA6E7BCB2AD5}" type="sibTrans" cxnId="{5E3FDEF7-4904-49CC-AE37-D413D13EDC71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4AC3BDD-AA5A-4417-BB78-8A7DA4431DAB}" type="pres">
      <dgm:prSet presAssocID="{5EBDC367-C485-482D-A381-A1FC3B643BD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C858265-89D9-44A6-B2A3-1A1BBC12A015}" type="pres">
      <dgm:prSet presAssocID="{3B652A18-4FA3-4769-9767-1DE396DD7265}" presName="centerShape" presStyleLbl="node0" presStyleIdx="0" presStyleCnt="1"/>
      <dgm:spPr/>
    </dgm:pt>
    <dgm:pt modelId="{8DC2B07C-7781-4591-968F-9FBF82D157DC}" type="pres">
      <dgm:prSet presAssocID="{E26D3450-1524-43C9-98C9-11955A315065}" presName="node" presStyleLbl="node1" presStyleIdx="0" presStyleCnt="4">
        <dgm:presLayoutVars>
          <dgm:bulletEnabled val="1"/>
        </dgm:presLayoutVars>
      </dgm:prSet>
      <dgm:spPr/>
    </dgm:pt>
    <dgm:pt modelId="{D28128EC-03E8-4117-B658-7FE039954A9E}" type="pres">
      <dgm:prSet presAssocID="{E26D3450-1524-43C9-98C9-11955A315065}" presName="dummy" presStyleCnt="0"/>
      <dgm:spPr/>
    </dgm:pt>
    <dgm:pt modelId="{B78A5487-B6CF-4F54-BC2B-A94DEA2F4EAB}" type="pres">
      <dgm:prSet presAssocID="{3D905543-7F43-4047-9908-9F0CE3CAACEF}" presName="sibTrans" presStyleLbl="sibTrans2D1" presStyleIdx="0" presStyleCnt="4"/>
      <dgm:spPr/>
    </dgm:pt>
    <dgm:pt modelId="{E903224D-7CDC-4E3B-BD51-D775F1D8A702}" type="pres">
      <dgm:prSet presAssocID="{FEA80F1F-EC3C-43C2-A975-2825EEE08A95}" presName="node" presStyleLbl="node1" presStyleIdx="1" presStyleCnt="4">
        <dgm:presLayoutVars>
          <dgm:bulletEnabled val="1"/>
        </dgm:presLayoutVars>
      </dgm:prSet>
      <dgm:spPr/>
    </dgm:pt>
    <dgm:pt modelId="{7A4D9B07-C906-4872-B4C4-11A161ADA2B7}" type="pres">
      <dgm:prSet presAssocID="{FEA80F1F-EC3C-43C2-A975-2825EEE08A95}" presName="dummy" presStyleCnt="0"/>
      <dgm:spPr/>
    </dgm:pt>
    <dgm:pt modelId="{F7C29F33-D0FB-4FB0-8641-71549722225B}" type="pres">
      <dgm:prSet presAssocID="{1F545340-518F-4F1F-AC16-A2048735ACA9}" presName="sibTrans" presStyleLbl="sibTrans2D1" presStyleIdx="1" presStyleCnt="4"/>
      <dgm:spPr/>
    </dgm:pt>
    <dgm:pt modelId="{43BC5469-EB0E-4A29-9F31-0EC99BABE647}" type="pres">
      <dgm:prSet presAssocID="{0060C042-9182-4EF7-A3F3-400CE24E1CFB}" presName="node" presStyleLbl="node1" presStyleIdx="2" presStyleCnt="4">
        <dgm:presLayoutVars>
          <dgm:bulletEnabled val="1"/>
        </dgm:presLayoutVars>
      </dgm:prSet>
      <dgm:spPr/>
    </dgm:pt>
    <dgm:pt modelId="{DFD7150A-8E65-41B8-8171-D9B6CCAFB5DB}" type="pres">
      <dgm:prSet presAssocID="{0060C042-9182-4EF7-A3F3-400CE24E1CFB}" presName="dummy" presStyleCnt="0"/>
      <dgm:spPr/>
    </dgm:pt>
    <dgm:pt modelId="{93DDB87C-144E-4CA8-8AF2-02CFE67C176B}" type="pres">
      <dgm:prSet presAssocID="{8D7EFBB8-03FF-4304-8325-6CF420D1A57E}" presName="sibTrans" presStyleLbl="sibTrans2D1" presStyleIdx="2" presStyleCnt="4"/>
      <dgm:spPr/>
    </dgm:pt>
    <dgm:pt modelId="{F27402DF-42D4-4D9C-9A7E-C30F8164DEE6}" type="pres">
      <dgm:prSet presAssocID="{BC9C6FA7-8C43-489B-A346-AFB8759FF40F}" presName="node" presStyleLbl="node1" presStyleIdx="3" presStyleCnt="4">
        <dgm:presLayoutVars>
          <dgm:bulletEnabled val="1"/>
        </dgm:presLayoutVars>
      </dgm:prSet>
      <dgm:spPr/>
    </dgm:pt>
    <dgm:pt modelId="{93C113CB-14B5-443D-BA71-3A61B33A1B20}" type="pres">
      <dgm:prSet presAssocID="{BC9C6FA7-8C43-489B-A346-AFB8759FF40F}" presName="dummy" presStyleCnt="0"/>
      <dgm:spPr/>
    </dgm:pt>
    <dgm:pt modelId="{8D63D808-89ED-4B91-B1FC-C924FF956DCF}" type="pres">
      <dgm:prSet presAssocID="{D5C2C300-D342-485A-AADF-EA6E7BCB2AD5}" presName="sibTrans" presStyleLbl="sibTrans2D1" presStyleIdx="3" presStyleCnt="4"/>
      <dgm:spPr/>
    </dgm:pt>
  </dgm:ptLst>
  <dgm:cxnLst>
    <dgm:cxn modelId="{1FD02127-0A8D-48BF-AEF6-D4E9B79A9937}" type="presOf" srcId="{3B652A18-4FA3-4769-9767-1DE396DD7265}" destId="{DC858265-89D9-44A6-B2A3-1A1BBC12A015}" srcOrd="0" destOrd="0" presId="urn:microsoft.com/office/officeart/2005/8/layout/radial6"/>
    <dgm:cxn modelId="{2A4E2230-64C7-42CB-A950-59A57F9AA3C1}" type="presOf" srcId="{1F545340-518F-4F1F-AC16-A2048735ACA9}" destId="{F7C29F33-D0FB-4FB0-8641-71549722225B}" srcOrd="0" destOrd="0" presId="urn:microsoft.com/office/officeart/2005/8/layout/radial6"/>
    <dgm:cxn modelId="{57514E36-DA79-4B35-A2C6-0C95593D4FA7}" srcId="{5EBDC367-C485-482D-A381-A1FC3B643BD7}" destId="{3B652A18-4FA3-4769-9767-1DE396DD7265}" srcOrd="0" destOrd="0" parTransId="{EB17BACC-0554-46F9-AEAC-2C156CEE54E2}" sibTransId="{E70843E1-A80F-4B70-A6C0-DBF4A957B22A}"/>
    <dgm:cxn modelId="{FD55C76D-AC97-4FD9-A84F-11C75780B1A4}" srcId="{3B652A18-4FA3-4769-9767-1DE396DD7265}" destId="{FEA80F1F-EC3C-43C2-A975-2825EEE08A95}" srcOrd="1" destOrd="0" parTransId="{266B155A-D498-44CE-A49D-176517CDCA65}" sibTransId="{1F545340-518F-4F1F-AC16-A2048735ACA9}"/>
    <dgm:cxn modelId="{FE487559-828D-42F3-AA52-623A2A419694}" type="presOf" srcId="{E26D3450-1524-43C9-98C9-11955A315065}" destId="{8DC2B07C-7781-4591-968F-9FBF82D157DC}" srcOrd="0" destOrd="0" presId="urn:microsoft.com/office/officeart/2005/8/layout/radial6"/>
    <dgm:cxn modelId="{14A6D795-2453-416D-BA4A-C7FA6FDDBEED}" type="presOf" srcId="{5EBDC367-C485-482D-A381-A1FC3B643BD7}" destId="{64AC3BDD-AA5A-4417-BB78-8A7DA4431DAB}" srcOrd="0" destOrd="0" presId="urn:microsoft.com/office/officeart/2005/8/layout/radial6"/>
    <dgm:cxn modelId="{3FEF359D-8E5F-48FD-BA6C-54CE87413A7E}" type="presOf" srcId="{0060C042-9182-4EF7-A3F3-400CE24E1CFB}" destId="{43BC5469-EB0E-4A29-9F31-0EC99BABE647}" srcOrd="0" destOrd="0" presId="urn:microsoft.com/office/officeart/2005/8/layout/radial6"/>
    <dgm:cxn modelId="{00DBC59F-5EAB-4A99-A43E-D3A51E293AF2}" srcId="{3B652A18-4FA3-4769-9767-1DE396DD7265}" destId="{E26D3450-1524-43C9-98C9-11955A315065}" srcOrd="0" destOrd="0" parTransId="{D0D4FB81-1E86-48BA-AF0B-2281B48D7177}" sibTransId="{3D905543-7F43-4047-9908-9F0CE3CAACEF}"/>
    <dgm:cxn modelId="{FDD564B4-42B0-4DEF-8F81-78E15C5FFB09}" srcId="{3B652A18-4FA3-4769-9767-1DE396DD7265}" destId="{0060C042-9182-4EF7-A3F3-400CE24E1CFB}" srcOrd="2" destOrd="0" parTransId="{609BB5FF-A15A-4B0A-B411-EC1053956DE6}" sibTransId="{8D7EFBB8-03FF-4304-8325-6CF420D1A57E}"/>
    <dgm:cxn modelId="{155108B8-0EE5-4E88-987C-53C788EFA625}" type="presOf" srcId="{3D905543-7F43-4047-9908-9F0CE3CAACEF}" destId="{B78A5487-B6CF-4F54-BC2B-A94DEA2F4EAB}" srcOrd="0" destOrd="0" presId="urn:microsoft.com/office/officeart/2005/8/layout/radial6"/>
    <dgm:cxn modelId="{D19691C5-4010-4FF7-8595-7B19DABB8C23}" type="presOf" srcId="{BC9C6FA7-8C43-489B-A346-AFB8759FF40F}" destId="{F27402DF-42D4-4D9C-9A7E-C30F8164DEE6}" srcOrd="0" destOrd="0" presId="urn:microsoft.com/office/officeart/2005/8/layout/radial6"/>
    <dgm:cxn modelId="{097426E3-402A-4DAE-9E29-9C8BC25943DA}" type="presOf" srcId="{8D7EFBB8-03FF-4304-8325-6CF420D1A57E}" destId="{93DDB87C-144E-4CA8-8AF2-02CFE67C176B}" srcOrd="0" destOrd="0" presId="urn:microsoft.com/office/officeart/2005/8/layout/radial6"/>
    <dgm:cxn modelId="{2CAA74F6-9FD7-4012-932C-DF3BEA58CC80}" type="presOf" srcId="{D5C2C300-D342-485A-AADF-EA6E7BCB2AD5}" destId="{8D63D808-89ED-4B91-B1FC-C924FF956DCF}" srcOrd="0" destOrd="0" presId="urn:microsoft.com/office/officeart/2005/8/layout/radial6"/>
    <dgm:cxn modelId="{5E3FDEF7-4904-49CC-AE37-D413D13EDC71}" srcId="{3B652A18-4FA3-4769-9767-1DE396DD7265}" destId="{BC9C6FA7-8C43-489B-A346-AFB8759FF40F}" srcOrd="3" destOrd="0" parTransId="{2BF531E8-7625-4CDB-80F7-C32B0D4067CB}" sibTransId="{D5C2C300-D342-485A-AADF-EA6E7BCB2AD5}"/>
    <dgm:cxn modelId="{34EA2AFD-F060-4706-A2AF-3A9E9EF0B64F}" type="presOf" srcId="{FEA80F1F-EC3C-43C2-A975-2825EEE08A95}" destId="{E903224D-7CDC-4E3B-BD51-D775F1D8A702}" srcOrd="0" destOrd="0" presId="urn:microsoft.com/office/officeart/2005/8/layout/radial6"/>
    <dgm:cxn modelId="{C204ED27-97A8-4434-B14E-D6900979D7A5}" type="presParOf" srcId="{64AC3BDD-AA5A-4417-BB78-8A7DA4431DAB}" destId="{DC858265-89D9-44A6-B2A3-1A1BBC12A015}" srcOrd="0" destOrd="0" presId="urn:microsoft.com/office/officeart/2005/8/layout/radial6"/>
    <dgm:cxn modelId="{69D6E3A6-1343-4FEB-9A11-AF546A070F51}" type="presParOf" srcId="{64AC3BDD-AA5A-4417-BB78-8A7DA4431DAB}" destId="{8DC2B07C-7781-4591-968F-9FBF82D157DC}" srcOrd="1" destOrd="0" presId="urn:microsoft.com/office/officeart/2005/8/layout/radial6"/>
    <dgm:cxn modelId="{4EF08BA8-1451-4F54-83BD-87FC5170686A}" type="presParOf" srcId="{64AC3BDD-AA5A-4417-BB78-8A7DA4431DAB}" destId="{D28128EC-03E8-4117-B658-7FE039954A9E}" srcOrd="2" destOrd="0" presId="urn:microsoft.com/office/officeart/2005/8/layout/radial6"/>
    <dgm:cxn modelId="{55706338-C2C4-44E4-B2F0-1227080F55F2}" type="presParOf" srcId="{64AC3BDD-AA5A-4417-BB78-8A7DA4431DAB}" destId="{B78A5487-B6CF-4F54-BC2B-A94DEA2F4EAB}" srcOrd="3" destOrd="0" presId="urn:microsoft.com/office/officeart/2005/8/layout/radial6"/>
    <dgm:cxn modelId="{D171D138-1675-4200-A37C-F4547609B81A}" type="presParOf" srcId="{64AC3BDD-AA5A-4417-BB78-8A7DA4431DAB}" destId="{E903224D-7CDC-4E3B-BD51-D775F1D8A702}" srcOrd="4" destOrd="0" presId="urn:microsoft.com/office/officeart/2005/8/layout/radial6"/>
    <dgm:cxn modelId="{2539C322-87D7-467D-84D0-2ABBEE017AFB}" type="presParOf" srcId="{64AC3BDD-AA5A-4417-BB78-8A7DA4431DAB}" destId="{7A4D9B07-C906-4872-B4C4-11A161ADA2B7}" srcOrd="5" destOrd="0" presId="urn:microsoft.com/office/officeart/2005/8/layout/radial6"/>
    <dgm:cxn modelId="{2701EB04-ABDB-4D43-A4AA-38C201AC5E7B}" type="presParOf" srcId="{64AC3BDD-AA5A-4417-BB78-8A7DA4431DAB}" destId="{F7C29F33-D0FB-4FB0-8641-71549722225B}" srcOrd="6" destOrd="0" presId="urn:microsoft.com/office/officeart/2005/8/layout/radial6"/>
    <dgm:cxn modelId="{D733C5E6-3EA1-4E52-9BED-33F74290347D}" type="presParOf" srcId="{64AC3BDD-AA5A-4417-BB78-8A7DA4431DAB}" destId="{43BC5469-EB0E-4A29-9F31-0EC99BABE647}" srcOrd="7" destOrd="0" presId="urn:microsoft.com/office/officeart/2005/8/layout/radial6"/>
    <dgm:cxn modelId="{8ACB9119-2F03-4272-8CD2-1823D293A1AC}" type="presParOf" srcId="{64AC3BDD-AA5A-4417-BB78-8A7DA4431DAB}" destId="{DFD7150A-8E65-41B8-8171-D9B6CCAFB5DB}" srcOrd="8" destOrd="0" presId="urn:microsoft.com/office/officeart/2005/8/layout/radial6"/>
    <dgm:cxn modelId="{D734A941-A80D-4CD0-918D-888413972E4D}" type="presParOf" srcId="{64AC3BDD-AA5A-4417-BB78-8A7DA4431DAB}" destId="{93DDB87C-144E-4CA8-8AF2-02CFE67C176B}" srcOrd="9" destOrd="0" presId="urn:microsoft.com/office/officeart/2005/8/layout/radial6"/>
    <dgm:cxn modelId="{B33F6EB3-7424-497E-8C8E-5CBCA3B982BC}" type="presParOf" srcId="{64AC3BDD-AA5A-4417-BB78-8A7DA4431DAB}" destId="{F27402DF-42D4-4D9C-9A7E-C30F8164DEE6}" srcOrd="10" destOrd="0" presId="urn:microsoft.com/office/officeart/2005/8/layout/radial6"/>
    <dgm:cxn modelId="{110AB40A-780C-43B0-97B9-9E82D4120223}" type="presParOf" srcId="{64AC3BDD-AA5A-4417-BB78-8A7DA4431DAB}" destId="{93C113CB-14B5-443D-BA71-3A61B33A1B20}" srcOrd="11" destOrd="0" presId="urn:microsoft.com/office/officeart/2005/8/layout/radial6"/>
    <dgm:cxn modelId="{D72B823E-96D2-4BA7-8A5D-122821574574}" type="presParOf" srcId="{64AC3BDD-AA5A-4417-BB78-8A7DA4431DAB}" destId="{8D63D808-89ED-4B91-B1FC-C924FF956DC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3D808-89ED-4B91-B1FC-C924FF956DCF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DB87C-144E-4CA8-8AF2-02CFE67C176B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29F33-D0FB-4FB0-8641-71549722225B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8A5487-B6CF-4F54-BC2B-A94DEA2F4EAB}">
      <dsp:nvSpPr>
        <dsp:cNvPr id="0" name=""/>
        <dsp:cNvSpPr/>
      </dsp:nvSpPr>
      <dsp:spPr>
        <a:xfrm>
          <a:off x="1980380" y="625714"/>
          <a:ext cx="4167238" cy="416723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58265-89D9-44A6-B2A3-1A1BBC12A015}">
      <dsp:nvSpPr>
        <dsp:cNvPr id="0" name=""/>
        <dsp:cNvSpPr/>
      </dsp:nvSpPr>
      <dsp:spPr>
        <a:xfrm>
          <a:off x="3104554" y="1749888"/>
          <a:ext cx="1918890" cy="1918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54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الأمثلة</a:t>
          </a:r>
          <a:endParaRPr lang="en-US" sz="54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385569" y="2030903"/>
        <a:ext cx="1356860" cy="1356860"/>
      </dsp:txXfrm>
    </dsp:sp>
    <dsp:sp modelId="{8DC2B07C-7781-4591-968F-9FBF82D157DC}">
      <dsp:nvSpPr>
        <dsp:cNvPr id="0" name=""/>
        <dsp:cNvSpPr/>
      </dsp:nvSpPr>
      <dsp:spPr>
        <a:xfrm>
          <a:off x="3392388" y="2458"/>
          <a:ext cx="1343223" cy="13432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ما أُكل لحمه فروثه وبوله طاهر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589098" y="199168"/>
        <a:ext cx="949803" cy="949803"/>
      </dsp:txXfrm>
    </dsp:sp>
    <dsp:sp modelId="{E903224D-7CDC-4E3B-BD51-D775F1D8A702}">
      <dsp:nvSpPr>
        <dsp:cNvPr id="0" name=""/>
        <dsp:cNvSpPr/>
      </dsp:nvSpPr>
      <dsp:spPr>
        <a:xfrm>
          <a:off x="5427651" y="2037721"/>
          <a:ext cx="1343223" cy="134322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الماء لا ينجس إلا بالتغير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624361" y="2234431"/>
        <a:ext cx="949803" cy="949803"/>
      </dsp:txXfrm>
    </dsp:sp>
    <dsp:sp modelId="{43BC5469-EB0E-4A29-9F31-0EC99BABE647}">
      <dsp:nvSpPr>
        <dsp:cNvPr id="0" name=""/>
        <dsp:cNvSpPr/>
      </dsp:nvSpPr>
      <dsp:spPr>
        <a:xfrm>
          <a:off x="3392388" y="4072985"/>
          <a:ext cx="1343223" cy="13432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لمس المتوضئ للمرأة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589098" y="4269695"/>
        <a:ext cx="949803" cy="949803"/>
      </dsp:txXfrm>
    </dsp:sp>
    <dsp:sp modelId="{F27402DF-42D4-4D9C-9A7E-C30F8164DEE6}">
      <dsp:nvSpPr>
        <dsp:cNvPr id="0" name=""/>
        <dsp:cNvSpPr/>
      </dsp:nvSpPr>
      <dsp:spPr>
        <a:xfrm>
          <a:off x="1357124" y="2037721"/>
          <a:ext cx="1343223" cy="134322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1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المسح على الجوربين</a:t>
          </a:r>
          <a:endParaRPr lang="en-US" sz="1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1553834" y="2234431"/>
        <a:ext cx="949803" cy="949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43538" y="0"/>
            <a:ext cx="1752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العبادة في الإسلام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186053"/>
            <a:ext cx="113179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(4) الحلقة الرابعة:</a:t>
            </a:r>
          </a:p>
          <a:p>
            <a:pPr algn="ctr" rtl="1"/>
            <a:r>
              <a:rPr lang="ar-EG" sz="9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المَنْهَجُ الأَمْثَلُ فِي تَعْلِيمِ العِبَادَات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EG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313 - 345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612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46EE83-C14D-4624-8608-8A12234AF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37"/>
            <a:ext cx="12192000" cy="59602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53388" y="4990650"/>
            <a:ext cx="11575055" cy="6889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ص315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تمهيد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EB4885-314E-4CBC-AB4F-EC38064AF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71" y="1255865"/>
            <a:ext cx="10983858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54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ص318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1- فقه العبادة لا علم العبادة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F14830-F916-40D4-A1DA-5269E1E5D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1" y="1432193"/>
            <a:ext cx="12200302" cy="469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4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ص324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187287"/>
            <a:ext cx="10515600" cy="6973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2- الرجوع إلى عهد البساطة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E6DBB6-7DC0-41C6-A782-8C392C6FF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236" y="940130"/>
            <a:ext cx="8895528" cy="591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17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ص325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50FECFB-73F6-46B0-B2C4-46BEB3969B0B}"/>
              </a:ext>
            </a:extLst>
          </p:cNvPr>
          <p:cNvGrpSpPr/>
          <p:nvPr/>
        </p:nvGrpSpPr>
        <p:grpSpPr>
          <a:xfrm>
            <a:off x="1" y="859319"/>
            <a:ext cx="12191998" cy="5460540"/>
            <a:chOff x="470702" y="938119"/>
            <a:chExt cx="11250595" cy="479615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A5F432B-F222-4ECC-8080-FBDC24738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0702" y="938119"/>
              <a:ext cx="11250595" cy="132416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117E1BB-8851-46DF-8473-D7E4354E1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772" y="2247442"/>
              <a:ext cx="11236456" cy="3486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7945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ص325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D87B92-369D-4548-BF4A-DC7F70802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4655"/>
            <a:ext cx="12192000" cy="430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9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ص326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3025FD-9505-4062-8075-B24C77B68928}"/>
              </a:ext>
            </a:extLst>
          </p:cNvPr>
          <p:cNvGrpSpPr/>
          <p:nvPr/>
        </p:nvGrpSpPr>
        <p:grpSpPr>
          <a:xfrm>
            <a:off x="0" y="0"/>
            <a:ext cx="12192000" cy="6038244"/>
            <a:chOff x="713624" y="1165976"/>
            <a:chExt cx="10764752" cy="529272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45B00A3-CEAF-496E-9FC7-C0EAC4221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3624" y="1165976"/>
              <a:ext cx="10764752" cy="212437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335C8D-2F5E-4373-9382-CAA5C5247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3624" y="3285738"/>
              <a:ext cx="10764752" cy="31729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9830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326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3- التيسير لا التزمت والوسوسة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6F887-4B66-4B52-AE24-CED8AB65A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1950"/>
            <a:ext cx="12192000" cy="42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83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ص332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4- الرجوع إلى الكتاب والسنة لا التعصب المذهبي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3CFB12-257A-4154-A3A0-020BC1957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5798"/>
            <a:ext cx="12192000" cy="264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55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ص333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10013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pPr algn="ctr"/>
            <a:r>
              <a:rPr lang="ar-EG" sz="6600" dirty="0"/>
              <a:t>أمثلة للتيسير في بعض المذاهب</a:t>
            </a:r>
            <a:endParaRPr lang="en-US" sz="66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E9D82EE-4F58-4250-97E1-249DDB697BD2}"/>
              </a:ext>
            </a:extLst>
          </p:cNvPr>
          <p:cNvGraphicFramePr/>
          <p:nvPr/>
        </p:nvGraphicFramePr>
        <p:xfrm>
          <a:off x="2032000" y="131457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167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858265-89D9-44A6-B2A3-1A1BBC12A0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DC858265-89D9-44A6-B2A3-1A1BBC12A0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C2B07C-7781-4591-968F-9FBF82D157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8DC2B07C-7781-4591-968F-9FBF82D157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8A5487-B6CF-4F54-BC2B-A94DEA2F4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B78A5487-B6CF-4F54-BC2B-A94DEA2F4E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03224D-7CDC-4E3B-BD51-D775F1D8A7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E903224D-7CDC-4E3B-BD51-D775F1D8A7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C29F33-D0FB-4FB0-8641-7154972222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F7C29F33-D0FB-4FB0-8641-7154972222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BC5469-EB0E-4A29-9F31-0EC99BABE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43BC5469-EB0E-4A29-9F31-0EC99BABE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DDB87C-144E-4CA8-8AF2-02CFE67C1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93DDB87C-144E-4CA8-8AF2-02CFE67C17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7402DF-42D4-4D9C-9A7E-C30F8164D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F27402DF-42D4-4D9C-9A7E-C30F8164D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63D808-89ED-4B91-B1FC-C924FF956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8D63D808-89ED-4B91-B1FC-C924FF956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ص334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1- ما أُكل لحمه فروثه وبوله طاهر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629B8-9A9A-4E3A-B3DA-57ED2AB0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67" y="1490417"/>
            <a:ext cx="10275066" cy="493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44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2- الماء لا ينجس إلا بالتغير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6B3174-43EE-4F76-A09F-AFA56689C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720283"/>
            <a:ext cx="12191998" cy="141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29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ص335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3- لمس المتوضئ للمرأة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C3E82E-5722-4121-A09E-84323F73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8" y="1905919"/>
            <a:ext cx="12163424" cy="304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62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ص337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4- المسح على الجوربين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41CE00-516D-4EE8-9534-1464E0E93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1788"/>
            <a:ext cx="12192000" cy="339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50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105</Words>
  <Application>Microsoft Office PowerPoint</Application>
  <PresentationFormat>Widescreen</PresentationFormat>
  <Paragraphs>33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98</cp:revision>
  <dcterms:created xsi:type="dcterms:W3CDTF">2020-09-13T16:40:33Z</dcterms:created>
  <dcterms:modified xsi:type="dcterms:W3CDTF">2026-10-02T18:54:36Z</dcterms:modified>
</cp:coreProperties>
</file>