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73" r:id="rId2"/>
    <p:sldId id="516" r:id="rId3"/>
    <p:sldId id="534" r:id="rId4"/>
    <p:sldId id="515" r:id="rId5"/>
    <p:sldId id="517" r:id="rId6"/>
    <p:sldId id="535" r:id="rId7"/>
    <p:sldId id="542" r:id="rId8"/>
    <p:sldId id="549" r:id="rId9"/>
    <p:sldId id="536" r:id="rId10"/>
    <p:sldId id="550" r:id="rId11"/>
    <p:sldId id="543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9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562E – Arabic Curriculum – Lecture No. </a:t>
            </a:r>
            <a:r>
              <a:rPr lang="en-US" sz="1800" b="1" dirty="0"/>
              <a:t>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9E67BA-27E2-48AA-8CDB-96585382D743}"/>
              </a:ext>
            </a:extLst>
          </p:cNvPr>
          <p:cNvSpPr txBox="1"/>
          <p:nvPr userDrawn="1"/>
        </p:nvSpPr>
        <p:spPr>
          <a:xfrm>
            <a:off x="43538" y="0"/>
            <a:ext cx="17526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EG" sz="2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نحن والغرب</a:t>
            </a:r>
            <a:endParaRPr lang="en-US" sz="2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EG" sz="2200" b="0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يوسف القرضاوي</a:t>
            </a:r>
            <a:endParaRPr lang="en-US" sz="2200" b="0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80289C7-7A72-4919-9BE7-CD34BCA7D80F}"/>
              </a:ext>
            </a:extLst>
          </p:cNvPr>
          <p:cNvSpPr txBox="1"/>
          <p:nvPr/>
        </p:nvSpPr>
        <p:spPr>
          <a:xfrm>
            <a:off x="437002" y="2186053"/>
            <a:ext cx="113179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(5) الحلقة الأولى:</a:t>
            </a:r>
          </a:p>
          <a:p>
            <a:pPr algn="ctr" rtl="1"/>
            <a:r>
              <a:rPr lang="ar-EG" sz="96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أسئلة من أمريكا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9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kumimoji="0" lang="ar-EG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 </a:t>
            </a:r>
            <a:r>
              <a:rPr kumimoji="0" lang="ar-EG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kkal Majalla" panose="02000000000000000000" pitchFamily="2" charset="-78"/>
                <a:ea typeface="+mn-ea"/>
                <a:cs typeface="Sakkal Majalla" panose="02000000000000000000" pitchFamily="2" charset="-78"/>
              </a:rPr>
              <a:t>ص 12-32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kkal Majalla" panose="02000000000000000000" pitchFamily="2" charset="-78"/>
              <a:ea typeface="+mn-ea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612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991503-50AB-449F-9659-6BE4B7A3E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843" y="0"/>
            <a:ext cx="8032314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2280492" y="3051675"/>
            <a:ext cx="7491470" cy="71609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6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D6A12F-86D3-4882-BB40-669B36C2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0" y="892362"/>
            <a:ext cx="12063470" cy="68304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3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ص16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D1C053-F610-49C0-A897-4034E3CA1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0824"/>
            <a:ext cx="12192000" cy="499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554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ص17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BC1A15-1DF9-4D70-8BA5-24DB60E91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77471"/>
            <a:ext cx="12191998" cy="430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4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D6A12F-86D3-4882-BB40-669B36C2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0" y="1641513"/>
            <a:ext cx="12063470" cy="68304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4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ص20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C000DA-42E7-4738-A5C2-0464B5828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019" y="947391"/>
            <a:ext cx="10297962" cy="496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86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ص22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368C18-37CD-4E27-99D8-498E322EE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97650"/>
            <a:ext cx="12191998" cy="42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289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D6A12F-86D3-4882-BB40-669B36C29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044E7D-07E9-428A-8736-1FDBAA631A23}"/>
              </a:ext>
            </a:extLst>
          </p:cNvPr>
          <p:cNvSpPr/>
          <p:nvPr/>
        </p:nvSpPr>
        <p:spPr>
          <a:xfrm>
            <a:off x="0" y="2401673"/>
            <a:ext cx="12063470" cy="68304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1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ص27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CAECDC-2E41-4F97-A722-A374CA0E1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740017"/>
            <a:ext cx="12191998" cy="337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50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817973-F73E-40A1-99F5-1AE45FE3ED0A}"/>
              </a:ext>
            </a:extLst>
          </p:cNvPr>
          <p:cNvSpPr txBox="1"/>
          <p:nvPr/>
        </p:nvSpPr>
        <p:spPr>
          <a:xfrm>
            <a:off x="0" y="6389017"/>
            <a:ext cx="2467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EG" sz="2400" b="1" dirty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ص28 </a:t>
            </a:r>
            <a:endParaRPr lang="en-US" sz="24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B07115-C09E-4909-8734-8EDE5ED51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13" y="899759"/>
            <a:ext cx="10193173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822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20</Words>
  <Application>Microsoft Office PowerPoint</Application>
  <PresentationFormat>Widescreen</PresentationFormat>
  <Paragraphs>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Sakkal Majalla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104</cp:revision>
  <dcterms:created xsi:type="dcterms:W3CDTF">2020-09-13T16:40:33Z</dcterms:created>
  <dcterms:modified xsi:type="dcterms:W3CDTF">2026-10-10T11:01:03Z</dcterms:modified>
</cp:coreProperties>
</file>