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73" r:id="rId2"/>
    <p:sldId id="516" r:id="rId3"/>
    <p:sldId id="537" r:id="rId4"/>
    <p:sldId id="551" r:id="rId5"/>
    <p:sldId id="538" r:id="rId6"/>
    <p:sldId id="545" r:id="rId7"/>
    <p:sldId id="539" r:id="rId8"/>
    <p:sldId id="546" r:id="rId9"/>
    <p:sldId id="540" r:id="rId10"/>
    <p:sldId id="547" r:id="rId11"/>
    <p:sldId id="541" r:id="rId12"/>
    <p:sldId id="548" r:id="rId13"/>
    <p:sldId id="271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584" autoAdjust="0"/>
    <p:restoredTop sz="92683"/>
  </p:normalViewPr>
  <p:slideViewPr>
    <p:cSldViewPr snapToGrid="0" snapToObjects="1">
      <p:cViewPr varScale="1">
        <p:scale>
          <a:sx n="58" d="100"/>
          <a:sy n="58" d="100"/>
        </p:scale>
        <p:origin x="97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C97DA2-CF9B-0548-89BC-41DD59467B85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DEBF2-CC02-1548-9470-B528E3625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4983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9530D08-FCBC-2442-8AF0-6F57396B26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70219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FB2A54-FC40-FE44-B3CA-E2D3E1BD24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DBDC0EF-082B-474B-8CA4-98454AF4AEBA}"/>
              </a:ext>
            </a:extLst>
          </p:cNvPr>
          <p:cNvSpPr/>
          <p:nvPr userDrawn="1"/>
        </p:nvSpPr>
        <p:spPr>
          <a:xfrm>
            <a:off x="9982200" y="242888"/>
            <a:ext cx="2062163" cy="1714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375D6A4-DD0F-A54E-8615-5D0133DAE6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2252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3BDEBF7-FA97-0741-A594-97BCE55D766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83274" y="242888"/>
            <a:ext cx="1825452" cy="1333141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FC41CAC8-26EE-AD4F-92B7-481D2D348569}"/>
              </a:ext>
            </a:extLst>
          </p:cNvPr>
          <p:cNvSpPr/>
          <p:nvPr userDrawn="1"/>
        </p:nvSpPr>
        <p:spPr>
          <a:xfrm>
            <a:off x="4857750" y="1417708"/>
            <a:ext cx="24765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KW" sz="1600" b="1" dirty="0">
                <a:solidFill>
                  <a:schemeClr val="accent1">
                    <a:lumMod val="75000"/>
                  </a:schemeClr>
                </a:solidFill>
              </a:rPr>
              <a:t>أكاديمية آيات للعلوم الإسلامية </a:t>
            </a:r>
            <a:endParaRPr lang="en-US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1122BF2-C2B8-FA49-843E-12C8E5D64BD1}"/>
              </a:ext>
            </a:extLst>
          </p:cNvPr>
          <p:cNvSpPr txBox="1"/>
          <p:nvPr userDrawn="1"/>
        </p:nvSpPr>
        <p:spPr>
          <a:xfrm>
            <a:off x="0" y="1791401"/>
            <a:ext cx="12192000" cy="36933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0"/>
            <a:r>
              <a:rPr lang="en-CA" sz="1800" b="1" dirty="0"/>
              <a:t>LNG 562E – Arabic Curriculum – Lecture No. </a:t>
            </a:r>
            <a:r>
              <a:rPr lang="en-US" sz="1800" b="1" dirty="0"/>
              <a:t>6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426675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432FA-8667-4446-A71D-C97A83700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910346-13AE-AC46-BB14-BD42A0147E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600"/>
            </a:lvl1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F3B3C2-584D-B04F-9C08-AEBABB5984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48785F-521D-0C44-8EE3-2CFF92EC9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27806"/>
            <a:ext cx="2743200" cy="365125"/>
          </a:xfrm>
          <a:prstGeom prst="rect">
            <a:avLst/>
          </a:prstGeom>
        </p:spPr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694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92CDF-C717-7044-AA4A-5150F8498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10F1A3-EE6B-B643-8A96-7EB5355F43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2EA2A2-1905-F64F-A921-98677409C7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B12FB8-D1DA-5C42-865C-4E2AF1F54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27806"/>
            <a:ext cx="2743200" cy="365125"/>
          </a:xfrm>
          <a:prstGeom prst="rect">
            <a:avLst/>
          </a:prstGeom>
        </p:spPr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187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3EAE3-61A7-F749-875E-C4F204A1F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690A70-3233-6345-B755-997D04AE38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F07842-B9FF-AE49-814C-4AD1A5B0F3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BCD8A8-3C59-E545-B02E-2C1655DF82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882D9E-F43F-D44C-82D8-8DC2B412D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27806"/>
            <a:ext cx="2743200" cy="365125"/>
          </a:xfrm>
          <a:prstGeom prst="rect">
            <a:avLst/>
          </a:prstGeom>
        </p:spPr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031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8C3363-FA41-1940-8E68-047776A85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131B48-0769-F746-A5E4-D04C2A776A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3771C5-36C7-4348-94E9-B488F912ED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4492BF-37AF-F14B-92DB-45CF3B7B0B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2C5698-46FB-3D46-A19E-E67525E4FE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117F8ED-C600-CB41-A494-4CC0D8ACAE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487123-0779-FB4A-827B-51AC31926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27806"/>
            <a:ext cx="2743200" cy="365125"/>
          </a:xfrm>
          <a:prstGeom prst="rect">
            <a:avLst/>
          </a:prstGeom>
        </p:spPr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484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DA3E6-AEA3-B54D-9374-6AE6FBDBA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04D16E0-8AC1-FB48-892C-65E7457A16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36B769-975D-F442-93E9-0CEA33453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27806"/>
            <a:ext cx="2743200" cy="365125"/>
          </a:xfrm>
          <a:prstGeom prst="rect">
            <a:avLst/>
          </a:prstGeom>
        </p:spPr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887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5A3B0DD-3463-5344-B094-815387B429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EC7B5A-ACA7-1149-B4B9-6FC902D09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27806"/>
            <a:ext cx="2743200" cy="365125"/>
          </a:xfrm>
          <a:prstGeom prst="rect">
            <a:avLst/>
          </a:prstGeom>
        </p:spPr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204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692AF-27A0-C249-800F-C129E9BB1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F05945-3F90-1F41-8D50-86FDDCDDFA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5FF419-5B04-CA4D-B134-92D8E45F29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027EFE-F754-E54E-92CC-853C3A3E38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C53744-71D3-DE4B-85B7-2122B010B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27806"/>
            <a:ext cx="2743200" cy="365125"/>
          </a:xfrm>
          <a:prstGeom prst="rect">
            <a:avLst/>
          </a:prstGeom>
        </p:spPr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3603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8B656-7A5A-F843-9502-BFA3B1FFB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D43EA3C-67FA-964E-9DB0-ED8DEA2F97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A2A11A-2029-3640-9DD4-B7D24EDA76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4D85BC-44AD-2443-953B-FAF3B3FEC7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BBF23B-F646-BF47-AE26-9F9D9402C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27806"/>
            <a:ext cx="2743200" cy="365125"/>
          </a:xfrm>
          <a:prstGeom prst="rect">
            <a:avLst/>
          </a:prstGeom>
        </p:spPr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1495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DF3F3-9817-DF45-9720-EC62753AD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39DE9E-49B4-5245-8859-91B7E5EA2D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2670A9-CBAB-2C49-950E-5B31284F2D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E9C57E-F3D0-124E-BE46-E8D0BC6F5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27806"/>
            <a:ext cx="2743200" cy="365125"/>
          </a:xfrm>
          <a:prstGeom prst="rect">
            <a:avLst/>
          </a:prstGeom>
        </p:spPr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900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7EF1F6-BFC8-E54B-BD75-AD0467B4D7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EC5120-FFD1-DF48-80C8-000736276E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E515DF-717B-B242-AE59-FBFEC115EA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ACAEFF-B8AB-074B-AAD7-B40D9E5BE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27806"/>
            <a:ext cx="2743200" cy="365125"/>
          </a:xfrm>
          <a:prstGeom prst="rect">
            <a:avLst/>
          </a:prstGeom>
        </p:spPr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875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AA4472B-77C3-C84F-B148-9A6105B11873}"/>
              </a:ext>
            </a:extLst>
          </p:cNvPr>
          <p:cNvSpPr txBox="1"/>
          <p:nvPr userDrawn="1"/>
        </p:nvSpPr>
        <p:spPr>
          <a:xfrm>
            <a:off x="1" y="6519446"/>
            <a:ext cx="12192000" cy="36933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KW" sz="1800" b="1" dirty="0"/>
              <a:t>أكاديمية آيات للعلوم الإسلامية      </a:t>
            </a:r>
            <a:r>
              <a:rPr lang="en-US" sz="1600" dirty="0"/>
              <a:t>www.ayaatacademy.ca     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DDCA45-CB87-4846-A6A1-55A1929CB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0F31F4-BF77-CA4D-AD13-C0EF018F7E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7A79718-0341-3243-9AE1-3D0C2DA74180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0069186" y="230188"/>
            <a:ext cx="1825452" cy="133314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D8A766A-995A-9C41-BF6C-E3EBFD67ED69}"/>
              </a:ext>
            </a:extLst>
          </p:cNvPr>
          <p:cNvSpPr/>
          <p:nvPr userDrawn="1"/>
        </p:nvSpPr>
        <p:spPr>
          <a:xfrm>
            <a:off x="9743662" y="1405008"/>
            <a:ext cx="24765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KW" sz="1600" b="1" dirty="0">
                <a:solidFill>
                  <a:schemeClr val="accent1">
                    <a:lumMod val="75000"/>
                  </a:schemeClr>
                </a:solidFill>
              </a:rPr>
              <a:t>أكاديمية آيات للعلوم الإسلامية </a:t>
            </a:r>
            <a:endParaRPr lang="en-US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E9E67BA-27E2-48AA-8CDB-96585382D743}"/>
              </a:ext>
            </a:extLst>
          </p:cNvPr>
          <p:cNvSpPr txBox="1"/>
          <p:nvPr userDrawn="1"/>
        </p:nvSpPr>
        <p:spPr>
          <a:xfrm>
            <a:off x="43538" y="0"/>
            <a:ext cx="17526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EG" sz="2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نحن والغرب</a:t>
            </a:r>
            <a:endParaRPr lang="en-US" sz="22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 rtl="1"/>
            <a:r>
              <a:rPr lang="ar-EG" sz="2200" b="0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يوسف القرضاوي</a:t>
            </a:r>
            <a:endParaRPr lang="en-US" sz="2200" b="0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79582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906E16CA-D43B-2F4C-BC4D-04EF49E90B0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10600" y="6527806"/>
            <a:ext cx="2743200" cy="365125"/>
          </a:xfrm>
          <a:prstGeom prst="rect">
            <a:avLst/>
          </a:prstGeom>
        </p:spPr>
        <p:txBody>
          <a:bodyPr/>
          <a:lstStyle/>
          <a:p>
            <a:fld id="{C8784B88-F3D9-6A4F-9660-1A0A1E561ED7}" type="slidenum">
              <a:rPr lang="en-US" smtClean="0"/>
              <a:t>1</a:t>
            </a:fld>
            <a:endParaRPr lang="en-US" dirty="0"/>
          </a:p>
        </p:txBody>
      </p:sp>
      <p:sp>
        <p:nvSpPr>
          <p:cNvPr id="5" name="TextBox 1">
            <a:extLst>
              <a:ext uri="{FF2B5EF4-FFF2-40B4-BE49-F238E27FC236}">
                <a16:creationId xmlns:a16="http://schemas.microsoft.com/office/drawing/2014/main" id="{480289C7-7A72-4919-9BE7-CD34BCA7D80F}"/>
              </a:ext>
            </a:extLst>
          </p:cNvPr>
          <p:cNvSpPr txBox="1"/>
          <p:nvPr/>
        </p:nvSpPr>
        <p:spPr>
          <a:xfrm>
            <a:off x="437002" y="2186053"/>
            <a:ext cx="1131799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EG" sz="9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(</a:t>
            </a:r>
            <a:r>
              <a:rPr lang="en-US" sz="9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6</a:t>
            </a:r>
            <a:r>
              <a:rPr lang="ar-EG" sz="9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) الحلقة الثانية:</a:t>
            </a:r>
          </a:p>
          <a:p>
            <a:pPr algn="ctr" rtl="1"/>
            <a:r>
              <a:rPr lang="ar-EG" sz="96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أسئلة من أمريكا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EG" sz="9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kumimoji="0" lang="ar-EG" sz="9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</a:t>
            </a:r>
            <a:r>
              <a:rPr kumimoji="0" lang="ar-EG" sz="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ص 33 - 96</a:t>
            </a:r>
            <a:endParaRPr kumimoji="0" lang="en-US" sz="6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46122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B991503-50AB-449F-9659-6BE4B7A3EC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9843" y="0"/>
            <a:ext cx="8032314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9044E7D-07E9-428A-8736-1FDBAA631A23}"/>
              </a:ext>
            </a:extLst>
          </p:cNvPr>
          <p:cNvSpPr/>
          <p:nvPr/>
        </p:nvSpPr>
        <p:spPr>
          <a:xfrm>
            <a:off x="2280492" y="3051675"/>
            <a:ext cx="7491470" cy="71609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651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6D6A12F-86D3-4882-BB40-669B36C29D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9044E7D-07E9-428A-8736-1FDBAA631A23}"/>
              </a:ext>
            </a:extLst>
          </p:cNvPr>
          <p:cNvSpPr/>
          <p:nvPr/>
        </p:nvSpPr>
        <p:spPr>
          <a:xfrm>
            <a:off x="0" y="3128786"/>
            <a:ext cx="12063470" cy="683049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619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E817973-F73E-40A1-99F5-1AE45FE3ED0A}"/>
              </a:ext>
            </a:extLst>
          </p:cNvPr>
          <p:cNvSpPr txBox="1"/>
          <p:nvPr/>
        </p:nvSpPr>
        <p:spPr>
          <a:xfrm>
            <a:off x="0" y="6389017"/>
            <a:ext cx="2467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sz="2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ص34 </a:t>
            </a:r>
            <a:endParaRPr lang="en-US" sz="24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65740DD-A8BB-469D-B2A7-580B2F60A2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071" y="904522"/>
            <a:ext cx="10259857" cy="5048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0635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6D6A12F-86D3-4882-BB40-669B36C29D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9044E7D-07E9-428A-8736-1FDBAA631A23}"/>
              </a:ext>
            </a:extLst>
          </p:cNvPr>
          <p:cNvSpPr/>
          <p:nvPr/>
        </p:nvSpPr>
        <p:spPr>
          <a:xfrm>
            <a:off x="0" y="3877933"/>
            <a:ext cx="12063470" cy="683049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402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E817973-F73E-40A1-99F5-1AE45FE3ED0A}"/>
              </a:ext>
            </a:extLst>
          </p:cNvPr>
          <p:cNvSpPr txBox="1"/>
          <p:nvPr/>
        </p:nvSpPr>
        <p:spPr>
          <a:xfrm>
            <a:off x="0" y="6389017"/>
            <a:ext cx="2467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sz="2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ص46 </a:t>
            </a:r>
            <a:endParaRPr lang="en-US" sz="24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ADB39C8-965E-41A6-BB29-66451CC861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96818"/>
            <a:ext cx="12192000" cy="4264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2375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6D6A12F-86D3-4882-BB40-669B36C29D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9044E7D-07E9-428A-8736-1FDBAA631A23}"/>
              </a:ext>
            </a:extLst>
          </p:cNvPr>
          <p:cNvSpPr/>
          <p:nvPr/>
        </p:nvSpPr>
        <p:spPr>
          <a:xfrm>
            <a:off x="0" y="4649114"/>
            <a:ext cx="12063470" cy="683049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762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E817973-F73E-40A1-99F5-1AE45FE3ED0A}"/>
              </a:ext>
            </a:extLst>
          </p:cNvPr>
          <p:cNvSpPr txBox="1"/>
          <p:nvPr/>
        </p:nvSpPr>
        <p:spPr>
          <a:xfrm>
            <a:off x="0" y="6389017"/>
            <a:ext cx="2467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sz="2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ص63 </a:t>
            </a:r>
            <a:endParaRPr lang="en-US" sz="24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1CF42F2-9380-490D-B4FF-C3ED76837B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688911"/>
            <a:ext cx="12191998" cy="3480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1376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6D6A12F-86D3-4882-BB40-669B36C29D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9044E7D-07E9-428A-8736-1FDBAA631A23}"/>
              </a:ext>
            </a:extLst>
          </p:cNvPr>
          <p:cNvSpPr/>
          <p:nvPr/>
        </p:nvSpPr>
        <p:spPr>
          <a:xfrm>
            <a:off x="0" y="5387244"/>
            <a:ext cx="12063470" cy="683049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667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E817973-F73E-40A1-99F5-1AE45FE3ED0A}"/>
              </a:ext>
            </a:extLst>
          </p:cNvPr>
          <p:cNvSpPr txBox="1"/>
          <p:nvPr/>
        </p:nvSpPr>
        <p:spPr>
          <a:xfrm>
            <a:off x="0" y="6389017"/>
            <a:ext cx="2467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sz="2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ص70 </a:t>
            </a:r>
            <a:endParaRPr lang="en-US" sz="24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115F017-4164-4DEB-8E80-5D66C26E93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0361" y="859032"/>
            <a:ext cx="10231278" cy="5734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5633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6D6A12F-86D3-4882-BB40-669B36C29D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9044E7D-07E9-428A-8736-1FDBAA631A23}"/>
              </a:ext>
            </a:extLst>
          </p:cNvPr>
          <p:cNvSpPr/>
          <p:nvPr/>
        </p:nvSpPr>
        <p:spPr>
          <a:xfrm>
            <a:off x="0" y="6092324"/>
            <a:ext cx="12063470" cy="683049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960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E817973-F73E-40A1-99F5-1AE45FE3ED0A}"/>
              </a:ext>
            </a:extLst>
          </p:cNvPr>
          <p:cNvSpPr txBox="1"/>
          <p:nvPr/>
        </p:nvSpPr>
        <p:spPr>
          <a:xfrm>
            <a:off x="0" y="6389017"/>
            <a:ext cx="2467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sz="2400" b="1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ص85 </a:t>
            </a:r>
            <a:endParaRPr lang="en-US" sz="24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635FC27-C3AA-4D24-9C5E-D4AA73DE73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966" y="861654"/>
            <a:ext cx="10336067" cy="5134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3618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023CB45-434C-144E-9030-33EA9BC12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13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C603F22-8B5C-494F-88CF-E204883308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3495" y="920663"/>
            <a:ext cx="7525011" cy="5016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8603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484</TotalTime>
  <Words>21</Words>
  <Application>Microsoft Office PowerPoint</Application>
  <PresentationFormat>Widescreen</PresentationFormat>
  <Paragraphs>10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Sakkal Majalla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Amro Ibrahim</dc:creator>
  <cp:lastModifiedBy>Dr. Ehab ATTA</cp:lastModifiedBy>
  <cp:revision>105</cp:revision>
  <dcterms:created xsi:type="dcterms:W3CDTF">2020-09-13T16:40:33Z</dcterms:created>
  <dcterms:modified xsi:type="dcterms:W3CDTF">2026-10-10T11:04:12Z</dcterms:modified>
</cp:coreProperties>
</file>